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1EE1B0A0-DFF1-46EA-8458-568BADDCBC20}"/>
              </a:ext>
            </a:extLst>
          </p:cNvPr>
          <p:cNvPicPr>
            <a:picLocks/>
          </p:cNvPicPr>
          <p:nvPr/>
        </p:nvPicPr>
        <p:blipFill>
          <a:blip r:embed="rId2"/>
          <a:srcRect r="12487" b="7546"/>
          <a:stretch>
            <a:fillRect/>
          </a:stretch>
        </p:blipFill>
        <p:spPr>
          <a:xfrm>
            <a:off x="3"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F2BB1D87-1CF1-4F0F-8081-CE4C3699C43C}"/>
              </a:ext>
            </a:extLst>
          </p:cNvPr>
          <p:cNvPicPr>
            <a:picLocks/>
          </p:cNvPicPr>
          <p:nvPr/>
        </p:nvPicPr>
        <p:blipFill>
          <a:blip r:embed="rId2"/>
          <a:srcRect t="20029" r="64992" b="20029"/>
          <a:stretch>
            <a:fillRect/>
          </a:stretch>
        </p:blipFill>
        <p:spPr>
          <a:xfrm>
            <a:off x="2" y="1373596"/>
            <a:ext cx="3201116" cy="4110815"/>
          </a:xfrm>
          <a:custGeom>
            <a:avLst/>
            <a:gdLst>
              <a:gd name="connsiteX0" fmla="*/ 1145706 w 3201116"/>
              <a:gd name="connsiteY0" fmla="*/ 0 h 4110815"/>
              <a:gd name="connsiteX1" fmla="*/ 3201116 w 3201116"/>
              <a:gd name="connsiteY1" fmla="*/ 2055408 h 4110815"/>
              <a:gd name="connsiteX2" fmla="*/ 1145706 w 3201116"/>
              <a:gd name="connsiteY2" fmla="*/ 4110815 h 4110815"/>
              <a:gd name="connsiteX3" fmla="*/ 122612 w 3201116"/>
              <a:gd name="connsiteY3" fmla="*/ 3838498 h 4110815"/>
              <a:gd name="connsiteX4" fmla="*/ 0 w 3201116"/>
              <a:gd name="connsiteY4" fmla="*/ 3760936 h 4110815"/>
              <a:gd name="connsiteX5" fmla="*/ 0 w 3201116"/>
              <a:gd name="connsiteY5" fmla="*/ 349880 h 4110815"/>
              <a:gd name="connsiteX6" fmla="*/ 122612 w 3201116"/>
              <a:gd name="connsiteY6" fmla="*/ 272318 h 4110815"/>
              <a:gd name="connsiteX7" fmla="*/ 1145706 w 3201116"/>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6" h="4110815">
                <a:moveTo>
                  <a:pt x="1145706" y="0"/>
                </a:moveTo>
                <a:cubicBezTo>
                  <a:pt x="2280878" y="0"/>
                  <a:pt x="3201116" y="920238"/>
                  <a:pt x="3201116" y="2055408"/>
                </a:cubicBezTo>
                <a:cubicBezTo>
                  <a:pt x="3201116"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9" name="PpHolder6">
            <a:extLst>
              <a:ext uri="{FF2B5EF4-FFF2-40B4-BE49-F238E27FC236}">
                <a16:creationId xmlns:a16="http://schemas.microsoft.com/office/drawing/2014/main" id="{D9C20845-C0E2-452B-8D52-123F6100AECF}"/>
              </a:ext>
            </a:extLst>
          </p:cNvPr>
          <p:cNvPicPr>
            <a:picLocks/>
          </p:cNvPicPr>
          <p:nvPr/>
        </p:nvPicPr>
        <p:blipFill>
          <a:blip r:embed="rId2"/>
          <a:srcRect l="25008" t="26667" r="39992" b="26667"/>
          <a:stretch>
            <a:fillRect/>
          </a:stretch>
        </p:blipFill>
        <p:spPr>
          <a:xfrm>
            <a:off x="2286770" y="1828800"/>
            <a:ext cx="3200400" cy="3200400"/>
          </a:xfrm>
          <a:custGeom>
            <a:avLst/>
            <a:gdLst>
              <a:gd name="connsiteX0" fmla="*/ 1600201 w 3200400"/>
              <a:gd name="connsiteY0" fmla="*/ 0 h 3200400"/>
              <a:gd name="connsiteX1" fmla="*/ 3200400 w 3200400"/>
              <a:gd name="connsiteY1" fmla="*/ 1600200 h 3200400"/>
              <a:gd name="connsiteX2" fmla="*/ 1600201 w 3200400"/>
              <a:gd name="connsiteY2" fmla="*/ 3200400 h 3200400"/>
              <a:gd name="connsiteX3" fmla="*/ 0 w 3200400"/>
              <a:gd name="connsiteY3" fmla="*/ 1600200 h 3200400"/>
              <a:gd name="connsiteX4" fmla="*/ 1600201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1" y="0"/>
                </a:moveTo>
                <a:cubicBezTo>
                  <a:pt x="2483966" y="0"/>
                  <a:pt x="3200400" y="716434"/>
                  <a:pt x="3200400" y="1600200"/>
                </a:cubicBezTo>
                <a:cubicBezTo>
                  <a:pt x="3200400" y="2483966"/>
                  <a:pt x="2483966" y="3200400"/>
                  <a:pt x="1600201" y="3200400"/>
                </a:cubicBezTo>
                <a:cubicBezTo>
                  <a:pt x="716435" y="3200400"/>
                  <a:pt x="0" y="2483966"/>
                  <a:pt x="0" y="1600200"/>
                </a:cubicBezTo>
                <a:cubicBezTo>
                  <a:pt x="0" y="716434"/>
                  <a:pt x="716435" y="0"/>
                  <a:pt x="1600201"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pHolder1">
            <a:extLst>
              <a:ext uri="{FF2B5EF4-FFF2-40B4-BE49-F238E27FC236}">
                <a16:creationId xmlns:a16="http://schemas.microsoft.com/office/drawing/2014/main" id="{5C9B42C0-CADF-409B-B91D-F3C58E26F94E}"/>
              </a:ext>
            </a:extLst>
          </p:cNvPr>
          <p:cNvPicPr>
            <a:picLocks/>
          </p:cNvPicPr>
          <p:nvPr/>
        </p:nvPicPr>
        <p:blipFill>
          <a:blip r:embed="rId2"/>
          <a:srcRect r="57500" b="20471"/>
          <a:stretch>
            <a:fillRect/>
          </a:stretch>
        </p:blipFill>
        <p:spPr>
          <a:xfrm>
            <a:off x="3" y="3"/>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5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9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5" y="0"/>
                </a:lnTo>
                <a:lnTo>
                  <a:pt x="1172747" y="0"/>
                </a:lnTo>
                <a:lnTo>
                  <a:pt x="1359082" y="0"/>
                </a:lnTo>
                <a:lnTo>
                  <a:pt x="1562346" y="0"/>
                </a:lnTo>
                <a:lnTo>
                  <a:pt x="1783274" y="0"/>
                </a:lnTo>
                <a:lnTo>
                  <a:pt x="2022603" y="0"/>
                </a:lnTo>
                <a:lnTo>
                  <a:pt x="2281069"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1"/>
                  <a:pt x="3742642" y="2874944"/>
                </a:cubicBezTo>
                <a:cubicBezTo>
                  <a:pt x="3742642" y="2874944"/>
                  <a:pt x="3742642" y="2874944"/>
                  <a:pt x="10118" y="5449519"/>
                </a:cubicBezTo>
                <a:lnTo>
                  <a:pt x="0" y="5454075"/>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pic>
        <p:nvPicPr>
          <p:cNvPr id="65" name="PpHolder19">
            <a:extLst>
              <a:ext uri="{FF2B5EF4-FFF2-40B4-BE49-F238E27FC236}">
                <a16:creationId xmlns:a16="http://schemas.microsoft.com/office/drawing/2014/main" id="{1F11B25D-0B6D-4A8A-A5CA-AFFDF357875C}"/>
              </a:ext>
            </a:extLst>
          </p:cNvPr>
          <p:cNvPicPr>
            <a:picLocks/>
          </p:cNvPicPr>
          <p:nvPr/>
        </p:nvPicPr>
        <p:blipFill>
          <a:blip r:embed="rId2"/>
          <a:srcRect l="12487" t="23305" r="47470" b="23305"/>
          <a:stretch>
            <a:fillRect/>
          </a:stretch>
        </p:blipFill>
        <p:spPr>
          <a:xfrm>
            <a:off x="1141810" y="1598240"/>
            <a:ext cx="3661520" cy="3661520"/>
          </a:xfrm>
          <a:custGeom>
            <a:avLst/>
            <a:gdLst>
              <a:gd name="connsiteX0" fmla="*/ 1830762 w 3661520"/>
              <a:gd name="connsiteY0" fmla="*/ 0 h 3661520"/>
              <a:gd name="connsiteX1" fmla="*/ 3661520 w 3661520"/>
              <a:gd name="connsiteY1" fmla="*/ 1830760 h 3661520"/>
              <a:gd name="connsiteX2" fmla="*/ 1830762 w 3661520"/>
              <a:gd name="connsiteY2" fmla="*/ 3661520 h 3661520"/>
              <a:gd name="connsiteX3" fmla="*/ 0 w 3661520"/>
              <a:gd name="connsiteY3" fmla="*/ 1830760 h 3661520"/>
              <a:gd name="connsiteX4" fmla="*/ 1830762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2" y="0"/>
                </a:moveTo>
                <a:cubicBezTo>
                  <a:pt x="2841862" y="0"/>
                  <a:pt x="3661520" y="819660"/>
                  <a:pt x="3661520" y="1830760"/>
                </a:cubicBezTo>
                <a:cubicBezTo>
                  <a:pt x="3661520" y="2841861"/>
                  <a:pt x="2841862" y="3661520"/>
                  <a:pt x="1830762" y="3661520"/>
                </a:cubicBezTo>
                <a:cubicBezTo>
                  <a:pt x="819661" y="3661520"/>
                  <a:pt x="0" y="2841861"/>
                  <a:pt x="0" y="1830760"/>
                </a:cubicBezTo>
                <a:cubicBezTo>
                  <a:pt x="0" y="819660"/>
                  <a:pt x="819661" y="0"/>
                  <a:pt x="1830762"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pic>
        <p:nvPicPr>
          <p:cNvPr id="70" name="PpHolder3">
            <a:extLst>
              <a:ext uri="{FF2B5EF4-FFF2-40B4-BE49-F238E27FC236}">
                <a16:creationId xmlns:a16="http://schemas.microsoft.com/office/drawing/2014/main" id="{14A96AAB-AAE5-42FF-A8F7-ED76734A4412}"/>
              </a:ext>
            </a:extLst>
          </p:cNvPr>
          <p:cNvPicPr>
            <a:picLocks/>
          </p:cNvPicPr>
          <p:nvPr/>
        </p:nvPicPr>
        <p:blipFill>
          <a:blip r:embed="rId2"/>
          <a:srcRect l="70000" t="20000" b="20000"/>
          <a:stretch>
            <a:fillRect/>
          </a:stretch>
        </p:blipFill>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C8A87ACB-18FB-4556-B2B5-89830EF29DA6}"/>
              </a:ext>
            </a:extLst>
          </p:cNvPr>
          <p:cNvPicPr>
            <a:picLocks/>
          </p:cNvPicPr>
          <p:nvPr/>
        </p:nvPicPr>
        <p:blipFill>
          <a:blip r:embed="rId2"/>
          <a:srcRect/>
          <a:stretch>
            <a:fillRect/>
          </a:stretch>
        </p:blipFill>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p:spPr>
      </p:pic>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0" name="PpHolder8">
            <a:extLst>
              <a:ext uri="{FF2B5EF4-FFF2-40B4-BE49-F238E27FC236}">
                <a16:creationId xmlns:a16="http://schemas.microsoft.com/office/drawing/2014/main" id="{2C446197-10F2-4DB4-ADB5-8D244242DE8A}"/>
              </a:ext>
            </a:extLst>
          </p:cNvPr>
          <p:cNvPicPr>
            <a:picLocks/>
          </p:cNvPicPr>
          <p:nvPr/>
        </p:nvPicPr>
        <p:blipFill>
          <a:blip r:embed="rId2"/>
          <a:srcRect l="30077" t="49285" r="55076" b="30919"/>
          <a:stretch>
            <a:fillRect/>
          </a:stretch>
        </p:blipFill>
        <p:spPr>
          <a:xfrm>
            <a:off x="2750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0" y="1357608"/>
                  <a:pt x="0" y="1053697"/>
                  <a:pt x="0" y="678803"/>
                </a:cubicBezTo>
                <a:cubicBezTo>
                  <a:pt x="0" y="303910"/>
                  <a:pt x="303910" y="0"/>
                  <a:pt x="678805" y="0"/>
                </a:cubicBezTo>
                <a:close/>
              </a:path>
            </a:pathLst>
          </a:custGeom>
        </p:spPr>
      </p:pic>
      <p:pic>
        <p:nvPicPr>
          <p:cNvPr id="89" name="PpHolder9">
            <a:extLst>
              <a:ext uri="{FF2B5EF4-FFF2-40B4-BE49-F238E27FC236}">
                <a16:creationId xmlns:a16="http://schemas.microsoft.com/office/drawing/2014/main" id="{2A6D91D9-8A8C-45EA-8497-012B60340449}"/>
              </a:ext>
            </a:extLst>
          </p:cNvPr>
          <p:cNvPicPr>
            <a:picLocks/>
          </p:cNvPicPr>
          <p:nvPr/>
        </p:nvPicPr>
        <p:blipFill>
          <a:blip r:embed="rId2"/>
          <a:srcRect l="5077" t="49285" r="80076" b="30919"/>
          <a:stretch>
            <a:fillRect/>
          </a:stretch>
        </p:blipFill>
        <p:spPr>
          <a:xfrm>
            <a:off x="464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1" y="1357608"/>
                  <a:pt x="0" y="1053697"/>
                  <a:pt x="0" y="678803"/>
                </a:cubicBezTo>
                <a:cubicBezTo>
                  <a:pt x="0" y="303910"/>
                  <a:pt x="303911" y="0"/>
                  <a:pt x="678805" y="0"/>
                </a:cubicBezTo>
                <a:close/>
              </a:path>
            </a:pathLst>
          </a:custGeom>
        </p:spPr>
      </p:pic>
      <p:pic>
        <p:nvPicPr>
          <p:cNvPr id="88" name="PpHolder10">
            <a:extLst>
              <a:ext uri="{FF2B5EF4-FFF2-40B4-BE49-F238E27FC236}">
                <a16:creationId xmlns:a16="http://schemas.microsoft.com/office/drawing/2014/main" id="{752E024F-E794-4BE5-A9AB-3837D8811E86}"/>
              </a:ext>
            </a:extLst>
          </p:cNvPr>
          <p:cNvPicPr>
            <a:picLocks/>
          </p:cNvPicPr>
          <p:nvPr/>
        </p:nvPicPr>
        <p:blipFill>
          <a:blip r:embed="rId2"/>
          <a:srcRect l="55076" t="49285" r="30076" b="30919"/>
          <a:stretch>
            <a:fillRect/>
          </a:stretch>
        </p:blipFill>
        <p:spPr>
          <a:xfrm>
            <a:off x="5036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pic>
        <p:nvPicPr>
          <p:cNvPr id="87" name="PpHolder11">
            <a:extLst>
              <a:ext uri="{FF2B5EF4-FFF2-40B4-BE49-F238E27FC236}">
                <a16:creationId xmlns:a16="http://schemas.microsoft.com/office/drawing/2014/main" id="{CB4F8044-39A1-46C8-B46B-4D6ACA39AE40}"/>
              </a:ext>
            </a:extLst>
          </p:cNvPr>
          <p:cNvPicPr>
            <a:picLocks/>
          </p:cNvPicPr>
          <p:nvPr/>
        </p:nvPicPr>
        <p:blipFill>
          <a:blip r:embed="rId2"/>
          <a:srcRect l="80076" t="49285" r="5076" b="30919"/>
          <a:stretch>
            <a:fillRect/>
          </a:stretch>
        </p:blipFill>
        <p:spPr>
          <a:xfrm>
            <a:off x="7322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55E83C9A-7A06-4AB6-B932-C133BEF5AFB6}"/>
              </a:ext>
            </a:extLst>
          </p:cNvPr>
          <p:cNvPicPr>
            <a:picLocks/>
          </p:cNvPicPr>
          <p:nvPr/>
        </p:nvPicPr>
        <p:blipFill>
          <a:blip r:embed="rId2"/>
          <a:srcRect l="60013"/>
          <a:stretch>
            <a:fillRect/>
          </a:stretch>
        </p:blipFill>
        <p:spPr>
          <a:xfrm>
            <a:off x="5487594" y="0"/>
            <a:ext cx="3656407" cy="6858000"/>
          </a:xfrm>
          <a:custGeom>
            <a:avLst/>
            <a:gdLst>
              <a:gd name="connsiteX0" fmla="*/ 223160 w 3656407"/>
              <a:gd name="connsiteY0" fmla="*/ 0 h 6858000"/>
              <a:gd name="connsiteX1" fmla="*/ 3656407 w 3656407"/>
              <a:gd name="connsiteY1" fmla="*/ 0 h 6858000"/>
              <a:gd name="connsiteX2" fmla="*/ 3656407 w 3656407"/>
              <a:gd name="connsiteY2" fmla="*/ 6858000 h 6858000"/>
              <a:gd name="connsiteX3" fmla="*/ 223160 w 3656407"/>
              <a:gd name="connsiteY3" fmla="*/ 6858000 h 6858000"/>
              <a:gd name="connsiteX4" fmla="*/ 0 w 3656407"/>
              <a:gd name="connsiteY4" fmla="*/ 6523261 h 6858000"/>
              <a:gd name="connsiteX5" fmla="*/ 0 w 3656407"/>
              <a:gd name="connsiteY5" fmla="*/ 334739 h 6858000"/>
              <a:gd name="connsiteX6" fmla="*/ 223160 w 365640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7" h="6858000">
                <a:moveTo>
                  <a:pt x="223160" y="0"/>
                </a:moveTo>
                <a:lnTo>
                  <a:pt x="3656407" y="0"/>
                </a:lnTo>
                <a:lnTo>
                  <a:pt x="3656407" y="6858000"/>
                </a:lnTo>
                <a:lnTo>
                  <a:pt x="223160" y="6858000"/>
                </a:lnTo>
                <a:cubicBezTo>
                  <a:pt x="99912" y="6858000"/>
                  <a:pt x="0" y="6708132"/>
                  <a:pt x="0" y="6523261"/>
                </a:cubicBezTo>
                <a:lnTo>
                  <a:pt x="0" y="334739"/>
                </a:lnTo>
                <a:cubicBezTo>
                  <a:pt x="0" y="149868"/>
                  <a:pt x="99912" y="0"/>
                  <a:pt x="223160"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3" name="PpHolder13">
            <a:extLst>
              <a:ext uri="{FF2B5EF4-FFF2-40B4-BE49-F238E27FC236}">
                <a16:creationId xmlns:a16="http://schemas.microsoft.com/office/drawing/2014/main" id="{DC155671-BC00-4759-8BEB-504C47450E2E}"/>
              </a:ext>
            </a:extLst>
          </p:cNvPr>
          <p:cNvPicPr>
            <a:picLocks/>
          </p:cNvPicPr>
          <p:nvPr/>
        </p:nvPicPr>
        <p:blipFill>
          <a:blip r:embed="rId2"/>
          <a:srcRect l="55049" t="41597" r="32501" b="41803"/>
          <a:stretch>
            <a:fillRect/>
          </a:stretch>
        </p:blipFill>
        <p:spPr>
          <a:xfrm>
            <a:off x="5033674" y="2852704"/>
            <a:ext cx="1138428" cy="1138427"/>
          </a:xfrm>
          <a:custGeom>
            <a:avLst/>
            <a:gdLst>
              <a:gd name="connsiteX0" fmla="*/ 569214 w 1138428"/>
              <a:gd name="connsiteY0" fmla="*/ 0 h 1138427"/>
              <a:gd name="connsiteX1" fmla="*/ 1138428 w 1138428"/>
              <a:gd name="connsiteY1" fmla="*/ 569215 h 1138427"/>
              <a:gd name="connsiteX2" fmla="*/ 569214 w 1138428"/>
              <a:gd name="connsiteY2" fmla="*/ 1138427 h 1138427"/>
              <a:gd name="connsiteX3" fmla="*/ 0 w 1138428"/>
              <a:gd name="connsiteY3" fmla="*/ 569215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5"/>
                </a:cubicBezTo>
                <a:cubicBezTo>
                  <a:pt x="1138428" y="883582"/>
                  <a:pt x="883583" y="1138427"/>
                  <a:pt x="569214" y="1138427"/>
                </a:cubicBezTo>
                <a:cubicBezTo>
                  <a:pt x="254846" y="1138427"/>
                  <a:pt x="0" y="883582"/>
                  <a:pt x="0" y="569215"/>
                </a:cubicBezTo>
                <a:cubicBezTo>
                  <a:pt x="0" y="254845"/>
                  <a:pt x="254846" y="0"/>
                  <a:pt x="569214" y="0"/>
                </a:cubicBezTo>
                <a:close/>
              </a:path>
            </a:pathLst>
          </a:custGeom>
        </p:spPr>
      </p:pic>
      <p:pic>
        <p:nvPicPr>
          <p:cNvPr id="92" name="PpHolder14">
            <a:extLst>
              <a:ext uri="{FF2B5EF4-FFF2-40B4-BE49-F238E27FC236}">
                <a16:creationId xmlns:a16="http://schemas.microsoft.com/office/drawing/2014/main" id="{B252AF1A-C369-4E77-B608-7421038090A2}"/>
              </a:ext>
            </a:extLst>
          </p:cNvPr>
          <p:cNvPicPr>
            <a:picLocks/>
          </p:cNvPicPr>
          <p:nvPr/>
        </p:nvPicPr>
        <p:blipFill>
          <a:blip r:embed="rId2"/>
          <a:srcRect l="55049" t="20003" r="32501" b="63397"/>
          <a:stretch>
            <a:fillRect/>
          </a:stretch>
        </p:blipFill>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pic>
        <p:nvPicPr>
          <p:cNvPr id="91" name="PpHolder15">
            <a:extLst>
              <a:ext uri="{FF2B5EF4-FFF2-40B4-BE49-F238E27FC236}">
                <a16:creationId xmlns:a16="http://schemas.microsoft.com/office/drawing/2014/main" id="{F7D48CA2-E839-401B-8C80-C06D6EF09185}"/>
              </a:ext>
            </a:extLst>
          </p:cNvPr>
          <p:cNvPicPr>
            <a:picLocks/>
          </p:cNvPicPr>
          <p:nvPr/>
        </p:nvPicPr>
        <p:blipFill>
          <a:blip r:embed="rId2"/>
          <a:srcRect l="55049" t="63397" r="32501" b="20003"/>
          <a:stretch>
            <a:fillRect/>
          </a:stretch>
        </p:blipFill>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pHolder1">
            <a:extLst>
              <a:ext uri="{FF2B5EF4-FFF2-40B4-BE49-F238E27FC236}">
                <a16:creationId xmlns:a16="http://schemas.microsoft.com/office/drawing/2014/main" id="{2683FDD0-CCF3-46BF-BD80-2D8379884C8E}"/>
              </a:ext>
            </a:extLst>
          </p:cNvPr>
          <p:cNvPicPr>
            <a:picLocks/>
          </p:cNvPicPr>
          <p:nvPr/>
        </p:nvPicPr>
        <p:blipFill>
          <a:blip r:embed="rId2"/>
          <a:srcRect l="4987" t="30460" r="72500" b="26258"/>
          <a:stretch>
            <a:fillRect/>
          </a:stretch>
        </p:blipFill>
        <p:spPr>
          <a:xfrm>
            <a:off x="456012" y="2088955"/>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1"/>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1"/>
                  <a:pt x="44120" y="0"/>
                  <a:pt x="98544" y="0"/>
                </a:cubicBezTo>
                <a:close/>
              </a:path>
            </a:pathLst>
          </a:custGeom>
        </p:spPr>
      </p:pic>
      <p:pic>
        <p:nvPicPr>
          <p:cNvPr id="79" name="PpHolder2">
            <a:extLst>
              <a:ext uri="{FF2B5EF4-FFF2-40B4-BE49-F238E27FC236}">
                <a16:creationId xmlns:a16="http://schemas.microsoft.com/office/drawing/2014/main" id="{F5B8CD84-9704-4ACF-A607-08973DF76962}"/>
              </a:ext>
            </a:extLst>
          </p:cNvPr>
          <p:cNvPicPr>
            <a:picLocks/>
          </p:cNvPicPr>
          <p:nvPr/>
        </p:nvPicPr>
        <p:blipFill>
          <a:blip r:embed="rId2"/>
          <a:srcRect l="52500" t="30460" r="24987" b="26258"/>
          <a:stretch>
            <a:fillRect/>
          </a:stretch>
        </p:blipFill>
        <p:spPr>
          <a:xfrm>
            <a:off x="4800600" y="2088955"/>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1"/>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1"/>
                  <a:pt x="44121" y="0"/>
                  <a:pt x="98545"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28DCFD4D-8A11-45D2-A85B-5130DFFE9CED}"/>
              </a:ext>
            </a:extLst>
          </p:cNvPr>
          <p:cNvPicPr>
            <a:picLocks/>
          </p:cNvPicPr>
          <p:nvPr/>
        </p:nvPicPr>
        <p:blipFill>
          <a:blip r:embed="rId2"/>
          <a:srcRect t="19585" r="57500"/>
          <a:stretch>
            <a:fillRect/>
          </a:stretch>
        </p:blipFill>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p:spPr>
      </p:pic>
      <p:pic>
        <p:nvPicPr>
          <p:cNvPr id="46" name="PpHolder2">
            <a:extLst>
              <a:ext uri="{FF2B5EF4-FFF2-40B4-BE49-F238E27FC236}">
                <a16:creationId xmlns:a16="http://schemas.microsoft.com/office/drawing/2014/main" id="{F0AE4FF7-1BD5-4758-9A52-4DAC1811534F}"/>
              </a:ext>
            </a:extLst>
          </p:cNvPr>
          <p:cNvPicPr>
            <a:picLocks/>
          </p:cNvPicPr>
          <p:nvPr/>
        </p:nvPicPr>
        <p:blipFill>
          <a:blip r:embed="rId2"/>
          <a:srcRect l="45013" t="19585" r="35000" b="53748"/>
          <a:stretch>
            <a:fillRect/>
          </a:stretch>
        </p:blipFill>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p:spPr>
      </p:pic>
      <p:pic>
        <p:nvPicPr>
          <p:cNvPr id="45" name="PpHolder3">
            <a:extLst>
              <a:ext uri="{FF2B5EF4-FFF2-40B4-BE49-F238E27FC236}">
                <a16:creationId xmlns:a16="http://schemas.microsoft.com/office/drawing/2014/main" id="{2610770E-AD26-4A0D-88FE-10722BE66DBC}"/>
              </a:ext>
            </a:extLst>
          </p:cNvPr>
          <p:cNvPicPr>
            <a:picLocks/>
          </p:cNvPicPr>
          <p:nvPr/>
        </p:nvPicPr>
        <p:blipFill>
          <a:blip r:embed="rId2"/>
          <a:srcRect l="67577" t="19585" r="12436" b="53748"/>
          <a:stretch>
            <a:fillRect/>
          </a:stretch>
        </p:blipFill>
        <p:spPr>
          <a:xfrm>
            <a:off x="6179201"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FFAB87D8-FF22-4C33-BDAC-417370DDB77B}"/>
              </a:ext>
            </a:extLst>
          </p:cNvPr>
          <p:cNvPicPr>
            <a:picLocks/>
          </p:cNvPicPr>
          <p:nvPr/>
        </p:nvPicPr>
        <p:blipFill>
          <a:blip r:embed="rId2"/>
          <a:srcRect r="57500" b="17500"/>
          <a:stretch>
            <a:fillRect/>
          </a:stretch>
        </p:blipFill>
        <p:spPr>
          <a:xfrm>
            <a:off x="1" y="3"/>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p:spPr>
      </p:pic>
      <p:pic>
        <p:nvPicPr>
          <p:cNvPr id="24" name="PpHolder2">
            <a:extLst>
              <a:ext uri="{FF2B5EF4-FFF2-40B4-BE49-F238E27FC236}">
                <a16:creationId xmlns:a16="http://schemas.microsoft.com/office/drawing/2014/main" id="{BD99A133-437A-4F18-9D58-CED0EB694F93}"/>
              </a:ext>
            </a:extLst>
          </p:cNvPr>
          <p:cNvPicPr>
            <a:picLocks/>
          </p:cNvPicPr>
          <p:nvPr/>
        </p:nvPicPr>
        <p:blipFill>
          <a:blip r:embed="rId2"/>
          <a:srcRect l="45013" b="14166"/>
          <a:stretch>
            <a:fillRect/>
          </a:stretch>
        </p:blipFill>
        <p:spPr>
          <a:xfrm>
            <a:off x="4115996" y="3"/>
            <a:ext cx="5028005" cy="5886461"/>
          </a:xfrm>
          <a:custGeom>
            <a:avLst/>
            <a:gdLst>
              <a:gd name="connsiteX0" fmla="*/ 0 w 5028005"/>
              <a:gd name="connsiteY0" fmla="*/ 0 h 5886461"/>
              <a:gd name="connsiteX1" fmla="*/ 5028005 w 5028005"/>
              <a:gd name="connsiteY1" fmla="*/ 0 h 5886461"/>
              <a:gd name="connsiteX2" fmla="*/ 5028005 w 5028005"/>
              <a:gd name="connsiteY2" fmla="*/ 5886461 h 5886461"/>
              <a:gd name="connsiteX3" fmla="*/ 0 w 5028005"/>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5" h="5886461">
                <a:moveTo>
                  <a:pt x="0" y="0"/>
                </a:moveTo>
                <a:lnTo>
                  <a:pt x="5028005" y="0"/>
                </a:lnTo>
                <a:lnTo>
                  <a:pt x="5028005" y="5886461"/>
                </a:lnTo>
                <a:lnTo>
                  <a:pt x="0" y="5886461"/>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51B497BE-E3F8-495F-95AA-4874EE3BC123}"/>
              </a:ext>
            </a:extLst>
          </p:cNvPr>
          <p:cNvPicPr>
            <a:picLocks/>
          </p:cNvPicPr>
          <p:nvPr/>
        </p:nvPicPr>
        <p:blipFill>
          <a:blip r:embed="rId2"/>
          <a:srcRect l="57500"/>
          <a:stretch>
            <a:fillRect/>
          </a:stretch>
        </p:blipFill>
        <p:spPr>
          <a:xfrm>
            <a:off x="5257806" y="0"/>
            <a:ext cx="3886195" cy="6858000"/>
          </a:xfrm>
          <a:custGeom>
            <a:avLst/>
            <a:gdLst>
              <a:gd name="connsiteX0" fmla="*/ 0 w 3886195"/>
              <a:gd name="connsiteY0" fmla="*/ 0 h 6858000"/>
              <a:gd name="connsiteX1" fmla="*/ 3886195 w 3886195"/>
              <a:gd name="connsiteY1" fmla="*/ 0 h 6858000"/>
              <a:gd name="connsiteX2" fmla="*/ 3886195 w 3886195"/>
              <a:gd name="connsiteY2" fmla="*/ 6858000 h 6858000"/>
              <a:gd name="connsiteX3" fmla="*/ 0 w 38861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5" h="6858000">
                <a:moveTo>
                  <a:pt x="0" y="0"/>
                </a:moveTo>
                <a:lnTo>
                  <a:pt x="3886195" y="0"/>
                </a:lnTo>
                <a:lnTo>
                  <a:pt x="3886195"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pic>
        <p:nvPicPr>
          <p:cNvPr id="23" name="PpHolder3">
            <a:extLst>
              <a:ext uri="{FF2B5EF4-FFF2-40B4-BE49-F238E27FC236}">
                <a16:creationId xmlns:a16="http://schemas.microsoft.com/office/drawing/2014/main" id="{6FF5851D-D98B-4029-85F7-042343483F54}"/>
              </a:ext>
            </a:extLst>
          </p:cNvPr>
          <p:cNvPicPr>
            <a:picLocks/>
          </p:cNvPicPr>
          <p:nvPr/>
        </p:nvPicPr>
        <p:blipFill>
          <a:blip r:embed="rId2"/>
          <a:srcRect r="42500" b="18397"/>
          <a:stretch>
            <a:fillRect/>
          </a:stretch>
        </p:blipFill>
        <p:spPr>
          <a:xfrm>
            <a:off x="4" y="3"/>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803BFEA2-B00B-4730-9240-0D8E1B0743CF}"/>
              </a:ext>
            </a:extLst>
          </p:cNvPr>
          <p:cNvPicPr>
            <a:picLocks/>
          </p:cNvPicPr>
          <p:nvPr/>
        </p:nvPicPr>
        <p:blipFill>
          <a:blip r:embed="rId2"/>
          <a:srcRect l="7487" t="9883" r="7487" b="53379"/>
          <a:stretch>
            <a:fillRect/>
          </a:stretch>
        </p:blipFill>
        <p:spPr>
          <a:xfrm>
            <a:off x="684613" y="677760"/>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7"/>
                  <a:pt x="7726062" y="2519515"/>
                  <a:pt x="7665963" y="2519515"/>
                </a:cubicBezTo>
                <a:lnTo>
                  <a:pt x="108818" y="2519515"/>
                </a:lnTo>
                <a:cubicBezTo>
                  <a:pt x="48719" y="2519515"/>
                  <a:pt x="0" y="2470797"/>
                  <a:pt x="0" y="2410697"/>
                </a:cubicBezTo>
                <a:lnTo>
                  <a:pt x="0" y="108818"/>
                </a:lnTo>
                <a:cubicBezTo>
                  <a:pt x="0" y="48719"/>
                  <a:pt x="48719" y="0"/>
                  <a:pt x="108818"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7" name="PpHolder2">
            <a:extLst>
              <a:ext uri="{FF2B5EF4-FFF2-40B4-BE49-F238E27FC236}">
                <a16:creationId xmlns:a16="http://schemas.microsoft.com/office/drawing/2014/main" id="{64084AF3-EEC3-45D7-9F29-11D023B5238A}"/>
              </a:ext>
            </a:extLst>
          </p:cNvPr>
          <p:cNvPicPr>
            <a:picLocks/>
          </p:cNvPicPr>
          <p:nvPr/>
        </p:nvPicPr>
        <p:blipFill>
          <a:blip r:embed="rId2"/>
          <a:srcRect r="72500"/>
          <a:stretch>
            <a:fillRect/>
          </a:stretch>
        </p:blipFill>
        <p:spPr>
          <a:xfrm>
            <a:off x="2" y="0"/>
            <a:ext cx="2514601" cy="6858000"/>
          </a:xfrm>
          <a:custGeom>
            <a:avLst/>
            <a:gdLst>
              <a:gd name="connsiteX0" fmla="*/ 0 w 2514601"/>
              <a:gd name="connsiteY0" fmla="*/ 0 h 6858000"/>
              <a:gd name="connsiteX1" fmla="*/ 2514601 w 2514601"/>
              <a:gd name="connsiteY1" fmla="*/ 0 h 6858000"/>
              <a:gd name="connsiteX2" fmla="*/ 2514601 w 2514601"/>
              <a:gd name="connsiteY2" fmla="*/ 6858000 h 6858000"/>
              <a:gd name="connsiteX3" fmla="*/ 0 w 25146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1" h="6858000">
                <a:moveTo>
                  <a:pt x="0" y="0"/>
                </a:moveTo>
                <a:lnTo>
                  <a:pt x="2514601" y="0"/>
                </a:lnTo>
                <a:lnTo>
                  <a:pt x="2514601"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pic>
        <p:nvPicPr>
          <p:cNvPr id="36" name="PpHolder12">
            <a:extLst>
              <a:ext uri="{FF2B5EF4-FFF2-40B4-BE49-F238E27FC236}">
                <a16:creationId xmlns:a16="http://schemas.microsoft.com/office/drawing/2014/main" id="{C953B6AF-9256-41EF-A39D-0312DF583BE5}"/>
              </a:ext>
            </a:extLst>
          </p:cNvPr>
          <p:cNvPicPr>
            <a:picLocks/>
          </p:cNvPicPr>
          <p:nvPr/>
        </p:nvPicPr>
        <p:blipFill>
          <a:blip r:embed="rId2"/>
          <a:srcRect l="12487" t="26598" r="60000" b="43333"/>
          <a:stretch>
            <a:fillRect/>
          </a:stretch>
        </p:blipFill>
        <p:spPr>
          <a:xfrm>
            <a:off x="1141811" y="1824077"/>
            <a:ext cx="2515792" cy="2062124"/>
          </a:xfrm>
          <a:custGeom>
            <a:avLst/>
            <a:gdLst>
              <a:gd name="connsiteX0" fmla="*/ 112757 w 2515792"/>
              <a:gd name="connsiteY0" fmla="*/ 0 h 2062124"/>
              <a:gd name="connsiteX1" fmla="*/ 2403036 w 2515792"/>
              <a:gd name="connsiteY1" fmla="*/ 0 h 2062124"/>
              <a:gd name="connsiteX2" fmla="*/ 2515792 w 2515792"/>
              <a:gd name="connsiteY2" fmla="*/ 112757 h 2062124"/>
              <a:gd name="connsiteX3" fmla="*/ 2515792 w 2515792"/>
              <a:gd name="connsiteY3" fmla="*/ 1949367 h 2062124"/>
              <a:gd name="connsiteX4" fmla="*/ 2403036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6" y="0"/>
                </a:lnTo>
                <a:cubicBezTo>
                  <a:pt x="2465309" y="0"/>
                  <a:pt x="2515792" y="50483"/>
                  <a:pt x="2515792" y="112757"/>
                </a:cubicBezTo>
                <a:lnTo>
                  <a:pt x="2515792" y="1949367"/>
                </a:lnTo>
                <a:cubicBezTo>
                  <a:pt x="2515792" y="2011641"/>
                  <a:pt x="2465309" y="2062124"/>
                  <a:pt x="2403036" y="2062124"/>
                </a:cubicBezTo>
                <a:lnTo>
                  <a:pt x="112757" y="2062124"/>
                </a:lnTo>
                <a:cubicBezTo>
                  <a:pt x="50483" y="2062124"/>
                  <a:pt x="0" y="2011641"/>
                  <a:pt x="0" y="1949367"/>
                </a:cubicBezTo>
                <a:lnTo>
                  <a:pt x="0" y="112757"/>
                </a:lnTo>
                <a:cubicBezTo>
                  <a:pt x="0" y="50483"/>
                  <a:pt x="50483" y="0"/>
                  <a:pt x="112757"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pic>
        <p:nvPicPr>
          <p:cNvPr id="49" name="PpHolder10">
            <a:extLst>
              <a:ext uri="{FF2B5EF4-FFF2-40B4-BE49-F238E27FC236}">
                <a16:creationId xmlns:a16="http://schemas.microsoft.com/office/drawing/2014/main" id="{664E09BE-944A-4590-99C5-C10458298137}"/>
              </a:ext>
            </a:extLst>
          </p:cNvPr>
          <p:cNvPicPr>
            <a:picLocks/>
          </p:cNvPicPr>
          <p:nvPr/>
        </p:nvPicPr>
        <p:blipFill>
          <a:blip r:embed="rId3"/>
          <a:srcRect t="34235" r="62487" b="36606"/>
          <a:stretch>
            <a:fillRect/>
          </a:stretch>
        </p:blipFill>
        <p:spPr>
          <a:xfrm>
            <a:off x="4" y="2347820"/>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13628F76-DF3C-42A1-852D-35EF217CE598}"/>
              </a:ext>
            </a:extLst>
          </p:cNvPr>
          <p:cNvPicPr>
            <a:picLocks/>
          </p:cNvPicPr>
          <p:nvPr/>
        </p:nvPicPr>
        <p:blipFill>
          <a:blip r:embed="rId2"/>
          <a:srcRect l="11921" t="64617" r="11921"/>
          <a:stretch>
            <a:fillRect/>
          </a:stretch>
        </p:blipFill>
        <p:spPr>
          <a:xfrm>
            <a:off x="1090066" y="4431446"/>
            <a:ext cx="6963871" cy="2426555"/>
          </a:xfrm>
          <a:custGeom>
            <a:avLst/>
            <a:gdLst>
              <a:gd name="connsiteX0" fmla="*/ 3481935 w 6963871"/>
              <a:gd name="connsiteY0" fmla="*/ 0 h 2426555"/>
              <a:gd name="connsiteX1" fmla="*/ 6952821 w 6963871"/>
              <a:gd name="connsiteY1" fmla="*/ 2385874 h 2426555"/>
              <a:gd name="connsiteX2" fmla="*/ 6963871 w 6963871"/>
              <a:gd name="connsiteY2" fmla="*/ 2426555 h 2426555"/>
              <a:gd name="connsiteX3" fmla="*/ 0 w 6963871"/>
              <a:gd name="connsiteY3" fmla="*/ 2426555 h 2426555"/>
              <a:gd name="connsiteX4" fmla="*/ 11049 w 6963871"/>
              <a:gd name="connsiteY4" fmla="*/ 2385874 h 2426555"/>
              <a:gd name="connsiteX5" fmla="*/ 3481935 w 6963871"/>
              <a:gd name="connsiteY5" fmla="*/ 0 h 242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1" h="2426555">
                <a:moveTo>
                  <a:pt x="3481935" y="0"/>
                </a:moveTo>
                <a:cubicBezTo>
                  <a:pt x="5122278" y="0"/>
                  <a:pt x="6507846" y="1006154"/>
                  <a:pt x="6952821" y="2385874"/>
                </a:cubicBezTo>
                <a:lnTo>
                  <a:pt x="6963871" y="2426555"/>
                </a:lnTo>
                <a:lnTo>
                  <a:pt x="0" y="2426555"/>
                </a:lnTo>
                <a:lnTo>
                  <a:pt x="11049" y="2385874"/>
                </a:lnTo>
                <a:cubicBezTo>
                  <a:pt x="456025" y="1006154"/>
                  <a:pt x="1841593" y="0"/>
                  <a:pt x="3481935" y="0"/>
                </a:cubicBezTo>
                <a:close/>
              </a:path>
            </a:pathLst>
          </a:custGeom>
        </p:spPr>
      </p:pic>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pic>
        <p:nvPicPr>
          <p:cNvPr id="94" name="PpHolder25">
            <a:extLst>
              <a:ext uri="{FF2B5EF4-FFF2-40B4-BE49-F238E27FC236}">
                <a16:creationId xmlns:a16="http://schemas.microsoft.com/office/drawing/2014/main" id="{917082CC-66CF-481B-908F-76D8FF798582}"/>
              </a:ext>
            </a:extLst>
          </p:cNvPr>
          <p:cNvPicPr>
            <a:picLocks/>
          </p:cNvPicPr>
          <p:nvPr/>
        </p:nvPicPr>
        <p:blipFill>
          <a:blip r:embed="rId2"/>
          <a:srcRect l="34043" t="45304" r="33954" b="27806"/>
          <a:stretch>
            <a:fillRect/>
          </a:stretch>
        </p:blipFill>
        <p:spPr>
          <a:xfrm>
            <a:off x="3112894"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975DC2CB-A1E5-4F2B-B1E9-3A2E7958C357}"/>
              </a:ext>
            </a:extLst>
          </p:cNvPr>
          <p:cNvPicPr>
            <a:picLocks/>
          </p:cNvPicPr>
          <p:nvPr/>
        </p:nvPicPr>
        <p:blipFill>
          <a:blip r:embed="rId2"/>
          <a:srcRect t="21969" b="43333"/>
          <a:stretch>
            <a:fillRect/>
          </a:stretch>
        </p:blipFill>
        <p:spPr>
          <a:xfrm>
            <a:off x="0" y="1506666"/>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0" name="PpHolder4">
            <a:extLst>
              <a:ext uri="{FF2B5EF4-FFF2-40B4-BE49-F238E27FC236}">
                <a16:creationId xmlns:a16="http://schemas.microsoft.com/office/drawing/2014/main" id="{8BED233D-CB44-4BA2-B53F-E005486800E2}"/>
              </a:ext>
            </a:extLst>
          </p:cNvPr>
          <p:cNvPicPr>
            <a:picLocks/>
          </p:cNvPicPr>
          <p:nvPr/>
        </p:nvPicPr>
        <p:blipFill>
          <a:blip r:embed="rId2"/>
          <a:srcRect l="65042" t="36713" r="12445" b="46650"/>
          <a:stretch>
            <a:fillRect/>
          </a:stretch>
        </p:blipFill>
        <p:spPr>
          <a:xfrm>
            <a:off x="5947447" y="2517763"/>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p:spPr>
      </p:pic>
      <p:pic>
        <p:nvPicPr>
          <p:cNvPr id="69" name="PpHolder5">
            <a:extLst>
              <a:ext uri="{FF2B5EF4-FFF2-40B4-BE49-F238E27FC236}">
                <a16:creationId xmlns:a16="http://schemas.microsoft.com/office/drawing/2014/main" id="{AECD4380-E6B2-4119-B36D-DCBA91901F98}"/>
              </a:ext>
            </a:extLst>
          </p:cNvPr>
          <p:cNvPicPr>
            <a:picLocks/>
          </p:cNvPicPr>
          <p:nvPr/>
        </p:nvPicPr>
        <p:blipFill>
          <a:blip r:embed="rId2"/>
          <a:srcRect l="38553" t="33304" r="38553" b="46696"/>
          <a:stretch>
            <a:fillRect/>
          </a:stretch>
        </p:blipFill>
        <p:spPr>
          <a:xfrm>
            <a:off x="3525258"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p:spPr>
      </p:pic>
      <p:pic>
        <p:nvPicPr>
          <p:cNvPr id="68" name="PpHolder6">
            <a:extLst>
              <a:ext uri="{FF2B5EF4-FFF2-40B4-BE49-F238E27FC236}">
                <a16:creationId xmlns:a16="http://schemas.microsoft.com/office/drawing/2014/main" id="{32BFE9A2-0C3E-4DCA-AD78-58A6A9869E90}"/>
              </a:ext>
            </a:extLst>
          </p:cNvPr>
          <p:cNvPicPr>
            <a:picLocks/>
          </p:cNvPicPr>
          <p:nvPr/>
        </p:nvPicPr>
        <p:blipFill>
          <a:blip r:embed="rId2"/>
          <a:srcRect l="12487" t="36667" r="65000" b="46696"/>
          <a:stretch>
            <a:fillRect/>
          </a:stretch>
        </p:blipFill>
        <p:spPr>
          <a:xfrm>
            <a:off x="1141813" y="2514603"/>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pHolder1">
            <a:extLst>
              <a:ext uri="{FF2B5EF4-FFF2-40B4-BE49-F238E27FC236}">
                <a16:creationId xmlns:a16="http://schemas.microsoft.com/office/drawing/2014/main" id="{7C29D355-EED8-4338-B12A-5EB2490214BC}"/>
              </a:ext>
            </a:extLst>
          </p:cNvPr>
          <p:cNvPicPr>
            <a:picLocks/>
          </p:cNvPicPr>
          <p:nvPr/>
        </p:nvPicPr>
        <p:blipFill>
          <a:blip r:embed="rId2"/>
          <a:srcRect l="9987" t="33333" r="9987" b="26667"/>
          <a:stretch>
            <a:fillRect/>
          </a:stretch>
        </p:blipFill>
        <p:spPr>
          <a:xfrm>
            <a:off x="913215"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pic>
        <p:nvPicPr>
          <p:cNvPr id="70" name="PpHolder8">
            <a:extLst>
              <a:ext uri="{FF2B5EF4-FFF2-40B4-BE49-F238E27FC236}">
                <a16:creationId xmlns:a16="http://schemas.microsoft.com/office/drawing/2014/main" id="{3A62067C-397D-41A7-83EE-59DFF2BA43A7}"/>
              </a:ext>
            </a:extLst>
          </p:cNvPr>
          <p:cNvPicPr>
            <a:picLocks/>
          </p:cNvPicPr>
          <p:nvPr/>
        </p:nvPicPr>
        <p:blipFill>
          <a:blip r:embed="rId2"/>
          <a:srcRect l="17567" t="40053" r="72458" b="46648"/>
          <a:stretch>
            <a:fillRect/>
          </a:stretch>
        </p:blipFill>
        <p:spPr>
          <a:xfrm>
            <a:off x="1606328" y="2746804"/>
            <a:ext cx="912091" cy="912092"/>
          </a:xfrm>
          <a:custGeom>
            <a:avLst/>
            <a:gdLst>
              <a:gd name="connsiteX0" fmla="*/ 456044 w 912091"/>
              <a:gd name="connsiteY0" fmla="*/ 0 h 912092"/>
              <a:gd name="connsiteX1" fmla="*/ 912091 w 912091"/>
              <a:gd name="connsiteY1" fmla="*/ 456046 h 912092"/>
              <a:gd name="connsiteX2" fmla="*/ 456044 w 912091"/>
              <a:gd name="connsiteY2" fmla="*/ 912092 h 912092"/>
              <a:gd name="connsiteX3" fmla="*/ 0 w 912091"/>
              <a:gd name="connsiteY3" fmla="*/ 456046 h 912092"/>
              <a:gd name="connsiteX4" fmla="*/ 456044 w 912091"/>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1" h="912092">
                <a:moveTo>
                  <a:pt x="456044" y="0"/>
                </a:moveTo>
                <a:cubicBezTo>
                  <a:pt x="707913" y="0"/>
                  <a:pt x="912091" y="204179"/>
                  <a:pt x="912091" y="456046"/>
                </a:cubicBezTo>
                <a:cubicBezTo>
                  <a:pt x="912091" y="707914"/>
                  <a:pt x="707913" y="912092"/>
                  <a:pt x="456044" y="912092"/>
                </a:cubicBezTo>
                <a:cubicBezTo>
                  <a:pt x="204178" y="912092"/>
                  <a:pt x="0" y="707914"/>
                  <a:pt x="0" y="456046"/>
                </a:cubicBezTo>
                <a:cubicBezTo>
                  <a:pt x="0" y="204179"/>
                  <a:pt x="204178" y="0"/>
                  <a:pt x="456044" y="0"/>
                </a:cubicBezTo>
                <a:close/>
              </a:path>
            </a:pathLst>
          </a:custGeom>
        </p:spPr>
      </p:pic>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2" name="PpHolder16">
            <a:extLst>
              <a:ext uri="{FF2B5EF4-FFF2-40B4-BE49-F238E27FC236}">
                <a16:creationId xmlns:a16="http://schemas.microsoft.com/office/drawing/2014/main" id="{18E249AA-2827-4409-883B-3E25777A5A8E}"/>
              </a:ext>
            </a:extLst>
          </p:cNvPr>
          <p:cNvPicPr>
            <a:picLocks/>
          </p:cNvPicPr>
          <p:nvPr/>
        </p:nvPicPr>
        <p:blipFill>
          <a:blip r:embed="rId2"/>
          <a:srcRect l="4944" r="4944" b="52382"/>
          <a:stretch>
            <a:fillRect/>
          </a:stretch>
        </p:blipFill>
        <p:spPr>
          <a:xfrm>
            <a:off x="452112" y="2"/>
            <a:ext cx="8239778" cy="3265634"/>
          </a:xfrm>
          <a:custGeom>
            <a:avLst/>
            <a:gdLst>
              <a:gd name="connsiteX0" fmla="*/ 0 w 8239778"/>
              <a:gd name="connsiteY0" fmla="*/ 0 h 3265634"/>
              <a:gd name="connsiteX1" fmla="*/ 8239778 w 8239778"/>
              <a:gd name="connsiteY1" fmla="*/ 0 h 3265634"/>
              <a:gd name="connsiteX2" fmla="*/ 8124429 w 8239778"/>
              <a:gd name="connsiteY2" fmla="*/ 309641 h 3265634"/>
              <a:gd name="connsiteX3" fmla="*/ 4119889 w 8239778"/>
              <a:gd name="connsiteY3" fmla="*/ 3265634 h 3265634"/>
              <a:gd name="connsiteX4" fmla="*/ 115349 w 8239778"/>
              <a:gd name="connsiteY4" fmla="*/ 309641 h 3265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4">
                <a:moveTo>
                  <a:pt x="0" y="0"/>
                </a:moveTo>
                <a:lnTo>
                  <a:pt x="8239778" y="0"/>
                </a:lnTo>
                <a:lnTo>
                  <a:pt x="8124429" y="309641"/>
                </a:lnTo>
                <a:cubicBezTo>
                  <a:pt x="7405205" y="2059042"/>
                  <a:pt x="5882305" y="3265634"/>
                  <a:pt x="4119889" y="3265634"/>
                </a:cubicBezTo>
                <a:cubicBezTo>
                  <a:pt x="2357474" y="3265634"/>
                  <a:pt x="834574" y="2059042"/>
                  <a:pt x="115349" y="309641"/>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pic>
        <p:nvPicPr>
          <p:cNvPr id="32" name="PpHolder15">
            <a:extLst>
              <a:ext uri="{FF2B5EF4-FFF2-40B4-BE49-F238E27FC236}">
                <a16:creationId xmlns:a16="http://schemas.microsoft.com/office/drawing/2014/main" id="{D1C77A83-159B-49E7-B1D4-4C8479540D5F}"/>
              </a:ext>
            </a:extLst>
          </p:cNvPr>
          <p:cNvPicPr>
            <a:picLocks/>
          </p:cNvPicPr>
          <p:nvPr/>
        </p:nvPicPr>
        <p:blipFill>
          <a:blip r:embed="rId2"/>
          <a:srcRect l="7486" r="60000"/>
          <a:stretch>
            <a:fillRect/>
          </a:stretch>
        </p:blipFill>
        <p:spPr>
          <a:xfrm>
            <a:off x="684553"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p:spPr>
      </p:pic>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2173182C-4EC4-4C64-A1BB-2CA6E8F5C942}"/>
              </a:ext>
            </a:extLst>
          </p:cNvPr>
          <p:cNvPicPr>
            <a:picLocks/>
          </p:cNvPicPr>
          <p:nvPr/>
        </p:nvPicPr>
        <p:blipFill>
          <a:blip r:embed="rId2"/>
          <a:srcRect t="26" b="26"/>
          <a:stretch>
            <a:fillRect/>
          </a:stretch>
        </p:blipFill>
        <p:spPr>
          <a:xfrm>
            <a:off x="4" y="1754"/>
            <a:ext cx="9143997" cy="6854492"/>
          </a:xfrm>
          <a:custGeom>
            <a:avLst/>
            <a:gdLst>
              <a:gd name="connsiteX0" fmla="*/ 0 w 9143997"/>
              <a:gd name="connsiteY0" fmla="*/ 0 h 6854492"/>
              <a:gd name="connsiteX1" fmla="*/ 9143997 w 9143997"/>
              <a:gd name="connsiteY1" fmla="*/ 0 h 6854492"/>
              <a:gd name="connsiteX2" fmla="*/ 9143997 w 9143997"/>
              <a:gd name="connsiteY2" fmla="*/ 6854492 h 6854492"/>
              <a:gd name="connsiteX3" fmla="*/ 0 w 9143997"/>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7" h="6854492">
                <a:moveTo>
                  <a:pt x="0" y="0"/>
                </a:moveTo>
                <a:lnTo>
                  <a:pt x="9143997" y="0"/>
                </a:lnTo>
                <a:lnTo>
                  <a:pt x="9143997" y="6854492"/>
                </a:lnTo>
                <a:lnTo>
                  <a:pt x="0" y="6854492"/>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E42D832A-2F83-49E3-9666-1DED95AA5B10}"/>
              </a:ext>
            </a:extLst>
          </p:cNvPr>
          <p:cNvPicPr>
            <a:picLocks/>
          </p:cNvPicPr>
          <p:nvPr/>
        </p:nvPicPr>
        <p:blipFill>
          <a:blip r:embed="rId2"/>
          <a:srcRect l="17053"/>
          <a:stretch>
            <a:fillRect/>
          </a:stretch>
        </p:blipFill>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9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9" y="6694768"/>
                </a:lnTo>
                <a:cubicBezTo>
                  <a:pt x="888178" y="5408952"/>
                  <a:pt x="0" y="3554055"/>
                  <a:pt x="0" y="1491713"/>
                </a:cubicBezTo>
                <a:cubicBezTo>
                  <a:pt x="0" y="1006456"/>
                  <a:pt x="49173" y="532684"/>
                  <a:pt x="142808" y="75107"/>
                </a:cubicBezTo>
                <a:close/>
              </a:path>
            </a:pathLst>
          </a:custGeom>
        </p:spPr>
      </p:pic>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8" name="PpHolder2">
            <a:extLst>
              <a:ext uri="{FF2B5EF4-FFF2-40B4-BE49-F238E27FC236}">
                <a16:creationId xmlns:a16="http://schemas.microsoft.com/office/drawing/2014/main" id="{CF944DE5-F02B-4D5A-A731-CEE652A23984}"/>
              </a:ext>
            </a:extLst>
          </p:cNvPr>
          <p:cNvPicPr>
            <a:picLocks/>
          </p:cNvPicPr>
          <p:nvPr/>
        </p:nvPicPr>
        <p:blipFill>
          <a:blip r:embed="rId2"/>
          <a:srcRect l="7487" t="23333" r="52500" b="23316"/>
          <a:stretch>
            <a:fillRect/>
          </a:stretch>
        </p:blipFill>
        <p:spPr>
          <a:xfrm>
            <a:off x="684613" y="1600203"/>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F9429644-07A8-410A-85A3-58F56281FB2E}"/>
              </a:ext>
            </a:extLst>
          </p:cNvPr>
          <p:cNvPicPr>
            <a:picLocks/>
          </p:cNvPicPr>
          <p:nvPr/>
        </p:nvPicPr>
        <p:blipFill>
          <a:blip r:embed="rId2"/>
          <a:srcRect l="22549" b="27500"/>
          <a:stretch>
            <a:fillRect/>
          </a:stretch>
        </p:blipFill>
        <p:spPr>
          <a:xfrm>
            <a:off x="2061924" y="3"/>
            <a:ext cx="7082077" cy="4972049"/>
          </a:xfrm>
          <a:custGeom>
            <a:avLst/>
            <a:gdLst>
              <a:gd name="connsiteX0" fmla="*/ 0 w 7082077"/>
              <a:gd name="connsiteY0" fmla="*/ 0 h 4972049"/>
              <a:gd name="connsiteX1" fmla="*/ 7082077 w 7082077"/>
              <a:gd name="connsiteY1" fmla="*/ 0 h 4972049"/>
              <a:gd name="connsiteX2" fmla="*/ 7082077 w 7082077"/>
              <a:gd name="connsiteY2" fmla="*/ 4972049 h 4972049"/>
              <a:gd name="connsiteX3" fmla="*/ 0 w 7082077"/>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7" h="4972049">
                <a:moveTo>
                  <a:pt x="0" y="0"/>
                </a:moveTo>
                <a:lnTo>
                  <a:pt x="7082077" y="0"/>
                </a:lnTo>
                <a:lnTo>
                  <a:pt x="7082077" y="4972049"/>
                </a:lnTo>
                <a:lnTo>
                  <a:pt x="0" y="4972049"/>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29B23B97-09CC-4217-A09A-1DEC01E50872}"/>
              </a:ext>
            </a:extLst>
          </p:cNvPr>
          <p:cNvPicPr>
            <a:picLocks/>
          </p:cNvPicPr>
          <p:nvPr/>
        </p:nvPicPr>
        <p:blipFill>
          <a:blip r:embed="rId2"/>
          <a:srcRect l="7563" t="40169" r="60000" b="23333"/>
          <a:stretch>
            <a:fillRect/>
          </a:stretch>
        </p:blipFill>
        <p:spPr>
          <a:xfrm>
            <a:off x="691550"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p:spPr>
      </p:pic>
      <p:pic>
        <p:nvPicPr>
          <p:cNvPr id="56" name="PpHolder2">
            <a:extLst>
              <a:ext uri="{FF2B5EF4-FFF2-40B4-BE49-F238E27FC236}">
                <a16:creationId xmlns:a16="http://schemas.microsoft.com/office/drawing/2014/main" id="{A91192D5-7C1E-4809-BCD0-4CCAD0EA43E6}"/>
              </a:ext>
            </a:extLst>
          </p:cNvPr>
          <p:cNvPicPr>
            <a:picLocks/>
          </p:cNvPicPr>
          <p:nvPr/>
        </p:nvPicPr>
        <p:blipFill>
          <a:blip r:embed="rId2"/>
          <a:srcRect l="42576" t="40102" r="40000" b="40000"/>
          <a:stretch>
            <a:fillRect/>
          </a:stretch>
        </p:blipFill>
        <p:spPr>
          <a:xfrm>
            <a:off x="3893141"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p:spPr>
      </p:pic>
      <p:pic>
        <p:nvPicPr>
          <p:cNvPr id="55" name="PpHolder3">
            <a:extLst>
              <a:ext uri="{FF2B5EF4-FFF2-40B4-BE49-F238E27FC236}">
                <a16:creationId xmlns:a16="http://schemas.microsoft.com/office/drawing/2014/main" id="{9F71863C-F40D-4A06-A11B-785790BF70F4}"/>
              </a:ext>
            </a:extLst>
          </p:cNvPr>
          <p:cNvPicPr>
            <a:picLocks/>
          </p:cNvPicPr>
          <p:nvPr/>
        </p:nvPicPr>
        <p:blipFill>
          <a:blip r:embed="rId2"/>
          <a:srcRect l="42576" t="63460" r="40000" b="23333"/>
          <a:stretch>
            <a:fillRect/>
          </a:stretch>
        </p:blipFill>
        <p:spPr>
          <a:xfrm>
            <a:off x="3893141"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pic>
        <p:nvPicPr>
          <p:cNvPr id="66" name="PpHolder14">
            <a:extLst>
              <a:ext uri="{FF2B5EF4-FFF2-40B4-BE49-F238E27FC236}">
                <a16:creationId xmlns:a16="http://schemas.microsoft.com/office/drawing/2014/main" id="{48F32E5A-2D1C-4847-97A8-E9FF7EC618AA}"/>
              </a:ext>
            </a:extLst>
          </p:cNvPr>
          <p:cNvPicPr>
            <a:picLocks/>
          </p:cNvPicPr>
          <p:nvPr/>
        </p:nvPicPr>
        <p:blipFill>
          <a:blip r:embed="rId2"/>
          <a:srcRect l="37581" t="40169" r="9987" b="36667"/>
          <a:stretch>
            <a:fillRect/>
          </a:stretch>
        </p:blipFill>
        <p:spPr>
          <a:xfrm>
            <a:off x="3436410" y="2754804"/>
            <a:ext cx="4794382" cy="1588578"/>
          </a:xfrm>
          <a:custGeom>
            <a:avLst/>
            <a:gdLst>
              <a:gd name="connsiteX0" fmla="*/ 0 w 4794382"/>
              <a:gd name="connsiteY0" fmla="*/ 0 h 1588578"/>
              <a:gd name="connsiteX1" fmla="*/ 4794382 w 4794382"/>
              <a:gd name="connsiteY1" fmla="*/ 0 h 1588578"/>
              <a:gd name="connsiteX2" fmla="*/ 4794382 w 4794382"/>
              <a:gd name="connsiteY2" fmla="*/ 1588578 h 1588578"/>
              <a:gd name="connsiteX3" fmla="*/ 0 w 4794382"/>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2" h="1588578">
                <a:moveTo>
                  <a:pt x="0" y="0"/>
                </a:moveTo>
                <a:lnTo>
                  <a:pt x="4794382" y="0"/>
                </a:lnTo>
                <a:lnTo>
                  <a:pt x="4794382" y="1588578"/>
                </a:lnTo>
                <a:lnTo>
                  <a:pt x="0" y="1588578"/>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C531A5E2-0FD1-4D86-AEF5-7CB6BC586981}"/>
              </a:ext>
            </a:extLst>
          </p:cNvPr>
          <p:cNvPicPr>
            <a:picLocks/>
          </p:cNvPicPr>
          <p:nvPr/>
        </p:nvPicPr>
        <p:blipFill>
          <a:blip r:embed="rId2"/>
          <a:srcRect b="35302"/>
          <a:stretch>
            <a:fillRect/>
          </a:stretch>
        </p:blipFill>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60"/>
                  <a:pt x="4002422" y="2967485"/>
                </a:cubicBezTo>
                <a:cubicBezTo>
                  <a:pt x="2565135" y="2814463"/>
                  <a:pt x="1214738" y="2847113"/>
                  <a:pt x="66755" y="3029672"/>
                </a:cubicBezTo>
                <a:lnTo>
                  <a:pt x="0" y="3041111"/>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2">
      <a:dk1>
        <a:srgbClr val="3C3C3C"/>
      </a:dk1>
      <a:lt1>
        <a:sysClr val="window" lastClr="FFFFFF"/>
      </a:lt1>
      <a:dk2>
        <a:srgbClr val="313C41"/>
      </a:dk2>
      <a:lt2>
        <a:srgbClr val="FFFFFF"/>
      </a:lt2>
      <a:accent1>
        <a:srgbClr val="D60057"/>
      </a:accent1>
      <a:accent2>
        <a:srgbClr val="1CBBB4"/>
      </a:accent2>
      <a:accent3>
        <a:srgbClr val="1C8BBA"/>
      </a:accent3>
      <a:accent4>
        <a:srgbClr val="F79D1E"/>
      </a:accent4>
      <a:accent5>
        <a:srgbClr val="F26522"/>
      </a:accent5>
      <a:accent6>
        <a:srgbClr val="BA1318"/>
      </a:accent6>
      <a:hlink>
        <a:srgbClr val="690902"/>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271</cp:revision>
  <dcterms:created xsi:type="dcterms:W3CDTF">2019-01-23T07:32:06Z</dcterms:created>
  <dcterms:modified xsi:type="dcterms:W3CDTF">2021-05-04T22:59:57Z</dcterms:modified>
</cp:coreProperties>
</file>