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68" d="100"/>
          <a:sy n="68" d="100"/>
        </p:scale>
        <p:origin x="1122" y="7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A0A68B63-7928-4749-8D92-0F8A7711B520}"/>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B014B427-5AAC-4D5F-845D-08CC87E46BF5}"/>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6">
            <a:extLst>
              <a:ext uri="{FF2B5EF4-FFF2-40B4-BE49-F238E27FC236}">
                <a16:creationId xmlns:a16="http://schemas.microsoft.com/office/drawing/2014/main" id="{3D4FED58-77EA-45E6-9EB0-02DBCEF6CFA2}"/>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55FDAACC-D1FF-4ABE-AC87-4CA868444CE4}"/>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sp>
        <p:nvSpPr>
          <p:cNvPr id="4" name="PpHolder19">
            <a:extLst>
              <a:ext uri="{FF2B5EF4-FFF2-40B4-BE49-F238E27FC236}">
                <a16:creationId xmlns:a16="http://schemas.microsoft.com/office/drawing/2014/main" id="{2DF737E2-5A0A-4BDB-AD64-1855C1078109}"/>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5" name="PpHolder3">
            <a:extLst>
              <a:ext uri="{FF2B5EF4-FFF2-40B4-BE49-F238E27FC236}">
                <a16:creationId xmlns:a16="http://schemas.microsoft.com/office/drawing/2014/main" id="{9C4D2431-0505-4C01-BA23-506C27C64B1A}"/>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C3F1CC4-D9D0-4F02-9E60-D25A4C16294E}"/>
              </a:ext>
            </a:extLst>
          </p:cNvPr>
          <p:cNvSpPr>
            <a:spLocks noGrp="1"/>
          </p:cNvSpPr>
          <p:nvPr>
            <p:ph type="pic" sz="quarter" idx="10"/>
          </p:nvPr>
        </p:nvSpPr>
        <p:spPr/>
      </p:sp>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4" name="PpHolder8">
            <a:extLst>
              <a:ext uri="{FF2B5EF4-FFF2-40B4-BE49-F238E27FC236}">
                <a16:creationId xmlns:a16="http://schemas.microsoft.com/office/drawing/2014/main" id="{49F9648E-68B4-4087-A0F6-C847A6987E97}"/>
              </a:ext>
            </a:extLst>
          </p:cNvPr>
          <p:cNvSpPr>
            <a:spLocks noGrp="1"/>
          </p:cNvSpPr>
          <p:nvPr>
            <p:ph type="pic" sz="quarter" idx="13"/>
          </p:nvPr>
        </p:nvSpPr>
        <p:spPr/>
      </p:sp>
      <p:sp>
        <p:nvSpPr>
          <p:cNvPr id="10" name="PpHolder9">
            <a:extLst>
              <a:ext uri="{FF2B5EF4-FFF2-40B4-BE49-F238E27FC236}">
                <a16:creationId xmlns:a16="http://schemas.microsoft.com/office/drawing/2014/main" id="{0F7D15CA-DD64-415D-A1CA-12841B011A27}"/>
              </a:ext>
            </a:extLst>
          </p:cNvPr>
          <p:cNvSpPr>
            <a:spLocks noGrp="1"/>
          </p:cNvSpPr>
          <p:nvPr>
            <p:ph type="pic" sz="quarter" idx="12"/>
          </p:nvPr>
        </p:nvSpPr>
        <p:spPr/>
      </p:sp>
      <p:sp>
        <p:nvSpPr>
          <p:cNvPr id="7" name="PpHolder10">
            <a:extLst>
              <a:ext uri="{FF2B5EF4-FFF2-40B4-BE49-F238E27FC236}">
                <a16:creationId xmlns:a16="http://schemas.microsoft.com/office/drawing/2014/main" id="{2286DEC3-FDFD-4774-8F65-CD70D2F3E6F7}"/>
              </a:ext>
            </a:extLst>
          </p:cNvPr>
          <p:cNvSpPr>
            <a:spLocks noGrp="1"/>
          </p:cNvSpPr>
          <p:nvPr>
            <p:ph type="pic" sz="quarter" idx="11"/>
          </p:nvPr>
        </p:nvSpPr>
        <p:spPr/>
      </p:sp>
      <p:sp>
        <p:nvSpPr>
          <p:cNvPr id="4" name="PpHolder11">
            <a:extLst>
              <a:ext uri="{FF2B5EF4-FFF2-40B4-BE49-F238E27FC236}">
                <a16:creationId xmlns:a16="http://schemas.microsoft.com/office/drawing/2014/main" id="{501A3E54-1C51-4DD3-883E-D7984AE56296}"/>
              </a:ext>
            </a:extLst>
          </p:cNvPr>
          <p:cNvSpPr>
            <a:spLocks noGrp="1"/>
          </p:cNvSpPr>
          <p:nvPr>
            <p:ph type="pic" sz="quarter" idx="10"/>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01DFE830-B3CD-4F01-94E8-AD8F19F055EC}"/>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PpHolder13">
            <a:extLst>
              <a:ext uri="{FF2B5EF4-FFF2-40B4-BE49-F238E27FC236}">
                <a16:creationId xmlns:a16="http://schemas.microsoft.com/office/drawing/2014/main" id="{6D6F17F1-2411-4C86-B7B4-F9C7BAC31DCA}"/>
              </a:ext>
            </a:extLst>
          </p:cNvPr>
          <p:cNvSpPr>
            <a:spLocks noGrp="1"/>
          </p:cNvSpPr>
          <p:nvPr>
            <p:ph type="pic" sz="quarter" idx="12"/>
          </p:nvPr>
        </p:nvSpPr>
        <p:spPr/>
      </p:sp>
      <p:sp>
        <p:nvSpPr>
          <p:cNvPr id="8" name="PpHolder14">
            <a:extLst>
              <a:ext uri="{FF2B5EF4-FFF2-40B4-BE49-F238E27FC236}">
                <a16:creationId xmlns:a16="http://schemas.microsoft.com/office/drawing/2014/main" id="{B9C6C5EC-1810-4EAD-AE07-6865DEF3CA62}"/>
              </a:ext>
            </a:extLst>
          </p:cNvPr>
          <p:cNvSpPr>
            <a:spLocks noGrp="1"/>
          </p:cNvSpPr>
          <p:nvPr>
            <p:ph type="pic" sz="quarter" idx="11"/>
          </p:nvPr>
        </p:nvSpPr>
        <p:spPr/>
      </p:sp>
      <p:sp>
        <p:nvSpPr>
          <p:cNvPr id="4" name="PpHolder15">
            <a:extLst>
              <a:ext uri="{FF2B5EF4-FFF2-40B4-BE49-F238E27FC236}">
                <a16:creationId xmlns:a16="http://schemas.microsoft.com/office/drawing/2014/main" id="{DC12A328-4255-4A29-B5AB-D5B27CF16289}"/>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pHolder1">
            <a:extLst>
              <a:ext uri="{FF2B5EF4-FFF2-40B4-BE49-F238E27FC236}">
                <a16:creationId xmlns:a16="http://schemas.microsoft.com/office/drawing/2014/main" id="{D62DEB1C-60BB-40C2-B1A8-8B09592219DB}"/>
              </a:ext>
            </a:extLst>
          </p:cNvPr>
          <p:cNvSpPr>
            <a:spLocks noGrp="1"/>
          </p:cNvSpPr>
          <p:nvPr>
            <p:ph type="pic" sz="quarter" idx="11"/>
          </p:nvPr>
        </p:nvSpPr>
        <p:spPr/>
      </p:sp>
      <p:sp>
        <p:nvSpPr>
          <p:cNvPr id="15" name="PpHolder2">
            <a:extLst>
              <a:ext uri="{FF2B5EF4-FFF2-40B4-BE49-F238E27FC236}">
                <a16:creationId xmlns:a16="http://schemas.microsoft.com/office/drawing/2014/main" id="{A9DB26FB-6BDE-487E-9BE9-CA420768BB69}"/>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61EEFB5-A5BE-46EA-AC41-AB221D789799}"/>
              </a:ext>
            </a:extLst>
          </p:cNvPr>
          <p:cNvSpPr>
            <a:spLocks noGrp="1"/>
          </p:cNvSpPr>
          <p:nvPr>
            <p:ph type="pic" sz="quarter" idx="12"/>
          </p:nvPr>
        </p:nvSpPr>
        <p:spPr/>
      </p:sp>
      <p:sp>
        <p:nvSpPr>
          <p:cNvPr id="7" name="PpHolder2">
            <a:extLst>
              <a:ext uri="{FF2B5EF4-FFF2-40B4-BE49-F238E27FC236}">
                <a16:creationId xmlns:a16="http://schemas.microsoft.com/office/drawing/2014/main" id="{7F9FF826-6575-4A1B-A745-2CDBE30312FA}"/>
              </a:ext>
            </a:extLst>
          </p:cNvPr>
          <p:cNvSpPr>
            <a:spLocks noGrp="1"/>
          </p:cNvSpPr>
          <p:nvPr>
            <p:ph type="pic" sz="quarter" idx="11"/>
          </p:nvPr>
        </p:nvSpPr>
        <p:spPr/>
      </p:sp>
      <p:sp>
        <p:nvSpPr>
          <p:cNvPr id="4" name="PpHolder3">
            <a:extLst>
              <a:ext uri="{FF2B5EF4-FFF2-40B4-BE49-F238E27FC236}">
                <a16:creationId xmlns:a16="http://schemas.microsoft.com/office/drawing/2014/main" id="{F00C75BC-D080-45DF-BC09-4A515B240A12}"/>
              </a:ext>
            </a:extLst>
          </p:cNvPr>
          <p:cNvSpPr>
            <a:spLocks noGrp="1"/>
          </p:cNvSpPr>
          <p:nvPr>
            <p:ph type="pic" sz="quarter" idx="10"/>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60443FF5-E07D-45FD-B4C5-ADF8FEE72816}"/>
              </a:ext>
            </a:extLst>
          </p:cNvPr>
          <p:cNvSpPr>
            <a:spLocks noGrp="1"/>
          </p:cNvSpPr>
          <p:nvPr>
            <p:ph type="pic" sz="quarter" idx="10"/>
          </p:nvPr>
        </p:nvSpPr>
        <p:spPr/>
      </p:sp>
      <p:sp>
        <p:nvSpPr>
          <p:cNvPr id="3" name="PpHolder2">
            <a:extLst>
              <a:ext uri="{FF2B5EF4-FFF2-40B4-BE49-F238E27FC236}">
                <a16:creationId xmlns:a16="http://schemas.microsoft.com/office/drawing/2014/main" id="{03CEB8B6-6DAC-4CBD-AFAF-C52ECF956B97}"/>
              </a:ext>
            </a:extLst>
          </p:cNvPr>
          <p:cNvSpPr>
            <a:spLocks noGrp="1"/>
          </p:cNvSpPr>
          <p:nvPr>
            <p:ph type="pic" sz="quarter" idx="11"/>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pHolder1">
            <a:extLst>
              <a:ext uri="{FF2B5EF4-FFF2-40B4-BE49-F238E27FC236}">
                <a16:creationId xmlns:a16="http://schemas.microsoft.com/office/drawing/2014/main" id="{A46E9131-FB76-4DA3-8EB8-85222E8CB7C5}"/>
              </a:ext>
            </a:extLst>
          </p:cNvPr>
          <p:cNvSpPr>
            <a:spLocks noGrp="1"/>
          </p:cNvSpPr>
          <p:nvPr>
            <p:ph type="pic" sz="quarter" idx="10"/>
          </p:nvPr>
        </p:nvSpPr>
        <p:spPr/>
      </p:sp>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 name="PpHolder3">
            <a:extLst>
              <a:ext uri="{FF2B5EF4-FFF2-40B4-BE49-F238E27FC236}">
                <a16:creationId xmlns:a16="http://schemas.microsoft.com/office/drawing/2014/main" id="{506A9E7E-EF8F-4BEF-91C5-0DA02AECA91C}"/>
              </a:ext>
            </a:extLst>
          </p:cNvPr>
          <p:cNvSpPr>
            <a:spLocks noGrp="1"/>
          </p:cNvSpPr>
          <p:nvPr>
            <p:ph type="pic" sz="quarter" idx="11"/>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DAED0692-D8E7-4300-89CF-80068392CA40}"/>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PpHolder2">
            <a:extLst>
              <a:ext uri="{FF2B5EF4-FFF2-40B4-BE49-F238E27FC236}">
                <a16:creationId xmlns:a16="http://schemas.microsoft.com/office/drawing/2014/main" id="{34137685-CB05-4152-A5D6-DC917CAE0772}"/>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5" name="PpHolder12">
            <a:extLst>
              <a:ext uri="{FF2B5EF4-FFF2-40B4-BE49-F238E27FC236}">
                <a16:creationId xmlns:a16="http://schemas.microsoft.com/office/drawing/2014/main" id="{44DA4C8A-6943-4BD9-BED6-9BCCB7BE4BF2}"/>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4" name="PpHolder10">
            <a:extLst>
              <a:ext uri="{FF2B5EF4-FFF2-40B4-BE49-F238E27FC236}">
                <a16:creationId xmlns:a16="http://schemas.microsoft.com/office/drawing/2014/main" id="{9ADA54BE-EC9B-4137-81A1-578D34E285F8}"/>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51F39EA-573A-4174-B66C-B126ED7F35F6}"/>
              </a:ext>
            </a:extLst>
          </p:cNvPr>
          <p:cNvSpPr>
            <a:spLocks noGrp="1"/>
          </p:cNvSpPr>
          <p:nvPr>
            <p:ph type="pic" sz="quarter" idx="11"/>
          </p:nvPr>
        </p:nvSpPr>
        <p:spPr/>
      </p:sp>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5" name="PpHolder25">
            <a:extLst>
              <a:ext uri="{FF2B5EF4-FFF2-40B4-BE49-F238E27FC236}">
                <a16:creationId xmlns:a16="http://schemas.microsoft.com/office/drawing/2014/main" id="{D97CC936-A21A-4F80-972F-67AEDE6E7A7A}"/>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838B841-EAFE-43C3-AD60-DCA172F1ABC7}"/>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4">
            <a:extLst>
              <a:ext uri="{FF2B5EF4-FFF2-40B4-BE49-F238E27FC236}">
                <a16:creationId xmlns:a16="http://schemas.microsoft.com/office/drawing/2014/main" id="{FFEB1135-9256-4EF5-8BC4-B146D4C496B8}"/>
              </a:ext>
            </a:extLst>
          </p:cNvPr>
          <p:cNvSpPr>
            <a:spLocks noGrp="1"/>
          </p:cNvSpPr>
          <p:nvPr>
            <p:ph type="pic" sz="quarter" idx="12"/>
          </p:nvPr>
        </p:nvSpPr>
        <p:spPr/>
      </p:sp>
      <p:sp>
        <p:nvSpPr>
          <p:cNvPr id="5" name="PpHolder5">
            <a:extLst>
              <a:ext uri="{FF2B5EF4-FFF2-40B4-BE49-F238E27FC236}">
                <a16:creationId xmlns:a16="http://schemas.microsoft.com/office/drawing/2014/main" id="{6BDBDB49-1375-452F-BC9E-4FC6C0839135}"/>
              </a:ext>
            </a:extLst>
          </p:cNvPr>
          <p:cNvSpPr>
            <a:spLocks noGrp="1"/>
          </p:cNvSpPr>
          <p:nvPr>
            <p:ph type="pic" sz="quarter" idx="11"/>
          </p:nvPr>
        </p:nvSpPr>
        <p:spPr/>
      </p:sp>
      <p:sp>
        <p:nvSpPr>
          <p:cNvPr id="3" name="PpHolder6">
            <a:extLst>
              <a:ext uri="{FF2B5EF4-FFF2-40B4-BE49-F238E27FC236}">
                <a16:creationId xmlns:a16="http://schemas.microsoft.com/office/drawing/2014/main" id="{BB79D772-D8EF-4BC5-8AE9-5D007DD6404B}"/>
              </a:ext>
            </a:extLst>
          </p:cNvPr>
          <p:cNvSpPr>
            <a:spLocks noGrp="1"/>
          </p:cNvSpPr>
          <p:nvPr>
            <p:ph type="pic" sz="quarter" idx="10"/>
          </p:nvPr>
        </p:nvSpPr>
        <p:spPr/>
      </p:sp>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04E1F116-7063-4BDC-8029-115DFF73B435}"/>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5" name="PpHolder11">
            <a:extLst>
              <a:ext uri="{FF2B5EF4-FFF2-40B4-BE49-F238E27FC236}">
                <a16:creationId xmlns:a16="http://schemas.microsoft.com/office/drawing/2014/main" id="{12FEE218-8709-480A-94F2-CDF789ABD952}"/>
              </a:ext>
            </a:extLst>
          </p:cNvPr>
          <p:cNvSpPr>
            <a:spLocks noGrp="1"/>
          </p:cNvSpPr>
          <p:nvPr>
            <p:ph type="pic" sz="quarter" idx="10"/>
          </p:nvPr>
        </p:nvSpPr>
        <p:spPr/>
      </p:sp>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PpHolder16">
            <a:extLst>
              <a:ext uri="{FF2B5EF4-FFF2-40B4-BE49-F238E27FC236}">
                <a16:creationId xmlns:a16="http://schemas.microsoft.com/office/drawing/2014/main" id="{9A0B3459-3550-479C-976C-9787A6F88CB8}"/>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PpHolder14">
            <a:extLst>
              <a:ext uri="{FF2B5EF4-FFF2-40B4-BE49-F238E27FC236}">
                <a16:creationId xmlns:a16="http://schemas.microsoft.com/office/drawing/2014/main" id="{EA5CA47F-CF25-4DD9-B7D6-76380162D081}"/>
              </a:ext>
            </a:extLst>
          </p:cNvPr>
          <p:cNvSpPr>
            <a:spLocks noGrp="1"/>
          </p:cNvSpPr>
          <p:nvPr>
            <p:ph type="pic" sz="quarter" idx="10"/>
          </p:nvPr>
        </p:nvSpPr>
        <p:spPr/>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F604C733-AAAD-4CA0-B348-070DE99B633A}"/>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BBCB114-17FF-490E-9B6B-598806CC4F46}"/>
              </a:ext>
            </a:extLst>
          </p:cNvPr>
          <p:cNvSpPr>
            <a:spLocks noGrp="1"/>
          </p:cNvSpPr>
          <p:nvPr>
            <p:ph type="pic" sz="quarter" idx="10"/>
          </p:nvPr>
        </p:nvSpPr>
        <p:spPr/>
      </p:sp>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PpHolder2">
            <a:extLst>
              <a:ext uri="{FF2B5EF4-FFF2-40B4-BE49-F238E27FC236}">
                <a16:creationId xmlns:a16="http://schemas.microsoft.com/office/drawing/2014/main" id="{C62AEEB7-5122-4559-87B9-6A61C9EBE9EB}"/>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0F5FD07-5504-4B7C-842D-C7258507A10F}"/>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pHolder1">
            <a:extLst>
              <a:ext uri="{FF2B5EF4-FFF2-40B4-BE49-F238E27FC236}">
                <a16:creationId xmlns:a16="http://schemas.microsoft.com/office/drawing/2014/main" id="{C993B65D-61F2-4D90-9D22-6180D7945D64}"/>
              </a:ext>
            </a:extLst>
          </p:cNvPr>
          <p:cNvSpPr>
            <a:spLocks noGrp="1"/>
          </p:cNvSpPr>
          <p:nvPr>
            <p:ph type="pic" sz="quarter" idx="12"/>
          </p:nvPr>
        </p:nvSpPr>
        <p:spPr/>
      </p:sp>
      <p:sp>
        <p:nvSpPr>
          <p:cNvPr id="18" name="PpHolder2">
            <a:extLst>
              <a:ext uri="{FF2B5EF4-FFF2-40B4-BE49-F238E27FC236}">
                <a16:creationId xmlns:a16="http://schemas.microsoft.com/office/drawing/2014/main" id="{9E633C2B-F8CE-408D-8EE2-13C54CF4E5F1}"/>
              </a:ext>
            </a:extLst>
          </p:cNvPr>
          <p:cNvSpPr>
            <a:spLocks noGrp="1"/>
          </p:cNvSpPr>
          <p:nvPr>
            <p:ph type="pic" sz="quarter" idx="11"/>
          </p:nvPr>
        </p:nvSpPr>
        <p:spPr/>
      </p:sp>
      <p:sp>
        <p:nvSpPr>
          <p:cNvPr id="4" name="PpHolder3">
            <a:extLst>
              <a:ext uri="{FF2B5EF4-FFF2-40B4-BE49-F238E27FC236}">
                <a16:creationId xmlns:a16="http://schemas.microsoft.com/office/drawing/2014/main" id="{0B24A1F5-0E0A-4592-B083-3D39C45CDDA9}"/>
              </a:ext>
            </a:extLst>
          </p:cNvPr>
          <p:cNvSpPr>
            <a:spLocks noGrp="1"/>
          </p:cNvSpPr>
          <p:nvPr>
            <p:ph type="pic" sz="quarter" idx="10"/>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sp>
        <p:nvSpPr>
          <p:cNvPr id="5" name="PpHolder14">
            <a:extLst>
              <a:ext uri="{FF2B5EF4-FFF2-40B4-BE49-F238E27FC236}">
                <a16:creationId xmlns:a16="http://schemas.microsoft.com/office/drawing/2014/main" id="{7B46C86D-A73F-4365-8158-54F8F525FF9B}"/>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B86D51-2E05-416C-AA6E-9FC4D1EC31A0}"/>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Colors 12 Dark">
      <a:dk1>
        <a:srgbClr val="FFFFFF"/>
      </a:dk1>
      <a:lt1>
        <a:srgbClr val="3C3C3C"/>
      </a:lt1>
      <a:dk2>
        <a:srgbClr val="313C41"/>
      </a:dk2>
      <a:lt2>
        <a:srgbClr val="FFFFFF"/>
      </a:lt2>
      <a:accent1>
        <a:srgbClr val="D60057"/>
      </a:accent1>
      <a:accent2>
        <a:srgbClr val="1CBBB4"/>
      </a:accent2>
      <a:accent3>
        <a:srgbClr val="1C8BBA"/>
      </a:accent3>
      <a:accent4>
        <a:srgbClr val="F79D1E"/>
      </a:accent4>
      <a:accent5>
        <a:srgbClr val="F26522"/>
      </a:accent5>
      <a:accent6>
        <a:srgbClr val="BA1318"/>
      </a:accent6>
      <a:hlink>
        <a:srgbClr val="690902"/>
      </a:hlink>
      <a:folHlink>
        <a:srgbClr val="FEC037"/>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965</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221</cp:revision>
  <dcterms:created xsi:type="dcterms:W3CDTF">2019-01-23T07:32:06Z</dcterms:created>
  <dcterms:modified xsi:type="dcterms:W3CDTF">2021-05-21T14:56:35Z</dcterms:modified>
</cp:coreProperties>
</file>