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20" autoAdjust="0"/>
    <p:restoredTop sz="95226" autoAdjust="0"/>
  </p:normalViewPr>
  <p:slideViewPr>
    <p:cSldViewPr snapToGrid="0" snapToObjects="1" showGuides="1">
      <p:cViewPr varScale="1">
        <p:scale>
          <a:sx n="82" d="100"/>
          <a:sy n="82" d="100"/>
        </p:scale>
        <p:origin x="1056" y="5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998EA8C-5E5F-43EE-A6D0-5B797036057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7B3002E-B68C-478E-86B9-AD34782462F6}"/>
              </a:ext>
            </a:extLst>
          </p:cNvPr>
          <p:cNvSpPr>
            <a:spLocks noGrp="1"/>
          </p:cNvSpPr>
          <p:nvPr>
            <p:ph type="pic" sz="quarter" idx="10"/>
          </p:nvPr>
        </p:nvSpPr>
        <p:spPr>
          <a:xfrm>
            <a:off x="0" y="0"/>
            <a:ext cx="9144000" cy="4436982"/>
          </a:xfrm>
          <a:custGeom>
            <a:avLst/>
            <a:gdLst>
              <a:gd name="connsiteX0" fmla="*/ 0 w 9144000"/>
              <a:gd name="connsiteY0" fmla="*/ 0 h 4436982"/>
              <a:gd name="connsiteX1" fmla="*/ 9144000 w 9144000"/>
              <a:gd name="connsiteY1" fmla="*/ 0 h 4436982"/>
              <a:gd name="connsiteX2" fmla="*/ 9144000 w 9144000"/>
              <a:gd name="connsiteY2" fmla="*/ 4436982 h 4436982"/>
              <a:gd name="connsiteX3" fmla="*/ 8989968 w 9144000"/>
              <a:gd name="connsiteY3" fmla="*/ 4353168 h 4436982"/>
              <a:gd name="connsiteX4" fmla="*/ 4002422 w 9144000"/>
              <a:gd name="connsiteY4" fmla="*/ 2967485 h 4436982"/>
              <a:gd name="connsiteX5" fmla="*/ 66755 w 9144000"/>
              <a:gd name="connsiteY5" fmla="*/ 3029672 h 4436982"/>
              <a:gd name="connsiteX6" fmla="*/ 0 w 9144000"/>
              <a:gd name="connsiteY6" fmla="*/ 3041111 h 4436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4436982">
                <a:moveTo>
                  <a:pt x="0" y="0"/>
                </a:moveTo>
                <a:lnTo>
                  <a:pt x="9144000" y="0"/>
                </a:lnTo>
                <a:lnTo>
                  <a:pt x="9144000" y="4436982"/>
                </a:lnTo>
                <a:lnTo>
                  <a:pt x="8989968" y="4353168"/>
                </a:lnTo>
                <a:cubicBezTo>
                  <a:pt x="7707325" y="3686872"/>
                  <a:pt x="5953025" y="3175159"/>
                  <a:pt x="4002422" y="2967485"/>
                </a:cubicBezTo>
                <a:cubicBezTo>
                  <a:pt x="2565134" y="2814463"/>
                  <a:pt x="1214738" y="2847113"/>
                  <a:pt x="66755" y="3029672"/>
                </a:cubicBezTo>
                <a:lnTo>
                  <a:pt x="0" y="30411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7B2B24D8-2B93-4C9E-9D54-A4667499D50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1" name="PpHolder6">
            <a:extLst>
              <a:ext uri="{FF2B5EF4-FFF2-40B4-BE49-F238E27FC236}">
                <a16:creationId xmlns:a16="http://schemas.microsoft.com/office/drawing/2014/main" id="{0974716B-F23B-4D9F-AF04-785AC5979E7B}"/>
              </a:ext>
            </a:extLst>
          </p:cNvPr>
          <p:cNvSpPr>
            <a:spLocks noGrp="1"/>
          </p:cNvSpPr>
          <p:nvPr userDrawn="1">
            <p:ph type="pic" sz="quarter" idx="10"/>
          </p:nvPr>
        </p:nvSpPr>
        <p:spPr>
          <a:xfrm>
            <a:off x="2286770" y="1828800"/>
            <a:ext cx="3200400" cy="3200400"/>
          </a:xfrm>
          <a:custGeom>
            <a:avLst/>
            <a:gdLst>
              <a:gd name="connsiteX0" fmla="*/ 1600200 w 3200400"/>
              <a:gd name="connsiteY0" fmla="*/ 0 h 3200400"/>
              <a:gd name="connsiteX1" fmla="*/ 3200400 w 3200400"/>
              <a:gd name="connsiteY1" fmla="*/ 1600200 h 3200400"/>
              <a:gd name="connsiteX2" fmla="*/ 1600200 w 3200400"/>
              <a:gd name="connsiteY2" fmla="*/ 3200400 h 3200400"/>
              <a:gd name="connsiteX3" fmla="*/ 0 w 3200400"/>
              <a:gd name="connsiteY3" fmla="*/ 1600200 h 3200400"/>
              <a:gd name="connsiteX4" fmla="*/ 1600200 w 3200400"/>
              <a:gd name="connsiteY4" fmla="*/ 0 h 320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3200400">
                <a:moveTo>
                  <a:pt x="1600200" y="0"/>
                </a:moveTo>
                <a:cubicBezTo>
                  <a:pt x="2483966" y="0"/>
                  <a:pt x="3200400" y="716434"/>
                  <a:pt x="3200400" y="1600200"/>
                </a:cubicBezTo>
                <a:cubicBezTo>
                  <a:pt x="3200400" y="2483966"/>
                  <a:pt x="2483966" y="3200400"/>
                  <a:pt x="1600200" y="3200400"/>
                </a:cubicBezTo>
                <a:cubicBezTo>
                  <a:pt x="716435" y="3200400"/>
                  <a:pt x="0" y="2483966"/>
                  <a:pt x="0" y="1600200"/>
                </a:cubicBezTo>
                <a:cubicBezTo>
                  <a:pt x="0" y="716434"/>
                  <a:pt x="716435" y="0"/>
                  <a:pt x="1600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448162" y="2367171"/>
            <a:ext cx="1630133"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
        <p:nvSpPr>
          <p:cNvPr id="13" name="PpHolder1">
            <a:extLst>
              <a:ext uri="{FF2B5EF4-FFF2-40B4-BE49-F238E27FC236}">
                <a16:creationId xmlns:a16="http://schemas.microsoft.com/office/drawing/2014/main" id="{DEA36491-C958-44F8-B322-EFF0758DED8E}"/>
              </a:ext>
            </a:extLst>
          </p:cNvPr>
          <p:cNvSpPr>
            <a:spLocks noGrp="1"/>
          </p:cNvSpPr>
          <p:nvPr>
            <p:ph type="pic" sz="quarter" idx="11"/>
          </p:nvPr>
        </p:nvSpPr>
        <p:spPr>
          <a:xfrm>
            <a:off x="2" y="1373594"/>
            <a:ext cx="3201115" cy="4110815"/>
          </a:xfrm>
          <a:custGeom>
            <a:avLst/>
            <a:gdLst>
              <a:gd name="connsiteX0" fmla="*/ 1145706 w 3201115"/>
              <a:gd name="connsiteY0" fmla="*/ 0 h 4110815"/>
              <a:gd name="connsiteX1" fmla="*/ 3201115 w 3201115"/>
              <a:gd name="connsiteY1" fmla="*/ 2055408 h 4110815"/>
              <a:gd name="connsiteX2" fmla="*/ 1145706 w 3201115"/>
              <a:gd name="connsiteY2" fmla="*/ 4110815 h 4110815"/>
              <a:gd name="connsiteX3" fmla="*/ 122612 w 3201115"/>
              <a:gd name="connsiteY3" fmla="*/ 3838498 h 4110815"/>
              <a:gd name="connsiteX4" fmla="*/ 0 w 3201115"/>
              <a:gd name="connsiteY4" fmla="*/ 3760936 h 4110815"/>
              <a:gd name="connsiteX5" fmla="*/ 0 w 3201115"/>
              <a:gd name="connsiteY5" fmla="*/ 349880 h 4110815"/>
              <a:gd name="connsiteX6" fmla="*/ 122612 w 3201115"/>
              <a:gd name="connsiteY6" fmla="*/ 272318 h 4110815"/>
              <a:gd name="connsiteX7" fmla="*/ 1145706 w 3201115"/>
              <a:gd name="connsiteY7" fmla="*/ 0 h 4110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1115" h="4110815">
                <a:moveTo>
                  <a:pt x="1145706" y="0"/>
                </a:moveTo>
                <a:cubicBezTo>
                  <a:pt x="2280878" y="0"/>
                  <a:pt x="3201115" y="920238"/>
                  <a:pt x="3201115" y="2055408"/>
                </a:cubicBezTo>
                <a:cubicBezTo>
                  <a:pt x="3201115" y="3190578"/>
                  <a:pt x="2280878" y="4110815"/>
                  <a:pt x="1145706" y="4110815"/>
                </a:cubicBezTo>
                <a:cubicBezTo>
                  <a:pt x="773229" y="4110815"/>
                  <a:pt x="423892" y="4011737"/>
                  <a:pt x="122612" y="3838498"/>
                </a:cubicBezTo>
                <a:lnTo>
                  <a:pt x="0" y="3760936"/>
                </a:lnTo>
                <a:lnTo>
                  <a:pt x="0" y="349880"/>
                </a:lnTo>
                <a:lnTo>
                  <a:pt x="122612" y="272318"/>
                </a:lnTo>
                <a:cubicBezTo>
                  <a:pt x="423892" y="99079"/>
                  <a:pt x="773229" y="0"/>
                  <a:pt x="114570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11" name="PpHolder19">
            <a:extLst>
              <a:ext uri="{FF2B5EF4-FFF2-40B4-BE49-F238E27FC236}">
                <a16:creationId xmlns:a16="http://schemas.microsoft.com/office/drawing/2014/main" id="{57143124-0C93-4F13-8B7E-C1AD862DBDDD}"/>
              </a:ext>
            </a:extLst>
          </p:cNvPr>
          <p:cNvSpPr>
            <a:spLocks noGrp="1"/>
          </p:cNvSpPr>
          <p:nvPr userDrawn="1">
            <p:ph type="pic" sz="quarter" idx="10"/>
          </p:nvPr>
        </p:nvSpPr>
        <p:spPr>
          <a:xfrm>
            <a:off x="1141810" y="1598240"/>
            <a:ext cx="3661520" cy="3661520"/>
          </a:xfrm>
          <a:custGeom>
            <a:avLst/>
            <a:gdLst>
              <a:gd name="connsiteX0" fmla="*/ 1830761 w 3661520"/>
              <a:gd name="connsiteY0" fmla="*/ 0 h 3661520"/>
              <a:gd name="connsiteX1" fmla="*/ 3661520 w 3661520"/>
              <a:gd name="connsiteY1" fmla="*/ 1830760 h 3661520"/>
              <a:gd name="connsiteX2" fmla="*/ 1830761 w 3661520"/>
              <a:gd name="connsiteY2" fmla="*/ 3661520 h 3661520"/>
              <a:gd name="connsiteX3" fmla="*/ 0 w 3661520"/>
              <a:gd name="connsiteY3" fmla="*/ 1830760 h 3661520"/>
              <a:gd name="connsiteX4" fmla="*/ 1830761 w 3661520"/>
              <a:gd name="connsiteY4" fmla="*/ 0 h 3661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1520" h="3661520">
                <a:moveTo>
                  <a:pt x="1830761" y="0"/>
                </a:moveTo>
                <a:cubicBezTo>
                  <a:pt x="2841862" y="0"/>
                  <a:pt x="3661520" y="819660"/>
                  <a:pt x="3661520" y="1830760"/>
                </a:cubicBezTo>
                <a:cubicBezTo>
                  <a:pt x="3661520" y="2841861"/>
                  <a:pt x="2841862" y="3661520"/>
                  <a:pt x="1830761" y="3661520"/>
                </a:cubicBezTo>
                <a:cubicBezTo>
                  <a:pt x="819660" y="3661520"/>
                  <a:pt x="0" y="2841861"/>
                  <a:pt x="0" y="1830760"/>
                </a:cubicBezTo>
                <a:cubicBezTo>
                  <a:pt x="0" y="819660"/>
                  <a:pt x="819660" y="0"/>
                  <a:pt x="1830761"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5639591" y="1661819"/>
            <a:ext cx="234431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13" name="PpHolder1">
            <a:extLst>
              <a:ext uri="{FF2B5EF4-FFF2-40B4-BE49-F238E27FC236}">
                <a16:creationId xmlns:a16="http://schemas.microsoft.com/office/drawing/2014/main" id="{2A0E5DAE-DE03-49FF-BE71-7FEAD6ED3255}"/>
              </a:ext>
            </a:extLst>
          </p:cNvPr>
          <p:cNvSpPr>
            <a:spLocks noGrp="1"/>
          </p:cNvSpPr>
          <p:nvPr>
            <p:ph type="pic" sz="quarter" idx="11"/>
          </p:nvPr>
        </p:nvSpPr>
        <p:spPr>
          <a:xfrm>
            <a:off x="1" y="1"/>
            <a:ext cx="3886201" cy="5454075"/>
          </a:xfrm>
          <a:custGeom>
            <a:avLst/>
            <a:gdLst>
              <a:gd name="connsiteX0" fmla="*/ 0 w 3886201"/>
              <a:gd name="connsiteY0" fmla="*/ 0 h 5454075"/>
              <a:gd name="connsiteX1" fmla="*/ 78533 w 3886201"/>
              <a:gd name="connsiteY1" fmla="*/ 0 h 5454075"/>
              <a:gd name="connsiteX2" fmla="*/ 136065 w 3886201"/>
              <a:gd name="connsiteY2" fmla="*/ 0 h 5454075"/>
              <a:gd name="connsiteX3" fmla="*/ 203165 w 3886201"/>
              <a:gd name="connsiteY3" fmla="*/ 0 h 5454075"/>
              <a:gd name="connsiteX4" fmla="*/ 280570 w 3886201"/>
              <a:gd name="connsiteY4" fmla="*/ 0 h 5454075"/>
              <a:gd name="connsiteX5" fmla="*/ 369014 w 3886201"/>
              <a:gd name="connsiteY5" fmla="*/ 0 h 5454075"/>
              <a:gd name="connsiteX6" fmla="*/ 469236 w 3886201"/>
              <a:gd name="connsiteY6" fmla="*/ 0 h 5454075"/>
              <a:gd name="connsiteX7" fmla="*/ 581969 w 3886201"/>
              <a:gd name="connsiteY7" fmla="*/ 0 h 5454075"/>
              <a:gd name="connsiteX8" fmla="*/ 707951 w 3886201"/>
              <a:gd name="connsiteY8" fmla="*/ 0 h 5454075"/>
              <a:gd name="connsiteX9" fmla="*/ 847917 w 3886201"/>
              <a:gd name="connsiteY9" fmla="*/ 0 h 5454075"/>
              <a:gd name="connsiteX10" fmla="*/ 1002604 w 3886201"/>
              <a:gd name="connsiteY10" fmla="*/ 0 h 5454075"/>
              <a:gd name="connsiteX11" fmla="*/ 1172747 w 3886201"/>
              <a:gd name="connsiteY11" fmla="*/ 0 h 5454075"/>
              <a:gd name="connsiteX12" fmla="*/ 1359082 w 3886201"/>
              <a:gd name="connsiteY12" fmla="*/ 0 h 5454075"/>
              <a:gd name="connsiteX13" fmla="*/ 1562346 w 3886201"/>
              <a:gd name="connsiteY13" fmla="*/ 0 h 5454075"/>
              <a:gd name="connsiteX14" fmla="*/ 1783274 w 3886201"/>
              <a:gd name="connsiteY14" fmla="*/ 0 h 5454075"/>
              <a:gd name="connsiteX15" fmla="*/ 2022603 w 3886201"/>
              <a:gd name="connsiteY15" fmla="*/ 0 h 5454075"/>
              <a:gd name="connsiteX16" fmla="*/ 2281068 w 3886201"/>
              <a:gd name="connsiteY16" fmla="*/ 0 h 5454075"/>
              <a:gd name="connsiteX17" fmla="*/ 2559405 w 3886201"/>
              <a:gd name="connsiteY17" fmla="*/ 0 h 5454075"/>
              <a:gd name="connsiteX18" fmla="*/ 2858351 w 3886201"/>
              <a:gd name="connsiteY18" fmla="*/ 0 h 5454075"/>
              <a:gd name="connsiteX19" fmla="*/ 3178642 w 3886201"/>
              <a:gd name="connsiteY19" fmla="*/ 0 h 5454075"/>
              <a:gd name="connsiteX20" fmla="*/ 3521014 w 3886201"/>
              <a:gd name="connsiteY20" fmla="*/ 0 h 5454075"/>
              <a:gd name="connsiteX21" fmla="*/ 3886201 w 3886201"/>
              <a:gd name="connsiteY21" fmla="*/ 0 h 5454075"/>
              <a:gd name="connsiteX22" fmla="*/ 3886201 w 3886201"/>
              <a:gd name="connsiteY22" fmla="*/ 2574576 h 5454075"/>
              <a:gd name="connsiteX23" fmla="*/ 3742642 w 3886201"/>
              <a:gd name="connsiteY23" fmla="*/ 2874944 h 5454075"/>
              <a:gd name="connsiteX24" fmla="*/ 10118 w 3886201"/>
              <a:gd name="connsiteY24" fmla="*/ 5449519 h 5454075"/>
              <a:gd name="connsiteX25" fmla="*/ 0 w 3886201"/>
              <a:gd name="connsiteY25" fmla="*/ 5454075 h 545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86201" h="5454075">
                <a:moveTo>
                  <a:pt x="0" y="0"/>
                </a:moveTo>
                <a:lnTo>
                  <a:pt x="78533" y="0"/>
                </a:lnTo>
                <a:lnTo>
                  <a:pt x="136065" y="0"/>
                </a:lnTo>
                <a:lnTo>
                  <a:pt x="203165" y="0"/>
                </a:lnTo>
                <a:lnTo>
                  <a:pt x="280570" y="0"/>
                </a:lnTo>
                <a:lnTo>
                  <a:pt x="369014" y="0"/>
                </a:lnTo>
                <a:lnTo>
                  <a:pt x="469236" y="0"/>
                </a:lnTo>
                <a:lnTo>
                  <a:pt x="581969" y="0"/>
                </a:lnTo>
                <a:lnTo>
                  <a:pt x="707951" y="0"/>
                </a:lnTo>
                <a:lnTo>
                  <a:pt x="847917" y="0"/>
                </a:lnTo>
                <a:lnTo>
                  <a:pt x="1002604" y="0"/>
                </a:lnTo>
                <a:lnTo>
                  <a:pt x="1172747" y="0"/>
                </a:lnTo>
                <a:lnTo>
                  <a:pt x="1359082" y="0"/>
                </a:lnTo>
                <a:lnTo>
                  <a:pt x="1562346" y="0"/>
                </a:lnTo>
                <a:lnTo>
                  <a:pt x="1783274" y="0"/>
                </a:lnTo>
                <a:lnTo>
                  <a:pt x="2022603" y="0"/>
                </a:lnTo>
                <a:lnTo>
                  <a:pt x="2281068" y="0"/>
                </a:lnTo>
                <a:lnTo>
                  <a:pt x="2559405" y="0"/>
                </a:lnTo>
                <a:lnTo>
                  <a:pt x="2858351" y="0"/>
                </a:lnTo>
                <a:lnTo>
                  <a:pt x="3178642" y="0"/>
                </a:lnTo>
                <a:lnTo>
                  <a:pt x="3521014" y="0"/>
                </a:lnTo>
                <a:lnTo>
                  <a:pt x="3886201" y="0"/>
                </a:lnTo>
                <a:cubicBezTo>
                  <a:pt x="3886201" y="0"/>
                  <a:pt x="3886201" y="0"/>
                  <a:pt x="3886201" y="2574576"/>
                </a:cubicBezTo>
                <a:cubicBezTo>
                  <a:pt x="3886201" y="2694723"/>
                  <a:pt x="3828778" y="2814870"/>
                  <a:pt x="3742642" y="2874944"/>
                </a:cubicBezTo>
                <a:cubicBezTo>
                  <a:pt x="3742642" y="2874944"/>
                  <a:pt x="3742642" y="2874944"/>
                  <a:pt x="10118" y="5449519"/>
                </a:cubicBezTo>
                <a:lnTo>
                  <a:pt x="0" y="54540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10B6966C-DDCA-4494-8BE8-7A656BAFE8C5}"/>
              </a:ext>
            </a:extLst>
          </p:cNvPr>
          <p:cNvSpPr>
            <a:spLocks noGrp="1"/>
          </p:cNvSpPr>
          <p:nvPr>
            <p:ph type="pic" sz="quarter" idx="10"/>
          </p:nvPr>
        </p:nvSpPr>
        <p:spPr>
          <a:xfrm>
            <a:off x="6400800" y="1371600"/>
            <a:ext cx="2743200" cy="4114800"/>
          </a:xfrm>
          <a:custGeom>
            <a:avLst/>
            <a:gdLst>
              <a:gd name="connsiteX0" fmla="*/ 2057400 w 2743200"/>
              <a:gd name="connsiteY0" fmla="*/ 0 h 4114800"/>
              <a:gd name="connsiteX1" fmla="*/ 2669208 w 2743200"/>
              <a:gd name="connsiteY1" fmla="*/ 92497 h 4114800"/>
              <a:gd name="connsiteX2" fmla="*/ 2743200 w 2743200"/>
              <a:gd name="connsiteY2" fmla="*/ 119578 h 4114800"/>
              <a:gd name="connsiteX3" fmla="*/ 2743200 w 2743200"/>
              <a:gd name="connsiteY3" fmla="*/ 3995222 h 4114800"/>
              <a:gd name="connsiteX4" fmla="*/ 2669208 w 2743200"/>
              <a:gd name="connsiteY4" fmla="*/ 4022304 h 4114800"/>
              <a:gd name="connsiteX5" fmla="*/ 2057400 w 2743200"/>
              <a:gd name="connsiteY5" fmla="*/ 4114800 h 4114800"/>
              <a:gd name="connsiteX6" fmla="*/ 0 w 2743200"/>
              <a:gd name="connsiteY6" fmla="*/ 2057400 h 4114800"/>
              <a:gd name="connsiteX7" fmla="*/ 2057400 w 2743200"/>
              <a:gd name="connsiteY7" fmla="*/ 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3200" h="4114800">
                <a:moveTo>
                  <a:pt x="2057400" y="0"/>
                </a:moveTo>
                <a:cubicBezTo>
                  <a:pt x="2270451" y="0"/>
                  <a:pt x="2475938" y="32384"/>
                  <a:pt x="2669208" y="92497"/>
                </a:cubicBezTo>
                <a:lnTo>
                  <a:pt x="2743200" y="119578"/>
                </a:lnTo>
                <a:lnTo>
                  <a:pt x="2743200" y="3995222"/>
                </a:lnTo>
                <a:lnTo>
                  <a:pt x="2669208" y="4022304"/>
                </a:lnTo>
                <a:cubicBezTo>
                  <a:pt x="2475938" y="4082417"/>
                  <a:pt x="2270451" y="4114800"/>
                  <a:pt x="2057400" y="4114800"/>
                </a:cubicBezTo>
                <a:cubicBezTo>
                  <a:pt x="921129" y="4114800"/>
                  <a:pt x="0" y="3193671"/>
                  <a:pt x="0" y="2057400"/>
                </a:cubicBezTo>
                <a:cubicBezTo>
                  <a:pt x="0" y="921129"/>
                  <a:pt x="921129" y="0"/>
                  <a:pt x="20574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813231" y="1733110"/>
            <a:ext cx="316840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270B0CF-0C9F-4534-9466-C22F0EDDA9BA}"/>
              </a:ext>
            </a:extLst>
          </p:cNvPr>
          <p:cNvSpPr>
            <a:spLocks noGrp="1"/>
          </p:cNvSpPr>
          <p:nvPr>
            <p:ph type="pic" sz="quarter" idx="10"/>
          </p:nvPr>
        </p:nvSpPr>
        <p:spPr>
          <a:xfrm>
            <a:off x="2" y="0"/>
            <a:ext cx="9143999" cy="6858000"/>
          </a:xfrm>
          <a:custGeom>
            <a:avLst/>
            <a:gdLst>
              <a:gd name="connsiteX0" fmla="*/ 0 w 9143999"/>
              <a:gd name="connsiteY0" fmla="*/ 0 h 6858000"/>
              <a:gd name="connsiteX1" fmla="*/ 9143999 w 9143999"/>
              <a:gd name="connsiteY1" fmla="*/ 0 h 6858000"/>
              <a:gd name="connsiteX2" fmla="*/ 9143999 w 9143999"/>
              <a:gd name="connsiteY2" fmla="*/ 6858000 h 6858000"/>
              <a:gd name="connsiteX3" fmla="*/ 0 w 9143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9" h="6858000">
                <a:moveTo>
                  <a:pt x="0" y="0"/>
                </a:moveTo>
                <a:lnTo>
                  <a:pt x="9143999" y="0"/>
                </a:lnTo>
                <a:lnTo>
                  <a:pt x="9143999"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4016467" y="2239169"/>
            <a:ext cx="4750731"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1" name="PpHolder9">
            <a:extLst>
              <a:ext uri="{FF2B5EF4-FFF2-40B4-BE49-F238E27FC236}">
                <a16:creationId xmlns:a16="http://schemas.microsoft.com/office/drawing/2014/main" id="{972547EC-6805-42E6-B93F-BE526129FFA6}"/>
              </a:ext>
            </a:extLst>
          </p:cNvPr>
          <p:cNvSpPr>
            <a:spLocks noGrp="1"/>
          </p:cNvSpPr>
          <p:nvPr>
            <p:ph type="pic" sz="quarter" idx="12"/>
          </p:nvPr>
        </p:nvSpPr>
        <p:spPr>
          <a:xfrm>
            <a:off x="464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1" y="1357609"/>
                  <a:pt x="0" y="1053698"/>
                  <a:pt x="0" y="678804"/>
                </a:cubicBezTo>
                <a:cubicBezTo>
                  <a:pt x="0" y="303911"/>
                  <a:pt x="303911"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8BFEB944-2060-4F4E-8146-49436320FD00}"/>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23" name="PpHolder8">
            <a:extLst>
              <a:ext uri="{FF2B5EF4-FFF2-40B4-BE49-F238E27FC236}">
                <a16:creationId xmlns:a16="http://schemas.microsoft.com/office/drawing/2014/main" id="{C2A99914-C849-4A2D-9FFC-C6D7E465EAA9}"/>
              </a:ext>
            </a:extLst>
          </p:cNvPr>
          <p:cNvSpPr>
            <a:spLocks noGrp="1"/>
          </p:cNvSpPr>
          <p:nvPr>
            <p:ph type="pic" sz="quarter" idx="13"/>
          </p:nvPr>
        </p:nvSpPr>
        <p:spPr>
          <a:xfrm>
            <a:off x="2750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8" y="0"/>
                  <a:pt x="1357610" y="303911"/>
                  <a:pt x="1357610" y="678804"/>
                </a:cubicBezTo>
                <a:cubicBezTo>
                  <a:pt x="1357610" y="1053698"/>
                  <a:pt x="1053698" y="1357609"/>
                  <a:pt x="678805" y="1357609"/>
                </a:cubicBezTo>
                <a:cubicBezTo>
                  <a:pt x="303910" y="1357609"/>
                  <a:pt x="0" y="1053698"/>
                  <a:pt x="0" y="678804"/>
                </a:cubicBezTo>
                <a:cubicBezTo>
                  <a:pt x="0" y="303911"/>
                  <a:pt x="303910"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0">
            <a:extLst>
              <a:ext uri="{FF2B5EF4-FFF2-40B4-BE49-F238E27FC236}">
                <a16:creationId xmlns:a16="http://schemas.microsoft.com/office/drawing/2014/main" id="{19504FBC-1256-4DAC-AED0-3043E446348E}"/>
              </a:ext>
            </a:extLst>
          </p:cNvPr>
          <p:cNvSpPr>
            <a:spLocks noGrp="1"/>
          </p:cNvSpPr>
          <p:nvPr>
            <p:ph type="pic" sz="quarter" idx="11"/>
          </p:nvPr>
        </p:nvSpPr>
        <p:spPr>
          <a:xfrm>
            <a:off x="5036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1">
            <a:extLst>
              <a:ext uri="{FF2B5EF4-FFF2-40B4-BE49-F238E27FC236}">
                <a16:creationId xmlns:a16="http://schemas.microsoft.com/office/drawing/2014/main" id="{C50986AF-2CC3-4153-8455-4EEBFC66B9BB}"/>
              </a:ext>
            </a:extLst>
          </p:cNvPr>
          <p:cNvSpPr>
            <a:spLocks noGrp="1"/>
          </p:cNvSpPr>
          <p:nvPr userDrawn="1">
            <p:ph type="pic" sz="quarter" idx="10"/>
          </p:nvPr>
        </p:nvSpPr>
        <p:spPr>
          <a:xfrm>
            <a:off x="7322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3">
            <a:extLst>
              <a:ext uri="{FF2B5EF4-FFF2-40B4-BE49-F238E27FC236}">
                <a16:creationId xmlns:a16="http://schemas.microsoft.com/office/drawing/2014/main" id="{D6EA34ED-666E-4734-A38B-B61898742EB2}"/>
              </a:ext>
            </a:extLst>
          </p:cNvPr>
          <p:cNvSpPr>
            <a:spLocks noGrp="1"/>
          </p:cNvSpPr>
          <p:nvPr>
            <p:ph type="pic" sz="quarter" idx="12"/>
          </p:nvPr>
        </p:nvSpPr>
        <p:spPr>
          <a:xfrm>
            <a:off x="5033674" y="2852702"/>
            <a:ext cx="1138428" cy="1138427"/>
          </a:xfrm>
          <a:custGeom>
            <a:avLst/>
            <a:gdLst>
              <a:gd name="connsiteX0" fmla="*/ 569214 w 1138428"/>
              <a:gd name="connsiteY0" fmla="*/ 0 h 1138427"/>
              <a:gd name="connsiteX1" fmla="*/ 1138428 w 1138428"/>
              <a:gd name="connsiteY1" fmla="*/ 569214 h 1138427"/>
              <a:gd name="connsiteX2" fmla="*/ 569214 w 1138428"/>
              <a:gd name="connsiteY2" fmla="*/ 1138427 h 1138427"/>
              <a:gd name="connsiteX3" fmla="*/ 0 w 1138428"/>
              <a:gd name="connsiteY3" fmla="*/ 569214 h 1138427"/>
              <a:gd name="connsiteX4" fmla="*/ 569214 w 1138428"/>
              <a:gd name="connsiteY4" fmla="*/ 0 h 1138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7">
                <a:moveTo>
                  <a:pt x="569214" y="0"/>
                </a:moveTo>
                <a:cubicBezTo>
                  <a:pt x="883583" y="0"/>
                  <a:pt x="1138428" y="254845"/>
                  <a:pt x="1138428" y="569214"/>
                </a:cubicBezTo>
                <a:cubicBezTo>
                  <a:pt x="1138428" y="883582"/>
                  <a:pt x="883583" y="1138427"/>
                  <a:pt x="569214" y="1138427"/>
                </a:cubicBezTo>
                <a:cubicBezTo>
                  <a:pt x="254846" y="1138427"/>
                  <a:pt x="0" y="883582"/>
                  <a:pt x="0" y="569214"/>
                </a:cubicBezTo>
                <a:cubicBezTo>
                  <a:pt x="0" y="254845"/>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1605241" y="1676246"/>
            <a:ext cx="210535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23" name="PpHolder1">
            <a:extLst>
              <a:ext uri="{FF2B5EF4-FFF2-40B4-BE49-F238E27FC236}">
                <a16:creationId xmlns:a16="http://schemas.microsoft.com/office/drawing/2014/main" id="{5B423F71-A3EA-4AD3-BC03-8BEDAF3D9AFF}"/>
              </a:ext>
            </a:extLst>
          </p:cNvPr>
          <p:cNvSpPr>
            <a:spLocks noGrp="1"/>
          </p:cNvSpPr>
          <p:nvPr>
            <p:ph type="pic" sz="quarter" idx="13"/>
          </p:nvPr>
        </p:nvSpPr>
        <p:spPr>
          <a:xfrm>
            <a:off x="5487592" y="0"/>
            <a:ext cx="3656409" cy="6858000"/>
          </a:xfrm>
          <a:custGeom>
            <a:avLst/>
            <a:gdLst>
              <a:gd name="connsiteX0" fmla="*/ 223160 w 3656409"/>
              <a:gd name="connsiteY0" fmla="*/ 0 h 6858000"/>
              <a:gd name="connsiteX1" fmla="*/ 3656409 w 3656409"/>
              <a:gd name="connsiteY1" fmla="*/ 0 h 6858000"/>
              <a:gd name="connsiteX2" fmla="*/ 3656409 w 3656409"/>
              <a:gd name="connsiteY2" fmla="*/ 6858000 h 6858000"/>
              <a:gd name="connsiteX3" fmla="*/ 223160 w 3656409"/>
              <a:gd name="connsiteY3" fmla="*/ 6858000 h 6858000"/>
              <a:gd name="connsiteX4" fmla="*/ 0 w 3656409"/>
              <a:gd name="connsiteY4" fmla="*/ 6523261 h 6858000"/>
              <a:gd name="connsiteX5" fmla="*/ 0 w 3656409"/>
              <a:gd name="connsiteY5" fmla="*/ 334739 h 6858000"/>
              <a:gd name="connsiteX6" fmla="*/ 223160 w 3656409"/>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6409" h="6858000">
                <a:moveTo>
                  <a:pt x="223160" y="0"/>
                </a:moveTo>
                <a:lnTo>
                  <a:pt x="3656409" y="0"/>
                </a:lnTo>
                <a:lnTo>
                  <a:pt x="3656409" y="6858000"/>
                </a:lnTo>
                <a:lnTo>
                  <a:pt x="223160" y="6858000"/>
                </a:lnTo>
                <a:cubicBezTo>
                  <a:pt x="99912" y="6858000"/>
                  <a:pt x="0" y="6708132"/>
                  <a:pt x="0" y="6523261"/>
                </a:cubicBezTo>
                <a:lnTo>
                  <a:pt x="0" y="334739"/>
                </a:lnTo>
                <a:cubicBezTo>
                  <a:pt x="0" y="149868"/>
                  <a:pt x="99912" y="0"/>
                  <a:pt x="22316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4">
            <a:extLst>
              <a:ext uri="{FF2B5EF4-FFF2-40B4-BE49-F238E27FC236}">
                <a16:creationId xmlns:a16="http://schemas.microsoft.com/office/drawing/2014/main" id="{E996D8FC-086F-49E5-ABA0-930E6A445679}"/>
              </a:ext>
            </a:extLst>
          </p:cNvPr>
          <p:cNvSpPr>
            <a:spLocks noGrp="1"/>
          </p:cNvSpPr>
          <p:nvPr>
            <p:ph type="pic" sz="quarter" idx="11"/>
          </p:nvPr>
        </p:nvSpPr>
        <p:spPr>
          <a:xfrm>
            <a:off x="5033674" y="1371840"/>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5">
            <a:extLst>
              <a:ext uri="{FF2B5EF4-FFF2-40B4-BE49-F238E27FC236}">
                <a16:creationId xmlns:a16="http://schemas.microsoft.com/office/drawing/2014/main" id="{8F36C617-A644-4CE6-9FCD-510B2A0C75F0}"/>
              </a:ext>
            </a:extLst>
          </p:cNvPr>
          <p:cNvSpPr>
            <a:spLocks noGrp="1"/>
          </p:cNvSpPr>
          <p:nvPr userDrawn="1">
            <p:ph type="pic" sz="quarter" idx="10"/>
          </p:nvPr>
        </p:nvSpPr>
        <p:spPr>
          <a:xfrm>
            <a:off x="5033674" y="4347732"/>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A7BF20E5-1CC8-4551-A9C8-239B78DDF910}"/>
              </a:ext>
            </a:extLst>
          </p:cNvPr>
          <p:cNvSpPr>
            <a:spLocks noGrp="1"/>
          </p:cNvSpPr>
          <p:nvPr userDrawn="1">
            <p:ph type="pic" sz="quarter" idx="10"/>
          </p:nvPr>
        </p:nvSpPr>
        <p:spPr>
          <a:xfrm>
            <a:off x="4800600" y="2088953"/>
            <a:ext cx="2058590" cy="2968241"/>
          </a:xfrm>
          <a:custGeom>
            <a:avLst/>
            <a:gdLst>
              <a:gd name="connsiteX0" fmla="*/ 98545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5 w 2058590"/>
              <a:gd name="connsiteY5" fmla="*/ 2968241 h 2968241"/>
              <a:gd name="connsiteX6" fmla="*/ 0 w 2058590"/>
              <a:gd name="connsiteY6" fmla="*/ 2869696 h 2968241"/>
              <a:gd name="connsiteX7" fmla="*/ 0 w 2058590"/>
              <a:gd name="connsiteY7" fmla="*/ 98545 h 2968241"/>
              <a:gd name="connsiteX8" fmla="*/ 98545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5" y="0"/>
                </a:moveTo>
                <a:lnTo>
                  <a:pt x="1960045" y="0"/>
                </a:lnTo>
                <a:cubicBezTo>
                  <a:pt x="2014470" y="0"/>
                  <a:pt x="2058590" y="44120"/>
                  <a:pt x="2058590" y="98545"/>
                </a:cubicBezTo>
                <a:lnTo>
                  <a:pt x="2058590" y="2869696"/>
                </a:lnTo>
                <a:cubicBezTo>
                  <a:pt x="2058590" y="2924121"/>
                  <a:pt x="2014470" y="2968241"/>
                  <a:pt x="1960045" y="2968241"/>
                </a:cubicBezTo>
                <a:lnTo>
                  <a:pt x="98545" y="2968241"/>
                </a:lnTo>
                <a:cubicBezTo>
                  <a:pt x="44121" y="2968241"/>
                  <a:pt x="0" y="2924121"/>
                  <a:pt x="0" y="2869696"/>
                </a:cubicBezTo>
                <a:lnTo>
                  <a:pt x="0" y="98545"/>
                </a:lnTo>
                <a:cubicBezTo>
                  <a:pt x="0" y="44120"/>
                  <a:pt x="44121" y="0"/>
                  <a:pt x="98545"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DB8BB868-987A-4B2C-AEE2-F93C9EA000BE}"/>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5F23112F-16FE-4180-9923-01E59356580B}"/>
              </a:ext>
            </a:extLst>
          </p:cNvPr>
          <p:cNvSpPr>
            <a:spLocks noGrp="1"/>
          </p:cNvSpPr>
          <p:nvPr>
            <p:ph type="pic" sz="quarter" idx="11"/>
          </p:nvPr>
        </p:nvSpPr>
        <p:spPr>
          <a:xfrm>
            <a:off x="456012" y="2088953"/>
            <a:ext cx="2058590" cy="2968241"/>
          </a:xfrm>
          <a:custGeom>
            <a:avLst/>
            <a:gdLst>
              <a:gd name="connsiteX0" fmla="*/ 98544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4 w 2058590"/>
              <a:gd name="connsiteY5" fmla="*/ 2968241 h 2968241"/>
              <a:gd name="connsiteX6" fmla="*/ 0 w 2058590"/>
              <a:gd name="connsiteY6" fmla="*/ 2869696 h 2968241"/>
              <a:gd name="connsiteX7" fmla="*/ 0 w 2058590"/>
              <a:gd name="connsiteY7" fmla="*/ 98545 h 2968241"/>
              <a:gd name="connsiteX8" fmla="*/ 98544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4" y="0"/>
                </a:moveTo>
                <a:lnTo>
                  <a:pt x="1960045" y="0"/>
                </a:lnTo>
                <a:cubicBezTo>
                  <a:pt x="2014469" y="0"/>
                  <a:pt x="2058590" y="44120"/>
                  <a:pt x="2058590" y="98545"/>
                </a:cubicBezTo>
                <a:lnTo>
                  <a:pt x="2058590" y="2869696"/>
                </a:lnTo>
                <a:cubicBezTo>
                  <a:pt x="2058590" y="2924121"/>
                  <a:pt x="2014469" y="2968241"/>
                  <a:pt x="1960045" y="2968241"/>
                </a:cubicBezTo>
                <a:lnTo>
                  <a:pt x="98544" y="2968241"/>
                </a:lnTo>
                <a:cubicBezTo>
                  <a:pt x="44120" y="2968241"/>
                  <a:pt x="0" y="2924121"/>
                  <a:pt x="0" y="2869696"/>
                </a:cubicBezTo>
                <a:lnTo>
                  <a:pt x="0" y="98545"/>
                </a:lnTo>
                <a:cubicBezTo>
                  <a:pt x="0" y="44120"/>
                  <a:pt x="44120" y="0"/>
                  <a:pt x="98544"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DEC16CDC-1D3E-4CD5-AAF0-F373BD6BD76D}"/>
              </a:ext>
            </a:extLst>
          </p:cNvPr>
          <p:cNvSpPr>
            <a:spLocks noGrp="1"/>
          </p:cNvSpPr>
          <p:nvPr>
            <p:ph type="pic" sz="quarter" idx="11"/>
          </p:nvPr>
        </p:nvSpPr>
        <p:spPr>
          <a:xfrm>
            <a:off x="4115993" y="1343162"/>
            <a:ext cx="1827608" cy="1828800"/>
          </a:xfrm>
          <a:custGeom>
            <a:avLst/>
            <a:gdLst>
              <a:gd name="connsiteX0" fmla="*/ 0 w 1827608"/>
              <a:gd name="connsiteY0" fmla="*/ 0 h 1828800"/>
              <a:gd name="connsiteX1" fmla="*/ 1827608 w 1827608"/>
              <a:gd name="connsiteY1" fmla="*/ 0 h 1828800"/>
              <a:gd name="connsiteX2" fmla="*/ 1827608 w 1827608"/>
              <a:gd name="connsiteY2" fmla="*/ 1828800 h 1828800"/>
              <a:gd name="connsiteX3" fmla="*/ 0 w 1827608"/>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8" h="1828800">
                <a:moveTo>
                  <a:pt x="0" y="0"/>
                </a:moveTo>
                <a:lnTo>
                  <a:pt x="1827608" y="0"/>
                </a:lnTo>
                <a:lnTo>
                  <a:pt x="1827608"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DFB4CDB-BD08-4CE7-8147-C8D8E5D9B93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19B89C47-8E3E-4415-9D23-29E7F47D7E1D}"/>
              </a:ext>
            </a:extLst>
          </p:cNvPr>
          <p:cNvSpPr>
            <a:spLocks noGrp="1"/>
          </p:cNvSpPr>
          <p:nvPr>
            <p:ph type="pic" sz="quarter" idx="12"/>
          </p:nvPr>
        </p:nvSpPr>
        <p:spPr>
          <a:xfrm>
            <a:off x="1" y="1343162"/>
            <a:ext cx="3886202" cy="5514838"/>
          </a:xfrm>
          <a:custGeom>
            <a:avLst/>
            <a:gdLst>
              <a:gd name="connsiteX0" fmla="*/ 0 w 3886202"/>
              <a:gd name="connsiteY0" fmla="*/ 0 h 5514838"/>
              <a:gd name="connsiteX1" fmla="*/ 3886202 w 3886202"/>
              <a:gd name="connsiteY1" fmla="*/ 0 h 5514838"/>
              <a:gd name="connsiteX2" fmla="*/ 3886202 w 3886202"/>
              <a:gd name="connsiteY2" fmla="*/ 5514838 h 5514838"/>
              <a:gd name="connsiteX3" fmla="*/ 0 w 3886202"/>
              <a:gd name="connsiteY3" fmla="*/ 5514838 h 5514838"/>
            </a:gdLst>
            <a:ahLst/>
            <a:cxnLst>
              <a:cxn ang="0">
                <a:pos x="connsiteX0" y="connsiteY0"/>
              </a:cxn>
              <a:cxn ang="0">
                <a:pos x="connsiteX1" y="connsiteY1"/>
              </a:cxn>
              <a:cxn ang="0">
                <a:pos x="connsiteX2" y="connsiteY2"/>
              </a:cxn>
              <a:cxn ang="0">
                <a:pos x="connsiteX3" y="connsiteY3"/>
              </a:cxn>
            </a:cxnLst>
            <a:rect l="l" t="t" r="r" b="b"/>
            <a:pathLst>
              <a:path w="3886202" h="5514838">
                <a:moveTo>
                  <a:pt x="0" y="0"/>
                </a:moveTo>
                <a:lnTo>
                  <a:pt x="3886202" y="0"/>
                </a:lnTo>
                <a:lnTo>
                  <a:pt x="3886202" y="5514838"/>
                </a:lnTo>
                <a:lnTo>
                  <a:pt x="0" y="551483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9345C64-965B-4572-AA79-DE5975595B7F}"/>
              </a:ext>
            </a:extLst>
          </p:cNvPr>
          <p:cNvSpPr>
            <a:spLocks noGrp="1"/>
          </p:cNvSpPr>
          <p:nvPr userDrawn="1">
            <p:ph type="pic" sz="quarter" idx="10"/>
          </p:nvPr>
        </p:nvSpPr>
        <p:spPr>
          <a:xfrm>
            <a:off x="6179199" y="1343162"/>
            <a:ext cx="1827609" cy="1828800"/>
          </a:xfrm>
          <a:custGeom>
            <a:avLst/>
            <a:gdLst>
              <a:gd name="connsiteX0" fmla="*/ 0 w 1827609"/>
              <a:gd name="connsiteY0" fmla="*/ 0 h 1828800"/>
              <a:gd name="connsiteX1" fmla="*/ 1827609 w 1827609"/>
              <a:gd name="connsiteY1" fmla="*/ 0 h 1828800"/>
              <a:gd name="connsiteX2" fmla="*/ 1827609 w 1827609"/>
              <a:gd name="connsiteY2" fmla="*/ 1828800 h 1828800"/>
              <a:gd name="connsiteX3" fmla="*/ 0 w 1827609"/>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9" h="1828800">
                <a:moveTo>
                  <a:pt x="0" y="0"/>
                </a:moveTo>
                <a:lnTo>
                  <a:pt x="1827609" y="0"/>
                </a:lnTo>
                <a:lnTo>
                  <a:pt x="1827609"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61463304-7052-46A9-BDAD-05ADB84A7A1B}"/>
              </a:ext>
            </a:extLst>
          </p:cNvPr>
          <p:cNvSpPr>
            <a:spLocks noGrp="1"/>
          </p:cNvSpPr>
          <p:nvPr>
            <p:ph type="pic" sz="quarter" idx="11"/>
          </p:nvPr>
        </p:nvSpPr>
        <p:spPr>
          <a:xfrm>
            <a:off x="1" y="1"/>
            <a:ext cx="3886202" cy="5657861"/>
          </a:xfrm>
          <a:custGeom>
            <a:avLst/>
            <a:gdLst>
              <a:gd name="connsiteX0" fmla="*/ 0 w 3886202"/>
              <a:gd name="connsiteY0" fmla="*/ 0 h 5657861"/>
              <a:gd name="connsiteX1" fmla="*/ 3886202 w 3886202"/>
              <a:gd name="connsiteY1" fmla="*/ 0 h 5657861"/>
              <a:gd name="connsiteX2" fmla="*/ 3886202 w 3886202"/>
              <a:gd name="connsiteY2" fmla="*/ 5657861 h 5657861"/>
              <a:gd name="connsiteX3" fmla="*/ 0 w 3886202"/>
              <a:gd name="connsiteY3" fmla="*/ 5657861 h 5657861"/>
            </a:gdLst>
            <a:ahLst/>
            <a:cxnLst>
              <a:cxn ang="0">
                <a:pos x="connsiteX0" y="connsiteY0"/>
              </a:cxn>
              <a:cxn ang="0">
                <a:pos x="connsiteX1" y="connsiteY1"/>
              </a:cxn>
              <a:cxn ang="0">
                <a:pos x="connsiteX2" y="connsiteY2"/>
              </a:cxn>
              <a:cxn ang="0">
                <a:pos x="connsiteX3" y="connsiteY3"/>
              </a:cxn>
            </a:cxnLst>
            <a:rect l="l" t="t" r="r" b="b"/>
            <a:pathLst>
              <a:path w="3886202" h="5657861">
                <a:moveTo>
                  <a:pt x="0" y="0"/>
                </a:moveTo>
                <a:lnTo>
                  <a:pt x="3886202" y="0"/>
                </a:lnTo>
                <a:lnTo>
                  <a:pt x="3886202" y="5657861"/>
                </a:lnTo>
                <a:lnTo>
                  <a:pt x="0" y="56578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97567F8B-9791-4F9B-8EFF-6E66D5BE1EE0}"/>
              </a:ext>
            </a:extLst>
          </p:cNvPr>
          <p:cNvSpPr>
            <a:spLocks noGrp="1"/>
          </p:cNvSpPr>
          <p:nvPr userDrawn="1">
            <p:ph type="pic" sz="quarter" idx="10"/>
          </p:nvPr>
        </p:nvSpPr>
        <p:spPr>
          <a:xfrm>
            <a:off x="4115994" y="1"/>
            <a:ext cx="5028007" cy="5886461"/>
          </a:xfrm>
          <a:custGeom>
            <a:avLst/>
            <a:gdLst>
              <a:gd name="connsiteX0" fmla="*/ 0 w 5028007"/>
              <a:gd name="connsiteY0" fmla="*/ 0 h 5886461"/>
              <a:gd name="connsiteX1" fmla="*/ 5028007 w 5028007"/>
              <a:gd name="connsiteY1" fmla="*/ 0 h 5886461"/>
              <a:gd name="connsiteX2" fmla="*/ 5028007 w 5028007"/>
              <a:gd name="connsiteY2" fmla="*/ 5886461 h 5886461"/>
              <a:gd name="connsiteX3" fmla="*/ 0 w 5028007"/>
              <a:gd name="connsiteY3" fmla="*/ 5886461 h 5886461"/>
            </a:gdLst>
            <a:ahLst/>
            <a:cxnLst>
              <a:cxn ang="0">
                <a:pos x="connsiteX0" y="connsiteY0"/>
              </a:cxn>
              <a:cxn ang="0">
                <a:pos x="connsiteX1" y="connsiteY1"/>
              </a:cxn>
              <a:cxn ang="0">
                <a:pos x="connsiteX2" y="connsiteY2"/>
              </a:cxn>
              <a:cxn ang="0">
                <a:pos x="connsiteX3" y="connsiteY3"/>
              </a:cxn>
            </a:cxnLst>
            <a:rect l="l" t="t" r="r" b="b"/>
            <a:pathLst>
              <a:path w="5028007" h="5886461">
                <a:moveTo>
                  <a:pt x="0" y="0"/>
                </a:moveTo>
                <a:lnTo>
                  <a:pt x="5028007" y="0"/>
                </a:lnTo>
                <a:lnTo>
                  <a:pt x="5028007" y="5886461"/>
                </a:lnTo>
                <a:lnTo>
                  <a:pt x="0" y="58864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D6BBB3F-0D4C-42C6-8043-85207E9C9066}"/>
              </a:ext>
            </a:extLst>
          </p:cNvPr>
          <p:cNvSpPr>
            <a:spLocks noGrp="1"/>
          </p:cNvSpPr>
          <p:nvPr>
            <p:ph type="pic" sz="quarter" idx="10"/>
          </p:nvPr>
        </p:nvSpPr>
        <p:spPr>
          <a:xfrm>
            <a:off x="1" y="0"/>
            <a:ext cx="8002191" cy="6340510"/>
          </a:xfrm>
          <a:custGeom>
            <a:avLst/>
            <a:gdLst>
              <a:gd name="connsiteX0" fmla="*/ 0 w 8002191"/>
              <a:gd name="connsiteY0" fmla="*/ 0 h 6340510"/>
              <a:gd name="connsiteX1" fmla="*/ 8002191 w 8002191"/>
              <a:gd name="connsiteY1" fmla="*/ 0 h 6340510"/>
              <a:gd name="connsiteX2" fmla="*/ 8002191 w 8002191"/>
              <a:gd name="connsiteY2" fmla="*/ 6008102 h 6340510"/>
              <a:gd name="connsiteX3" fmla="*/ 7759220 w 8002191"/>
              <a:gd name="connsiteY3" fmla="*/ 6340510 h 6340510"/>
              <a:gd name="connsiteX4" fmla="*/ 0 w 8002191"/>
              <a:gd name="connsiteY4" fmla="*/ 6340510 h 6340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6340510">
                <a:moveTo>
                  <a:pt x="0" y="0"/>
                </a:moveTo>
                <a:lnTo>
                  <a:pt x="8002191" y="0"/>
                </a:lnTo>
                <a:lnTo>
                  <a:pt x="8002191" y="6008102"/>
                </a:lnTo>
                <a:cubicBezTo>
                  <a:pt x="8002191" y="6191686"/>
                  <a:pt x="7893409" y="6340510"/>
                  <a:pt x="7759220" y="6340510"/>
                </a:cubicBezTo>
                <a:lnTo>
                  <a:pt x="0" y="634051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ADB87DA6-33F6-4C68-AA9A-9237712D1591}"/>
              </a:ext>
            </a:extLst>
          </p:cNvPr>
          <p:cNvSpPr>
            <a:spLocks noGrp="1"/>
          </p:cNvSpPr>
          <p:nvPr>
            <p:ph type="pic" sz="quarter" idx="11"/>
          </p:nvPr>
        </p:nvSpPr>
        <p:spPr>
          <a:xfrm>
            <a:off x="5257804" y="0"/>
            <a:ext cx="3886197" cy="6858000"/>
          </a:xfrm>
          <a:custGeom>
            <a:avLst/>
            <a:gdLst>
              <a:gd name="connsiteX0" fmla="*/ 0 w 3886197"/>
              <a:gd name="connsiteY0" fmla="*/ 0 h 6858000"/>
              <a:gd name="connsiteX1" fmla="*/ 3886197 w 3886197"/>
              <a:gd name="connsiteY1" fmla="*/ 0 h 6858000"/>
              <a:gd name="connsiteX2" fmla="*/ 3886197 w 3886197"/>
              <a:gd name="connsiteY2" fmla="*/ 6858000 h 6858000"/>
              <a:gd name="connsiteX3" fmla="*/ 0 w 38861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86197" h="6858000">
                <a:moveTo>
                  <a:pt x="0" y="0"/>
                </a:moveTo>
                <a:lnTo>
                  <a:pt x="3886197" y="0"/>
                </a:lnTo>
                <a:lnTo>
                  <a:pt x="38861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3">
            <a:extLst>
              <a:ext uri="{FF2B5EF4-FFF2-40B4-BE49-F238E27FC236}">
                <a16:creationId xmlns:a16="http://schemas.microsoft.com/office/drawing/2014/main" id="{F9D5D8B1-4E2F-4BF4-84FA-1250CE586336}"/>
              </a:ext>
            </a:extLst>
          </p:cNvPr>
          <p:cNvSpPr>
            <a:spLocks noGrp="1"/>
          </p:cNvSpPr>
          <p:nvPr userDrawn="1">
            <p:ph type="pic" sz="quarter" idx="10"/>
          </p:nvPr>
        </p:nvSpPr>
        <p:spPr>
          <a:xfrm>
            <a:off x="2" y="1"/>
            <a:ext cx="5257799" cy="5596327"/>
          </a:xfrm>
          <a:custGeom>
            <a:avLst/>
            <a:gdLst>
              <a:gd name="connsiteX0" fmla="*/ 0 w 5257799"/>
              <a:gd name="connsiteY0" fmla="*/ 0 h 5596327"/>
              <a:gd name="connsiteX1" fmla="*/ 5257799 w 5257799"/>
              <a:gd name="connsiteY1" fmla="*/ 0 h 5596327"/>
              <a:gd name="connsiteX2" fmla="*/ 5257799 w 5257799"/>
              <a:gd name="connsiteY2" fmla="*/ 5596327 h 5596327"/>
              <a:gd name="connsiteX3" fmla="*/ 0 w 5257799"/>
              <a:gd name="connsiteY3" fmla="*/ 5596327 h 5596327"/>
            </a:gdLst>
            <a:ahLst/>
            <a:cxnLst>
              <a:cxn ang="0">
                <a:pos x="connsiteX0" y="connsiteY0"/>
              </a:cxn>
              <a:cxn ang="0">
                <a:pos x="connsiteX1" y="connsiteY1"/>
              </a:cxn>
              <a:cxn ang="0">
                <a:pos x="connsiteX2" y="connsiteY2"/>
              </a:cxn>
              <a:cxn ang="0">
                <a:pos x="connsiteX3" y="connsiteY3"/>
              </a:cxn>
            </a:cxnLst>
            <a:rect l="l" t="t" r="r" b="b"/>
            <a:pathLst>
              <a:path w="5257799" h="5596327">
                <a:moveTo>
                  <a:pt x="0" y="0"/>
                </a:moveTo>
                <a:lnTo>
                  <a:pt x="5257799" y="0"/>
                </a:lnTo>
                <a:lnTo>
                  <a:pt x="5257799" y="5596327"/>
                </a:lnTo>
                <a:lnTo>
                  <a:pt x="0" y="559632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11" name="PpHolder12">
            <a:extLst>
              <a:ext uri="{FF2B5EF4-FFF2-40B4-BE49-F238E27FC236}">
                <a16:creationId xmlns:a16="http://schemas.microsoft.com/office/drawing/2014/main" id="{9D54DBA2-2EAA-47BB-878E-65CB12C70C25}"/>
              </a:ext>
            </a:extLst>
          </p:cNvPr>
          <p:cNvSpPr>
            <a:spLocks noGrp="1"/>
          </p:cNvSpPr>
          <p:nvPr userDrawn="1">
            <p:ph type="pic" sz="quarter" idx="10"/>
          </p:nvPr>
        </p:nvSpPr>
        <p:spPr>
          <a:xfrm>
            <a:off x="1141811" y="1824077"/>
            <a:ext cx="2515792" cy="2062124"/>
          </a:xfrm>
          <a:custGeom>
            <a:avLst/>
            <a:gdLst>
              <a:gd name="connsiteX0" fmla="*/ 112757 w 2515792"/>
              <a:gd name="connsiteY0" fmla="*/ 0 h 2062124"/>
              <a:gd name="connsiteX1" fmla="*/ 2403035 w 2515792"/>
              <a:gd name="connsiteY1" fmla="*/ 0 h 2062124"/>
              <a:gd name="connsiteX2" fmla="*/ 2515792 w 2515792"/>
              <a:gd name="connsiteY2" fmla="*/ 112757 h 2062124"/>
              <a:gd name="connsiteX3" fmla="*/ 2515792 w 2515792"/>
              <a:gd name="connsiteY3" fmla="*/ 1949367 h 2062124"/>
              <a:gd name="connsiteX4" fmla="*/ 2403035 w 2515792"/>
              <a:gd name="connsiteY4" fmla="*/ 2062124 h 2062124"/>
              <a:gd name="connsiteX5" fmla="*/ 112757 w 2515792"/>
              <a:gd name="connsiteY5" fmla="*/ 2062124 h 2062124"/>
              <a:gd name="connsiteX6" fmla="*/ 0 w 2515792"/>
              <a:gd name="connsiteY6" fmla="*/ 1949367 h 2062124"/>
              <a:gd name="connsiteX7" fmla="*/ 0 w 2515792"/>
              <a:gd name="connsiteY7" fmla="*/ 112757 h 2062124"/>
              <a:gd name="connsiteX8" fmla="*/ 112757 w 2515792"/>
              <a:gd name="connsiteY8" fmla="*/ 0 h 20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5792" h="2062124">
                <a:moveTo>
                  <a:pt x="112757" y="0"/>
                </a:moveTo>
                <a:lnTo>
                  <a:pt x="2403035" y="0"/>
                </a:lnTo>
                <a:cubicBezTo>
                  <a:pt x="2465309" y="0"/>
                  <a:pt x="2515792" y="50483"/>
                  <a:pt x="2515792" y="112757"/>
                </a:cubicBezTo>
                <a:lnTo>
                  <a:pt x="2515792" y="1949367"/>
                </a:lnTo>
                <a:cubicBezTo>
                  <a:pt x="2515792" y="2011641"/>
                  <a:pt x="2465309" y="2062124"/>
                  <a:pt x="2403035" y="2062124"/>
                </a:cubicBezTo>
                <a:lnTo>
                  <a:pt x="112757" y="2062124"/>
                </a:lnTo>
                <a:cubicBezTo>
                  <a:pt x="50483" y="2062124"/>
                  <a:pt x="0" y="2011641"/>
                  <a:pt x="0" y="1949367"/>
                </a:cubicBezTo>
                <a:lnTo>
                  <a:pt x="0" y="112757"/>
                </a:lnTo>
                <a:cubicBezTo>
                  <a:pt x="0" y="50483"/>
                  <a:pt x="50483" y="0"/>
                  <a:pt x="112757"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4961302" y="2350074"/>
            <a:ext cx="3914149"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2">
            <a:extLst>
              <a:ext uri="{FF2B5EF4-FFF2-40B4-BE49-F238E27FC236}">
                <a16:creationId xmlns:a16="http://schemas.microsoft.com/office/drawing/2014/main" id="{274BF6B5-DCFE-4219-A368-CFFAFDF5F836}"/>
              </a:ext>
            </a:extLst>
          </p:cNvPr>
          <p:cNvSpPr>
            <a:spLocks noGrp="1"/>
          </p:cNvSpPr>
          <p:nvPr>
            <p:ph type="pic" sz="quarter" idx="11"/>
          </p:nvPr>
        </p:nvSpPr>
        <p:spPr>
          <a:xfrm>
            <a:off x="0" y="0"/>
            <a:ext cx="2514600" cy="6858000"/>
          </a:xfrm>
          <a:custGeom>
            <a:avLst/>
            <a:gdLst>
              <a:gd name="connsiteX0" fmla="*/ 0 w 2514600"/>
              <a:gd name="connsiteY0" fmla="*/ 0 h 6858000"/>
              <a:gd name="connsiteX1" fmla="*/ 2514600 w 2514600"/>
              <a:gd name="connsiteY1" fmla="*/ 0 h 6858000"/>
              <a:gd name="connsiteX2" fmla="*/ 2514600 w 2514600"/>
              <a:gd name="connsiteY2" fmla="*/ 6858000 h 6858000"/>
              <a:gd name="connsiteX3" fmla="*/ 0 w 2514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14600" h="6858000">
                <a:moveTo>
                  <a:pt x="0" y="0"/>
                </a:moveTo>
                <a:lnTo>
                  <a:pt x="2514600" y="0"/>
                </a:lnTo>
                <a:lnTo>
                  <a:pt x="2514600"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7" name="PpHolder10">
            <a:extLst>
              <a:ext uri="{FF2B5EF4-FFF2-40B4-BE49-F238E27FC236}">
                <a16:creationId xmlns:a16="http://schemas.microsoft.com/office/drawing/2014/main" id="{9794214E-C3DF-40A7-B8A5-514BC0FDA194}"/>
              </a:ext>
            </a:extLst>
          </p:cNvPr>
          <p:cNvSpPr>
            <a:spLocks noGrp="1"/>
          </p:cNvSpPr>
          <p:nvPr>
            <p:ph type="pic" sz="quarter" idx="10"/>
          </p:nvPr>
        </p:nvSpPr>
        <p:spPr>
          <a:xfrm>
            <a:off x="2" y="2347818"/>
            <a:ext cx="3430193" cy="1999757"/>
          </a:xfrm>
          <a:custGeom>
            <a:avLst/>
            <a:gdLst>
              <a:gd name="connsiteX0" fmla="*/ 0 w 3430193"/>
              <a:gd name="connsiteY0" fmla="*/ 0 h 1999757"/>
              <a:gd name="connsiteX1" fmla="*/ 3430193 w 3430193"/>
              <a:gd name="connsiteY1" fmla="*/ 0 h 1999757"/>
              <a:gd name="connsiteX2" fmla="*/ 3430193 w 3430193"/>
              <a:gd name="connsiteY2" fmla="*/ 1999757 h 1999757"/>
              <a:gd name="connsiteX3" fmla="*/ 0 w 3430193"/>
              <a:gd name="connsiteY3" fmla="*/ 1999757 h 1999757"/>
            </a:gdLst>
            <a:ahLst/>
            <a:cxnLst>
              <a:cxn ang="0">
                <a:pos x="connsiteX0" y="connsiteY0"/>
              </a:cxn>
              <a:cxn ang="0">
                <a:pos x="connsiteX1" y="connsiteY1"/>
              </a:cxn>
              <a:cxn ang="0">
                <a:pos x="connsiteX2" y="connsiteY2"/>
              </a:cxn>
              <a:cxn ang="0">
                <a:pos x="connsiteX3" y="connsiteY3"/>
              </a:cxn>
            </a:cxnLst>
            <a:rect l="l" t="t" r="r" b="b"/>
            <a:pathLst>
              <a:path w="3430193" h="1999757">
                <a:moveTo>
                  <a:pt x="0" y="0"/>
                </a:moveTo>
                <a:lnTo>
                  <a:pt x="3430193" y="0"/>
                </a:lnTo>
                <a:lnTo>
                  <a:pt x="3430193" y="1999757"/>
                </a:lnTo>
                <a:lnTo>
                  <a:pt x="0" y="199975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D0D3481D-883E-4FCB-B234-A092D7F9A9F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11" name="PpHolder25">
            <a:extLst>
              <a:ext uri="{FF2B5EF4-FFF2-40B4-BE49-F238E27FC236}">
                <a16:creationId xmlns:a16="http://schemas.microsoft.com/office/drawing/2014/main" id="{0ED71CB5-21EF-4BF1-B870-62D6E7E9D795}"/>
              </a:ext>
            </a:extLst>
          </p:cNvPr>
          <p:cNvSpPr>
            <a:spLocks noGrp="1"/>
          </p:cNvSpPr>
          <p:nvPr userDrawn="1">
            <p:ph type="pic" sz="quarter" idx="10"/>
          </p:nvPr>
        </p:nvSpPr>
        <p:spPr>
          <a:xfrm>
            <a:off x="3112892" y="3106978"/>
            <a:ext cx="2926349" cy="1844078"/>
          </a:xfrm>
          <a:custGeom>
            <a:avLst/>
            <a:gdLst>
              <a:gd name="connsiteX0" fmla="*/ 0 w 2926349"/>
              <a:gd name="connsiteY0" fmla="*/ 0 h 1844078"/>
              <a:gd name="connsiteX1" fmla="*/ 2926349 w 2926349"/>
              <a:gd name="connsiteY1" fmla="*/ 0 h 1844078"/>
              <a:gd name="connsiteX2" fmla="*/ 2926349 w 2926349"/>
              <a:gd name="connsiteY2" fmla="*/ 1844078 h 1844078"/>
              <a:gd name="connsiteX3" fmla="*/ 0 w 2926349"/>
              <a:gd name="connsiteY3" fmla="*/ 1844078 h 1844078"/>
            </a:gdLst>
            <a:ahLst/>
            <a:cxnLst>
              <a:cxn ang="0">
                <a:pos x="connsiteX0" y="connsiteY0"/>
              </a:cxn>
              <a:cxn ang="0">
                <a:pos x="connsiteX1" y="connsiteY1"/>
              </a:cxn>
              <a:cxn ang="0">
                <a:pos x="connsiteX2" y="connsiteY2"/>
              </a:cxn>
              <a:cxn ang="0">
                <a:pos x="connsiteX3" y="connsiteY3"/>
              </a:cxn>
            </a:cxnLst>
            <a:rect l="l" t="t" r="r" b="b"/>
            <a:pathLst>
              <a:path w="2926349" h="1844078">
                <a:moveTo>
                  <a:pt x="0" y="0"/>
                </a:moveTo>
                <a:lnTo>
                  <a:pt x="2926349" y="0"/>
                </a:lnTo>
                <a:lnTo>
                  <a:pt x="2926349" y="1844078"/>
                </a:lnTo>
                <a:lnTo>
                  <a:pt x="0" y="18440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21CF58F2-88C4-405B-A4C7-A9AF8A728441}"/>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044FA428-243B-4827-8C4E-929D3CF496D8}"/>
              </a:ext>
            </a:extLst>
          </p:cNvPr>
          <p:cNvSpPr>
            <a:spLocks noGrp="1"/>
          </p:cNvSpPr>
          <p:nvPr>
            <p:ph type="pic" sz="quarter" idx="11"/>
          </p:nvPr>
        </p:nvSpPr>
        <p:spPr>
          <a:xfrm>
            <a:off x="1090064"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924FE1A7-D0C8-4455-A30B-5F3EE9A0509B}"/>
              </a:ext>
            </a:extLst>
          </p:cNvPr>
          <p:cNvSpPr>
            <a:spLocks noGrp="1"/>
          </p:cNvSpPr>
          <p:nvPr>
            <p:ph type="pic" sz="quarter" idx="10"/>
          </p:nvPr>
        </p:nvSpPr>
        <p:spPr>
          <a:xfrm>
            <a:off x="0" y="1506664"/>
            <a:ext cx="9144000" cy="2379539"/>
          </a:xfrm>
          <a:custGeom>
            <a:avLst/>
            <a:gdLst>
              <a:gd name="connsiteX0" fmla="*/ 0 w 9144000"/>
              <a:gd name="connsiteY0" fmla="*/ 0 h 2379539"/>
              <a:gd name="connsiteX1" fmla="*/ 9144000 w 9144000"/>
              <a:gd name="connsiteY1" fmla="*/ 0 h 2379539"/>
              <a:gd name="connsiteX2" fmla="*/ 9144000 w 9144000"/>
              <a:gd name="connsiteY2" fmla="*/ 2379539 h 2379539"/>
              <a:gd name="connsiteX3" fmla="*/ 0 w 9144000"/>
              <a:gd name="connsiteY3" fmla="*/ 2379539 h 2379539"/>
            </a:gdLst>
            <a:ahLst/>
            <a:cxnLst>
              <a:cxn ang="0">
                <a:pos x="connsiteX0" y="connsiteY0"/>
              </a:cxn>
              <a:cxn ang="0">
                <a:pos x="connsiteX1" y="connsiteY1"/>
              </a:cxn>
              <a:cxn ang="0">
                <a:pos x="connsiteX2" y="connsiteY2"/>
              </a:cxn>
              <a:cxn ang="0">
                <a:pos x="connsiteX3" y="connsiteY3"/>
              </a:cxn>
            </a:cxnLst>
            <a:rect l="l" t="t" r="r" b="b"/>
            <a:pathLst>
              <a:path w="9144000" h="2379539">
                <a:moveTo>
                  <a:pt x="0" y="0"/>
                </a:moveTo>
                <a:lnTo>
                  <a:pt x="9144000" y="0"/>
                </a:lnTo>
                <a:lnTo>
                  <a:pt x="9144000" y="2379539"/>
                </a:lnTo>
                <a:lnTo>
                  <a:pt x="0" y="237953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15049F5C-B55E-454D-9908-BFF8F4DC1FAD}"/>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6" name="PpHolder5">
            <a:extLst>
              <a:ext uri="{FF2B5EF4-FFF2-40B4-BE49-F238E27FC236}">
                <a16:creationId xmlns:a16="http://schemas.microsoft.com/office/drawing/2014/main" id="{3375BC8B-C440-499D-9751-36D908A61D8B}"/>
              </a:ext>
            </a:extLst>
          </p:cNvPr>
          <p:cNvSpPr>
            <a:spLocks noGrp="1"/>
          </p:cNvSpPr>
          <p:nvPr>
            <p:ph type="pic" sz="quarter" idx="11"/>
          </p:nvPr>
        </p:nvSpPr>
        <p:spPr>
          <a:xfrm>
            <a:off x="3525256" y="2283977"/>
            <a:ext cx="2093493" cy="1371600"/>
          </a:xfrm>
          <a:custGeom>
            <a:avLst/>
            <a:gdLst>
              <a:gd name="connsiteX0" fmla="*/ 0 w 2093493"/>
              <a:gd name="connsiteY0" fmla="*/ 0 h 1371600"/>
              <a:gd name="connsiteX1" fmla="*/ 2093493 w 2093493"/>
              <a:gd name="connsiteY1" fmla="*/ 0 h 1371600"/>
              <a:gd name="connsiteX2" fmla="*/ 2093493 w 2093493"/>
              <a:gd name="connsiteY2" fmla="*/ 1371600 h 1371600"/>
              <a:gd name="connsiteX3" fmla="*/ 0 w 2093493"/>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093493" h="1371600">
                <a:moveTo>
                  <a:pt x="0" y="0"/>
                </a:moveTo>
                <a:lnTo>
                  <a:pt x="2093493" y="0"/>
                </a:lnTo>
                <a:lnTo>
                  <a:pt x="2093493" y="1371600"/>
                </a:ln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B4422ED-1806-4BE3-8D85-4D9F64A66C79}"/>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4">
            <a:extLst>
              <a:ext uri="{FF2B5EF4-FFF2-40B4-BE49-F238E27FC236}">
                <a16:creationId xmlns:a16="http://schemas.microsoft.com/office/drawing/2014/main" id="{0E3099F0-196F-4F04-8BC7-C7AB19A12E28}"/>
              </a:ext>
            </a:extLst>
          </p:cNvPr>
          <p:cNvSpPr>
            <a:spLocks noGrp="1"/>
          </p:cNvSpPr>
          <p:nvPr>
            <p:ph type="pic" sz="quarter" idx="12"/>
          </p:nvPr>
        </p:nvSpPr>
        <p:spPr>
          <a:xfrm>
            <a:off x="5947447" y="2517761"/>
            <a:ext cx="2058590" cy="1140977"/>
          </a:xfrm>
          <a:custGeom>
            <a:avLst/>
            <a:gdLst>
              <a:gd name="connsiteX0" fmla="*/ 0 w 2058590"/>
              <a:gd name="connsiteY0" fmla="*/ 0 h 1140977"/>
              <a:gd name="connsiteX1" fmla="*/ 2058590 w 2058590"/>
              <a:gd name="connsiteY1" fmla="*/ 0 h 1140977"/>
              <a:gd name="connsiteX2" fmla="*/ 2058590 w 2058590"/>
              <a:gd name="connsiteY2" fmla="*/ 1140977 h 1140977"/>
              <a:gd name="connsiteX3" fmla="*/ 0 w 2058590"/>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0" h="1140977">
                <a:moveTo>
                  <a:pt x="0" y="0"/>
                </a:moveTo>
                <a:lnTo>
                  <a:pt x="2058590" y="0"/>
                </a:lnTo>
                <a:lnTo>
                  <a:pt x="2058590"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6">
            <a:extLst>
              <a:ext uri="{FF2B5EF4-FFF2-40B4-BE49-F238E27FC236}">
                <a16:creationId xmlns:a16="http://schemas.microsoft.com/office/drawing/2014/main" id="{D72332CD-2D23-4979-B86B-D95401B05A31}"/>
              </a:ext>
            </a:extLst>
          </p:cNvPr>
          <p:cNvSpPr>
            <a:spLocks noGrp="1"/>
          </p:cNvSpPr>
          <p:nvPr userDrawn="1">
            <p:ph type="pic" sz="quarter" idx="10"/>
          </p:nvPr>
        </p:nvSpPr>
        <p:spPr>
          <a:xfrm>
            <a:off x="1141811" y="2514601"/>
            <a:ext cx="2058591" cy="1140977"/>
          </a:xfrm>
          <a:custGeom>
            <a:avLst/>
            <a:gdLst>
              <a:gd name="connsiteX0" fmla="*/ 0 w 2058591"/>
              <a:gd name="connsiteY0" fmla="*/ 0 h 1140977"/>
              <a:gd name="connsiteX1" fmla="*/ 2058591 w 2058591"/>
              <a:gd name="connsiteY1" fmla="*/ 0 h 1140977"/>
              <a:gd name="connsiteX2" fmla="*/ 2058591 w 2058591"/>
              <a:gd name="connsiteY2" fmla="*/ 1140977 h 1140977"/>
              <a:gd name="connsiteX3" fmla="*/ 0 w 2058591"/>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1" h="1140977">
                <a:moveTo>
                  <a:pt x="0" y="0"/>
                </a:moveTo>
                <a:lnTo>
                  <a:pt x="2058591" y="0"/>
                </a:lnTo>
                <a:lnTo>
                  <a:pt x="2058591"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1" name="PpHolder8">
            <a:extLst>
              <a:ext uri="{FF2B5EF4-FFF2-40B4-BE49-F238E27FC236}">
                <a16:creationId xmlns:a16="http://schemas.microsoft.com/office/drawing/2014/main" id="{00EAECD9-C9B8-43A7-AFF2-EF910E8754EF}"/>
              </a:ext>
            </a:extLst>
          </p:cNvPr>
          <p:cNvSpPr>
            <a:spLocks noGrp="1"/>
          </p:cNvSpPr>
          <p:nvPr userDrawn="1">
            <p:ph type="pic" sz="quarter" idx="10"/>
          </p:nvPr>
        </p:nvSpPr>
        <p:spPr>
          <a:xfrm>
            <a:off x="1606325" y="2746804"/>
            <a:ext cx="912092" cy="912092"/>
          </a:xfrm>
          <a:custGeom>
            <a:avLst/>
            <a:gdLst>
              <a:gd name="connsiteX0" fmla="*/ 456045 w 912092"/>
              <a:gd name="connsiteY0" fmla="*/ 0 h 912092"/>
              <a:gd name="connsiteX1" fmla="*/ 912092 w 912092"/>
              <a:gd name="connsiteY1" fmla="*/ 456046 h 912092"/>
              <a:gd name="connsiteX2" fmla="*/ 456045 w 912092"/>
              <a:gd name="connsiteY2" fmla="*/ 912092 h 912092"/>
              <a:gd name="connsiteX3" fmla="*/ 0 w 912092"/>
              <a:gd name="connsiteY3" fmla="*/ 456046 h 912092"/>
              <a:gd name="connsiteX4" fmla="*/ 456045 w 912092"/>
              <a:gd name="connsiteY4" fmla="*/ 0 h 91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092" h="912092">
                <a:moveTo>
                  <a:pt x="456045" y="0"/>
                </a:moveTo>
                <a:cubicBezTo>
                  <a:pt x="707914" y="0"/>
                  <a:pt x="912092" y="204179"/>
                  <a:pt x="912092" y="456046"/>
                </a:cubicBezTo>
                <a:cubicBezTo>
                  <a:pt x="912092" y="707914"/>
                  <a:pt x="707914" y="912092"/>
                  <a:pt x="456045" y="912092"/>
                </a:cubicBezTo>
                <a:cubicBezTo>
                  <a:pt x="204179" y="912092"/>
                  <a:pt x="0" y="707914"/>
                  <a:pt x="0" y="456046"/>
                </a:cubicBezTo>
                <a:cubicBezTo>
                  <a:pt x="0" y="204179"/>
                  <a:pt x="204179" y="0"/>
                  <a:pt x="45604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02301278-8D6C-41BE-852E-A5E79CAC1C5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8A5F66D8-F9A2-495A-BD62-997930929045}"/>
              </a:ext>
            </a:extLst>
          </p:cNvPr>
          <p:cNvSpPr>
            <a:spLocks noGrp="1"/>
          </p:cNvSpPr>
          <p:nvPr>
            <p:ph type="pic" sz="quarter" idx="11"/>
          </p:nvPr>
        </p:nvSpPr>
        <p:spPr>
          <a:xfrm>
            <a:off x="913213" y="2286000"/>
            <a:ext cx="7317581" cy="2743200"/>
          </a:xfrm>
          <a:custGeom>
            <a:avLst/>
            <a:gdLst>
              <a:gd name="connsiteX0" fmla="*/ 0 w 7317581"/>
              <a:gd name="connsiteY0" fmla="*/ 0 h 2743200"/>
              <a:gd name="connsiteX1" fmla="*/ 7317581 w 7317581"/>
              <a:gd name="connsiteY1" fmla="*/ 0 h 2743200"/>
              <a:gd name="connsiteX2" fmla="*/ 7317581 w 7317581"/>
              <a:gd name="connsiteY2" fmla="*/ 2743200 h 2743200"/>
              <a:gd name="connsiteX3" fmla="*/ 0 w 7317581"/>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7317581" h="2743200">
                <a:moveTo>
                  <a:pt x="0" y="0"/>
                </a:moveTo>
                <a:lnTo>
                  <a:pt x="7317581" y="0"/>
                </a:lnTo>
                <a:lnTo>
                  <a:pt x="7317581" y="2743200"/>
                </a:lnTo>
                <a:lnTo>
                  <a:pt x="0" y="27432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7" name="PpHolder16">
            <a:extLst>
              <a:ext uri="{FF2B5EF4-FFF2-40B4-BE49-F238E27FC236}">
                <a16:creationId xmlns:a16="http://schemas.microsoft.com/office/drawing/2014/main" id="{9F4C3837-E0C5-4862-9122-F2508E4B2D0B}"/>
              </a:ext>
            </a:extLst>
          </p:cNvPr>
          <p:cNvSpPr>
            <a:spLocks noGrp="1"/>
          </p:cNvSpPr>
          <p:nvPr>
            <p:ph type="pic" sz="quarter" idx="10"/>
          </p:nvPr>
        </p:nvSpPr>
        <p:spPr>
          <a:xfrm>
            <a:off x="452112" y="2"/>
            <a:ext cx="8239778" cy="3265633"/>
          </a:xfrm>
          <a:custGeom>
            <a:avLst/>
            <a:gdLst>
              <a:gd name="connsiteX0" fmla="*/ 0 w 8239778"/>
              <a:gd name="connsiteY0" fmla="*/ 0 h 3265633"/>
              <a:gd name="connsiteX1" fmla="*/ 8239778 w 8239778"/>
              <a:gd name="connsiteY1" fmla="*/ 0 h 3265633"/>
              <a:gd name="connsiteX2" fmla="*/ 8124429 w 8239778"/>
              <a:gd name="connsiteY2" fmla="*/ 309641 h 3265633"/>
              <a:gd name="connsiteX3" fmla="*/ 4119889 w 8239778"/>
              <a:gd name="connsiteY3" fmla="*/ 3265633 h 3265633"/>
              <a:gd name="connsiteX4" fmla="*/ 115349 w 8239778"/>
              <a:gd name="connsiteY4" fmla="*/ 309641 h 3265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9778" h="3265633">
                <a:moveTo>
                  <a:pt x="0" y="0"/>
                </a:moveTo>
                <a:lnTo>
                  <a:pt x="8239778" y="0"/>
                </a:lnTo>
                <a:lnTo>
                  <a:pt x="8124429" y="309641"/>
                </a:lnTo>
                <a:cubicBezTo>
                  <a:pt x="7405205" y="2059042"/>
                  <a:pt x="5882305" y="3265633"/>
                  <a:pt x="4119889" y="3265633"/>
                </a:cubicBezTo>
                <a:cubicBezTo>
                  <a:pt x="2357474" y="3265633"/>
                  <a:pt x="834574" y="2059042"/>
                  <a:pt x="115349" y="309641"/>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460377" y="3707514"/>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DC75FBE-7506-47CE-91D5-3BA81C5FB2F4}"/>
              </a:ext>
            </a:extLst>
          </p:cNvPr>
          <p:cNvSpPr>
            <a:spLocks noGrp="1"/>
          </p:cNvSpPr>
          <p:nvPr>
            <p:ph type="pic" sz="quarter" idx="10"/>
          </p:nvPr>
        </p:nvSpPr>
        <p:spPr>
          <a:xfrm>
            <a:off x="2" y="1754"/>
            <a:ext cx="9143999" cy="6854492"/>
          </a:xfrm>
          <a:custGeom>
            <a:avLst/>
            <a:gdLst>
              <a:gd name="connsiteX0" fmla="*/ 0 w 9143999"/>
              <a:gd name="connsiteY0" fmla="*/ 0 h 6854492"/>
              <a:gd name="connsiteX1" fmla="*/ 9143999 w 9143999"/>
              <a:gd name="connsiteY1" fmla="*/ 0 h 6854492"/>
              <a:gd name="connsiteX2" fmla="*/ 9143999 w 9143999"/>
              <a:gd name="connsiteY2" fmla="*/ 6854492 h 6854492"/>
              <a:gd name="connsiteX3" fmla="*/ 0 w 9143999"/>
              <a:gd name="connsiteY3" fmla="*/ 6854492 h 6854492"/>
            </a:gdLst>
            <a:ahLst/>
            <a:cxnLst>
              <a:cxn ang="0">
                <a:pos x="connsiteX0" y="connsiteY0"/>
              </a:cxn>
              <a:cxn ang="0">
                <a:pos x="connsiteX1" y="connsiteY1"/>
              </a:cxn>
              <a:cxn ang="0">
                <a:pos x="connsiteX2" y="connsiteY2"/>
              </a:cxn>
              <a:cxn ang="0">
                <a:pos x="connsiteX3" y="connsiteY3"/>
              </a:cxn>
            </a:cxnLst>
            <a:rect l="l" t="t" r="r" b="b"/>
            <a:pathLst>
              <a:path w="9143999" h="6854492">
                <a:moveTo>
                  <a:pt x="0" y="0"/>
                </a:moveTo>
                <a:lnTo>
                  <a:pt x="9143999" y="0"/>
                </a:lnTo>
                <a:lnTo>
                  <a:pt x="9143999" y="6854492"/>
                </a:lnTo>
                <a:lnTo>
                  <a:pt x="0" y="685449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194048" y="2413252"/>
            <a:ext cx="6755906" cy="1014984"/>
          </a:xfrm>
          <a:prstGeom prst="rect">
            <a:avLst/>
          </a:prstGeom>
        </p:spPr>
        <p:txBody>
          <a:bodyPr anchor="ctr"/>
          <a:lstStyle>
            <a:lvl1pPr algn="ctr">
              <a:lnSpc>
                <a:spcPct val="100000"/>
              </a:lnSpc>
              <a:defRPr sz="45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891F13B-9EAE-4874-AB92-6C5BC8AFD9EE}"/>
              </a:ext>
            </a:extLst>
          </p:cNvPr>
          <p:cNvSpPr>
            <a:spLocks noGrp="1"/>
          </p:cNvSpPr>
          <p:nvPr>
            <p:ph type="pic" sz="quarter" idx="10"/>
          </p:nvPr>
        </p:nvSpPr>
        <p:spPr>
          <a:xfrm>
            <a:off x="684611" y="677758"/>
            <a:ext cx="7774781" cy="2519515"/>
          </a:xfrm>
          <a:custGeom>
            <a:avLst/>
            <a:gdLst>
              <a:gd name="connsiteX0" fmla="*/ 108818 w 7774781"/>
              <a:gd name="connsiteY0" fmla="*/ 0 h 2519515"/>
              <a:gd name="connsiteX1" fmla="*/ 7665963 w 7774781"/>
              <a:gd name="connsiteY1" fmla="*/ 0 h 2519515"/>
              <a:gd name="connsiteX2" fmla="*/ 7774781 w 7774781"/>
              <a:gd name="connsiteY2" fmla="*/ 108818 h 2519515"/>
              <a:gd name="connsiteX3" fmla="*/ 7774781 w 7774781"/>
              <a:gd name="connsiteY3" fmla="*/ 2410697 h 2519515"/>
              <a:gd name="connsiteX4" fmla="*/ 7665963 w 7774781"/>
              <a:gd name="connsiteY4" fmla="*/ 2519515 h 2519515"/>
              <a:gd name="connsiteX5" fmla="*/ 108818 w 7774781"/>
              <a:gd name="connsiteY5" fmla="*/ 2519515 h 2519515"/>
              <a:gd name="connsiteX6" fmla="*/ 0 w 7774781"/>
              <a:gd name="connsiteY6" fmla="*/ 2410697 h 2519515"/>
              <a:gd name="connsiteX7" fmla="*/ 0 w 7774781"/>
              <a:gd name="connsiteY7" fmla="*/ 108818 h 2519515"/>
              <a:gd name="connsiteX8" fmla="*/ 108818 w 7774781"/>
              <a:gd name="connsiteY8" fmla="*/ 0 h 251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74781" h="2519515">
                <a:moveTo>
                  <a:pt x="108818" y="0"/>
                </a:moveTo>
                <a:lnTo>
                  <a:pt x="7665963" y="0"/>
                </a:lnTo>
                <a:cubicBezTo>
                  <a:pt x="7726062" y="0"/>
                  <a:pt x="7774781" y="48719"/>
                  <a:pt x="7774781" y="108818"/>
                </a:cubicBezTo>
                <a:lnTo>
                  <a:pt x="7774781" y="2410697"/>
                </a:lnTo>
                <a:cubicBezTo>
                  <a:pt x="7774781" y="2470796"/>
                  <a:pt x="7726062" y="2519515"/>
                  <a:pt x="7665963" y="2519515"/>
                </a:cubicBezTo>
                <a:lnTo>
                  <a:pt x="108818" y="2519515"/>
                </a:lnTo>
                <a:cubicBezTo>
                  <a:pt x="48719" y="2519515"/>
                  <a:pt x="0" y="2470796"/>
                  <a:pt x="0" y="2410697"/>
                </a:cubicBezTo>
                <a:lnTo>
                  <a:pt x="0" y="108818"/>
                </a:lnTo>
                <a:cubicBezTo>
                  <a:pt x="0" y="48719"/>
                  <a:pt x="48719" y="0"/>
                  <a:pt x="10881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351388" y="1251281"/>
            <a:ext cx="5766284"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7" name="PpHolder15">
            <a:extLst>
              <a:ext uri="{FF2B5EF4-FFF2-40B4-BE49-F238E27FC236}">
                <a16:creationId xmlns:a16="http://schemas.microsoft.com/office/drawing/2014/main" id="{9A1CA80D-7D82-4FEF-B5F1-B8D6FA53C239}"/>
              </a:ext>
            </a:extLst>
          </p:cNvPr>
          <p:cNvSpPr>
            <a:spLocks noGrp="1"/>
          </p:cNvSpPr>
          <p:nvPr>
            <p:ph type="pic" sz="quarter" idx="10"/>
          </p:nvPr>
        </p:nvSpPr>
        <p:spPr>
          <a:xfrm>
            <a:off x="684551" y="0"/>
            <a:ext cx="2973053" cy="6858000"/>
          </a:xfrm>
          <a:custGeom>
            <a:avLst/>
            <a:gdLst>
              <a:gd name="connsiteX0" fmla="*/ 0 w 2973053"/>
              <a:gd name="connsiteY0" fmla="*/ 0 h 6858000"/>
              <a:gd name="connsiteX1" fmla="*/ 2973053 w 2973053"/>
              <a:gd name="connsiteY1" fmla="*/ 0 h 6858000"/>
              <a:gd name="connsiteX2" fmla="*/ 2973053 w 2973053"/>
              <a:gd name="connsiteY2" fmla="*/ 6858000 h 6858000"/>
              <a:gd name="connsiteX3" fmla="*/ 0 w 297305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973053" h="6858000">
                <a:moveTo>
                  <a:pt x="0" y="0"/>
                </a:moveTo>
                <a:lnTo>
                  <a:pt x="2973053" y="0"/>
                </a:lnTo>
                <a:lnTo>
                  <a:pt x="2973053"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4263071" y="1900461"/>
            <a:ext cx="3986504"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4D589C7-4675-4585-A01E-84B5927D02D8}"/>
              </a:ext>
            </a:extLst>
          </p:cNvPr>
          <p:cNvSpPr>
            <a:spLocks noGrp="1"/>
          </p:cNvSpPr>
          <p:nvPr>
            <p:ph type="pic" sz="quarter" idx="10"/>
          </p:nvPr>
        </p:nvSpPr>
        <p:spPr>
          <a:xfrm>
            <a:off x="1559356" y="0"/>
            <a:ext cx="7584644" cy="6858000"/>
          </a:xfrm>
          <a:custGeom>
            <a:avLst/>
            <a:gdLst>
              <a:gd name="connsiteX0" fmla="*/ 160143 w 7584644"/>
              <a:gd name="connsiteY0" fmla="*/ 0 h 6858000"/>
              <a:gd name="connsiteX1" fmla="*/ 7584644 w 7584644"/>
              <a:gd name="connsiteY1" fmla="*/ 0 h 6858000"/>
              <a:gd name="connsiteX2" fmla="*/ 7584644 w 7584644"/>
              <a:gd name="connsiteY2" fmla="*/ 6858000 h 6858000"/>
              <a:gd name="connsiteX3" fmla="*/ 2491329 w 7584644"/>
              <a:gd name="connsiteY3" fmla="*/ 6858000 h 6858000"/>
              <a:gd name="connsiteX4" fmla="*/ 2302888 w 7584644"/>
              <a:gd name="connsiteY4" fmla="*/ 6694768 h 6858000"/>
              <a:gd name="connsiteX5" fmla="*/ 0 w 7584644"/>
              <a:gd name="connsiteY5" fmla="*/ 1491713 h 6858000"/>
              <a:gd name="connsiteX6" fmla="*/ 142808 w 7584644"/>
              <a:gd name="connsiteY6" fmla="*/ 7510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4" h="6858000">
                <a:moveTo>
                  <a:pt x="160143" y="0"/>
                </a:moveTo>
                <a:lnTo>
                  <a:pt x="7584644" y="0"/>
                </a:lnTo>
                <a:lnTo>
                  <a:pt x="7584644" y="6858000"/>
                </a:lnTo>
                <a:lnTo>
                  <a:pt x="2491329" y="6858000"/>
                </a:lnTo>
                <a:lnTo>
                  <a:pt x="2302888" y="6694768"/>
                </a:lnTo>
                <a:cubicBezTo>
                  <a:pt x="888178" y="5408952"/>
                  <a:pt x="0" y="3554055"/>
                  <a:pt x="0" y="1491713"/>
                </a:cubicBezTo>
                <a:cubicBezTo>
                  <a:pt x="0" y="1006456"/>
                  <a:pt x="49172" y="532684"/>
                  <a:pt x="142808" y="75107"/>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3404785" y="3378240"/>
            <a:ext cx="4851449"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3AB6B964-3718-427A-9B73-B6CFD4D2CC7B}"/>
              </a:ext>
            </a:extLst>
          </p:cNvPr>
          <p:cNvSpPr>
            <a:spLocks noGrp="1"/>
          </p:cNvSpPr>
          <p:nvPr>
            <p:ph type="pic" sz="quarter" idx="10"/>
          </p:nvPr>
        </p:nvSpPr>
        <p:spPr>
          <a:xfrm>
            <a:off x="684611" y="1600201"/>
            <a:ext cx="3658791" cy="3658791"/>
          </a:xfrm>
          <a:custGeom>
            <a:avLst/>
            <a:gdLst>
              <a:gd name="connsiteX0" fmla="*/ 1829396 w 3658791"/>
              <a:gd name="connsiteY0" fmla="*/ 0 h 3658791"/>
              <a:gd name="connsiteX1" fmla="*/ 3658791 w 3658791"/>
              <a:gd name="connsiteY1" fmla="*/ 1829396 h 3658791"/>
              <a:gd name="connsiteX2" fmla="*/ 1829396 w 3658791"/>
              <a:gd name="connsiteY2" fmla="*/ 3658791 h 3658791"/>
              <a:gd name="connsiteX3" fmla="*/ 0 w 3658791"/>
              <a:gd name="connsiteY3" fmla="*/ 1829396 h 3658791"/>
              <a:gd name="connsiteX4" fmla="*/ 1829396 w 3658791"/>
              <a:gd name="connsiteY4" fmla="*/ 0 h 3658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8791" h="3658791">
                <a:moveTo>
                  <a:pt x="1829396" y="0"/>
                </a:moveTo>
                <a:cubicBezTo>
                  <a:pt x="2839743" y="0"/>
                  <a:pt x="3658791" y="819048"/>
                  <a:pt x="3658791" y="1829396"/>
                </a:cubicBezTo>
                <a:cubicBezTo>
                  <a:pt x="3658791" y="2839743"/>
                  <a:pt x="2839743" y="3658791"/>
                  <a:pt x="1829396" y="3658791"/>
                </a:cubicBezTo>
                <a:cubicBezTo>
                  <a:pt x="819048" y="3658791"/>
                  <a:pt x="0" y="2839743"/>
                  <a:pt x="0" y="1829396"/>
                </a:cubicBezTo>
                <a:cubicBezTo>
                  <a:pt x="0" y="819048"/>
                  <a:pt x="819048" y="0"/>
                  <a:pt x="182939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5515343" y="1975078"/>
            <a:ext cx="2660992"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A6B4F78F-4875-4750-9347-4BE27C92D1B0}"/>
              </a:ext>
            </a:extLst>
          </p:cNvPr>
          <p:cNvSpPr>
            <a:spLocks noGrp="1"/>
          </p:cNvSpPr>
          <p:nvPr>
            <p:ph type="pic" sz="quarter" idx="10"/>
          </p:nvPr>
        </p:nvSpPr>
        <p:spPr>
          <a:xfrm>
            <a:off x="2061922" y="1"/>
            <a:ext cx="7082079" cy="4972049"/>
          </a:xfrm>
          <a:custGeom>
            <a:avLst/>
            <a:gdLst>
              <a:gd name="connsiteX0" fmla="*/ 0 w 7082079"/>
              <a:gd name="connsiteY0" fmla="*/ 0 h 4972049"/>
              <a:gd name="connsiteX1" fmla="*/ 7082079 w 7082079"/>
              <a:gd name="connsiteY1" fmla="*/ 0 h 4972049"/>
              <a:gd name="connsiteX2" fmla="*/ 7082079 w 7082079"/>
              <a:gd name="connsiteY2" fmla="*/ 4972049 h 4972049"/>
              <a:gd name="connsiteX3" fmla="*/ 0 w 7082079"/>
              <a:gd name="connsiteY3" fmla="*/ 4972049 h 4972049"/>
            </a:gdLst>
            <a:ahLst/>
            <a:cxnLst>
              <a:cxn ang="0">
                <a:pos x="connsiteX0" y="connsiteY0"/>
              </a:cxn>
              <a:cxn ang="0">
                <a:pos x="connsiteX1" y="connsiteY1"/>
              </a:cxn>
              <a:cxn ang="0">
                <a:pos x="connsiteX2" y="connsiteY2"/>
              </a:cxn>
              <a:cxn ang="0">
                <a:pos x="connsiteX3" y="connsiteY3"/>
              </a:cxn>
            </a:cxnLst>
            <a:rect l="l" t="t" r="r" b="b"/>
            <a:pathLst>
              <a:path w="7082079" h="4972049">
                <a:moveTo>
                  <a:pt x="0" y="0"/>
                </a:moveTo>
                <a:lnTo>
                  <a:pt x="7082079" y="0"/>
                </a:lnTo>
                <a:lnTo>
                  <a:pt x="7082079" y="4972049"/>
                </a:lnTo>
                <a:lnTo>
                  <a:pt x="0" y="4972049"/>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812933" y="3544410"/>
            <a:ext cx="2344316"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14122B2B-6759-4347-817D-BA7D3960A174}"/>
              </a:ext>
            </a:extLst>
          </p:cNvPr>
          <p:cNvSpPr>
            <a:spLocks noGrp="1"/>
          </p:cNvSpPr>
          <p:nvPr>
            <p:ph type="pic" sz="quarter" idx="11"/>
          </p:nvPr>
        </p:nvSpPr>
        <p:spPr>
          <a:xfrm>
            <a:off x="3893139" y="2750220"/>
            <a:ext cx="1593263" cy="1364582"/>
          </a:xfrm>
          <a:custGeom>
            <a:avLst/>
            <a:gdLst>
              <a:gd name="connsiteX0" fmla="*/ 0 w 1593263"/>
              <a:gd name="connsiteY0" fmla="*/ 0 h 1364582"/>
              <a:gd name="connsiteX1" fmla="*/ 1593263 w 1593263"/>
              <a:gd name="connsiteY1" fmla="*/ 0 h 1364582"/>
              <a:gd name="connsiteX2" fmla="*/ 1593263 w 1593263"/>
              <a:gd name="connsiteY2" fmla="*/ 1364582 h 1364582"/>
              <a:gd name="connsiteX3" fmla="*/ 0 w 1593263"/>
              <a:gd name="connsiteY3" fmla="*/ 1364582 h 1364582"/>
            </a:gdLst>
            <a:ahLst/>
            <a:cxnLst>
              <a:cxn ang="0">
                <a:pos x="connsiteX0" y="connsiteY0"/>
              </a:cxn>
              <a:cxn ang="0">
                <a:pos x="connsiteX1" y="connsiteY1"/>
              </a:cxn>
              <a:cxn ang="0">
                <a:pos x="connsiteX2" y="connsiteY2"/>
              </a:cxn>
              <a:cxn ang="0">
                <a:pos x="connsiteX3" y="connsiteY3"/>
              </a:cxn>
            </a:cxnLst>
            <a:rect l="l" t="t" r="r" b="b"/>
            <a:pathLst>
              <a:path w="1593263" h="1364582">
                <a:moveTo>
                  <a:pt x="0" y="0"/>
                </a:moveTo>
                <a:lnTo>
                  <a:pt x="1593263" y="0"/>
                </a:lnTo>
                <a:lnTo>
                  <a:pt x="1593263" y="1364582"/>
                </a:lnTo>
                <a:lnTo>
                  <a:pt x="0" y="136458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2D6AAACF-F68B-4C61-B311-50E36FE13EA0}"/>
              </a:ext>
            </a:extLst>
          </p:cNvPr>
          <p:cNvSpPr>
            <a:spLocks noGrp="1"/>
          </p:cNvSpPr>
          <p:nvPr>
            <p:ph type="pic" sz="quarter" idx="12"/>
          </p:nvPr>
        </p:nvSpPr>
        <p:spPr>
          <a:xfrm>
            <a:off x="691548" y="2754804"/>
            <a:ext cx="2966055" cy="2502996"/>
          </a:xfrm>
          <a:custGeom>
            <a:avLst/>
            <a:gdLst>
              <a:gd name="connsiteX0" fmla="*/ 0 w 2966055"/>
              <a:gd name="connsiteY0" fmla="*/ 0 h 2502996"/>
              <a:gd name="connsiteX1" fmla="*/ 2966055 w 2966055"/>
              <a:gd name="connsiteY1" fmla="*/ 0 h 2502996"/>
              <a:gd name="connsiteX2" fmla="*/ 2966055 w 2966055"/>
              <a:gd name="connsiteY2" fmla="*/ 2502996 h 2502996"/>
              <a:gd name="connsiteX3" fmla="*/ 0 w 2966055"/>
              <a:gd name="connsiteY3" fmla="*/ 2502996 h 2502996"/>
            </a:gdLst>
            <a:ahLst/>
            <a:cxnLst>
              <a:cxn ang="0">
                <a:pos x="connsiteX0" y="connsiteY0"/>
              </a:cxn>
              <a:cxn ang="0">
                <a:pos x="connsiteX1" y="connsiteY1"/>
              </a:cxn>
              <a:cxn ang="0">
                <a:pos x="connsiteX2" y="connsiteY2"/>
              </a:cxn>
              <a:cxn ang="0">
                <a:pos x="connsiteX3" y="connsiteY3"/>
              </a:cxn>
            </a:cxnLst>
            <a:rect l="l" t="t" r="r" b="b"/>
            <a:pathLst>
              <a:path w="2966055" h="2502996">
                <a:moveTo>
                  <a:pt x="0" y="0"/>
                </a:moveTo>
                <a:lnTo>
                  <a:pt x="2966055" y="0"/>
                </a:lnTo>
                <a:lnTo>
                  <a:pt x="2966055" y="2502996"/>
                </a:lnTo>
                <a:lnTo>
                  <a:pt x="0" y="250299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620D5C4-0C13-47C4-97A9-E6B60E99870A}"/>
              </a:ext>
            </a:extLst>
          </p:cNvPr>
          <p:cNvSpPr>
            <a:spLocks noGrp="1"/>
          </p:cNvSpPr>
          <p:nvPr userDrawn="1">
            <p:ph type="pic" sz="quarter" idx="10"/>
          </p:nvPr>
        </p:nvSpPr>
        <p:spPr>
          <a:xfrm>
            <a:off x="3893139" y="4352086"/>
            <a:ext cx="1593263" cy="905714"/>
          </a:xfrm>
          <a:custGeom>
            <a:avLst/>
            <a:gdLst>
              <a:gd name="connsiteX0" fmla="*/ 0 w 1593263"/>
              <a:gd name="connsiteY0" fmla="*/ 0 h 905714"/>
              <a:gd name="connsiteX1" fmla="*/ 1593263 w 1593263"/>
              <a:gd name="connsiteY1" fmla="*/ 0 h 905714"/>
              <a:gd name="connsiteX2" fmla="*/ 1593263 w 1593263"/>
              <a:gd name="connsiteY2" fmla="*/ 905714 h 905714"/>
              <a:gd name="connsiteX3" fmla="*/ 0 w 1593263"/>
              <a:gd name="connsiteY3" fmla="*/ 905714 h 905714"/>
            </a:gdLst>
            <a:ahLst/>
            <a:cxnLst>
              <a:cxn ang="0">
                <a:pos x="connsiteX0" y="connsiteY0"/>
              </a:cxn>
              <a:cxn ang="0">
                <a:pos x="connsiteX1" y="connsiteY1"/>
              </a:cxn>
              <a:cxn ang="0">
                <a:pos x="connsiteX2" y="connsiteY2"/>
              </a:cxn>
              <a:cxn ang="0">
                <a:pos x="connsiteX3" y="connsiteY3"/>
              </a:cxn>
            </a:cxnLst>
            <a:rect l="l" t="t" r="r" b="b"/>
            <a:pathLst>
              <a:path w="1593263" h="905714">
                <a:moveTo>
                  <a:pt x="0" y="0"/>
                </a:moveTo>
                <a:lnTo>
                  <a:pt x="1593263" y="0"/>
                </a:lnTo>
                <a:lnTo>
                  <a:pt x="1593263" y="905714"/>
                </a:lnTo>
                <a:lnTo>
                  <a:pt x="0" y="905714"/>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7" name="PpHolder14">
            <a:extLst>
              <a:ext uri="{FF2B5EF4-FFF2-40B4-BE49-F238E27FC236}">
                <a16:creationId xmlns:a16="http://schemas.microsoft.com/office/drawing/2014/main" id="{469DC87E-D945-4A22-A8CE-A5D72998E814}"/>
              </a:ext>
            </a:extLst>
          </p:cNvPr>
          <p:cNvSpPr>
            <a:spLocks noGrp="1"/>
          </p:cNvSpPr>
          <p:nvPr>
            <p:ph type="pic" sz="quarter" idx="10"/>
          </p:nvPr>
        </p:nvSpPr>
        <p:spPr>
          <a:xfrm>
            <a:off x="3436409" y="2754804"/>
            <a:ext cx="4794383" cy="1588578"/>
          </a:xfrm>
          <a:custGeom>
            <a:avLst/>
            <a:gdLst>
              <a:gd name="connsiteX0" fmla="*/ 0 w 4794383"/>
              <a:gd name="connsiteY0" fmla="*/ 0 h 1588578"/>
              <a:gd name="connsiteX1" fmla="*/ 4794383 w 4794383"/>
              <a:gd name="connsiteY1" fmla="*/ 0 h 1588578"/>
              <a:gd name="connsiteX2" fmla="*/ 4794383 w 4794383"/>
              <a:gd name="connsiteY2" fmla="*/ 1588578 h 1588578"/>
              <a:gd name="connsiteX3" fmla="*/ 0 w 4794383"/>
              <a:gd name="connsiteY3" fmla="*/ 1588578 h 1588578"/>
            </a:gdLst>
            <a:ahLst/>
            <a:cxnLst>
              <a:cxn ang="0">
                <a:pos x="connsiteX0" y="connsiteY0"/>
              </a:cxn>
              <a:cxn ang="0">
                <a:pos x="connsiteX1" y="connsiteY1"/>
              </a:cxn>
              <a:cxn ang="0">
                <a:pos x="connsiteX2" y="connsiteY2"/>
              </a:cxn>
              <a:cxn ang="0">
                <a:pos x="connsiteX3" y="connsiteY3"/>
              </a:cxn>
            </a:cxnLst>
            <a:rect l="l" t="t" r="r" b="b"/>
            <a:pathLst>
              <a:path w="4794383" h="1588578">
                <a:moveTo>
                  <a:pt x="0" y="0"/>
                </a:moveTo>
                <a:lnTo>
                  <a:pt x="4794383" y="0"/>
                </a:lnTo>
                <a:lnTo>
                  <a:pt x="4794383" y="1588578"/>
                </a:lnTo>
                <a:lnTo>
                  <a:pt x="0" y="15885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003E256-68E9-4C10-B359-F043AA8797D8}"/>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12900BB0-6C4D-4C23-BF57-01D472C55F59}"/>
              </a:ext>
            </a:extLst>
          </p:cNvPr>
          <p:cNvSpPr>
            <a:spLocks noGrp="1"/>
          </p:cNvSpPr>
          <p:nvPr>
            <p:ph type="pic" sz="quarter" idx="10"/>
          </p:nvPr>
        </p:nvSpPr>
        <p:spPr/>
      </p:sp>
      <p:sp>
        <p:nvSpPr>
          <p:cNvPr id="29" name="Rounded Rectangle 15">
            <a:extLst>
              <a:ext uri="{FF2B5EF4-FFF2-40B4-BE49-F238E27FC236}">
                <a16:creationId xmlns:a16="http://schemas.microsoft.com/office/drawing/2014/main" id="{93B6FE95-7376-497F-BD81-EF800B41A1F3}"/>
              </a:ext>
            </a:extLst>
          </p:cNvPr>
          <p:cNvSpPr/>
          <p:nvPr/>
        </p:nvSpPr>
        <p:spPr>
          <a:xfrm>
            <a:off x="0" y="0"/>
            <a:ext cx="8002191" cy="634051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2277444" y="2551593"/>
            <a:ext cx="3407354" cy="650098"/>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sz="1350"/>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2285680" y="3430290"/>
            <a:ext cx="914915" cy="2286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29">
            <a:extLst>
              <a:ext uri="{FF2B5EF4-FFF2-40B4-BE49-F238E27FC236}">
                <a16:creationId xmlns:a16="http://schemas.microsoft.com/office/drawing/2014/main" id="{B4A6B3CA-783A-4AF3-8A17-FBF4389BD22C}"/>
              </a:ext>
            </a:extLst>
          </p:cNvPr>
          <p:cNvSpPr txBox="1"/>
          <p:nvPr/>
        </p:nvSpPr>
        <p:spPr>
          <a:xfrm>
            <a:off x="2297486" y="3437797"/>
            <a:ext cx="891816" cy="213585"/>
          </a:xfrm>
          <a:prstGeom prst="rect">
            <a:avLst/>
          </a:prstGeom>
          <a:noFill/>
        </p:spPr>
        <p:txBody>
          <a:bodyPr wrap="square" rtlCol="0" anchor="ctr">
            <a:spAutoFit/>
          </a:bodyPr>
          <a:lstStyle/>
          <a:p>
            <a:pPr algn="ctr"/>
            <a:r>
              <a:rPr lang="en-US" sz="788" dirty="0">
                <a:solidFill>
                  <a:schemeClr val="bg2"/>
                </a:solidFill>
              </a:rPr>
              <a:t>Business</a:t>
            </a:r>
            <a:endParaRPr lang="en-ID" sz="788"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3287758" y="3437797"/>
            <a:ext cx="1490231" cy="213585"/>
          </a:xfrm>
          <a:prstGeom prst="rect">
            <a:avLst/>
          </a:prstGeom>
          <a:noFill/>
        </p:spPr>
        <p:txBody>
          <a:bodyPr wrap="square" rtlCol="0" anchor="ctr">
            <a:spAutoFit/>
          </a:bodyPr>
          <a:lstStyle/>
          <a:p>
            <a:r>
              <a:rPr lang="en-US" sz="788" dirty="0">
                <a:solidFill>
                  <a:schemeClr val="bg2"/>
                </a:solidFill>
              </a:rPr>
              <a:t>Presentation Template</a:t>
            </a:r>
            <a:endParaRPr lang="en-ID" sz="788"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8796705" y="284879"/>
            <a:ext cx="56912" cy="25527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7860949" y="157700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2" name="Freeform 36">
            <a:extLst>
              <a:ext uri="{FF2B5EF4-FFF2-40B4-BE49-F238E27FC236}">
                <a16:creationId xmlns:a16="http://schemas.microsoft.com/office/drawing/2014/main" id="{2B0D1100-9C12-44C7-8942-044A5D096809}"/>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Freeform: Shape 37">
            <a:extLst>
              <a:ext uri="{FF2B5EF4-FFF2-40B4-BE49-F238E27FC236}">
                <a16:creationId xmlns:a16="http://schemas.microsoft.com/office/drawing/2014/main" id="{BF7753FB-8DA0-40E5-A549-FAF1ADCFC4B8}"/>
              </a:ext>
            </a:extLst>
          </p:cNvPr>
          <p:cNvSpPr/>
          <p:nvPr/>
        </p:nvSpPr>
        <p:spPr>
          <a:xfrm>
            <a:off x="820384" y="1797115"/>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Shape 38">
            <a:extLst>
              <a:ext uri="{FF2B5EF4-FFF2-40B4-BE49-F238E27FC236}">
                <a16:creationId xmlns:a16="http://schemas.microsoft.com/office/drawing/2014/main" id="{E23EBA7E-A073-4994-AEA5-F32225AF0EFE}"/>
              </a:ext>
            </a:extLst>
          </p:cNvPr>
          <p:cNvSpPr/>
          <p:nvPr/>
        </p:nvSpPr>
        <p:spPr>
          <a:xfrm>
            <a:off x="829579" y="4417519"/>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9">
            <a:extLst>
              <a:ext uri="{FF2B5EF4-FFF2-40B4-BE49-F238E27FC236}">
                <a16:creationId xmlns:a16="http://schemas.microsoft.com/office/drawing/2014/main" id="{65368A21-DD0C-4307-9EE1-009C773B2C55}"/>
              </a:ext>
            </a:extLst>
          </p:cNvPr>
          <p:cNvSpPr/>
          <p:nvPr/>
        </p:nvSpPr>
        <p:spPr>
          <a:xfrm>
            <a:off x="3979733" y="5844041"/>
            <a:ext cx="1313579" cy="1071824"/>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8563276" y="6178772"/>
            <a:ext cx="534782" cy="253916"/>
          </a:xfrm>
          <a:prstGeom prst="rect">
            <a:avLst/>
          </a:prstGeom>
          <a:noFill/>
        </p:spPr>
        <p:txBody>
          <a:bodyPr wrap="square" rtlCol="0">
            <a:spAutoFit/>
          </a:bodyPr>
          <a:lstStyle/>
          <a:p>
            <a:r>
              <a:rPr lang="en-US" sz="1050" b="1" dirty="0">
                <a:latin typeface="+mj-lt"/>
              </a:rPr>
              <a:t>2021</a:t>
            </a:r>
            <a:endParaRPr lang="en-ID" sz="105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BB7F50E5-7012-4065-A437-474A9C239373}"/>
              </a:ext>
            </a:extLst>
          </p:cNvPr>
          <p:cNvSpPr>
            <a:spLocks noGrp="1"/>
          </p:cNvSpPr>
          <p:nvPr>
            <p:ph type="pic" sz="quarter" idx="11"/>
          </p:nvPr>
        </p:nvSpPr>
        <p:spPr/>
      </p:sp>
      <p:sp>
        <p:nvSpPr>
          <p:cNvPr id="36" name="Freeform 1">
            <a:extLst>
              <a:ext uri="{FF2B5EF4-FFF2-40B4-BE49-F238E27FC236}">
                <a16:creationId xmlns:a16="http://schemas.microsoft.com/office/drawing/2014/main" id="{3AC47309-9D46-4431-BDAF-B61B6F3D2B5D}"/>
              </a:ext>
            </a:extLst>
          </p:cNvPr>
          <p:cNvSpPr/>
          <p:nvPr/>
        </p:nvSpPr>
        <p:spPr>
          <a:xfrm>
            <a:off x="1" y="1373593"/>
            <a:ext cx="3201113" cy="4110815"/>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20">
            <a:extLst>
              <a:ext uri="{FF2B5EF4-FFF2-40B4-BE49-F238E27FC236}">
                <a16:creationId xmlns:a16="http://schemas.microsoft.com/office/drawing/2014/main" id="{DE9A3A0F-0FB1-4935-B1E6-82F5E75C247D}"/>
              </a:ext>
            </a:extLst>
          </p:cNvPr>
          <p:cNvSpPr/>
          <p:nvPr/>
        </p:nvSpPr>
        <p:spPr>
          <a:xfrm flipV="1">
            <a:off x="4920574" y="0"/>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08DE3A5-EAD5-437A-AA4D-10704C063C69}"/>
              </a:ext>
            </a:extLst>
          </p:cNvPr>
          <p:cNvSpPr/>
          <p:nvPr/>
        </p:nvSpPr>
        <p:spPr>
          <a:xfrm>
            <a:off x="8225643" y="1255242"/>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1" name="Freeform: Shape 60">
            <a:extLst>
              <a:ext uri="{FF2B5EF4-FFF2-40B4-BE49-F238E27FC236}">
                <a16:creationId xmlns:a16="http://schemas.microsoft.com/office/drawing/2014/main" id="{19533E15-888E-43B1-AEA7-A3AC711B670A}"/>
              </a:ext>
            </a:extLst>
          </p:cNvPr>
          <p:cNvSpPr/>
          <p:nvPr/>
        </p:nvSpPr>
        <p:spPr>
          <a:xfrm>
            <a:off x="6000990" y="5849905"/>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PsHolder6">
            <a:extLst>
              <a:ext uri="{FF2B5EF4-FFF2-40B4-BE49-F238E27FC236}">
                <a16:creationId xmlns:a16="http://schemas.microsoft.com/office/drawing/2014/main" id="{69E304BF-97A3-4E3B-99CA-995593B6803B}"/>
              </a:ext>
            </a:extLst>
          </p:cNvPr>
          <p:cNvSpPr>
            <a:spLocks noGrp="1"/>
          </p:cNvSpPr>
          <p:nvPr>
            <p:ph type="pic" sz="quarter" idx="10"/>
          </p:nvPr>
        </p:nvSpPr>
        <p:spPr/>
      </p:sp>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dirty="0"/>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5258570" y="31997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Freeform: Shape 41">
            <a:extLst>
              <a:ext uri="{FF2B5EF4-FFF2-40B4-BE49-F238E27FC236}">
                <a16:creationId xmlns:a16="http://schemas.microsoft.com/office/drawing/2014/main" id="{B6AD7CD7-D882-4729-B79C-A4E96433B36F}"/>
              </a:ext>
            </a:extLst>
          </p:cNvPr>
          <p:cNvSpPr/>
          <p:nvPr/>
        </p:nvSpPr>
        <p:spPr>
          <a:xfrm>
            <a:off x="1916217" y="4398432"/>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TextBox 42">
            <a:extLst>
              <a:ext uri="{FF2B5EF4-FFF2-40B4-BE49-F238E27FC236}">
                <a16:creationId xmlns:a16="http://schemas.microsoft.com/office/drawing/2014/main" id="{BC98E3DF-11FE-4A73-8D5D-5DDE476CE777}"/>
              </a:ext>
            </a:extLst>
          </p:cNvPr>
          <p:cNvSpPr txBox="1"/>
          <p:nvPr/>
        </p:nvSpPr>
        <p:spPr>
          <a:xfrm>
            <a:off x="5938243" y="3331952"/>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5938242" y="305284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5029970" y="2291738"/>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ACD9C91E-35F4-4960-913E-6D7DC44E4DB1}"/>
              </a:ext>
            </a:extLst>
          </p:cNvPr>
          <p:cNvSpPr txBox="1"/>
          <p:nvPr/>
        </p:nvSpPr>
        <p:spPr>
          <a:xfrm>
            <a:off x="5709643" y="2423919"/>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5709642" y="2144811"/>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5029970" y="4117355"/>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TextBox 57">
            <a:extLst>
              <a:ext uri="{FF2B5EF4-FFF2-40B4-BE49-F238E27FC236}">
                <a16:creationId xmlns:a16="http://schemas.microsoft.com/office/drawing/2014/main" id="{E35898F0-4F31-4811-ACD1-68F2BB7977F0}"/>
              </a:ext>
            </a:extLst>
          </p:cNvPr>
          <p:cNvSpPr txBox="1"/>
          <p:nvPr/>
        </p:nvSpPr>
        <p:spPr>
          <a:xfrm>
            <a:off x="5709643" y="4249536"/>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5709642" y="3970428"/>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5155700" y="2435412"/>
            <a:ext cx="205740" cy="171113"/>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5164946" y="4243715"/>
            <a:ext cx="187249" cy="20574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5384300" y="3326130"/>
            <a:ext cx="205740" cy="20574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8802210" y="6317851"/>
            <a:ext cx="56912" cy="25527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256992" y="262374"/>
            <a:ext cx="506324" cy="96603"/>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4E90287C-7512-4952-B9E8-23A3DD03C4E9}"/>
              </a:ext>
            </a:extLst>
          </p:cNvPr>
          <p:cNvSpPr>
            <a:spLocks noGrp="1"/>
          </p:cNvSpPr>
          <p:nvPr>
            <p:ph type="pic" sz="quarter" idx="11"/>
          </p:nvPr>
        </p:nvSpPr>
        <p:spPr/>
      </p:sp>
      <p:sp>
        <p:nvSpPr>
          <p:cNvPr id="8" name="Freeform 5">
            <a:extLst>
              <a:ext uri="{FF2B5EF4-FFF2-40B4-BE49-F238E27FC236}">
                <a16:creationId xmlns:a16="http://schemas.microsoft.com/office/drawing/2014/main" id="{FCAC0C83-E712-4DA4-8C44-8A61E57A1FD1}"/>
              </a:ext>
            </a:extLst>
          </p:cNvPr>
          <p:cNvSpPr/>
          <p:nvPr/>
        </p:nvSpPr>
        <p:spPr>
          <a:xfrm>
            <a:off x="1" y="0"/>
            <a:ext cx="3886201" cy="5454075"/>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dirty="0"/>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8802210" y="6317851"/>
            <a:ext cx="56912" cy="25527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256992" y="262374"/>
            <a:ext cx="506324" cy="96603"/>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4452954" y="6631854"/>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397FEDAA-25FC-43BA-B6F5-FF301A3C8B02}"/>
              </a:ext>
            </a:extLst>
          </p:cNvPr>
          <p:cNvSpPr/>
          <p:nvPr/>
        </p:nvSpPr>
        <p:spPr>
          <a:xfrm>
            <a:off x="8361644" y="981190"/>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Freeform: Shape 24">
            <a:extLst>
              <a:ext uri="{FF2B5EF4-FFF2-40B4-BE49-F238E27FC236}">
                <a16:creationId xmlns:a16="http://schemas.microsoft.com/office/drawing/2014/main" id="{25DD037C-6892-451B-BCD5-E7C909FC915B}"/>
              </a:ext>
            </a:extLst>
          </p:cNvPr>
          <p:cNvSpPr/>
          <p:nvPr/>
        </p:nvSpPr>
        <p:spPr>
          <a:xfrm>
            <a:off x="2726538" y="1167925"/>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8" name="TextBox 27">
            <a:extLst>
              <a:ext uri="{FF2B5EF4-FFF2-40B4-BE49-F238E27FC236}">
                <a16:creationId xmlns:a16="http://schemas.microsoft.com/office/drawing/2014/main" id="{BF7A5E4F-DB89-4E05-88C9-9172D1AB910B}"/>
              </a:ext>
            </a:extLst>
          </p:cNvPr>
          <p:cNvSpPr txBox="1"/>
          <p:nvPr/>
        </p:nvSpPr>
        <p:spPr>
          <a:xfrm>
            <a:off x="5639592" y="2901214"/>
            <a:ext cx="2442240" cy="131574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a:t>
            </a:r>
          </a:p>
          <a:p>
            <a:pPr>
              <a:lnSpc>
                <a:spcPct val="150000"/>
              </a:lnSpc>
            </a:pPr>
            <a:endParaRPr lang="en-US" sz="900" dirty="0"/>
          </a:p>
          <a:p>
            <a:pPr>
              <a:lnSpc>
                <a:spcPct val="150000"/>
              </a:lnSpc>
            </a:pPr>
            <a:r>
              <a:rPr lang="en-US" sz="900" dirty="0"/>
              <a:t>Alone and feel the charm existence this spot which created bliss of souls</a:t>
            </a:r>
          </a:p>
        </p:txBody>
      </p:sp>
      <p:sp>
        <p:nvSpPr>
          <p:cNvPr id="29" name="Rectangle 28">
            <a:extLst>
              <a:ext uri="{FF2B5EF4-FFF2-40B4-BE49-F238E27FC236}">
                <a16:creationId xmlns:a16="http://schemas.microsoft.com/office/drawing/2014/main" id="{0ECBBEEB-1D29-4777-9ED4-2BB0EAB1880B}"/>
              </a:ext>
            </a:extLst>
          </p:cNvPr>
          <p:cNvSpPr/>
          <p:nvPr/>
        </p:nvSpPr>
        <p:spPr>
          <a:xfrm>
            <a:off x="5721821" y="4347061"/>
            <a:ext cx="461984" cy="4505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5616546" y="4849059"/>
            <a:ext cx="672534" cy="207749"/>
          </a:xfrm>
          <a:prstGeom prst="rect">
            <a:avLst/>
          </a:prstGeom>
          <a:noFill/>
        </p:spPr>
        <p:txBody>
          <a:bodyPr wrap="square" rtlCol="0" anchor="ctr">
            <a:spAutoFit/>
          </a:bodyPr>
          <a:lstStyle/>
          <a:p>
            <a:pPr algn="ctr"/>
            <a:r>
              <a:rPr lang="en-US" sz="75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6403015" y="4347061"/>
            <a:ext cx="461984" cy="4505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2" name="Rectangle 31">
            <a:extLst>
              <a:ext uri="{FF2B5EF4-FFF2-40B4-BE49-F238E27FC236}">
                <a16:creationId xmlns:a16="http://schemas.microsoft.com/office/drawing/2014/main" id="{AEF90F92-BD13-4B92-B64C-452CE1D34517}"/>
              </a:ext>
            </a:extLst>
          </p:cNvPr>
          <p:cNvSpPr/>
          <p:nvPr/>
        </p:nvSpPr>
        <p:spPr>
          <a:xfrm>
            <a:off x="7098205" y="4347061"/>
            <a:ext cx="461984" cy="4505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6297740" y="4849059"/>
            <a:ext cx="672534" cy="207749"/>
          </a:xfrm>
          <a:prstGeom prst="rect">
            <a:avLst/>
          </a:prstGeom>
          <a:noFill/>
        </p:spPr>
        <p:txBody>
          <a:bodyPr wrap="square" rtlCol="0" anchor="ctr">
            <a:spAutoFit/>
          </a:bodyPr>
          <a:lstStyle/>
          <a:p>
            <a:pPr algn="ctr"/>
            <a:r>
              <a:rPr lang="en-US" sz="75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6992930" y="4849059"/>
            <a:ext cx="672534" cy="207749"/>
          </a:xfrm>
          <a:prstGeom prst="rect">
            <a:avLst/>
          </a:prstGeom>
          <a:noFill/>
        </p:spPr>
        <p:txBody>
          <a:bodyPr wrap="square" rtlCol="0" anchor="ctr">
            <a:spAutoFit/>
          </a:bodyPr>
          <a:lstStyle/>
          <a:p>
            <a:pPr algn="ctr"/>
            <a:r>
              <a:rPr lang="en-US" sz="75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5849943" y="4484892"/>
            <a:ext cx="205740" cy="174879"/>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6531137" y="4500065"/>
            <a:ext cx="205740" cy="144533"/>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7226327" y="4469462"/>
            <a:ext cx="205740" cy="20574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sp>
        <p:nvSpPr>
          <p:cNvPr id="3" name="PsHolder19">
            <a:extLst>
              <a:ext uri="{FF2B5EF4-FFF2-40B4-BE49-F238E27FC236}">
                <a16:creationId xmlns:a16="http://schemas.microsoft.com/office/drawing/2014/main" id="{7E8D3A91-638B-4FCD-BFC0-3AB3CA94C0CE}"/>
              </a:ext>
            </a:extLst>
          </p:cNvPr>
          <p:cNvSpPr>
            <a:spLocks noGrp="1"/>
          </p:cNvSpPr>
          <p:nvPr>
            <p:ph type="pic" sz="quarter" idx="10"/>
          </p:nvPr>
        </p:nvSpPr>
        <p:spPr/>
      </p:sp>
      <p:sp>
        <p:nvSpPr>
          <p:cNvPr id="23" name="Freeform: Shape 22">
            <a:extLst>
              <a:ext uri="{FF2B5EF4-FFF2-40B4-BE49-F238E27FC236}">
                <a16:creationId xmlns:a16="http://schemas.microsoft.com/office/drawing/2014/main" id="{543C6424-1361-41BD-BBE3-CC935A26C643}"/>
              </a:ext>
            </a:extLst>
          </p:cNvPr>
          <p:cNvSpPr/>
          <p:nvPr/>
        </p:nvSpPr>
        <p:spPr>
          <a:xfrm>
            <a:off x="763316" y="4192176"/>
            <a:ext cx="1012881" cy="10128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4114800" y="357716"/>
            <a:ext cx="5029200" cy="6142568"/>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256992" y="261113"/>
            <a:ext cx="506324" cy="96603"/>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2" name="PsHolder3">
            <a:extLst>
              <a:ext uri="{FF2B5EF4-FFF2-40B4-BE49-F238E27FC236}">
                <a16:creationId xmlns:a16="http://schemas.microsoft.com/office/drawing/2014/main" id="{E6F91371-E586-4521-984D-A7665A38B99E}"/>
              </a:ext>
            </a:extLst>
          </p:cNvPr>
          <p:cNvSpPr>
            <a:spLocks noGrp="1"/>
          </p:cNvSpPr>
          <p:nvPr>
            <p:ph type="pic" sz="quarter" idx="10"/>
          </p:nvPr>
        </p:nvSpPr>
        <p:spPr/>
      </p:sp>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dirty="0"/>
              <a:t>Our 2021 Best </a:t>
            </a:r>
            <a:r>
              <a:rPr lang="en-US" dirty="0" err="1"/>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3" name="Freeform: Shape 32">
            <a:extLst>
              <a:ext uri="{FF2B5EF4-FFF2-40B4-BE49-F238E27FC236}">
                <a16:creationId xmlns:a16="http://schemas.microsoft.com/office/drawing/2014/main" id="{C319B551-5D7E-4C36-BB8B-13963B75E609}"/>
              </a:ext>
            </a:extLst>
          </p:cNvPr>
          <p:cNvSpPr/>
          <p:nvPr/>
        </p:nvSpPr>
        <p:spPr>
          <a:xfrm>
            <a:off x="219350" y="3112722"/>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Freeform: Shape 33">
            <a:extLst>
              <a:ext uri="{FF2B5EF4-FFF2-40B4-BE49-F238E27FC236}">
                <a16:creationId xmlns:a16="http://schemas.microsoft.com/office/drawing/2014/main" id="{99A4A599-7407-416E-8CA9-822CBF7742B5}"/>
              </a:ext>
            </a:extLst>
          </p:cNvPr>
          <p:cNvSpPr/>
          <p:nvPr/>
        </p:nvSpPr>
        <p:spPr>
          <a:xfrm>
            <a:off x="6796011" y="4642944"/>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4" name="Freeform 34">
            <a:extLst>
              <a:ext uri="{FF2B5EF4-FFF2-40B4-BE49-F238E27FC236}">
                <a16:creationId xmlns:a16="http://schemas.microsoft.com/office/drawing/2014/main" id="{BEB4A307-2A55-4736-A7D7-A3F832C9F0F6}"/>
              </a:ext>
            </a:extLst>
          </p:cNvPr>
          <p:cNvSpPr/>
          <p:nvPr/>
        </p:nvSpPr>
        <p:spPr>
          <a:xfrm>
            <a:off x="3710022" y="0"/>
            <a:ext cx="1012881" cy="710080"/>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TextBox 37">
            <a:extLst>
              <a:ext uri="{FF2B5EF4-FFF2-40B4-BE49-F238E27FC236}">
                <a16:creationId xmlns:a16="http://schemas.microsoft.com/office/drawing/2014/main" id="{8400304F-87C4-440F-80B2-6D9F630CC5F7}"/>
              </a:ext>
            </a:extLst>
          </p:cNvPr>
          <p:cNvSpPr txBox="1"/>
          <p:nvPr/>
        </p:nvSpPr>
        <p:spPr>
          <a:xfrm>
            <a:off x="1322601" y="3468806"/>
            <a:ext cx="1266119" cy="230832"/>
          </a:xfrm>
          <a:prstGeom prst="rect">
            <a:avLst/>
          </a:prstGeom>
          <a:noFill/>
        </p:spPr>
        <p:txBody>
          <a:bodyPr wrap="square" rtlCol="0" anchor="t">
            <a:spAutoFit/>
          </a:bodyPr>
          <a:lstStyle/>
          <a:p>
            <a:r>
              <a:rPr lang="en-US" sz="9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313810" y="3187634"/>
            <a:ext cx="1266118"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909993" y="3275727"/>
            <a:ext cx="259937" cy="375758"/>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393172" y="3738771"/>
            <a:ext cx="1723745" cy="2285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322601" y="4605136"/>
            <a:ext cx="1266119" cy="230832"/>
          </a:xfrm>
          <a:prstGeom prst="rect">
            <a:avLst/>
          </a:prstGeom>
          <a:noFill/>
        </p:spPr>
        <p:txBody>
          <a:bodyPr wrap="square" rtlCol="0" anchor="t">
            <a:spAutoFit/>
          </a:bodyPr>
          <a:lstStyle/>
          <a:p>
            <a:r>
              <a:rPr lang="en-US" sz="9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313810" y="4323965"/>
            <a:ext cx="1266118"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909993" y="4412057"/>
            <a:ext cx="259937" cy="375758"/>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393172" y="4875101"/>
            <a:ext cx="1723745" cy="2285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8" name="TextBox 7">
            <a:extLst>
              <a:ext uri="{FF2B5EF4-FFF2-40B4-BE49-F238E27FC236}">
                <a16:creationId xmlns:a16="http://schemas.microsoft.com/office/drawing/2014/main" id="{65DD4B7C-5019-4FF0-8061-592BC12E093A}"/>
              </a:ext>
            </a:extLst>
          </p:cNvPr>
          <p:cNvSpPr txBox="1"/>
          <p:nvPr/>
        </p:nvSpPr>
        <p:spPr>
          <a:xfrm>
            <a:off x="4646229" y="2563520"/>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4473590" y="2825740"/>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5159487" y="1892709"/>
            <a:ext cx="407908" cy="561499"/>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4646229" y="4242562"/>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4473590" y="4504782"/>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5084477" y="3569528"/>
            <a:ext cx="557212" cy="56364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AFB246BB-5D3A-4779-A300-3BDF51499D25}"/>
              </a:ext>
            </a:extLst>
          </p:cNvPr>
          <p:cNvSpPr>
            <a:spLocks noGrp="1"/>
          </p:cNvSpPr>
          <p:nvPr>
            <p:ph type="pic" sz="quarter" idx="10"/>
          </p:nvPr>
        </p:nvSpPr>
        <p:spPr/>
      </p:sp>
      <p:sp>
        <p:nvSpPr>
          <p:cNvPr id="31" name="Freeform 1">
            <a:extLst>
              <a:ext uri="{FF2B5EF4-FFF2-40B4-BE49-F238E27FC236}">
                <a16:creationId xmlns:a16="http://schemas.microsoft.com/office/drawing/2014/main" id="{D27F7BAA-F773-42B8-954F-F61A4D9390AE}"/>
              </a:ext>
            </a:extLst>
          </p:cNvPr>
          <p:cNvSpPr/>
          <p:nvPr/>
        </p:nvSpPr>
        <p:spPr>
          <a:xfrm>
            <a:off x="1821312" y="0"/>
            <a:ext cx="7322688" cy="6858000"/>
          </a:xfrm>
          <a:custGeom>
            <a:avLst/>
            <a:gdLst>
              <a:gd name="connsiteX0" fmla="*/ 1367332 w 7322688"/>
              <a:gd name="connsiteY0" fmla="*/ 0 h 6858000"/>
              <a:gd name="connsiteX1" fmla="*/ 7322688 w 7322688"/>
              <a:gd name="connsiteY1" fmla="*/ 0 h 6858000"/>
              <a:gd name="connsiteX2" fmla="*/ 7322688 w 7322688"/>
              <a:gd name="connsiteY2" fmla="*/ 6858000 h 6858000"/>
              <a:gd name="connsiteX3" fmla="*/ 0 w 7322688"/>
              <a:gd name="connsiteY3" fmla="*/ 6858000 h 6858000"/>
              <a:gd name="connsiteX4" fmla="*/ 141289 w 7322688"/>
              <a:gd name="connsiteY4" fmla="*/ 6681645 h 6858000"/>
              <a:gd name="connsiteX5" fmla="*/ 1632782 w 7322688"/>
              <a:gd name="connsiteY5" fmla="*/ 2067067 h 6858000"/>
              <a:gd name="connsiteX6" fmla="*/ 1375912 w 7322688"/>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22688" h="6858000">
                <a:moveTo>
                  <a:pt x="1367332" y="0"/>
                </a:moveTo>
                <a:lnTo>
                  <a:pt x="7322688" y="0"/>
                </a:lnTo>
                <a:lnTo>
                  <a:pt x="7322688" y="6858000"/>
                </a:lnTo>
                <a:lnTo>
                  <a:pt x="0" y="6858000"/>
                </a:lnTo>
                <a:lnTo>
                  <a:pt x="141289" y="6681645"/>
                </a:lnTo>
                <a:cubicBezTo>
                  <a:pt x="1067779" y="5464279"/>
                  <a:pt x="1632782" y="3844767"/>
                  <a:pt x="1632782" y="2067067"/>
                </a:cubicBezTo>
                <a:cubicBezTo>
                  <a:pt x="1632782" y="1357835"/>
                  <a:pt x="1542850" y="673781"/>
                  <a:pt x="1375912"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9" name="Group 8">
            <a:extLst>
              <a:ext uri="{FF2B5EF4-FFF2-40B4-BE49-F238E27FC236}">
                <a16:creationId xmlns:a16="http://schemas.microsoft.com/office/drawing/2014/main" id="{1B85C6B9-48E3-4A06-82F2-05E1B7E09ECD}"/>
              </a:ext>
            </a:extLst>
          </p:cNvPr>
          <p:cNvGrpSpPr/>
          <p:nvPr/>
        </p:nvGrpSpPr>
        <p:grpSpPr>
          <a:xfrm>
            <a:off x="3803238" y="261113"/>
            <a:ext cx="506324" cy="96603"/>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5463170" y="166775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7" name="Freeform 36">
            <a:extLst>
              <a:ext uri="{FF2B5EF4-FFF2-40B4-BE49-F238E27FC236}">
                <a16:creationId xmlns:a16="http://schemas.microsoft.com/office/drawing/2014/main" id="{F367A46E-A2AF-4066-BD2C-6B43B73FF147}"/>
              </a:ext>
            </a:extLst>
          </p:cNvPr>
          <p:cNvSpPr/>
          <p:nvPr/>
        </p:nvSpPr>
        <p:spPr>
          <a:xfrm>
            <a:off x="7803679"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CA66D9B7-C89B-4F0E-A60F-4D803EE47C66}"/>
              </a:ext>
            </a:extLst>
          </p:cNvPr>
          <p:cNvSpPr/>
          <p:nvPr/>
        </p:nvSpPr>
        <p:spPr>
          <a:xfrm>
            <a:off x="6966494" y="5004459"/>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39">
            <a:extLst>
              <a:ext uri="{FF2B5EF4-FFF2-40B4-BE49-F238E27FC236}">
                <a16:creationId xmlns:a16="http://schemas.microsoft.com/office/drawing/2014/main" id="{89B3AF8C-8BD4-4B26-A771-699AF9E1E428}"/>
              </a:ext>
            </a:extLst>
          </p:cNvPr>
          <p:cNvSpPr/>
          <p:nvPr/>
        </p:nvSpPr>
        <p:spPr>
          <a:xfrm>
            <a:off x="3287299" y="6011655"/>
            <a:ext cx="1037243" cy="846345"/>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4171786" y="41427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4407732" y="4102431"/>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left)">
                                      <p:cBhvr>
                                        <p:cTn id="21" dur="500"/>
                                        <p:tgtEl>
                                          <p:spTgt spid="23"/>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4572000" y="2514600"/>
            <a:ext cx="2286000" cy="4343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Rectangle 3">
            <a:extLst>
              <a:ext uri="{FF2B5EF4-FFF2-40B4-BE49-F238E27FC236}">
                <a16:creationId xmlns:a16="http://schemas.microsoft.com/office/drawing/2014/main" id="{D1A12226-8DBE-45DC-9446-6BF751BF700A}"/>
              </a:ext>
            </a:extLst>
          </p:cNvPr>
          <p:cNvSpPr/>
          <p:nvPr/>
        </p:nvSpPr>
        <p:spPr>
          <a:xfrm>
            <a:off x="0" y="2514600"/>
            <a:ext cx="2286000" cy="4343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6" name="TextBox 95">
            <a:extLst>
              <a:ext uri="{FF2B5EF4-FFF2-40B4-BE49-F238E27FC236}">
                <a16:creationId xmlns:a16="http://schemas.microsoft.com/office/drawing/2014/main" id="{5260F8F0-2A32-40DA-AF30-AEC28B119AD6}"/>
              </a:ext>
            </a:extLst>
          </p:cNvPr>
          <p:cNvSpPr txBox="1"/>
          <p:nvPr/>
        </p:nvSpPr>
        <p:spPr>
          <a:xfrm>
            <a:off x="1905950" y="1286581"/>
            <a:ext cx="5332100" cy="4847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46" name="TextBox 18">
            <a:extLst>
              <a:ext uri="{FF2B5EF4-FFF2-40B4-BE49-F238E27FC236}">
                <a16:creationId xmlns:a16="http://schemas.microsoft.com/office/drawing/2014/main" id="{F232118E-4715-4D86-AB53-8E41FF28C137}"/>
              </a:ext>
            </a:extLst>
          </p:cNvPr>
          <p:cNvSpPr txBox="1"/>
          <p:nvPr/>
        </p:nvSpPr>
        <p:spPr>
          <a:xfrm>
            <a:off x="2661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2661251" y="4838516"/>
            <a:ext cx="1535499" cy="323165"/>
          </a:xfrm>
          <a:prstGeom prst="rect">
            <a:avLst/>
          </a:prstGeom>
          <a:noFill/>
        </p:spPr>
        <p:txBody>
          <a:bodyPr wrap="square" rtlCol="0" anchor="ctr">
            <a:spAutoFit/>
          </a:bodyPr>
          <a:lstStyle/>
          <a:p>
            <a:pPr algn="ctr"/>
            <a:r>
              <a:rPr lang="en-US" sz="1500" b="1" dirty="0">
                <a:solidFill>
                  <a:schemeClr val="accent3"/>
                </a:solidFill>
                <a:latin typeface="+mj-lt"/>
              </a:rPr>
              <a:t>Adam Garcia</a:t>
            </a:r>
            <a:endParaRPr lang="en-ID" sz="15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2661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3157285" y="5867559"/>
            <a:ext cx="543431" cy="111108"/>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 name="PsHolder8">
            <a:extLst>
              <a:ext uri="{FF2B5EF4-FFF2-40B4-BE49-F238E27FC236}">
                <a16:creationId xmlns:a16="http://schemas.microsoft.com/office/drawing/2014/main" id="{8099CB4B-972A-41E0-97AD-FB15361F71FF}"/>
              </a:ext>
            </a:extLst>
          </p:cNvPr>
          <p:cNvSpPr>
            <a:spLocks noGrp="1"/>
          </p:cNvSpPr>
          <p:nvPr>
            <p:ph type="pic" sz="quarter" idx="13"/>
          </p:nvPr>
        </p:nvSpPr>
        <p:spPr/>
      </p:sp>
      <p:sp>
        <p:nvSpPr>
          <p:cNvPr id="5" name="PsHolder9">
            <a:extLst>
              <a:ext uri="{FF2B5EF4-FFF2-40B4-BE49-F238E27FC236}">
                <a16:creationId xmlns:a16="http://schemas.microsoft.com/office/drawing/2014/main" id="{2655B02B-C737-4801-B82D-92AF35507C37}"/>
              </a:ext>
            </a:extLst>
          </p:cNvPr>
          <p:cNvSpPr>
            <a:spLocks noGrp="1"/>
          </p:cNvSpPr>
          <p:nvPr>
            <p:ph type="pic" sz="quarter" idx="12"/>
          </p:nvPr>
        </p:nvSpPr>
        <p:spPr/>
      </p:sp>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dirty="0"/>
              <a:t>Meet The Team</a:t>
            </a:r>
            <a:endParaRPr lang="en-ID" dirty="0"/>
          </a:p>
        </p:txBody>
      </p:sp>
      <p:sp>
        <p:nvSpPr>
          <p:cNvPr id="4" name="PsHolder10">
            <a:extLst>
              <a:ext uri="{FF2B5EF4-FFF2-40B4-BE49-F238E27FC236}">
                <a16:creationId xmlns:a16="http://schemas.microsoft.com/office/drawing/2014/main" id="{7514460B-DCCB-4B8C-B759-642BE4813864}"/>
              </a:ext>
            </a:extLst>
          </p:cNvPr>
          <p:cNvSpPr>
            <a:spLocks noGrp="1"/>
          </p:cNvSpPr>
          <p:nvPr>
            <p:ph type="pic" sz="quarter" idx="11"/>
          </p:nvPr>
        </p:nvSpPr>
        <p:spPr/>
      </p:sp>
      <p:sp>
        <p:nvSpPr>
          <p:cNvPr id="3" name="PsHolder11">
            <a:extLst>
              <a:ext uri="{FF2B5EF4-FFF2-40B4-BE49-F238E27FC236}">
                <a16:creationId xmlns:a16="http://schemas.microsoft.com/office/drawing/2014/main" id="{31B2369A-67AA-4B43-8C2E-83DAF0D6CAEC}"/>
              </a:ext>
            </a:extLst>
          </p:cNvPr>
          <p:cNvSpPr>
            <a:spLocks noGrp="1"/>
          </p:cNvSpPr>
          <p:nvPr>
            <p:ph type="pic" sz="quarter" idx="10"/>
          </p:nvPr>
        </p:nvSpPr>
        <p:spPr/>
      </p:sp>
      <p:sp>
        <p:nvSpPr>
          <p:cNvPr id="101" name="TextBox 18">
            <a:extLst>
              <a:ext uri="{FF2B5EF4-FFF2-40B4-BE49-F238E27FC236}">
                <a16:creationId xmlns:a16="http://schemas.microsoft.com/office/drawing/2014/main" id="{FD2A5524-0F70-4DEC-B0E1-E195D8CAF765}"/>
              </a:ext>
            </a:extLst>
          </p:cNvPr>
          <p:cNvSpPr txBox="1"/>
          <p:nvPr/>
        </p:nvSpPr>
        <p:spPr>
          <a:xfrm>
            <a:off x="375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375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Julia Garcia</a:t>
            </a:r>
            <a:endParaRPr lang="en-ID" sz="15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375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871285" y="5867559"/>
            <a:ext cx="543431" cy="111108"/>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4947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4947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Lucas Garcia</a:t>
            </a:r>
            <a:endParaRPr lang="en-ID" sz="15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4947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5443285" y="5867559"/>
            <a:ext cx="543431" cy="111108"/>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7233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7233251" y="4838516"/>
            <a:ext cx="1535499" cy="323165"/>
          </a:xfrm>
          <a:prstGeom prst="rect">
            <a:avLst/>
          </a:prstGeom>
          <a:noFill/>
        </p:spPr>
        <p:txBody>
          <a:bodyPr wrap="square" rtlCol="0" anchor="ctr">
            <a:spAutoFit/>
          </a:bodyPr>
          <a:lstStyle/>
          <a:p>
            <a:pPr algn="ctr"/>
            <a:r>
              <a:rPr lang="en-US" sz="1500" b="1" dirty="0" err="1">
                <a:solidFill>
                  <a:schemeClr val="accent4"/>
                </a:solidFill>
                <a:latin typeface="+mj-lt"/>
              </a:rPr>
              <a:t>Adinda</a:t>
            </a:r>
            <a:r>
              <a:rPr lang="en-US" sz="1500" b="1" dirty="0">
                <a:solidFill>
                  <a:schemeClr val="accent4"/>
                </a:solidFill>
                <a:latin typeface="+mj-lt"/>
              </a:rPr>
              <a:t> Garcia</a:t>
            </a:r>
            <a:endParaRPr lang="en-ID" sz="15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7233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7729285" y="5867559"/>
            <a:ext cx="543431" cy="111108"/>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36" name="Freeform 34">
            <a:extLst>
              <a:ext uri="{FF2B5EF4-FFF2-40B4-BE49-F238E27FC236}">
                <a16:creationId xmlns:a16="http://schemas.microsoft.com/office/drawing/2014/main" id="{F290EE77-DDA6-4923-9BEE-5FC8BF0682F3}"/>
              </a:ext>
            </a:extLst>
          </p:cNvPr>
          <p:cNvSpPr/>
          <p:nvPr/>
        </p:nvSpPr>
        <p:spPr>
          <a:xfrm>
            <a:off x="7954317" y="0"/>
            <a:ext cx="467848" cy="32798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7" name="Freeform: Shape 136">
            <a:extLst>
              <a:ext uri="{FF2B5EF4-FFF2-40B4-BE49-F238E27FC236}">
                <a16:creationId xmlns:a16="http://schemas.microsoft.com/office/drawing/2014/main" id="{C8E65026-3A77-4774-A079-EE57FD5EED4C}"/>
              </a:ext>
            </a:extLst>
          </p:cNvPr>
          <p:cNvSpPr/>
          <p:nvPr/>
        </p:nvSpPr>
        <p:spPr>
          <a:xfrm>
            <a:off x="1096318" y="1027090"/>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8" name="Freeform: Shape 137">
            <a:extLst>
              <a:ext uri="{FF2B5EF4-FFF2-40B4-BE49-F238E27FC236}">
                <a16:creationId xmlns:a16="http://schemas.microsoft.com/office/drawing/2014/main" id="{A077FA9B-E32C-4D4E-80A6-B15ACCD384C0}"/>
              </a:ext>
            </a:extLst>
          </p:cNvPr>
          <p:cNvSpPr/>
          <p:nvPr/>
        </p:nvSpPr>
        <p:spPr>
          <a:xfrm>
            <a:off x="8523397" y="200172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8802210" y="6317851"/>
            <a:ext cx="56912" cy="25527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256992" y="268711"/>
            <a:ext cx="506324" cy="96603"/>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405B8EC7-5A7F-487D-AC73-DB1381F3F96D}"/>
              </a:ext>
            </a:extLst>
          </p:cNvPr>
          <p:cNvSpPr>
            <a:spLocks noGrp="1"/>
          </p:cNvSpPr>
          <p:nvPr>
            <p:ph type="pic" sz="quarter" idx="13"/>
          </p:nvPr>
        </p:nvSpPr>
        <p:spPr/>
      </p:sp>
      <p:sp>
        <p:nvSpPr>
          <p:cNvPr id="84" name="Rounded Rectangle 1">
            <a:extLst>
              <a:ext uri="{FF2B5EF4-FFF2-40B4-BE49-F238E27FC236}">
                <a16:creationId xmlns:a16="http://schemas.microsoft.com/office/drawing/2014/main" id="{516AB7D5-3F5A-4AA2-8A83-1979F968ADDA}"/>
              </a:ext>
            </a:extLst>
          </p:cNvPr>
          <p:cNvSpPr/>
          <p:nvPr/>
        </p:nvSpPr>
        <p:spPr>
          <a:xfrm>
            <a:off x="5487591" y="0"/>
            <a:ext cx="3656409"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dirty="0"/>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256992" y="261113"/>
            <a:ext cx="506324" cy="96603"/>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174456" y="398500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7" name="Freeform: Shape 66">
            <a:extLst>
              <a:ext uri="{FF2B5EF4-FFF2-40B4-BE49-F238E27FC236}">
                <a16:creationId xmlns:a16="http://schemas.microsoft.com/office/drawing/2014/main" id="{9D634FA0-9461-4A30-89E5-73B5B4130672}"/>
              </a:ext>
            </a:extLst>
          </p:cNvPr>
          <p:cNvSpPr/>
          <p:nvPr/>
        </p:nvSpPr>
        <p:spPr>
          <a:xfrm>
            <a:off x="8341041" y="840167"/>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8" name="Freeform: Shape 67">
            <a:extLst>
              <a:ext uri="{FF2B5EF4-FFF2-40B4-BE49-F238E27FC236}">
                <a16:creationId xmlns:a16="http://schemas.microsoft.com/office/drawing/2014/main" id="{E17F7FC6-3887-4CA4-83B9-28CE3024C77A}"/>
              </a:ext>
            </a:extLst>
          </p:cNvPr>
          <p:cNvSpPr/>
          <p:nvPr/>
        </p:nvSpPr>
        <p:spPr>
          <a:xfrm>
            <a:off x="8297092" y="5704508"/>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9" name="Freeform: Shape 68">
            <a:extLst>
              <a:ext uri="{FF2B5EF4-FFF2-40B4-BE49-F238E27FC236}">
                <a16:creationId xmlns:a16="http://schemas.microsoft.com/office/drawing/2014/main" id="{06E9CFAB-662A-41A7-8D83-2E7F3FB3B1B7}"/>
              </a:ext>
            </a:extLst>
          </p:cNvPr>
          <p:cNvSpPr/>
          <p:nvPr/>
        </p:nvSpPr>
        <p:spPr>
          <a:xfrm>
            <a:off x="2014784" y="6450643"/>
            <a:ext cx="112596" cy="11259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5" name="TextBox 84">
            <a:extLst>
              <a:ext uri="{FF2B5EF4-FFF2-40B4-BE49-F238E27FC236}">
                <a16:creationId xmlns:a16="http://schemas.microsoft.com/office/drawing/2014/main" id="{8EB8F889-4C7A-49F5-AD73-3E174CABF042}"/>
              </a:ext>
            </a:extLst>
          </p:cNvPr>
          <p:cNvSpPr txBox="1"/>
          <p:nvPr/>
        </p:nvSpPr>
        <p:spPr>
          <a:xfrm>
            <a:off x="1601351" y="2916932"/>
            <a:ext cx="2385433"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86" name="Graphic 420" descr="World">
            <a:extLst>
              <a:ext uri="{FF2B5EF4-FFF2-40B4-BE49-F238E27FC236}">
                <a16:creationId xmlns:a16="http://schemas.microsoft.com/office/drawing/2014/main" id="{764D661C-8EBF-466D-B76B-2FA3B223C1BC}"/>
              </a:ext>
            </a:extLst>
          </p:cNvPr>
          <p:cNvSpPr/>
          <p:nvPr/>
        </p:nvSpPr>
        <p:spPr>
          <a:xfrm>
            <a:off x="1670535" y="483096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1906481" y="4790606"/>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3363397" y="542032"/>
            <a:ext cx="185032" cy="18503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PsHolder13">
            <a:extLst>
              <a:ext uri="{FF2B5EF4-FFF2-40B4-BE49-F238E27FC236}">
                <a16:creationId xmlns:a16="http://schemas.microsoft.com/office/drawing/2014/main" id="{1225F78C-9E85-46C4-8D22-8072A3DD0D8B}"/>
              </a:ext>
            </a:extLst>
          </p:cNvPr>
          <p:cNvSpPr>
            <a:spLocks noGrp="1"/>
          </p:cNvSpPr>
          <p:nvPr>
            <p:ph type="pic" sz="quarter" idx="12"/>
          </p:nvPr>
        </p:nvSpPr>
        <p:spPr/>
      </p:sp>
      <p:sp>
        <p:nvSpPr>
          <p:cNvPr id="4" name="PsHolder14">
            <a:extLst>
              <a:ext uri="{FF2B5EF4-FFF2-40B4-BE49-F238E27FC236}">
                <a16:creationId xmlns:a16="http://schemas.microsoft.com/office/drawing/2014/main" id="{A1EA94E1-D4E8-44D8-90C0-63FE6F33A931}"/>
              </a:ext>
            </a:extLst>
          </p:cNvPr>
          <p:cNvSpPr>
            <a:spLocks noGrp="1"/>
          </p:cNvSpPr>
          <p:nvPr>
            <p:ph type="pic" sz="quarter" idx="11"/>
          </p:nvPr>
        </p:nvSpPr>
        <p:spPr/>
      </p:sp>
      <p:sp>
        <p:nvSpPr>
          <p:cNvPr id="3" name="PsHolder15">
            <a:extLst>
              <a:ext uri="{FF2B5EF4-FFF2-40B4-BE49-F238E27FC236}">
                <a16:creationId xmlns:a16="http://schemas.microsoft.com/office/drawing/2014/main" id="{EF405484-011A-48D1-928A-91522AE23D76}"/>
              </a:ext>
            </a:extLst>
          </p:cNvPr>
          <p:cNvSpPr>
            <a:spLocks noGrp="1"/>
          </p:cNvSpPr>
          <p:nvPr>
            <p:ph type="pic" sz="quarter" idx="10"/>
          </p:nvPr>
        </p:nvSpPr>
        <p:spPr/>
      </p:sp>
      <p:sp>
        <p:nvSpPr>
          <p:cNvPr id="42" name="TextBox 18">
            <a:extLst>
              <a:ext uri="{FF2B5EF4-FFF2-40B4-BE49-F238E27FC236}">
                <a16:creationId xmlns:a16="http://schemas.microsoft.com/office/drawing/2014/main" id="{63376A94-4B3D-405B-8053-FDF3E290AD28}"/>
              </a:ext>
            </a:extLst>
          </p:cNvPr>
          <p:cNvSpPr txBox="1"/>
          <p:nvPr/>
        </p:nvSpPr>
        <p:spPr>
          <a:xfrm>
            <a:off x="6470004" y="3116245"/>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6470004" y="2853154"/>
            <a:ext cx="1418563" cy="323165"/>
          </a:xfrm>
          <a:prstGeom prst="rect">
            <a:avLst/>
          </a:prstGeom>
          <a:noFill/>
        </p:spPr>
        <p:txBody>
          <a:bodyPr wrap="square" rtlCol="0" anchor="ctr">
            <a:spAutoFit/>
          </a:bodyPr>
          <a:lstStyle/>
          <a:p>
            <a:r>
              <a:rPr lang="en-US" sz="1500" b="1" dirty="0">
                <a:solidFill>
                  <a:schemeClr val="bg2"/>
                </a:solidFill>
                <a:latin typeface="+mj-lt"/>
              </a:rPr>
              <a:t>Adam Garcia</a:t>
            </a:r>
            <a:endParaRPr lang="en-ID" sz="15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6470004" y="330193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6554122" y="3882197"/>
            <a:ext cx="543431" cy="111108"/>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6469999" y="1639276"/>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6469999" y="1376184"/>
            <a:ext cx="1418563" cy="323165"/>
          </a:xfrm>
          <a:prstGeom prst="rect">
            <a:avLst/>
          </a:prstGeom>
          <a:noFill/>
        </p:spPr>
        <p:txBody>
          <a:bodyPr wrap="square" rtlCol="0" anchor="ctr">
            <a:spAutoFit/>
          </a:bodyPr>
          <a:lstStyle/>
          <a:p>
            <a:r>
              <a:rPr lang="en-US" sz="1500" b="1" dirty="0">
                <a:solidFill>
                  <a:schemeClr val="bg2"/>
                </a:solidFill>
                <a:latin typeface="+mj-lt"/>
              </a:rPr>
              <a:t>Alex Garcia</a:t>
            </a:r>
            <a:endParaRPr lang="en-ID" sz="15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6469999" y="182496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6554116" y="2405228"/>
            <a:ext cx="543431" cy="111108"/>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6462331" y="4599372"/>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6462332" y="4336281"/>
            <a:ext cx="1418563" cy="323165"/>
          </a:xfrm>
          <a:prstGeom prst="rect">
            <a:avLst/>
          </a:prstGeom>
          <a:noFill/>
        </p:spPr>
        <p:txBody>
          <a:bodyPr wrap="square" rtlCol="0" anchor="ctr">
            <a:spAutoFit/>
          </a:bodyPr>
          <a:lstStyle/>
          <a:p>
            <a:r>
              <a:rPr lang="en-US" sz="1500" b="1" dirty="0">
                <a:solidFill>
                  <a:schemeClr val="bg2"/>
                </a:solidFill>
                <a:latin typeface="+mj-lt"/>
              </a:rPr>
              <a:t>Martin Garcia</a:t>
            </a:r>
            <a:endParaRPr lang="en-ID" sz="15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6462332" y="4785063"/>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6546449" y="5365324"/>
            <a:ext cx="543431" cy="111108"/>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sHolder1">
            <a:extLst>
              <a:ext uri="{FF2B5EF4-FFF2-40B4-BE49-F238E27FC236}">
                <a16:creationId xmlns:a16="http://schemas.microsoft.com/office/drawing/2014/main" id="{8DAFBD4E-9163-4819-934E-4B0B361BE151}"/>
              </a:ext>
            </a:extLst>
          </p:cNvPr>
          <p:cNvSpPr>
            <a:spLocks noGrp="1"/>
          </p:cNvSpPr>
          <p:nvPr>
            <p:ph type="pic" sz="quarter" idx="11"/>
          </p:nvPr>
        </p:nvSpPr>
        <p:spPr/>
      </p:sp>
      <p:sp>
        <p:nvSpPr>
          <p:cNvPr id="14" name="PsHolder2">
            <a:extLst>
              <a:ext uri="{FF2B5EF4-FFF2-40B4-BE49-F238E27FC236}">
                <a16:creationId xmlns:a16="http://schemas.microsoft.com/office/drawing/2014/main" id="{42D6663A-5002-4993-A214-9007BD545548}"/>
              </a:ext>
            </a:extLst>
          </p:cNvPr>
          <p:cNvSpPr>
            <a:spLocks noGrp="1"/>
          </p:cNvSpPr>
          <p:nvPr>
            <p:ph type="pic" sz="quarter" idx="10"/>
          </p:nvPr>
        </p:nvSpPr>
        <p:spPr/>
      </p:sp>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dirty="0"/>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2675874"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 name="Group 54">
            <a:extLst>
              <a:ext uri="{FF2B5EF4-FFF2-40B4-BE49-F238E27FC236}">
                <a16:creationId xmlns:a16="http://schemas.microsoft.com/office/drawing/2014/main" id="{ED47EF4D-9A5D-4FB6-A65B-81532A6DA56C}"/>
              </a:ext>
            </a:extLst>
          </p:cNvPr>
          <p:cNvGrpSpPr/>
          <p:nvPr/>
        </p:nvGrpSpPr>
        <p:grpSpPr>
          <a:xfrm>
            <a:off x="2766505" y="3373423"/>
            <a:ext cx="606515" cy="124007"/>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2741171" y="3910791"/>
            <a:ext cx="1606951" cy="235406"/>
          </a:xfrm>
          <a:prstGeom prst="round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2741171" y="3910791"/>
            <a:ext cx="1345316"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extBox 11">
            <a:extLst>
              <a:ext uri="{FF2B5EF4-FFF2-40B4-BE49-F238E27FC236}">
                <a16:creationId xmlns:a16="http://schemas.microsoft.com/office/drawing/2014/main" id="{071B5048-FAC3-491B-8650-82B09E0137D8}"/>
              </a:ext>
            </a:extLst>
          </p:cNvPr>
          <p:cNvSpPr txBox="1"/>
          <p:nvPr/>
        </p:nvSpPr>
        <p:spPr>
          <a:xfrm>
            <a:off x="3611880" y="3924620"/>
            <a:ext cx="476664" cy="207749"/>
          </a:xfrm>
          <a:prstGeom prst="rect">
            <a:avLst/>
          </a:prstGeom>
          <a:noFill/>
        </p:spPr>
        <p:txBody>
          <a:bodyPr wrap="square" rtlCol="0" anchor="ctr">
            <a:spAutoFit/>
          </a:bodyPr>
          <a:lstStyle/>
          <a:p>
            <a:pPr algn="r"/>
            <a:r>
              <a:rPr lang="en-US" sz="750" dirty="0">
                <a:solidFill>
                  <a:schemeClr val="bg2"/>
                </a:solidFill>
              </a:rPr>
              <a:t>88%</a:t>
            </a:r>
            <a:endParaRPr lang="en-ID" sz="75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2675873" y="36469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2744921" y="2314149"/>
            <a:ext cx="1606951" cy="459515"/>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76035417-AADA-4BFD-8EA8-397D3B19B4FD}"/>
              </a:ext>
            </a:extLst>
          </p:cNvPr>
          <p:cNvSpPr txBox="1"/>
          <p:nvPr/>
        </p:nvSpPr>
        <p:spPr>
          <a:xfrm>
            <a:off x="2744920"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Adrian Maulana</a:t>
            </a:r>
            <a:endParaRPr lang="en-ID" sz="788"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2741171" y="4596591"/>
            <a:ext cx="1606951" cy="235406"/>
          </a:xfrm>
          <a:prstGeom prst="round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2741171" y="4596591"/>
            <a:ext cx="1201010"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6224D70B-EC10-4FEE-A082-F08D2C52E845}"/>
              </a:ext>
            </a:extLst>
          </p:cNvPr>
          <p:cNvSpPr txBox="1"/>
          <p:nvPr/>
        </p:nvSpPr>
        <p:spPr>
          <a:xfrm>
            <a:off x="3469792" y="4610420"/>
            <a:ext cx="476664" cy="207749"/>
          </a:xfrm>
          <a:prstGeom prst="rect">
            <a:avLst/>
          </a:prstGeom>
          <a:noFill/>
        </p:spPr>
        <p:txBody>
          <a:bodyPr wrap="square" rtlCol="0" anchor="ctr">
            <a:spAutoFit/>
          </a:bodyPr>
          <a:lstStyle/>
          <a:p>
            <a:pPr algn="r"/>
            <a:r>
              <a:rPr lang="en-US" sz="750">
                <a:solidFill>
                  <a:schemeClr val="bg2"/>
                </a:solidFill>
              </a:rPr>
              <a:t>79%</a:t>
            </a:r>
            <a:endParaRPr lang="en-ID" sz="75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2675873" y="43327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7020463"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7111095" y="3373423"/>
            <a:ext cx="606515" cy="124007"/>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7085760" y="3910791"/>
            <a:ext cx="1606951" cy="235406"/>
          </a:xfrm>
          <a:prstGeom prst="round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7085761" y="3910791"/>
            <a:ext cx="1181465"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extBox 46">
            <a:extLst>
              <a:ext uri="{FF2B5EF4-FFF2-40B4-BE49-F238E27FC236}">
                <a16:creationId xmlns:a16="http://schemas.microsoft.com/office/drawing/2014/main" id="{33A762C9-1B72-419E-907B-E5E4B6AB2C8D}"/>
              </a:ext>
            </a:extLst>
          </p:cNvPr>
          <p:cNvSpPr txBox="1"/>
          <p:nvPr/>
        </p:nvSpPr>
        <p:spPr>
          <a:xfrm>
            <a:off x="7790561" y="3924620"/>
            <a:ext cx="476664" cy="207749"/>
          </a:xfrm>
          <a:prstGeom prst="rect">
            <a:avLst/>
          </a:prstGeom>
          <a:noFill/>
        </p:spPr>
        <p:txBody>
          <a:bodyPr wrap="square" rtlCol="0" anchor="ctr">
            <a:spAutoFit/>
          </a:bodyPr>
          <a:lstStyle/>
          <a:p>
            <a:pPr algn="r"/>
            <a:r>
              <a:rPr lang="en-US" sz="750">
                <a:solidFill>
                  <a:schemeClr val="bg2"/>
                </a:solidFill>
              </a:rPr>
              <a:t>82%</a:t>
            </a:r>
            <a:endParaRPr lang="en-ID" sz="75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7020463" y="36469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7089510" y="2314149"/>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TextBox 49">
            <a:extLst>
              <a:ext uri="{FF2B5EF4-FFF2-40B4-BE49-F238E27FC236}">
                <a16:creationId xmlns:a16="http://schemas.microsoft.com/office/drawing/2014/main" id="{87C9A4D9-D897-4D34-8DDD-3C6610FE0510}"/>
              </a:ext>
            </a:extLst>
          </p:cNvPr>
          <p:cNvSpPr txBox="1"/>
          <p:nvPr/>
        </p:nvSpPr>
        <p:spPr>
          <a:xfrm>
            <a:off x="7089509"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Gonzalo Maulana</a:t>
            </a:r>
            <a:endParaRPr lang="en-ID" sz="788"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7085760" y="4596591"/>
            <a:ext cx="1606951" cy="235406"/>
          </a:xfrm>
          <a:prstGeom prst="round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7085760" y="4596591"/>
            <a:ext cx="1404113"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8FEB381D-A10C-40F4-8A64-2EFE8E3214D8}"/>
              </a:ext>
            </a:extLst>
          </p:cNvPr>
          <p:cNvSpPr txBox="1"/>
          <p:nvPr/>
        </p:nvSpPr>
        <p:spPr>
          <a:xfrm>
            <a:off x="8058812" y="4610420"/>
            <a:ext cx="416826" cy="207749"/>
          </a:xfrm>
          <a:prstGeom prst="rect">
            <a:avLst/>
          </a:prstGeom>
          <a:noFill/>
        </p:spPr>
        <p:txBody>
          <a:bodyPr wrap="square" rtlCol="0" anchor="ctr">
            <a:spAutoFit/>
          </a:bodyPr>
          <a:lstStyle/>
          <a:p>
            <a:pPr algn="r"/>
            <a:r>
              <a:rPr lang="en-US" sz="750">
                <a:solidFill>
                  <a:schemeClr val="bg2"/>
                </a:solidFill>
              </a:rPr>
              <a:t>90%</a:t>
            </a:r>
            <a:endParaRPr lang="en-ID" sz="75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7020463" y="43327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023772" y="5517775"/>
            <a:ext cx="5096456" cy="253916"/>
          </a:xfrm>
          <a:prstGeom prst="rect">
            <a:avLst/>
          </a:prstGeom>
          <a:noFill/>
        </p:spPr>
        <p:txBody>
          <a:bodyPr wrap="square" rtlCol="0" anchor="ctr">
            <a:spAutoFit/>
          </a:bodyPr>
          <a:lstStyle/>
          <a:p>
            <a:pPr algn="ctr"/>
            <a:r>
              <a:rPr lang="en-US" sz="1050" b="1" dirty="0">
                <a:solidFill>
                  <a:schemeClr val="accent1"/>
                </a:solidFill>
                <a:latin typeface="+mj-lt"/>
              </a:rPr>
              <a:t>“ Business Opportunities Are Like Buses, There's Always Another One Coming “</a:t>
            </a:r>
            <a:endParaRPr lang="en-ID" sz="105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63" name="Freeform: Shape 62">
            <a:extLst>
              <a:ext uri="{FF2B5EF4-FFF2-40B4-BE49-F238E27FC236}">
                <a16:creationId xmlns:a16="http://schemas.microsoft.com/office/drawing/2014/main" id="{6B810EC1-D3D0-4174-8F28-D3854E58D5FE}"/>
              </a:ext>
            </a:extLst>
          </p:cNvPr>
          <p:cNvSpPr/>
          <p:nvPr/>
        </p:nvSpPr>
        <p:spPr>
          <a:xfrm>
            <a:off x="1709915" y="111488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5" name="Freeform 34">
            <a:extLst>
              <a:ext uri="{FF2B5EF4-FFF2-40B4-BE49-F238E27FC236}">
                <a16:creationId xmlns:a16="http://schemas.microsoft.com/office/drawing/2014/main" id="{10112A81-0D3A-4B8B-B15E-C85947274394}"/>
              </a:ext>
            </a:extLst>
          </p:cNvPr>
          <p:cNvSpPr/>
          <p:nvPr/>
        </p:nvSpPr>
        <p:spPr>
          <a:xfrm>
            <a:off x="7834405" y="0"/>
            <a:ext cx="655468" cy="45951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8802210" y="6317851"/>
            <a:ext cx="56912" cy="25527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256992" y="261113"/>
            <a:ext cx="506324" cy="96603"/>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C05FAD1F-B508-4F6C-85E2-7CD800A691C5}"/>
              </a:ext>
            </a:extLst>
          </p:cNvPr>
          <p:cNvSpPr>
            <a:spLocks noGrp="1"/>
          </p:cNvSpPr>
          <p:nvPr>
            <p:ph type="pic" sz="quarter" idx="12"/>
          </p:nvPr>
        </p:nvSpPr>
        <p:spPr/>
      </p:sp>
      <p:sp>
        <p:nvSpPr>
          <p:cNvPr id="4" name="PsHolder2">
            <a:extLst>
              <a:ext uri="{FF2B5EF4-FFF2-40B4-BE49-F238E27FC236}">
                <a16:creationId xmlns:a16="http://schemas.microsoft.com/office/drawing/2014/main" id="{7A627975-391C-434C-A917-50ABF14C468D}"/>
              </a:ext>
            </a:extLst>
          </p:cNvPr>
          <p:cNvSpPr>
            <a:spLocks noGrp="1"/>
          </p:cNvSpPr>
          <p:nvPr>
            <p:ph type="pic" sz="quarter" idx="11"/>
          </p:nvPr>
        </p:nvSpPr>
        <p:spPr/>
      </p:sp>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dirty="0"/>
              <a:t>Our Office Gallery</a:t>
            </a:r>
            <a:endParaRPr lang="en-ID" dirty="0"/>
          </a:p>
        </p:txBody>
      </p:sp>
      <p:sp>
        <p:nvSpPr>
          <p:cNvPr id="3" name="PsHolder3">
            <a:extLst>
              <a:ext uri="{FF2B5EF4-FFF2-40B4-BE49-F238E27FC236}">
                <a16:creationId xmlns:a16="http://schemas.microsoft.com/office/drawing/2014/main" id="{CA72283A-5D68-4397-B1F0-ECADB74FBC74}"/>
              </a:ext>
            </a:extLst>
          </p:cNvPr>
          <p:cNvSpPr>
            <a:spLocks noGrp="1"/>
          </p:cNvSpPr>
          <p:nvPr>
            <p:ph type="pic" sz="quarter" idx="10"/>
          </p:nvPr>
        </p:nvSpPr>
        <p:spPr/>
      </p:sp>
      <p:sp>
        <p:nvSpPr>
          <p:cNvPr id="21" name="Freeform: Shape 20">
            <a:extLst>
              <a:ext uri="{FF2B5EF4-FFF2-40B4-BE49-F238E27FC236}">
                <a16:creationId xmlns:a16="http://schemas.microsoft.com/office/drawing/2014/main" id="{DD861BBE-C193-4755-A1AC-DB5F25933EB6}"/>
              </a:ext>
            </a:extLst>
          </p:cNvPr>
          <p:cNvSpPr/>
          <p:nvPr/>
        </p:nvSpPr>
        <p:spPr>
          <a:xfrm>
            <a:off x="7399654" y="1057047"/>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67EFCFE7-90ED-4350-8C13-FA09D3AFEE9E}"/>
              </a:ext>
            </a:extLst>
          </p:cNvPr>
          <p:cNvSpPr/>
          <p:nvPr/>
        </p:nvSpPr>
        <p:spPr>
          <a:xfrm>
            <a:off x="7863529" y="5776027"/>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D4D0E7DC-916A-4073-ADFF-5DDE12F9650D}"/>
              </a:ext>
            </a:extLst>
          </p:cNvPr>
          <p:cNvSpPr/>
          <p:nvPr/>
        </p:nvSpPr>
        <p:spPr>
          <a:xfrm>
            <a:off x="7340860" y="401312"/>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39">
            <a:extLst>
              <a:ext uri="{FF2B5EF4-FFF2-40B4-BE49-F238E27FC236}">
                <a16:creationId xmlns:a16="http://schemas.microsoft.com/office/drawing/2014/main" id="{70C57B78-9787-4BEB-B48D-F8C41189B982}"/>
              </a:ext>
            </a:extLst>
          </p:cNvPr>
          <p:cNvSpPr/>
          <p:nvPr/>
        </p:nvSpPr>
        <p:spPr>
          <a:xfrm>
            <a:off x="3279267" y="6046237"/>
            <a:ext cx="994861" cy="811763"/>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TextBox 24">
            <a:extLst>
              <a:ext uri="{FF2B5EF4-FFF2-40B4-BE49-F238E27FC236}">
                <a16:creationId xmlns:a16="http://schemas.microsoft.com/office/drawing/2014/main" id="{9B08385B-8AFC-46DC-A54C-BE21C0EE21C4}"/>
              </a:ext>
            </a:extLst>
          </p:cNvPr>
          <p:cNvSpPr txBox="1"/>
          <p:nvPr/>
        </p:nvSpPr>
        <p:spPr>
          <a:xfrm>
            <a:off x="4882861" y="4030026"/>
            <a:ext cx="3794608"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a:t>
            </a:r>
          </a:p>
          <a:p>
            <a:pPr>
              <a:lnSpc>
                <a:spcPct val="150000"/>
              </a:lnSpc>
            </a:pPr>
            <a:r>
              <a:rPr lang="en-US" sz="900" dirty="0"/>
              <a:t>of mere tranquil existence that neglect</a:t>
            </a:r>
          </a:p>
        </p:txBody>
      </p:sp>
      <p:sp>
        <p:nvSpPr>
          <p:cNvPr id="26" name="Graphic 420" descr="World">
            <a:extLst>
              <a:ext uri="{FF2B5EF4-FFF2-40B4-BE49-F238E27FC236}">
                <a16:creationId xmlns:a16="http://schemas.microsoft.com/office/drawing/2014/main" id="{00D5D29A-3115-4C20-A012-88B0C77C4B67}"/>
              </a:ext>
            </a:extLst>
          </p:cNvPr>
          <p:cNvSpPr/>
          <p:nvPr/>
        </p:nvSpPr>
        <p:spPr>
          <a:xfrm>
            <a:off x="4952045" y="530915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5187990" y="52687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8802210" y="6317851"/>
            <a:ext cx="56912" cy="25527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256992" y="262374"/>
            <a:ext cx="506324" cy="96603"/>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82CBD3B6-1935-40BF-BF0D-C00972B3E583}"/>
              </a:ext>
            </a:extLst>
          </p:cNvPr>
          <p:cNvSpPr>
            <a:spLocks noGrp="1"/>
          </p:cNvSpPr>
          <p:nvPr>
            <p:ph type="pic" sz="quarter" idx="11"/>
          </p:nvPr>
        </p:nvSpPr>
        <p:spPr/>
      </p:sp>
      <p:sp>
        <p:nvSpPr>
          <p:cNvPr id="3" name="PsHolder2">
            <a:extLst>
              <a:ext uri="{FF2B5EF4-FFF2-40B4-BE49-F238E27FC236}">
                <a16:creationId xmlns:a16="http://schemas.microsoft.com/office/drawing/2014/main" id="{8B46C8D9-2E31-4AE2-B154-E2251D055C94}"/>
              </a:ext>
            </a:extLst>
          </p:cNvPr>
          <p:cNvSpPr>
            <a:spLocks noGrp="1"/>
          </p:cNvSpPr>
          <p:nvPr>
            <p:ph type="pic" sz="quarter" idx="10"/>
          </p:nvPr>
        </p:nvSpPr>
        <p:spPr/>
      </p:sp>
      <p:sp>
        <p:nvSpPr>
          <p:cNvPr id="10" name="Rounded Rectangle 3">
            <a:extLst>
              <a:ext uri="{FF2B5EF4-FFF2-40B4-BE49-F238E27FC236}">
                <a16:creationId xmlns:a16="http://schemas.microsoft.com/office/drawing/2014/main" id="{DE94A470-4326-4F21-A395-B9A7DEDC3DFF}"/>
              </a:ext>
            </a:extLst>
          </p:cNvPr>
          <p:cNvSpPr/>
          <p:nvPr/>
        </p:nvSpPr>
        <p:spPr>
          <a:xfrm>
            <a:off x="456010" y="3829061"/>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8802210" y="6317851"/>
            <a:ext cx="56912" cy="25527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5" name="Freeform 37">
            <a:extLst>
              <a:ext uri="{FF2B5EF4-FFF2-40B4-BE49-F238E27FC236}">
                <a16:creationId xmlns:a16="http://schemas.microsoft.com/office/drawing/2014/main" id="{3C3DACF8-EB2E-4FF5-AF2B-5BDF7F837494}"/>
              </a:ext>
            </a:extLst>
          </p:cNvPr>
          <p:cNvSpPr/>
          <p:nvPr/>
        </p:nvSpPr>
        <p:spPr>
          <a:xfrm>
            <a:off x="456010" y="6433863"/>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6" name="Freeform: Shape 15">
            <a:extLst>
              <a:ext uri="{FF2B5EF4-FFF2-40B4-BE49-F238E27FC236}">
                <a16:creationId xmlns:a16="http://schemas.microsoft.com/office/drawing/2014/main" id="{8928291D-D574-4C8A-85F5-C51FDD2EE3BB}"/>
              </a:ext>
            </a:extLst>
          </p:cNvPr>
          <p:cNvSpPr/>
          <p:nvPr/>
        </p:nvSpPr>
        <p:spPr>
          <a:xfrm>
            <a:off x="4308383" y="3357948"/>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TextBox 4">
            <a:extLst>
              <a:ext uri="{FF2B5EF4-FFF2-40B4-BE49-F238E27FC236}">
                <a16:creationId xmlns:a16="http://schemas.microsoft.com/office/drawing/2014/main" id="{20664CD8-4D59-48A8-816B-AD94EAC54DD7}"/>
              </a:ext>
            </a:extLst>
          </p:cNvPr>
          <p:cNvSpPr txBox="1"/>
          <p:nvPr/>
        </p:nvSpPr>
        <p:spPr>
          <a:xfrm>
            <a:off x="984351" y="4609959"/>
            <a:ext cx="3553834" cy="1523494"/>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984352" y="4339420"/>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043340" y="6241162"/>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279285" y="6200798"/>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sHolder1">
            <a:extLst>
              <a:ext uri="{FF2B5EF4-FFF2-40B4-BE49-F238E27FC236}">
                <a16:creationId xmlns:a16="http://schemas.microsoft.com/office/drawing/2014/main" id="{195D17F2-3987-4F4A-9F5A-1479CDADFCC3}"/>
              </a:ext>
            </a:extLst>
          </p:cNvPr>
          <p:cNvSpPr>
            <a:spLocks noGrp="1"/>
          </p:cNvSpPr>
          <p:nvPr>
            <p:ph type="pic" sz="quarter" idx="11"/>
          </p:nvPr>
        </p:nvSpPr>
        <p:spPr/>
      </p:sp>
      <p:sp>
        <p:nvSpPr>
          <p:cNvPr id="2" name="Rectangle 1">
            <a:extLst>
              <a:ext uri="{FF2B5EF4-FFF2-40B4-BE49-F238E27FC236}">
                <a16:creationId xmlns:a16="http://schemas.microsoft.com/office/drawing/2014/main" id="{C25D757A-8BF1-4058-8E96-4BF362D794E3}"/>
              </a:ext>
            </a:extLst>
          </p:cNvPr>
          <p:cNvSpPr/>
          <p:nvPr/>
        </p:nvSpPr>
        <p:spPr>
          <a:xfrm>
            <a:off x="5257801" y="0"/>
            <a:ext cx="38861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350"/>
          </a:p>
        </p:txBody>
      </p:sp>
      <p:sp>
        <p:nvSpPr>
          <p:cNvPr id="4" name="PsHolder3">
            <a:extLst>
              <a:ext uri="{FF2B5EF4-FFF2-40B4-BE49-F238E27FC236}">
                <a16:creationId xmlns:a16="http://schemas.microsoft.com/office/drawing/2014/main" id="{2308D9BC-28FC-4253-AD93-08F0C1F5230E}"/>
              </a:ext>
            </a:extLst>
          </p:cNvPr>
          <p:cNvSpPr>
            <a:spLocks noGrp="1"/>
          </p:cNvSpPr>
          <p:nvPr>
            <p:ph type="pic" sz="quarter" idx="10"/>
          </p:nvPr>
        </p:nvSpPr>
        <p:spPr/>
      </p:sp>
      <p:sp>
        <p:nvSpPr>
          <p:cNvPr id="5" name="TextBox 4">
            <a:extLst>
              <a:ext uri="{FF2B5EF4-FFF2-40B4-BE49-F238E27FC236}">
                <a16:creationId xmlns:a16="http://schemas.microsoft.com/office/drawing/2014/main" id="{C23584CD-362E-456F-98C2-08C251B7B26C}"/>
              </a:ext>
            </a:extLst>
          </p:cNvPr>
          <p:cNvSpPr txBox="1"/>
          <p:nvPr/>
        </p:nvSpPr>
        <p:spPr>
          <a:xfrm>
            <a:off x="406569" y="5871495"/>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4949812" y="1261673"/>
            <a:ext cx="688900" cy="68890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37">
            <a:extLst>
              <a:ext uri="{FF2B5EF4-FFF2-40B4-BE49-F238E27FC236}">
                <a16:creationId xmlns:a16="http://schemas.microsoft.com/office/drawing/2014/main" id="{FD9D2901-7122-496E-8C92-E950F1F8C9D8}"/>
              </a:ext>
            </a:extLst>
          </p:cNvPr>
          <p:cNvSpPr/>
          <p:nvPr/>
        </p:nvSpPr>
        <p:spPr>
          <a:xfrm flipH="1">
            <a:off x="7872704" y="5537308"/>
            <a:ext cx="1271295" cy="132069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8" name="Freeform: Shape 7">
            <a:extLst>
              <a:ext uri="{FF2B5EF4-FFF2-40B4-BE49-F238E27FC236}">
                <a16:creationId xmlns:a16="http://schemas.microsoft.com/office/drawing/2014/main" id="{E526E229-2614-446D-9A5C-3FD89D019051}"/>
              </a:ext>
            </a:extLst>
          </p:cNvPr>
          <p:cNvSpPr/>
          <p:nvPr/>
        </p:nvSpPr>
        <p:spPr>
          <a:xfrm>
            <a:off x="8289627" y="1178520"/>
            <a:ext cx="201854" cy="2018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9" name="TextBox 8">
            <a:extLst>
              <a:ext uri="{FF2B5EF4-FFF2-40B4-BE49-F238E27FC236}">
                <a16:creationId xmlns:a16="http://schemas.microsoft.com/office/drawing/2014/main" id="{3A7514C6-0A5B-4239-B7EA-CA425F142D87}"/>
              </a:ext>
            </a:extLst>
          </p:cNvPr>
          <p:cNvSpPr txBox="1"/>
          <p:nvPr/>
        </p:nvSpPr>
        <p:spPr>
          <a:xfrm>
            <a:off x="6126904" y="2326645"/>
            <a:ext cx="2400824" cy="2146742"/>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6126903" y="2077289"/>
            <a:ext cx="1388264" cy="323165"/>
          </a:xfrm>
          <a:prstGeom prst="rect">
            <a:avLst/>
          </a:prstGeom>
          <a:noFill/>
        </p:spPr>
        <p:txBody>
          <a:bodyPr wrap="square" rtlCol="0">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6197787" y="460178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6433732" y="4561421"/>
            <a:ext cx="1718866" cy="230832"/>
          </a:xfrm>
          <a:prstGeom prst="rect">
            <a:avLst/>
          </a:prstGeom>
          <a:noFill/>
        </p:spPr>
        <p:txBody>
          <a:bodyPr wrap="square" rtlCol="0" anchor="ctr">
            <a:spAutoFit/>
          </a:bodyPr>
          <a:lstStyle/>
          <a:p>
            <a:r>
              <a:rPr lang="en-US" sz="9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769776" y="6360249"/>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D53C5D29-4403-4999-BBDB-9975C487C38A}"/>
              </a:ext>
            </a:extLst>
          </p:cNvPr>
          <p:cNvSpPr>
            <a:spLocks noGrp="1"/>
          </p:cNvSpPr>
          <p:nvPr>
            <p:ph type="pic" sz="quarter" idx="10"/>
          </p:nvPr>
        </p:nvSpPr>
        <p:spPr/>
      </p:sp>
      <p:sp>
        <p:nvSpPr>
          <p:cNvPr id="3" name="Rectangle: Rounded Corners 2">
            <a:extLst>
              <a:ext uri="{FF2B5EF4-FFF2-40B4-BE49-F238E27FC236}">
                <a16:creationId xmlns:a16="http://schemas.microsoft.com/office/drawing/2014/main" id="{F945B805-06F3-488E-A219-DACD2EC82A15}"/>
              </a:ext>
            </a:extLst>
          </p:cNvPr>
          <p:cNvSpPr/>
          <p:nvPr/>
        </p:nvSpPr>
        <p:spPr>
          <a:xfrm>
            <a:off x="684610" y="680885"/>
            <a:ext cx="7774781" cy="2519515"/>
          </a:xfrm>
          <a:prstGeom prst="roundRect">
            <a:avLst>
              <a:gd name="adj" fmla="val 4319"/>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Freeform: Shape 4">
            <a:extLst>
              <a:ext uri="{FF2B5EF4-FFF2-40B4-BE49-F238E27FC236}">
                <a16:creationId xmlns:a16="http://schemas.microsoft.com/office/drawing/2014/main" id="{09D92554-B86D-40D3-8A25-11523F05F941}"/>
              </a:ext>
            </a:extLst>
          </p:cNvPr>
          <p:cNvSpPr/>
          <p:nvPr/>
        </p:nvSpPr>
        <p:spPr>
          <a:xfrm>
            <a:off x="7334947" y="170989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6" name="Freeform 5">
            <a:extLst>
              <a:ext uri="{FF2B5EF4-FFF2-40B4-BE49-F238E27FC236}">
                <a16:creationId xmlns:a16="http://schemas.microsoft.com/office/drawing/2014/main" id="{E2764ABA-9B4D-462D-B54F-2462ACE62CE7}"/>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TextBox 7">
            <a:extLst>
              <a:ext uri="{FF2B5EF4-FFF2-40B4-BE49-F238E27FC236}">
                <a16:creationId xmlns:a16="http://schemas.microsoft.com/office/drawing/2014/main" id="{F55C5E0F-379F-4B4F-934E-F761F75F894D}"/>
              </a:ext>
            </a:extLst>
          </p:cNvPr>
          <p:cNvSpPr txBox="1"/>
          <p:nvPr/>
        </p:nvSpPr>
        <p:spPr>
          <a:xfrm>
            <a:off x="2770682"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2770682" y="4009958"/>
            <a:ext cx="1430395"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351388" y="4009958"/>
            <a:ext cx="1176659" cy="323165"/>
          </a:xfrm>
          <a:prstGeom prst="rect">
            <a:avLst/>
          </a:prstGeom>
          <a:noFill/>
        </p:spPr>
        <p:txBody>
          <a:bodyPr wrap="square" rtlCol="0">
            <a:spAutoFit/>
          </a:bodyPr>
          <a:lstStyle/>
          <a:p>
            <a:r>
              <a:rPr lang="en-US" sz="1500" b="1" dirty="0">
                <a:solidFill>
                  <a:schemeClr val="accent1"/>
                </a:solidFill>
                <a:latin typeface="+mj-lt"/>
              </a:rPr>
              <a:t>Slide 05</a:t>
            </a:r>
            <a:endParaRPr lang="en-ID" sz="15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2358989" y="4162124"/>
            <a:ext cx="188690"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2770682"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2770682" y="5017093"/>
            <a:ext cx="1430395" cy="323165"/>
          </a:xfrm>
          <a:prstGeom prst="rect">
            <a:avLst/>
          </a:prstGeom>
          <a:noFill/>
        </p:spPr>
        <p:txBody>
          <a:bodyPr wrap="square" rtlCol="0">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351388" y="5017093"/>
            <a:ext cx="1176659" cy="323165"/>
          </a:xfrm>
          <a:prstGeom prst="rect">
            <a:avLst/>
          </a:prstGeom>
          <a:noFill/>
        </p:spPr>
        <p:txBody>
          <a:bodyPr wrap="square" rtlCol="0">
            <a:spAutoFit/>
          </a:bodyPr>
          <a:lstStyle/>
          <a:p>
            <a:r>
              <a:rPr lang="en-US" sz="1500" b="1" dirty="0">
                <a:solidFill>
                  <a:schemeClr val="accent3"/>
                </a:solidFill>
                <a:latin typeface="+mj-lt"/>
              </a:rPr>
              <a:t>Slide 14 </a:t>
            </a:r>
            <a:endParaRPr lang="en-ID" sz="15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2358989" y="5169259"/>
            <a:ext cx="188690"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6215827"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6215827" y="4009958"/>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4796533" y="4009958"/>
            <a:ext cx="1176659" cy="323165"/>
          </a:xfrm>
          <a:prstGeom prst="rect">
            <a:avLst/>
          </a:prstGeom>
          <a:noFill/>
        </p:spPr>
        <p:txBody>
          <a:bodyPr wrap="square" rtlCol="0">
            <a:spAutoFit/>
          </a:bodyPr>
          <a:lstStyle/>
          <a:p>
            <a:r>
              <a:rPr lang="en-US" sz="1500" b="1" dirty="0">
                <a:solidFill>
                  <a:schemeClr val="accent2"/>
                </a:solidFill>
                <a:latin typeface="+mj-lt"/>
              </a:rPr>
              <a:t>Slide 05</a:t>
            </a:r>
            <a:endParaRPr lang="en-ID" sz="15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5804134" y="4155465"/>
            <a:ext cx="18869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6215827"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6215827" y="5017093"/>
            <a:ext cx="1430395" cy="323165"/>
          </a:xfrm>
          <a:prstGeom prst="rect">
            <a:avLst/>
          </a:prstGeom>
          <a:noFill/>
        </p:spPr>
        <p:txBody>
          <a:bodyPr wrap="square" rtlCol="0">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4796533" y="5017093"/>
            <a:ext cx="1176659" cy="323165"/>
          </a:xfrm>
          <a:prstGeom prst="rect">
            <a:avLst/>
          </a:prstGeom>
          <a:noFill/>
        </p:spPr>
        <p:txBody>
          <a:bodyPr wrap="square" rtlCol="0">
            <a:spAutoFit/>
          </a:bodyPr>
          <a:lstStyle/>
          <a:p>
            <a:r>
              <a:rPr lang="en-US" sz="1500" b="1" dirty="0">
                <a:solidFill>
                  <a:schemeClr val="accent4"/>
                </a:solidFill>
                <a:latin typeface="+mj-lt"/>
              </a:rPr>
              <a:t>Slide 14 </a:t>
            </a:r>
            <a:endParaRPr lang="en-ID" sz="15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5804134" y="5162601"/>
            <a:ext cx="188690"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8802210" y="6319873"/>
            <a:ext cx="56912" cy="25527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256992" y="262374"/>
            <a:ext cx="506324" cy="96603"/>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dirty="0"/>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5804134" y="186236"/>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TextBox 33">
            <a:extLst>
              <a:ext uri="{FF2B5EF4-FFF2-40B4-BE49-F238E27FC236}">
                <a16:creationId xmlns:a16="http://schemas.microsoft.com/office/drawing/2014/main" id="{6C1F3B00-2B4F-4A0F-9899-65AE70777D10}"/>
              </a:ext>
            </a:extLst>
          </p:cNvPr>
          <p:cNvSpPr txBox="1"/>
          <p:nvPr/>
        </p:nvSpPr>
        <p:spPr>
          <a:xfrm>
            <a:off x="1351387" y="1978167"/>
            <a:ext cx="3883803"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3171643" y="1111882"/>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PsHolder2">
            <a:extLst>
              <a:ext uri="{FF2B5EF4-FFF2-40B4-BE49-F238E27FC236}">
                <a16:creationId xmlns:a16="http://schemas.microsoft.com/office/drawing/2014/main" id="{91A71C8C-E9A7-4A37-B253-8A7D4EA41446}"/>
              </a:ext>
            </a:extLst>
          </p:cNvPr>
          <p:cNvSpPr>
            <a:spLocks noGrp="1"/>
          </p:cNvSpPr>
          <p:nvPr>
            <p:ph type="pic" sz="quarter" idx="11"/>
          </p:nvPr>
        </p:nvSpPr>
        <p:spPr/>
      </p:sp>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dirty="0"/>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913209" y="1600200"/>
            <a:ext cx="2972991" cy="36576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8802210" y="6317851"/>
            <a:ext cx="56912" cy="25527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7421446" y="167219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E6C291F6-298B-4F09-A47F-1BD845CAB134}"/>
              </a:ext>
            </a:extLst>
          </p:cNvPr>
          <p:cNvSpPr/>
          <p:nvPr/>
        </p:nvSpPr>
        <p:spPr>
          <a:xfrm>
            <a:off x="7579942" y="5634846"/>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39">
            <a:extLst>
              <a:ext uri="{FF2B5EF4-FFF2-40B4-BE49-F238E27FC236}">
                <a16:creationId xmlns:a16="http://schemas.microsoft.com/office/drawing/2014/main" id="{463C62FB-6485-41EC-B1C8-1DB0F513874E}"/>
              </a:ext>
            </a:extLst>
          </p:cNvPr>
          <p:cNvSpPr/>
          <p:nvPr/>
        </p:nvSpPr>
        <p:spPr>
          <a:xfrm>
            <a:off x="4648092" y="6520939"/>
            <a:ext cx="668608" cy="337061"/>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8" name="TextBox 27">
            <a:extLst>
              <a:ext uri="{FF2B5EF4-FFF2-40B4-BE49-F238E27FC236}">
                <a16:creationId xmlns:a16="http://schemas.microsoft.com/office/drawing/2014/main" id="{8D93EBA2-ACB4-4ADE-8F0B-E2DB748E5089}"/>
              </a:ext>
            </a:extLst>
          </p:cNvPr>
          <p:cNvSpPr txBox="1"/>
          <p:nvPr/>
        </p:nvSpPr>
        <p:spPr>
          <a:xfrm>
            <a:off x="4961302" y="3099524"/>
            <a:ext cx="372420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9" name="Graphic 420" descr="World">
            <a:extLst>
              <a:ext uri="{FF2B5EF4-FFF2-40B4-BE49-F238E27FC236}">
                <a16:creationId xmlns:a16="http://schemas.microsoft.com/office/drawing/2014/main" id="{E7D020C9-DCE6-4DBB-B8CA-5ACD4AD3E836}"/>
              </a:ext>
            </a:extLst>
          </p:cNvPr>
          <p:cNvSpPr/>
          <p:nvPr/>
        </p:nvSpPr>
        <p:spPr>
          <a:xfrm>
            <a:off x="5030486" y="43786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5266431" y="4338289"/>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4" name="PsHolder12">
            <a:extLst>
              <a:ext uri="{FF2B5EF4-FFF2-40B4-BE49-F238E27FC236}">
                <a16:creationId xmlns:a16="http://schemas.microsoft.com/office/drawing/2014/main" id="{9ABE550D-08F4-465F-B6B1-E1A40EDB0CB4}"/>
              </a:ext>
            </a:extLst>
          </p:cNvPr>
          <p:cNvSpPr>
            <a:spLocks noGrp="1"/>
          </p:cNvSpPr>
          <p:nvPr>
            <p:ph type="pic" sz="quarter" idx="10"/>
          </p:nvPr>
        </p:nvSpPr>
        <p:spPr/>
      </p:sp>
      <p:grpSp>
        <p:nvGrpSpPr>
          <p:cNvPr id="6" name="Group 5">
            <a:extLst>
              <a:ext uri="{FF2B5EF4-FFF2-40B4-BE49-F238E27FC236}">
                <a16:creationId xmlns:a16="http://schemas.microsoft.com/office/drawing/2014/main" id="{482F5023-EB0A-4DA9-8819-23B8130D0B70}"/>
              </a:ext>
            </a:extLst>
          </p:cNvPr>
          <p:cNvGrpSpPr/>
          <p:nvPr/>
        </p:nvGrpSpPr>
        <p:grpSpPr>
          <a:xfrm>
            <a:off x="1275327" y="4265376"/>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1839606" y="4436800"/>
            <a:ext cx="1892639" cy="484748"/>
          </a:xfrm>
          <a:prstGeom prst="rect">
            <a:avLst/>
          </a:prstGeom>
          <a:noFill/>
        </p:spPr>
        <p:txBody>
          <a:bodyPr wrap="square" rtlCol="0" anchor="t">
            <a:spAutoFit/>
          </a:bodyPr>
          <a:lstStyle/>
          <a:p>
            <a:pPr>
              <a:lnSpc>
                <a:spcPct val="150000"/>
              </a:lnSpc>
            </a:pPr>
            <a:r>
              <a:rPr lang="en-US" sz="9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1839606" y="418224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727185" y="5056026"/>
            <a:ext cx="3574473" cy="180197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413" y="2193860"/>
            <a:ext cx="3905676" cy="3299720"/>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8508511" y="182617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24E3414E-84F0-41EF-8739-909604A2E45B}"/>
              </a:ext>
            </a:extLst>
          </p:cNvPr>
          <p:cNvSpPr/>
          <p:nvPr/>
        </p:nvSpPr>
        <p:spPr>
          <a:xfrm>
            <a:off x="5469678" y="5493580"/>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extBox 18">
            <a:extLst>
              <a:ext uri="{FF2B5EF4-FFF2-40B4-BE49-F238E27FC236}">
                <a16:creationId xmlns:a16="http://schemas.microsoft.com/office/drawing/2014/main" id="{47006980-09F6-4D5B-A45E-0CD49635B58F}"/>
              </a:ext>
            </a:extLst>
          </p:cNvPr>
          <p:cNvSpPr txBox="1"/>
          <p:nvPr/>
        </p:nvSpPr>
        <p:spPr>
          <a:xfrm>
            <a:off x="5840578" y="2743184"/>
            <a:ext cx="2446172" cy="9002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5840578" y="3627468"/>
            <a:ext cx="1322978" cy="553998"/>
          </a:xfrm>
          <a:prstGeom prst="rect">
            <a:avLst/>
          </a:prstGeom>
          <a:noFill/>
        </p:spPr>
        <p:txBody>
          <a:bodyPr wrap="square" rtlCol="0" anchor="ctr">
            <a:spAutoFit/>
          </a:bodyPr>
          <a:lstStyle/>
          <a:p>
            <a:r>
              <a:rPr lang="en-US" sz="3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5840578" y="4129732"/>
            <a:ext cx="1062683" cy="230832"/>
          </a:xfrm>
          <a:prstGeom prst="rect">
            <a:avLst/>
          </a:prstGeom>
          <a:noFill/>
        </p:spPr>
        <p:txBody>
          <a:bodyPr wrap="square" rtlCol="0" anchor="ctr">
            <a:spAutoFit/>
          </a:bodyPr>
          <a:lstStyle/>
          <a:p>
            <a:r>
              <a:rPr lang="en-US" sz="900" dirty="0"/>
              <a:t>Description</a:t>
            </a:r>
            <a:endParaRPr lang="en-ID" sz="9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7092251" y="3627468"/>
            <a:ext cx="1322978" cy="553998"/>
          </a:xfrm>
          <a:prstGeom prst="rect">
            <a:avLst/>
          </a:prstGeom>
          <a:noFill/>
        </p:spPr>
        <p:txBody>
          <a:bodyPr wrap="square" rtlCol="0" anchor="ctr">
            <a:spAutoFit/>
          </a:bodyPr>
          <a:lstStyle/>
          <a:p>
            <a:r>
              <a:rPr lang="en-US" sz="3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7092251" y="4129732"/>
            <a:ext cx="1062683" cy="230832"/>
          </a:xfrm>
          <a:prstGeom prst="rect">
            <a:avLst/>
          </a:prstGeom>
          <a:noFill/>
        </p:spPr>
        <p:txBody>
          <a:bodyPr wrap="square" rtlCol="0" anchor="ctr">
            <a:spAutoFit/>
          </a:bodyPr>
          <a:lstStyle/>
          <a:p>
            <a:r>
              <a:rPr lang="en-US" sz="900" dirty="0"/>
              <a:t>Description</a:t>
            </a:r>
            <a:endParaRPr lang="en-ID" sz="900" dirty="0"/>
          </a:p>
        </p:txBody>
      </p:sp>
      <p:sp>
        <p:nvSpPr>
          <p:cNvPr id="3" name="PsHolder10">
            <a:extLst>
              <a:ext uri="{FF2B5EF4-FFF2-40B4-BE49-F238E27FC236}">
                <a16:creationId xmlns:a16="http://schemas.microsoft.com/office/drawing/2014/main" id="{47949A9D-20FC-4D5E-8A3A-CCBCE8483E4E}"/>
              </a:ext>
            </a:extLst>
          </p:cNvPr>
          <p:cNvSpPr>
            <a:spLocks noGrp="1"/>
          </p:cNvSpPr>
          <p:nvPr>
            <p:ph type="pic" sz="quarter" idx="10"/>
          </p:nvPr>
        </p:nvSpPr>
        <p:spPr/>
      </p:sp>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dirty="0"/>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025167" y="1686691"/>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Rectangle 25">
            <a:extLst>
              <a:ext uri="{FF2B5EF4-FFF2-40B4-BE49-F238E27FC236}">
                <a16:creationId xmlns:a16="http://schemas.microsoft.com/office/drawing/2014/main" id="{7E6EEDBA-E374-4D55-A9BB-BC85E3BE0C74}"/>
              </a:ext>
            </a:extLst>
          </p:cNvPr>
          <p:cNvSpPr/>
          <p:nvPr/>
        </p:nvSpPr>
        <p:spPr>
          <a:xfrm>
            <a:off x="2971801" y="2525771"/>
            <a:ext cx="2058590" cy="2057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Rectangle 26">
            <a:extLst>
              <a:ext uri="{FF2B5EF4-FFF2-40B4-BE49-F238E27FC236}">
                <a16:creationId xmlns:a16="http://schemas.microsoft.com/office/drawing/2014/main" id="{C12E3C5E-DE2F-48B4-911C-442A8951FCBD}"/>
              </a:ext>
            </a:extLst>
          </p:cNvPr>
          <p:cNvSpPr/>
          <p:nvPr/>
        </p:nvSpPr>
        <p:spPr>
          <a:xfrm>
            <a:off x="3430191" y="4347572"/>
            <a:ext cx="1143000" cy="4572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3599495" y="4456214"/>
            <a:ext cx="803199" cy="276999"/>
          </a:xfrm>
          <a:prstGeom prst="rect">
            <a:avLst/>
          </a:prstGeom>
          <a:noFill/>
        </p:spPr>
        <p:txBody>
          <a:bodyPr wrap="square" rtlCol="0">
            <a:spAutoFit/>
          </a:bodyPr>
          <a:lstStyle/>
          <a:p>
            <a:pPr algn="ctr"/>
            <a:r>
              <a:rPr lang="en-US" sz="1200" b="1">
                <a:solidFill>
                  <a:schemeClr val="accent1"/>
                </a:solidFill>
                <a:latin typeface="+mj-lt"/>
              </a:rPr>
              <a:t>Details</a:t>
            </a:r>
            <a:endParaRPr lang="en-ID" sz="12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3185159" y="3455129"/>
            <a:ext cx="1631871" cy="692497"/>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3285898" y="3200572"/>
            <a:ext cx="1430395"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3779881" y="2746433"/>
            <a:ext cx="442427" cy="376063"/>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8802210" y="6317851"/>
            <a:ext cx="56912" cy="25527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256992" y="261113"/>
            <a:ext cx="506324" cy="96603"/>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87349CD8-8C5A-46E1-A418-247FBAE2A770}"/>
              </a:ext>
            </a:extLst>
          </p:cNvPr>
          <p:cNvSpPr>
            <a:spLocks noGrp="1"/>
          </p:cNvSpPr>
          <p:nvPr>
            <p:ph type="pic" sz="quarter" idx="11"/>
          </p:nvPr>
        </p:nvSpPr>
        <p:spPr/>
      </p:sp>
      <p:sp>
        <p:nvSpPr>
          <p:cNvPr id="133" name="Freeform 1">
            <a:extLst>
              <a:ext uri="{FF2B5EF4-FFF2-40B4-BE49-F238E27FC236}">
                <a16:creationId xmlns:a16="http://schemas.microsoft.com/office/drawing/2014/main" id="{4374A9D8-E8AB-48A4-8B17-82975051111C}"/>
              </a:ext>
            </a:extLst>
          </p:cNvPr>
          <p:cNvSpPr/>
          <p:nvPr/>
        </p:nvSpPr>
        <p:spPr>
          <a:xfrm>
            <a:off x="1090065"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a:prstGeom prst="rect">
            <a:avLst/>
          </a:prstGeom>
        </p:spPr>
        <p:txBody>
          <a:bodyPr/>
          <a:lstStyle/>
          <a:p>
            <a:r>
              <a:rPr lang="en-US" dirty="0"/>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6639164" y="2980184"/>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TextBox 23">
            <a:extLst>
              <a:ext uri="{FF2B5EF4-FFF2-40B4-BE49-F238E27FC236}">
                <a16:creationId xmlns:a16="http://schemas.microsoft.com/office/drawing/2014/main" id="{B564D2F5-F692-42B3-8611-FF8FAE013EA7}"/>
              </a:ext>
            </a:extLst>
          </p:cNvPr>
          <p:cNvSpPr txBox="1"/>
          <p:nvPr/>
        </p:nvSpPr>
        <p:spPr>
          <a:xfrm>
            <a:off x="7238583" y="3164585"/>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7238583" y="2885477"/>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6636696" y="3880342"/>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CE0D45A8-43BE-49E3-8085-80C9B4D32FC7}"/>
              </a:ext>
            </a:extLst>
          </p:cNvPr>
          <p:cNvSpPr txBox="1"/>
          <p:nvPr/>
        </p:nvSpPr>
        <p:spPr>
          <a:xfrm>
            <a:off x="7243410" y="406474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7243411" y="3785635"/>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2375118" y="1456949"/>
            <a:ext cx="4393764" cy="484748"/>
          </a:xfrm>
          <a:prstGeom prst="rect">
            <a:avLst/>
          </a:prstGeom>
          <a:noFill/>
        </p:spPr>
        <p:txBody>
          <a:bodyPr wrap="square" rtlCol="0">
            <a:spAutoFit/>
          </a:bodyPr>
          <a:lstStyle/>
          <a:p>
            <a:pPr algn="ctr">
              <a:lnSpc>
                <a:spcPct val="150000"/>
              </a:lnSpc>
            </a:pPr>
            <a:r>
              <a:rPr lang="en-US" sz="9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060101" y="2980184"/>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185831" y="3106544"/>
            <a:ext cx="205740" cy="20574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7" name="Oval 86">
            <a:extLst>
              <a:ext uri="{FF2B5EF4-FFF2-40B4-BE49-F238E27FC236}">
                <a16:creationId xmlns:a16="http://schemas.microsoft.com/office/drawing/2014/main" id="{514A6E36-8CBB-43A0-92A3-428FCA3FD69E}"/>
              </a:ext>
            </a:extLst>
          </p:cNvPr>
          <p:cNvSpPr/>
          <p:nvPr/>
        </p:nvSpPr>
        <p:spPr>
          <a:xfrm>
            <a:off x="2057633" y="3880342"/>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9" name="TextBox 98">
            <a:extLst>
              <a:ext uri="{FF2B5EF4-FFF2-40B4-BE49-F238E27FC236}">
                <a16:creationId xmlns:a16="http://schemas.microsoft.com/office/drawing/2014/main" id="{63162350-384A-4A90-AFB4-8FC84EA695A0}"/>
              </a:ext>
            </a:extLst>
          </p:cNvPr>
          <p:cNvSpPr txBox="1"/>
          <p:nvPr/>
        </p:nvSpPr>
        <p:spPr>
          <a:xfrm>
            <a:off x="449075" y="3161253"/>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506545" y="2882145"/>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449075" y="406141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506545" y="3782304"/>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49791" y="2981016"/>
            <a:ext cx="3844418" cy="2208970"/>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886292" y="1435439"/>
            <a:ext cx="350611" cy="35061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96DE1FAA-A974-457D-B8E5-22C6C3BF7F7C}"/>
              </a:ext>
            </a:extLst>
          </p:cNvPr>
          <p:cNvSpPr/>
          <p:nvPr/>
        </p:nvSpPr>
        <p:spPr>
          <a:xfrm>
            <a:off x="7907098" y="1337170"/>
            <a:ext cx="196538" cy="1965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8" name="Freeform 105">
            <a:extLst>
              <a:ext uri="{FF2B5EF4-FFF2-40B4-BE49-F238E27FC236}">
                <a16:creationId xmlns:a16="http://schemas.microsoft.com/office/drawing/2014/main" id="{243AC2BE-BD39-420B-B227-CB0E15EE5507}"/>
              </a:ext>
            </a:extLst>
          </p:cNvPr>
          <p:cNvSpPr/>
          <p:nvPr/>
        </p:nvSpPr>
        <p:spPr>
          <a:xfrm>
            <a:off x="1483132" y="6351037"/>
            <a:ext cx="770861" cy="506963"/>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192608" y="4006702"/>
            <a:ext cx="187250" cy="20574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6762426" y="4037305"/>
            <a:ext cx="205740" cy="144533"/>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6764894" y="3123858"/>
            <a:ext cx="205740" cy="171113"/>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4" name="PsHolder25">
            <a:extLst>
              <a:ext uri="{FF2B5EF4-FFF2-40B4-BE49-F238E27FC236}">
                <a16:creationId xmlns:a16="http://schemas.microsoft.com/office/drawing/2014/main" id="{F428B3FC-D1F0-4331-A3C3-D71AD8E2FDC7}"/>
              </a:ext>
            </a:extLst>
          </p:cNvPr>
          <p:cNvSpPr>
            <a:spLocks noGrp="1"/>
          </p:cNvSpPr>
          <p:nvPr>
            <p:ph type="pic" sz="quarter" idx="10"/>
          </p:nvPr>
        </p:nvSpPr>
        <p:spPr/>
      </p:sp>
      <p:grpSp>
        <p:nvGrpSpPr>
          <p:cNvPr id="67" name="Group 66">
            <a:extLst>
              <a:ext uri="{FF2B5EF4-FFF2-40B4-BE49-F238E27FC236}">
                <a16:creationId xmlns:a16="http://schemas.microsoft.com/office/drawing/2014/main" id="{22D8AAB9-E0C9-400C-9B85-7705F01E0433}"/>
              </a:ext>
            </a:extLst>
          </p:cNvPr>
          <p:cNvGrpSpPr/>
          <p:nvPr/>
        </p:nvGrpSpPr>
        <p:grpSpPr>
          <a:xfrm flipH="1">
            <a:off x="8802210" y="6317851"/>
            <a:ext cx="56912" cy="25527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256992" y="262374"/>
            <a:ext cx="506324" cy="96603"/>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wipe(up)">
                                      <p:cBhvr>
                                        <p:cTn id="23" dur="500"/>
                                        <p:tgtEl>
                                          <p:spTgt spid="51"/>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75"/>
                                        </p:tgtEl>
                                        <p:attrNameLst>
                                          <p:attrName>style.visibility</p:attrName>
                                        </p:attrNameLst>
                                      </p:cBhvr>
                                      <p:to>
                                        <p:strVal val="visible"/>
                                      </p:to>
                                    </p:set>
                                    <p:anim calcmode="lin" valueType="num">
                                      <p:cBhvr>
                                        <p:cTn id="27" dur="500" fill="hold"/>
                                        <p:tgtEl>
                                          <p:spTgt spid="75"/>
                                        </p:tgtEl>
                                        <p:attrNameLst>
                                          <p:attrName>ppt_w</p:attrName>
                                        </p:attrNameLst>
                                      </p:cBhvr>
                                      <p:tavLst>
                                        <p:tav tm="0">
                                          <p:val>
                                            <p:fltVal val="0"/>
                                          </p:val>
                                        </p:tav>
                                        <p:tav tm="100000">
                                          <p:val>
                                            <p:strVal val="#ppt_w"/>
                                          </p:val>
                                        </p:tav>
                                      </p:tavLst>
                                    </p:anim>
                                    <p:anim calcmode="lin" valueType="num">
                                      <p:cBhvr>
                                        <p:cTn id="28" dur="500" fill="hold"/>
                                        <p:tgtEl>
                                          <p:spTgt spid="75"/>
                                        </p:tgtEl>
                                        <p:attrNameLst>
                                          <p:attrName>ppt_h</p:attrName>
                                        </p:attrNameLst>
                                      </p:cBhvr>
                                      <p:tavLst>
                                        <p:tav tm="0">
                                          <p:val>
                                            <p:fltVal val="0"/>
                                          </p:val>
                                        </p:tav>
                                        <p:tav tm="100000">
                                          <p:val>
                                            <p:strVal val="#ppt_h"/>
                                          </p:val>
                                        </p:tav>
                                      </p:tavLst>
                                    </p:anim>
                                    <p:animEffect transition="in" filter="fade">
                                      <p:cBhvr>
                                        <p:cTn id="29" dur="500"/>
                                        <p:tgtEl>
                                          <p:spTgt spid="7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7"/>
                                        </p:tgtEl>
                                        <p:attrNameLst>
                                          <p:attrName>style.visibility</p:attrName>
                                        </p:attrNameLst>
                                      </p:cBhvr>
                                      <p:to>
                                        <p:strVal val="visible"/>
                                      </p:to>
                                    </p:set>
                                    <p:anim calcmode="lin" valueType="num">
                                      <p:cBhvr>
                                        <p:cTn id="32" dur="500" fill="hold"/>
                                        <p:tgtEl>
                                          <p:spTgt spid="87"/>
                                        </p:tgtEl>
                                        <p:attrNameLst>
                                          <p:attrName>ppt_w</p:attrName>
                                        </p:attrNameLst>
                                      </p:cBhvr>
                                      <p:tavLst>
                                        <p:tav tm="0">
                                          <p:val>
                                            <p:fltVal val="0"/>
                                          </p:val>
                                        </p:tav>
                                        <p:tav tm="100000">
                                          <p:val>
                                            <p:strVal val="#ppt_w"/>
                                          </p:val>
                                        </p:tav>
                                      </p:tavLst>
                                    </p:anim>
                                    <p:anim calcmode="lin" valueType="num">
                                      <p:cBhvr>
                                        <p:cTn id="33" dur="500" fill="hold"/>
                                        <p:tgtEl>
                                          <p:spTgt spid="87"/>
                                        </p:tgtEl>
                                        <p:attrNameLst>
                                          <p:attrName>ppt_h</p:attrName>
                                        </p:attrNameLst>
                                      </p:cBhvr>
                                      <p:tavLst>
                                        <p:tav tm="0">
                                          <p:val>
                                            <p:fltVal val="0"/>
                                          </p:val>
                                        </p:tav>
                                        <p:tav tm="100000">
                                          <p:val>
                                            <p:strVal val="#ppt_h"/>
                                          </p:val>
                                        </p:tav>
                                      </p:tavLst>
                                    </p:anim>
                                    <p:animEffect transition="in" filter="fade">
                                      <p:cBhvr>
                                        <p:cTn id="34" dur="500"/>
                                        <p:tgtEl>
                                          <p:spTgt spid="8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childTnLst>
                          </p:cTn>
                        </p:par>
                        <p:par>
                          <p:cTn id="45" fill="hold">
                            <p:stCondLst>
                              <p:cond delay="3000"/>
                            </p:stCondLst>
                            <p:childTnLst>
                              <p:par>
                                <p:cTn id="46" presetID="53" presetClass="entr" presetSubtype="16" fill="hold" nodeType="afterEffect">
                                  <p:stCondLst>
                                    <p:cond delay="0"/>
                                  </p:stCondLst>
                                  <p:childTnLst>
                                    <p:set>
                                      <p:cBhvr>
                                        <p:cTn id="47" dur="1" fill="hold">
                                          <p:stCondLst>
                                            <p:cond delay="0"/>
                                          </p:stCondLst>
                                        </p:cTn>
                                        <p:tgtEl>
                                          <p:spTgt spid="76"/>
                                        </p:tgtEl>
                                        <p:attrNameLst>
                                          <p:attrName>style.visibility</p:attrName>
                                        </p:attrNameLst>
                                      </p:cBhvr>
                                      <p:to>
                                        <p:strVal val="visible"/>
                                      </p:to>
                                    </p:set>
                                    <p:anim calcmode="lin" valueType="num">
                                      <p:cBhvr>
                                        <p:cTn id="48" dur="500" fill="hold"/>
                                        <p:tgtEl>
                                          <p:spTgt spid="76"/>
                                        </p:tgtEl>
                                        <p:attrNameLst>
                                          <p:attrName>ppt_w</p:attrName>
                                        </p:attrNameLst>
                                      </p:cBhvr>
                                      <p:tavLst>
                                        <p:tav tm="0">
                                          <p:val>
                                            <p:fltVal val="0"/>
                                          </p:val>
                                        </p:tav>
                                        <p:tav tm="100000">
                                          <p:val>
                                            <p:strVal val="#ppt_w"/>
                                          </p:val>
                                        </p:tav>
                                      </p:tavLst>
                                    </p:anim>
                                    <p:anim calcmode="lin" valueType="num">
                                      <p:cBhvr>
                                        <p:cTn id="49" dur="500" fill="hold"/>
                                        <p:tgtEl>
                                          <p:spTgt spid="76"/>
                                        </p:tgtEl>
                                        <p:attrNameLst>
                                          <p:attrName>ppt_h</p:attrName>
                                        </p:attrNameLst>
                                      </p:cBhvr>
                                      <p:tavLst>
                                        <p:tav tm="0">
                                          <p:val>
                                            <p:fltVal val="0"/>
                                          </p:val>
                                        </p:tav>
                                        <p:tav tm="100000">
                                          <p:val>
                                            <p:strVal val="#ppt_h"/>
                                          </p:val>
                                        </p:tav>
                                      </p:tavLst>
                                    </p:anim>
                                    <p:animEffect transition="in" filter="fade">
                                      <p:cBhvr>
                                        <p:cTn id="50" dur="500"/>
                                        <p:tgtEl>
                                          <p:spTgt spid="76"/>
                                        </p:tgtEl>
                                      </p:cBhvr>
                                    </p:animEffect>
                                  </p:childTnLst>
                                </p:cTn>
                              </p:par>
                              <p:par>
                                <p:cTn id="51" presetID="53" presetClass="entr" presetSubtype="16" fill="hold" nodeType="withEffect">
                                  <p:stCondLst>
                                    <p:cond delay="0"/>
                                  </p:stCondLst>
                                  <p:childTnLst>
                                    <p:set>
                                      <p:cBhvr>
                                        <p:cTn id="52" dur="1" fill="hold">
                                          <p:stCondLst>
                                            <p:cond delay="0"/>
                                          </p:stCondLst>
                                        </p:cTn>
                                        <p:tgtEl>
                                          <p:spTgt spid="110"/>
                                        </p:tgtEl>
                                        <p:attrNameLst>
                                          <p:attrName>style.visibility</p:attrName>
                                        </p:attrNameLst>
                                      </p:cBhvr>
                                      <p:to>
                                        <p:strVal val="visible"/>
                                      </p:to>
                                    </p:set>
                                    <p:anim calcmode="lin" valueType="num">
                                      <p:cBhvr>
                                        <p:cTn id="53" dur="500" fill="hold"/>
                                        <p:tgtEl>
                                          <p:spTgt spid="110"/>
                                        </p:tgtEl>
                                        <p:attrNameLst>
                                          <p:attrName>ppt_w</p:attrName>
                                        </p:attrNameLst>
                                      </p:cBhvr>
                                      <p:tavLst>
                                        <p:tav tm="0">
                                          <p:val>
                                            <p:fltVal val="0"/>
                                          </p:val>
                                        </p:tav>
                                        <p:tav tm="100000">
                                          <p:val>
                                            <p:strVal val="#ppt_w"/>
                                          </p:val>
                                        </p:tav>
                                      </p:tavLst>
                                    </p:anim>
                                    <p:anim calcmode="lin" valueType="num">
                                      <p:cBhvr>
                                        <p:cTn id="54" dur="500" fill="hold"/>
                                        <p:tgtEl>
                                          <p:spTgt spid="110"/>
                                        </p:tgtEl>
                                        <p:attrNameLst>
                                          <p:attrName>ppt_h</p:attrName>
                                        </p:attrNameLst>
                                      </p:cBhvr>
                                      <p:tavLst>
                                        <p:tav tm="0">
                                          <p:val>
                                            <p:fltVal val="0"/>
                                          </p:val>
                                        </p:tav>
                                        <p:tav tm="100000">
                                          <p:val>
                                            <p:strVal val="#ppt_h"/>
                                          </p:val>
                                        </p:tav>
                                      </p:tavLst>
                                    </p:anim>
                                    <p:animEffect transition="in" filter="fade">
                                      <p:cBhvr>
                                        <p:cTn id="55" dur="500"/>
                                        <p:tgtEl>
                                          <p:spTgt spid="110"/>
                                        </p:tgtEl>
                                      </p:cBhvr>
                                    </p:animEffect>
                                  </p:childTnLst>
                                </p:cTn>
                              </p:par>
                              <p:par>
                                <p:cTn id="56" presetID="53" presetClass="entr" presetSubtype="16" fill="hold" nodeType="withEffect">
                                  <p:stCondLst>
                                    <p:cond delay="0"/>
                                  </p:stCondLst>
                                  <p:childTnLst>
                                    <p:set>
                                      <p:cBhvr>
                                        <p:cTn id="57" dur="1" fill="hold">
                                          <p:stCondLst>
                                            <p:cond delay="0"/>
                                          </p:stCondLst>
                                        </p:cTn>
                                        <p:tgtEl>
                                          <p:spTgt spid="126"/>
                                        </p:tgtEl>
                                        <p:attrNameLst>
                                          <p:attrName>style.visibility</p:attrName>
                                        </p:attrNameLst>
                                      </p:cBhvr>
                                      <p:to>
                                        <p:strVal val="visible"/>
                                      </p:to>
                                    </p:set>
                                    <p:anim calcmode="lin" valueType="num">
                                      <p:cBhvr>
                                        <p:cTn id="58" dur="500" fill="hold"/>
                                        <p:tgtEl>
                                          <p:spTgt spid="126"/>
                                        </p:tgtEl>
                                        <p:attrNameLst>
                                          <p:attrName>ppt_w</p:attrName>
                                        </p:attrNameLst>
                                      </p:cBhvr>
                                      <p:tavLst>
                                        <p:tav tm="0">
                                          <p:val>
                                            <p:fltVal val="0"/>
                                          </p:val>
                                        </p:tav>
                                        <p:tav tm="100000">
                                          <p:val>
                                            <p:strVal val="#ppt_w"/>
                                          </p:val>
                                        </p:tav>
                                      </p:tavLst>
                                    </p:anim>
                                    <p:anim calcmode="lin" valueType="num">
                                      <p:cBhvr>
                                        <p:cTn id="59" dur="500" fill="hold"/>
                                        <p:tgtEl>
                                          <p:spTgt spid="126"/>
                                        </p:tgtEl>
                                        <p:attrNameLst>
                                          <p:attrName>ppt_h</p:attrName>
                                        </p:attrNameLst>
                                      </p:cBhvr>
                                      <p:tavLst>
                                        <p:tav tm="0">
                                          <p:val>
                                            <p:fltVal val="0"/>
                                          </p:val>
                                        </p:tav>
                                        <p:tav tm="100000">
                                          <p:val>
                                            <p:strVal val="#ppt_h"/>
                                          </p:val>
                                        </p:tav>
                                      </p:tavLst>
                                    </p:anim>
                                    <p:animEffect transition="in" filter="fade">
                                      <p:cBhvr>
                                        <p:cTn id="60" dur="500"/>
                                        <p:tgtEl>
                                          <p:spTgt spid="126"/>
                                        </p:tgtEl>
                                      </p:cBhvr>
                                    </p:animEffect>
                                  </p:childTnLst>
                                </p:cTn>
                              </p:par>
                              <p:par>
                                <p:cTn id="61" presetID="53" presetClass="entr" presetSubtype="16" fill="hold" nodeType="withEffect">
                                  <p:stCondLst>
                                    <p:cond delay="0"/>
                                  </p:stCondLst>
                                  <p:childTnLst>
                                    <p:set>
                                      <p:cBhvr>
                                        <p:cTn id="62" dur="1" fill="hold">
                                          <p:stCondLst>
                                            <p:cond delay="0"/>
                                          </p:stCondLst>
                                        </p:cTn>
                                        <p:tgtEl>
                                          <p:spTgt spid="118"/>
                                        </p:tgtEl>
                                        <p:attrNameLst>
                                          <p:attrName>style.visibility</p:attrName>
                                        </p:attrNameLst>
                                      </p:cBhvr>
                                      <p:to>
                                        <p:strVal val="visible"/>
                                      </p:to>
                                    </p:set>
                                    <p:anim calcmode="lin" valueType="num">
                                      <p:cBhvr>
                                        <p:cTn id="63" dur="500" fill="hold"/>
                                        <p:tgtEl>
                                          <p:spTgt spid="118"/>
                                        </p:tgtEl>
                                        <p:attrNameLst>
                                          <p:attrName>ppt_w</p:attrName>
                                        </p:attrNameLst>
                                      </p:cBhvr>
                                      <p:tavLst>
                                        <p:tav tm="0">
                                          <p:val>
                                            <p:fltVal val="0"/>
                                          </p:val>
                                        </p:tav>
                                        <p:tav tm="100000">
                                          <p:val>
                                            <p:strVal val="#ppt_w"/>
                                          </p:val>
                                        </p:tav>
                                      </p:tavLst>
                                    </p:anim>
                                    <p:anim calcmode="lin" valueType="num">
                                      <p:cBhvr>
                                        <p:cTn id="64" dur="500" fill="hold"/>
                                        <p:tgtEl>
                                          <p:spTgt spid="118"/>
                                        </p:tgtEl>
                                        <p:attrNameLst>
                                          <p:attrName>ppt_h</p:attrName>
                                        </p:attrNameLst>
                                      </p:cBhvr>
                                      <p:tavLst>
                                        <p:tav tm="0">
                                          <p:val>
                                            <p:fltVal val="0"/>
                                          </p:val>
                                        </p:tav>
                                        <p:tav tm="100000">
                                          <p:val>
                                            <p:strVal val="#ppt_h"/>
                                          </p:val>
                                        </p:tav>
                                      </p:tavLst>
                                    </p:anim>
                                    <p:animEffect transition="in" filter="fade">
                                      <p:cBhvr>
                                        <p:cTn id="65" dur="500"/>
                                        <p:tgtEl>
                                          <p:spTgt spid="118"/>
                                        </p:tgtEl>
                                      </p:cBhvr>
                                    </p:animEffect>
                                  </p:childTnLst>
                                </p:cTn>
                              </p:par>
                            </p:childTnLst>
                          </p:cTn>
                        </p:par>
                        <p:par>
                          <p:cTn id="66" fill="hold">
                            <p:stCondLst>
                              <p:cond delay="3500"/>
                            </p:stCondLst>
                            <p:childTnLst>
                              <p:par>
                                <p:cTn id="67" presetID="22" presetClass="entr" presetSubtype="2" fill="hold" grpId="0" nodeType="afterEffect">
                                  <p:stCondLst>
                                    <p:cond delay="0"/>
                                  </p:stCondLst>
                                  <p:childTnLst>
                                    <p:set>
                                      <p:cBhvr>
                                        <p:cTn id="68" dur="1" fill="hold">
                                          <p:stCondLst>
                                            <p:cond delay="0"/>
                                          </p:stCondLst>
                                        </p:cTn>
                                        <p:tgtEl>
                                          <p:spTgt spid="100"/>
                                        </p:tgtEl>
                                        <p:attrNameLst>
                                          <p:attrName>style.visibility</p:attrName>
                                        </p:attrNameLst>
                                      </p:cBhvr>
                                      <p:to>
                                        <p:strVal val="visible"/>
                                      </p:to>
                                    </p:set>
                                    <p:animEffect transition="in" filter="wipe(right)">
                                      <p:cBhvr>
                                        <p:cTn id="69" dur="500"/>
                                        <p:tgtEl>
                                          <p:spTgt spid="10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wipe(right)">
                                      <p:cBhvr>
                                        <p:cTn id="75" dur="500"/>
                                        <p:tgtEl>
                                          <p:spTgt spid="102"/>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wipe(left)">
                                      <p:cBhvr>
                                        <p:cTn id="78" dur="500"/>
                                        <p:tgtEl>
                                          <p:spTgt spid="39"/>
                                        </p:tgtEl>
                                      </p:cBhvr>
                                    </p:animEffect>
                                  </p:childTnLst>
                                </p:cTn>
                              </p:par>
                            </p:childTnLst>
                          </p:cTn>
                        </p:par>
                        <p:par>
                          <p:cTn id="79" fill="hold">
                            <p:stCondLst>
                              <p:cond delay="4000"/>
                            </p:stCondLst>
                            <p:childTnLst>
                              <p:par>
                                <p:cTn id="80" presetID="22" presetClass="entr" presetSubtype="2" fill="hold" grpId="0" nodeType="afterEffect">
                                  <p:stCondLst>
                                    <p:cond delay="0"/>
                                  </p:stCondLst>
                                  <p:childTnLst>
                                    <p:set>
                                      <p:cBhvr>
                                        <p:cTn id="81" dur="1" fill="hold">
                                          <p:stCondLst>
                                            <p:cond delay="0"/>
                                          </p:stCondLst>
                                        </p:cTn>
                                        <p:tgtEl>
                                          <p:spTgt spid="99"/>
                                        </p:tgtEl>
                                        <p:attrNameLst>
                                          <p:attrName>style.visibility</p:attrName>
                                        </p:attrNameLst>
                                      </p:cBhvr>
                                      <p:to>
                                        <p:strVal val="visible"/>
                                      </p:to>
                                    </p:set>
                                    <p:animEffect transition="in" filter="wipe(right)">
                                      <p:cBhvr>
                                        <p:cTn id="82" dur="500"/>
                                        <p:tgtEl>
                                          <p:spTgt spid="99"/>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left)">
                                      <p:cBhvr>
                                        <p:cTn id="85" dur="500"/>
                                        <p:tgtEl>
                                          <p:spTgt spid="2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01"/>
                                        </p:tgtEl>
                                        <p:attrNameLst>
                                          <p:attrName>style.visibility</p:attrName>
                                        </p:attrNameLst>
                                      </p:cBhvr>
                                      <p:to>
                                        <p:strVal val="visible"/>
                                      </p:to>
                                    </p:set>
                                    <p:animEffect transition="in" filter="wipe(right)">
                                      <p:cBhvr>
                                        <p:cTn id="88" dur="500"/>
                                        <p:tgtEl>
                                          <p:spTgt spid="101"/>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wipe(left)">
                                      <p:cBhvr>
                                        <p:cTn id="91" dur="500"/>
                                        <p:tgtEl>
                                          <p:spTgt spid="38"/>
                                        </p:tgtEl>
                                      </p:cBhvr>
                                    </p:animEffect>
                                  </p:childTnLst>
                                </p:cTn>
                              </p:par>
                            </p:childTnLst>
                          </p:cTn>
                        </p:par>
                        <p:par>
                          <p:cTn id="92" fill="hold">
                            <p:stCondLst>
                              <p:cond delay="4500"/>
                            </p:stCondLst>
                            <p:childTnLst>
                              <p:par>
                                <p:cTn id="93" presetID="10" presetClass="entr" presetSubtype="0" fill="hold" grpId="0" nodeType="afterEffect">
                                  <p:stCondLst>
                                    <p:cond delay="0"/>
                                  </p:stCondLst>
                                  <p:childTnLst>
                                    <p:set>
                                      <p:cBhvr>
                                        <p:cTn id="94" dur="1" fill="hold">
                                          <p:stCondLst>
                                            <p:cond delay="0"/>
                                          </p:stCondLst>
                                        </p:cTn>
                                        <p:tgtEl>
                                          <p:spTgt spid="104"/>
                                        </p:tgtEl>
                                        <p:attrNameLst>
                                          <p:attrName>style.visibility</p:attrName>
                                        </p:attrNameLst>
                                      </p:cBhvr>
                                      <p:to>
                                        <p:strVal val="visible"/>
                                      </p:to>
                                    </p:set>
                                    <p:animEffect transition="in" filter="fade">
                                      <p:cBhvr>
                                        <p:cTn id="95" dur="500"/>
                                        <p:tgtEl>
                                          <p:spTgt spid="10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08"/>
                                        </p:tgtEl>
                                        <p:attrNameLst>
                                          <p:attrName>style.visibility</p:attrName>
                                        </p:attrNameLst>
                                      </p:cBhvr>
                                      <p:to>
                                        <p:strVal val="visible"/>
                                      </p:to>
                                    </p:set>
                                    <p:animEffect transition="in" filter="fade">
                                      <p:cBhvr>
                                        <p:cTn id="98" dur="500"/>
                                        <p:tgtEl>
                                          <p:spTgt spid="10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05"/>
                                        </p:tgtEl>
                                        <p:attrNameLst>
                                          <p:attrName>style.visibility</p:attrName>
                                        </p:attrNameLst>
                                      </p:cBhvr>
                                      <p:to>
                                        <p:strVal val="visible"/>
                                      </p:to>
                                    </p:set>
                                    <p:animEffect transition="in" filter="fade">
                                      <p:cBhvr>
                                        <p:cTn id="101"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4B6D8D20-8D08-4FAA-9CB3-6A085DDC67FD}"/>
              </a:ext>
            </a:extLst>
          </p:cNvPr>
          <p:cNvSpPr>
            <a:spLocks noGrp="1"/>
          </p:cNvSpPr>
          <p:nvPr>
            <p:ph type="pic" sz="quarter" idx="10"/>
          </p:nvPr>
        </p:nvSpPr>
        <p:spPr/>
      </p:sp>
      <p:sp>
        <p:nvSpPr>
          <p:cNvPr id="2" name="Rectangle 1">
            <a:extLst>
              <a:ext uri="{FF2B5EF4-FFF2-40B4-BE49-F238E27FC236}">
                <a16:creationId xmlns:a16="http://schemas.microsoft.com/office/drawing/2014/main" id="{7D6E071A-7CFB-4A18-9B92-97975F401C8A}"/>
              </a:ext>
            </a:extLst>
          </p:cNvPr>
          <p:cNvSpPr/>
          <p:nvPr/>
        </p:nvSpPr>
        <p:spPr>
          <a:xfrm>
            <a:off x="0" y="1506663"/>
            <a:ext cx="9144000" cy="237953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dirty="0"/>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4119922" y="3441913"/>
            <a:ext cx="904157" cy="904157"/>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416251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4162514" y="2602610"/>
            <a:ext cx="818974"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2750656" y="3441913"/>
            <a:ext cx="904157" cy="90415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279324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2793247" y="2602610"/>
            <a:ext cx="818974"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380653" y="3441913"/>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42324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423245" y="2602610"/>
            <a:ext cx="818974"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5496643" y="3441913"/>
            <a:ext cx="904157" cy="904157"/>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5539235"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5539235" y="2602610"/>
            <a:ext cx="818974" cy="369332"/>
          </a:xfrm>
          <a:prstGeom prst="rect">
            <a:avLst/>
          </a:prstGeom>
          <a:noFill/>
        </p:spPr>
        <p:txBody>
          <a:bodyPr wrap="square" rtlCol="0" anchor="ctr">
            <a:spAutoFit/>
          </a:bodyPr>
          <a:lstStyle/>
          <a:p>
            <a:pPr algn="ctr"/>
            <a:r>
              <a:rPr lang="en-US" b="1" dirty="0">
                <a:solidFill>
                  <a:schemeClr val="bg2"/>
                </a:solidFill>
                <a:latin typeface="+mj-lt"/>
              </a:rPr>
              <a:t>04</a:t>
            </a:r>
            <a:endParaRPr lang="en-ID"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6862436" y="3441913"/>
            <a:ext cx="904157" cy="904157"/>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690502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6905028" y="2602610"/>
            <a:ext cx="818974" cy="369332"/>
          </a:xfrm>
          <a:prstGeom prst="rect">
            <a:avLst/>
          </a:prstGeom>
          <a:noFill/>
        </p:spPr>
        <p:txBody>
          <a:bodyPr wrap="square" rtlCol="0" anchor="ctr">
            <a:spAutoFit/>
          </a:bodyPr>
          <a:lstStyle/>
          <a:p>
            <a:pPr algn="ctr"/>
            <a:r>
              <a:rPr lang="en-US" b="1" dirty="0">
                <a:solidFill>
                  <a:schemeClr val="bg2"/>
                </a:solidFill>
                <a:latin typeface="+mj-lt"/>
              </a:rPr>
              <a:t>05</a:t>
            </a:r>
            <a:endParaRPr lang="en-ID"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3942414"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3965510" y="4505553"/>
            <a:ext cx="1212980"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5319135"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5342231" y="4505553"/>
            <a:ext cx="1212980"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6684928"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6708024" y="4505553"/>
            <a:ext cx="1212980" cy="323165"/>
          </a:xfrm>
          <a:prstGeom prst="rect">
            <a:avLst/>
          </a:prstGeom>
          <a:noFill/>
        </p:spPr>
        <p:txBody>
          <a:bodyPr wrap="square" rtlCol="0" anchor="ctr">
            <a:spAutoFit/>
          </a:bodyPr>
          <a:lstStyle/>
          <a:p>
            <a:pPr algn="ctr"/>
            <a:r>
              <a:rPr lang="en-US" sz="1500" b="1" dirty="0">
                <a:solidFill>
                  <a:schemeClr val="accent5"/>
                </a:solidFill>
                <a:latin typeface="+mj-lt"/>
              </a:rPr>
              <a:t>Description</a:t>
            </a:r>
            <a:endParaRPr lang="en-ID" sz="15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2573147"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2596243" y="4505553"/>
            <a:ext cx="1212980"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199900"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222996" y="4505553"/>
            <a:ext cx="1212980"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471332" y="2494006"/>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8" name="Freeform: Shape 117">
            <a:extLst>
              <a:ext uri="{FF2B5EF4-FFF2-40B4-BE49-F238E27FC236}">
                <a16:creationId xmlns:a16="http://schemas.microsoft.com/office/drawing/2014/main" id="{84429BA0-569C-48B1-A86E-59E3F331DDDF}"/>
              </a:ext>
            </a:extLst>
          </p:cNvPr>
          <p:cNvSpPr/>
          <p:nvPr/>
        </p:nvSpPr>
        <p:spPr>
          <a:xfrm>
            <a:off x="8555461" y="3103137"/>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0" name="Freeform: Shape 119">
            <a:extLst>
              <a:ext uri="{FF2B5EF4-FFF2-40B4-BE49-F238E27FC236}">
                <a16:creationId xmlns:a16="http://schemas.microsoft.com/office/drawing/2014/main" id="{EE45710A-645E-4DE8-A091-85D11CA42F98}"/>
              </a:ext>
            </a:extLst>
          </p:cNvPr>
          <p:cNvSpPr/>
          <p:nvPr/>
        </p:nvSpPr>
        <p:spPr>
          <a:xfrm>
            <a:off x="2266211" y="6194297"/>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1" name="Freeform: Shape 120">
            <a:extLst>
              <a:ext uri="{FF2B5EF4-FFF2-40B4-BE49-F238E27FC236}">
                <a16:creationId xmlns:a16="http://schemas.microsoft.com/office/drawing/2014/main" id="{094E75B2-4F50-42D2-BDDD-9E6DE55B25BE}"/>
              </a:ext>
            </a:extLst>
          </p:cNvPr>
          <p:cNvSpPr/>
          <p:nvPr/>
        </p:nvSpPr>
        <p:spPr>
          <a:xfrm>
            <a:off x="5967838" y="6629400"/>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1658602" y="3768976"/>
            <a:ext cx="348258" cy="250031"/>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3043571" y="3719111"/>
            <a:ext cx="318324" cy="349758"/>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4397121" y="3745343"/>
            <a:ext cx="349758" cy="297294"/>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5773842" y="3771139"/>
            <a:ext cx="349758" cy="245705"/>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7139635" y="3719111"/>
            <a:ext cx="349758" cy="349758"/>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8802210" y="6317851"/>
            <a:ext cx="56912" cy="25527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256992" y="262374"/>
            <a:ext cx="506324" cy="96603"/>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2547936" y="2056965"/>
          <a:ext cx="4048126" cy="297942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5454397" y="2955485"/>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1800646" y="5107836"/>
            <a:ext cx="5542709" cy="484748"/>
          </a:xfrm>
          <a:prstGeom prst="rect">
            <a:avLst/>
          </a:prstGeom>
          <a:noFill/>
        </p:spPr>
        <p:txBody>
          <a:bodyPr wrap="square" rtlCol="0" anchor="t">
            <a:spAutoFit/>
          </a:bodyPr>
          <a:lstStyle/>
          <a:p>
            <a:pPr algn="ctr">
              <a:lnSpc>
                <a:spcPct val="150000"/>
              </a:lnSpc>
            </a:pPr>
            <a:r>
              <a:rPr lang="en-US" sz="9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3437872" y="2006087"/>
            <a:ext cx="699788" cy="820499"/>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4" name="Oval 63">
            <a:extLst>
              <a:ext uri="{FF2B5EF4-FFF2-40B4-BE49-F238E27FC236}">
                <a16:creationId xmlns:a16="http://schemas.microsoft.com/office/drawing/2014/main" id="{09893858-3FF8-4BE9-9D78-A5AF9B9A44CC}"/>
              </a:ext>
            </a:extLst>
          </p:cNvPr>
          <p:cNvSpPr/>
          <p:nvPr/>
        </p:nvSpPr>
        <p:spPr>
          <a:xfrm>
            <a:off x="6639164" y="2816812"/>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TextBox 64">
            <a:extLst>
              <a:ext uri="{FF2B5EF4-FFF2-40B4-BE49-F238E27FC236}">
                <a16:creationId xmlns:a16="http://schemas.microsoft.com/office/drawing/2014/main" id="{5102A5DD-1887-4A88-9F3C-95458F6E5AD4}"/>
              </a:ext>
            </a:extLst>
          </p:cNvPr>
          <p:cNvSpPr txBox="1"/>
          <p:nvPr/>
        </p:nvSpPr>
        <p:spPr>
          <a:xfrm>
            <a:off x="7238583" y="300121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7238583" y="2722105"/>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6636696" y="3716970"/>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extBox 67">
            <a:extLst>
              <a:ext uri="{FF2B5EF4-FFF2-40B4-BE49-F238E27FC236}">
                <a16:creationId xmlns:a16="http://schemas.microsoft.com/office/drawing/2014/main" id="{1FBC8F8D-10C8-4529-AA5F-D225DEF20882}"/>
              </a:ext>
            </a:extLst>
          </p:cNvPr>
          <p:cNvSpPr txBox="1"/>
          <p:nvPr/>
        </p:nvSpPr>
        <p:spPr>
          <a:xfrm>
            <a:off x="7243410" y="3901371"/>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7243411" y="3622263"/>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060101" y="2816812"/>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185831" y="2943172"/>
            <a:ext cx="205740" cy="20574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2" name="Oval 81">
            <a:extLst>
              <a:ext uri="{FF2B5EF4-FFF2-40B4-BE49-F238E27FC236}">
                <a16:creationId xmlns:a16="http://schemas.microsoft.com/office/drawing/2014/main" id="{D6A3AEFC-65F3-448D-8FE9-AD70AF598049}"/>
              </a:ext>
            </a:extLst>
          </p:cNvPr>
          <p:cNvSpPr/>
          <p:nvPr/>
        </p:nvSpPr>
        <p:spPr>
          <a:xfrm>
            <a:off x="2057633" y="37169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80AA9F81-12D4-48A1-B532-A1130C3B6616}"/>
              </a:ext>
            </a:extLst>
          </p:cNvPr>
          <p:cNvSpPr txBox="1"/>
          <p:nvPr/>
        </p:nvSpPr>
        <p:spPr>
          <a:xfrm>
            <a:off x="449075" y="299788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506545" y="2718774"/>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449075" y="3898040"/>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506545" y="3618932"/>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192608" y="3843330"/>
            <a:ext cx="187250" cy="20574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6762426" y="3873934"/>
            <a:ext cx="205740" cy="144533"/>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6764894" y="2960486"/>
            <a:ext cx="205740" cy="171113"/>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0" name="Freeform: Shape 109">
            <a:extLst>
              <a:ext uri="{FF2B5EF4-FFF2-40B4-BE49-F238E27FC236}">
                <a16:creationId xmlns:a16="http://schemas.microsoft.com/office/drawing/2014/main" id="{214A8BF6-9521-459E-A775-0B6CF1054CA0}"/>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1" name="Freeform: Shape 110">
            <a:extLst>
              <a:ext uri="{FF2B5EF4-FFF2-40B4-BE49-F238E27FC236}">
                <a16:creationId xmlns:a16="http://schemas.microsoft.com/office/drawing/2014/main" id="{3550D3E2-49E5-4DA8-8BBE-8322D0A41CF8}"/>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2" name="Freeform: Shape 111">
            <a:extLst>
              <a:ext uri="{FF2B5EF4-FFF2-40B4-BE49-F238E27FC236}">
                <a16:creationId xmlns:a16="http://schemas.microsoft.com/office/drawing/2014/main" id="{ECC59E77-6D26-481B-A2C3-65B0CB21AF2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3" name="TextBox 112">
            <a:extLst>
              <a:ext uri="{FF2B5EF4-FFF2-40B4-BE49-F238E27FC236}">
                <a16:creationId xmlns:a16="http://schemas.microsoft.com/office/drawing/2014/main" id="{FC76956E-D6E3-451F-9D55-9A1634BCF857}"/>
              </a:ext>
            </a:extLst>
          </p:cNvPr>
          <p:cNvSpPr txBox="1"/>
          <p:nvPr/>
        </p:nvSpPr>
        <p:spPr>
          <a:xfrm>
            <a:off x="3437872" y="2192462"/>
            <a:ext cx="699788" cy="276999"/>
          </a:xfrm>
          <a:prstGeom prst="rect">
            <a:avLst/>
          </a:prstGeom>
          <a:noFill/>
        </p:spPr>
        <p:txBody>
          <a:bodyPr wrap="square" rtlCol="0" anchor="ctr">
            <a:spAutoFit/>
          </a:bodyPr>
          <a:lstStyle/>
          <a:p>
            <a:pPr algn="ctr"/>
            <a:r>
              <a:rPr lang="en-US" sz="1200" b="1" dirty="0">
                <a:solidFill>
                  <a:schemeClr val="bg2"/>
                </a:solidFill>
                <a:latin typeface="+mj-lt"/>
              </a:rPr>
              <a:t>$.23K</a:t>
            </a:r>
            <a:endParaRPr lang="en-ID" sz="12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5454396" y="3158993"/>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a:xfrm>
            <a:off x="1460377" y="228235"/>
            <a:ext cx="6223247" cy="768096"/>
          </a:xfrm>
        </p:spPr>
        <p:txBody>
          <a:bodyPr/>
          <a:lstStyle/>
          <a:p>
            <a:r>
              <a:rPr lang="en-US" dirty="0"/>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8802210" y="6317851"/>
            <a:ext cx="56912" cy="25527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256992" y="262374"/>
            <a:ext cx="506324" cy="96603"/>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B9655A92-87D0-475E-8A65-6CB9DEB372AC}"/>
              </a:ext>
            </a:extLst>
          </p:cNvPr>
          <p:cNvGrpSpPr/>
          <p:nvPr/>
        </p:nvGrpSpPr>
        <p:grpSpPr>
          <a:xfrm>
            <a:off x="199113" y="2444593"/>
            <a:ext cx="4706554" cy="2768806"/>
            <a:chOff x="3551238" y="4219575"/>
            <a:chExt cx="3605213" cy="2120901"/>
          </a:xfrm>
          <a:solidFill>
            <a:schemeClr val="tx1">
              <a:alpha val="1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162841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162840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227916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227916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3608596"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360859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389568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3762305" y="4123691"/>
            <a:ext cx="966536"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5237138" y="2925572"/>
            <a:ext cx="3583401" cy="9002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5237139" y="264414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5787757" y="4008580"/>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5304048" y="3968056"/>
            <a:ext cx="334964" cy="334964"/>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7447606" y="4008580"/>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5787757" y="4568099"/>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7447606" y="4568099"/>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5302970" y="4577021"/>
            <a:ext cx="336042" cy="23607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6977339" y="4555315"/>
            <a:ext cx="336042" cy="279485"/>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6978979" y="3967517"/>
            <a:ext cx="305841" cy="336042"/>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8802210" y="6317851"/>
            <a:ext cx="56912" cy="25527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256992" y="262374"/>
            <a:ext cx="506324" cy="96603"/>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543" name="Freeform: Shape 542">
            <a:extLst>
              <a:ext uri="{FF2B5EF4-FFF2-40B4-BE49-F238E27FC236}">
                <a16:creationId xmlns:a16="http://schemas.microsoft.com/office/drawing/2014/main" id="{19AA8E55-072F-4624-9AF8-F1D6C25DF506}"/>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4" name="Freeform: Shape 543">
            <a:extLst>
              <a:ext uri="{FF2B5EF4-FFF2-40B4-BE49-F238E27FC236}">
                <a16:creationId xmlns:a16="http://schemas.microsoft.com/office/drawing/2014/main" id="{589CCC02-061D-484C-8127-654D2011A6CD}"/>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5" name="Freeform: Shape 544">
            <a:extLst>
              <a:ext uri="{FF2B5EF4-FFF2-40B4-BE49-F238E27FC236}">
                <a16:creationId xmlns:a16="http://schemas.microsoft.com/office/drawing/2014/main" id="{6B003E23-B3DC-4879-82C8-5405A249FF7F}"/>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6" name="Freeform: Shape 545">
            <a:extLst>
              <a:ext uri="{FF2B5EF4-FFF2-40B4-BE49-F238E27FC236}">
                <a16:creationId xmlns:a16="http://schemas.microsoft.com/office/drawing/2014/main" id="{1D389332-AEF3-4B14-BF85-A402CBFB423F}"/>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546"/>
                                        </p:tgtEl>
                                        <p:attrNameLst>
                                          <p:attrName>style.visibility</p:attrName>
                                        </p:attrNameLst>
                                      </p:cBhvr>
                                      <p:to>
                                        <p:strVal val="visible"/>
                                      </p:to>
                                    </p:set>
                                    <p:animEffect transition="in" filter="fade">
                                      <p:cBhvr>
                                        <p:cTn id="91" dur="500"/>
                                        <p:tgtEl>
                                          <p:spTgt spid="546"/>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45"/>
                                        </p:tgtEl>
                                        <p:attrNameLst>
                                          <p:attrName>style.visibility</p:attrName>
                                        </p:attrNameLst>
                                      </p:cBhvr>
                                      <p:to>
                                        <p:strVal val="visible"/>
                                      </p:to>
                                    </p:set>
                                    <p:animEffect transition="in" filter="fade">
                                      <p:cBhvr>
                                        <p:cTn id="94" dur="500"/>
                                        <p:tgtEl>
                                          <p:spTgt spid="545"/>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43"/>
                                        </p:tgtEl>
                                        <p:attrNameLst>
                                          <p:attrName>style.visibility</p:attrName>
                                        </p:attrNameLst>
                                      </p:cBhvr>
                                      <p:to>
                                        <p:strVal val="visible"/>
                                      </p:to>
                                    </p:set>
                                    <p:animEffect transition="in" filter="fade">
                                      <p:cBhvr>
                                        <p:cTn id="97" dur="500"/>
                                        <p:tgtEl>
                                          <p:spTgt spid="543"/>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44"/>
                                        </p:tgtEl>
                                        <p:attrNameLst>
                                          <p:attrName>style.visibility</p:attrName>
                                        </p:attrNameLst>
                                      </p:cBhvr>
                                      <p:to>
                                        <p:strVal val="visible"/>
                                      </p:to>
                                    </p:set>
                                    <p:animEffect transition="in" filter="fade">
                                      <p:cBhvr>
                                        <p:cTn id="100" dur="500"/>
                                        <p:tgtEl>
                                          <p:spTgt spid="5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P spid="543" grpId="0" animBg="1"/>
      <p:bldP spid="544" grpId="0" animBg="1"/>
      <p:bldP spid="545" grpId="0" animBg="1"/>
      <p:bldP spid="54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2771618" y="1"/>
            <a:ext cx="6372383" cy="4659534"/>
            <a:chOff x="2979926" y="-33603"/>
            <a:chExt cx="6221676" cy="4549336"/>
          </a:xfrm>
          <a:solidFill>
            <a:schemeClr val="tx1">
              <a:alpha val="10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5009317"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7464055"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A35933B5-5ECF-4FAD-B725-80F783DCECC1}"/>
              </a:ext>
            </a:extLst>
          </p:cNvPr>
          <p:cNvSpPr txBox="1"/>
          <p:nvPr/>
        </p:nvSpPr>
        <p:spPr>
          <a:xfrm>
            <a:off x="4980877" y="2557384"/>
            <a:ext cx="1628429" cy="600164"/>
          </a:xfrm>
          <a:prstGeom prst="rect">
            <a:avLst/>
          </a:prstGeom>
          <a:noFill/>
        </p:spPr>
        <p:txBody>
          <a:bodyPr wrap="square" rtlCol="0" anchor="ctr">
            <a:spAutoFit/>
          </a:bodyPr>
          <a:lstStyle/>
          <a:p>
            <a:pPr algn="ctr"/>
            <a:r>
              <a:rPr lang="en-US" sz="3300" b="1" dirty="0">
                <a:solidFill>
                  <a:schemeClr val="bg2"/>
                </a:solidFill>
              </a:rPr>
              <a:t>151,2K</a:t>
            </a:r>
            <a:endParaRPr lang="en-ID" sz="33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5263897" y="2418797"/>
            <a:ext cx="1062390" cy="230832"/>
          </a:xfrm>
          <a:prstGeom prst="rect">
            <a:avLst/>
          </a:prstGeom>
          <a:noFill/>
        </p:spPr>
        <p:txBody>
          <a:bodyPr wrap="square" rtlCol="0" anchor="ctr">
            <a:spAutoFit/>
          </a:bodyPr>
          <a:lstStyle/>
          <a:p>
            <a:pPr algn="ctr"/>
            <a:r>
              <a:rPr lang="en-US" sz="900" dirty="0">
                <a:solidFill>
                  <a:schemeClr val="bg2"/>
                </a:solidFill>
                <a:latin typeface="+mj-lt"/>
              </a:rPr>
              <a:t>Visitor Number</a:t>
            </a:r>
            <a:endParaRPr lang="en-ID" sz="9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7472095" y="2734712"/>
            <a:ext cx="599213" cy="300082"/>
          </a:xfrm>
          <a:prstGeom prst="rect">
            <a:avLst/>
          </a:prstGeom>
          <a:noFill/>
        </p:spPr>
        <p:txBody>
          <a:bodyPr wrap="square" rtlCol="0" anchor="ctr">
            <a:spAutoFit/>
          </a:bodyPr>
          <a:lstStyle/>
          <a:p>
            <a:pPr algn="ctr"/>
            <a:r>
              <a:rPr lang="en-US" sz="1350" b="1" dirty="0">
                <a:solidFill>
                  <a:schemeClr val="bg2"/>
                </a:solidFill>
                <a:latin typeface="+mj-lt"/>
              </a:rPr>
              <a:t>12,8K</a:t>
            </a:r>
            <a:endParaRPr lang="en-ID" sz="1350" b="1" dirty="0">
              <a:solidFill>
                <a:schemeClr val="bg2"/>
              </a:solidFill>
              <a:latin typeface="+mj-lt"/>
            </a:endParaRPr>
          </a:p>
        </p:txBody>
      </p:sp>
      <p:sp>
        <p:nvSpPr>
          <p:cNvPr id="54" name="TextBox 53">
            <a:extLst>
              <a:ext uri="{FF2B5EF4-FFF2-40B4-BE49-F238E27FC236}">
                <a16:creationId xmlns:a16="http://schemas.microsoft.com/office/drawing/2014/main" id="{05CF7AD1-EC09-4258-8F27-18EF95955CA5}"/>
              </a:ext>
            </a:extLst>
          </p:cNvPr>
          <p:cNvSpPr txBox="1"/>
          <p:nvPr/>
        </p:nvSpPr>
        <p:spPr>
          <a:xfrm>
            <a:off x="800646"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849046" y="3729960"/>
            <a:ext cx="2265405" cy="388184"/>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3326272" y="3712197"/>
            <a:ext cx="980684"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849046" y="4573127"/>
            <a:ext cx="2283320" cy="386193"/>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800646"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3326272" y="4555513"/>
            <a:ext cx="910743"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800645" y="2652653"/>
            <a:ext cx="3576736"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800646"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5352795" y="4353390"/>
            <a:ext cx="2554921" cy="715581"/>
          </a:xfrm>
          <a:prstGeom prst="rect">
            <a:avLst/>
          </a:prstGeom>
          <a:noFill/>
        </p:spPr>
        <p:txBody>
          <a:bodyPr wrap="square" rtlCol="0" anchor="ctr">
            <a:spAutoFit/>
          </a:bodyPr>
          <a:lstStyle/>
          <a:p>
            <a:r>
              <a:rPr lang="en-US" sz="1350" b="1" dirty="0">
                <a:solidFill>
                  <a:schemeClr val="accent1"/>
                </a:solidFill>
                <a:latin typeface="+mj-lt"/>
              </a:rPr>
              <a:t>“ Business Opportunities Are Like Buses, There's Always Another One Coming “</a:t>
            </a:r>
            <a:endParaRPr lang="en-ID" sz="1350"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8802210" y="6317851"/>
            <a:ext cx="56912" cy="25527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256992" y="261113"/>
            <a:ext cx="506324" cy="96603"/>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3" name="Freeform: Shape 142">
            <a:extLst>
              <a:ext uri="{FF2B5EF4-FFF2-40B4-BE49-F238E27FC236}">
                <a16:creationId xmlns:a16="http://schemas.microsoft.com/office/drawing/2014/main" id="{ACE70E03-0CB2-4A78-9138-AC5F212ED1E9}"/>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4" name="Freeform: Shape 143">
            <a:extLst>
              <a:ext uri="{FF2B5EF4-FFF2-40B4-BE49-F238E27FC236}">
                <a16:creationId xmlns:a16="http://schemas.microsoft.com/office/drawing/2014/main" id="{4B990950-1304-4270-B824-51E383D6D29B}"/>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5" name="Freeform: Shape 144">
            <a:extLst>
              <a:ext uri="{FF2B5EF4-FFF2-40B4-BE49-F238E27FC236}">
                <a16:creationId xmlns:a16="http://schemas.microsoft.com/office/drawing/2014/main" id="{CA3F71C8-6FBF-4356-8ABA-33D817D67540}"/>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6" name="Freeform: Shape 145">
            <a:extLst>
              <a:ext uri="{FF2B5EF4-FFF2-40B4-BE49-F238E27FC236}">
                <a16:creationId xmlns:a16="http://schemas.microsoft.com/office/drawing/2014/main" id="{C0A5C3CA-EDB3-4C75-9604-A6C977FAB5D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46"/>
                                        </p:tgtEl>
                                        <p:attrNameLst>
                                          <p:attrName>style.visibility</p:attrName>
                                        </p:attrNameLst>
                                      </p:cBhvr>
                                      <p:to>
                                        <p:strVal val="visible"/>
                                      </p:to>
                                    </p:set>
                                    <p:animEffect transition="in" filter="fade">
                                      <p:cBhvr>
                                        <p:cTn id="74" dur="500"/>
                                        <p:tgtEl>
                                          <p:spTgt spid="146"/>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45"/>
                                        </p:tgtEl>
                                        <p:attrNameLst>
                                          <p:attrName>style.visibility</p:attrName>
                                        </p:attrNameLst>
                                      </p:cBhvr>
                                      <p:to>
                                        <p:strVal val="visible"/>
                                      </p:to>
                                    </p:set>
                                    <p:animEffect transition="in" filter="fade">
                                      <p:cBhvr>
                                        <p:cTn id="77" dur="500"/>
                                        <p:tgtEl>
                                          <p:spTgt spid="14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43"/>
                                        </p:tgtEl>
                                        <p:attrNameLst>
                                          <p:attrName>style.visibility</p:attrName>
                                        </p:attrNameLst>
                                      </p:cBhvr>
                                      <p:to>
                                        <p:strVal val="visible"/>
                                      </p:to>
                                    </p:set>
                                    <p:animEffect transition="in" filter="fade">
                                      <p:cBhvr>
                                        <p:cTn id="80" dur="500"/>
                                        <p:tgtEl>
                                          <p:spTgt spid="143"/>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44"/>
                                        </p:tgtEl>
                                        <p:attrNameLst>
                                          <p:attrName>style.visibility</p:attrName>
                                        </p:attrNameLst>
                                      </p:cBhvr>
                                      <p:to>
                                        <p:strVal val="visible"/>
                                      </p:to>
                                    </p:set>
                                    <p:animEffect transition="in" filter="fade">
                                      <p:cBhvr>
                                        <p:cTn id="83"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54" grpId="0"/>
      <p:bldP spid="76" grpId="0"/>
      <p:bldP spid="99" grpId="0"/>
      <p:bldP spid="100" grpId="0"/>
      <p:bldP spid="118" grpId="0"/>
      <p:bldP spid="119" grpId="0"/>
      <p:bldP spid="121" grpId="0"/>
      <p:bldP spid="101" grpId="0"/>
      <p:bldP spid="143" grpId="0" animBg="1"/>
      <p:bldP spid="144" grpId="0" animBg="1"/>
      <p:bldP spid="145" grpId="0" animBg="1"/>
      <p:bldP spid="14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AAFE0C21-D0BF-4A90-BFC5-EC2E22C68035}"/>
              </a:ext>
            </a:extLst>
          </p:cNvPr>
          <p:cNvSpPr/>
          <p:nvPr/>
        </p:nvSpPr>
        <p:spPr>
          <a:xfrm>
            <a:off x="1141810"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PsHolder6">
            <a:extLst>
              <a:ext uri="{FF2B5EF4-FFF2-40B4-BE49-F238E27FC236}">
                <a16:creationId xmlns:a16="http://schemas.microsoft.com/office/drawing/2014/main" id="{421F3936-34D5-4B0A-96F9-E8C4992F3243}"/>
              </a:ext>
            </a:extLst>
          </p:cNvPr>
          <p:cNvSpPr>
            <a:spLocks noGrp="1"/>
          </p:cNvSpPr>
          <p:nvPr>
            <p:ph type="pic" sz="quarter" idx="10"/>
          </p:nvPr>
        </p:nvSpPr>
        <p:spPr/>
      </p:sp>
      <p:sp>
        <p:nvSpPr>
          <p:cNvPr id="35" name="Rectangle 34">
            <a:extLst>
              <a:ext uri="{FF2B5EF4-FFF2-40B4-BE49-F238E27FC236}">
                <a16:creationId xmlns:a16="http://schemas.microsoft.com/office/drawing/2014/main" id="{D2D46750-A377-4B61-A1B3-463F046A17F4}"/>
              </a:ext>
            </a:extLst>
          </p:cNvPr>
          <p:cNvSpPr/>
          <p:nvPr/>
        </p:nvSpPr>
        <p:spPr>
          <a:xfrm>
            <a:off x="5946094"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Rectangle 33">
            <a:extLst>
              <a:ext uri="{FF2B5EF4-FFF2-40B4-BE49-F238E27FC236}">
                <a16:creationId xmlns:a16="http://schemas.microsoft.com/office/drawing/2014/main" id="{82F66320-FD06-455D-BA1D-729152B7CDAC}"/>
              </a:ext>
            </a:extLst>
          </p:cNvPr>
          <p:cNvSpPr/>
          <p:nvPr/>
        </p:nvSpPr>
        <p:spPr>
          <a:xfrm>
            <a:off x="3525253" y="2283977"/>
            <a:ext cx="2093495" cy="20574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PsHolder4">
            <a:extLst>
              <a:ext uri="{FF2B5EF4-FFF2-40B4-BE49-F238E27FC236}">
                <a16:creationId xmlns:a16="http://schemas.microsoft.com/office/drawing/2014/main" id="{9548B930-DF14-41D7-8B1B-A219FAFBB105}"/>
              </a:ext>
            </a:extLst>
          </p:cNvPr>
          <p:cNvSpPr>
            <a:spLocks noGrp="1"/>
          </p:cNvSpPr>
          <p:nvPr>
            <p:ph type="pic" sz="quarter" idx="12"/>
          </p:nvPr>
        </p:nvSpPr>
        <p:spPr/>
      </p:sp>
      <p:sp>
        <p:nvSpPr>
          <p:cNvPr id="4" name="PsHolder5">
            <a:extLst>
              <a:ext uri="{FF2B5EF4-FFF2-40B4-BE49-F238E27FC236}">
                <a16:creationId xmlns:a16="http://schemas.microsoft.com/office/drawing/2014/main" id="{B3A6BDE7-A333-42E8-B4D9-5A4DB88E151C}"/>
              </a:ext>
            </a:extLst>
          </p:cNvPr>
          <p:cNvSpPr>
            <a:spLocks noGrp="1"/>
          </p:cNvSpPr>
          <p:nvPr>
            <p:ph type="pic" sz="quarter" idx="11"/>
          </p:nvPr>
        </p:nvSpPr>
        <p:spPr/>
      </p:sp>
      <p:sp>
        <p:nvSpPr>
          <p:cNvPr id="36" name="Rectangle 35">
            <a:extLst>
              <a:ext uri="{FF2B5EF4-FFF2-40B4-BE49-F238E27FC236}">
                <a16:creationId xmlns:a16="http://schemas.microsoft.com/office/drawing/2014/main" id="{64FD1EF4-C860-4352-AD36-65FACBE090C0}"/>
              </a:ext>
            </a:extLst>
          </p:cNvPr>
          <p:cNvSpPr/>
          <p:nvPr/>
        </p:nvSpPr>
        <p:spPr>
          <a:xfrm>
            <a:off x="1141810" y="2514600"/>
            <a:ext cx="2058590" cy="1140977"/>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36">
            <a:extLst>
              <a:ext uri="{FF2B5EF4-FFF2-40B4-BE49-F238E27FC236}">
                <a16:creationId xmlns:a16="http://schemas.microsoft.com/office/drawing/2014/main" id="{24ED5F81-07C3-445C-B11B-F60B9F0738FC}"/>
              </a:ext>
            </a:extLst>
          </p:cNvPr>
          <p:cNvSpPr/>
          <p:nvPr/>
        </p:nvSpPr>
        <p:spPr>
          <a:xfrm>
            <a:off x="3525253" y="2283977"/>
            <a:ext cx="2093495" cy="13716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Rectangle 37">
            <a:extLst>
              <a:ext uri="{FF2B5EF4-FFF2-40B4-BE49-F238E27FC236}">
                <a16:creationId xmlns:a16="http://schemas.microsoft.com/office/drawing/2014/main" id="{AF3E1504-0D16-47AD-BA85-AE85F19A1869}"/>
              </a:ext>
            </a:extLst>
          </p:cNvPr>
          <p:cNvSpPr/>
          <p:nvPr/>
        </p:nvSpPr>
        <p:spPr>
          <a:xfrm>
            <a:off x="5946094" y="2514600"/>
            <a:ext cx="2058590" cy="1140977"/>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dirty="0"/>
              <a:t>Our Pricing Table</a:t>
            </a:r>
            <a:endParaRPr lang="en-ID" dirty="0"/>
          </a:p>
        </p:txBody>
      </p:sp>
      <p:sp>
        <p:nvSpPr>
          <p:cNvPr id="41" name="Rectangle 40">
            <a:extLst>
              <a:ext uri="{FF2B5EF4-FFF2-40B4-BE49-F238E27FC236}">
                <a16:creationId xmlns:a16="http://schemas.microsoft.com/office/drawing/2014/main" id="{9A95F4F2-CC99-4F7D-8779-E622E455C464}"/>
              </a:ext>
            </a:extLst>
          </p:cNvPr>
          <p:cNvSpPr/>
          <p:nvPr/>
        </p:nvSpPr>
        <p:spPr>
          <a:xfrm>
            <a:off x="3617603" y="3751186"/>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1904527" y="4634667"/>
            <a:ext cx="5334947" cy="484748"/>
          </a:xfrm>
          <a:prstGeom prst="rect">
            <a:avLst/>
          </a:prstGeom>
          <a:noFill/>
        </p:spPr>
        <p:txBody>
          <a:bodyPr wrap="square" rtlCol="0" anchor="ctr">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216707"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6020991"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3821886" y="528615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3896939" y="5245795"/>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391885" y="2676490"/>
            <a:ext cx="1558441" cy="600164"/>
          </a:xfrm>
          <a:prstGeom prst="rect">
            <a:avLst/>
          </a:prstGeom>
          <a:noFill/>
        </p:spPr>
        <p:txBody>
          <a:bodyPr wrap="square" rtlCol="0">
            <a:spAutoFit/>
          </a:bodyPr>
          <a:lstStyle/>
          <a:p>
            <a:pPr algn="ctr"/>
            <a:r>
              <a:rPr lang="en-US" sz="33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391884" y="3181544"/>
            <a:ext cx="1558442" cy="253916"/>
          </a:xfrm>
          <a:prstGeom prst="rect">
            <a:avLst/>
          </a:prstGeom>
        </p:spPr>
        <p:txBody>
          <a:bodyPr wrap="square" anchor="ctr">
            <a:spAutoFit/>
          </a:bodyPr>
          <a:lstStyle/>
          <a:p>
            <a:pPr algn="ctr"/>
            <a:r>
              <a:rPr lang="en-US" sz="105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3689834" y="2480199"/>
            <a:ext cx="1764333" cy="715581"/>
          </a:xfrm>
          <a:prstGeom prst="rect">
            <a:avLst/>
          </a:prstGeom>
          <a:noFill/>
        </p:spPr>
        <p:txBody>
          <a:bodyPr wrap="square" rtlCol="0" anchor="ctr">
            <a:spAutoFit/>
          </a:bodyPr>
          <a:lstStyle/>
          <a:p>
            <a:pPr algn="ctr"/>
            <a:r>
              <a:rPr lang="en-US" sz="405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3868388" y="3094985"/>
            <a:ext cx="1407225" cy="253916"/>
          </a:xfrm>
          <a:prstGeom prst="rect">
            <a:avLst/>
          </a:prstGeom>
        </p:spPr>
        <p:txBody>
          <a:bodyPr wrap="square" anchor="ctr">
            <a:spAutoFit/>
          </a:bodyPr>
          <a:lstStyle/>
          <a:p>
            <a:pPr algn="ctr"/>
            <a:r>
              <a:rPr lang="en-US" sz="105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6196169" y="2676490"/>
            <a:ext cx="1558441" cy="600164"/>
          </a:xfrm>
          <a:prstGeom prst="rect">
            <a:avLst/>
          </a:prstGeom>
          <a:noFill/>
        </p:spPr>
        <p:txBody>
          <a:bodyPr wrap="square" rtlCol="0">
            <a:spAutoFit/>
          </a:bodyPr>
          <a:lstStyle/>
          <a:p>
            <a:pPr algn="ctr"/>
            <a:r>
              <a:rPr lang="en-US" sz="33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6196168" y="3181544"/>
            <a:ext cx="1558442" cy="253916"/>
          </a:xfrm>
          <a:prstGeom prst="rect">
            <a:avLst/>
          </a:prstGeom>
        </p:spPr>
        <p:txBody>
          <a:bodyPr wrap="square" anchor="ctr">
            <a:spAutoFit/>
          </a:bodyPr>
          <a:lstStyle/>
          <a:p>
            <a:pPr algn="ctr"/>
            <a:r>
              <a:rPr lang="en-US" sz="105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8802210" y="6317851"/>
            <a:ext cx="56912" cy="25527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256992" y="261113"/>
            <a:ext cx="506324" cy="96603"/>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6" name="Freeform: Shape 75">
            <a:extLst>
              <a:ext uri="{FF2B5EF4-FFF2-40B4-BE49-F238E27FC236}">
                <a16:creationId xmlns:a16="http://schemas.microsoft.com/office/drawing/2014/main" id="{C6DCAB34-7002-4D3B-89EA-F0890C51E62D}"/>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7" name="Freeform: Shape 76">
            <a:extLst>
              <a:ext uri="{FF2B5EF4-FFF2-40B4-BE49-F238E27FC236}">
                <a16:creationId xmlns:a16="http://schemas.microsoft.com/office/drawing/2014/main" id="{45AA1D71-C0E8-4160-8B30-5C3B5438F964}"/>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8" name="Freeform: Shape 77">
            <a:extLst>
              <a:ext uri="{FF2B5EF4-FFF2-40B4-BE49-F238E27FC236}">
                <a16:creationId xmlns:a16="http://schemas.microsoft.com/office/drawing/2014/main" id="{383F8420-AE3E-43D7-8D76-57425044AC0E}"/>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9" name="Freeform: Shape 78">
            <a:extLst>
              <a:ext uri="{FF2B5EF4-FFF2-40B4-BE49-F238E27FC236}">
                <a16:creationId xmlns:a16="http://schemas.microsoft.com/office/drawing/2014/main" id="{7E5B6861-9B40-4935-9156-F14131947A41}"/>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79"/>
                                        </p:tgtEl>
                                        <p:attrNameLst>
                                          <p:attrName>style.visibility</p:attrName>
                                        </p:attrNameLst>
                                      </p:cBhvr>
                                      <p:to>
                                        <p:strVal val="visible"/>
                                      </p:to>
                                    </p:set>
                                    <p:animEffect transition="in" filter="fade">
                                      <p:cBhvr>
                                        <p:cTn id="83" dur="500"/>
                                        <p:tgtEl>
                                          <p:spTgt spid="7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fade">
                                      <p:cBhvr>
                                        <p:cTn id="89" dur="500"/>
                                        <p:tgtEl>
                                          <p:spTgt spid="76"/>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77"/>
                                        </p:tgtEl>
                                        <p:attrNameLst>
                                          <p:attrName>style.visibility</p:attrName>
                                        </p:attrNameLst>
                                      </p:cBhvr>
                                      <p:to>
                                        <p:strVal val="visible"/>
                                      </p:to>
                                    </p:set>
                                    <p:animEffect transition="in" filter="fade">
                                      <p:cBhvr>
                                        <p:cTn id="9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5" grpId="0" animBg="1"/>
      <p:bldP spid="34" grpId="0" animBg="1"/>
      <p:bldP spid="36" grpId="0" animBg="1"/>
      <p:bldP spid="37" grpId="0" animBg="1"/>
      <p:bldP spid="38" grpId="0" animBg="1"/>
      <p:bldP spid="20" grpId="0"/>
      <p:bldP spid="41" grpId="0"/>
      <p:bldP spid="42" grpId="0"/>
      <p:bldP spid="45" grpId="0"/>
      <p:bldP spid="48" grpId="0"/>
      <p:bldP spid="49" grpId="0" animBg="1"/>
      <p:bldP spid="50" grpId="0"/>
      <p:bldP spid="39" grpId="0"/>
      <p:bldP spid="40" grpId="0"/>
      <p:bldP spid="43" grpId="0"/>
      <p:bldP spid="44" grpId="0"/>
      <p:bldP spid="46" grpId="0"/>
      <p:bldP spid="47" grpId="0"/>
      <p:bldP spid="76" grpId="0" animBg="1"/>
      <p:bldP spid="77" grpId="0" animBg="1"/>
      <p:bldP spid="78" grpId="0" animBg="1"/>
      <p:bldP spid="7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sHolder1">
            <a:extLst>
              <a:ext uri="{FF2B5EF4-FFF2-40B4-BE49-F238E27FC236}">
                <a16:creationId xmlns:a16="http://schemas.microsoft.com/office/drawing/2014/main" id="{1116B4C2-1316-4408-A6C7-A9008D1D83A8}"/>
              </a:ext>
            </a:extLst>
          </p:cNvPr>
          <p:cNvSpPr>
            <a:spLocks noGrp="1"/>
          </p:cNvSpPr>
          <p:nvPr>
            <p:ph type="pic" sz="quarter" idx="11"/>
          </p:nvPr>
        </p:nvSpPr>
        <p:spPr/>
      </p:sp>
      <p:sp>
        <p:nvSpPr>
          <p:cNvPr id="2" name="Rectangle 1">
            <a:extLst>
              <a:ext uri="{FF2B5EF4-FFF2-40B4-BE49-F238E27FC236}">
                <a16:creationId xmlns:a16="http://schemas.microsoft.com/office/drawing/2014/main" id="{CA7BD637-DD97-483C-87A1-F84DED5235CC}"/>
              </a:ext>
            </a:extLst>
          </p:cNvPr>
          <p:cNvSpPr/>
          <p:nvPr/>
        </p:nvSpPr>
        <p:spPr>
          <a:xfrm>
            <a:off x="913210" y="2286000"/>
            <a:ext cx="7317581" cy="27432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dirty="0"/>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1896244" y="3740490"/>
            <a:ext cx="2991076" cy="900246"/>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1599326" y="3832101"/>
            <a:ext cx="187360" cy="148689"/>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6315597" y="2641882"/>
            <a:ext cx="1229394" cy="1350794"/>
            <a:chOff x="5754909" y="3048000"/>
            <a:chExt cx="693515" cy="761999"/>
          </a:xfrm>
          <a:solidFill>
            <a:schemeClr val="bg2">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3" name="TextBox 22">
            <a:extLst>
              <a:ext uri="{FF2B5EF4-FFF2-40B4-BE49-F238E27FC236}">
                <a16:creationId xmlns:a16="http://schemas.microsoft.com/office/drawing/2014/main" id="{0FE725A7-7106-44B2-8A11-C83B1355B275}"/>
              </a:ext>
            </a:extLst>
          </p:cNvPr>
          <p:cNvSpPr txBox="1"/>
          <p:nvPr/>
        </p:nvSpPr>
        <p:spPr>
          <a:xfrm>
            <a:off x="3136582" y="2922351"/>
            <a:ext cx="1811604" cy="369332"/>
          </a:xfrm>
          <a:prstGeom prst="rect">
            <a:avLst/>
          </a:prstGeom>
          <a:noFill/>
        </p:spPr>
        <p:txBody>
          <a:bodyPr wrap="square" rtlCol="0" anchor="ctr">
            <a:spAutoFit/>
          </a:bodyPr>
          <a:lstStyle/>
          <a:p>
            <a:r>
              <a:rPr lang="en-US" b="1" dirty="0" err="1">
                <a:solidFill>
                  <a:schemeClr val="bg2"/>
                </a:solidFill>
                <a:latin typeface="+mj-lt"/>
              </a:rPr>
              <a:t>Andara</a:t>
            </a:r>
            <a:r>
              <a:rPr lang="en-US" b="1" dirty="0">
                <a:solidFill>
                  <a:schemeClr val="bg2"/>
                </a:solidFill>
                <a:latin typeface="+mj-lt"/>
              </a:rPr>
              <a:t> Morales</a:t>
            </a:r>
            <a:endParaRPr lang="en-ID" b="1" dirty="0">
              <a:solidFill>
                <a:schemeClr val="bg2"/>
              </a:solidFill>
              <a:latin typeface="+mj-lt"/>
            </a:endParaRPr>
          </a:p>
        </p:txBody>
      </p:sp>
      <p:sp>
        <p:nvSpPr>
          <p:cNvPr id="8" name="PsHolder8">
            <a:extLst>
              <a:ext uri="{FF2B5EF4-FFF2-40B4-BE49-F238E27FC236}">
                <a16:creationId xmlns:a16="http://schemas.microsoft.com/office/drawing/2014/main" id="{A357937C-3C09-48BF-B7E0-6F061C338DD8}"/>
              </a:ext>
            </a:extLst>
          </p:cNvPr>
          <p:cNvSpPr>
            <a:spLocks noGrp="1"/>
          </p:cNvSpPr>
          <p:nvPr>
            <p:ph type="pic" sz="quarter" idx="10"/>
          </p:nvPr>
        </p:nvSpPr>
        <p:spPr/>
      </p:sp>
      <p:sp>
        <p:nvSpPr>
          <p:cNvPr id="24" name="TextBox 23">
            <a:extLst>
              <a:ext uri="{FF2B5EF4-FFF2-40B4-BE49-F238E27FC236}">
                <a16:creationId xmlns:a16="http://schemas.microsoft.com/office/drawing/2014/main" id="{1E7695EB-9636-4D1E-8EF8-3A27AA157B5B}"/>
              </a:ext>
            </a:extLst>
          </p:cNvPr>
          <p:cNvSpPr txBox="1"/>
          <p:nvPr/>
        </p:nvSpPr>
        <p:spPr>
          <a:xfrm>
            <a:off x="3136583" y="3252515"/>
            <a:ext cx="1811604" cy="230832"/>
          </a:xfrm>
          <a:prstGeom prst="rect">
            <a:avLst/>
          </a:prstGeom>
          <a:noFill/>
        </p:spPr>
        <p:txBody>
          <a:bodyPr wrap="square" rtlCol="0" anchor="ctr">
            <a:spAutoFit/>
          </a:bodyPr>
          <a:lstStyle/>
          <a:p>
            <a:r>
              <a:rPr lang="en-US" sz="900" i="1" dirty="0" err="1">
                <a:solidFill>
                  <a:schemeClr val="bg2"/>
                </a:solidFill>
              </a:rPr>
              <a:t>Kavantage</a:t>
            </a:r>
            <a:r>
              <a:rPr lang="en-US" sz="900" i="1" dirty="0">
                <a:solidFill>
                  <a:schemeClr val="bg2"/>
                </a:solidFill>
              </a:rPr>
              <a:t> Head Officer </a:t>
            </a:r>
            <a:endParaRPr lang="en-ID" sz="9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2796206" y="3085763"/>
            <a:ext cx="221461" cy="245714"/>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sz="1350"/>
            </a:p>
          </p:txBody>
        </p:sp>
      </p:grpSp>
      <p:sp>
        <p:nvSpPr>
          <p:cNvPr id="9" name="Rectangle 8">
            <a:extLst>
              <a:ext uri="{FF2B5EF4-FFF2-40B4-BE49-F238E27FC236}">
                <a16:creationId xmlns:a16="http://schemas.microsoft.com/office/drawing/2014/main" id="{A26890B2-D016-41AD-9D4D-9329E7BAFAF4}"/>
              </a:ext>
            </a:extLst>
          </p:cNvPr>
          <p:cNvSpPr/>
          <p:nvPr/>
        </p:nvSpPr>
        <p:spPr>
          <a:xfrm>
            <a:off x="5261009" y="3657600"/>
            <a:ext cx="2058591" cy="1143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TextBox 9">
            <a:extLst>
              <a:ext uri="{FF2B5EF4-FFF2-40B4-BE49-F238E27FC236}">
                <a16:creationId xmlns:a16="http://schemas.microsoft.com/office/drawing/2014/main" id="{9BF3347D-E50A-4F6B-AF9D-D671B438A622}"/>
              </a:ext>
            </a:extLst>
          </p:cNvPr>
          <p:cNvSpPr txBox="1"/>
          <p:nvPr/>
        </p:nvSpPr>
        <p:spPr>
          <a:xfrm>
            <a:off x="5475268" y="4102300"/>
            <a:ext cx="1747763" cy="276999"/>
          </a:xfrm>
          <a:prstGeom prst="rect">
            <a:avLst/>
          </a:prstGeom>
          <a:noFill/>
        </p:spPr>
        <p:txBody>
          <a:bodyPr wrap="square" rtlCol="0">
            <a:spAutoFit/>
          </a:bodyPr>
          <a:lstStyle/>
          <a:p>
            <a:pPr>
              <a:lnSpc>
                <a:spcPct val="150000"/>
              </a:lnSpc>
            </a:pPr>
            <a:r>
              <a:rPr lang="en-US" sz="9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5458541" y="3839412"/>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5520152" y="4393549"/>
            <a:ext cx="1031688" cy="155258"/>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8802210" y="6317851"/>
            <a:ext cx="56912" cy="25527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256992" y="262374"/>
            <a:ext cx="506324" cy="96603"/>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9" name="Freeform: Shape 78">
            <a:extLst>
              <a:ext uri="{FF2B5EF4-FFF2-40B4-BE49-F238E27FC236}">
                <a16:creationId xmlns:a16="http://schemas.microsoft.com/office/drawing/2014/main" id="{DE5BA571-F1FF-42B7-AF4C-881D838524A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0" name="Freeform: Shape 79">
            <a:extLst>
              <a:ext uri="{FF2B5EF4-FFF2-40B4-BE49-F238E27FC236}">
                <a16:creationId xmlns:a16="http://schemas.microsoft.com/office/drawing/2014/main" id="{BE16C01F-C058-4FE3-9E6C-447F714E1FE7}"/>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1" name="Freeform: Shape 80">
            <a:extLst>
              <a:ext uri="{FF2B5EF4-FFF2-40B4-BE49-F238E27FC236}">
                <a16:creationId xmlns:a16="http://schemas.microsoft.com/office/drawing/2014/main" id="{2EEBE252-2F2F-4C49-ACBB-B930432E4065}"/>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2" name="Freeform: Shape 81">
            <a:extLst>
              <a:ext uri="{FF2B5EF4-FFF2-40B4-BE49-F238E27FC236}">
                <a16:creationId xmlns:a16="http://schemas.microsoft.com/office/drawing/2014/main" id="{7A612E8B-3135-4DDA-AA57-345897EE6E84}"/>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fade">
                                      <p:cBhvr>
                                        <p:cTn id="67" dur="500"/>
                                        <p:tgtEl>
                                          <p:spTgt spid="8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1"/>
                                        </p:tgtEl>
                                        <p:attrNameLst>
                                          <p:attrName>style.visibility</p:attrName>
                                        </p:attrNameLst>
                                      </p:cBhvr>
                                      <p:to>
                                        <p:strVal val="visible"/>
                                      </p:to>
                                    </p:set>
                                    <p:animEffect transition="in" filter="fade">
                                      <p:cBhvr>
                                        <p:cTn id="70" dur="500"/>
                                        <p:tgtEl>
                                          <p:spTgt spid="8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23" grpId="0"/>
      <p:bldP spid="24" grpId="0"/>
      <p:bldP spid="9" grpId="0" animBg="1"/>
      <p:bldP spid="10" grpId="0"/>
      <p:bldP spid="11" grpId="0"/>
      <p:bldP spid="79" grpId="0" animBg="1"/>
      <p:bldP spid="80" grpId="0" animBg="1"/>
      <p:bldP spid="81" grpId="0" animBg="1"/>
      <p:bldP spid="8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8802210" y="6317851"/>
            <a:ext cx="56912" cy="25527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395590" y="4886298"/>
            <a:ext cx="1798179" cy="484748"/>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152165" y="4585463"/>
            <a:ext cx="1920637" cy="323165"/>
          </a:xfrm>
          <a:prstGeom prst="rect">
            <a:avLst/>
          </a:prstGeom>
          <a:noFill/>
        </p:spPr>
        <p:txBody>
          <a:bodyPr wrap="square" rtlCol="0" anchor="ctr">
            <a:spAutoFit/>
          </a:bodyPr>
          <a:lstStyle/>
          <a:p>
            <a:r>
              <a:rPr lang="en-US" sz="1500" b="1" dirty="0">
                <a:solidFill>
                  <a:schemeClr val="accent1"/>
                </a:solidFill>
                <a:latin typeface="+mj-lt"/>
              </a:rPr>
              <a:t>Location Address</a:t>
            </a:r>
            <a:endParaRPr lang="en-ID" sz="15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240254" y="4992179"/>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3962534" y="4917000"/>
            <a:ext cx="1631491" cy="230832"/>
          </a:xfrm>
          <a:prstGeom prst="rect">
            <a:avLst/>
          </a:prstGeom>
          <a:noFill/>
        </p:spPr>
        <p:txBody>
          <a:bodyPr wrap="square" rtlCol="0" anchor="ctr">
            <a:spAutoFit/>
          </a:bodyPr>
          <a:lstStyle/>
          <a:p>
            <a:r>
              <a:rPr lang="en-US" sz="9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3673388" y="4585463"/>
            <a:ext cx="1920637" cy="323165"/>
          </a:xfrm>
          <a:prstGeom prst="rect">
            <a:avLst/>
          </a:prstGeom>
          <a:noFill/>
        </p:spPr>
        <p:txBody>
          <a:bodyPr wrap="square" rtlCol="0" anchor="ctr">
            <a:spAutoFit/>
          </a:bodyPr>
          <a:lstStyle/>
          <a:p>
            <a:r>
              <a:rPr lang="en-US" sz="1500" b="1" dirty="0">
                <a:solidFill>
                  <a:schemeClr val="accent2"/>
                </a:solidFill>
                <a:latin typeface="+mj-lt"/>
              </a:rPr>
              <a:t>Email Address</a:t>
            </a:r>
            <a:endParaRPr lang="en-ID" sz="15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3730346" y="4997906"/>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3962534" y="5159614"/>
            <a:ext cx="1631491" cy="230832"/>
          </a:xfrm>
          <a:prstGeom prst="rect">
            <a:avLst/>
          </a:prstGeom>
          <a:noFill/>
        </p:spPr>
        <p:txBody>
          <a:bodyPr wrap="square" rtlCol="0" anchor="ctr">
            <a:spAutoFit/>
          </a:bodyPr>
          <a:lstStyle/>
          <a:p>
            <a:r>
              <a:rPr lang="en-US" sz="9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6360346" y="4917000"/>
            <a:ext cx="1631491" cy="230832"/>
          </a:xfrm>
          <a:prstGeom prst="rect">
            <a:avLst/>
          </a:prstGeom>
          <a:noFill/>
        </p:spPr>
        <p:txBody>
          <a:bodyPr wrap="square" rtlCol="0" anchor="ctr">
            <a:spAutoFit/>
          </a:bodyPr>
          <a:lstStyle/>
          <a:p>
            <a:r>
              <a:rPr lang="en-US" sz="9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6071200" y="4585463"/>
            <a:ext cx="1920637" cy="323165"/>
          </a:xfrm>
          <a:prstGeom prst="rect">
            <a:avLst/>
          </a:prstGeom>
          <a:noFill/>
        </p:spPr>
        <p:txBody>
          <a:bodyPr wrap="square" rtlCol="0" anchor="ctr">
            <a:spAutoFit/>
          </a:bodyPr>
          <a:lstStyle/>
          <a:p>
            <a:r>
              <a:rPr lang="en-US" sz="1500" b="1" dirty="0">
                <a:solidFill>
                  <a:schemeClr val="accent3"/>
                </a:solidFill>
                <a:latin typeface="+mj-lt"/>
              </a:rPr>
              <a:t>Website Company</a:t>
            </a:r>
            <a:endParaRPr lang="en-ID" sz="15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6360346" y="5159614"/>
            <a:ext cx="1631491" cy="230832"/>
          </a:xfrm>
          <a:prstGeom prst="rect">
            <a:avLst/>
          </a:prstGeom>
          <a:noFill/>
        </p:spPr>
        <p:txBody>
          <a:bodyPr wrap="square" rtlCol="0" anchor="ctr">
            <a:spAutoFit/>
          </a:bodyPr>
          <a:lstStyle/>
          <a:p>
            <a:r>
              <a:rPr lang="en-US" sz="9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6119620" y="4959307"/>
            <a:ext cx="189608" cy="189608"/>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8401528" y="3934579"/>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Shape 29">
            <a:extLst>
              <a:ext uri="{FF2B5EF4-FFF2-40B4-BE49-F238E27FC236}">
                <a16:creationId xmlns:a16="http://schemas.microsoft.com/office/drawing/2014/main" id="{B9F3A07A-4E6E-4249-A61F-D0F49839B307}"/>
              </a:ext>
            </a:extLst>
          </p:cNvPr>
          <p:cNvSpPr/>
          <p:nvPr/>
        </p:nvSpPr>
        <p:spPr>
          <a:xfrm>
            <a:off x="3549834" y="6516209"/>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Shape 30">
            <a:extLst>
              <a:ext uri="{FF2B5EF4-FFF2-40B4-BE49-F238E27FC236}">
                <a16:creationId xmlns:a16="http://schemas.microsoft.com/office/drawing/2014/main" id="{3F994DEF-85DD-4C98-B985-EE0077F1D93D}"/>
              </a:ext>
            </a:extLst>
          </p:cNvPr>
          <p:cNvSpPr/>
          <p:nvPr/>
        </p:nvSpPr>
        <p:spPr>
          <a:xfrm>
            <a:off x="795268" y="3010263"/>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PsHolder16">
            <a:extLst>
              <a:ext uri="{FF2B5EF4-FFF2-40B4-BE49-F238E27FC236}">
                <a16:creationId xmlns:a16="http://schemas.microsoft.com/office/drawing/2014/main" id="{EEBA7D76-CF3F-431B-A151-5FAAC8445331}"/>
              </a:ext>
            </a:extLst>
          </p:cNvPr>
          <p:cNvSpPr>
            <a:spLocks noGrp="1"/>
          </p:cNvSpPr>
          <p:nvPr>
            <p:ph type="pic" sz="quarter" idx="10"/>
          </p:nvPr>
        </p:nvSpPr>
        <p:spPr/>
      </p:sp>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dirty="0"/>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4336650" y="2756311"/>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extBox 2">
            <a:extLst>
              <a:ext uri="{FF2B5EF4-FFF2-40B4-BE49-F238E27FC236}">
                <a16:creationId xmlns:a16="http://schemas.microsoft.com/office/drawing/2014/main" id="{B497DCBB-B98F-4636-879D-6D068B5B99E8}"/>
              </a:ext>
            </a:extLst>
          </p:cNvPr>
          <p:cNvSpPr txBox="1"/>
          <p:nvPr/>
        </p:nvSpPr>
        <p:spPr>
          <a:xfrm>
            <a:off x="4267466" y="3311905"/>
            <a:ext cx="390879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a:t>
            </a:r>
          </a:p>
          <a:p>
            <a:pPr>
              <a:lnSpc>
                <a:spcPct val="150000"/>
              </a:lnSpc>
            </a:pPr>
            <a:r>
              <a:rPr lang="en-US" sz="900" dirty="0"/>
              <a:t>feel the charm existence this spot which created bliss of souls like </a:t>
            </a:r>
          </a:p>
          <a:p>
            <a:pPr>
              <a:lnSpc>
                <a:spcPct val="150000"/>
              </a:lnSpc>
            </a:pPr>
            <a:r>
              <a:rPr lang="en-US" sz="900" dirty="0"/>
              <a:t>mine am so happy my dear friend so absorbed in the exquisite sense </a:t>
            </a:r>
          </a:p>
          <a:p>
            <a:pPr>
              <a:lnSpc>
                <a:spcPct val="150000"/>
              </a:lnSpc>
            </a:pPr>
            <a:r>
              <a:rPr lang="en-US" sz="900" dirty="0"/>
              <a:t>of mere tranquil existence that neglect</a:t>
            </a:r>
          </a:p>
        </p:txBody>
      </p:sp>
      <p:sp>
        <p:nvSpPr>
          <p:cNvPr id="4" name="TextBox 3">
            <a:extLst>
              <a:ext uri="{FF2B5EF4-FFF2-40B4-BE49-F238E27FC236}">
                <a16:creationId xmlns:a16="http://schemas.microsoft.com/office/drawing/2014/main" id="{FBDF08DB-DE14-43A9-A174-C7403282EE39}"/>
              </a:ext>
            </a:extLst>
          </p:cNvPr>
          <p:cNvSpPr txBox="1"/>
          <p:nvPr/>
        </p:nvSpPr>
        <p:spPr>
          <a:xfrm>
            <a:off x="4336649" y="2859111"/>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Gabriella Maulana</a:t>
            </a:r>
            <a:endParaRPr lang="en-ID" sz="788"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4336650" y="459103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6" name="TextBox 5">
            <a:extLst>
              <a:ext uri="{FF2B5EF4-FFF2-40B4-BE49-F238E27FC236}">
                <a16:creationId xmlns:a16="http://schemas.microsoft.com/office/drawing/2014/main" id="{A46182F4-E811-45DC-9758-049084D125B6}"/>
              </a:ext>
            </a:extLst>
          </p:cNvPr>
          <p:cNvSpPr txBox="1"/>
          <p:nvPr/>
        </p:nvSpPr>
        <p:spPr>
          <a:xfrm>
            <a:off x="4572595" y="4550670"/>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342900" y="342900"/>
            <a:ext cx="3429001" cy="27432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9" name="Group 8">
            <a:extLst>
              <a:ext uri="{FF2B5EF4-FFF2-40B4-BE49-F238E27FC236}">
                <a16:creationId xmlns:a16="http://schemas.microsoft.com/office/drawing/2014/main" id="{8F5425E1-88F0-45D3-A90C-0C076331B11E}"/>
              </a:ext>
            </a:extLst>
          </p:cNvPr>
          <p:cNvGrpSpPr/>
          <p:nvPr/>
        </p:nvGrpSpPr>
        <p:grpSpPr>
          <a:xfrm>
            <a:off x="256992" y="263280"/>
            <a:ext cx="506324" cy="96603"/>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8802210" y="6317851"/>
            <a:ext cx="56912" cy="25527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7196542" y="5514850"/>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21">
            <a:extLst>
              <a:ext uri="{FF2B5EF4-FFF2-40B4-BE49-F238E27FC236}">
                <a16:creationId xmlns:a16="http://schemas.microsoft.com/office/drawing/2014/main" id="{5461FEAD-21E4-49E4-BF3E-3F5E6BD1AA1B}"/>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0ED81805-815E-4511-848E-51E2E95910B2}"/>
              </a:ext>
            </a:extLst>
          </p:cNvPr>
          <p:cNvSpPr/>
          <p:nvPr/>
        </p:nvSpPr>
        <p:spPr>
          <a:xfrm>
            <a:off x="472759" y="2488232"/>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Shape 23">
            <a:extLst>
              <a:ext uri="{FF2B5EF4-FFF2-40B4-BE49-F238E27FC236}">
                <a16:creationId xmlns:a16="http://schemas.microsoft.com/office/drawing/2014/main" id="{7D548E03-7A48-440C-89C9-BD61E21181F1}"/>
              </a:ext>
            </a:extLst>
          </p:cNvPr>
          <p:cNvSpPr/>
          <p:nvPr/>
        </p:nvSpPr>
        <p:spPr>
          <a:xfrm>
            <a:off x="2587087" y="1689458"/>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24">
            <a:extLst>
              <a:ext uri="{FF2B5EF4-FFF2-40B4-BE49-F238E27FC236}">
                <a16:creationId xmlns:a16="http://schemas.microsoft.com/office/drawing/2014/main" id="{1C6625A8-4DE3-4D7A-8AFD-577CA12F70A6}"/>
              </a:ext>
            </a:extLst>
          </p:cNvPr>
          <p:cNvSpPr/>
          <p:nvPr/>
        </p:nvSpPr>
        <p:spPr>
          <a:xfrm>
            <a:off x="2683546" y="6115081"/>
            <a:ext cx="1313579" cy="74291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dirty="0"/>
              <a:t>Welcome Message</a:t>
            </a:r>
            <a:endParaRPr lang="en-ID" dirty="0"/>
          </a:p>
        </p:txBody>
      </p:sp>
      <p:sp>
        <p:nvSpPr>
          <p:cNvPr id="8" name="PsHolder15">
            <a:extLst>
              <a:ext uri="{FF2B5EF4-FFF2-40B4-BE49-F238E27FC236}">
                <a16:creationId xmlns:a16="http://schemas.microsoft.com/office/drawing/2014/main" id="{3AAD0472-02B1-41FA-AA5A-831C2B09F4C9}"/>
              </a:ext>
            </a:extLst>
          </p:cNvPr>
          <p:cNvSpPr>
            <a:spLocks noGrp="1"/>
          </p:cNvSpPr>
          <p:nvPr>
            <p:ph type="pic" sz="quarter" idx="10"/>
          </p:nvPr>
        </p:nvSpPr>
        <p:spPr/>
      </p:sp>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6510CA44-2C6E-4172-AEAD-698766234EB1}"/>
              </a:ext>
            </a:extLst>
          </p:cNvPr>
          <p:cNvSpPr>
            <a:spLocks noGrp="1"/>
          </p:cNvSpPr>
          <p:nvPr>
            <p:ph type="pic" sz="quarter" idx="10"/>
          </p:nvPr>
        </p:nvSpPr>
        <p:spPr/>
      </p:sp>
      <p:sp>
        <p:nvSpPr>
          <p:cNvPr id="3" name="Rounded Rectangle 15">
            <a:extLst>
              <a:ext uri="{FF2B5EF4-FFF2-40B4-BE49-F238E27FC236}">
                <a16:creationId xmlns:a16="http://schemas.microsoft.com/office/drawing/2014/main" id="{64B9AE34-66BC-4896-99D9-3CBBA21C4CCD}"/>
              </a:ext>
            </a:extLst>
          </p:cNvPr>
          <p:cNvSpPr/>
          <p:nvPr/>
        </p:nvSpPr>
        <p:spPr>
          <a:xfrm>
            <a:off x="0" y="1754"/>
            <a:ext cx="9143999" cy="685449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 name="Group 3">
            <a:extLst>
              <a:ext uri="{FF2B5EF4-FFF2-40B4-BE49-F238E27FC236}">
                <a16:creationId xmlns:a16="http://schemas.microsoft.com/office/drawing/2014/main" id="{9DB6B292-A106-4F86-9BA2-C7CC58AC5CE8}"/>
              </a:ext>
            </a:extLst>
          </p:cNvPr>
          <p:cNvGrpSpPr/>
          <p:nvPr/>
        </p:nvGrpSpPr>
        <p:grpSpPr>
          <a:xfrm>
            <a:off x="4318838" y="265034"/>
            <a:ext cx="506324" cy="96603"/>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7691843" y="1447251"/>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 name="Freeform 5">
            <a:extLst>
              <a:ext uri="{FF2B5EF4-FFF2-40B4-BE49-F238E27FC236}">
                <a16:creationId xmlns:a16="http://schemas.microsoft.com/office/drawing/2014/main" id="{C755A216-E75C-4396-9769-04EEC9F4461A}"/>
              </a:ext>
            </a:extLst>
          </p:cNvPr>
          <p:cNvSpPr/>
          <p:nvPr/>
        </p:nvSpPr>
        <p:spPr>
          <a:xfrm>
            <a:off x="1769294"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12">
            <a:extLst>
              <a:ext uri="{FF2B5EF4-FFF2-40B4-BE49-F238E27FC236}">
                <a16:creationId xmlns:a16="http://schemas.microsoft.com/office/drawing/2014/main" id="{E308D0C8-155E-436F-82E2-61332FF80F78}"/>
              </a:ext>
            </a:extLst>
          </p:cNvPr>
          <p:cNvSpPr/>
          <p:nvPr/>
        </p:nvSpPr>
        <p:spPr>
          <a:xfrm>
            <a:off x="1" y="910312"/>
            <a:ext cx="798556" cy="131357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Freeform: Shape 13">
            <a:extLst>
              <a:ext uri="{FF2B5EF4-FFF2-40B4-BE49-F238E27FC236}">
                <a16:creationId xmlns:a16="http://schemas.microsoft.com/office/drawing/2014/main" id="{01A8E1D9-147C-44F1-A8B1-947E43CADA63}"/>
              </a:ext>
            </a:extLst>
          </p:cNvPr>
          <p:cNvSpPr/>
          <p:nvPr/>
        </p:nvSpPr>
        <p:spPr>
          <a:xfrm>
            <a:off x="6551175" y="5484575"/>
            <a:ext cx="117880" cy="1178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dirty="0"/>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2985796" y="3295588"/>
            <a:ext cx="3172409" cy="484748"/>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3821886" y="38910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3896939" y="3850731"/>
            <a:ext cx="1425176" cy="230832"/>
          </a:xfrm>
          <a:prstGeom prst="rect">
            <a:avLst/>
          </a:prstGeom>
          <a:noFill/>
        </p:spPr>
        <p:txBody>
          <a:bodyPr wrap="square" rtlCol="0" anchor="ctr">
            <a:spAutoFit/>
          </a:bodyPr>
          <a:lstStyle/>
          <a:p>
            <a:pPr algn="r"/>
            <a:r>
              <a:rPr lang="en-US" sz="9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FF8D2D32-ECBB-467C-97D1-5FAAC17E3ED6}"/>
              </a:ext>
            </a:extLst>
          </p:cNvPr>
          <p:cNvSpPr>
            <a:spLocks noGrp="1"/>
          </p:cNvSpPr>
          <p:nvPr>
            <p:ph type="pic" sz="quarter" idx="10"/>
          </p:nvPr>
        </p:nvSpPr>
        <p:spPr/>
      </p:sp>
      <p:sp>
        <p:nvSpPr>
          <p:cNvPr id="36" name="Freeform 1">
            <a:extLst>
              <a:ext uri="{FF2B5EF4-FFF2-40B4-BE49-F238E27FC236}">
                <a16:creationId xmlns:a16="http://schemas.microsoft.com/office/drawing/2014/main" id="{A490E210-CB42-4B58-BCAB-ED537E401910}"/>
              </a:ext>
            </a:extLst>
          </p:cNvPr>
          <p:cNvSpPr/>
          <p:nvPr/>
        </p:nvSpPr>
        <p:spPr>
          <a:xfrm>
            <a:off x="1559356" y="3837"/>
            <a:ext cx="7584645" cy="6850326"/>
          </a:xfrm>
          <a:custGeom>
            <a:avLst/>
            <a:gdLst>
              <a:gd name="connsiteX0" fmla="*/ 163865 w 7584645"/>
              <a:gd name="connsiteY0" fmla="*/ 0 h 6850326"/>
              <a:gd name="connsiteX1" fmla="*/ 7584645 w 7584645"/>
              <a:gd name="connsiteY1" fmla="*/ 0 h 6850326"/>
              <a:gd name="connsiteX2" fmla="*/ 7584645 w 7584645"/>
              <a:gd name="connsiteY2" fmla="*/ 6850326 h 6850326"/>
              <a:gd name="connsiteX3" fmla="*/ 2497611 w 7584645"/>
              <a:gd name="connsiteY3" fmla="*/ 6850326 h 6850326"/>
              <a:gd name="connsiteX4" fmla="*/ 2286076 w 7584645"/>
              <a:gd name="connsiteY4" fmla="*/ 6667090 h 6850326"/>
              <a:gd name="connsiteX5" fmla="*/ 0 w 7584645"/>
              <a:gd name="connsiteY5" fmla="*/ 1502019 h 6850326"/>
              <a:gd name="connsiteX6" fmla="*/ 141765 w 7584645"/>
              <a:gd name="connsiteY6" fmla="*/ 95755 h 6850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5" h="6850326">
                <a:moveTo>
                  <a:pt x="163865" y="0"/>
                </a:moveTo>
                <a:lnTo>
                  <a:pt x="7584645" y="0"/>
                </a:lnTo>
                <a:lnTo>
                  <a:pt x="7584645" y="6850326"/>
                </a:lnTo>
                <a:lnTo>
                  <a:pt x="2497611" y="6850326"/>
                </a:lnTo>
                <a:lnTo>
                  <a:pt x="2286076" y="6667090"/>
                </a:lnTo>
                <a:cubicBezTo>
                  <a:pt x="881692" y="5390660"/>
                  <a:pt x="0" y="3549305"/>
                  <a:pt x="0" y="1502019"/>
                </a:cubicBezTo>
                <a:cubicBezTo>
                  <a:pt x="0" y="1020304"/>
                  <a:pt x="48814" y="549991"/>
                  <a:pt x="141765" y="95755"/>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Oval 2">
            <a:extLst>
              <a:ext uri="{FF2B5EF4-FFF2-40B4-BE49-F238E27FC236}">
                <a16:creationId xmlns:a16="http://schemas.microsoft.com/office/drawing/2014/main" id="{0C30EEB1-A116-47C5-96E5-A316D8A9C257}"/>
              </a:ext>
            </a:extLst>
          </p:cNvPr>
          <p:cNvSpPr/>
          <p:nvPr/>
        </p:nvSpPr>
        <p:spPr>
          <a:xfrm>
            <a:off x="1834608" y="3803370"/>
            <a:ext cx="908592" cy="908592"/>
          </a:xfrm>
          <a:prstGeom prst="ellipse">
            <a:avLst/>
          </a:prstGeom>
          <a:solidFill>
            <a:schemeClr val="accent1"/>
          </a:solidFill>
          <a:ln w="1608" cap="flat">
            <a:noFill/>
            <a:prstDash val="solid"/>
            <a:miter/>
          </a:ln>
          <a:effectLst/>
        </p:spPr>
        <p:txBody>
          <a:bodyPr rtlCol="0" anchor="ctr"/>
          <a:lstStyle/>
          <a:p>
            <a:endParaRPr lang="en-ID" sz="1350"/>
          </a:p>
        </p:txBody>
      </p:sp>
      <p:grpSp>
        <p:nvGrpSpPr>
          <p:cNvPr id="6" name="Group 5">
            <a:extLst>
              <a:ext uri="{FF2B5EF4-FFF2-40B4-BE49-F238E27FC236}">
                <a16:creationId xmlns:a16="http://schemas.microsoft.com/office/drawing/2014/main" id="{EECDE845-E196-41A5-AC88-674A7EF5F21A}"/>
              </a:ext>
            </a:extLst>
          </p:cNvPr>
          <p:cNvGrpSpPr/>
          <p:nvPr/>
        </p:nvGrpSpPr>
        <p:grpSpPr>
          <a:xfrm>
            <a:off x="256992" y="263654"/>
            <a:ext cx="506324" cy="96603"/>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7761822" y="567291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Freeform 14">
            <a:extLst>
              <a:ext uri="{FF2B5EF4-FFF2-40B4-BE49-F238E27FC236}">
                <a16:creationId xmlns:a16="http://schemas.microsoft.com/office/drawing/2014/main" id="{7A79E2F0-19B1-4FEF-86AF-F42A017FB9C1}"/>
              </a:ext>
            </a:extLst>
          </p:cNvPr>
          <p:cNvSpPr/>
          <p:nvPr/>
        </p:nvSpPr>
        <p:spPr>
          <a:xfrm>
            <a:off x="0" y="6093810"/>
            <a:ext cx="408285" cy="593936"/>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15">
            <a:extLst>
              <a:ext uri="{FF2B5EF4-FFF2-40B4-BE49-F238E27FC236}">
                <a16:creationId xmlns:a16="http://schemas.microsoft.com/office/drawing/2014/main" id="{251BA9FE-8008-4547-B7D7-1ADD118389EE}"/>
              </a:ext>
            </a:extLst>
          </p:cNvPr>
          <p:cNvSpPr/>
          <p:nvPr/>
        </p:nvSpPr>
        <p:spPr>
          <a:xfrm>
            <a:off x="6021369" y="0"/>
            <a:ext cx="1313579" cy="1135415"/>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114775" y="4132651"/>
            <a:ext cx="348258" cy="250031"/>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655955" y="1773516"/>
            <a:ext cx="181015" cy="1810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3477216" y="51650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3713162" y="5124689"/>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456010" y="1371600"/>
            <a:ext cx="4114800" cy="41148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PsHolder2">
            <a:extLst>
              <a:ext uri="{FF2B5EF4-FFF2-40B4-BE49-F238E27FC236}">
                <a16:creationId xmlns:a16="http://schemas.microsoft.com/office/drawing/2014/main" id="{85535F57-D79B-48C2-BE0E-B38EF3177CF7}"/>
              </a:ext>
            </a:extLst>
          </p:cNvPr>
          <p:cNvSpPr>
            <a:spLocks noGrp="1"/>
          </p:cNvSpPr>
          <p:nvPr>
            <p:ph type="pic" sz="quarter" idx="10"/>
          </p:nvPr>
        </p:nvSpPr>
        <p:spPr/>
      </p:sp>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dirty="0"/>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6000990" y="6076134"/>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Freeform: Shape 4">
            <a:extLst>
              <a:ext uri="{FF2B5EF4-FFF2-40B4-BE49-F238E27FC236}">
                <a16:creationId xmlns:a16="http://schemas.microsoft.com/office/drawing/2014/main" id="{B38DC94D-4973-4FB0-92B6-C395062F01DD}"/>
              </a:ext>
            </a:extLst>
          </p:cNvPr>
          <p:cNvSpPr/>
          <p:nvPr/>
        </p:nvSpPr>
        <p:spPr>
          <a:xfrm>
            <a:off x="7860949" y="-126605"/>
            <a:ext cx="593936" cy="59393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Shape 6">
            <a:extLst>
              <a:ext uri="{FF2B5EF4-FFF2-40B4-BE49-F238E27FC236}">
                <a16:creationId xmlns:a16="http://schemas.microsoft.com/office/drawing/2014/main" id="{02E725A5-7B75-437E-975E-0C05FC4444F2}"/>
              </a:ext>
            </a:extLst>
          </p:cNvPr>
          <p:cNvSpPr/>
          <p:nvPr/>
        </p:nvSpPr>
        <p:spPr>
          <a:xfrm>
            <a:off x="3326424" y="1442895"/>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Freeform: Shape 7">
            <a:extLst>
              <a:ext uri="{FF2B5EF4-FFF2-40B4-BE49-F238E27FC236}">
                <a16:creationId xmlns:a16="http://schemas.microsoft.com/office/drawing/2014/main" id="{D4080CE1-0BE8-4735-91E2-79821AC334C3}"/>
              </a:ext>
            </a:extLst>
          </p:cNvPr>
          <p:cNvSpPr/>
          <p:nvPr/>
        </p:nvSpPr>
        <p:spPr>
          <a:xfrm>
            <a:off x="456010" y="4401421"/>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extBox 20">
            <a:extLst>
              <a:ext uri="{FF2B5EF4-FFF2-40B4-BE49-F238E27FC236}">
                <a16:creationId xmlns:a16="http://schemas.microsoft.com/office/drawing/2014/main" id="{F82689F5-BFAA-42AF-9744-B064CEAE6FCD}"/>
              </a:ext>
            </a:extLst>
          </p:cNvPr>
          <p:cNvSpPr txBox="1"/>
          <p:nvPr/>
        </p:nvSpPr>
        <p:spPr>
          <a:xfrm>
            <a:off x="5515343" y="2659517"/>
            <a:ext cx="2384057"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2" name="Graphic 420" descr="World">
            <a:extLst>
              <a:ext uri="{FF2B5EF4-FFF2-40B4-BE49-F238E27FC236}">
                <a16:creationId xmlns:a16="http://schemas.microsoft.com/office/drawing/2014/main" id="{EB311AAA-0FC9-4C02-8E95-917EBB68C3F5}"/>
              </a:ext>
            </a:extLst>
          </p:cNvPr>
          <p:cNvSpPr/>
          <p:nvPr/>
        </p:nvSpPr>
        <p:spPr>
          <a:xfrm>
            <a:off x="5584527" y="457355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5820472" y="45331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8802210" y="6315832"/>
            <a:ext cx="56912" cy="25527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256992" y="261113"/>
            <a:ext cx="506324" cy="96603"/>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7600CBCD-F859-4BDD-84FF-7B3DAB573359}"/>
              </a:ext>
            </a:extLst>
          </p:cNvPr>
          <p:cNvSpPr>
            <a:spLocks noGrp="1"/>
          </p:cNvSpPr>
          <p:nvPr>
            <p:ph type="pic" sz="quarter" idx="10"/>
          </p:nvPr>
        </p:nvSpPr>
        <p:spPr/>
      </p:sp>
      <p:sp>
        <p:nvSpPr>
          <p:cNvPr id="3" name="Rectangle 2">
            <a:extLst>
              <a:ext uri="{FF2B5EF4-FFF2-40B4-BE49-F238E27FC236}">
                <a16:creationId xmlns:a16="http://schemas.microsoft.com/office/drawing/2014/main" id="{8F6DA589-80CB-487F-B7BC-3FAE7DFEB25E}"/>
              </a:ext>
            </a:extLst>
          </p:cNvPr>
          <p:cNvSpPr/>
          <p:nvPr/>
        </p:nvSpPr>
        <p:spPr>
          <a:xfrm>
            <a:off x="0" y="2743201"/>
            <a:ext cx="3886200" cy="41147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TextBox 3">
            <a:extLst>
              <a:ext uri="{FF2B5EF4-FFF2-40B4-BE49-F238E27FC236}">
                <a16:creationId xmlns:a16="http://schemas.microsoft.com/office/drawing/2014/main" id="{B8A828EE-AB9B-464D-BE97-3BB5278F9B24}"/>
              </a:ext>
            </a:extLst>
          </p:cNvPr>
          <p:cNvSpPr txBox="1"/>
          <p:nvPr/>
        </p:nvSpPr>
        <p:spPr>
          <a:xfrm>
            <a:off x="4699460" y="5345973"/>
            <a:ext cx="1838068"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4695058" y="5605796"/>
            <a:ext cx="3458093"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344762"/>
            <a:ext cx="119849" cy="239698"/>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20">
            <a:extLst>
              <a:ext uri="{FF2B5EF4-FFF2-40B4-BE49-F238E27FC236}">
                <a16:creationId xmlns:a16="http://schemas.microsoft.com/office/drawing/2014/main" id="{3330F1AC-62EA-43CF-9AC6-9173C478AE6E}"/>
              </a:ext>
            </a:extLst>
          </p:cNvPr>
          <p:cNvSpPr/>
          <p:nvPr/>
        </p:nvSpPr>
        <p:spPr>
          <a:xfrm>
            <a:off x="4920574" y="663185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B02C0650-613A-48E4-ABD1-5E75AE738B29}"/>
              </a:ext>
            </a:extLst>
          </p:cNvPr>
          <p:cNvSpPr/>
          <p:nvPr/>
        </p:nvSpPr>
        <p:spPr>
          <a:xfrm>
            <a:off x="8067837" y="4815934"/>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CE3A88D0-1ACA-46F5-82CE-4073FFEB58DB}"/>
              </a:ext>
            </a:extLst>
          </p:cNvPr>
          <p:cNvSpPr/>
          <p:nvPr/>
        </p:nvSpPr>
        <p:spPr>
          <a:xfrm>
            <a:off x="1379741" y="1599010"/>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dirty="0"/>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812933" y="4812848"/>
            <a:ext cx="1962721" cy="553998"/>
          </a:xfrm>
          <a:prstGeom prst="rect">
            <a:avLst/>
          </a:prstGeom>
          <a:noFill/>
        </p:spPr>
        <p:txBody>
          <a:bodyPr wrap="square" rtlCol="0" anchor="ctr">
            <a:spAutoFit/>
          </a:bodyPr>
          <a:lstStyle/>
          <a:p>
            <a:r>
              <a:rPr lang="en-US" sz="3000" b="1" dirty="0">
                <a:solidFill>
                  <a:schemeClr val="bg2"/>
                </a:solidFill>
              </a:rPr>
              <a:t>+4.568</a:t>
            </a:r>
            <a:endParaRPr lang="en-ID" sz="3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207177" y="4985972"/>
            <a:ext cx="917480" cy="230832"/>
          </a:xfrm>
          <a:prstGeom prst="rect">
            <a:avLst/>
          </a:prstGeom>
          <a:noFill/>
        </p:spPr>
        <p:txBody>
          <a:bodyPr wrap="square" rtlCol="0">
            <a:spAutoFit/>
          </a:bodyPr>
          <a:lstStyle/>
          <a:p>
            <a:r>
              <a:rPr lang="en-US" sz="900" dirty="0">
                <a:solidFill>
                  <a:schemeClr val="bg2"/>
                </a:solidFill>
                <a:latin typeface="+mj-lt"/>
              </a:rPr>
              <a:t>Description</a:t>
            </a:r>
            <a:endParaRPr lang="en-ID" sz="90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812932" y="5355304"/>
            <a:ext cx="2480774" cy="692497"/>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8802210" y="6317851"/>
            <a:ext cx="56912" cy="25527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256992" y="262374"/>
            <a:ext cx="506324" cy="96603"/>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A3B01366-F320-48B0-A520-ED1197311829}"/>
              </a:ext>
            </a:extLst>
          </p:cNvPr>
          <p:cNvSpPr>
            <a:spLocks noGrp="1"/>
          </p:cNvSpPr>
          <p:nvPr>
            <p:ph type="pic" sz="quarter" idx="12"/>
          </p:nvPr>
        </p:nvSpPr>
        <p:spPr/>
      </p:sp>
      <p:sp>
        <p:nvSpPr>
          <p:cNvPr id="4" name="PsHolder2">
            <a:extLst>
              <a:ext uri="{FF2B5EF4-FFF2-40B4-BE49-F238E27FC236}">
                <a16:creationId xmlns:a16="http://schemas.microsoft.com/office/drawing/2014/main" id="{9B66ACAD-CDA3-46B4-A5BC-EEE449DF215A}"/>
              </a:ext>
            </a:extLst>
          </p:cNvPr>
          <p:cNvSpPr>
            <a:spLocks noGrp="1"/>
          </p:cNvSpPr>
          <p:nvPr>
            <p:ph type="pic" sz="quarter" idx="11"/>
          </p:nvPr>
        </p:nvSpPr>
        <p:spPr/>
      </p:sp>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dirty="0"/>
              <a:t>Our History Timeline</a:t>
            </a:r>
            <a:endParaRPr lang="en-ID" dirty="0"/>
          </a:p>
        </p:txBody>
      </p:sp>
      <p:sp>
        <p:nvSpPr>
          <p:cNvPr id="3" name="PsHolder3">
            <a:extLst>
              <a:ext uri="{FF2B5EF4-FFF2-40B4-BE49-F238E27FC236}">
                <a16:creationId xmlns:a16="http://schemas.microsoft.com/office/drawing/2014/main" id="{68529B89-38F7-47AB-A724-367F0C729015}"/>
              </a:ext>
            </a:extLst>
          </p:cNvPr>
          <p:cNvSpPr>
            <a:spLocks noGrp="1"/>
          </p:cNvSpPr>
          <p:nvPr>
            <p:ph type="pic" sz="quarter" idx="10"/>
          </p:nvPr>
        </p:nvSpPr>
        <p:spPr/>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301620" y="2285724"/>
            <a:ext cx="784238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692016" y="2057400"/>
            <a:ext cx="1135594" cy="4566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extBox 6">
            <a:extLst>
              <a:ext uri="{FF2B5EF4-FFF2-40B4-BE49-F238E27FC236}">
                <a16:creationId xmlns:a16="http://schemas.microsoft.com/office/drawing/2014/main" id="{384D37D6-A1CC-40C1-80CD-E6B8D2239C10}"/>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10" name="TextBox 9">
            <a:extLst>
              <a:ext uri="{FF2B5EF4-FFF2-40B4-BE49-F238E27FC236}">
                <a16:creationId xmlns:a16="http://schemas.microsoft.com/office/drawing/2014/main" id="{6E8717FC-C600-4284-9BC4-1DA3800F4C60}"/>
              </a:ext>
            </a:extLst>
          </p:cNvPr>
          <p:cNvSpPr txBox="1"/>
          <p:nvPr/>
        </p:nvSpPr>
        <p:spPr>
          <a:xfrm>
            <a:off x="6097473" y="3179598"/>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6097473" y="2912032"/>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6097473" y="4410051"/>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6097473" y="4149483"/>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6169066" y="4014798"/>
            <a:ext cx="2312456"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695515" y="4548739"/>
            <a:ext cx="2962086" cy="709062"/>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C4F582D5-F670-40E5-A224-692D45AE79E7}"/>
              </a:ext>
            </a:extLst>
          </p:cNvPr>
          <p:cNvSpPr txBox="1"/>
          <p:nvPr/>
        </p:nvSpPr>
        <p:spPr>
          <a:xfrm>
            <a:off x="808649" y="4695521"/>
            <a:ext cx="2732319" cy="415498"/>
          </a:xfrm>
          <a:prstGeom prst="rect">
            <a:avLst/>
          </a:prstGeom>
          <a:noFill/>
        </p:spPr>
        <p:txBody>
          <a:bodyPr wrap="square" rtlCol="0" anchor="ctr">
            <a:spAutoFit/>
          </a:bodyPr>
          <a:lstStyle/>
          <a:p>
            <a:pPr algn="ctr"/>
            <a:r>
              <a:rPr lang="en-US" sz="1050" b="1" dirty="0">
                <a:solidFill>
                  <a:schemeClr val="bg2"/>
                </a:solidFill>
              </a:rPr>
              <a:t>“ Business opportunities are like buses, there's always another one coming “</a:t>
            </a:r>
            <a:endParaRPr lang="en-ID" sz="105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868625" y="5413444"/>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6180798" y="2057400"/>
            <a:ext cx="1135594" cy="456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C45A63B3-EC1C-49CE-95E7-320646F985F7}"/>
              </a:ext>
            </a:extLst>
          </p:cNvPr>
          <p:cNvSpPr txBox="1"/>
          <p:nvPr/>
        </p:nvSpPr>
        <p:spPr>
          <a:xfrm>
            <a:off x="6180797"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46" name="Freeform 36">
            <a:extLst>
              <a:ext uri="{FF2B5EF4-FFF2-40B4-BE49-F238E27FC236}">
                <a16:creationId xmlns:a16="http://schemas.microsoft.com/office/drawing/2014/main" id="{A85EA56D-1B75-4BAE-AB70-FD797689D124}"/>
              </a:ext>
            </a:extLst>
          </p:cNvPr>
          <p:cNvSpPr/>
          <p:nvPr/>
        </p:nvSpPr>
        <p:spPr>
          <a:xfrm>
            <a:off x="5486400" y="6621249"/>
            <a:ext cx="312230" cy="236751"/>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8">
            <a:extLst>
              <a:ext uri="{FF2B5EF4-FFF2-40B4-BE49-F238E27FC236}">
                <a16:creationId xmlns:a16="http://schemas.microsoft.com/office/drawing/2014/main" id="{871A7CAE-ED43-4385-96BC-F04F070C86A4}"/>
              </a:ext>
            </a:extLst>
          </p:cNvPr>
          <p:cNvSpPr/>
          <p:nvPr/>
        </p:nvSpPr>
        <p:spPr>
          <a:xfrm>
            <a:off x="6009201" y="2382884"/>
            <a:ext cx="239698" cy="239698"/>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8" name="Freeform 39">
            <a:extLst>
              <a:ext uri="{FF2B5EF4-FFF2-40B4-BE49-F238E27FC236}">
                <a16:creationId xmlns:a16="http://schemas.microsoft.com/office/drawing/2014/main" id="{25695E68-B987-439F-AD30-8DAD75D975E0}"/>
              </a:ext>
            </a:extLst>
          </p:cNvPr>
          <p:cNvSpPr/>
          <p:nvPr/>
        </p:nvSpPr>
        <p:spPr>
          <a:xfrm>
            <a:off x="0" y="3797753"/>
            <a:ext cx="195443" cy="312230"/>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8802210" y="6317851"/>
            <a:ext cx="56912" cy="25527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256992" y="262374"/>
            <a:ext cx="506324" cy="96603"/>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3429000" y="4570141"/>
            <a:ext cx="457200" cy="4584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2285724"/>
            <a:ext cx="414979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692016" y="2057400"/>
            <a:ext cx="1135594" cy="4566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56286068-97A9-4809-A5DB-4CE1E2F24B6E}"/>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34" name="Rectangle 33">
            <a:extLst>
              <a:ext uri="{FF2B5EF4-FFF2-40B4-BE49-F238E27FC236}">
                <a16:creationId xmlns:a16="http://schemas.microsoft.com/office/drawing/2014/main" id="{3457D9F2-2B02-448E-AF38-EB3901D48192}"/>
              </a:ext>
            </a:extLst>
          </p:cNvPr>
          <p:cNvSpPr/>
          <p:nvPr/>
        </p:nvSpPr>
        <p:spPr>
          <a:xfrm>
            <a:off x="3436407" y="2057400"/>
            <a:ext cx="1135594" cy="45664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BEC4FF64-7C3C-4953-B173-70C49F391B2B}"/>
              </a:ext>
            </a:extLst>
          </p:cNvPr>
          <p:cNvSpPr txBox="1"/>
          <p:nvPr/>
        </p:nvSpPr>
        <p:spPr>
          <a:xfrm>
            <a:off x="343640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36" name="Freeform: Shape 35">
            <a:extLst>
              <a:ext uri="{FF2B5EF4-FFF2-40B4-BE49-F238E27FC236}">
                <a16:creationId xmlns:a16="http://schemas.microsoft.com/office/drawing/2014/main" id="{8DCF8E0A-F4DF-4A06-BCAC-077FC383DA8B}"/>
              </a:ext>
            </a:extLst>
          </p:cNvPr>
          <p:cNvSpPr/>
          <p:nvPr/>
        </p:nvSpPr>
        <p:spPr>
          <a:xfrm>
            <a:off x="1915028" y="5291581"/>
            <a:ext cx="159867" cy="15986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7" name="Freeform 5">
            <a:extLst>
              <a:ext uri="{FF2B5EF4-FFF2-40B4-BE49-F238E27FC236}">
                <a16:creationId xmlns:a16="http://schemas.microsoft.com/office/drawing/2014/main" id="{383F6DB4-AB5C-4535-A4EA-C0F337AAEB0A}"/>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37">
            <a:extLst>
              <a:ext uri="{FF2B5EF4-FFF2-40B4-BE49-F238E27FC236}">
                <a16:creationId xmlns:a16="http://schemas.microsoft.com/office/drawing/2014/main" id="{E78277EA-C354-4D1E-988A-ADD671D82344}"/>
              </a:ext>
            </a:extLst>
          </p:cNvPr>
          <p:cNvSpPr/>
          <p:nvPr/>
        </p:nvSpPr>
        <p:spPr>
          <a:xfrm>
            <a:off x="8279728" y="409524"/>
            <a:ext cx="864272" cy="131357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TextBox 40">
            <a:extLst>
              <a:ext uri="{FF2B5EF4-FFF2-40B4-BE49-F238E27FC236}">
                <a16:creationId xmlns:a16="http://schemas.microsoft.com/office/drawing/2014/main" id="{48DF52D8-93B4-4D9D-926E-CCCC4D532ED5}"/>
              </a:ext>
            </a:extLst>
          </p:cNvPr>
          <p:cNvSpPr txBox="1"/>
          <p:nvPr/>
        </p:nvSpPr>
        <p:spPr>
          <a:xfrm>
            <a:off x="615733" y="3048670"/>
            <a:ext cx="2454038"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615733" y="278110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684611" y="3826230"/>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920556" y="3785867"/>
            <a:ext cx="1718866" cy="230832"/>
          </a:xfrm>
          <a:prstGeom prst="rect">
            <a:avLst/>
          </a:prstGeom>
          <a:noFill/>
        </p:spPr>
        <p:txBody>
          <a:bodyPr wrap="square" rtlCol="0" anchor="ctr">
            <a:spAutoFit/>
          </a:bodyPr>
          <a:lstStyle/>
          <a:p>
            <a:r>
              <a:rPr lang="en-US" sz="900" dirty="0">
                <a:solidFill>
                  <a:schemeClr val="accent3"/>
                </a:solidFill>
              </a:rPr>
              <a:t>www.yourwebsite.com</a:t>
            </a:r>
          </a:p>
        </p:txBody>
      </p:sp>
      <p:sp>
        <p:nvSpPr>
          <p:cNvPr id="2" name="PsHolder14">
            <a:extLst>
              <a:ext uri="{FF2B5EF4-FFF2-40B4-BE49-F238E27FC236}">
                <a16:creationId xmlns:a16="http://schemas.microsoft.com/office/drawing/2014/main" id="{1DC94F1F-2364-478A-8584-7F3C9A978467}"/>
              </a:ext>
            </a:extLst>
          </p:cNvPr>
          <p:cNvSpPr>
            <a:spLocks noGrp="1"/>
          </p:cNvSpPr>
          <p:nvPr>
            <p:ph type="pic" sz="quarter" idx="10"/>
          </p:nvPr>
        </p:nvSpPr>
        <p:spPr/>
      </p:sp>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dirty="0"/>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4096057" y="4758951"/>
            <a:ext cx="4133807"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a:t>
            </a:r>
          </a:p>
        </p:txBody>
      </p:sp>
      <p:sp>
        <p:nvSpPr>
          <p:cNvPr id="47" name="TextBox 46">
            <a:extLst>
              <a:ext uri="{FF2B5EF4-FFF2-40B4-BE49-F238E27FC236}">
                <a16:creationId xmlns:a16="http://schemas.microsoft.com/office/drawing/2014/main" id="{EEB45AB4-0325-4C68-B6D7-0735D452AAFC}"/>
              </a:ext>
            </a:extLst>
          </p:cNvPr>
          <p:cNvSpPr txBox="1"/>
          <p:nvPr/>
        </p:nvSpPr>
        <p:spPr>
          <a:xfrm>
            <a:off x="4096057" y="4479843"/>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3583484" y="4717936"/>
            <a:ext cx="148233" cy="16287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8802210" y="6317851"/>
            <a:ext cx="56912" cy="25527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256992" y="259380"/>
            <a:ext cx="506324" cy="96603"/>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F443BDB9-AADE-4312-AC76-2528A4CC94EF}"/>
              </a:ext>
            </a:extLst>
          </p:cNvPr>
          <p:cNvSpPr>
            <a:spLocks noGrp="1"/>
          </p:cNvSpPr>
          <p:nvPr>
            <p:ph type="pic" sz="quarter" idx="10"/>
          </p:nvPr>
        </p:nvSpPr>
        <p:spPr/>
      </p:sp>
      <p:sp>
        <p:nvSpPr>
          <p:cNvPr id="47" name="Freeform 1">
            <a:extLst>
              <a:ext uri="{FF2B5EF4-FFF2-40B4-BE49-F238E27FC236}">
                <a16:creationId xmlns:a16="http://schemas.microsoft.com/office/drawing/2014/main" id="{C69A08CD-0F29-460C-A1E5-06A1790BB09B}"/>
              </a:ext>
            </a:extLst>
          </p:cNvPr>
          <p:cNvSpPr/>
          <p:nvPr/>
        </p:nvSpPr>
        <p:spPr>
          <a:xfrm>
            <a:off x="0" y="1"/>
            <a:ext cx="9144000" cy="443698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3886200" y="2729701"/>
            <a:ext cx="1371600" cy="909237"/>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8802210" y="6317851"/>
            <a:ext cx="56912" cy="25527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3629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3704037" y="3786284"/>
            <a:ext cx="1735927"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1600200" y="2729701"/>
            <a:ext cx="1371600" cy="909237"/>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5F6B0268-61A5-4930-A01B-B8F39AB3C5A3}"/>
              </a:ext>
            </a:extLst>
          </p:cNvPr>
          <p:cNvSpPr txBox="1"/>
          <p:nvPr/>
        </p:nvSpPr>
        <p:spPr>
          <a:xfrm>
            <a:off x="1343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418037" y="3786284"/>
            <a:ext cx="1735927"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6172200" y="2729701"/>
            <a:ext cx="1371600" cy="90923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E514529A-4007-48E4-9606-A17C25EC748B}"/>
              </a:ext>
            </a:extLst>
          </p:cNvPr>
          <p:cNvSpPr txBox="1"/>
          <p:nvPr/>
        </p:nvSpPr>
        <p:spPr>
          <a:xfrm>
            <a:off x="5915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5990037" y="3786284"/>
            <a:ext cx="1735927"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6203802"/>
            <a:ext cx="629729" cy="65419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1" name="Freeform: Shape 40">
            <a:extLst>
              <a:ext uri="{FF2B5EF4-FFF2-40B4-BE49-F238E27FC236}">
                <a16:creationId xmlns:a16="http://schemas.microsoft.com/office/drawing/2014/main" id="{19E2F6B3-B679-4700-8A95-C47571D17E61}"/>
              </a:ext>
            </a:extLst>
          </p:cNvPr>
          <p:cNvSpPr/>
          <p:nvPr/>
        </p:nvSpPr>
        <p:spPr>
          <a:xfrm>
            <a:off x="408285" y="1898596"/>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Graphic 420" descr="World">
            <a:extLst>
              <a:ext uri="{FF2B5EF4-FFF2-40B4-BE49-F238E27FC236}">
                <a16:creationId xmlns:a16="http://schemas.microsoft.com/office/drawing/2014/main" id="{CC46EE8E-E74E-4E1E-9D9F-F250815EEF67}"/>
              </a:ext>
            </a:extLst>
          </p:cNvPr>
          <p:cNvSpPr/>
          <p:nvPr/>
        </p:nvSpPr>
        <p:spPr>
          <a:xfrm>
            <a:off x="3821886" y="5267497"/>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3896939" y="5227133"/>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4374309" y="3006397"/>
            <a:ext cx="395384" cy="355846"/>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087118" y="3011542"/>
            <a:ext cx="397764" cy="345557"/>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6670167" y="2985438"/>
            <a:ext cx="375666" cy="397764"/>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a:prstGeom prst="rect">
            <a:avLst/>
          </a:prstGeom>
        </p:spPr>
        <p:txBody>
          <a:bodyPr/>
          <a:lstStyle/>
          <a:p>
            <a:r>
              <a:rPr lang="en-US" dirty="0"/>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256992" y="261113"/>
            <a:ext cx="506324" cy="96603"/>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1905950" y="1267542"/>
            <a:ext cx="5332100" cy="484748"/>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enjoy with my whole heart alone and feel the charm existence this spot</a:t>
            </a:r>
          </a:p>
        </p:txBody>
      </p:sp>
      <p:sp>
        <p:nvSpPr>
          <p:cNvPr id="39" name="Freeform: Shape 38">
            <a:extLst>
              <a:ext uri="{FF2B5EF4-FFF2-40B4-BE49-F238E27FC236}">
                <a16:creationId xmlns:a16="http://schemas.microsoft.com/office/drawing/2014/main" id="{6958C8F0-A944-40BD-A841-FF2131363626}"/>
              </a:ext>
            </a:extLst>
          </p:cNvPr>
          <p:cNvSpPr/>
          <p:nvPr/>
        </p:nvSpPr>
        <p:spPr>
          <a:xfrm>
            <a:off x="7891158" y="97584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Multicolor 01 Dark">
      <a:dk1>
        <a:srgbClr val="FFFFFF"/>
      </a:dk1>
      <a:lt1>
        <a:srgbClr val="313C3C"/>
      </a:lt1>
      <a:dk2>
        <a:srgbClr val="313C41"/>
      </a:dk2>
      <a:lt2>
        <a:srgbClr val="FFFFFF"/>
      </a:lt2>
      <a:accent1>
        <a:srgbClr val="F7951D"/>
      </a:accent1>
      <a:accent2>
        <a:srgbClr val="CA1C65"/>
      </a:accent2>
      <a:accent3>
        <a:srgbClr val="832F91"/>
      </a:accent3>
      <a:accent4>
        <a:srgbClr val="00B695"/>
      </a:accent4>
      <a:accent5>
        <a:srgbClr val="40C4E5"/>
      </a:accent5>
      <a:accent6>
        <a:srgbClr val="92D050"/>
      </a:accent6>
      <a:hlink>
        <a:srgbClr val="A05024"/>
      </a:hlink>
      <a:folHlink>
        <a:srgbClr val="FEC037"/>
      </a:folHlink>
    </a:clrScheme>
    <a:fontScheme name="Main Font">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1055</TotalTime>
  <Words>1730</Words>
  <Application>Microsoft Office PowerPoint</Application>
  <PresentationFormat>On-screen Show (4:3)</PresentationFormat>
  <Paragraphs>245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Septhania Rosandi</cp:lastModifiedBy>
  <cp:revision>261</cp:revision>
  <dcterms:created xsi:type="dcterms:W3CDTF">2019-01-23T07:32:06Z</dcterms:created>
  <dcterms:modified xsi:type="dcterms:W3CDTF">2021-05-04T23:10:33Z</dcterms:modified>
</cp:coreProperties>
</file>