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520" autoAdjust="0"/>
    <p:restoredTop sz="95226" autoAdjust="0"/>
  </p:normalViewPr>
  <p:slideViewPr>
    <p:cSldViewPr snapToGrid="0" snapToObjects="1" showGuides="1">
      <p:cViewPr>
        <p:scale>
          <a:sx n="76" d="100"/>
          <a:sy n="76" d="100"/>
        </p:scale>
        <p:origin x="1286" y="18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DD39B1A0-ABBD-4866-BEF3-87A8A0EAA811}"/>
              </a:ext>
            </a:extLst>
          </p:cNvPr>
          <p:cNvPicPr>
            <a:picLocks/>
          </p:cNvPicPr>
          <p:nvPr/>
        </p:nvPicPr>
        <p:blipFill>
          <a:blip r:embed="rId2"/>
          <a:srcRect r="12487" b="10000"/>
          <a:stretch>
            <a:fillRect/>
          </a:stretch>
        </p:blipFill>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65B03FAB-A204-4939-8484-1D9EA4C85FDF}"/>
              </a:ext>
            </a:extLst>
          </p:cNvPr>
          <p:cNvPicPr>
            <a:picLocks/>
          </p:cNvPicPr>
          <p:nvPr/>
        </p:nvPicPr>
        <p:blipFill>
          <a:blip r:embed="rId2"/>
          <a:srcRect t="10039" r="64992" b="10039"/>
          <a:stretch>
            <a:fillRect/>
          </a:stretch>
        </p:blipFill>
        <p:spPr>
          <a:xfrm>
            <a:off x="1" y="688457"/>
            <a:ext cx="4268154" cy="5481086"/>
          </a:xfrm>
          <a:custGeom>
            <a:avLst/>
            <a:gdLst>
              <a:gd name="connsiteX0" fmla="*/ 1527608 w 4268154"/>
              <a:gd name="connsiteY0" fmla="*/ 0 h 5481086"/>
              <a:gd name="connsiteX1" fmla="*/ 4268154 w 4268154"/>
              <a:gd name="connsiteY1" fmla="*/ 2740543 h 5481086"/>
              <a:gd name="connsiteX2" fmla="*/ 1527608 w 4268154"/>
              <a:gd name="connsiteY2" fmla="*/ 5481086 h 5481086"/>
              <a:gd name="connsiteX3" fmla="*/ 163483 w 4268154"/>
              <a:gd name="connsiteY3" fmla="*/ 5117996 h 5481086"/>
              <a:gd name="connsiteX4" fmla="*/ 0 w 4268154"/>
              <a:gd name="connsiteY4" fmla="*/ 5014580 h 5481086"/>
              <a:gd name="connsiteX5" fmla="*/ 0 w 4268154"/>
              <a:gd name="connsiteY5" fmla="*/ 466506 h 5481086"/>
              <a:gd name="connsiteX6" fmla="*/ 163483 w 4268154"/>
              <a:gd name="connsiteY6" fmla="*/ 363091 h 5481086"/>
              <a:gd name="connsiteX7" fmla="*/ 1527608 w 4268154"/>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4" h="5481086">
                <a:moveTo>
                  <a:pt x="1527608" y="0"/>
                </a:moveTo>
                <a:cubicBezTo>
                  <a:pt x="3041170" y="0"/>
                  <a:pt x="4268154" y="1226983"/>
                  <a:pt x="4268154" y="2740543"/>
                </a:cubicBezTo>
                <a:cubicBezTo>
                  <a:pt x="4268154" y="4254103"/>
                  <a:pt x="3041170"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4" name="PpHolder6">
            <a:extLst>
              <a:ext uri="{FF2B5EF4-FFF2-40B4-BE49-F238E27FC236}">
                <a16:creationId xmlns:a16="http://schemas.microsoft.com/office/drawing/2014/main" id="{007FDFC2-D30A-4273-B50E-E35985A6283D}"/>
              </a:ext>
            </a:extLst>
          </p:cNvPr>
          <p:cNvPicPr>
            <a:picLocks/>
          </p:cNvPicPr>
          <p:nvPr/>
        </p:nvPicPr>
        <p:blipFill>
          <a:blip r:embed="rId2"/>
          <a:srcRect l="25008" t="18889" r="39992" b="18889"/>
          <a:stretch>
            <a:fillRect/>
          </a:stretch>
        </p:blipFill>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pHolder1">
            <a:extLst>
              <a:ext uri="{FF2B5EF4-FFF2-40B4-BE49-F238E27FC236}">
                <a16:creationId xmlns:a16="http://schemas.microsoft.com/office/drawing/2014/main" id="{577D8913-BB35-4B29-9B27-57E26C979991}"/>
              </a:ext>
            </a:extLst>
          </p:cNvPr>
          <p:cNvPicPr>
            <a:picLocks/>
          </p:cNvPicPr>
          <p:nvPr/>
        </p:nvPicPr>
        <p:blipFill>
          <a:blip r:embed="rId2"/>
          <a:srcRect r="57500" b="10628"/>
          <a:stretch>
            <a:fillRect/>
          </a:stretch>
        </p:blipFill>
        <p:spPr>
          <a:xfrm>
            <a:off x="2" y="3"/>
            <a:ext cx="5181603" cy="6129099"/>
          </a:xfrm>
          <a:custGeom>
            <a:avLst/>
            <a:gdLst>
              <a:gd name="connsiteX0" fmla="*/ 0 w 5181603"/>
              <a:gd name="connsiteY0" fmla="*/ 0 h 6129099"/>
              <a:gd name="connsiteX1" fmla="*/ 104710 w 5181603"/>
              <a:gd name="connsiteY1" fmla="*/ 0 h 6129099"/>
              <a:gd name="connsiteX2" fmla="*/ 181421 w 5181603"/>
              <a:gd name="connsiteY2" fmla="*/ 0 h 6129099"/>
              <a:gd name="connsiteX3" fmla="*/ 270887 w 5181603"/>
              <a:gd name="connsiteY3" fmla="*/ 0 h 6129099"/>
              <a:gd name="connsiteX4" fmla="*/ 374093 w 5181603"/>
              <a:gd name="connsiteY4" fmla="*/ 0 h 6129099"/>
              <a:gd name="connsiteX5" fmla="*/ 492019 w 5181603"/>
              <a:gd name="connsiteY5" fmla="*/ 0 h 6129099"/>
              <a:gd name="connsiteX6" fmla="*/ 625648 w 5181603"/>
              <a:gd name="connsiteY6" fmla="*/ 0 h 6129099"/>
              <a:gd name="connsiteX7" fmla="*/ 775959 w 5181603"/>
              <a:gd name="connsiteY7" fmla="*/ 0 h 6129099"/>
              <a:gd name="connsiteX8" fmla="*/ 943934 w 5181603"/>
              <a:gd name="connsiteY8" fmla="*/ 0 h 6129099"/>
              <a:gd name="connsiteX9" fmla="*/ 1130556 w 5181603"/>
              <a:gd name="connsiteY9" fmla="*/ 0 h 6129099"/>
              <a:gd name="connsiteX10" fmla="*/ 1336805 w 5181603"/>
              <a:gd name="connsiteY10" fmla="*/ 0 h 6129099"/>
              <a:gd name="connsiteX11" fmla="*/ 1563663 w 5181603"/>
              <a:gd name="connsiteY11" fmla="*/ 0 h 6129099"/>
              <a:gd name="connsiteX12" fmla="*/ 1812109 w 5181603"/>
              <a:gd name="connsiteY12" fmla="*/ 0 h 6129099"/>
              <a:gd name="connsiteX13" fmla="*/ 2083127 w 5181603"/>
              <a:gd name="connsiteY13" fmla="*/ 0 h 6129099"/>
              <a:gd name="connsiteX14" fmla="*/ 2377700 w 5181603"/>
              <a:gd name="connsiteY14" fmla="*/ 0 h 6129099"/>
              <a:gd name="connsiteX15" fmla="*/ 2696803 w 5181603"/>
              <a:gd name="connsiteY15" fmla="*/ 0 h 6129099"/>
              <a:gd name="connsiteX16" fmla="*/ 3041423 w 5181603"/>
              <a:gd name="connsiteY16" fmla="*/ 0 h 6129099"/>
              <a:gd name="connsiteX17" fmla="*/ 3412540 w 5181603"/>
              <a:gd name="connsiteY17" fmla="*/ 0 h 6129099"/>
              <a:gd name="connsiteX18" fmla="*/ 3811134 w 5181603"/>
              <a:gd name="connsiteY18" fmla="*/ 0 h 6129099"/>
              <a:gd name="connsiteX19" fmla="*/ 4238192 w 5181603"/>
              <a:gd name="connsiteY19" fmla="*/ 0 h 6129099"/>
              <a:gd name="connsiteX20" fmla="*/ 4694686 w 5181603"/>
              <a:gd name="connsiteY20" fmla="*/ 0 h 6129099"/>
              <a:gd name="connsiteX21" fmla="*/ 5181603 w 5181603"/>
              <a:gd name="connsiteY21" fmla="*/ 0 h 6129099"/>
              <a:gd name="connsiteX22" fmla="*/ 5181603 w 5181603"/>
              <a:gd name="connsiteY22" fmla="*/ 2893218 h 6129099"/>
              <a:gd name="connsiteX23" fmla="*/ 4990191 w 5181603"/>
              <a:gd name="connsiteY23" fmla="*/ 3230761 h 6129099"/>
              <a:gd name="connsiteX24" fmla="*/ 13491 w 5181603"/>
              <a:gd name="connsiteY24" fmla="*/ 6123979 h 6129099"/>
              <a:gd name="connsiteX25" fmla="*/ 0 w 5181603"/>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3"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700" y="0"/>
                </a:lnTo>
                <a:lnTo>
                  <a:pt x="2696803" y="0"/>
                </a:lnTo>
                <a:lnTo>
                  <a:pt x="3041423" y="0"/>
                </a:lnTo>
                <a:lnTo>
                  <a:pt x="3412540" y="0"/>
                </a:lnTo>
                <a:lnTo>
                  <a:pt x="3811134" y="0"/>
                </a:lnTo>
                <a:lnTo>
                  <a:pt x="4238192" y="0"/>
                </a:lnTo>
                <a:lnTo>
                  <a:pt x="4694686" y="0"/>
                </a:lnTo>
                <a:lnTo>
                  <a:pt x="5181603" y="0"/>
                </a:lnTo>
                <a:cubicBezTo>
                  <a:pt x="5181603" y="0"/>
                  <a:pt x="5181603" y="0"/>
                  <a:pt x="5181603" y="2893218"/>
                </a:cubicBezTo>
                <a:cubicBezTo>
                  <a:pt x="5181603" y="3028236"/>
                  <a:pt x="5105038" y="3163252"/>
                  <a:pt x="4990191" y="3230761"/>
                </a:cubicBezTo>
                <a:cubicBezTo>
                  <a:pt x="4990191" y="3230761"/>
                  <a:pt x="4990191" y="3230761"/>
                  <a:pt x="13491" y="6123979"/>
                </a:cubicBezTo>
                <a:lnTo>
                  <a:pt x="0" y="6129099"/>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pic>
        <p:nvPicPr>
          <p:cNvPr id="64" name="PpHolder19">
            <a:extLst>
              <a:ext uri="{FF2B5EF4-FFF2-40B4-BE49-F238E27FC236}">
                <a16:creationId xmlns:a16="http://schemas.microsoft.com/office/drawing/2014/main" id="{AF575C57-E76D-442E-9AED-0F6032E63BE9}"/>
              </a:ext>
            </a:extLst>
          </p:cNvPr>
          <p:cNvPicPr>
            <a:picLocks/>
          </p:cNvPicPr>
          <p:nvPr/>
        </p:nvPicPr>
        <p:blipFill>
          <a:blip r:embed="rId2"/>
          <a:srcRect l="12487" t="14406" r="47470" b="14406"/>
          <a:stretch>
            <a:fillRect/>
          </a:stretch>
        </p:blipFill>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9" y="0"/>
                  <a:pt x="4882026" y="1092879"/>
                  <a:pt x="4882026" y="2441013"/>
                </a:cubicBezTo>
                <a:cubicBezTo>
                  <a:pt x="4882026" y="3789147"/>
                  <a:pt x="3789149" y="4882026"/>
                  <a:pt x="2441014" y="4882026"/>
                </a:cubicBezTo>
                <a:cubicBezTo>
                  <a:pt x="1092880" y="4882026"/>
                  <a:pt x="0" y="3789147"/>
                  <a:pt x="0" y="2441013"/>
                </a:cubicBezTo>
                <a:cubicBezTo>
                  <a:pt x="0" y="1092879"/>
                  <a:pt x="1092880" y="0"/>
                  <a:pt x="2441014"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pic>
        <p:nvPicPr>
          <p:cNvPr id="69" name="PpHolder3">
            <a:extLst>
              <a:ext uri="{FF2B5EF4-FFF2-40B4-BE49-F238E27FC236}">
                <a16:creationId xmlns:a16="http://schemas.microsoft.com/office/drawing/2014/main" id="{8C9A995D-98C9-40BA-8661-E871290842BF}"/>
              </a:ext>
            </a:extLst>
          </p:cNvPr>
          <p:cNvPicPr>
            <a:picLocks/>
          </p:cNvPicPr>
          <p:nvPr/>
        </p:nvPicPr>
        <p:blipFill>
          <a:blip r:embed="rId2"/>
          <a:srcRect l="70000" t="10000" b="10000"/>
          <a:stretch>
            <a:fillRect/>
          </a:stretch>
        </p:blipFill>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3DFB32C6-F9C0-46E9-B5B8-B7B18B66534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pic>
        <p:nvPicPr>
          <p:cNvPr id="88" name="PpHolder8">
            <a:extLst>
              <a:ext uri="{FF2B5EF4-FFF2-40B4-BE49-F238E27FC236}">
                <a16:creationId xmlns:a16="http://schemas.microsoft.com/office/drawing/2014/main" id="{741B8B92-6228-4D35-A73B-79FD7E06DC5F}"/>
              </a:ext>
            </a:extLst>
          </p:cNvPr>
          <p:cNvPicPr>
            <a:picLocks/>
          </p:cNvPicPr>
          <p:nvPr/>
        </p:nvPicPr>
        <p:blipFill>
          <a:blip r:embed="rId2"/>
          <a:srcRect l="30077" t="40849" r="55076" b="32756"/>
          <a:stretch>
            <a:fillRect/>
          </a:stretch>
        </p:blipFill>
        <p:spPr>
          <a:xfrm>
            <a:off x="3666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0" y="0"/>
                  <a:pt x="1810146" y="405214"/>
                  <a:pt x="1810146" y="905072"/>
                </a:cubicBezTo>
                <a:cubicBezTo>
                  <a:pt x="1810146" y="1404930"/>
                  <a:pt x="1404930" y="1810145"/>
                  <a:pt x="905073" y="1810145"/>
                </a:cubicBezTo>
                <a:cubicBezTo>
                  <a:pt x="405213" y="1810145"/>
                  <a:pt x="0" y="1404930"/>
                  <a:pt x="0" y="905072"/>
                </a:cubicBezTo>
                <a:cubicBezTo>
                  <a:pt x="0" y="405214"/>
                  <a:pt x="405213" y="0"/>
                  <a:pt x="905073" y="0"/>
                </a:cubicBezTo>
                <a:close/>
              </a:path>
            </a:pathLst>
          </a:custGeom>
        </p:spPr>
      </p:pic>
      <p:pic>
        <p:nvPicPr>
          <p:cNvPr id="87" name="PpHolder9">
            <a:extLst>
              <a:ext uri="{FF2B5EF4-FFF2-40B4-BE49-F238E27FC236}">
                <a16:creationId xmlns:a16="http://schemas.microsoft.com/office/drawing/2014/main" id="{41E2BC6D-AEC6-45AB-AD13-6EEAD4D5B21F}"/>
              </a:ext>
            </a:extLst>
          </p:cNvPr>
          <p:cNvPicPr>
            <a:picLocks/>
          </p:cNvPicPr>
          <p:nvPr/>
        </p:nvPicPr>
        <p:blipFill>
          <a:blip r:embed="rId2"/>
          <a:srcRect l="5077" t="40849" r="80076" b="32756"/>
          <a:stretch>
            <a:fillRect/>
          </a:stretch>
        </p:blipFill>
        <p:spPr>
          <a:xfrm>
            <a:off x="618929"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p:spPr>
      </p:pic>
      <p:pic>
        <p:nvPicPr>
          <p:cNvPr id="86" name="PpHolder10">
            <a:extLst>
              <a:ext uri="{FF2B5EF4-FFF2-40B4-BE49-F238E27FC236}">
                <a16:creationId xmlns:a16="http://schemas.microsoft.com/office/drawing/2014/main" id="{A9C38E5A-E961-44DC-BCE3-F32EDCD72B73}"/>
              </a:ext>
            </a:extLst>
          </p:cNvPr>
          <p:cNvPicPr>
            <a:picLocks/>
          </p:cNvPicPr>
          <p:nvPr/>
        </p:nvPicPr>
        <p:blipFill>
          <a:blip r:embed="rId2"/>
          <a:srcRect l="55077" t="40849" r="30077" b="32756"/>
          <a:stretch>
            <a:fillRect/>
          </a:stretch>
        </p:blipFill>
        <p:spPr>
          <a:xfrm>
            <a:off x="6714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pic>
        <p:nvPicPr>
          <p:cNvPr id="85" name="PpHolder11">
            <a:extLst>
              <a:ext uri="{FF2B5EF4-FFF2-40B4-BE49-F238E27FC236}">
                <a16:creationId xmlns:a16="http://schemas.microsoft.com/office/drawing/2014/main" id="{B2CB0D32-D928-4064-B789-D3D8B208A1D4}"/>
              </a:ext>
            </a:extLst>
          </p:cNvPr>
          <p:cNvPicPr>
            <a:picLocks/>
          </p:cNvPicPr>
          <p:nvPr/>
        </p:nvPicPr>
        <p:blipFill>
          <a:blip r:embed="rId2"/>
          <a:srcRect l="80077" t="40849" r="5077" b="32756"/>
          <a:stretch>
            <a:fillRect/>
          </a:stretch>
        </p:blipFill>
        <p:spPr>
          <a:xfrm>
            <a:off x="9762927" y="2801440"/>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pHolder1">
            <a:extLst>
              <a:ext uri="{FF2B5EF4-FFF2-40B4-BE49-F238E27FC236}">
                <a16:creationId xmlns:a16="http://schemas.microsoft.com/office/drawing/2014/main" id="{1DE399BF-CE92-4363-B366-99A694138836}"/>
              </a:ext>
            </a:extLst>
          </p:cNvPr>
          <p:cNvPicPr>
            <a:picLocks/>
          </p:cNvPicPr>
          <p:nvPr/>
        </p:nvPicPr>
        <p:blipFill>
          <a:blip r:embed="rId2"/>
          <a:srcRect l="60013"/>
          <a:stretch>
            <a:fillRect/>
          </a:stretch>
        </p:blipFill>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90" name="PpHolder13">
            <a:extLst>
              <a:ext uri="{FF2B5EF4-FFF2-40B4-BE49-F238E27FC236}">
                <a16:creationId xmlns:a16="http://schemas.microsoft.com/office/drawing/2014/main" id="{3BE9D63F-EB52-4A6C-B75E-1BB024CDC29F}"/>
              </a:ext>
            </a:extLst>
          </p:cNvPr>
          <p:cNvPicPr>
            <a:picLocks/>
          </p:cNvPicPr>
          <p:nvPr/>
        </p:nvPicPr>
        <p:blipFill>
          <a:blip r:embed="rId2"/>
          <a:srcRect l="55049" t="38796" r="32501" b="39071"/>
          <a:stretch>
            <a:fillRect/>
          </a:stretch>
        </p:blipFill>
        <p:spPr>
          <a:xfrm>
            <a:off x="6711565" y="2660601"/>
            <a:ext cx="1517904" cy="1517902"/>
          </a:xfrm>
          <a:custGeom>
            <a:avLst/>
            <a:gdLst>
              <a:gd name="connsiteX0" fmla="*/ 758952 w 1517904"/>
              <a:gd name="connsiteY0" fmla="*/ 0 h 1517902"/>
              <a:gd name="connsiteX1" fmla="*/ 1517904 w 1517904"/>
              <a:gd name="connsiteY1" fmla="*/ 758951 h 1517902"/>
              <a:gd name="connsiteX2" fmla="*/ 758952 w 1517904"/>
              <a:gd name="connsiteY2" fmla="*/ 1517902 h 1517902"/>
              <a:gd name="connsiteX3" fmla="*/ 0 w 1517904"/>
              <a:gd name="connsiteY3" fmla="*/ 758951 h 1517902"/>
              <a:gd name="connsiteX4" fmla="*/ 758952 w 1517904"/>
              <a:gd name="connsiteY4" fmla="*/ 0 h 1517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2">
                <a:moveTo>
                  <a:pt x="758952" y="0"/>
                </a:moveTo>
                <a:cubicBezTo>
                  <a:pt x="1178110" y="0"/>
                  <a:pt x="1517904" y="339793"/>
                  <a:pt x="1517904" y="758951"/>
                </a:cubicBezTo>
                <a:cubicBezTo>
                  <a:pt x="1517904" y="1178108"/>
                  <a:pt x="1178110" y="1517902"/>
                  <a:pt x="758952" y="1517902"/>
                </a:cubicBezTo>
                <a:cubicBezTo>
                  <a:pt x="339794" y="1517902"/>
                  <a:pt x="0" y="1178108"/>
                  <a:pt x="0" y="758951"/>
                </a:cubicBezTo>
                <a:cubicBezTo>
                  <a:pt x="0" y="339793"/>
                  <a:pt x="339794" y="0"/>
                  <a:pt x="758952" y="0"/>
                </a:cubicBezTo>
                <a:close/>
              </a:path>
            </a:pathLst>
          </a:custGeom>
        </p:spPr>
      </p:pic>
      <p:pic>
        <p:nvPicPr>
          <p:cNvPr id="88" name="PpHolder14">
            <a:extLst>
              <a:ext uri="{FF2B5EF4-FFF2-40B4-BE49-F238E27FC236}">
                <a16:creationId xmlns:a16="http://schemas.microsoft.com/office/drawing/2014/main" id="{76DA939C-E7DF-4E1A-B93C-ED44161FAAA6}"/>
              </a:ext>
            </a:extLst>
          </p:cNvPr>
          <p:cNvPicPr>
            <a:picLocks/>
          </p:cNvPicPr>
          <p:nvPr/>
        </p:nvPicPr>
        <p:blipFill>
          <a:blip r:embed="rId2"/>
          <a:srcRect l="55049" t="10005" r="32501" b="67862"/>
          <a:stretch>
            <a:fillRect/>
          </a:stretch>
        </p:blipFill>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pic>
        <p:nvPicPr>
          <p:cNvPr id="83" name="PpHolder15">
            <a:extLst>
              <a:ext uri="{FF2B5EF4-FFF2-40B4-BE49-F238E27FC236}">
                <a16:creationId xmlns:a16="http://schemas.microsoft.com/office/drawing/2014/main" id="{CB880A49-387B-48DE-A2FC-37E8E913A80D}"/>
              </a:ext>
            </a:extLst>
          </p:cNvPr>
          <p:cNvPicPr>
            <a:picLocks/>
          </p:cNvPicPr>
          <p:nvPr/>
        </p:nvPicPr>
        <p:blipFill>
          <a:blip r:embed="rId2"/>
          <a:srcRect l="55049" t="67862" r="32501" b="10005"/>
          <a:stretch>
            <a:fillRect/>
          </a:stretch>
        </p:blipFill>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pHolder1">
            <a:extLst>
              <a:ext uri="{FF2B5EF4-FFF2-40B4-BE49-F238E27FC236}">
                <a16:creationId xmlns:a16="http://schemas.microsoft.com/office/drawing/2014/main" id="{4B44DA9C-1F43-41F6-B826-AFFFEB9F95E7}"/>
              </a:ext>
            </a:extLst>
          </p:cNvPr>
          <p:cNvPicPr>
            <a:picLocks/>
          </p:cNvPicPr>
          <p:nvPr/>
        </p:nvPicPr>
        <p:blipFill>
          <a:blip r:embed="rId2"/>
          <a:srcRect l="4987" t="23403" r="72500" b="18889"/>
          <a:stretch>
            <a:fillRect/>
          </a:stretch>
        </p:blipFill>
        <p:spPr>
          <a:xfrm>
            <a:off x="608016" y="1604946"/>
            <a:ext cx="2744786" cy="3957654"/>
          </a:xfrm>
          <a:custGeom>
            <a:avLst/>
            <a:gdLst>
              <a:gd name="connsiteX0" fmla="*/ 131392 w 2744786"/>
              <a:gd name="connsiteY0" fmla="*/ 0 h 3957654"/>
              <a:gd name="connsiteX1" fmla="*/ 2613392 w 2744786"/>
              <a:gd name="connsiteY1" fmla="*/ 0 h 3957654"/>
              <a:gd name="connsiteX2" fmla="*/ 2744786 w 2744786"/>
              <a:gd name="connsiteY2" fmla="*/ 131393 h 3957654"/>
              <a:gd name="connsiteX3" fmla="*/ 2744786 w 2744786"/>
              <a:gd name="connsiteY3" fmla="*/ 3826261 h 3957654"/>
              <a:gd name="connsiteX4" fmla="*/ 2613392 w 2744786"/>
              <a:gd name="connsiteY4" fmla="*/ 3957654 h 3957654"/>
              <a:gd name="connsiteX5" fmla="*/ 131392 w 2744786"/>
              <a:gd name="connsiteY5" fmla="*/ 3957654 h 3957654"/>
              <a:gd name="connsiteX6" fmla="*/ 0 w 2744786"/>
              <a:gd name="connsiteY6" fmla="*/ 3826261 h 3957654"/>
              <a:gd name="connsiteX7" fmla="*/ 0 w 2744786"/>
              <a:gd name="connsiteY7" fmla="*/ 131393 h 3957654"/>
              <a:gd name="connsiteX8" fmla="*/ 131392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2" y="0"/>
                </a:moveTo>
                <a:lnTo>
                  <a:pt x="2613392" y="0"/>
                </a:lnTo>
                <a:cubicBezTo>
                  <a:pt x="2685958" y="0"/>
                  <a:pt x="2744786" y="58827"/>
                  <a:pt x="2744786" y="131393"/>
                </a:cubicBezTo>
                <a:lnTo>
                  <a:pt x="2744786" y="3826261"/>
                </a:lnTo>
                <a:cubicBezTo>
                  <a:pt x="2744786"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p:spPr>
      </p:pic>
      <p:pic>
        <p:nvPicPr>
          <p:cNvPr id="77" name="PpHolder2">
            <a:extLst>
              <a:ext uri="{FF2B5EF4-FFF2-40B4-BE49-F238E27FC236}">
                <a16:creationId xmlns:a16="http://schemas.microsoft.com/office/drawing/2014/main" id="{A339296E-E688-40F3-A618-195CBAD5A008}"/>
              </a:ext>
            </a:extLst>
          </p:cNvPr>
          <p:cNvPicPr>
            <a:picLocks/>
          </p:cNvPicPr>
          <p:nvPr/>
        </p:nvPicPr>
        <p:blipFill>
          <a:blip r:embed="rId2"/>
          <a:srcRect l="52500" t="23403" r="24987" b="18889"/>
          <a:stretch>
            <a:fillRect/>
          </a:stretch>
        </p:blipFill>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pHolder1">
            <a:extLst>
              <a:ext uri="{FF2B5EF4-FFF2-40B4-BE49-F238E27FC236}">
                <a16:creationId xmlns:a16="http://schemas.microsoft.com/office/drawing/2014/main" id="{CE8BB93D-060C-4467-86E5-1CCE4C30784F}"/>
              </a:ext>
            </a:extLst>
          </p:cNvPr>
          <p:cNvPicPr>
            <a:picLocks/>
          </p:cNvPicPr>
          <p:nvPr/>
        </p:nvPicPr>
        <p:blipFill>
          <a:blip r:embed="rId2"/>
          <a:srcRect t="23333" r="57500"/>
          <a:stretch>
            <a:fillRect/>
          </a:stretch>
        </p:blipFill>
        <p:spPr>
          <a:xfrm>
            <a:off x="1" y="160020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43" name="PpHolder2">
            <a:extLst>
              <a:ext uri="{FF2B5EF4-FFF2-40B4-BE49-F238E27FC236}">
                <a16:creationId xmlns:a16="http://schemas.microsoft.com/office/drawing/2014/main" id="{3072ABBB-FEEB-4157-9488-74939BE7CC4E}"/>
              </a:ext>
            </a:extLst>
          </p:cNvPr>
          <p:cNvPicPr>
            <a:picLocks/>
          </p:cNvPicPr>
          <p:nvPr/>
        </p:nvPicPr>
        <p:blipFill>
          <a:blip r:embed="rId2"/>
          <a:srcRect l="45013" t="23333" r="35000" b="41111"/>
          <a:stretch>
            <a:fillRect/>
          </a:stretch>
        </p:blipFill>
        <p:spPr>
          <a:xfrm>
            <a:off x="5487991" y="1600200"/>
            <a:ext cx="2436810" cy="2438400"/>
          </a:xfrm>
          <a:custGeom>
            <a:avLst/>
            <a:gdLst>
              <a:gd name="connsiteX0" fmla="*/ 0 w 2436810"/>
              <a:gd name="connsiteY0" fmla="*/ 0 h 2438400"/>
              <a:gd name="connsiteX1" fmla="*/ 2436810 w 2436810"/>
              <a:gd name="connsiteY1" fmla="*/ 0 h 2438400"/>
              <a:gd name="connsiteX2" fmla="*/ 2436810 w 2436810"/>
              <a:gd name="connsiteY2" fmla="*/ 2438400 h 2438400"/>
              <a:gd name="connsiteX3" fmla="*/ 0 w 2436810"/>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0" h="2438400">
                <a:moveTo>
                  <a:pt x="0" y="0"/>
                </a:moveTo>
                <a:lnTo>
                  <a:pt x="2436810" y="0"/>
                </a:lnTo>
                <a:lnTo>
                  <a:pt x="2436810" y="2438400"/>
                </a:lnTo>
                <a:lnTo>
                  <a:pt x="0" y="2438400"/>
                </a:lnTo>
                <a:close/>
              </a:path>
            </a:pathLst>
          </a:custGeom>
        </p:spPr>
      </p:pic>
      <p:pic>
        <p:nvPicPr>
          <p:cNvPr id="42" name="PpHolder3">
            <a:extLst>
              <a:ext uri="{FF2B5EF4-FFF2-40B4-BE49-F238E27FC236}">
                <a16:creationId xmlns:a16="http://schemas.microsoft.com/office/drawing/2014/main" id="{7AE3CB32-59B5-4BD9-B952-DC92406B3272}"/>
              </a:ext>
            </a:extLst>
          </p:cNvPr>
          <p:cNvPicPr>
            <a:picLocks/>
          </p:cNvPicPr>
          <p:nvPr/>
        </p:nvPicPr>
        <p:blipFill>
          <a:blip r:embed="rId2"/>
          <a:srcRect l="67577" t="23333" r="12436" b="41111"/>
          <a:stretch>
            <a:fillRect/>
          </a:stretch>
        </p:blipFill>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278D9A6C-783B-4468-B6A3-D1F987481DD5}"/>
              </a:ext>
            </a:extLst>
          </p:cNvPr>
          <p:cNvPicPr>
            <a:picLocks/>
          </p:cNvPicPr>
          <p:nvPr/>
        </p:nvPicPr>
        <p:blipFill>
          <a:blip r:embed="rId2"/>
          <a:srcRect r="57500" b="23333"/>
          <a:stretch>
            <a:fillRect/>
          </a:stretch>
        </p:blipFill>
        <p:spPr>
          <a:xfrm>
            <a:off x="1" y="0"/>
            <a:ext cx="5181602" cy="5257800"/>
          </a:xfrm>
          <a:custGeom>
            <a:avLst/>
            <a:gdLst>
              <a:gd name="connsiteX0" fmla="*/ 0 w 5181602"/>
              <a:gd name="connsiteY0" fmla="*/ 0 h 5257800"/>
              <a:gd name="connsiteX1" fmla="*/ 5181602 w 5181602"/>
              <a:gd name="connsiteY1" fmla="*/ 0 h 5257800"/>
              <a:gd name="connsiteX2" fmla="*/ 5181602 w 5181602"/>
              <a:gd name="connsiteY2" fmla="*/ 5257800 h 5257800"/>
              <a:gd name="connsiteX3" fmla="*/ 0 w 5181602"/>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2" h="5257800">
                <a:moveTo>
                  <a:pt x="0" y="0"/>
                </a:moveTo>
                <a:lnTo>
                  <a:pt x="5181602" y="0"/>
                </a:lnTo>
                <a:lnTo>
                  <a:pt x="5181602" y="5257800"/>
                </a:lnTo>
                <a:lnTo>
                  <a:pt x="0" y="5257800"/>
                </a:lnTo>
                <a:close/>
              </a:path>
            </a:pathLst>
          </a:custGeom>
        </p:spPr>
      </p:pic>
      <p:pic>
        <p:nvPicPr>
          <p:cNvPr id="25" name="PpHolder2">
            <a:extLst>
              <a:ext uri="{FF2B5EF4-FFF2-40B4-BE49-F238E27FC236}">
                <a16:creationId xmlns:a16="http://schemas.microsoft.com/office/drawing/2014/main" id="{1C19DE82-A748-4408-8A49-051AA74BEF24}"/>
              </a:ext>
            </a:extLst>
          </p:cNvPr>
          <p:cNvPicPr>
            <a:picLocks/>
          </p:cNvPicPr>
          <p:nvPr/>
        </p:nvPicPr>
        <p:blipFill>
          <a:blip r:embed="rId2"/>
          <a:srcRect l="45013" b="18889"/>
          <a:stretch>
            <a:fillRect/>
          </a:stretch>
        </p:blipFill>
        <p:spPr>
          <a:xfrm>
            <a:off x="5487992" y="0"/>
            <a:ext cx="6704009" cy="5562600"/>
          </a:xfrm>
          <a:custGeom>
            <a:avLst/>
            <a:gdLst>
              <a:gd name="connsiteX0" fmla="*/ 0 w 6704009"/>
              <a:gd name="connsiteY0" fmla="*/ 0 h 5562600"/>
              <a:gd name="connsiteX1" fmla="*/ 6704009 w 6704009"/>
              <a:gd name="connsiteY1" fmla="*/ 0 h 5562600"/>
              <a:gd name="connsiteX2" fmla="*/ 6704009 w 6704009"/>
              <a:gd name="connsiteY2" fmla="*/ 5562600 h 5562600"/>
              <a:gd name="connsiteX3" fmla="*/ 0 w 6704009"/>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09" h="5562600">
                <a:moveTo>
                  <a:pt x="0" y="0"/>
                </a:moveTo>
                <a:lnTo>
                  <a:pt x="6704009" y="0"/>
                </a:lnTo>
                <a:lnTo>
                  <a:pt x="6704009" y="5562600"/>
                </a:lnTo>
                <a:lnTo>
                  <a:pt x="0" y="5562600"/>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9CA341E5-83C6-4980-AB50-2EC19BFB28ED}"/>
              </a:ext>
            </a:extLst>
          </p:cNvPr>
          <p:cNvPicPr>
            <a:picLocks/>
          </p:cNvPicPr>
          <p:nvPr/>
        </p:nvPicPr>
        <p:blipFill>
          <a:blip r:embed="rId2"/>
          <a:srcRect l="57500"/>
          <a:stretch>
            <a:fillRect/>
          </a:stretch>
        </p:blipFill>
        <p:spPr>
          <a:xfrm>
            <a:off x="7010404" y="0"/>
            <a:ext cx="5181597" cy="6858000"/>
          </a:xfrm>
          <a:custGeom>
            <a:avLst/>
            <a:gdLst>
              <a:gd name="connsiteX0" fmla="*/ 0 w 5181597"/>
              <a:gd name="connsiteY0" fmla="*/ 0 h 6858000"/>
              <a:gd name="connsiteX1" fmla="*/ 5181597 w 5181597"/>
              <a:gd name="connsiteY1" fmla="*/ 0 h 6858000"/>
              <a:gd name="connsiteX2" fmla="*/ 5181597 w 5181597"/>
              <a:gd name="connsiteY2" fmla="*/ 6858000 h 6858000"/>
              <a:gd name="connsiteX3" fmla="*/ 0 w 51815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7" h="6858000">
                <a:moveTo>
                  <a:pt x="0" y="0"/>
                </a:moveTo>
                <a:lnTo>
                  <a:pt x="5181597" y="0"/>
                </a:lnTo>
                <a:lnTo>
                  <a:pt x="5181597"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pic>
        <p:nvPicPr>
          <p:cNvPr id="24" name="PpHolder3">
            <a:extLst>
              <a:ext uri="{FF2B5EF4-FFF2-40B4-BE49-F238E27FC236}">
                <a16:creationId xmlns:a16="http://schemas.microsoft.com/office/drawing/2014/main" id="{9A9BE82D-41F5-4742-A1BA-2546231718CC}"/>
              </a:ext>
            </a:extLst>
          </p:cNvPr>
          <p:cNvPicPr>
            <a:picLocks/>
          </p:cNvPicPr>
          <p:nvPr/>
        </p:nvPicPr>
        <p:blipFill>
          <a:blip r:embed="rId2"/>
          <a:srcRect r="42500" b="23333"/>
          <a:stretch>
            <a:fillRect/>
          </a:stretch>
        </p:blipFill>
        <p:spPr>
          <a:xfrm>
            <a:off x="2"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pHolder1">
            <a:extLst>
              <a:ext uri="{FF2B5EF4-FFF2-40B4-BE49-F238E27FC236}">
                <a16:creationId xmlns:a16="http://schemas.microsoft.com/office/drawing/2014/main" id="{38BBA307-ECC5-4751-A70E-A74A1D5E9D7A}"/>
              </a:ext>
            </a:extLst>
          </p:cNvPr>
          <p:cNvPicPr>
            <a:picLocks/>
          </p:cNvPicPr>
          <p:nvPr/>
        </p:nvPicPr>
        <p:blipFill>
          <a:blip r:embed="rId2"/>
          <a:srcRect l="7487" t="13323" r="7487" b="54432"/>
          <a:stretch>
            <a:fillRect/>
          </a:stretch>
        </p:blipFill>
        <p:spPr>
          <a:xfrm>
            <a:off x="912818"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8" name="PpHolder2">
            <a:extLst>
              <a:ext uri="{FF2B5EF4-FFF2-40B4-BE49-F238E27FC236}">
                <a16:creationId xmlns:a16="http://schemas.microsoft.com/office/drawing/2014/main" id="{BA862602-367D-4268-B270-634422A98837}"/>
              </a:ext>
            </a:extLst>
          </p:cNvPr>
          <p:cNvPicPr>
            <a:picLocks/>
          </p:cNvPicPr>
          <p:nvPr/>
        </p:nvPicPr>
        <p:blipFill>
          <a:blip r:embed="rId2"/>
          <a:srcRect r="72500"/>
          <a:stretch>
            <a:fillRect/>
          </a:stretch>
        </p:blipFill>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pic>
        <p:nvPicPr>
          <p:cNvPr id="35" name="PpHolder12">
            <a:extLst>
              <a:ext uri="{FF2B5EF4-FFF2-40B4-BE49-F238E27FC236}">
                <a16:creationId xmlns:a16="http://schemas.microsoft.com/office/drawing/2014/main" id="{CB8FED89-03FD-48D9-8215-DEF4F92BB5FD}"/>
              </a:ext>
            </a:extLst>
          </p:cNvPr>
          <p:cNvPicPr>
            <a:picLocks/>
          </p:cNvPicPr>
          <p:nvPr/>
        </p:nvPicPr>
        <p:blipFill>
          <a:blip r:embed="rId2"/>
          <a:srcRect l="12487" t="18797" r="60000" b="41111"/>
          <a:stretch>
            <a:fillRect/>
          </a:stretch>
        </p:blipFill>
        <p:spPr>
          <a:xfrm>
            <a:off x="1522415" y="1289103"/>
            <a:ext cx="3354389" cy="2749498"/>
          </a:xfrm>
          <a:custGeom>
            <a:avLst/>
            <a:gdLst>
              <a:gd name="connsiteX0" fmla="*/ 150343 w 3354389"/>
              <a:gd name="connsiteY0" fmla="*/ 0 h 2749498"/>
              <a:gd name="connsiteX1" fmla="*/ 3204046 w 3354389"/>
              <a:gd name="connsiteY1" fmla="*/ 0 h 2749498"/>
              <a:gd name="connsiteX2" fmla="*/ 3354389 w 3354389"/>
              <a:gd name="connsiteY2" fmla="*/ 150343 h 2749498"/>
              <a:gd name="connsiteX3" fmla="*/ 3354389 w 3354389"/>
              <a:gd name="connsiteY3" fmla="*/ 2599155 h 2749498"/>
              <a:gd name="connsiteX4" fmla="*/ 3204046 w 3354389"/>
              <a:gd name="connsiteY4" fmla="*/ 2749498 h 2749498"/>
              <a:gd name="connsiteX5" fmla="*/ 150343 w 3354389"/>
              <a:gd name="connsiteY5" fmla="*/ 2749498 h 2749498"/>
              <a:gd name="connsiteX6" fmla="*/ 0 w 3354389"/>
              <a:gd name="connsiteY6" fmla="*/ 2599155 h 2749498"/>
              <a:gd name="connsiteX7" fmla="*/ 0 w 3354389"/>
              <a:gd name="connsiteY7" fmla="*/ 150343 h 2749498"/>
              <a:gd name="connsiteX8" fmla="*/ 150343 w 3354389"/>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9" h="2749498">
                <a:moveTo>
                  <a:pt x="150343" y="0"/>
                </a:moveTo>
                <a:lnTo>
                  <a:pt x="3204046" y="0"/>
                </a:lnTo>
                <a:cubicBezTo>
                  <a:pt x="3287078" y="0"/>
                  <a:pt x="3354389" y="67311"/>
                  <a:pt x="3354389" y="150343"/>
                </a:cubicBezTo>
                <a:lnTo>
                  <a:pt x="3354389" y="2599155"/>
                </a:lnTo>
                <a:cubicBezTo>
                  <a:pt x="3354389" y="2682187"/>
                  <a:pt x="3287078" y="2749498"/>
                  <a:pt x="3204046" y="2749498"/>
                </a:cubicBezTo>
                <a:lnTo>
                  <a:pt x="150343" y="2749498"/>
                </a:lnTo>
                <a:cubicBezTo>
                  <a:pt x="67310" y="2749498"/>
                  <a:pt x="0" y="2682187"/>
                  <a:pt x="0" y="2599155"/>
                </a:cubicBezTo>
                <a:lnTo>
                  <a:pt x="0" y="150343"/>
                </a:lnTo>
                <a:cubicBezTo>
                  <a:pt x="0" y="67311"/>
                  <a:pt x="67310" y="0"/>
                  <a:pt x="150343"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pic>
        <p:nvPicPr>
          <p:cNvPr id="48" name="PpHolder10">
            <a:extLst>
              <a:ext uri="{FF2B5EF4-FFF2-40B4-BE49-F238E27FC236}">
                <a16:creationId xmlns:a16="http://schemas.microsoft.com/office/drawing/2014/main" id="{3E702A00-01D0-476E-B6CD-F73489D087FA}"/>
              </a:ext>
            </a:extLst>
          </p:cNvPr>
          <p:cNvPicPr>
            <a:picLocks/>
          </p:cNvPicPr>
          <p:nvPr/>
        </p:nvPicPr>
        <p:blipFill>
          <a:blip r:embed="rId3"/>
          <a:srcRect t="28980" r="62487" b="32141"/>
          <a:stretch>
            <a:fillRect/>
          </a:stretch>
        </p:blipFill>
        <p:spPr>
          <a:xfrm>
            <a:off x="1" y="1987423"/>
            <a:ext cx="4573590" cy="2666343"/>
          </a:xfrm>
          <a:custGeom>
            <a:avLst/>
            <a:gdLst>
              <a:gd name="connsiteX0" fmla="*/ 0 w 4573590"/>
              <a:gd name="connsiteY0" fmla="*/ 0 h 2666343"/>
              <a:gd name="connsiteX1" fmla="*/ 4573590 w 4573590"/>
              <a:gd name="connsiteY1" fmla="*/ 0 h 2666343"/>
              <a:gd name="connsiteX2" fmla="*/ 4573590 w 4573590"/>
              <a:gd name="connsiteY2" fmla="*/ 2666343 h 2666343"/>
              <a:gd name="connsiteX3" fmla="*/ 0 w 4573590"/>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90" h="2666343">
                <a:moveTo>
                  <a:pt x="0" y="0"/>
                </a:moveTo>
                <a:lnTo>
                  <a:pt x="4573590" y="0"/>
                </a:lnTo>
                <a:lnTo>
                  <a:pt x="4573590" y="2666343"/>
                </a:lnTo>
                <a:lnTo>
                  <a:pt x="0" y="2666343"/>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6F14D4FD-065A-484E-9D2D-7D27ADE051D3}"/>
              </a:ext>
            </a:extLst>
          </p:cNvPr>
          <p:cNvPicPr>
            <a:picLocks/>
          </p:cNvPicPr>
          <p:nvPr/>
        </p:nvPicPr>
        <p:blipFill>
          <a:blip r:embed="rId2"/>
          <a:srcRect l="20076" t="59010" r="20076"/>
          <a:stretch>
            <a:fillRect/>
          </a:stretch>
        </p:blipFill>
        <p:spPr>
          <a:xfrm>
            <a:off x="2447656"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3" y="0"/>
                  <a:pt x="3648347" y="0"/>
                </a:cubicBezTo>
                <a:close/>
              </a:path>
            </a:pathLst>
          </a:custGeom>
        </p:spPr>
      </p:pic>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pic>
        <p:nvPicPr>
          <p:cNvPr id="93" name="PpHolder25">
            <a:extLst>
              <a:ext uri="{FF2B5EF4-FFF2-40B4-BE49-F238E27FC236}">
                <a16:creationId xmlns:a16="http://schemas.microsoft.com/office/drawing/2014/main" id="{A04337FF-D1F6-4E66-B3DE-F8CF80BA99CF}"/>
              </a:ext>
            </a:extLst>
          </p:cNvPr>
          <p:cNvPicPr>
            <a:picLocks/>
          </p:cNvPicPr>
          <p:nvPr/>
        </p:nvPicPr>
        <p:blipFill>
          <a:blip r:embed="rId2"/>
          <a:srcRect l="34043" t="43739" r="33954" b="20408"/>
          <a:stretch>
            <a:fillRect/>
          </a:stretch>
        </p:blipFill>
        <p:spPr>
          <a:xfrm>
            <a:off x="4150522"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pHolder1">
            <a:extLst>
              <a:ext uri="{FF2B5EF4-FFF2-40B4-BE49-F238E27FC236}">
                <a16:creationId xmlns:a16="http://schemas.microsoft.com/office/drawing/2014/main" id="{B4ABA213-DDDE-4B8C-82A9-F23F29294EDA}"/>
              </a:ext>
            </a:extLst>
          </p:cNvPr>
          <p:cNvPicPr>
            <a:picLocks/>
          </p:cNvPicPr>
          <p:nvPr/>
        </p:nvPicPr>
        <p:blipFill>
          <a:blip r:embed="rId2"/>
          <a:srcRect t="23424" b="41111"/>
          <a:stretch>
            <a:fillRect/>
          </a:stretch>
        </p:blipFill>
        <p:spPr>
          <a:xfrm>
            <a:off x="0" y="1606442"/>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pHolder4">
            <a:extLst>
              <a:ext uri="{FF2B5EF4-FFF2-40B4-BE49-F238E27FC236}">
                <a16:creationId xmlns:a16="http://schemas.microsoft.com/office/drawing/2014/main" id="{9991F8F0-0096-4052-940A-34ECCC61059E}"/>
              </a:ext>
            </a:extLst>
          </p:cNvPr>
          <p:cNvPicPr>
            <a:picLocks/>
          </p:cNvPicPr>
          <p:nvPr/>
        </p:nvPicPr>
        <p:blipFill>
          <a:blip r:embed="rId2"/>
          <a:srcRect l="65042" t="32284" r="12445" b="45533"/>
          <a:stretch>
            <a:fillRect/>
          </a:stretch>
        </p:blipFill>
        <p:spPr>
          <a:xfrm>
            <a:off x="7929930"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p:spPr>
      </p:pic>
      <p:pic>
        <p:nvPicPr>
          <p:cNvPr id="66" name="PpHolder5">
            <a:extLst>
              <a:ext uri="{FF2B5EF4-FFF2-40B4-BE49-F238E27FC236}">
                <a16:creationId xmlns:a16="http://schemas.microsoft.com/office/drawing/2014/main" id="{305806A3-F90F-4C20-BEB0-A042468D9EF0}"/>
              </a:ext>
            </a:extLst>
          </p:cNvPr>
          <p:cNvPicPr>
            <a:picLocks/>
          </p:cNvPicPr>
          <p:nvPr/>
        </p:nvPicPr>
        <p:blipFill>
          <a:blip r:embed="rId2"/>
          <a:srcRect l="38553" t="27738" r="38553" b="45595"/>
          <a:stretch>
            <a:fillRect/>
          </a:stretch>
        </p:blipFill>
        <p:spPr>
          <a:xfrm>
            <a:off x="4700340" y="1902302"/>
            <a:ext cx="2791324" cy="1828800"/>
          </a:xfrm>
          <a:custGeom>
            <a:avLst/>
            <a:gdLst>
              <a:gd name="connsiteX0" fmla="*/ 0 w 2791324"/>
              <a:gd name="connsiteY0" fmla="*/ 0 h 1828800"/>
              <a:gd name="connsiteX1" fmla="*/ 2791324 w 2791324"/>
              <a:gd name="connsiteY1" fmla="*/ 0 h 1828800"/>
              <a:gd name="connsiteX2" fmla="*/ 2791324 w 2791324"/>
              <a:gd name="connsiteY2" fmla="*/ 1828800 h 1828800"/>
              <a:gd name="connsiteX3" fmla="*/ 0 w 2791324"/>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4" h="1828800">
                <a:moveTo>
                  <a:pt x="0" y="0"/>
                </a:moveTo>
                <a:lnTo>
                  <a:pt x="2791324" y="0"/>
                </a:lnTo>
                <a:lnTo>
                  <a:pt x="2791324" y="1828800"/>
                </a:lnTo>
                <a:lnTo>
                  <a:pt x="0" y="1828800"/>
                </a:lnTo>
                <a:close/>
              </a:path>
            </a:pathLst>
          </a:custGeom>
        </p:spPr>
      </p:pic>
      <p:pic>
        <p:nvPicPr>
          <p:cNvPr id="65" name="PpHolder6">
            <a:extLst>
              <a:ext uri="{FF2B5EF4-FFF2-40B4-BE49-F238E27FC236}">
                <a16:creationId xmlns:a16="http://schemas.microsoft.com/office/drawing/2014/main" id="{81296E7C-5943-4942-BBC5-F5C15DB6DE7B}"/>
              </a:ext>
            </a:extLst>
          </p:cNvPr>
          <p:cNvPicPr>
            <a:picLocks/>
          </p:cNvPicPr>
          <p:nvPr/>
        </p:nvPicPr>
        <p:blipFill>
          <a:blip r:embed="rId2"/>
          <a:srcRect l="12487" t="32222" r="65000" b="45595"/>
          <a:stretch>
            <a:fillRect/>
          </a:stretch>
        </p:blipFill>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pHolder1">
            <a:extLst>
              <a:ext uri="{FF2B5EF4-FFF2-40B4-BE49-F238E27FC236}">
                <a16:creationId xmlns:a16="http://schemas.microsoft.com/office/drawing/2014/main" id="{41BA9B8C-4368-45EE-B17F-783C65A594E7}"/>
              </a:ext>
            </a:extLst>
          </p:cNvPr>
          <p:cNvPicPr>
            <a:picLocks/>
          </p:cNvPicPr>
          <p:nvPr/>
        </p:nvPicPr>
        <p:blipFill>
          <a:blip r:embed="rId2"/>
          <a:srcRect l="9987" t="27778" r="9987" b="18889"/>
          <a:stretch>
            <a:fillRect/>
          </a:stretch>
        </p:blipFill>
        <p:spPr>
          <a:xfrm>
            <a:off x="1217616"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pic>
        <p:nvPicPr>
          <p:cNvPr id="68" name="PpHolder11">
            <a:extLst>
              <a:ext uri="{FF2B5EF4-FFF2-40B4-BE49-F238E27FC236}">
                <a16:creationId xmlns:a16="http://schemas.microsoft.com/office/drawing/2014/main" id="{B255DBAC-3222-4651-B327-266E94A2B26C}"/>
              </a:ext>
            </a:extLst>
          </p:cNvPr>
          <p:cNvPicPr>
            <a:picLocks/>
          </p:cNvPicPr>
          <p:nvPr/>
        </p:nvPicPr>
        <p:blipFill>
          <a:blip r:embed="rId2"/>
          <a:srcRect l="17567" t="36737" r="72458" b="45530"/>
          <a:stretch>
            <a:fillRect/>
          </a:stretch>
        </p:blipFill>
        <p:spPr>
          <a:xfrm>
            <a:off x="2141767" y="2519405"/>
            <a:ext cx="1216122" cy="1216122"/>
          </a:xfrm>
          <a:custGeom>
            <a:avLst/>
            <a:gdLst>
              <a:gd name="connsiteX0" fmla="*/ 608060 w 1216122"/>
              <a:gd name="connsiteY0" fmla="*/ 0 h 1216122"/>
              <a:gd name="connsiteX1" fmla="*/ 1216122 w 1216122"/>
              <a:gd name="connsiteY1" fmla="*/ 608061 h 1216122"/>
              <a:gd name="connsiteX2" fmla="*/ 608060 w 1216122"/>
              <a:gd name="connsiteY2" fmla="*/ 1216122 h 1216122"/>
              <a:gd name="connsiteX3" fmla="*/ 0 w 1216122"/>
              <a:gd name="connsiteY3" fmla="*/ 608061 h 1216122"/>
              <a:gd name="connsiteX4" fmla="*/ 608060 w 1216122"/>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2" h="1216122">
                <a:moveTo>
                  <a:pt x="608060" y="0"/>
                </a:moveTo>
                <a:cubicBezTo>
                  <a:pt x="943884" y="0"/>
                  <a:pt x="1216122" y="272238"/>
                  <a:pt x="1216122" y="608061"/>
                </a:cubicBezTo>
                <a:cubicBezTo>
                  <a:pt x="1216122" y="943884"/>
                  <a:pt x="943884" y="1216122"/>
                  <a:pt x="608060" y="1216122"/>
                </a:cubicBezTo>
                <a:cubicBezTo>
                  <a:pt x="272238" y="1216122"/>
                  <a:pt x="0" y="943884"/>
                  <a:pt x="0" y="608061"/>
                </a:cubicBezTo>
                <a:cubicBezTo>
                  <a:pt x="0" y="272238"/>
                  <a:pt x="272238" y="0"/>
                  <a:pt x="608060" y="0"/>
                </a:cubicBezTo>
                <a:close/>
              </a:path>
            </a:pathLst>
          </a:custGeom>
        </p:spPr>
      </p:pic>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6">
            <a:extLst>
              <a:ext uri="{FF2B5EF4-FFF2-40B4-BE49-F238E27FC236}">
                <a16:creationId xmlns:a16="http://schemas.microsoft.com/office/drawing/2014/main" id="{8E936A76-950A-4097-AB78-1336FFE0CAFA}"/>
              </a:ext>
            </a:extLst>
          </p:cNvPr>
          <p:cNvPicPr>
            <a:picLocks/>
          </p:cNvPicPr>
          <p:nvPr/>
        </p:nvPicPr>
        <p:blipFill>
          <a:blip r:embed="rId2"/>
          <a:srcRect l="6311" r="6311" b="49885"/>
          <a:stretch>
            <a:fillRect/>
          </a:stretch>
        </p:blipFill>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pic>
        <p:nvPicPr>
          <p:cNvPr id="32" name="PpHolder14">
            <a:extLst>
              <a:ext uri="{FF2B5EF4-FFF2-40B4-BE49-F238E27FC236}">
                <a16:creationId xmlns:a16="http://schemas.microsoft.com/office/drawing/2014/main" id="{FC8B4AF5-E4FE-4E7B-84D8-FFEB5B8DF2F2}"/>
              </a:ext>
            </a:extLst>
          </p:cNvPr>
          <p:cNvPicPr>
            <a:picLocks/>
          </p:cNvPicPr>
          <p:nvPr/>
        </p:nvPicPr>
        <p:blipFill>
          <a:blip r:embed="rId2"/>
          <a:srcRect l="7486" r="60000"/>
          <a:stretch>
            <a:fillRect/>
          </a:stretch>
        </p:blipFill>
        <p:spPr>
          <a:xfrm>
            <a:off x="912733" y="0"/>
            <a:ext cx="3964071" cy="6858000"/>
          </a:xfrm>
          <a:custGeom>
            <a:avLst/>
            <a:gdLst>
              <a:gd name="connsiteX0" fmla="*/ 0 w 3964071"/>
              <a:gd name="connsiteY0" fmla="*/ 0 h 6858000"/>
              <a:gd name="connsiteX1" fmla="*/ 3964071 w 3964071"/>
              <a:gd name="connsiteY1" fmla="*/ 0 h 6858000"/>
              <a:gd name="connsiteX2" fmla="*/ 3964071 w 3964071"/>
              <a:gd name="connsiteY2" fmla="*/ 6858000 h 6858000"/>
              <a:gd name="connsiteX3" fmla="*/ 0 w 39640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64071" h="6858000">
                <a:moveTo>
                  <a:pt x="0" y="0"/>
                </a:moveTo>
                <a:lnTo>
                  <a:pt x="3964071" y="0"/>
                </a:lnTo>
                <a:lnTo>
                  <a:pt x="3964071" y="6858000"/>
                </a:lnTo>
                <a:lnTo>
                  <a:pt x="0" y="6858000"/>
                </a:lnTo>
                <a:close/>
              </a:path>
            </a:pathLst>
          </a:custGeom>
        </p:spPr>
      </p:pic>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EEF47B29-027A-4032-8A92-04D9BBF0AD8F}"/>
              </a:ext>
            </a:extLst>
          </p:cNvPr>
          <p:cNvPicPr>
            <a:picLocks/>
          </p:cNvPicPr>
          <p:nvPr/>
        </p:nvPicPr>
        <p:blipFill>
          <a:blip r:embed="rId2"/>
          <a:srcRect/>
          <a:stretch>
            <a:fillRect/>
          </a:stretch>
        </p:blipFill>
        <p:spPr>
          <a:xfrm>
            <a:off x="2" y="0"/>
            <a:ext cx="12191999" cy="6858000"/>
          </a:xfrm>
          <a:custGeom>
            <a:avLst/>
            <a:gdLst>
              <a:gd name="connsiteX0" fmla="*/ 0 w 12191999"/>
              <a:gd name="connsiteY0" fmla="*/ 0 h 6858000"/>
              <a:gd name="connsiteX1" fmla="*/ 12191999 w 12191999"/>
              <a:gd name="connsiteY1" fmla="*/ 0 h 6858000"/>
              <a:gd name="connsiteX2" fmla="*/ 12191999 w 12191999"/>
              <a:gd name="connsiteY2" fmla="*/ 6858000 h 6858000"/>
              <a:gd name="connsiteX3" fmla="*/ 0 w 12191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99" h="6858000">
                <a:moveTo>
                  <a:pt x="0" y="0"/>
                </a:moveTo>
                <a:lnTo>
                  <a:pt x="12191999" y="0"/>
                </a:lnTo>
                <a:lnTo>
                  <a:pt x="12191999" y="6858000"/>
                </a:lnTo>
                <a:lnTo>
                  <a:pt x="0" y="6858000"/>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F87DCD79-F004-4B08-B657-F4A916FC1CB6}"/>
              </a:ext>
            </a:extLst>
          </p:cNvPr>
          <p:cNvPicPr>
            <a:picLocks/>
          </p:cNvPicPr>
          <p:nvPr/>
        </p:nvPicPr>
        <p:blipFill>
          <a:blip r:embed="rId2"/>
          <a:srcRect l="17564"/>
          <a:stretch>
            <a:fillRect/>
          </a:stretch>
        </p:blipFill>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1" y="5396699"/>
                  <a:pt x="0" y="3553281"/>
                  <a:pt x="0" y="1503701"/>
                </a:cubicBezTo>
                <a:cubicBezTo>
                  <a:pt x="0" y="1021447"/>
                  <a:pt x="48868" y="550607"/>
                  <a:pt x="141924" y="95862"/>
                </a:cubicBezTo>
                <a:close/>
              </a:path>
            </a:pathLst>
          </a:custGeom>
        </p:spPr>
      </p:pic>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pHolder2">
            <a:extLst>
              <a:ext uri="{FF2B5EF4-FFF2-40B4-BE49-F238E27FC236}">
                <a16:creationId xmlns:a16="http://schemas.microsoft.com/office/drawing/2014/main" id="{9F411FE4-72F9-477B-8F43-7CECCC1A1D00}"/>
              </a:ext>
            </a:extLst>
          </p:cNvPr>
          <p:cNvPicPr>
            <a:picLocks/>
          </p:cNvPicPr>
          <p:nvPr/>
        </p:nvPicPr>
        <p:blipFill>
          <a:blip r:embed="rId2"/>
          <a:srcRect l="7487" t="14444" r="52500" b="14421"/>
          <a:stretch>
            <a:fillRect/>
          </a:stretch>
        </p:blipFill>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pHolder1">
            <a:extLst>
              <a:ext uri="{FF2B5EF4-FFF2-40B4-BE49-F238E27FC236}">
                <a16:creationId xmlns:a16="http://schemas.microsoft.com/office/drawing/2014/main" id="{CC9F3713-4ECA-485F-8009-22F8D39875AD}"/>
              </a:ext>
            </a:extLst>
          </p:cNvPr>
          <p:cNvPicPr>
            <a:picLocks/>
          </p:cNvPicPr>
          <p:nvPr/>
        </p:nvPicPr>
        <p:blipFill>
          <a:blip r:embed="rId2"/>
          <a:srcRect l="22549" b="36667"/>
          <a:stretch>
            <a:fillRect/>
          </a:stretch>
        </p:blipFill>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pHolder1">
            <a:extLst>
              <a:ext uri="{FF2B5EF4-FFF2-40B4-BE49-F238E27FC236}">
                <a16:creationId xmlns:a16="http://schemas.microsoft.com/office/drawing/2014/main" id="{48C48AD9-F4C7-488E-9028-4E2F967CBCFC}"/>
              </a:ext>
            </a:extLst>
          </p:cNvPr>
          <p:cNvPicPr>
            <a:picLocks/>
          </p:cNvPicPr>
          <p:nvPr/>
        </p:nvPicPr>
        <p:blipFill>
          <a:blip r:embed="rId2"/>
          <a:srcRect l="7563" t="36892" r="60000" b="14444"/>
          <a:stretch>
            <a:fillRect/>
          </a:stretch>
        </p:blipFill>
        <p:spPr>
          <a:xfrm>
            <a:off x="922063" y="2530072"/>
            <a:ext cx="3954741" cy="3337328"/>
          </a:xfrm>
          <a:custGeom>
            <a:avLst/>
            <a:gdLst>
              <a:gd name="connsiteX0" fmla="*/ 0 w 3954741"/>
              <a:gd name="connsiteY0" fmla="*/ 0 h 3337328"/>
              <a:gd name="connsiteX1" fmla="*/ 3954741 w 3954741"/>
              <a:gd name="connsiteY1" fmla="*/ 0 h 3337328"/>
              <a:gd name="connsiteX2" fmla="*/ 3954741 w 3954741"/>
              <a:gd name="connsiteY2" fmla="*/ 3337328 h 3337328"/>
              <a:gd name="connsiteX3" fmla="*/ 0 w 3954741"/>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1" h="3337328">
                <a:moveTo>
                  <a:pt x="0" y="0"/>
                </a:moveTo>
                <a:lnTo>
                  <a:pt x="3954741" y="0"/>
                </a:lnTo>
                <a:lnTo>
                  <a:pt x="3954741" y="3337328"/>
                </a:lnTo>
                <a:lnTo>
                  <a:pt x="0" y="3337328"/>
                </a:lnTo>
                <a:close/>
              </a:path>
            </a:pathLst>
          </a:custGeom>
        </p:spPr>
      </p:pic>
      <p:pic>
        <p:nvPicPr>
          <p:cNvPr id="53" name="PpHolder2">
            <a:extLst>
              <a:ext uri="{FF2B5EF4-FFF2-40B4-BE49-F238E27FC236}">
                <a16:creationId xmlns:a16="http://schemas.microsoft.com/office/drawing/2014/main" id="{FEE09045-C6CA-4CD0-9784-2DFBB6C66369}"/>
              </a:ext>
            </a:extLst>
          </p:cNvPr>
          <p:cNvPicPr>
            <a:picLocks/>
          </p:cNvPicPr>
          <p:nvPr/>
        </p:nvPicPr>
        <p:blipFill>
          <a:blip r:embed="rId2"/>
          <a:srcRect l="42576" t="36803" r="40000" b="36667"/>
          <a:stretch>
            <a:fillRect/>
          </a:stretch>
        </p:blipFill>
        <p:spPr>
          <a:xfrm>
            <a:off x="5190851" y="2523960"/>
            <a:ext cx="2124350" cy="1819443"/>
          </a:xfrm>
          <a:custGeom>
            <a:avLst/>
            <a:gdLst>
              <a:gd name="connsiteX0" fmla="*/ 0 w 2124350"/>
              <a:gd name="connsiteY0" fmla="*/ 0 h 1819443"/>
              <a:gd name="connsiteX1" fmla="*/ 2124350 w 2124350"/>
              <a:gd name="connsiteY1" fmla="*/ 0 h 1819443"/>
              <a:gd name="connsiteX2" fmla="*/ 2124350 w 2124350"/>
              <a:gd name="connsiteY2" fmla="*/ 1819443 h 1819443"/>
              <a:gd name="connsiteX3" fmla="*/ 0 w 2124350"/>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0" h="1819443">
                <a:moveTo>
                  <a:pt x="0" y="0"/>
                </a:moveTo>
                <a:lnTo>
                  <a:pt x="2124350" y="0"/>
                </a:lnTo>
                <a:lnTo>
                  <a:pt x="2124350" y="1819443"/>
                </a:lnTo>
                <a:lnTo>
                  <a:pt x="0" y="1819443"/>
                </a:lnTo>
                <a:close/>
              </a:path>
            </a:pathLst>
          </a:custGeom>
        </p:spPr>
      </p:pic>
      <p:pic>
        <p:nvPicPr>
          <p:cNvPr id="52" name="PpHolder3">
            <a:extLst>
              <a:ext uri="{FF2B5EF4-FFF2-40B4-BE49-F238E27FC236}">
                <a16:creationId xmlns:a16="http://schemas.microsoft.com/office/drawing/2014/main" id="{BD106543-61D4-44A2-AF50-565444DF2C54}"/>
              </a:ext>
            </a:extLst>
          </p:cNvPr>
          <p:cNvPicPr>
            <a:picLocks/>
          </p:cNvPicPr>
          <p:nvPr/>
        </p:nvPicPr>
        <p:blipFill>
          <a:blip r:embed="rId2"/>
          <a:srcRect l="42576" t="67947" r="40000" b="14444"/>
          <a:stretch>
            <a:fillRect/>
          </a:stretch>
        </p:blipFill>
        <p:spPr>
          <a:xfrm>
            <a:off x="5190851" y="4659782"/>
            <a:ext cx="2124350" cy="1207618"/>
          </a:xfrm>
          <a:custGeom>
            <a:avLst/>
            <a:gdLst>
              <a:gd name="connsiteX0" fmla="*/ 0 w 2124350"/>
              <a:gd name="connsiteY0" fmla="*/ 0 h 1207618"/>
              <a:gd name="connsiteX1" fmla="*/ 2124350 w 2124350"/>
              <a:gd name="connsiteY1" fmla="*/ 0 h 1207618"/>
              <a:gd name="connsiteX2" fmla="*/ 2124350 w 2124350"/>
              <a:gd name="connsiteY2" fmla="*/ 1207618 h 1207618"/>
              <a:gd name="connsiteX3" fmla="*/ 0 w 2124350"/>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0" h="1207618">
                <a:moveTo>
                  <a:pt x="0" y="0"/>
                </a:moveTo>
                <a:lnTo>
                  <a:pt x="2124350" y="0"/>
                </a:lnTo>
                <a:lnTo>
                  <a:pt x="2124350" y="1207618"/>
                </a:lnTo>
                <a:lnTo>
                  <a:pt x="0" y="1207618"/>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pic>
        <p:nvPicPr>
          <p:cNvPr id="65" name="PpHolder14">
            <a:extLst>
              <a:ext uri="{FF2B5EF4-FFF2-40B4-BE49-F238E27FC236}">
                <a16:creationId xmlns:a16="http://schemas.microsoft.com/office/drawing/2014/main" id="{2496DC52-7ABD-4364-BBB2-ADF0AFED1442}"/>
              </a:ext>
            </a:extLst>
          </p:cNvPr>
          <p:cNvPicPr>
            <a:picLocks/>
          </p:cNvPicPr>
          <p:nvPr/>
        </p:nvPicPr>
        <p:blipFill>
          <a:blip r:embed="rId2"/>
          <a:srcRect l="37581" t="36892" r="9987" b="32223"/>
          <a:stretch>
            <a:fillRect/>
          </a:stretch>
        </p:blipFill>
        <p:spPr>
          <a:xfrm>
            <a:off x="4581878" y="2530072"/>
            <a:ext cx="6392511" cy="2118104"/>
          </a:xfrm>
          <a:custGeom>
            <a:avLst/>
            <a:gdLst>
              <a:gd name="connsiteX0" fmla="*/ 0 w 6392511"/>
              <a:gd name="connsiteY0" fmla="*/ 0 h 2118104"/>
              <a:gd name="connsiteX1" fmla="*/ 6392511 w 6392511"/>
              <a:gd name="connsiteY1" fmla="*/ 0 h 2118104"/>
              <a:gd name="connsiteX2" fmla="*/ 6392511 w 6392511"/>
              <a:gd name="connsiteY2" fmla="*/ 2118104 h 2118104"/>
              <a:gd name="connsiteX3" fmla="*/ 0 w 6392511"/>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1" h="2118104">
                <a:moveTo>
                  <a:pt x="0" y="0"/>
                </a:moveTo>
                <a:lnTo>
                  <a:pt x="6392511" y="0"/>
                </a:lnTo>
                <a:lnTo>
                  <a:pt x="6392511" y="2118104"/>
                </a:lnTo>
                <a:lnTo>
                  <a:pt x="0" y="2118104"/>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pHolder1">
            <a:extLst>
              <a:ext uri="{FF2B5EF4-FFF2-40B4-BE49-F238E27FC236}">
                <a16:creationId xmlns:a16="http://schemas.microsoft.com/office/drawing/2014/main" id="{F9A4C277-1B1F-40A8-9F4A-1149D9682768}"/>
              </a:ext>
            </a:extLst>
          </p:cNvPr>
          <p:cNvPicPr>
            <a:picLocks/>
          </p:cNvPicPr>
          <p:nvPr/>
        </p:nvPicPr>
        <p:blipFill>
          <a:blip r:embed="rId2"/>
          <a:srcRect b="36566"/>
          <a:stretch>
            <a:fillRect/>
          </a:stretch>
        </p:blipFill>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4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4" y="2909506"/>
                </a:cubicBezTo>
                <a:cubicBezTo>
                  <a:pt x="3420178" y="2759474"/>
                  <a:pt x="1619650" y="2791486"/>
                  <a:pt x="89006" y="2970478"/>
                </a:cubicBezTo>
                <a:lnTo>
                  <a:pt x="0" y="2981693"/>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ain Color">
      <a:dk1>
        <a:srgbClr val="3F3F3F"/>
      </a:dk1>
      <a:lt1>
        <a:sysClr val="window" lastClr="FFFFF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964</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233</cp:revision>
  <dcterms:created xsi:type="dcterms:W3CDTF">2019-01-23T07:32:06Z</dcterms:created>
  <dcterms:modified xsi:type="dcterms:W3CDTF">2021-05-04T16:47:45Z</dcterms:modified>
</cp:coreProperties>
</file>