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7520" autoAdjust="0"/>
    <p:restoredTop sz="95226" autoAdjust="0"/>
  </p:normalViewPr>
  <p:slideViewPr>
    <p:cSldViewPr snapToGrid="0" snapToObjects="1" showGuides="1">
      <p:cViewPr>
        <p:scale>
          <a:sx n="76" d="100"/>
          <a:sy n="76" d="100"/>
        </p:scale>
        <p:origin x="1286" y="18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AC4EE-CAAC-4213-BEC4-C4400BDCCD6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8729994-52E6-47BC-B7AD-8174742C3E99}"/>
              </a:ext>
            </a:extLst>
          </p:cNvPr>
          <p:cNvSpPr>
            <a:spLocks noGrp="1"/>
          </p:cNvSpPr>
          <p:nvPr>
            <p:ph type="pic" sz="quarter" idx="10"/>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3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3"/>
                  <a:pt x="5336563" y="2909506"/>
                </a:cubicBezTo>
                <a:cubicBezTo>
                  <a:pt x="3420178" y="2759474"/>
                  <a:pt x="1619650" y="2791486"/>
                  <a:pt x="89006" y="2970478"/>
                </a:cubicBezTo>
                <a:lnTo>
                  <a:pt x="0" y="29816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AEACD450-3A31-46E6-AC71-635A077F2863}"/>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D71525-E1D9-4EB0-8C32-C175E310EC4C}"/>
              </a:ext>
            </a:extLst>
          </p:cNvPr>
          <p:cNvSpPr>
            <a:spLocks noGrp="1"/>
          </p:cNvSpPr>
          <p:nvPr>
            <p:ph type="pic" sz="quarter" idx="11"/>
          </p:nvPr>
        </p:nvSpPr>
        <p:spPr>
          <a:xfrm>
            <a:off x="0" y="688457"/>
            <a:ext cx="4268152" cy="5481086"/>
          </a:xfrm>
          <a:custGeom>
            <a:avLst/>
            <a:gdLst>
              <a:gd name="connsiteX0" fmla="*/ 1527608 w 4268152"/>
              <a:gd name="connsiteY0" fmla="*/ 0 h 5481086"/>
              <a:gd name="connsiteX1" fmla="*/ 4268152 w 4268152"/>
              <a:gd name="connsiteY1" fmla="*/ 2740543 h 5481086"/>
              <a:gd name="connsiteX2" fmla="*/ 1527608 w 4268152"/>
              <a:gd name="connsiteY2" fmla="*/ 5481086 h 5481086"/>
              <a:gd name="connsiteX3" fmla="*/ 163483 w 4268152"/>
              <a:gd name="connsiteY3" fmla="*/ 5117996 h 5481086"/>
              <a:gd name="connsiteX4" fmla="*/ 0 w 4268152"/>
              <a:gd name="connsiteY4" fmla="*/ 5014580 h 5481086"/>
              <a:gd name="connsiteX5" fmla="*/ 0 w 4268152"/>
              <a:gd name="connsiteY5" fmla="*/ 466506 h 5481086"/>
              <a:gd name="connsiteX6" fmla="*/ 163483 w 4268152"/>
              <a:gd name="connsiteY6" fmla="*/ 363091 h 5481086"/>
              <a:gd name="connsiteX7" fmla="*/ 1527608 w 4268152"/>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2" h="5481086">
                <a:moveTo>
                  <a:pt x="1527608" y="0"/>
                </a:moveTo>
                <a:cubicBezTo>
                  <a:pt x="3041169" y="0"/>
                  <a:pt x="4268152" y="1226983"/>
                  <a:pt x="4268152" y="2740543"/>
                </a:cubicBezTo>
                <a:cubicBezTo>
                  <a:pt x="4268152" y="4254103"/>
                  <a:pt x="3041169"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BF9684A9-02BB-474E-A58B-815364C76658}"/>
              </a:ext>
            </a:extLst>
          </p:cNvPr>
          <p:cNvSpPr>
            <a:spLocks noGrp="1"/>
          </p:cNvSpPr>
          <p:nvPr userDrawn="1">
            <p:ph type="pic" sz="quarter" idx="10"/>
          </p:nvPr>
        </p:nvSpPr>
        <p:spPr>
          <a:xfrm>
            <a:off x="3049026" y="1295400"/>
            <a:ext cx="4267200" cy="4267200"/>
          </a:xfrm>
          <a:custGeom>
            <a:avLst/>
            <a:gdLst>
              <a:gd name="connsiteX0" fmla="*/ 2133600 w 4267200"/>
              <a:gd name="connsiteY0" fmla="*/ 0 h 4267200"/>
              <a:gd name="connsiteX1" fmla="*/ 4267200 w 4267200"/>
              <a:gd name="connsiteY1" fmla="*/ 2133600 h 4267200"/>
              <a:gd name="connsiteX2" fmla="*/ 2133600 w 4267200"/>
              <a:gd name="connsiteY2" fmla="*/ 4267200 h 4267200"/>
              <a:gd name="connsiteX3" fmla="*/ 0 w 4267200"/>
              <a:gd name="connsiteY3" fmla="*/ 2133600 h 4267200"/>
              <a:gd name="connsiteX4" fmla="*/ 2133600 w 4267200"/>
              <a:gd name="connsiteY4" fmla="*/ 0 h 426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200" h="4267200">
                <a:moveTo>
                  <a:pt x="2133600" y="0"/>
                </a:moveTo>
                <a:cubicBezTo>
                  <a:pt x="3311955" y="0"/>
                  <a:pt x="4267200" y="955245"/>
                  <a:pt x="4267200" y="2133600"/>
                </a:cubicBezTo>
                <a:cubicBezTo>
                  <a:pt x="4267200" y="3311955"/>
                  <a:pt x="3311955" y="4267200"/>
                  <a:pt x="2133600" y="4267200"/>
                </a:cubicBezTo>
                <a:cubicBezTo>
                  <a:pt x="955246" y="4267200"/>
                  <a:pt x="0" y="3311955"/>
                  <a:pt x="0" y="2133600"/>
                </a:cubicBezTo>
                <a:cubicBezTo>
                  <a:pt x="0" y="955245"/>
                  <a:pt x="955246" y="0"/>
                  <a:pt x="21336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597550" y="2367171"/>
            <a:ext cx="2173510"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0A1952-D2B2-4292-B8AD-B0C3B6D254FC}"/>
              </a:ext>
            </a:extLst>
          </p:cNvPr>
          <p:cNvSpPr>
            <a:spLocks noGrp="1"/>
          </p:cNvSpPr>
          <p:nvPr>
            <p:ph type="pic" sz="quarter" idx="11"/>
          </p:nvPr>
        </p:nvSpPr>
        <p:spPr>
          <a:xfrm>
            <a:off x="0" y="1"/>
            <a:ext cx="5181602" cy="6129099"/>
          </a:xfrm>
          <a:custGeom>
            <a:avLst/>
            <a:gdLst>
              <a:gd name="connsiteX0" fmla="*/ 0 w 5181602"/>
              <a:gd name="connsiteY0" fmla="*/ 0 h 6129099"/>
              <a:gd name="connsiteX1" fmla="*/ 104710 w 5181602"/>
              <a:gd name="connsiteY1" fmla="*/ 0 h 6129099"/>
              <a:gd name="connsiteX2" fmla="*/ 181421 w 5181602"/>
              <a:gd name="connsiteY2" fmla="*/ 0 h 6129099"/>
              <a:gd name="connsiteX3" fmla="*/ 270887 w 5181602"/>
              <a:gd name="connsiteY3" fmla="*/ 0 h 6129099"/>
              <a:gd name="connsiteX4" fmla="*/ 374093 w 5181602"/>
              <a:gd name="connsiteY4" fmla="*/ 0 h 6129099"/>
              <a:gd name="connsiteX5" fmla="*/ 492019 w 5181602"/>
              <a:gd name="connsiteY5" fmla="*/ 0 h 6129099"/>
              <a:gd name="connsiteX6" fmla="*/ 625648 w 5181602"/>
              <a:gd name="connsiteY6" fmla="*/ 0 h 6129099"/>
              <a:gd name="connsiteX7" fmla="*/ 775959 w 5181602"/>
              <a:gd name="connsiteY7" fmla="*/ 0 h 6129099"/>
              <a:gd name="connsiteX8" fmla="*/ 943934 w 5181602"/>
              <a:gd name="connsiteY8" fmla="*/ 0 h 6129099"/>
              <a:gd name="connsiteX9" fmla="*/ 1130556 w 5181602"/>
              <a:gd name="connsiteY9" fmla="*/ 0 h 6129099"/>
              <a:gd name="connsiteX10" fmla="*/ 1336805 w 5181602"/>
              <a:gd name="connsiteY10" fmla="*/ 0 h 6129099"/>
              <a:gd name="connsiteX11" fmla="*/ 1563663 w 5181602"/>
              <a:gd name="connsiteY11" fmla="*/ 0 h 6129099"/>
              <a:gd name="connsiteX12" fmla="*/ 1812109 w 5181602"/>
              <a:gd name="connsiteY12" fmla="*/ 0 h 6129099"/>
              <a:gd name="connsiteX13" fmla="*/ 2083127 w 5181602"/>
              <a:gd name="connsiteY13" fmla="*/ 0 h 6129099"/>
              <a:gd name="connsiteX14" fmla="*/ 2377699 w 5181602"/>
              <a:gd name="connsiteY14" fmla="*/ 0 h 6129099"/>
              <a:gd name="connsiteX15" fmla="*/ 2696803 w 5181602"/>
              <a:gd name="connsiteY15" fmla="*/ 0 h 6129099"/>
              <a:gd name="connsiteX16" fmla="*/ 3041423 w 5181602"/>
              <a:gd name="connsiteY16" fmla="*/ 0 h 6129099"/>
              <a:gd name="connsiteX17" fmla="*/ 3412540 w 5181602"/>
              <a:gd name="connsiteY17" fmla="*/ 0 h 6129099"/>
              <a:gd name="connsiteX18" fmla="*/ 3811134 w 5181602"/>
              <a:gd name="connsiteY18" fmla="*/ 0 h 6129099"/>
              <a:gd name="connsiteX19" fmla="*/ 4238190 w 5181602"/>
              <a:gd name="connsiteY19" fmla="*/ 0 h 6129099"/>
              <a:gd name="connsiteX20" fmla="*/ 4694685 w 5181602"/>
              <a:gd name="connsiteY20" fmla="*/ 0 h 6129099"/>
              <a:gd name="connsiteX21" fmla="*/ 5181602 w 5181602"/>
              <a:gd name="connsiteY21" fmla="*/ 0 h 6129099"/>
              <a:gd name="connsiteX22" fmla="*/ 5181602 w 5181602"/>
              <a:gd name="connsiteY22" fmla="*/ 2893218 h 6129099"/>
              <a:gd name="connsiteX23" fmla="*/ 4990190 w 5181602"/>
              <a:gd name="connsiteY23" fmla="*/ 3230761 h 6129099"/>
              <a:gd name="connsiteX24" fmla="*/ 13491 w 5181602"/>
              <a:gd name="connsiteY24" fmla="*/ 6123979 h 6129099"/>
              <a:gd name="connsiteX25" fmla="*/ 0 w 5181602"/>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2" h="6129099">
                <a:moveTo>
                  <a:pt x="0" y="0"/>
                </a:moveTo>
                <a:lnTo>
                  <a:pt x="104710" y="0"/>
                </a:lnTo>
                <a:lnTo>
                  <a:pt x="181421" y="0"/>
                </a:lnTo>
                <a:lnTo>
                  <a:pt x="270887" y="0"/>
                </a:lnTo>
                <a:lnTo>
                  <a:pt x="374093" y="0"/>
                </a:lnTo>
                <a:lnTo>
                  <a:pt x="492019" y="0"/>
                </a:lnTo>
                <a:lnTo>
                  <a:pt x="625648" y="0"/>
                </a:lnTo>
                <a:lnTo>
                  <a:pt x="775959" y="0"/>
                </a:lnTo>
                <a:lnTo>
                  <a:pt x="943934" y="0"/>
                </a:lnTo>
                <a:lnTo>
                  <a:pt x="1130556" y="0"/>
                </a:lnTo>
                <a:lnTo>
                  <a:pt x="1336805" y="0"/>
                </a:lnTo>
                <a:lnTo>
                  <a:pt x="1563663" y="0"/>
                </a:lnTo>
                <a:lnTo>
                  <a:pt x="1812109" y="0"/>
                </a:lnTo>
                <a:lnTo>
                  <a:pt x="2083127" y="0"/>
                </a:lnTo>
                <a:lnTo>
                  <a:pt x="2377699" y="0"/>
                </a:lnTo>
                <a:lnTo>
                  <a:pt x="2696803" y="0"/>
                </a:lnTo>
                <a:lnTo>
                  <a:pt x="3041423" y="0"/>
                </a:lnTo>
                <a:lnTo>
                  <a:pt x="3412540" y="0"/>
                </a:lnTo>
                <a:lnTo>
                  <a:pt x="3811134" y="0"/>
                </a:lnTo>
                <a:lnTo>
                  <a:pt x="4238190" y="0"/>
                </a:lnTo>
                <a:lnTo>
                  <a:pt x="4694685" y="0"/>
                </a:lnTo>
                <a:lnTo>
                  <a:pt x="5181602" y="0"/>
                </a:lnTo>
                <a:cubicBezTo>
                  <a:pt x="5181602" y="0"/>
                  <a:pt x="5181602" y="0"/>
                  <a:pt x="5181602" y="2893218"/>
                </a:cubicBezTo>
                <a:cubicBezTo>
                  <a:pt x="5181602" y="3028235"/>
                  <a:pt x="5105037" y="3163252"/>
                  <a:pt x="4990190" y="3230761"/>
                </a:cubicBezTo>
                <a:cubicBezTo>
                  <a:pt x="4990190" y="3230761"/>
                  <a:pt x="4990190" y="3230761"/>
                  <a:pt x="13491" y="6123979"/>
                </a:cubicBezTo>
                <a:lnTo>
                  <a:pt x="0" y="61290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8">
            <a:extLst>
              <a:ext uri="{FF2B5EF4-FFF2-40B4-BE49-F238E27FC236}">
                <a16:creationId xmlns:a16="http://schemas.microsoft.com/office/drawing/2014/main" id="{14C187A4-45A4-47FF-83B2-73EA12FAF958}"/>
              </a:ext>
            </a:extLst>
          </p:cNvPr>
          <p:cNvSpPr>
            <a:spLocks noGrp="1"/>
          </p:cNvSpPr>
          <p:nvPr userDrawn="1">
            <p:ph type="pic" sz="quarter" idx="10"/>
          </p:nvPr>
        </p:nvSpPr>
        <p:spPr>
          <a:xfrm>
            <a:off x="1522413" y="987987"/>
            <a:ext cx="4882026" cy="4882026"/>
          </a:xfrm>
          <a:custGeom>
            <a:avLst/>
            <a:gdLst>
              <a:gd name="connsiteX0" fmla="*/ 2441014 w 4882026"/>
              <a:gd name="connsiteY0" fmla="*/ 0 h 4882026"/>
              <a:gd name="connsiteX1" fmla="*/ 4882026 w 4882026"/>
              <a:gd name="connsiteY1" fmla="*/ 2441013 h 4882026"/>
              <a:gd name="connsiteX2" fmla="*/ 2441014 w 4882026"/>
              <a:gd name="connsiteY2" fmla="*/ 4882026 h 4882026"/>
              <a:gd name="connsiteX3" fmla="*/ 0 w 4882026"/>
              <a:gd name="connsiteY3" fmla="*/ 2441013 h 4882026"/>
              <a:gd name="connsiteX4" fmla="*/ 2441014 w 4882026"/>
              <a:gd name="connsiteY4" fmla="*/ 0 h 4882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2026" h="4882026">
                <a:moveTo>
                  <a:pt x="2441014" y="0"/>
                </a:moveTo>
                <a:cubicBezTo>
                  <a:pt x="3789148" y="0"/>
                  <a:pt x="4882026" y="1092879"/>
                  <a:pt x="4882026" y="2441013"/>
                </a:cubicBezTo>
                <a:cubicBezTo>
                  <a:pt x="4882026" y="3789147"/>
                  <a:pt x="3789148" y="4882026"/>
                  <a:pt x="2441014" y="4882026"/>
                </a:cubicBezTo>
                <a:cubicBezTo>
                  <a:pt x="1092880" y="4882026"/>
                  <a:pt x="0" y="3789147"/>
                  <a:pt x="0" y="2441013"/>
                </a:cubicBezTo>
                <a:cubicBezTo>
                  <a:pt x="0" y="1092879"/>
                  <a:pt x="1092880" y="0"/>
                  <a:pt x="244101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7519455" y="1271202"/>
            <a:ext cx="312575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995E7B0D-8CC8-4F9D-9103-ABAF1A19E3EA}"/>
              </a:ext>
            </a:extLst>
          </p:cNvPr>
          <p:cNvSpPr>
            <a:spLocks noGrp="1"/>
          </p:cNvSpPr>
          <p:nvPr>
            <p:ph type="pic" sz="quarter" idx="10"/>
          </p:nvPr>
        </p:nvSpPr>
        <p:spPr>
          <a:xfrm>
            <a:off x="8534400" y="685800"/>
            <a:ext cx="3657600" cy="5486400"/>
          </a:xfrm>
          <a:custGeom>
            <a:avLst/>
            <a:gdLst>
              <a:gd name="connsiteX0" fmla="*/ 2743200 w 3657600"/>
              <a:gd name="connsiteY0" fmla="*/ 0 h 5486400"/>
              <a:gd name="connsiteX1" fmla="*/ 3558944 w 3657600"/>
              <a:gd name="connsiteY1" fmla="*/ 123329 h 5486400"/>
              <a:gd name="connsiteX2" fmla="*/ 3657600 w 3657600"/>
              <a:gd name="connsiteY2" fmla="*/ 159437 h 5486400"/>
              <a:gd name="connsiteX3" fmla="*/ 3657600 w 3657600"/>
              <a:gd name="connsiteY3" fmla="*/ 5326963 h 5486400"/>
              <a:gd name="connsiteX4" fmla="*/ 3558944 w 3657600"/>
              <a:gd name="connsiteY4" fmla="*/ 5363072 h 5486400"/>
              <a:gd name="connsiteX5" fmla="*/ 2743200 w 3657600"/>
              <a:gd name="connsiteY5" fmla="*/ 5486400 h 5486400"/>
              <a:gd name="connsiteX6" fmla="*/ 0 w 3657600"/>
              <a:gd name="connsiteY6" fmla="*/ 2743200 h 5486400"/>
              <a:gd name="connsiteX7" fmla="*/ 2743200 w 36576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7600" h="5486400">
                <a:moveTo>
                  <a:pt x="2743200" y="0"/>
                </a:moveTo>
                <a:cubicBezTo>
                  <a:pt x="3027268" y="0"/>
                  <a:pt x="3301251" y="43178"/>
                  <a:pt x="3558944" y="123329"/>
                </a:cubicBezTo>
                <a:lnTo>
                  <a:pt x="3657600" y="159437"/>
                </a:lnTo>
                <a:lnTo>
                  <a:pt x="3657600" y="5326963"/>
                </a:lnTo>
                <a:lnTo>
                  <a:pt x="3558944" y="5363072"/>
                </a:lnTo>
                <a:cubicBezTo>
                  <a:pt x="3301251" y="5443222"/>
                  <a:pt x="3027268" y="5486400"/>
                  <a:pt x="2743200" y="5486400"/>
                </a:cubicBezTo>
                <a:cubicBezTo>
                  <a:pt x="1228172" y="5486400"/>
                  <a:pt x="0" y="4258228"/>
                  <a:pt x="0" y="2743200"/>
                </a:cubicBezTo>
                <a:cubicBezTo>
                  <a:pt x="0" y="1228172"/>
                  <a:pt x="1228172" y="0"/>
                  <a:pt x="27432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1084307" y="1351370"/>
            <a:ext cx="4224539"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1A97961-ED6B-4D28-B760-2E3500DEB80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5627538" y="2239169"/>
            <a:ext cx="633430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5" name="PpHolder11">
            <a:extLst>
              <a:ext uri="{FF2B5EF4-FFF2-40B4-BE49-F238E27FC236}">
                <a16:creationId xmlns:a16="http://schemas.microsoft.com/office/drawing/2014/main" id="{F3E378A9-33F2-473E-BB99-A7E61C78DBF6}"/>
              </a:ext>
            </a:extLst>
          </p:cNvPr>
          <p:cNvSpPr>
            <a:spLocks noGrp="1"/>
          </p:cNvSpPr>
          <p:nvPr>
            <p:ph type="pic" sz="quarter" idx="13"/>
          </p:nvPr>
        </p:nvSpPr>
        <p:spPr>
          <a:xfrm>
            <a:off x="3666928"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4" y="1810145"/>
                  <a:pt x="0" y="1404930"/>
                  <a:pt x="0" y="905072"/>
                </a:cubicBezTo>
                <a:cubicBezTo>
                  <a:pt x="0" y="405214"/>
                  <a:pt x="405214"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3" name="PpHolder16">
            <a:extLst>
              <a:ext uri="{FF2B5EF4-FFF2-40B4-BE49-F238E27FC236}">
                <a16:creationId xmlns:a16="http://schemas.microsoft.com/office/drawing/2014/main" id="{51FD872D-E99A-4DB3-8726-655ED754DDFB}"/>
              </a:ext>
            </a:extLst>
          </p:cNvPr>
          <p:cNvSpPr>
            <a:spLocks noGrp="1"/>
          </p:cNvSpPr>
          <p:nvPr>
            <p:ph type="pic" sz="quarter" idx="12"/>
          </p:nvPr>
        </p:nvSpPr>
        <p:spPr>
          <a:xfrm>
            <a:off x="618928" y="2801438"/>
            <a:ext cx="1810147" cy="1810145"/>
          </a:xfrm>
          <a:custGeom>
            <a:avLst/>
            <a:gdLst>
              <a:gd name="connsiteX0" fmla="*/ 905073 w 1810147"/>
              <a:gd name="connsiteY0" fmla="*/ 0 h 1810145"/>
              <a:gd name="connsiteX1" fmla="*/ 1810147 w 1810147"/>
              <a:gd name="connsiteY1" fmla="*/ 905072 h 1810145"/>
              <a:gd name="connsiteX2" fmla="*/ 905073 w 1810147"/>
              <a:gd name="connsiteY2" fmla="*/ 1810145 h 1810145"/>
              <a:gd name="connsiteX3" fmla="*/ 0 w 1810147"/>
              <a:gd name="connsiteY3" fmla="*/ 905072 h 1810145"/>
              <a:gd name="connsiteX4" fmla="*/ 905073 w 1810147"/>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7" h="1810145">
                <a:moveTo>
                  <a:pt x="905073" y="0"/>
                </a:moveTo>
                <a:cubicBezTo>
                  <a:pt x="1404932" y="0"/>
                  <a:pt x="1810147" y="405214"/>
                  <a:pt x="1810147" y="905072"/>
                </a:cubicBezTo>
                <a:cubicBezTo>
                  <a:pt x="1810147" y="1404930"/>
                  <a:pt x="1404932"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1">
            <a:extLst>
              <a:ext uri="{FF2B5EF4-FFF2-40B4-BE49-F238E27FC236}">
                <a16:creationId xmlns:a16="http://schemas.microsoft.com/office/drawing/2014/main" id="{3AC0DF71-BD37-4323-A290-8655639372F8}"/>
              </a:ext>
            </a:extLst>
          </p:cNvPr>
          <p:cNvSpPr>
            <a:spLocks noGrp="1"/>
          </p:cNvSpPr>
          <p:nvPr>
            <p:ph type="pic" sz="quarter" idx="11"/>
          </p:nvPr>
        </p:nvSpPr>
        <p:spPr>
          <a:xfrm>
            <a:off x="6714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6">
            <a:extLst>
              <a:ext uri="{FF2B5EF4-FFF2-40B4-BE49-F238E27FC236}">
                <a16:creationId xmlns:a16="http://schemas.microsoft.com/office/drawing/2014/main" id="{0CF265B5-3B2C-4C8E-9573-6948ABD87519}"/>
              </a:ext>
            </a:extLst>
          </p:cNvPr>
          <p:cNvSpPr>
            <a:spLocks noGrp="1"/>
          </p:cNvSpPr>
          <p:nvPr userDrawn="1">
            <p:ph type="pic" sz="quarter" idx="10"/>
          </p:nvPr>
        </p:nvSpPr>
        <p:spPr>
          <a:xfrm>
            <a:off x="9762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B61884D-FAD0-49AA-88FB-DC4414D44AD9}"/>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883871D1-D247-41EE-9636-3ECC5FA3D43B}"/>
              </a:ext>
            </a:extLst>
          </p:cNvPr>
          <p:cNvSpPr>
            <a:spLocks noGrp="1"/>
          </p:cNvSpPr>
          <p:nvPr>
            <p:ph type="pic" sz="quarter" idx="13"/>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2">
            <a:extLst>
              <a:ext uri="{FF2B5EF4-FFF2-40B4-BE49-F238E27FC236}">
                <a16:creationId xmlns:a16="http://schemas.microsoft.com/office/drawing/2014/main" id="{542DA1C0-3752-4296-9811-77B6A4932AF0}"/>
              </a:ext>
            </a:extLst>
          </p:cNvPr>
          <p:cNvSpPr>
            <a:spLocks noGrp="1"/>
          </p:cNvSpPr>
          <p:nvPr>
            <p:ph type="pic" sz="quarter" idx="12"/>
          </p:nvPr>
        </p:nvSpPr>
        <p:spPr>
          <a:xfrm>
            <a:off x="6711565" y="2660600"/>
            <a:ext cx="1517904" cy="1517903"/>
          </a:xfrm>
          <a:custGeom>
            <a:avLst/>
            <a:gdLst>
              <a:gd name="connsiteX0" fmla="*/ 758952 w 1517904"/>
              <a:gd name="connsiteY0" fmla="*/ 0 h 1517903"/>
              <a:gd name="connsiteX1" fmla="*/ 1517904 w 1517904"/>
              <a:gd name="connsiteY1" fmla="*/ 758951 h 1517903"/>
              <a:gd name="connsiteX2" fmla="*/ 758952 w 1517904"/>
              <a:gd name="connsiteY2" fmla="*/ 1517903 h 1517903"/>
              <a:gd name="connsiteX3" fmla="*/ 0 w 1517904"/>
              <a:gd name="connsiteY3" fmla="*/ 758951 h 1517903"/>
              <a:gd name="connsiteX4" fmla="*/ 758952 w 1517904"/>
              <a:gd name="connsiteY4" fmla="*/ 0 h 1517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3">
                <a:moveTo>
                  <a:pt x="758952" y="0"/>
                </a:moveTo>
                <a:cubicBezTo>
                  <a:pt x="1178110" y="0"/>
                  <a:pt x="1517904" y="339793"/>
                  <a:pt x="1517904" y="758951"/>
                </a:cubicBezTo>
                <a:cubicBezTo>
                  <a:pt x="1517904" y="1178109"/>
                  <a:pt x="1178110" y="1517903"/>
                  <a:pt x="758952" y="1517903"/>
                </a:cubicBezTo>
                <a:cubicBezTo>
                  <a:pt x="339794" y="1517903"/>
                  <a:pt x="0" y="1178109"/>
                  <a:pt x="0" y="758951"/>
                </a:cubicBezTo>
                <a:cubicBezTo>
                  <a:pt x="0" y="339793"/>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3">
            <a:extLst>
              <a:ext uri="{FF2B5EF4-FFF2-40B4-BE49-F238E27FC236}">
                <a16:creationId xmlns:a16="http://schemas.microsoft.com/office/drawing/2014/main" id="{E2B299DA-1151-4250-95D5-17963CADA324}"/>
              </a:ext>
            </a:extLst>
          </p:cNvPr>
          <p:cNvSpPr>
            <a:spLocks noGrp="1"/>
          </p:cNvSpPr>
          <p:nvPr>
            <p:ph type="pic" sz="quarter" idx="11"/>
          </p:nvPr>
        </p:nvSpPr>
        <p:spPr>
          <a:xfrm>
            <a:off x="6711565" y="686120"/>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D824819F-DD14-4D4D-84B3-32636D611EFF}"/>
              </a:ext>
            </a:extLst>
          </p:cNvPr>
          <p:cNvSpPr>
            <a:spLocks noGrp="1"/>
          </p:cNvSpPr>
          <p:nvPr userDrawn="1">
            <p:ph type="pic" sz="quarter" idx="10"/>
          </p:nvPr>
        </p:nvSpPr>
        <p:spPr>
          <a:xfrm>
            <a:off x="6711565" y="4653976"/>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2140321" y="1321138"/>
            <a:ext cx="2807141"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4">
            <a:extLst>
              <a:ext uri="{FF2B5EF4-FFF2-40B4-BE49-F238E27FC236}">
                <a16:creationId xmlns:a16="http://schemas.microsoft.com/office/drawing/2014/main" id="{5B51247D-4651-4B27-9A8D-E06FD88C7921}"/>
              </a:ext>
            </a:extLst>
          </p:cNvPr>
          <p:cNvSpPr>
            <a:spLocks noGrp="1"/>
          </p:cNvSpPr>
          <p:nvPr>
            <p:ph type="pic" sz="quarter" idx="11"/>
          </p:nvPr>
        </p:nvSpPr>
        <p:spPr>
          <a:xfrm>
            <a:off x="608016" y="1604946"/>
            <a:ext cx="2744785" cy="3957654"/>
          </a:xfrm>
          <a:custGeom>
            <a:avLst/>
            <a:gdLst>
              <a:gd name="connsiteX0" fmla="*/ 131392 w 2744785"/>
              <a:gd name="connsiteY0" fmla="*/ 0 h 3957654"/>
              <a:gd name="connsiteX1" fmla="*/ 2613392 w 2744785"/>
              <a:gd name="connsiteY1" fmla="*/ 0 h 3957654"/>
              <a:gd name="connsiteX2" fmla="*/ 2744785 w 2744785"/>
              <a:gd name="connsiteY2" fmla="*/ 131393 h 3957654"/>
              <a:gd name="connsiteX3" fmla="*/ 2744785 w 2744785"/>
              <a:gd name="connsiteY3" fmla="*/ 3826261 h 3957654"/>
              <a:gd name="connsiteX4" fmla="*/ 2613392 w 2744785"/>
              <a:gd name="connsiteY4" fmla="*/ 3957654 h 3957654"/>
              <a:gd name="connsiteX5" fmla="*/ 131392 w 2744785"/>
              <a:gd name="connsiteY5" fmla="*/ 3957654 h 3957654"/>
              <a:gd name="connsiteX6" fmla="*/ 0 w 2744785"/>
              <a:gd name="connsiteY6" fmla="*/ 3826261 h 3957654"/>
              <a:gd name="connsiteX7" fmla="*/ 0 w 2744785"/>
              <a:gd name="connsiteY7" fmla="*/ 131393 h 3957654"/>
              <a:gd name="connsiteX8" fmla="*/ 131392 w 2744785"/>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5" h="3957654">
                <a:moveTo>
                  <a:pt x="131392" y="0"/>
                </a:moveTo>
                <a:lnTo>
                  <a:pt x="2613392" y="0"/>
                </a:lnTo>
                <a:cubicBezTo>
                  <a:pt x="2685958" y="0"/>
                  <a:pt x="2744785" y="58827"/>
                  <a:pt x="2744785" y="131393"/>
                </a:cubicBezTo>
                <a:lnTo>
                  <a:pt x="2744785" y="3826261"/>
                </a:lnTo>
                <a:cubicBezTo>
                  <a:pt x="2744785" y="3898827"/>
                  <a:pt x="2685958" y="3957654"/>
                  <a:pt x="2613392" y="3957654"/>
                </a:cubicBezTo>
                <a:lnTo>
                  <a:pt x="131392" y="3957654"/>
                </a:lnTo>
                <a:cubicBezTo>
                  <a:pt x="58826" y="3957654"/>
                  <a:pt x="0" y="3898827"/>
                  <a:pt x="0" y="3826261"/>
                </a:cubicBezTo>
                <a:lnTo>
                  <a:pt x="0" y="131393"/>
                </a:lnTo>
                <a:cubicBezTo>
                  <a:pt x="0" y="58827"/>
                  <a:pt x="58826" y="0"/>
                  <a:pt x="131392"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7">
            <a:extLst>
              <a:ext uri="{FF2B5EF4-FFF2-40B4-BE49-F238E27FC236}">
                <a16:creationId xmlns:a16="http://schemas.microsoft.com/office/drawing/2014/main" id="{C7E8CA0F-4937-4E3D-8505-8D35F0BE0B89}"/>
              </a:ext>
            </a:extLst>
          </p:cNvPr>
          <p:cNvSpPr>
            <a:spLocks noGrp="1"/>
          </p:cNvSpPr>
          <p:nvPr userDrawn="1">
            <p:ph type="pic" sz="quarter" idx="10"/>
          </p:nvPr>
        </p:nvSpPr>
        <p:spPr>
          <a:xfrm>
            <a:off x="6400800" y="1604946"/>
            <a:ext cx="2744786" cy="3957654"/>
          </a:xfrm>
          <a:custGeom>
            <a:avLst/>
            <a:gdLst>
              <a:gd name="connsiteX0" fmla="*/ 131393 w 2744786"/>
              <a:gd name="connsiteY0" fmla="*/ 0 h 3957654"/>
              <a:gd name="connsiteX1" fmla="*/ 2613393 w 2744786"/>
              <a:gd name="connsiteY1" fmla="*/ 0 h 3957654"/>
              <a:gd name="connsiteX2" fmla="*/ 2744786 w 2744786"/>
              <a:gd name="connsiteY2" fmla="*/ 131393 h 3957654"/>
              <a:gd name="connsiteX3" fmla="*/ 2744786 w 2744786"/>
              <a:gd name="connsiteY3" fmla="*/ 3826261 h 3957654"/>
              <a:gd name="connsiteX4" fmla="*/ 2613393 w 2744786"/>
              <a:gd name="connsiteY4" fmla="*/ 3957654 h 3957654"/>
              <a:gd name="connsiteX5" fmla="*/ 131393 w 2744786"/>
              <a:gd name="connsiteY5" fmla="*/ 3957654 h 3957654"/>
              <a:gd name="connsiteX6" fmla="*/ 0 w 2744786"/>
              <a:gd name="connsiteY6" fmla="*/ 3826261 h 3957654"/>
              <a:gd name="connsiteX7" fmla="*/ 0 w 2744786"/>
              <a:gd name="connsiteY7" fmla="*/ 131393 h 3957654"/>
              <a:gd name="connsiteX8" fmla="*/ 131393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3" y="0"/>
                </a:moveTo>
                <a:lnTo>
                  <a:pt x="2613393" y="0"/>
                </a:lnTo>
                <a:cubicBezTo>
                  <a:pt x="2685959" y="0"/>
                  <a:pt x="2744786" y="58827"/>
                  <a:pt x="2744786" y="131393"/>
                </a:cubicBezTo>
                <a:lnTo>
                  <a:pt x="2744786" y="3826261"/>
                </a:lnTo>
                <a:cubicBezTo>
                  <a:pt x="2744786" y="3898827"/>
                  <a:pt x="2685959" y="3957654"/>
                  <a:pt x="2613393" y="3957654"/>
                </a:cubicBezTo>
                <a:lnTo>
                  <a:pt x="131393" y="3957654"/>
                </a:lnTo>
                <a:cubicBezTo>
                  <a:pt x="58827" y="3957654"/>
                  <a:pt x="0" y="3898827"/>
                  <a:pt x="0" y="3826261"/>
                </a:cubicBezTo>
                <a:lnTo>
                  <a:pt x="0" y="131393"/>
                </a:lnTo>
                <a:cubicBezTo>
                  <a:pt x="0" y="58827"/>
                  <a:pt x="58827" y="0"/>
                  <a:pt x="13139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E04A3A40-30C0-4CFB-A825-E77C5B30A8CA}"/>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E6924EC4-E316-4C21-B2C1-0B20E1345633}"/>
              </a:ext>
            </a:extLst>
          </p:cNvPr>
          <p:cNvSpPr>
            <a:spLocks noGrp="1"/>
          </p:cNvSpPr>
          <p:nvPr>
            <p:ph type="pic" sz="quarter" idx="12"/>
          </p:nvPr>
        </p:nvSpPr>
        <p:spPr>
          <a:xfrm>
            <a:off x="1" y="160020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5B56127D-4ED5-41A4-8B19-8C2DE0B875F4}"/>
              </a:ext>
            </a:extLst>
          </p:cNvPr>
          <p:cNvSpPr>
            <a:spLocks noGrp="1"/>
          </p:cNvSpPr>
          <p:nvPr>
            <p:ph type="pic" sz="quarter" idx="11"/>
          </p:nvPr>
        </p:nvSpPr>
        <p:spPr>
          <a:xfrm>
            <a:off x="5487990" y="1600200"/>
            <a:ext cx="2436811" cy="2438400"/>
          </a:xfrm>
          <a:custGeom>
            <a:avLst/>
            <a:gdLst>
              <a:gd name="connsiteX0" fmla="*/ 0 w 2436811"/>
              <a:gd name="connsiteY0" fmla="*/ 0 h 2438400"/>
              <a:gd name="connsiteX1" fmla="*/ 2436811 w 2436811"/>
              <a:gd name="connsiteY1" fmla="*/ 0 h 2438400"/>
              <a:gd name="connsiteX2" fmla="*/ 2436811 w 2436811"/>
              <a:gd name="connsiteY2" fmla="*/ 2438400 h 2438400"/>
              <a:gd name="connsiteX3" fmla="*/ 0 w 2436811"/>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1" h="2438400">
                <a:moveTo>
                  <a:pt x="0" y="0"/>
                </a:moveTo>
                <a:lnTo>
                  <a:pt x="2436811" y="0"/>
                </a:lnTo>
                <a:lnTo>
                  <a:pt x="2436811"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D406D9FC-0D4E-4964-981D-1B92D4305BA6}"/>
              </a:ext>
            </a:extLst>
          </p:cNvPr>
          <p:cNvSpPr>
            <a:spLocks noGrp="1"/>
          </p:cNvSpPr>
          <p:nvPr userDrawn="1">
            <p:ph type="pic" sz="quarter" idx="10"/>
          </p:nvPr>
        </p:nvSpPr>
        <p:spPr>
          <a:xfrm>
            <a:off x="8238931" y="1600200"/>
            <a:ext cx="2436812" cy="2438400"/>
          </a:xfrm>
          <a:custGeom>
            <a:avLst/>
            <a:gdLst>
              <a:gd name="connsiteX0" fmla="*/ 0 w 2436812"/>
              <a:gd name="connsiteY0" fmla="*/ 0 h 2438400"/>
              <a:gd name="connsiteX1" fmla="*/ 2436812 w 2436812"/>
              <a:gd name="connsiteY1" fmla="*/ 0 h 2438400"/>
              <a:gd name="connsiteX2" fmla="*/ 2436812 w 2436812"/>
              <a:gd name="connsiteY2" fmla="*/ 2438400 h 2438400"/>
              <a:gd name="connsiteX3" fmla="*/ 0 w 2436812"/>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2" h="2438400">
                <a:moveTo>
                  <a:pt x="0" y="0"/>
                </a:moveTo>
                <a:lnTo>
                  <a:pt x="2436812" y="0"/>
                </a:lnTo>
                <a:lnTo>
                  <a:pt x="2436812"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30CCE4AA-A825-4013-8E60-831050D7BDF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A5E0B476-2F96-4906-8DB4-49ED6A69C84A}"/>
              </a:ext>
            </a:extLst>
          </p:cNvPr>
          <p:cNvSpPr>
            <a:spLocks noGrp="1"/>
          </p:cNvSpPr>
          <p:nvPr>
            <p:ph type="pic" sz="quarter" idx="11"/>
          </p:nvPr>
        </p:nvSpPr>
        <p:spPr>
          <a:xfrm>
            <a:off x="5487990" y="0"/>
            <a:ext cx="6704011" cy="5562600"/>
          </a:xfrm>
          <a:custGeom>
            <a:avLst/>
            <a:gdLst>
              <a:gd name="connsiteX0" fmla="*/ 0 w 6704011"/>
              <a:gd name="connsiteY0" fmla="*/ 0 h 5562600"/>
              <a:gd name="connsiteX1" fmla="*/ 6704011 w 6704011"/>
              <a:gd name="connsiteY1" fmla="*/ 0 h 5562600"/>
              <a:gd name="connsiteX2" fmla="*/ 6704011 w 6704011"/>
              <a:gd name="connsiteY2" fmla="*/ 5562600 h 5562600"/>
              <a:gd name="connsiteX3" fmla="*/ 0 w 6704011"/>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11" h="5562600">
                <a:moveTo>
                  <a:pt x="0" y="0"/>
                </a:moveTo>
                <a:lnTo>
                  <a:pt x="6704011" y="0"/>
                </a:lnTo>
                <a:lnTo>
                  <a:pt x="6704011" y="5562600"/>
                </a:lnTo>
                <a:lnTo>
                  <a:pt x="0" y="55626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952E4A8C-D214-4CE1-AF92-B58153DD1BC9}"/>
              </a:ext>
            </a:extLst>
          </p:cNvPr>
          <p:cNvSpPr>
            <a:spLocks noGrp="1"/>
          </p:cNvSpPr>
          <p:nvPr userDrawn="1">
            <p:ph type="pic" sz="quarter" idx="10"/>
          </p:nvPr>
        </p:nvSpPr>
        <p:spPr>
          <a:xfrm>
            <a:off x="1" y="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E907EDF-F415-4175-838B-F32A7B3C833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E62C097D-0908-4E31-A723-B15361E0E0F3}"/>
              </a:ext>
            </a:extLst>
          </p:cNvPr>
          <p:cNvSpPr>
            <a:spLocks noGrp="1"/>
          </p:cNvSpPr>
          <p:nvPr>
            <p:ph type="pic" sz="quarter" idx="11"/>
          </p:nvPr>
        </p:nvSpPr>
        <p:spPr>
          <a:xfrm>
            <a:off x="0" y="0"/>
            <a:ext cx="7010399" cy="5257800"/>
          </a:xfrm>
          <a:custGeom>
            <a:avLst/>
            <a:gdLst>
              <a:gd name="connsiteX0" fmla="*/ 0 w 7010399"/>
              <a:gd name="connsiteY0" fmla="*/ 0 h 5257800"/>
              <a:gd name="connsiteX1" fmla="*/ 7010399 w 7010399"/>
              <a:gd name="connsiteY1" fmla="*/ 0 h 5257800"/>
              <a:gd name="connsiteX2" fmla="*/ 7010399 w 7010399"/>
              <a:gd name="connsiteY2" fmla="*/ 5257800 h 5257800"/>
              <a:gd name="connsiteX3" fmla="*/ 0 w 7010399"/>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7010399" h="5257800">
                <a:moveTo>
                  <a:pt x="0" y="0"/>
                </a:moveTo>
                <a:lnTo>
                  <a:pt x="7010399" y="0"/>
                </a:lnTo>
                <a:lnTo>
                  <a:pt x="7010399"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D1C9BDA5-9F39-45D7-89F0-9919F2B89958}"/>
              </a:ext>
            </a:extLst>
          </p:cNvPr>
          <p:cNvSpPr>
            <a:spLocks noGrp="1"/>
          </p:cNvSpPr>
          <p:nvPr userDrawn="1">
            <p:ph type="pic" sz="quarter" idx="10"/>
          </p:nvPr>
        </p:nvSpPr>
        <p:spPr>
          <a:xfrm>
            <a:off x="7010402" y="0"/>
            <a:ext cx="5181599" cy="6858000"/>
          </a:xfrm>
          <a:custGeom>
            <a:avLst/>
            <a:gdLst>
              <a:gd name="connsiteX0" fmla="*/ 0 w 5181599"/>
              <a:gd name="connsiteY0" fmla="*/ 0 h 6858000"/>
              <a:gd name="connsiteX1" fmla="*/ 5181599 w 5181599"/>
              <a:gd name="connsiteY1" fmla="*/ 0 h 6858000"/>
              <a:gd name="connsiteX2" fmla="*/ 5181599 w 5181599"/>
              <a:gd name="connsiteY2" fmla="*/ 6858000 h 6858000"/>
              <a:gd name="connsiteX3" fmla="*/ 0 w 51815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81599" h="6858000">
                <a:moveTo>
                  <a:pt x="0" y="0"/>
                </a:moveTo>
                <a:lnTo>
                  <a:pt x="5181599" y="0"/>
                </a:lnTo>
                <a:lnTo>
                  <a:pt x="51815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665092A6-AE68-4EF5-A03C-B06CF42F4924}"/>
              </a:ext>
            </a:extLst>
          </p:cNvPr>
          <p:cNvSpPr>
            <a:spLocks noGrp="1"/>
          </p:cNvSpPr>
          <p:nvPr>
            <p:ph type="pic" sz="quarter" idx="11"/>
          </p:nvPr>
        </p:nvSpPr>
        <p:spPr>
          <a:xfrm>
            <a:off x="0" y="0"/>
            <a:ext cx="3352800" cy="6858000"/>
          </a:xfrm>
          <a:custGeom>
            <a:avLst/>
            <a:gdLst>
              <a:gd name="connsiteX0" fmla="*/ 0 w 3352800"/>
              <a:gd name="connsiteY0" fmla="*/ 0 h 6858000"/>
              <a:gd name="connsiteX1" fmla="*/ 3352800 w 3352800"/>
              <a:gd name="connsiteY1" fmla="*/ 0 h 6858000"/>
              <a:gd name="connsiteX2" fmla="*/ 3352800 w 3352800"/>
              <a:gd name="connsiteY2" fmla="*/ 6858000 h 6858000"/>
              <a:gd name="connsiteX3" fmla="*/ 0 w 33528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352800" h="6858000">
                <a:moveTo>
                  <a:pt x="0" y="0"/>
                </a:moveTo>
                <a:lnTo>
                  <a:pt x="3352800" y="0"/>
                </a:lnTo>
                <a:lnTo>
                  <a:pt x="33528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7">
            <a:extLst>
              <a:ext uri="{FF2B5EF4-FFF2-40B4-BE49-F238E27FC236}">
                <a16:creationId xmlns:a16="http://schemas.microsoft.com/office/drawing/2014/main" id="{95CDC8DA-34FB-4BCA-8843-FADC646CD637}"/>
              </a:ext>
            </a:extLst>
          </p:cNvPr>
          <p:cNvSpPr>
            <a:spLocks noGrp="1"/>
          </p:cNvSpPr>
          <p:nvPr userDrawn="1">
            <p:ph type="pic" sz="quarter" idx="10"/>
          </p:nvPr>
        </p:nvSpPr>
        <p:spPr>
          <a:xfrm>
            <a:off x="1522413" y="1289103"/>
            <a:ext cx="3354388" cy="2749498"/>
          </a:xfrm>
          <a:custGeom>
            <a:avLst/>
            <a:gdLst>
              <a:gd name="connsiteX0" fmla="*/ 150343 w 3354388"/>
              <a:gd name="connsiteY0" fmla="*/ 0 h 2749498"/>
              <a:gd name="connsiteX1" fmla="*/ 3204045 w 3354388"/>
              <a:gd name="connsiteY1" fmla="*/ 0 h 2749498"/>
              <a:gd name="connsiteX2" fmla="*/ 3354388 w 3354388"/>
              <a:gd name="connsiteY2" fmla="*/ 150343 h 2749498"/>
              <a:gd name="connsiteX3" fmla="*/ 3354388 w 3354388"/>
              <a:gd name="connsiteY3" fmla="*/ 2599155 h 2749498"/>
              <a:gd name="connsiteX4" fmla="*/ 3204045 w 3354388"/>
              <a:gd name="connsiteY4" fmla="*/ 2749498 h 2749498"/>
              <a:gd name="connsiteX5" fmla="*/ 150343 w 3354388"/>
              <a:gd name="connsiteY5" fmla="*/ 2749498 h 2749498"/>
              <a:gd name="connsiteX6" fmla="*/ 0 w 3354388"/>
              <a:gd name="connsiteY6" fmla="*/ 2599155 h 2749498"/>
              <a:gd name="connsiteX7" fmla="*/ 0 w 3354388"/>
              <a:gd name="connsiteY7" fmla="*/ 150343 h 2749498"/>
              <a:gd name="connsiteX8" fmla="*/ 150343 w 3354388"/>
              <a:gd name="connsiteY8" fmla="*/ 0 h 2749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4388" h="2749498">
                <a:moveTo>
                  <a:pt x="150343" y="0"/>
                </a:moveTo>
                <a:lnTo>
                  <a:pt x="3204045" y="0"/>
                </a:lnTo>
                <a:cubicBezTo>
                  <a:pt x="3287077" y="0"/>
                  <a:pt x="3354388" y="67311"/>
                  <a:pt x="3354388" y="150343"/>
                </a:cubicBezTo>
                <a:lnTo>
                  <a:pt x="3354388" y="2599155"/>
                </a:lnTo>
                <a:cubicBezTo>
                  <a:pt x="3354388" y="2682187"/>
                  <a:pt x="3287077" y="2749498"/>
                  <a:pt x="3204045" y="2749498"/>
                </a:cubicBezTo>
                <a:lnTo>
                  <a:pt x="150343" y="2749498"/>
                </a:lnTo>
                <a:cubicBezTo>
                  <a:pt x="67310" y="2749498"/>
                  <a:pt x="0" y="2682187"/>
                  <a:pt x="0" y="2599155"/>
                </a:cubicBezTo>
                <a:lnTo>
                  <a:pt x="0" y="150343"/>
                </a:lnTo>
                <a:cubicBezTo>
                  <a:pt x="0" y="67311"/>
                  <a:pt x="67310" y="0"/>
                  <a:pt x="15034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6615069" y="2074865"/>
            <a:ext cx="5218865"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3">
            <a:extLst>
              <a:ext uri="{FF2B5EF4-FFF2-40B4-BE49-F238E27FC236}">
                <a16:creationId xmlns:a16="http://schemas.microsoft.com/office/drawing/2014/main" id="{09419055-C1F0-4912-BB96-EBAFEA9BDDAB}"/>
              </a:ext>
            </a:extLst>
          </p:cNvPr>
          <p:cNvSpPr>
            <a:spLocks noGrp="1"/>
          </p:cNvSpPr>
          <p:nvPr>
            <p:ph type="pic" sz="quarter" idx="10"/>
          </p:nvPr>
        </p:nvSpPr>
        <p:spPr>
          <a:xfrm>
            <a:off x="1" y="1987421"/>
            <a:ext cx="4573589" cy="2666343"/>
          </a:xfrm>
          <a:custGeom>
            <a:avLst/>
            <a:gdLst>
              <a:gd name="connsiteX0" fmla="*/ 0 w 4573589"/>
              <a:gd name="connsiteY0" fmla="*/ 0 h 2666343"/>
              <a:gd name="connsiteX1" fmla="*/ 4573589 w 4573589"/>
              <a:gd name="connsiteY1" fmla="*/ 0 h 2666343"/>
              <a:gd name="connsiteX2" fmla="*/ 4573589 w 4573589"/>
              <a:gd name="connsiteY2" fmla="*/ 2666343 h 2666343"/>
              <a:gd name="connsiteX3" fmla="*/ 0 w 4573589"/>
              <a:gd name="connsiteY3" fmla="*/ 2666343 h 2666343"/>
            </a:gdLst>
            <a:ahLst/>
            <a:cxnLst>
              <a:cxn ang="0">
                <a:pos x="connsiteX0" y="connsiteY0"/>
              </a:cxn>
              <a:cxn ang="0">
                <a:pos x="connsiteX1" y="connsiteY1"/>
              </a:cxn>
              <a:cxn ang="0">
                <a:pos x="connsiteX2" y="connsiteY2"/>
              </a:cxn>
              <a:cxn ang="0">
                <a:pos x="connsiteX3" y="connsiteY3"/>
              </a:cxn>
            </a:cxnLst>
            <a:rect l="l" t="t" r="r" b="b"/>
            <a:pathLst>
              <a:path w="4573589" h="2666343">
                <a:moveTo>
                  <a:pt x="0" y="0"/>
                </a:moveTo>
                <a:lnTo>
                  <a:pt x="4573589" y="0"/>
                </a:lnTo>
                <a:lnTo>
                  <a:pt x="4573589" y="2666343"/>
                </a:lnTo>
                <a:lnTo>
                  <a:pt x="0" y="26663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5E17D54D-E6AC-46E6-B177-DDE03261E48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A812709-8209-4EC3-83B3-7F52F7A28C04}"/>
              </a:ext>
            </a:extLst>
          </p:cNvPr>
          <p:cNvSpPr>
            <a:spLocks noGrp="1"/>
          </p:cNvSpPr>
          <p:nvPr>
            <p:ph type="pic" sz="quarter" idx="11"/>
          </p:nvPr>
        </p:nvSpPr>
        <p:spPr>
          <a:xfrm>
            <a:off x="2447654" y="4046892"/>
            <a:ext cx="7296695" cy="2811108"/>
          </a:xfrm>
          <a:custGeom>
            <a:avLst/>
            <a:gdLst>
              <a:gd name="connsiteX0" fmla="*/ 3648347 w 7296695"/>
              <a:gd name="connsiteY0" fmla="*/ 0 h 2811108"/>
              <a:gd name="connsiteX1" fmla="*/ 7281194 w 7296695"/>
              <a:gd name="connsiteY1" fmla="*/ 2731046 h 2811108"/>
              <a:gd name="connsiteX2" fmla="*/ 7296695 w 7296695"/>
              <a:gd name="connsiteY2" fmla="*/ 2811108 h 2811108"/>
              <a:gd name="connsiteX3" fmla="*/ 0 w 7296695"/>
              <a:gd name="connsiteY3" fmla="*/ 2811108 h 2811108"/>
              <a:gd name="connsiteX4" fmla="*/ 15501 w 7296695"/>
              <a:gd name="connsiteY4" fmla="*/ 2731046 h 2811108"/>
              <a:gd name="connsiteX5" fmla="*/ 3648347 w 7296695"/>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5" h="2811108">
                <a:moveTo>
                  <a:pt x="3648347" y="0"/>
                </a:moveTo>
                <a:cubicBezTo>
                  <a:pt x="5440324" y="0"/>
                  <a:pt x="6935420" y="1172441"/>
                  <a:pt x="7281194" y="2731046"/>
                </a:cubicBezTo>
                <a:lnTo>
                  <a:pt x="7296695" y="2811108"/>
                </a:lnTo>
                <a:lnTo>
                  <a:pt x="0" y="2811108"/>
                </a:lnTo>
                <a:lnTo>
                  <a:pt x="15501" y="2731046"/>
                </a:lnTo>
                <a:cubicBezTo>
                  <a:pt x="361275" y="1172441"/>
                  <a:pt x="1856371" y="0"/>
                  <a:pt x="364834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1">
            <a:extLst>
              <a:ext uri="{FF2B5EF4-FFF2-40B4-BE49-F238E27FC236}">
                <a16:creationId xmlns:a16="http://schemas.microsoft.com/office/drawing/2014/main" id="{9CF229D8-BC67-49D9-875A-EC766595140E}"/>
              </a:ext>
            </a:extLst>
          </p:cNvPr>
          <p:cNvSpPr>
            <a:spLocks noGrp="1"/>
          </p:cNvSpPr>
          <p:nvPr userDrawn="1">
            <p:ph type="pic" sz="quarter" idx="10"/>
          </p:nvPr>
        </p:nvSpPr>
        <p:spPr>
          <a:xfrm>
            <a:off x="4150520" y="2999638"/>
            <a:ext cx="3901799" cy="2458770"/>
          </a:xfrm>
          <a:custGeom>
            <a:avLst/>
            <a:gdLst>
              <a:gd name="connsiteX0" fmla="*/ 0 w 3901799"/>
              <a:gd name="connsiteY0" fmla="*/ 0 h 2458770"/>
              <a:gd name="connsiteX1" fmla="*/ 3901799 w 3901799"/>
              <a:gd name="connsiteY1" fmla="*/ 0 h 2458770"/>
              <a:gd name="connsiteX2" fmla="*/ 3901799 w 3901799"/>
              <a:gd name="connsiteY2" fmla="*/ 2458770 h 2458770"/>
              <a:gd name="connsiteX3" fmla="*/ 0 w 3901799"/>
              <a:gd name="connsiteY3" fmla="*/ 2458770 h 2458770"/>
            </a:gdLst>
            <a:ahLst/>
            <a:cxnLst>
              <a:cxn ang="0">
                <a:pos x="connsiteX0" y="connsiteY0"/>
              </a:cxn>
              <a:cxn ang="0">
                <a:pos x="connsiteX1" y="connsiteY1"/>
              </a:cxn>
              <a:cxn ang="0">
                <a:pos x="connsiteX2" y="connsiteY2"/>
              </a:cxn>
              <a:cxn ang="0">
                <a:pos x="connsiteX3" y="connsiteY3"/>
              </a:cxn>
            </a:cxnLst>
            <a:rect l="l" t="t" r="r" b="b"/>
            <a:pathLst>
              <a:path w="3901799" h="2458770">
                <a:moveTo>
                  <a:pt x="0" y="0"/>
                </a:moveTo>
                <a:lnTo>
                  <a:pt x="3901799" y="0"/>
                </a:lnTo>
                <a:lnTo>
                  <a:pt x="3901799" y="2458770"/>
                </a:lnTo>
                <a:lnTo>
                  <a:pt x="0" y="245877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57EC6E-5A7F-472B-A143-8E3F28F8870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9B5D9E4-B5E7-471C-B508-0DB3890C28F1}"/>
              </a:ext>
            </a:extLst>
          </p:cNvPr>
          <p:cNvSpPr>
            <a:spLocks noGrp="1"/>
          </p:cNvSpPr>
          <p:nvPr>
            <p:ph type="pic" sz="quarter" idx="10"/>
          </p:nvPr>
        </p:nvSpPr>
        <p:spPr>
          <a:xfrm>
            <a:off x="0" y="1606440"/>
            <a:ext cx="12192000" cy="2432161"/>
          </a:xfrm>
          <a:custGeom>
            <a:avLst/>
            <a:gdLst>
              <a:gd name="connsiteX0" fmla="*/ 0 w 12192000"/>
              <a:gd name="connsiteY0" fmla="*/ 0 h 2432161"/>
              <a:gd name="connsiteX1" fmla="*/ 12192000 w 12192000"/>
              <a:gd name="connsiteY1" fmla="*/ 0 h 2432161"/>
              <a:gd name="connsiteX2" fmla="*/ 12192000 w 12192000"/>
              <a:gd name="connsiteY2" fmla="*/ 2432161 h 2432161"/>
              <a:gd name="connsiteX3" fmla="*/ 0 w 12192000"/>
              <a:gd name="connsiteY3" fmla="*/ 2432161 h 2432161"/>
            </a:gdLst>
            <a:ahLst/>
            <a:cxnLst>
              <a:cxn ang="0">
                <a:pos x="connsiteX0" y="connsiteY0"/>
              </a:cxn>
              <a:cxn ang="0">
                <a:pos x="connsiteX1" y="connsiteY1"/>
              </a:cxn>
              <a:cxn ang="0">
                <a:pos x="connsiteX2" y="connsiteY2"/>
              </a:cxn>
              <a:cxn ang="0">
                <a:pos x="connsiteX3" y="connsiteY3"/>
              </a:cxn>
            </a:cxnLst>
            <a:rect l="l" t="t" r="r" b="b"/>
            <a:pathLst>
              <a:path w="12192000" h="2432161">
                <a:moveTo>
                  <a:pt x="0" y="0"/>
                </a:moveTo>
                <a:lnTo>
                  <a:pt x="12192000" y="0"/>
                </a:lnTo>
                <a:lnTo>
                  <a:pt x="12192000" y="2432161"/>
                </a:lnTo>
                <a:lnTo>
                  <a:pt x="0" y="243216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46665B3C-C890-4A05-9612-317324772946}"/>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2">
            <a:extLst>
              <a:ext uri="{FF2B5EF4-FFF2-40B4-BE49-F238E27FC236}">
                <a16:creationId xmlns:a16="http://schemas.microsoft.com/office/drawing/2014/main" id="{E88CD2FA-B1A7-43E7-A4A0-710DA5CE6A6A}"/>
              </a:ext>
            </a:extLst>
          </p:cNvPr>
          <p:cNvSpPr>
            <a:spLocks noGrp="1"/>
          </p:cNvSpPr>
          <p:nvPr>
            <p:ph type="pic" sz="quarter" idx="12"/>
          </p:nvPr>
        </p:nvSpPr>
        <p:spPr>
          <a:xfrm>
            <a:off x="7929928" y="2214013"/>
            <a:ext cx="2744787" cy="1521302"/>
          </a:xfrm>
          <a:custGeom>
            <a:avLst/>
            <a:gdLst>
              <a:gd name="connsiteX0" fmla="*/ 0 w 2744787"/>
              <a:gd name="connsiteY0" fmla="*/ 0 h 1521302"/>
              <a:gd name="connsiteX1" fmla="*/ 2744787 w 2744787"/>
              <a:gd name="connsiteY1" fmla="*/ 0 h 1521302"/>
              <a:gd name="connsiteX2" fmla="*/ 2744787 w 2744787"/>
              <a:gd name="connsiteY2" fmla="*/ 1521302 h 1521302"/>
              <a:gd name="connsiteX3" fmla="*/ 0 w 2744787"/>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7" h="1521302">
                <a:moveTo>
                  <a:pt x="0" y="0"/>
                </a:moveTo>
                <a:lnTo>
                  <a:pt x="2744787" y="0"/>
                </a:lnTo>
                <a:lnTo>
                  <a:pt x="2744787"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F11FB748-8CF1-4C84-A82B-47B6875C6220}"/>
              </a:ext>
            </a:extLst>
          </p:cNvPr>
          <p:cNvSpPr>
            <a:spLocks noGrp="1"/>
          </p:cNvSpPr>
          <p:nvPr>
            <p:ph type="pic" sz="quarter" idx="11"/>
          </p:nvPr>
        </p:nvSpPr>
        <p:spPr>
          <a:xfrm>
            <a:off x="4700339" y="1902302"/>
            <a:ext cx="2791325" cy="1828800"/>
          </a:xfrm>
          <a:custGeom>
            <a:avLst/>
            <a:gdLst>
              <a:gd name="connsiteX0" fmla="*/ 0 w 2791325"/>
              <a:gd name="connsiteY0" fmla="*/ 0 h 1828800"/>
              <a:gd name="connsiteX1" fmla="*/ 2791325 w 2791325"/>
              <a:gd name="connsiteY1" fmla="*/ 0 h 1828800"/>
              <a:gd name="connsiteX2" fmla="*/ 2791325 w 2791325"/>
              <a:gd name="connsiteY2" fmla="*/ 1828800 h 1828800"/>
              <a:gd name="connsiteX3" fmla="*/ 0 w 2791325"/>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2791325" h="1828800">
                <a:moveTo>
                  <a:pt x="0" y="0"/>
                </a:moveTo>
                <a:lnTo>
                  <a:pt x="2791325" y="0"/>
                </a:lnTo>
                <a:lnTo>
                  <a:pt x="2791325" y="1828800"/>
                </a:ln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40A8F0B9-D4D5-4FDB-ADCA-DAA3C7BAFB2E}"/>
              </a:ext>
            </a:extLst>
          </p:cNvPr>
          <p:cNvSpPr>
            <a:spLocks noGrp="1"/>
          </p:cNvSpPr>
          <p:nvPr userDrawn="1">
            <p:ph type="pic" sz="quarter" idx="10"/>
          </p:nvPr>
        </p:nvSpPr>
        <p:spPr>
          <a:xfrm>
            <a:off x="1522413" y="2209800"/>
            <a:ext cx="2744788" cy="1521302"/>
          </a:xfrm>
          <a:custGeom>
            <a:avLst/>
            <a:gdLst>
              <a:gd name="connsiteX0" fmla="*/ 0 w 2744788"/>
              <a:gd name="connsiteY0" fmla="*/ 0 h 1521302"/>
              <a:gd name="connsiteX1" fmla="*/ 2744788 w 2744788"/>
              <a:gd name="connsiteY1" fmla="*/ 0 h 1521302"/>
              <a:gd name="connsiteX2" fmla="*/ 2744788 w 2744788"/>
              <a:gd name="connsiteY2" fmla="*/ 1521302 h 1521302"/>
              <a:gd name="connsiteX3" fmla="*/ 0 w 2744788"/>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8" h="1521302">
                <a:moveTo>
                  <a:pt x="0" y="0"/>
                </a:moveTo>
                <a:lnTo>
                  <a:pt x="2744788" y="0"/>
                </a:lnTo>
                <a:lnTo>
                  <a:pt x="2744788"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532504B8-EA09-4D28-ACA3-B1B5DD43A5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2CCC4A9-168D-498F-B3D1-E1E3BA72CF55}"/>
              </a:ext>
            </a:extLst>
          </p:cNvPr>
          <p:cNvSpPr>
            <a:spLocks noGrp="1"/>
          </p:cNvSpPr>
          <p:nvPr>
            <p:ph type="pic" sz="quarter" idx="11"/>
          </p:nvPr>
        </p:nvSpPr>
        <p:spPr>
          <a:xfrm>
            <a:off x="1217614" y="1905000"/>
            <a:ext cx="9756775" cy="3657600"/>
          </a:xfrm>
          <a:custGeom>
            <a:avLst/>
            <a:gdLst>
              <a:gd name="connsiteX0" fmla="*/ 0 w 9756775"/>
              <a:gd name="connsiteY0" fmla="*/ 0 h 3657600"/>
              <a:gd name="connsiteX1" fmla="*/ 9756775 w 9756775"/>
              <a:gd name="connsiteY1" fmla="*/ 0 h 3657600"/>
              <a:gd name="connsiteX2" fmla="*/ 9756775 w 9756775"/>
              <a:gd name="connsiteY2" fmla="*/ 3657600 h 3657600"/>
              <a:gd name="connsiteX3" fmla="*/ 0 w 9756775"/>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9756775" h="3657600">
                <a:moveTo>
                  <a:pt x="0" y="0"/>
                </a:moveTo>
                <a:lnTo>
                  <a:pt x="9756775" y="0"/>
                </a:lnTo>
                <a:lnTo>
                  <a:pt x="9756775" y="3657600"/>
                </a:lnTo>
                <a:lnTo>
                  <a:pt x="0" y="3657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22B225A5-F713-4355-B19F-0EFF2F385A69}"/>
              </a:ext>
            </a:extLst>
          </p:cNvPr>
          <p:cNvSpPr>
            <a:spLocks noGrp="1"/>
          </p:cNvSpPr>
          <p:nvPr userDrawn="1">
            <p:ph type="pic" sz="quarter" idx="10"/>
          </p:nvPr>
        </p:nvSpPr>
        <p:spPr>
          <a:xfrm>
            <a:off x="2141766" y="2519405"/>
            <a:ext cx="1216123" cy="1216122"/>
          </a:xfrm>
          <a:custGeom>
            <a:avLst/>
            <a:gdLst>
              <a:gd name="connsiteX0" fmla="*/ 608061 w 1216123"/>
              <a:gd name="connsiteY0" fmla="*/ 0 h 1216122"/>
              <a:gd name="connsiteX1" fmla="*/ 1216123 w 1216123"/>
              <a:gd name="connsiteY1" fmla="*/ 608061 h 1216122"/>
              <a:gd name="connsiteX2" fmla="*/ 608061 w 1216123"/>
              <a:gd name="connsiteY2" fmla="*/ 1216122 h 1216122"/>
              <a:gd name="connsiteX3" fmla="*/ 0 w 1216123"/>
              <a:gd name="connsiteY3" fmla="*/ 608061 h 1216122"/>
              <a:gd name="connsiteX4" fmla="*/ 608061 w 1216123"/>
              <a:gd name="connsiteY4" fmla="*/ 0 h 1216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123" h="1216122">
                <a:moveTo>
                  <a:pt x="608061" y="0"/>
                </a:moveTo>
                <a:cubicBezTo>
                  <a:pt x="943885" y="0"/>
                  <a:pt x="1216123" y="272238"/>
                  <a:pt x="1216123" y="608061"/>
                </a:cubicBezTo>
                <a:cubicBezTo>
                  <a:pt x="1216123" y="943884"/>
                  <a:pt x="943885" y="1216122"/>
                  <a:pt x="608061" y="1216122"/>
                </a:cubicBezTo>
                <a:cubicBezTo>
                  <a:pt x="272238" y="1216122"/>
                  <a:pt x="0" y="943884"/>
                  <a:pt x="0" y="608061"/>
                </a:cubicBezTo>
                <a:cubicBezTo>
                  <a:pt x="0" y="272238"/>
                  <a:pt x="272238" y="0"/>
                  <a:pt x="60806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07B18E8-C489-40AD-B4EC-8F245956CDD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F84BE8B1-2DBA-4FD6-8DC1-6EB9FBFDC632}"/>
              </a:ext>
            </a:extLst>
          </p:cNvPr>
          <p:cNvSpPr>
            <a:spLocks noGrp="1"/>
          </p:cNvSpPr>
          <p:nvPr>
            <p:ph type="pic" sz="quarter" idx="10"/>
          </p:nvPr>
        </p:nvSpPr>
        <p:spPr>
          <a:xfrm>
            <a:off x="769489" y="0"/>
            <a:ext cx="10653022" cy="3436906"/>
          </a:xfrm>
          <a:custGeom>
            <a:avLst/>
            <a:gdLst>
              <a:gd name="connsiteX0" fmla="*/ 0 w 10653022"/>
              <a:gd name="connsiteY0" fmla="*/ 0 h 3436906"/>
              <a:gd name="connsiteX1" fmla="*/ 10653022 w 10653022"/>
              <a:gd name="connsiteY1" fmla="*/ 0 h 3436906"/>
              <a:gd name="connsiteX2" fmla="*/ 10607333 w 10653022"/>
              <a:gd name="connsiteY2" fmla="*/ 122087 h 3436906"/>
              <a:gd name="connsiteX3" fmla="*/ 5326511 w 10653022"/>
              <a:gd name="connsiteY3" fmla="*/ 3436906 h 3436906"/>
              <a:gd name="connsiteX4" fmla="*/ 45689 w 10653022"/>
              <a:gd name="connsiteY4" fmla="*/ 122087 h 3436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53022" h="3436906">
                <a:moveTo>
                  <a:pt x="0" y="0"/>
                </a:moveTo>
                <a:lnTo>
                  <a:pt x="10653022" y="0"/>
                </a:lnTo>
                <a:lnTo>
                  <a:pt x="10607333" y="122087"/>
                </a:lnTo>
                <a:cubicBezTo>
                  <a:pt x="9777465" y="2063284"/>
                  <a:pt x="7725899" y="3436906"/>
                  <a:pt x="5326511" y="3436906"/>
                </a:cubicBezTo>
                <a:cubicBezTo>
                  <a:pt x="2927124" y="3436906"/>
                  <a:pt x="875557" y="2063284"/>
                  <a:pt x="45689" y="12208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947170" y="3707514"/>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A598AE2-E07D-4E38-B281-2F3E78C9974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592064" y="2413252"/>
            <a:ext cx="9007874" cy="1014984"/>
          </a:xfrm>
          <a:prstGeom prst="rect">
            <a:avLst/>
          </a:prstGeom>
        </p:spPr>
        <p:txBody>
          <a:bodyPr anchor="ctr"/>
          <a:lstStyle>
            <a:lvl1pPr algn="ct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02D4A50-C7AE-48BF-B0BB-609171F58582}"/>
              </a:ext>
            </a:extLst>
          </p:cNvPr>
          <p:cNvSpPr>
            <a:spLocks noGrp="1"/>
          </p:cNvSpPr>
          <p:nvPr>
            <p:ph type="pic" sz="quarter" idx="10"/>
          </p:nvPr>
        </p:nvSpPr>
        <p:spPr>
          <a:xfrm>
            <a:off x="912816" y="913683"/>
            <a:ext cx="10366373" cy="2211388"/>
          </a:xfrm>
          <a:custGeom>
            <a:avLst/>
            <a:gdLst>
              <a:gd name="connsiteX0" fmla="*/ 226534 w 10366373"/>
              <a:gd name="connsiteY0" fmla="*/ 0 h 2211388"/>
              <a:gd name="connsiteX1" fmla="*/ 10139839 w 10366373"/>
              <a:gd name="connsiteY1" fmla="*/ 0 h 2211388"/>
              <a:gd name="connsiteX2" fmla="*/ 10366373 w 10366373"/>
              <a:gd name="connsiteY2" fmla="*/ 226534 h 2211388"/>
              <a:gd name="connsiteX3" fmla="*/ 10366373 w 10366373"/>
              <a:gd name="connsiteY3" fmla="*/ 1984853 h 2211388"/>
              <a:gd name="connsiteX4" fmla="*/ 10139839 w 10366373"/>
              <a:gd name="connsiteY4" fmla="*/ 2211388 h 2211388"/>
              <a:gd name="connsiteX5" fmla="*/ 226534 w 10366373"/>
              <a:gd name="connsiteY5" fmla="*/ 2211388 h 2211388"/>
              <a:gd name="connsiteX6" fmla="*/ 0 w 10366373"/>
              <a:gd name="connsiteY6" fmla="*/ 1984853 h 2211388"/>
              <a:gd name="connsiteX7" fmla="*/ 0 w 10366373"/>
              <a:gd name="connsiteY7" fmla="*/ 226534 h 2211388"/>
              <a:gd name="connsiteX8" fmla="*/ 226534 w 10366373"/>
              <a:gd name="connsiteY8" fmla="*/ 0 h 2211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66373" h="2211388">
                <a:moveTo>
                  <a:pt x="226534" y="0"/>
                </a:moveTo>
                <a:lnTo>
                  <a:pt x="10139839" y="0"/>
                </a:lnTo>
                <a:cubicBezTo>
                  <a:pt x="10264950" y="0"/>
                  <a:pt x="10366373" y="101423"/>
                  <a:pt x="10366373" y="226534"/>
                </a:cubicBezTo>
                <a:lnTo>
                  <a:pt x="10366373" y="1984853"/>
                </a:lnTo>
                <a:cubicBezTo>
                  <a:pt x="10366373" y="2109964"/>
                  <a:pt x="10264950" y="2211388"/>
                  <a:pt x="10139839" y="2211388"/>
                </a:cubicBezTo>
                <a:lnTo>
                  <a:pt x="226534" y="2211388"/>
                </a:lnTo>
                <a:cubicBezTo>
                  <a:pt x="101422" y="2211388"/>
                  <a:pt x="0" y="2109964"/>
                  <a:pt x="0" y="1984853"/>
                </a:cubicBezTo>
                <a:lnTo>
                  <a:pt x="0" y="226534"/>
                </a:lnTo>
                <a:cubicBezTo>
                  <a:pt x="0" y="101423"/>
                  <a:pt x="101422" y="0"/>
                  <a:pt x="2265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801850" y="1251281"/>
            <a:ext cx="7688379"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5">
            <a:extLst>
              <a:ext uri="{FF2B5EF4-FFF2-40B4-BE49-F238E27FC236}">
                <a16:creationId xmlns:a16="http://schemas.microsoft.com/office/drawing/2014/main" id="{4D177715-E237-4B33-895E-4AB21853D825}"/>
              </a:ext>
            </a:extLst>
          </p:cNvPr>
          <p:cNvSpPr>
            <a:spLocks noGrp="1"/>
          </p:cNvSpPr>
          <p:nvPr>
            <p:ph type="pic" sz="quarter" idx="10"/>
          </p:nvPr>
        </p:nvSpPr>
        <p:spPr>
          <a:xfrm>
            <a:off x="912731" y="0"/>
            <a:ext cx="3964071" cy="6858000"/>
          </a:xfrm>
          <a:custGeom>
            <a:avLst/>
            <a:gdLst>
              <a:gd name="connsiteX0" fmla="*/ 0 w 3964071"/>
              <a:gd name="connsiteY0" fmla="*/ 0 h 6172200"/>
              <a:gd name="connsiteX1" fmla="*/ 3964071 w 3964071"/>
              <a:gd name="connsiteY1" fmla="*/ 0 h 6172200"/>
              <a:gd name="connsiteX2" fmla="*/ 3964071 w 3964071"/>
              <a:gd name="connsiteY2" fmla="*/ 6172200 h 6172200"/>
              <a:gd name="connsiteX3" fmla="*/ 0 w 3964071"/>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3964071" h="6172200">
                <a:moveTo>
                  <a:pt x="0" y="0"/>
                </a:moveTo>
                <a:lnTo>
                  <a:pt x="3964071" y="0"/>
                </a:lnTo>
                <a:lnTo>
                  <a:pt x="3964071" y="6172200"/>
                </a:lnTo>
                <a:lnTo>
                  <a:pt x="0" y="6172200"/>
                </a:lnTo>
                <a:close/>
              </a:path>
            </a:pathLst>
          </a:cu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5684094" y="1580864"/>
            <a:ext cx="5315339"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91B3CDF-CC92-4166-B1CD-4A8325207C8A}"/>
              </a:ext>
            </a:extLst>
          </p:cNvPr>
          <p:cNvSpPr>
            <a:spLocks noGrp="1"/>
          </p:cNvSpPr>
          <p:nvPr>
            <p:ph type="pic" sz="quarter" idx="10"/>
          </p:nvPr>
        </p:nvSpPr>
        <p:spPr>
          <a:xfrm>
            <a:off x="2141344" y="0"/>
            <a:ext cx="10050656" cy="6858000"/>
          </a:xfrm>
          <a:custGeom>
            <a:avLst/>
            <a:gdLst>
              <a:gd name="connsiteX0" fmla="*/ 164049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7 w 10050656"/>
              <a:gd name="connsiteY4" fmla="*/ 6674558 h 6858000"/>
              <a:gd name="connsiteX5" fmla="*/ 0 w 10050656"/>
              <a:gd name="connsiteY5" fmla="*/ 1503701 h 6858000"/>
              <a:gd name="connsiteX6" fmla="*/ 141924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9" y="0"/>
                </a:moveTo>
                <a:lnTo>
                  <a:pt x="10050656" y="0"/>
                </a:lnTo>
                <a:lnTo>
                  <a:pt x="10050656" y="6858000"/>
                </a:lnTo>
                <a:lnTo>
                  <a:pt x="2500408" y="6858000"/>
                </a:lnTo>
                <a:lnTo>
                  <a:pt x="2288637" y="6674558"/>
                </a:lnTo>
                <a:cubicBezTo>
                  <a:pt x="882680" y="5396699"/>
                  <a:pt x="0" y="3553281"/>
                  <a:pt x="0" y="1503701"/>
                </a:cubicBezTo>
                <a:cubicBezTo>
                  <a:pt x="0" y="1021447"/>
                  <a:pt x="48868" y="550607"/>
                  <a:pt x="141924" y="9586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4539713" y="3378240"/>
            <a:ext cx="646859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CC71E85-796A-40E5-A5A3-81EDB6EED0F8}"/>
              </a:ext>
            </a:extLst>
          </p:cNvPr>
          <p:cNvSpPr>
            <a:spLocks noGrp="1"/>
          </p:cNvSpPr>
          <p:nvPr>
            <p:ph type="pic" sz="quarter" idx="10"/>
          </p:nvPr>
        </p:nvSpPr>
        <p:spPr>
          <a:xfrm>
            <a:off x="912813" y="990600"/>
            <a:ext cx="4878388" cy="4878388"/>
          </a:xfrm>
          <a:custGeom>
            <a:avLst/>
            <a:gdLst>
              <a:gd name="connsiteX0" fmla="*/ 2439194 w 4878388"/>
              <a:gd name="connsiteY0" fmla="*/ 0 h 4878388"/>
              <a:gd name="connsiteX1" fmla="*/ 4878388 w 4878388"/>
              <a:gd name="connsiteY1" fmla="*/ 2439194 h 4878388"/>
              <a:gd name="connsiteX2" fmla="*/ 2439194 w 4878388"/>
              <a:gd name="connsiteY2" fmla="*/ 4878388 h 4878388"/>
              <a:gd name="connsiteX3" fmla="*/ 0 w 4878388"/>
              <a:gd name="connsiteY3" fmla="*/ 2439194 h 4878388"/>
              <a:gd name="connsiteX4" fmla="*/ 2439194 w 4878388"/>
              <a:gd name="connsiteY4" fmla="*/ 0 h 4878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8388" h="4878388">
                <a:moveTo>
                  <a:pt x="2439194" y="0"/>
                </a:moveTo>
                <a:cubicBezTo>
                  <a:pt x="3786324" y="0"/>
                  <a:pt x="4878388" y="1092064"/>
                  <a:pt x="4878388" y="2439194"/>
                </a:cubicBezTo>
                <a:cubicBezTo>
                  <a:pt x="4878388" y="3786324"/>
                  <a:pt x="3786324" y="4878388"/>
                  <a:pt x="2439194" y="4878388"/>
                </a:cubicBezTo>
                <a:cubicBezTo>
                  <a:pt x="1092064" y="4878388"/>
                  <a:pt x="0" y="3786324"/>
                  <a:pt x="0" y="2439194"/>
                </a:cubicBezTo>
                <a:cubicBezTo>
                  <a:pt x="0" y="1092064"/>
                  <a:pt x="1092064" y="0"/>
                  <a:pt x="243919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7353790" y="1664358"/>
            <a:ext cx="3547989"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F83AC51-8CFE-41D9-8EE8-F5A329F98D29}"/>
              </a:ext>
            </a:extLst>
          </p:cNvPr>
          <p:cNvSpPr>
            <a:spLocks noGrp="1"/>
          </p:cNvSpPr>
          <p:nvPr>
            <p:ph type="pic" sz="quarter" idx="10"/>
          </p:nvPr>
        </p:nvSpPr>
        <p:spPr>
          <a:xfrm>
            <a:off x="2749228" y="0"/>
            <a:ext cx="9442772" cy="4343400"/>
          </a:xfrm>
          <a:custGeom>
            <a:avLst/>
            <a:gdLst>
              <a:gd name="connsiteX0" fmla="*/ 0 w 9442772"/>
              <a:gd name="connsiteY0" fmla="*/ 0 h 4343400"/>
              <a:gd name="connsiteX1" fmla="*/ 9442772 w 9442772"/>
              <a:gd name="connsiteY1" fmla="*/ 0 h 4343400"/>
              <a:gd name="connsiteX2" fmla="*/ 9442772 w 9442772"/>
              <a:gd name="connsiteY2" fmla="*/ 4343400 h 4343400"/>
              <a:gd name="connsiteX3" fmla="*/ 0 w 9442772"/>
              <a:gd name="connsiteY3" fmla="*/ 4343400 h 4343400"/>
            </a:gdLst>
            <a:ahLst/>
            <a:cxnLst>
              <a:cxn ang="0">
                <a:pos x="connsiteX0" y="connsiteY0"/>
              </a:cxn>
              <a:cxn ang="0">
                <a:pos x="connsiteX1" y="connsiteY1"/>
              </a:cxn>
              <a:cxn ang="0">
                <a:pos x="connsiteX2" y="connsiteY2"/>
              </a:cxn>
              <a:cxn ang="0">
                <a:pos x="connsiteX3" y="connsiteY3"/>
              </a:cxn>
            </a:cxnLst>
            <a:rect l="l" t="t" r="r" b="b"/>
            <a:pathLst>
              <a:path w="9442772" h="4343400">
                <a:moveTo>
                  <a:pt x="0" y="0"/>
                </a:moveTo>
                <a:lnTo>
                  <a:pt x="9442772" y="0"/>
                </a:lnTo>
                <a:lnTo>
                  <a:pt x="9442772" y="4343400"/>
                </a:lnTo>
                <a:lnTo>
                  <a:pt x="0" y="4343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1083911" y="3167871"/>
            <a:ext cx="3125754"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97C1EB74-8BF0-4FEF-9F7A-89E8EF5D3971}"/>
              </a:ext>
            </a:extLst>
          </p:cNvPr>
          <p:cNvSpPr>
            <a:spLocks noGrp="1"/>
          </p:cNvSpPr>
          <p:nvPr>
            <p:ph type="pic" sz="quarter" idx="12"/>
          </p:nvPr>
        </p:nvSpPr>
        <p:spPr>
          <a:xfrm>
            <a:off x="922062" y="2530072"/>
            <a:ext cx="3954740" cy="3337328"/>
          </a:xfrm>
          <a:custGeom>
            <a:avLst/>
            <a:gdLst>
              <a:gd name="connsiteX0" fmla="*/ 0 w 3954740"/>
              <a:gd name="connsiteY0" fmla="*/ 0 h 3337328"/>
              <a:gd name="connsiteX1" fmla="*/ 3954740 w 3954740"/>
              <a:gd name="connsiteY1" fmla="*/ 0 h 3337328"/>
              <a:gd name="connsiteX2" fmla="*/ 3954740 w 3954740"/>
              <a:gd name="connsiteY2" fmla="*/ 3337328 h 3337328"/>
              <a:gd name="connsiteX3" fmla="*/ 0 w 3954740"/>
              <a:gd name="connsiteY3" fmla="*/ 3337328 h 3337328"/>
            </a:gdLst>
            <a:ahLst/>
            <a:cxnLst>
              <a:cxn ang="0">
                <a:pos x="connsiteX0" y="connsiteY0"/>
              </a:cxn>
              <a:cxn ang="0">
                <a:pos x="connsiteX1" y="connsiteY1"/>
              </a:cxn>
              <a:cxn ang="0">
                <a:pos x="connsiteX2" y="connsiteY2"/>
              </a:cxn>
              <a:cxn ang="0">
                <a:pos x="connsiteX3" y="connsiteY3"/>
              </a:cxn>
            </a:cxnLst>
            <a:rect l="l" t="t" r="r" b="b"/>
            <a:pathLst>
              <a:path w="3954740" h="3337328">
                <a:moveTo>
                  <a:pt x="0" y="0"/>
                </a:moveTo>
                <a:lnTo>
                  <a:pt x="3954740" y="0"/>
                </a:lnTo>
                <a:lnTo>
                  <a:pt x="3954740" y="3337328"/>
                </a:lnTo>
                <a:lnTo>
                  <a:pt x="0" y="333732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16">
            <a:extLst>
              <a:ext uri="{FF2B5EF4-FFF2-40B4-BE49-F238E27FC236}">
                <a16:creationId xmlns:a16="http://schemas.microsoft.com/office/drawing/2014/main" id="{D52E0EDA-EFF3-475C-B4FF-E62C024A3B36}"/>
              </a:ext>
            </a:extLst>
          </p:cNvPr>
          <p:cNvSpPr>
            <a:spLocks noGrp="1"/>
          </p:cNvSpPr>
          <p:nvPr>
            <p:ph type="pic" sz="quarter" idx="11"/>
          </p:nvPr>
        </p:nvSpPr>
        <p:spPr>
          <a:xfrm>
            <a:off x="5190850" y="2523958"/>
            <a:ext cx="2124351" cy="1819443"/>
          </a:xfrm>
          <a:custGeom>
            <a:avLst/>
            <a:gdLst>
              <a:gd name="connsiteX0" fmla="*/ 0 w 2124351"/>
              <a:gd name="connsiteY0" fmla="*/ 0 h 1819443"/>
              <a:gd name="connsiteX1" fmla="*/ 2124351 w 2124351"/>
              <a:gd name="connsiteY1" fmla="*/ 0 h 1819443"/>
              <a:gd name="connsiteX2" fmla="*/ 2124351 w 2124351"/>
              <a:gd name="connsiteY2" fmla="*/ 1819443 h 1819443"/>
              <a:gd name="connsiteX3" fmla="*/ 0 w 2124351"/>
              <a:gd name="connsiteY3" fmla="*/ 1819443 h 1819443"/>
            </a:gdLst>
            <a:ahLst/>
            <a:cxnLst>
              <a:cxn ang="0">
                <a:pos x="connsiteX0" y="connsiteY0"/>
              </a:cxn>
              <a:cxn ang="0">
                <a:pos x="connsiteX1" y="connsiteY1"/>
              </a:cxn>
              <a:cxn ang="0">
                <a:pos x="connsiteX2" y="connsiteY2"/>
              </a:cxn>
              <a:cxn ang="0">
                <a:pos x="connsiteX3" y="connsiteY3"/>
              </a:cxn>
            </a:cxnLst>
            <a:rect l="l" t="t" r="r" b="b"/>
            <a:pathLst>
              <a:path w="2124351" h="1819443">
                <a:moveTo>
                  <a:pt x="0" y="0"/>
                </a:moveTo>
                <a:lnTo>
                  <a:pt x="2124351" y="0"/>
                </a:lnTo>
                <a:lnTo>
                  <a:pt x="2124351" y="1819443"/>
                </a:lnTo>
                <a:lnTo>
                  <a:pt x="0" y="18194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17">
            <a:extLst>
              <a:ext uri="{FF2B5EF4-FFF2-40B4-BE49-F238E27FC236}">
                <a16:creationId xmlns:a16="http://schemas.microsoft.com/office/drawing/2014/main" id="{D8462D28-1E7C-43A5-A0E1-C91DB57AE3ED}"/>
              </a:ext>
            </a:extLst>
          </p:cNvPr>
          <p:cNvSpPr>
            <a:spLocks noGrp="1"/>
          </p:cNvSpPr>
          <p:nvPr userDrawn="1">
            <p:ph type="pic" sz="quarter" idx="10"/>
          </p:nvPr>
        </p:nvSpPr>
        <p:spPr>
          <a:xfrm>
            <a:off x="5190850" y="4659782"/>
            <a:ext cx="2124351" cy="1207618"/>
          </a:xfrm>
          <a:custGeom>
            <a:avLst/>
            <a:gdLst>
              <a:gd name="connsiteX0" fmla="*/ 0 w 2124351"/>
              <a:gd name="connsiteY0" fmla="*/ 0 h 1207618"/>
              <a:gd name="connsiteX1" fmla="*/ 2124351 w 2124351"/>
              <a:gd name="connsiteY1" fmla="*/ 0 h 1207618"/>
              <a:gd name="connsiteX2" fmla="*/ 2124351 w 2124351"/>
              <a:gd name="connsiteY2" fmla="*/ 1207618 h 1207618"/>
              <a:gd name="connsiteX3" fmla="*/ 0 w 2124351"/>
              <a:gd name="connsiteY3" fmla="*/ 1207618 h 1207618"/>
            </a:gdLst>
            <a:ahLst/>
            <a:cxnLst>
              <a:cxn ang="0">
                <a:pos x="connsiteX0" y="connsiteY0"/>
              </a:cxn>
              <a:cxn ang="0">
                <a:pos x="connsiteX1" y="connsiteY1"/>
              </a:cxn>
              <a:cxn ang="0">
                <a:pos x="connsiteX2" y="connsiteY2"/>
              </a:cxn>
              <a:cxn ang="0">
                <a:pos x="connsiteX3" y="connsiteY3"/>
              </a:cxn>
            </a:cxnLst>
            <a:rect l="l" t="t" r="r" b="b"/>
            <a:pathLst>
              <a:path w="2124351" h="1207618">
                <a:moveTo>
                  <a:pt x="0" y="0"/>
                </a:moveTo>
                <a:lnTo>
                  <a:pt x="2124351" y="0"/>
                </a:lnTo>
                <a:lnTo>
                  <a:pt x="2124351" y="1207618"/>
                </a:lnTo>
                <a:lnTo>
                  <a:pt x="0" y="120761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164AEA2A-13C3-4240-9EC0-E346070BCAB6}"/>
              </a:ext>
            </a:extLst>
          </p:cNvPr>
          <p:cNvSpPr>
            <a:spLocks noGrp="1"/>
          </p:cNvSpPr>
          <p:nvPr>
            <p:ph type="pic" sz="quarter" idx="10"/>
          </p:nvPr>
        </p:nvSpPr>
        <p:spPr>
          <a:xfrm>
            <a:off x="4581875" y="2530072"/>
            <a:ext cx="6392512" cy="2118104"/>
          </a:xfrm>
          <a:custGeom>
            <a:avLst/>
            <a:gdLst>
              <a:gd name="connsiteX0" fmla="*/ 0 w 6392512"/>
              <a:gd name="connsiteY0" fmla="*/ 0 h 2118104"/>
              <a:gd name="connsiteX1" fmla="*/ 6392512 w 6392512"/>
              <a:gd name="connsiteY1" fmla="*/ 0 h 2118104"/>
              <a:gd name="connsiteX2" fmla="*/ 6392512 w 6392512"/>
              <a:gd name="connsiteY2" fmla="*/ 2118104 h 2118104"/>
              <a:gd name="connsiteX3" fmla="*/ 0 w 6392512"/>
              <a:gd name="connsiteY3" fmla="*/ 2118104 h 2118104"/>
            </a:gdLst>
            <a:ahLst/>
            <a:cxnLst>
              <a:cxn ang="0">
                <a:pos x="connsiteX0" y="connsiteY0"/>
              </a:cxn>
              <a:cxn ang="0">
                <a:pos x="connsiteX1" y="connsiteY1"/>
              </a:cxn>
              <a:cxn ang="0">
                <a:pos x="connsiteX2" y="connsiteY2"/>
              </a:cxn>
              <a:cxn ang="0">
                <a:pos x="connsiteX3" y="connsiteY3"/>
              </a:cxn>
            </a:cxnLst>
            <a:rect l="l" t="t" r="r" b="b"/>
            <a:pathLst>
              <a:path w="6392512" h="2118104">
                <a:moveTo>
                  <a:pt x="0" y="0"/>
                </a:moveTo>
                <a:lnTo>
                  <a:pt x="6392512" y="0"/>
                </a:lnTo>
                <a:lnTo>
                  <a:pt x="6392512" y="2118104"/>
                </a:lnTo>
                <a:lnTo>
                  <a:pt x="0" y="2118104"/>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38D6B8A2-BFA3-4940-AF5E-AC1583B7162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DD39B1A0-ABBD-4866-BEF3-87A8A0EAA811}"/>
              </a:ext>
            </a:extLst>
          </p:cNvPr>
          <p:cNvPicPr>
            <a:picLocks/>
          </p:cNvPicPr>
          <p:nvPr/>
        </p:nvPicPr>
        <p:blipFill>
          <a:blip r:embed="rId2"/>
          <a:srcRect r="12487" b="10000"/>
          <a:stretch>
            <a:fillRect/>
          </a:stretch>
        </p:blipFill>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p:spPr>
      </p:pic>
      <p:sp>
        <p:nvSpPr>
          <p:cNvPr id="29" name="Rounded Rectangle 15">
            <a:extLst>
              <a:ext uri="{FF2B5EF4-FFF2-40B4-BE49-F238E27FC236}">
                <a16:creationId xmlns:a16="http://schemas.microsoft.com/office/drawing/2014/main" id="{93B6FE95-7376-497F-BD81-EF800B41A1F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3036591" y="2259123"/>
            <a:ext cx="4543139" cy="866797"/>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3047572" y="3430720"/>
            <a:ext cx="1219887" cy="3048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29">
            <a:extLst>
              <a:ext uri="{FF2B5EF4-FFF2-40B4-BE49-F238E27FC236}">
                <a16:creationId xmlns:a16="http://schemas.microsoft.com/office/drawing/2014/main" id="{B4A6B3CA-783A-4AF3-8A17-FBF4389BD22C}"/>
              </a:ext>
            </a:extLst>
          </p:cNvPr>
          <p:cNvSpPr txBox="1"/>
          <p:nvPr/>
        </p:nvSpPr>
        <p:spPr>
          <a:xfrm>
            <a:off x="3269498" y="3452314"/>
            <a:ext cx="776722" cy="261610"/>
          </a:xfrm>
          <a:prstGeom prst="rect">
            <a:avLst/>
          </a:prstGeom>
          <a:noFill/>
        </p:spPr>
        <p:txBody>
          <a:bodyPr wrap="square" rtlCol="0" anchor="ctr">
            <a:spAutoFit/>
          </a:bodyPr>
          <a:lstStyle/>
          <a:p>
            <a:pPr algn="ctr"/>
            <a:r>
              <a:rPr lang="en-US" sz="1050" dirty="0">
                <a:solidFill>
                  <a:schemeClr val="bg2"/>
                </a:solidFill>
              </a:rPr>
              <a:t>Business</a:t>
            </a:r>
            <a:endParaRPr lang="en-ID" sz="1050"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4383678" y="3456161"/>
            <a:ext cx="1986974" cy="253916"/>
          </a:xfrm>
          <a:prstGeom prst="rect">
            <a:avLst/>
          </a:prstGeom>
          <a:noFill/>
        </p:spPr>
        <p:txBody>
          <a:bodyPr wrap="square" rtlCol="0" anchor="ctr">
            <a:spAutoFit/>
          </a:bodyPr>
          <a:lstStyle/>
          <a:p>
            <a:r>
              <a:rPr lang="en-US" sz="1050" dirty="0">
                <a:solidFill>
                  <a:schemeClr val="bg2"/>
                </a:solidFill>
              </a:rPr>
              <a:t>Presentation Template</a:t>
            </a:r>
            <a:endParaRPr lang="en-ID" sz="1050"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11736280" y="379838"/>
            <a:ext cx="75882" cy="34036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10481265" y="2102676"/>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36">
            <a:extLst>
              <a:ext uri="{FF2B5EF4-FFF2-40B4-BE49-F238E27FC236}">
                <a16:creationId xmlns:a16="http://schemas.microsoft.com/office/drawing/2014/main" id="{2B0D1100-9C12-44C7-8942-044A5D096809}"/>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Freeform: Shape 37">
            <a:extLst>
              <a:ext uri="{FF2B5EF4-FFF2-40B4-BE49-F238E27FC236}">
                <a16:creationId xmlns:a16="http://schemas.microsoft.com/office/drawing/2014/main" id="{BF7753FB-8DA0-40E5-A549-FAF1ADCFC4B8}"/>
              </a:ext>
            </a:extLst>
          </p:cNvPr>
          <p:cNvSpPr/>
          <p:nvPr/>
        </p:nvSpPr>
        <p:spPr>
          <a:xfrm>
            <a:off x="1093844" y="946766"/>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Shape 38">
            <a:extLst>
              <a:ext uri="{FF2B5EF4-FFF2-40B4-BE49-F238E27FC236}">
                <a16:creationId xmlns:a16="http://schemas.microsoft.com/office/drawing/2014/main" id="{E23EBA7E-A073-4994-AEA5-F32225AF0EFE}"/>
              </a:ext>
            </a:extLst>
          </p:cNvPr>
          <p:cNvSpPr/>
          <p:nvPr/>
        </p:nvSpPr>
        <p:spPr>
          <a:xfrm>
            <a:off x="1106106" y="444063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9">
            <a:extLst>
              <a:ext uri="{FF2B5EF4-FFF2-40B4-BE49-F238E27FC236}">
                <a16:creationId xmlns:a16="http://schemas.microsoft.com/office/drawing/2014/main" id="{65368A21-DD0C-4307-9EE1-009C773B2C55}"/>
              </a:ext>
            </a:extLst>
          </p:cNvPr>
          <p:cNvSpPr/>
          <p:nvPr/>
        </p:nvSpPr>
        <p:spPr>
          <a:xfrm>
            <a:off x="5306310" y="5428902"/>
            <a:ext cx="1751439" cy="1429098"/>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11417702" y="5967752"/>
            <a:ext cx="713042" cy="307777"/>
          </a:xfrm>
          <a:prstGeom prst="rect">
            <a:avLst/>
          </a:prstGeom>
          <a:noFill/>
        </p:spPr>
        <p:txBody>
          <a:bodyPr wrap="square" rtlCol="0">
            <a:spAutoFit/>
          </a:bodyPr>
          <a:lstStyle/>
          <a:p>
            <a:r>
              <a:rPr lang="en-US" sz="1400" b="1" dirty="0">
                <a:latin typeface="+mj-lt"/>
              </a:rPr>
              <a:t>2021</a:t>
            </a:r>
            <a:endParaRPr lang="en-ID" sz="140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 name="PpHolder1">
            <a:extLst>
              <a:ext uri="{FF2B5EF4-FFF2-40B4-BE49-F238E27FC236}">
                <a16:creationId xmlns:a16="http://schemas.microsoft.com/office/drawing/2014/main" id="{65B03FAB-A204-4939-8484-1D9EA4C85FDF}"/>
              </a:ext>
            </a:extLst>
          </p:cNvPr>
          <p:cNvPicPr>
            <a:picLocks/>
          </p:cNvPicPr>
          <p:nvPr/>
        </p:nvPicPr>
        <p:blipFill>
          <a:blip r:embed="rId2"/>
          <a:srcRect t="10039" r="64992" b="10039"/>
          <a:stretch>
            <a:fillRect/>
          </a:stretch>
        </p:blipFill>
        <p:spPr>
          <a:xfrm>
            <a:off x="1" y="688457"/>
            <a:ext cx="4268154" cy="5481086"/>
          </a:xfrm>
          <a:custGeom>
            <a:avLst/>
            <a:gdLst>
              <a:gd name="connsiteX0" fmla="*/ 1527608 w 4268154"/>
              <a:gd name="connsiteY0" fmla="*/ 0 h 5481086"/>
              <a:gd name="connsiteX1" fmla="*/ 4268154 w 4268154"/>
              <a:gd name="connsiteY1" fmla="*/ 2740543 h 5481086"/>
              <a:gd name="connsiteX2" fmla="*/ 1527608 w 4268154"/>
              <a:gd name="connsiteY2" fmla="*/ 5481086 h 5481086"/>
              <a:gd name="connsiteX3" fmla="*/ 163483 w 4268154"/>
              <a:gd name="connsiteY3" fmla="*/ 5117996 h 5481086"/>
              <a:gd name="connsiteX4" fmla="*/ 0 w 4268154"/>
              <a:gd name="connsiteY4" fmla="*/ 5014580 h 5481086"/>
              <a:gd name="connsiteX5" fmla="*/ 0 w 4268154"/>
              <a:gd name="connsiteY5" fmla="*/ 466506 h 5481086"/>
              <a:gd name="connsiteX6" fmla="*/ 163483 w 4268154"/>
              <a:gd name="connsiteY6" fmla="*/ 363091 h 5481086"/>
              <a:gd name="connsiteX7" fmla="*/ 1527608 w 4268154"/>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4" h="5481086">
                <a:moveTo>
                  <a:pt x="1527608" y="0"/>
                </a:moveTo>
                <a:cubicBezTo>
                  <a:pt x="3041170" y="0"/>
                  <a:pt x="4268154" y="1226983"/>
                  <a:pt x="4268154" y="2740543"/>
                </a:cubicBezTo>
                <a:cubicBezTo>
                  <a:pt x="4268154" y="4254103"/>
                  <a:pt x="3041170"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p:spPr>
      </p:pic>
      <p:sp>
        <p:nvSpPr>
          <p:cNvPr id="36" name="Freeform 1">
            <a:extLst>
              <a:ext uri="{FF2B5EF4-FFF2-40B4-BE49-F238E27FC236}">
                <a16:creationId xmlns:a16="http://schemas.microsoft.com/office/drawing/2014/main" id="{3AC47309-9D46-4431-BDAF-B61B6F3D2B5D}"/>
              </a:ext>
            </a:extLst>
          </p:cNvPr>
          <p:cNvSpPr/>
          <p:nvPr/>
        </p:nvSpPr>
        <p:spPr>
          <a:xfrm>
            <a:off x="1" y="688457"/>
            <a:ext cx="4268151" cy="5481086"/>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20">
            <a:extLst>
              <a:ext uri="{FF2B5EF4-FFF2-40B4-BE49-F238E27FC236}">
                <a16:creationId xmlns:a16="http://schemas.microsoft.com/office/drawing/2014/main" id="{DE9A3A0F-0FB1-4935-B1E6-82F5E75C247D}"/>
              </a:ext>
            </a:extLst>
          </p:cNvPr>
          <p:cNvSpPr/>
          <p:nvPr/>
        </p:nvSpPr>
        <p:spPr>
          <a:xfrm flipV="1">
            <a:off x="6560765" y="0"/>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08DE3A5-EAD5-437A-AA4D-10704C063C69}"/>
              </a:ext>
            </a:extLst>
          </p:cNvPr>
          <p:cNvSpPr/>
          <p:nvPr/>
        </p:nvSpPr>
        <p:spPr>
          <a:xfrm>
            <a:off x="10967523" y="830423"/>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1" name="Freeform: Shape 60">
            <a:extLst>
              <a:ext uri="{FF2B5EF4-FFF2-40B4-BE49-F238E27FC236}">
                <a16:creationId xmlns:a16="http://schemas.microsoft.com/office/drawing/2014/main" id="{19533E15-888E-43B1-AEA7-A3AC711B670A}"/>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94" name="PpHolder6">
            <a:extLst>
              <a:ext uri="{FF2B5EF4-FFF2-40B4-BE49-F238E27FC236}">
                <a16:creationId xmlns:a16="http://schemas.microsoft.com/office/drawing/2014/main" id="{007FDFC2-D30A-4273-B50E-E35985A6283D}"/>
              </a:ext>
            </a:extLst>
          </p:cNvPr>
          <p:cNvPicPr>
            <a:picLocks/>
          </p:cNvPicPr>
          <p:nvPr/>
        </p:nvPicPr>
        <p:blipFill>
          <a:blip r:embed="rId2"/>
          <a:srcRect l="25008" t="18889" r="39992" b="18889"/>
          <a:stretch>
            <a:fillRect/>
          </a:stretch>
        </p:blipFill>
        <p:spPr>
          <a:xfrm>
            <a:off x="3049026" y="1295400"/>
            <a:ext cx="4267200" cy="4267200"/>
          </a:xfrm>
          <a:custGeom>
            <a:avLst/>
            <a:gdLst>
              <a:gd name="connsiteX0" fmla="*/ 2133600 w 4267200"/>
              <a:gd name="connsiteY0" fmla="*/ 0 h 4267200"/>
              <a:gd name="connsiteX1" fmla="*/ 4267200 w 4267200"/>
              <a:gd name="connsiteY1" fmla="*/ 2133600 h 4267200"/>
              <a:gd name="connsiteX2" fmla="*/ 2133600 w 4267200"/>
              <a:gd name="connsiteY2" fmla="*/ 4267200 h 4267200"/>
              <a:gd name="connsiteX3" fmla="*/ 0 w 4267200"/>
              <a:gd name="connsiteY3" fmla="*/ 2133600 h 4267200"/>
              <a:gd name="connsiteX4" fmla="*/ 2133600 w 4267200"/>
              <a:gd name="connsiteY4" fmla="*/ 0 h 426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200" h="4267200">
                <a:moveTo>
                  <a:pt x="2133600" y="0"/>
                </a:moveTo>
                <a:cubicBezTo>
                  <a:pt x="3311955" y="0"/>
                  <a:pt x="4267200" y="955245"/>
                  <a:pt x="4267200" y="2133600"/>
                </a:cubicBezTo>
                <a:cubicBezTo>
                  <a:pt x="4267200" y="3311955"/>
                  <a:pt x="3311955" y="4267200"/>
                  <a:pt x="2133600" y="4267200"/>
                </a:cubicBezTo>
                <a:cubicBezTo>
                  <a:pt x="955246" y="4267200"/>
                  <a:pt x="0" y="3311955"/>
                  <a:pt x="0" y="2133600"/>
                </a:cubicBezTo>
                <a:cubicBezTo>
                  <a:pt x="0" y="955245"/>
                  <a:pt x="955246" y="0"/>
                  <a:pt x="2133600" y="0"/>
                </a:cubicBezTo>
                <a:close/>
              </a:path>
            </a:pathLst>
          </a:custGeom>
        </p:spPr>
      </p:pic>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7011426" y="31233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Shape 41">
            <a:extLst>
              <a:ext uri="{FF2B5EF4-FFF2-40B4-BE49-F238E27FC236}">
                <a16:creationId xmlns:a16="http://schemas.microsoft.com/office/drawing/2014/main" id="{B6AD7CD7-D882-4729-B79C-A4E96433B36F}"/>
              </a:ext>
            </a:extLst>
          </p:cNvPr>
          <p:cNvSpPr/>
          <p:nvPr/>
        </p:nvSpPr>
        <p:spPr>
          <a:xfrm>
            <a:off x="2554955" y="4721575"/>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TextBox 42">
            <a:extLst>
              <a:ext uri="{FF2B5EF4-FFF2-40B4-BE49-F238E27FC236}">
                <a16:creationId xmlns:a16="http://schemas.microsoft.com/office/drawing/2014/main" id="{BC98E3DF-11FE-4A73-8D5D-5DDE476CE777}"/>
              </a:ext>
            </a:extLst>
          </p:cNvPr>
          <p:cNvSpPr txBox="1"/>
          <p:nvPr/>
        </p:nvSpPr>
        <p:spPr>
          <a:xfrm>
            <a:off x="7917656" y="329960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7917656" y="294284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6706626" y="1912650"/>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CD9C91E-35F4-4960-913E-6D7DC44E4DB1}"/>
              </a:ext>
            </a:extLst>
          </p:cNvPr>
          <p:cNvSpPr txBox="1"/>
          <p:nvPr/>
        </p:nvSpPr>
        <p:spPr>
          <a:xfrm>
            <a:off x="7612856" y="208889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7612856" y="1732136"/>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6706626" y="4346806"/>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E35898F0-4F31-4811-ACD1-68F2BB7977F0}"/>
              </a:ext>
            </a:extLst>
          </p:cNvPr>
          <p:cNvSpPr txBox="1"/>
          <p:nvPr/>
        </p:nvSpPr>
        <p:spPr>
          <a:xfrm>
            <a:off x="7612856" y="4523048"/>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7612856" y="416629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6874266" y="2104215"/>
            <a:ext cx="274320" cy="228151"/>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6886594" y="4515286"/>
            <a:ext cx="249665" cy="27432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7179066" y="3291840"/>
            <a:ext cx="274320" cy="27432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11736280" y="6144108"/>
            <a:ext cx="75882" cy="34036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342656" y="351039"/>
            <a:ext cx="675098" cy="128804"/>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pHolder1">
            <a:extLst>
              <a:ext uri="{FF2B5EF4-FFF2-40B4-BE49-F238E27FC236}">
                <a16:creationId xmlns:a16="http://schemas.microsoft.com/office/drawing/2014/main" id="{577D8913-BB35-4B29-9B27-57E26C979991}"/>
              </a:ext>
            </a:extLst>
          </p:cNvPr>
          <p:cNvPicPr>
            <a:picLocks/>
          </p:cNvPicPr>
          <p:nvPr/>
        </p:nvPicPr>
        <p:blipFill>
          <a:blip r:embed="rId2"/>
          <a:srcRect r="57500" b="10628"/>
          <a:stretch>
            <a:fillRect/>
          </a:stretch>
        </p:blipFill>
        <p:spPr>
          <a:xfrm>
            <a:off x="2" y="3"/>
            <a:ext cx="5181603" cy="6129099"/>
          </a:xfrm>
          <a:custGeom>
            <a:avLst/>
            <a:gdLst>
              <a:gd name="connsiteX0" fmla="*/ 0 w 5181603"/>
              <a:gd name="connsiteY0" fmla="*/ 0 h 6129099"/>
              <a:gd name="connsiteX1" fmla="*/ 104710 w 5181603"/>
              <a:gd name="connsiteY1" fmla="*/ 0 h 6129099"/>
              <a:gd name="connsiteX2" fmla="*/ 181421 w 5181603"/>
              <a:gd name="connsiteY2" fmla="*/ 0 h 6129099"/>
              <a:gd name="connsiteX3" fmla="*/ 270887 w 5181603"/>
              <a:gd name="connsiteY3" fmla="*/ 0 h 6129099"/>
              <a:gd name="connsiteX4" fmla="*/ 374093 w 5181603"/>
              <a:gd name="connsiteY4" fmla="*/ 0 h 6129099"/>
              <a:gd name="connsiteX5" fmla="*/ 492019 w 5181603"/>
              <a:gd name="connsiteY5" fmla="*/ 0 h 6129099"/>
              <a:gd name="connsiteX6" fmla="*/ 625648 w 5181603"/>
              <a:gd name="connsiteY6" fmla="*/ 0 h 6129099"/>
              <a:gd name="connsiteX7" fmla="*/ 775959 w 5181603"/>
              <a:gd name="connsiteY7" fmla="*/ 0 h 6129099"/>
              <a:gd name="connsiteX8" fmla="*/ 943934 w 5181603"/>
              <a:gd name="connsiteY8" fmla="*/ 0 h 6129099"/>
              <a:gd name="connsiteX9" fmla="*/ 1130556 w 5181603"/>
              <a:gd name="connsiteY9" fmla="*/ 0 h 6129099"/>
              <a:gd name="connsiteX10" fmla="*/ 1336805 w 5181603"/>
              <a:gd name="connsiteY10" fmla="*/ 0 h 6129099"/>
              <a:gd name="connsiteX11" fmla="*/ 1563663 w 5181603"/>
              <a:gd name="connsiteY11" fmla="*/ 0 h 6129099"/>
              <a:gd name="connsiteX12" fmla="*/ 1812109 w 5181603"/>
              <a:gd name="connsiteY12" fmla="*/ 0 h 6129099"/>
              <a:gd name="connsiteX13" fmla="*/ 2083127 w 5181603"/>
              <a:gd name="connsiteY13" fmla="*/ 0 h 6129099"/>
              <a:gd name="connsiteX14" fmla="*/ 2377700 w 5181603"/>
              <a:gd name="connsiteY14" fmla="*/ 0 h 6129099"/>
              <a:gd name="connsiteX15" fmla="*/ 2696803 w 5181603"/>
              <a:gd name="connsiteY15" fmla="*/ 0 h 6129099"/>
              <a:gd name="connsiteX16" fmla="*/ 3041423 w 5181603"/>
              <a:gd name="connsiteY16" fmla="*/ 0 h 6129099"/>
              <a:gd name="connsiteX17" fmla="*/ 3412540 w 5181603"/>
              <a:gd name="connsiteY17" fmla="*/ 0 h 6129099"/>
              <a:gd name="connsiteX18" fmla="*/ 3811134 w 5181603"/>
              <a:gd name="connsiteY18" fmla="*/ 0 h 6129099"/>
              <a:gd name="connsiteX19" fmla="*/ 4238192 w 5181603"/>
              <a:gd name="connsiteY19" fmla="*/ 0 h 6129099"/>
              <a:gd name="connsiteX20" fmla="*/ 4694686 w 5181603"/>
              <a:gd name="connsiteY20" fmla="*/ 0 h 6129099"/>
              <a:gd name="connsiteX21" fmla="*/ 5181603 w 5181603"/>
              <a:gd name="connsiteY21" fmla="*/ 0 h 6129099"/>
              <a:gd name="connsiteX22" fmla="*/ 5181603 w 5181603"/>
              <a:gd name="connsiteY22" fmla="*/ 2893218 h 6129099"/>
              <a:gd name="connsiteX23" fmla="*/ 4990191 w 5181603"/>
              <a:gd name="connsiteY23" fmla="*/ 3230761 h 6129099"/>
              <a:gd name="connsiteX24" fmla="*/ 13491 w 5181603"/>
              <a:gd name="connsiteY24" fmla="*/ 6123979 h 6129099"/>
              <a:gd name="connsiteX25" fmla="*/ 0 w 5181603"/>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3" h="6129099">
                <a:moveTo>
                  <a:pt x="0" y="0"/>
                </a:moveTo>
                <a:lnTo>
                  <a:pt x="104710" y="0"/>
                </a:lnTo>
                <a:lnTo>
                  <a:pt x="181421" y="0"/>
                </a:lnTo>
                <a:lnTo>
                  <a:pt x="270887" y="0"/>
                </a:lnTo>
                <a:lnTo>
                  <a:pt x="374093" y="0"/>
                </a:lnTo>
                <a:lnTo>
                  <a:pt x="492019" y="0"/>
                </a:lnTo>
                <a:lnTo>
                  <a:pt x="625648" y="0"/>
                </a:lnTo>
                <a:lnTo>
                  <a:pt x="775959" y="0"/>
                </a:lnTo>
                <a:lnTo>
                  <a:pt x="943934" y="0"/>
                </a:lnTo>
                <a:lnTo>
                  <a:pt x="1130556" y="0"/>
                </a:lnTo>
                <a:lnTo>
                  <a:pt x="1336805" y="0"/>
                </a:lnTo>
                <a:lnTo>
                  <a:pt x="1563663" y="0"/>
                </a:lnTo>
                <a:lnTo>
                  <a:pt x="1812109" y="0"/>
                </a:lnTo>
                <a:lnTo>
                  <a:pt x="2083127" y="0"/>
                </a:lnTo>
                <a:lnTo>
                  <a:pt x="2377700" y="0"/>
                </a:lnTo>
                <a:lnTo>
                  <a:pt x="2696803" y="0"/>
                </a:lnTo>
                <a:lnTo>
                  <a:pt x="3041423" y="0"/>
                </a:lnTo>
                <a:lnTo>
                  <a:pt x="3412540" y="0"/>
                </a:lnTo>
                <a:lnTo>
                  <a:pt x="3811134" y="0"/>
                </a:lnTo>
                <a:lnTo>
                  <a:pt x="4238192" y="0"/>
                </a:lnTo>
                <a:lnTo>
                  <a:pt x="4694686" y="0"/>
                </a:lnTo>
                <a:lnTo>
                  <a:pt x="5181603" y="0"/>
                </a:lnTo>
                <a:cubicBezTo>
                  <a:pt x="5181603" y="0"/>
                  <a:pt x="5181603" y="0"/>
                  <a:pt x="5181603" y="2893218"/>
                </a:cubicBezTo>
                <a:cubicBezTo>
                  <a:pt x="5181603" y="3028236"/>
                  <a:pt x="5105038" y="3163252"/>
                  <a:pt x="4990191" y="3230761"/>
                </a:cubicBezTo>
                <a:cubicBezTo>
                  <a:pt x="4990191" y="3230761"/>
                  <a:pt x="4990191" y="3230761"/>
                  <a:pt x="13491" y="6123979"/>
                </a:cubicBezTo>
                <a:lnTo>
                  <a:pt x="0" y="6129099"/>
                </a:lnTo>
                <a:close/>
              </a:path>
            </a:pathLst>
          </a:custGeom>
        </p:spPr>
      </p:pic>
      <p:sp>
        <p:nvSpPr>
          <p:cNvPr id="8" name="Freeform 5">
            <a:extLst>
              <a:ext uri="{FF2B5EF4-FFF2-40B4-BE49-F238E27FC236}">
                <a16:creationId xmlns:a16="http://schemas.microsoft.com/office/drawing/2014/main" id="{FCAC0C83-E712-4DA4-8C44-8A61E57A1FD1}"/>
              </a:ext>
            </a:extLst>
          </p:cNvPr>
          <p:cNvSpPr/>
          <p:nvPr/>
        </p:nvSpPr>
        <p:spPr>
          <a:xfrm>
            <a:off x="1" y="1"/>
            <a:ext cx="5181601" cy="6129099"/>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sz="4400" b="1" dirty="0">
                <a:latin typeface="+mj-lt"/>
              </a:rPr>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11736280" y="6144108"/>
            <a:ext cx="75882" cy="34036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342656" y="351039"/>
            <a:ext cx="675098" cy="128804"/>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5937272" y="6556472"/>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397FEDAA-25FC-43BA-B6F5-FF301A3C8B02}"/>
              </a:ext>
            </a:extLst>
          </p:cNvPr>
          <p:cNvSpPr/>
          <p:nvPr/>
        </p:nvSpPr>
        <p:spPr>
          <a:xfrm>
            <a:off x="11148858" y="98798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Freeform: Shape 24">
            <a:extLst>
              <a:ext uri="{FF2B5EF4-FFF2-40B4-BE49-F238E27FC236}">
                <a16:creationId xmlns:a16="http://schemas.microsoft.com/office/drawing/2014/main" id="{25DD037C-6892-451B-BCD5-E7C909FC915B}"/>
              </a:ext>
            </a:extLst>
          </p:cNvPr>
          <p:cNvSpPr/>
          <p:nvPr/>
        </p:nvSpPr>
        <p:spPr>
          <a:xfrm>
            <a:off x="3635383" y="41423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8" name="TextBox 27">
            <a:extLst>
              <a:ext uri="{FF2B5EF4-FFF2-40B4-BE49-F238E27FC236}">
                <a16:creationId xmlns:a16="http://schemas.microsoft.com/office/drawing/2014/main" id="{BF7A5E4F-DB89-4E05-88C9-9172D1AB910B}"/>
              </a:ext>
            </a:extLst>
          </p:cNvPr>
          <p:cNvSpPr txBox="1"/>
          <p:nvPr/>
        </p:nvSpPr>
        <p:spPr>
          <a:xfrm>
            <a:off x="7519456" y="2725285"/>
            <a:ext cx="3131469" cy="1723549"/>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a:t>
            </a:r>
          </a:p>
          <a:p>
            <a:pPr>
              <a:lnSpc>
                <a:spcPct val="150000"/>
              </a:lnSpc>
            </a:pPr>
            <a:endParaRPr lang="en-US" sz="1200" dirty="0"/>
          </a:p>
          <a:p>
            <a:pPr>
              <a:lnSpc>
                <a:spcPct val="150000"/>
              </a:lnSpc>
            </a:pPr>
            <a:r>
              <a:rPr lang="en-US" sz="1200" b="0" i="0" dirty="0">
                <a:effectLst/>
              </a:rPr>
              <a:t>Alone and feel the charm existence this spot which created bliss of souls</a:t>
            </a:r>
            <a:endParaRPr lang="en-US" sz="1200" dirty="0"/>
          </a:p>
        </p:txBody>
      </p:sp>
      <p:sp>
        <p:nvSpPr>
          <p:cNvPr id="29" name="Rectangle 28">
            <a:extLst>
              <a:ext uri="{FF2B5EF4-FFF2-40B4-BE49-F238E27FC236}">
                <a16:creationId xmlns:a16="http://schemas.microsoft.com/office/drawing/2014/main" id="{0ECBBEEB-1D29-4777-9ED4-2BB0EAB1880B}"/>
              </a:ext>
            </a:extLst>
          </p:cNvPr>
          <p:cNvSpPr/>
          <p:nvPr/>
        </p:nvSpPr>
        <p:spPr>
          <a:xfrm>
            <a:off x="7629095" y="4653081"/>
            <a:ext cx="615978" cy="600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7488728" y="5337800"/>
            <a:ext cx="896712" cy="246221"/>
          </a:xfrm>
          <a:prstGeom prst="rect">
            <a:avLst/>
          </a:prstGeom>
          <a:noFill/>
        </p:spPr>
        <p:txBody>
          <a:bodyPr wrap="square" rtlCol="0" anchor="ctr">
            <a:spAutoFit/>
          </a:bodyPr>
          <a:lstStyle/>
          <a:p>
            <a:pPr algn="ctr"/>
            <a:r>
              <a:rPr lang="en-US" sz="100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8537353" y="4653081"/>
            <a:ext cx="615978" cy="60072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AEF90F92-BD13-4B92-B64C-452CE1D34517}"/>
              </a:ext>
            </a:extLst>
          </p:cNvPr>
          <p:cNvSpPr/>
          <p:nvPr/>
        </p:nvSpPr>
        <p:spPr>
          <a:xfrm>
            <a:off x="9464273" y="4653081"/>
            <a:ext cx="615978" cy="6007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8396986" y="5337799"/>
            <a:ext cx="896712" cy="246221"/>
          </a:xfrm>
          <a:prstGeom prst="rect">
            <a:avLst/>
          </a:prstGeom>
          <a:noFill/>
        </p:spPr>
        <p:txBody>
          <a:bodyPr wrap="square" rtlCol="0" anchor="ctr">
            <a:spAutoFit/>
          </a:bodyPr>
          <a:lstStyle/>
          <a:p>
            <a:pPr algn="ctr"/>
            <a:r>
              <a:rPr lang="en-US" sz="100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9323906" y="5337800"/>
            <a:ext cx="896712" cy="246221"/>
          </a:xfrm>
          <a:prstGeom prst="rect">
            <a:avLst/>
          </a:prstGeom>
          <a:noFill/>
        </p:spPr>
        <p:txBody>
          <a:bodyPr wrap="square" rtlCol="0" anchor="ctr">
            <a:spAutoFit/>
          </a:bodyPr>
          <a:lstStyle/>
          <a:p>
            <a:pPr algn="ctr"/>
            <a:r>
              <a:rPr lang="en-US" sz="100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7799924" y="4836856"/>
            <a:ext cx="274320" cy="233172"/>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8708182" y="4857087"/>
            <a:ext cx="274320" cy="192710"/>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9635102" y="4816282"/>
            <a:ext cx="274320" cy="27432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pic>
        <p:nvPicPr>
          <p:cNvPr id="64" name="PpHolder19">
            <a:extLst>
              <a:ext uri="{FF2B5EF4-FFF2-40B4-BE49-F238E27FC236}">
                <a16:creationId xmlns:a16="http://schemas.microsoft.com/office/drawing/2014/main" id="{AF575C57-E76D-442E-9AED-0F6032E63BE9}"/>
              </a:ext>
            </a:extLst>
          </p:cNvPr>
          <p:cNvPicPr>
            <a:picLocks/>
          </p:cNvPicPr>
          <p:nvPr/>
        </p:nvPicPr>
        <p:blipFill>
          <a:blip r:embed="rId2"/>
          <a:srcRect l="12487" t="14406" r="47470" b="14406"/>
          <a:stretch>
            <a:fillRect/>
          </a:stretch>
        </p:blipFill>
        <p:spPr>
          <a:xfrm>
            <a:off x="1522413" y="987987"/>
            <a:ext cx="4882026" cy="4882026"/>
          </a:xfrm>
          <a:custGeom>
            <a:avLst/>
            <a:gdLst>
              <a:gd name="connsiteX0" fmla="*/ 2441014 w 4882026"/>
              <a:gd name="connsiteY0" fmla="*/ 0 h 4882026"/>
              <a:gd name="connsiteX1" fmla="*/ 4882026 w 4882026"/>
              <a:gd name="connsiteY1" fmla="*/ 2441013 h 4882026"/>
              <a:gd name="connsiteX2" fmla="*/ 2441014 w 4882026"/>
              <a:gd name="connsiteY2" fmla="*/ 4882026 h 4882026"/>
              <a:gd name="connsiteX3" fmla="*/ 0 w 4882026"/>
              <a:gd name="connsiteY3" fmla="*/ 2441013 h 4882026"/>
              <a:gd name="connsiteX4" fmla="*/ 2441014 w 4882026"/>
              <a:gd name="connsiteY4" fmla="*/ 0 h 4882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2026" h="4882026">
                <a:moveTo>
                  <a:pt x="2441014" y="0"/>
                </a:moveTo>
                <a:cubicBezTo>
                  <a:pt x="3789149" y="0"/>
                  <a:pt x="4882026" y="1092879"/>
                  <a:pt x="4882026" y="2441013"/>
                </a:cubicBezTo>
                <a:cubicBezTo>
                  <a:pt x="4882026" y="3789147"/>
                  <a:pt x="3789149" y="4882026"/>
                  <a:pt x="2441014" y="4882026"/>
                </a:cubicBezTo>
                <a:cubicBezTo>
                  <a:pt x="1092880" y="4882026"/>
                  <a:pt x="0" y="3789147"/>
                  <a:pt x="0" y="2441013"/>
                </a:cubicBezTo>
                <a:cubicBezTo>
                  <a:pt x="0" y="1092879"/>
                  <a:pt x="1092880" y="0"/>
                  <a:pt x="2441014" y="0"/>
                </a:cubicBezTo>
                <a:close/>
              </a:path>
            </a:pathLst>
          </a:custGeom>
        </p:spPr>
      </p:pic>
      <p:sp>
        <p:nvSpPr>
          <p:cNvPr id="23" name="Freeform: Shape 22">
            <a:extLst>
              <a:ext uri="{FF2B5EF4-FFF2-40B4-BE49-F238E27FC236}">
                <a16:creationId xmlns:a16="http://schemas.microsoft.com/office/drawing/2014/main" id="{543C6424-1361-41BD-BBE3-CC935A26C643}"/>
              </a:ext>
            </a:extLst>
          </p:cNvPr>
          <p:cNvSpPr/>
          <p:nvPr/>
        </p:nvSpPr>
        <p:spPr>
          <a:xfrm>
            <a:off x="1017754" y="4446568"/>
            <a:ext cx="1350508" cy="135050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5486400" y="381000"/>
            <a:ext cx="6705600" cy="6096000"/>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342656" y="351039"/>
            <a:ext cx="675098" cy="128804"/>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pic>
        <p:nvPicPr>
          <p:cNvPr id="69" name="PpHolder3">
            <a:extLst>
              <a:ext uri="{FF2B5EF4-FFF2-40B4-BE49-F238E27FC236}">
                <a16:creationId xmlns:a16="http://schemas.microsoft.com/office/drawing/2014/main" id="{8C9A995D-98C9-40BA-8661-E871290842BF}"/>
              </a:ext>
            </a:extLst>
          </p:cNvPr>
          <p:cNvPicPr>
            <a:picLocks/>
          </p:cNvPicPr>
          <p:nvPr/>
        </p:nvPicPr>
        <p:blipFill>
          <a:blip r:embed="rId2"/>
          <a:srcRect l="70000" t="10000" b="10000"/>
          <a:stretch>
            <a:fillRect/>
          </a:stretch>
        </p:blipFill>
        <p:spPr>
          <a:xfrm>
            <a:off x="8534400" y="685800"/>
            <a:ext cx="3657600" cy="5486400"/>
          </a:xfrm>
          <a:custGeom>
            <a:avLst/>
            <a:gdLst>
              <a:gd name="connsiteX0" fmla="*/ 2743200 w 3657600"/>
              <a:gd name="connsiteY0" fmla="*/ 0 h 5486400"/>
              <a:gd name="connsiteX1" fmla="*/ 3558944 w 3657600"/>
              <a:gd name="connsiteY1" fmla="*/ 123329 h 5486400"/>
              <a:gd name="connsiteX2" fmla="*/ 3657600 w 3657600"/>
              <a:gd name="connsiteY2" fmla="*/ 159437 h 5486400"/>
              <a:gd name="connsiteX3" fmla="*/ 3657600 w 3657600"/>
              <a:gd name="connsiteY3" fmla="*/ 5326963 h 5486400"/>
              <a:gd name="connsiteX4" fmla="*/ 3558944 w 3657600"/>
              <a:gd name="connsiteY4" fmla="*/ 5363072 h 5486400"/>
              <a:gd name="connsiteX5" fmla="*/ 2743200 w 3657600"/>
              <a:gd name="connsiteY5" fmla="*/ 5486400 h 5486400"/>
              <a:gd name="connsiteX6" fmla="*/ 0 w 3657600"/>
              <a:gd name="connsiteY6" fmla="*/ 2743200 h 5486400"/>
              <a:gd name="connsiteX7" fmla="*/ 2743200 w 36576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7600" h="5486400">
                <a:moveTo>
                  <a:pt x="2743200" y="0"/>
                </a:moveTo>
                <a:cubicBezTo>
                  <a:pt x="3027268" y="0"/>
                  <a:pt x="3301251" y="43178"/>
                  <a:pt x="3558944" y="123329"/>
                </a:cubicBezTo>
                <a:lnTo>
                  <a:pt x="3657600" y="159437"/>
                </a:lnTo>
                <a:lnTo>
                  <a:pt x="3657600" y="5326963"/>
                </a:lnTo>
                <a:lnTo>
                  <a:pt x="3558944" y="5363072"/>
                </a:lnTo>
                <a:cubicBezTo>
                  <a:pt x="3301251" y="5443222"/>
                  <a:pt x="3027268" y="5486400"/>
                  <a:pt x="2743200" y="5486400"/>
                </a:cubicBezTo>
                <a:cubicBezTo>
                  <a:pt x="1228172" y="5486400"/>
                  <a:pt x="0" y="4258228"/>
                  <a:pt x="0" y="2743200"/>
                </a:cubicBezTo>
                <a:cubicBezTo>
                  <a:pt x="0" y="1228172"/>
                  <a:pt x="1228172" y="0"/>
                  <a:pt x="2743200" y="0"/>
                </a:cubicBezTo>
                <a:close/>
              </a:path>
            </a:pathLst>
          </a:custGeom>
        </p:spPr>
      </p:pic>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sz="4400" b="1" dirty="0">
                <a:latin typeface="+mj-lt"/>
              </a:rPr>
              <a:t>Our 2021 Best </a:t>
            </a:r>
            <a:r>
              <a:rPr lang="en-US" sz="4400" b="1" dirty="0" err="1">
                <a:latin typeface="+mj-lt"/>
              </a:rPr>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3" name="Freeform: Shape 32">
            <a:extLst>
              <a:ext uri="{FF2B5EF4-FFF2-40B4-BE49-F238E27FC236}">
                <a16:creationId xmlns:a16="http://schemas.microsoft.com/office/drawing/2014/main" id="{C319B551-5D7E-4C36-BB8B-13963B75E609}"/>
              </a:ext>
            </a:extLst>
          </p:cNvPr>
          <p:cNvSpPr/>
          <p:nvPr/>
        </p:nvSpPr>
        <p:spPr>
          <a:xfrm>
            <a:off x="292466" y="3007296"/>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Freeform: Shape 33">
            <a:extLst>
              <a:ext uri="{FF2B5EF4-FFF2-40B4-BE49-F238E27FC236}">
                <a16:creationId xmlns:a16="http://schemas.microsoft.com/office/drawing/2014/main" id="{99A4A599-7407-416E-8CA9-822CBF7742B5}"/>
              </a:ext>
            </a:extLst>
          </p:cNvPr>
          <p:cNvSpPr/>
          <p:nvPr/>
        </p:nvSpPr>
        <p:spPr>
          <a:xfrm>
            <a:off x="9061347" y="504759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4" name="Freeform 34">
            <a:extLst>
              <a:ext uri="{FF2B5EF4-FFF2-40B4-BE49-F238E27FC236}">
                <a16:creationId xmlns:a16="http://schemas.microsoft.com/office/drawing/2014/main" id="{BEB4A307-2A55-4736-A7D7-A3F832C9F0F6}"/>
              </a:ext>
            </a:extLst>
          </p:cNvPr>
          <p:cNvSpPr/>
          <p:nvPr/>
        </p:nvSpPr>
        <p:spPr>
          <a:xfrm>
            <a:off x="4946696" y="1"/>
            <a:ext cx="1350508" cy="94677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TextBox 37">
            <a:extLst>
              <a:ext uri="{FF2B5EF4-FFF2-40B4-BE49-F238E27FC236}">
                <a16:creationId xmlns:a16="http://schemas.microsoft.com/office/drawing/2014/main" id="{8400304F-87C4-440F-80B2-6D9F630CC5F7}"/>
              </a:ext>
            </a:extLst>
          </p:cNvPr>
          <p:cNvSpPr txBox="1"/>
          <p:nvPr/>
        </p:nvSpPr>
        <p:spPr>
          <a:xfrm>
            <a:off x="1763468" y="3366804"/>
            <a:ext cx="1688158" cy="276999"/>
          </a:xfrm>
          <a:prstGeom prst="rect">
            <a:avLst/>
          </a:prstGeom>
          <a:noFill/>
        </p:spPr>
        <p:txBody>
          <a:bodyPr wrap="square" rtlCol="0" anchor="t">
            <a:spAutoFit/>
          </a:bodyPr>
          <a:lstStyle/>
          <a:p>
            <a:r>
              <a:rPr lang="en-US" sz="12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751746" y="3007296"/>
            <a:ext cx="1688157"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1213324" y="3109364"/>
            <a:ext cx="346582" cy="501011"/>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857562" y="3726756"/>
            <a:ext cx="2298327" cy="3047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763468" y="4881911"/>
            <a:ext cx="1688158" cy="276999"/>
          </a:xfrm>
          <a:prstGeom prst="rect">
            <a:avLst/>
          </a:prstGeom>
          <a:noFill/>
        </p:spPr>
        <p:txBody>
          <a:bodyPr wrap="square" rtlCol="0" anchor="t">
            <a:spAutoFit/>
          </a:bodyPr>
          <a:lstStyle/>
          <a:p>
            <a:r>
              <a:rPr lang="en-US" sz="12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751746" y="4522403"/>
            <a:ext cx="1688157"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1213324" y="4624471"/>
            <a:ext cx="346582" cy="501011"/>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857562" y="5241863"/>
            <a:ext cx="2298327" cy="3047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8" name="TextBox 7">
            <a:extLst>
              <a:ext uri="{FF2B5EF4-FFF2-40B4-BE49-F238E27FC236}">
                <a16:creationId xmlns:a16="http://schemas.microsoft.com/office/drawing/2014/main" id="{65DD4B7C-5019-4FF0-8061-592BC12E093A}"/>
              </a:ext>
            </a:extLst>
          </p:cNvPr>
          <p:cNvSpPr txBox="1"/>
          <p:nvPr/>
        </p:nvSpPr>
        <p:spPr>
          <a:xfrm>
            <a:off x="6194971" y="2275026"/>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5964787" y="2624653"/>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6879315" y="1380611"/>
            <a:ext cx="543877" cy="748665"/>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6194971" y="4513749"/>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5964787" y="4863376"/>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6779302" y="3616371"/>
            <a:ext cx="742949" cy="75152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3DFB32C6-F9C0-46E9-B5B8-B7B18B66534F}"/>
              </a:ext>
            </a:extLst>
          </p:cNvPr>
          <p:cNvPicPr>
            <a:picLocks/>
          </p:cNvPicPr>
          <p:nvPr/>
        </p:nvPicPr>
        <p:blipFill>
          <a:blip r:embed="rId2"/>
          <a:srcRect/>
          <a:stretch>
            <a:fillRect/>
          </a:stretch>
        </p:blipFill>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p:spPr>
      </p:pic>
      <p:sp>
        <p:nvSpPr>
          <p:cNvPr id="24" name="Freeform 1">
            <a:extLst>
              <a:ext uri="{FF2B5EF4-FFF2-40B4-BE49-F238E27FC236}">
                <a16:creationId xmlns:a16="http://schemas.microsoft.com/office/drawing/2014/main" id="{EDCBD7E4-0361-4C61-8895-FDF3CCCA4D16}"/>
              </a:ext>
            </a:extLst>
          </p:cNvPr>
          <p:cNvSpPr/>
          <p:nvPr/>
        </p:nvSpPr>
        <p:spPr>
          <a:xfrm>
            <a:off x="2886212" y="0"/>
            <a:ext cx="9305789" cy="6858000"/>
          </a:xfrm>
          <a:custGeom>
            <a:avLst/>
            <a:gdLst>
              <a:gd name="connsiteX0" fmla="*/ 1639046 w 9305789"/>
              <a:gd name="connsiteY0" fmla="*/ 0 h 6858000"/>
              <a:gd name="connsiteX1" fmla="*/ 9305789 w 9305789"/>
              <a:gd name="connsiteY1" fmla="*/ 0 h 6858000"/>
              <a:gd name="connsiteX2" fmla="*/ 9305789 w 9305789"/>
              <a:gd name="connsiteY2" fmla="*/ 6858000 h 6858000"/>
              <a:gd name="connsiteX3" fmla="*/ 0 w 9305789"/>
              <a:gd name="connsiteY3" fmla="*/ 6858000 h 6858000"/>
              <a:gd name="connsiteX4" fmla="*/ 169366 w 9305789"/>
              <a:gd name="connsiteY4" fmla="*/ 6681645 h 6858000"/>
              <a:gd name="connsiteX5" fmla="*/ 1957246 w 9305789"/>
              <a:gd name="connsiteY5" fmla="*/ 2067067 h 6858000"/>
              <a:gd name="connsiteX6" fmla="*/ 1649331 w 9305789"/>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05789" h="6858000">
                <a:moveTo>
                  <a:pt x="1639046" y="0"/>
                </a:moveTo>
                <a:lnTo>
                  <a:pt x="9305789" y="0"/>
                </a:lnTo>
                <a:lnTo>
                  <a:pt x="9305789" y="6858000"/>
                </a:lnTo>
                <a:lnTo>
                  <a:pt x="0" y="6858000"/>
                </a:lnTo>
                <a:lnTo>
                  <a:pt x="169366" y="6681645"/>
                </a:lnTo>
                <a:cubicBezTo>
                  <a:pt x="1279967" y="5464279"/>
                  <a:pt x="1957246" y="3844767"/>
                  <a:pt x="1957246" y="2067067"/>
                </a:cubicBezTo>
                <a:cubicBezTo>
                  <a:pt x="1957246" y="1357835"/>
                  <a:pt x="1849443" y="673781"/>
                  <a:pt x="1649331"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9" name="Group 8">
            <a:extLst>
              <a:ext uri="{FF2B5EF4-FFF2-40B4-BE49-F238E27FC236}">
                <a16:creationId xmlns:a16="http://schemas.microsoft.com/office/drawing/2014/main" id="{1B85C6B9-48E3-4A06-82F2-05E1B7E09ECD}"/>
              </a:ext>
            </a:extLst>
          </p:cNvPr>
          <p:cNvGrpSpPr/>
          <p:nvPr/>
        </p:nvGrpSpPr>
        <p:grpSpPr>
          <a:xfrm>
            <a:off x="5070984" y="351039"/>
            <a:ext cx="675098" cy="128804"/>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7284226" y="108067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Freeform 36">
            <a:extLst>
              <a:ext uri="{FF2B5EF4-FFF2-40B4-BE49-F238E27FC236}">
                <a16:creationId xmlns:a16="http://schemas.microsoft.com/office/drawing/2014/main" id="{F367A46E-A2AF-4066-BD2C-6B43B73FF147}"/>
              </a:ext>
            </a:extLst>
          </p:cNvPr>
          <p:cNvSpPr/>
          <p:nvPr/>
        </p:nvSpPr>
        <p:spPr>
          <a:xfrm>
            <a:off x="10404905"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CA66D9B7-C89B-4F0E-A60F-4D803EE47C66}"/>
              </a:ext>
            </a:extLst>
          </p:cNvPr>
          <p:cNvSpPr/>
          <p:nvPr/>
        </p:nvSpPr>
        <p:spPr>
          <a:xfrm>
            <a:off x="9450388" y="5243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0" name="Freeform 39">
            <a:extLst>
              <a:ext uri="{FF2B5EF4-FFF2-40B4-BE49-F238E27FC236}">
                <a16:creationId xmlns:a16="http://schemas.microsoft.com/office/drawing/2014/main" id="{89B3AF8C-8BD4-4B26-A771-699AF9E1E428}"/>
              </a:ext>
            </a:extLst>
          </p:cNvPr>
          <p:cNvSpPr/>
          <p:nvPr/>
        </p:nvSpPr>
        <p:spPr>
          <a:xfrm>
            <a:off x="5074560" y="5729540"/>
            <a:ext cx="1382991" cy="1128460"/>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5724112" y="4380726"/>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6038706" y="4342297"/>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6096000" y="2209800"/>
            <a:ext cx="3048000" cy="4648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Rectangle 3">
            <a:extLst>
              <a:ext uri="{FF2B5EF4-FFF2-40B4-BE49-F238E27FC236}">
                <a16:creationId xmlns:a16="http://schemas.microsoft.com/office/drawing/2014/main" id="{D1A12226-8DBE-45DC-9446-6BF751BF700A}"/>
              </a:ext>
            </a:extLst>
          </p:cNvPr>
          <p:cNvSpPr/>
          <p:nvPr/>
        </p:nvSpPr>
        <p:spPr>
          <a:xfrm>
            <a:off x="0" y="2209800"/>
            <a:ext cx="3048000" cy="4648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TextBox 95">
            <a:extLst>
              <a:ext uri="{FF2B5EF4-FFF2-40B4-BE49-F238E27FC236}">
                <a16:creationId xmlns:a16="http://schemas.microsoft.com/office/drawing/2014/main" id="{5260F8F0-2A32-40DA-AF30-AEC28B119AD6}"/>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effectLst/>
              </a:rPr>
              <a:t>A wonderful serenity has taken possession of my entire soul like these sweet mornings of spring which enjoy with my whole heart alone and feel the charm existence this spot</a:t>
            </a:r>
            <a:endParaRPr lang="en-US" sz="1200" dirty="0"/>
          </a:p>
        </p:txBody>
      </p:sp>
      <p:sp>
        <p:nvSpPr>
          <p:cNvPr id="46" name="TextBox 18">
            <a:extLst>
              <a:ext uri="{FF2B5EF4-FFF2-40B4-BE49-F238E27FC236}">
                <a16:creationId xmlns:a16="http://schemas.microsoft.com/office/drawing/2014/main" id="{F232118E-4715-4D86-AB53-8E41FF28C137}"/>
              </a:ext>
            </a:extLst>
          </p:cNvPr>
          <p:cNvSpPr txBox="1"/>
          <p:nvPr/>
        </p:nvSpPr>
        <p:spPr>
          <a:xfrm>
            <a:off x="3548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3548334" y="4761550"/>
            <a:ext cx="2047332" cy="400110"/>
          </a:xfrm>
          <a:prstGeom prst="rect">
            <a:avLst/>
          </a:prstGeom>
          <a:noFill/>
        </p:spPr>
        <p:txBody>
          <a:bodyPr wrap="square" rtlCol="0" anchor="ctr">
            <a:spAutoFit/>
          </a:bodyPr>
          <a:lstStyle/>
          <a:p>
            <a:pPr algn="ctr"/>
            <a:r>
              <a:rPr lang="en-US" sz="2000" b="1" dirty="0">
                <a:solidFill>
                  <a:schemeClr val="accent3"/>
                </a:solidFill>
                <a:latin typeface="+mj-lt"/>
              </a:rPr>
              <a:t>Adam Garcia</a:t>
            </a:r>
            <a:endParaRPr lang="en-ID" sz="20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3548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4209713" y="6118220"/>
            <a:ext cx="724574" cy="148144"/>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88" name="PpHolder8">
            <a:extLst>
              <a:ext uri="{FF2B5EF4-FFF2-40B4-BE49-F238E27FC236}">
                <a16:creationId xmlns:a16="http://schemas.microsoft.com/office/drawing/2014/main" id="{741B8B92-6228-4D35-A73B-79FD7E06DC5F}"/>
              </a:ext>
            </a:extLst>
          </p:cNvPr>
          <p:cNvPicPr>
            <a:picLocks/>
          </p:cNvPicPr>
          <p:nvPr/>
        </p:nvPicPr>
        <p:blipFill>
          <a:blip r:embed="rId2"/>
          <a:srcRect l="30077" t="40849" r="55076" b="32756"/>
          <a:stretch>
            <a:fillRect/>
          </a:stretch>
        </p:blipFill>
        <p:spPr>
          <a:xfrm>
            <a:off x="3666929"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0" y="0"/>
                  <a:pt x="1810146" y="405214"/>
                  <a:pt x="1810146" y="905072"/>
                </a:cubicBezTo>
                <a:cubicBezTo>
                  <a:pt x="1810146" y="1404930"/>
                  <a:pt x="1404930" y="1810145"/>
                  <a:pt x="905073" y="1810145"/>
                </a:cubicBezTo>
                <a:cubicBezTo>
                  <a:pt x="405213" y="1810145"/>
                  <a:pt x="0" y="1404930"/>
                  <a:pt x="0" y="905072"/>
                </a:cubicBezTo>
                <a:cubicBezTo>
                  <a:pt x="0" y="405214"/>
                  <a:pt x="405213" y="0"/>
                  <a:pt x="905073" y="0"/>
                </a:cubicBezTo>
                <a:close/>
              </a:path>
            </a:pathLst>
          </a:custGeom>
        </p:spPr>
      </p:pic>
      <p:pic>
        <p:nvPicPr>
          <p:cNvPr id="87" name="PpHolder9">
            <a:extLst>
              <a:ext uri="{FF2B5EF4-FFF2-40B4-BE49-F238E27FC236}">
                <a16:creationId xmlns:a16="http://schemas.microsoft.com/office/drawing/2014/main" id="{41E2BC6D-AEC6-45AB-AD13-6EEAD4D5B21F}"/>
              </a:ext>
            </a:extLst>
          </p:cNvPr>
          <p:cNvPicPr>
            <a:picLocks/>
          </p:cNvPicPr>
          <p:nvPr/>
        </p:nvPicPr>
        <p:blipFill>
          <a:blip r:embed="rId2"/>
          <a:srcRect l="5077" t="40849" r="80076" b="32756"/>
          <a:stretch>
            <a:fillRect/>
          </a:stretch>
        </p:blipFill>
        <p:spPr>
          <a:xfrm>
            <a:off x="618929"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4" y="1810145"/>
                  <a:pt x="0" y="1404930"/>
                  <a:pt x="0" y="905072"/>
                </a:cubicBezTo>
                <a:cubicBezTo>
                  <a:pt x="0" y="405214"/>
                  <a:pt x="405214" y="0"/>
                  <a:pt x="905073" y="0"/>
                </a:cubicBezTo>
                <a:close/>
              </a:path>
            </a:pathLst>
          </a:custGeom>
        </p:spPr>
      </p:pic>
      <p:pic>
        <p:nvPicPr>
          <p:cNvPr id="86" name="PpHolder10">
            <a:extLst>
              <a:ext uri="{FF2B5EF4-FFF2-40B4-BE49-F238E27FC236}">
                <a16:creationId xmlns:a16="http://schemas.microsoft.com/office/drawing/2014/main" id="{A9C38E5A-E961-44DC-BCE3-F32EDCD72B73}"/>
              </a:ext>
            </a:extLst>
          </p:cNvPr>
          <p:cNvPicPr>
            <a:picLocks/>
          </p:cNvPicPr>
          <p:nvPr/>
        </p:nvPicPr>
        <p:blipFill>
          <a:blip r:embed="rId2"/>
          <a:srcRect l="55077" t="40849" r="30077" b="32756"/>
          <a:stretch>
            <a:fillRect/>
          </a:stretch>
        </p:blipFill>
        <p:spPr>
          <a:xfrm>
            <a:off x="6714927"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p:spPr>
      </p:pic>
      <p:pic>
        <p:nvPicPr>
          <p:cNvPr id="85" name="PpHolder11">
            <a:extLst>
              <a:ext uri="{FF2B5EF4-FFF2-40B4-BE49-F238E27FC236}">
                <a16:creationId xmlns:a16="http://schemas.microsoft.com/office/drawing/2014/main" id="{B2CB0D32-D928-4064-B789-D3D8B208A1D4}"/>
              </a:ext>
            </a:extLst>
          </p:cNvPr>
          <p:cNvPicPr>
            <a:picLocks/>
          </p:cNvPicPr>
          <p:nvPr/>
        </p:nvPicPr>
        <p:blipFill>
          <a:blip r:embed="rId2"/>
          <a:srcRect l="80077" t="40849" r="5077" b="32756"/>
          <a:stretch>
            <a:fillRect/>
          </a:stretch>
        </p:blipFill>
        <p:spPr>
          <a:xfrm>
            <a:off x="9762927"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p:spPr>
      </p:pic>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sz="4400" b="1" dirty="0">
                <a:latin typeface="+mj-lt"/>
              </a:rPr>
              <a:t>Meet The Team</a:t>
            </a:r>
            <a:endParaRPr lang="en-ID" dirty="0"/>
          </a:p>
        </p:txBody>
      </p:sp>
      <p:sp>
        <p:nvSpPr>
          <p:cNvPr id="101" name="TextBox 18">
            <a:extLst>
              <a:ext uri="{FF2B5EF4-FFF2-40B4-BE49-F238E27FC236}">
                <a16:creationId xmlns:a16="http://schemas.microsoft.com/office/drawing/2014/main" id="{FD2A5524-0F70-4DEC-B0E1-E195D8CAF765}"/>
              </a:ext>
            </a:extLst>
          </p:cNvPr>
          <p:cNvSpPr txBox="1"/>
          <p:nvPr/>
        </p:nvSpPr>
        <p:spPr>
          <a:xfrm>
            <a:off x="500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500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Julia Garcia</a:t>
            </a:r>
            <a:endParaRPr lang="en-ID" sz="20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500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1161713" y="6118220"/>
            <a:ext cx="724574" cy="148144"/>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6596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6596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Lucas Garcia</a:t>
            </a:r>
            <a:endParaRPr lang="en-ID" sz="20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6596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7257713" y="6118220"/>
            <a:ext cx="724574" cy="148144"/>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9644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9644334" y="4761550"/>
            <a:ext cx="2047332" cy="400110"/>
          </a:xfrm>
          <a:prstGeom prst="rect">
            <a:avLst/>
          </a:prstGeom>
          <a:noFill/>
        </p:spPr>
        <p:txBody>
          <a:bodyPr wrap="square" rtlCol="0" anchor="ctr">
            <a:spAutoFit/>
          </a:bodyPr>
          <a:lstStyle/>
          <a:p>
            <a:pPr algn="ctr"/>
            <a:r>
              <a:rPr lang="en-US" sz="2000" b="1" dirty="0" err="1">
                <a:solidFill>
                  <a:schemeClr val="accent4"/>
                </a:solidFill>
                <a:latin typeface="+mj-lt"/>
              </a:rPr>
              <a:t>Adinda</a:t>
            </a:r>
            <a:r>
              <a:rPr lang="en-US" sz="2000" b="1" dirty="0">
                <a:solidFill>
                  <a:schemeClr val="accent4"/>
                </a:solidFill>
                <a:latin typeface="+mj-lt"/>
              </a:rPr>
              <a:t> Garcia</a:t>
            </a:r>
            <a:endParaRPr lang="en-ID" sz="20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9644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10305713" y="6118220"/>
            <a:ext cx="724574" cy="148144"/>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6" name="Freeform 34">
            <a:extLst>
              <a:ext uri="{FF2B5EF4-FFF2-40B4-BE49-F238E27FC236}">
                <a16:creationId xmlns:a16="http://schemas.microsoft.com/office/drawing/2014/main" id="{F290EE77-DDA6-4923-9BEE-5FC8BF0682F3}"/>
              </a:ext>
            </a:extLst>
          </p:cNvPr>
          <p:cNvSpPr/>
          <p:nvPr/>
        </p:nvSpPr>
        <p:spPr>
          <a:xfrm>
            <a:off x="10605756" y="1"/>
            <a:ext cx="623797" cy="43731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7" name="Freeform: Shape 136">
            <a:extLst>
              <a:ext uri="{FF2B5EF4-FFF2-40B4-BE49-F238E27FC236}">
                <a16:creationId xmlns:a16="http://schemas.microsoft.com/office/drawing/2014/main" id="{C8E65026-3A77-4774-A079-EE57FD5EED4C}"/>
              </a:ext>
            </a:extLst>
          </p:cNvPr>
          <p:cNvSpPr/>
          <p:nvPr/>
        </p:nvSpPr>
        <p:spPr>
          <a:xfrm>
            <a:off x="1461757" y="105840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8" name="Freeform: Shape 137">
            <a:extLst>
              <a:ext uri="{FF2B5EF4-FFF2-40B4-BE49-F238E27FC236}">
                <a16:creationId xmlns:a16="http://schemas.microsoft.com/office/drawing/2014/main" id="{A077FA9B-E32C-4D4E-80A6-B15ACCD384C0}"/>
              </a:ext>
            </a:extLst>
          </p:cNvPr>
          <p:cNvSpPr/>
          <p:nvPr/>
        </p:nvSpPr>
        <p:spPr>
          <a:xfrm>
            <a:off x="11364529" y="192041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11736280" y="6144108"/>
            <a:ext cx="75882" cy="34036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342656" y="351039"/>
            <a:ext cx="675098" cy="128804"/>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 name="PpHolder1">
            <a:extLst>
              <a:ext uri="{FF2B5EF4-FFF2-40B4-BE49-F238E27FC236}">
                <a16:creationId xmlns:a16="http://schemas.microsoft.com/office/drawing/2014/main" id="{1DE399BF-CE92-4363-B366-99A694138836}"/>
              </a:ext>
            </a:extLst>
          </p:cNvPr>
          <p:cNvPicPr>
            <a:picLocks/>
          </p:cNvPicPr>
          <p:nvPr/>
        </p:nvPicPr>
        <p:blipFill>
          <a:blip r:embed="rId2"/>
          <a:srcRect l="60013"/>
          <a:stretch>
            <a:fillRect/>
          </a:stretch>
        </p:blipFill>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p:spPr>
      </p:pic>
      <p:sp>
        <p:nvSpPr>
          <p:cNvPr id="84" name="Rounded Rectangle 1">
            <a:extLst>
              <a:ext uri="{FF2B5EF4-FFF2-40B4-BE49-F238E27FC236}">
                <a16:creationId xmlns:a16="http://schemas.microsoft.com/office/drawing/2014/main" id="{516AB7D5-3F5A-4AA2-8A83-1979F968ADDA}"/>
              </a:ext>
            </a:extLst>
          </p:cNvPr>
          <p:cNvSpPr/>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sz="4400" b="1" dirty="0">
                <a:latin typeface="+mj-lt"/>
              </a:rPr>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342656" y="351039"/>
            <a:ext cx="675098" cy="128804"/>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232607" y="4170339"/>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7" name="Freeform: Shape 66">
            <a:extLst>
              <a:ext uri="{FF2B5EF4-FFF2-40B4-BE49-F238E27FC236}">
                <a16:creationId xmlns:a16="http://schemas.microsoft.com/office/drawing/2014/main" id="{9D634FA0-9461-4A30-89E5-73B5B4130672}"/>
              </a:ext>
            </a:extLst>
          </p:cNvPr>
          <p:cNvSpPr/>
          <p:nvPr/>
        </p:nvSpPr>
        <p:spPr>
          <a:xfrm>
            <a:off x="11121387" y="549499"/>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8" name="Freeform: Shape 67">
            <a:extLst>
              <a:ext uri="{FF2B5EF4-FFF2-40B4-BE49-F238E27FC236}">
                <a16:creationId xmlns:a16="http://schemas.microsoft.com/office/drawing/2014/main" id="{E17F7FC6-3887-4CA4-83B9-28CE3024C77A}"/>
              </a:ext>
            </a:extLst>
          </p:cNvPr>
          <p:cNvSpPr/>
          <p:nvPr/>
        </p:nvSpPr>
        <p:spPr>
          <a:xfrm>
            <a:off x="11062788" y="4976917"/>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9" name="Freeform: Shape 68">
            <a:extLst>
              <a:ext uri="{FF2B5EF4-FFF2-40B4-BE49-F238E27FC236}">
                <a16:creationId xmlns:a16="http://schemas.microsoft.com/office/drawing/2014/main" id="{06E9CFAB-662A-41A7-8D83-2E7F3FB3B1B7}"/>
              </a:ext>
            </a:extLst>
          </p:cNvPr>
          <p:cNvSpPr/>
          <p:nvPr/>
        </p:nvSpPr>
        <p:spPr>
          <a:xfrm>
            <a:off x="2686379" y="6387947"/>
            <a:ext cx="150128" cy="15012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5" name="TextBox 84">
            <a:extLst>
              <a:ext uri="{FF2B5EF4-FFF2-40B4-BE49-F238E27FC236}">
                <a16:creationId xmlns:a16="http://schemas.microsoft.com/office/drawing/2014/main" id="{8EB8F889-4C7A-49F5-AD73-3E174CABF042}"/>
              </a:ext>
            </a:extLst>
          </p:cNvPr>
          <p:cNvSpPr txBox="1"/>
          <p:nvPr/>
        </p:nvSpPr>
        <p:spPr>
          <a:xfrm>
            <a:off x="2135135" y="277701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86" name="Graphic 420" descr="World">
            <a:extLst>
              <a:ext uri="{FF2B5EF4-FFF2-40B4-BE49-F238E27FC236}">
                <a16:creationId xmlns:a16="http://schemas.microsoft.com/office/drawing/2014/main" id="{764D661C-8EBF-466D-B76B-2FA3B223C1BC}"/>
              </a:ext>
            </a:extLst>
          </p:cNvPr>
          <p:cNvSpPr/>
          <p:nvPr/>
        </p:nvSpPr>
        <p:spPr>
          <a:xfrm>
            <a:off x="2227380" y="529829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2541974" y="525986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4484529" y="351039"/>
            <a:ext cx="246709" cy="24670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90" name="PpHolder13">
            <a:extLst>
              <a:ext uri="{FF2B5EF4-FFF2-40B4-BE49-F238E27FC236}">
                <a16:creationId xmlns:a16="http://schemas.microsoft.com/office/drawing/2014/main" id="{3BE9D63F-EB52-4A6C-B75E-1BB024CDC29F}"/>
              </a:ext>
            </a:extLst>
          </p:cNvPr>
          <p:cNvPicPr>
            <a:picLocks/>
          </p:cNvPicPr>
          <p:nvPr/>
        </p:nvPicPr>
        <p:blipFill>
          <a:blip r:embed="rId2"/>
          <a:srcRect l="55049" t="38796" r="32501" b="39071"/>
          <a:stretch>
            <a:fillRect/>
          </a:stretch>
        </p:blipFill>
        <p:spPr>
          <a:xfrm>
            <a:off x="6711565" y="2660601"/>
            <a:ext cx="1517904" cy="1517902"/>
          </a:xfrm>
          <a:custGeom>
            <a:avLst/>
            <a:gdLst>
              <a:gd name="connsiteX0" fmla="*/ 758952 w 1517904"/>
              <a:gd name="connsiteY0" fmla="*/ 0 h 1517902"/>
              <a:gd name="connsiteX1" fmla="*/ 1517904 w 1517904"/>
              <a:gd name="connsiteY1" fmla="*/ 758951 h 1517902"/>
              <a:gd name="connsiteX2" fmla="*/ 758952 w 1517904"/>
              <a:gd name="connsiteY2" fmla="*/ 1517902 h 1517902"/>
              <a:gd name="connsiteX3" fmla="*/ 0 w 1517904"/>
              <a:gd name="connsiteY3" fmla="*/ 758951 h 1517902"/>
              <a:gd name="connsiteX4" fmla="*/ 758952 w 1517904"/>
              <a:gd name="connsiteY4" fmla="*/ 0 h 1517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2">
                <a:moveTo>
                  <a:pt x="758952" y="0"/>
                </a:moveTo>
                <a:cubicBezTo>
                  <a:pt x="1178110" y="0"/>
                  <a:pt x="1517904" y="339793"/>
                  <a:pt x="1517904" y="758951"/>
                </a:cubicBezTo>
                <a:cubicBezTo>
                  <a:pt x="1517904" y="1178108"/>
                  <a:pt x="1178110" y="1517902"/>
                  <a:pt x="758952" y="1517902"/>
                </a:cubicBezTo>
                <a:cubicBezTo>
                  <a:pt x="339794" y="1517902"/>
                  <a:pt x="0" y="1178108"/>
                  <a:pt x="0" y="758951"/>
                </a:cubicBezTo>
                <a:cubicBezTo>
                  <a:pt x="0" y="339793"/>
                  <a:pt x="339794" y="0"/>
                  <a:pt x="758952" y="0"/>
                </a:cubicBezTo>
                <a:close/>
              </a:path>
            </a:pathLst>
          </a:custGeom>
        </p:spPr>
      </p:pic>
      <p:pic>
        <p:nvPicPr>
          <p:cNvPr id="88" name="PpHolder14">
            <a:extLst>
              <a:ext uri="{FF2B5EF4-FFF2-40B4-BE49-F238E27FC236}">
                <a16:creationId xmlns:a16="http://schemas.microsoft.com/office/drawing/2014/main" id="{76DA939C-E7DF-4E1A-B93C-ED44161FAAA6}"/>
              </a:ext>
            </a:extLst>
          </p:cNvPr>
          <p:cNvPicPr>
            <a:picLocks/>
          </p:cNvPicPr>
          <p:nvPr/>
        </p:nvPicPr>
        <p:blipFill>
          <a:blip r:embed="rId2"/>
          <a:srcRect l="55049" t="10005" r="32501" b="67862"/>
          <a:stretch>
            <a:fillRect/>
          </a:stretch>
        </p:blipFill>
        <p:spPr>
          <a:xfrm>
            <a:off x="6711565" y="686120"/>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p:spPr>
      </p:pic>
      <p:pic>
        <p:nvPicPr>
          <p:cNvPr id="83" name="PpHolder15">
            <a:extLst>
              <a:ext uri="{FF2B5EF4-FFF2-40B4-BE49-F238E27FC236}">
                <a16:creationId xmlns:a16="http://schemas.microsoft.com/office/drawing/2014/main" id="{CB880A49-387B-48DE-A2FC-37E8E913A80D}"/>
              </a:ext>
            </a:extLst>
          </p:cNvPr>
          <p:cNvPicPr>
            <a:picLocks/>
          </p:cNvPicPr>
          <p:nvPr/>
        </p:nvPicPr>
        <p:blipFill>
          <a:blip r:embed="rId2"/>
          <a:srcRect l="55049" t="67862" r="32501" b="10005"/>
          <a:stretch>
            <a:fillRect/>
          </a:stretch>
        </p:blipFill>
        <p:spPr>
          <a:xfrm>
            <a:off x="6711565" y="4653976"/>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p:spPr>
      </p:pic>
      <p:sp>
        <p:nvSpPr>
          <p:cNvPr id="42" name="TextBox 18">
            <a:extLst>
              <a:ext uri="{FF2B5EF4-FFF2-40B4-BE49-F238E27FC236}">
                <a16:creationId xmlns:a16="http://schemas.microsoft.com/office/drawing/2014/main" id="{63376A94-4B3D-405B-8053-FDF3E290AD28}"/>
              </a:ext>
            </a:extLst>
          </p:cNvPr>
          <p:cNvSpPr txBox="1"/>
          <p:nvPr/>
        </p:nvSpPr>
        <p:spPr>
          <a:xfrm>
            <a:off x="8626672" y="3027382"/>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8626672" y="2676593"/>
            <a:ext cx="1891417" cy="400110"/>
          </a:xfrm>
          <a:prstGeom prst="rect">
            <a:avLst/>
          </a:prstGeom>
          <a:noFill/>
        </p:spPr>
        <p:txBody>
          <a:bodyPr wrap="square" rtlCol="0" anchor="ctr">
            <a:spAutoFit/>
          </a:bodyPr>
          <a:lstStyle/>
          <a:p>
            <a:r>
              <a:rPr lang="en-US" sz="2000" b="1" dirty="0">
                <a:solidFill>
                  <a:schemeClr val="bg2"/>
                </a:solidFill>
                <a:latin typeface="+mj-lt"/>
              </a:rPr>
              <a:t>Adam Garcia</a:t>
            </a:r>
            <a:endParaRPr lang="en-ID" sz="20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8626672" y="3259582"/>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8738829" y="4033263"/>
            <a:ext cx="724574" cy="148144"/>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8626665" y="1058089"/>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8626665" y="707300"/>
            <a:ext cx="1891417" cy="400110"/>
          </a:xfrm>
          <a:prstGeom prst="rect">
            <a:avLst/>
          </a:prstGeom>
          <a:noFill/>
        </p:spPr>
        <p:txBody>
          <a:bodyPr wrap="square" rtlCol="0" anchor="ctr">
            <a:spAutoFit/>
          </a:bodyPr>
          <a:lstStyle/>
          <a:p>
            <a:r>
              <a:rPr lang="en-US" sz="2000" b="1" dirty="0">
                <a:solidFill>
                  <a:schemeClr val="bg2"/>
                </a:solidFill>
                <a:latin typeface="+mj-lt"/>
              </a:rPr>
              <a:t>Alex Garcia</a:t>
            </a:r>
            <a:endParaRPr lang="en-ID" sz="20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8626665" y="1290289"/>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8738822" y="2063970"/>
            <a:ext cx="724574" cy="148144"/>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8616442" y="5004884"/>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8616442" y="4654095"/>
            <a:ext cx="1891417" cy="400110"/>
          </a:xfrm>
          <a:prstGeom prst="rect">
            <a:avLst/>
          </a:prstGeom>
          <a:noFill/>
        </p:spPr>
        <p:txBody>
          <a:bodyPr wrap="square" rtlCol="0" anchor="ctr">
            <a:spAutoFit/>
          </a:bodyPr>
          <a:lstStyle/>
          <a:p>
            <a:r>
              <a:rPr lang="en-US" sz="2000" b="1" dirty="0">
                <a:solidFill>
                  <a:schemeClr val="bg2"/>
                </a:solidFill>
                <a:latin typeface="+mj-lt"/>
              </a:rPr>
              <a:t>Martin Garcia</a:t>
            </a:r>
            <a:endParaRPr lang="en-ID" sz="20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8616442" y="5237084"/>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8728599" y="6010765"/>
            <a:ext cx="724574" cy="148144"/>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 name="PpHolder1">
            <a:extLst>
              <a:ext uri="{FF2B5EF4-FFF2-40B4-BE49-F238E27FC236}">
                <a16:creationId xmlns:a16="http://schemas.microsoft.com/office/drawing/2014/main" id="{4B44DA9C-1F43-41F6-B826-AFFFEB9F95E7}"/>
              </a:ext>
            </a:extLst>
          </p:cNvPr>
          <p:cNvPicPr>
            <a:picLocks/>
          </p:cNvPicPr>
          <p:nvPr/>
        </p:nvPicPr>
        <p:blipFill>
          <a:blip r:embed="rId2"/>
          <a:srcRect l="4987" t="23403" r="72500" b="18889"/>
          <a:stretch>
            <a:fillRect/>
          </a:stretch>
        </p:blipFill>
        <p:spPr>
          <a:xfrm>
            <a:off x="608016" y="1604946"/>
            <a:ext cx="2744786" cy="3957654"/>
          </a:xfrm>
          <a:custGeom>
            <a:avLst/>
            <a:gdLst>
              <a:gd name="connsiteX0" fmla="*/ 131392 w 2744786"/>
              <a:gd name="connsiteY0" fmla="*/ 0 h 3957654"/>
              <a:gd name="connsiteX1" fmla="*/ 2613392 w 2744786"/>
              <a:gd name="connsiteY1" fmla="*/ 0 h 3957654"/>
              <a:gd name="connsiteX2" fmla="*/ 2744786 w 2744786"/>
              <a:gd name="connsiteY2" fmla="*/ 131393 h 3957654"/>
              <a:gd name="connsiteX3" fmla="*/ 2744786 w 2744786"/>
              <a:gd name="connsiteY3" fmla="*/ 3826261 h 3957654"/>
              <a:gd name="connsiteX4" fmla="*/ 2613392 w 2744786"/>
              <a:gd name="connsiteY4" fmla="*/ 3957654 h 3957654"/>
              <a:gd name="connsiteX5" fmla="*/ 131392 w 2744786"/>
              <a:gd name="connsiteY5" fmla="*/ 3957654 h 3957654"/>
              <a:gd name="connsiteX6" fmla="*/ 0 w 2744786"/>
              <a:gd name="connsiteY6" fmla="*/ 3826261 h 3957654"/>
              <a:gd name="connsiteX7" fmla="*/ 0 w 2744786"/>
              <a:gd name="connsiteY7" fmla="*/ 131393 h 3957654"/>
              <a:gd name="connsiteX8" fmla="*/ 131392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2" y="0"/>
                </a:moveTo>
                <a:lnTo>
                  <a:pt x="2613392" y="0"/>
                </a:lnTo>
                <a:cubicBezTo>
                  <a:pt x="2685958" y="0"/>
                  <a:pt x="2744786" y="58827"/>
                  <a:pt x="2744786" y="131393"/>
                </a:cubicBezTo>
                <a:lnTo>
                  <a:pt x="2744786" y="3826261"/>
                </a:lnTo>
                <a:cubicBezTo>
                  <a:pt x="2744786" y="3898827"/>
                  <a:pt x="2685958" y="3957654"/>
                  <a:pt x="2613392" y="3957654"/>
                </a:cubicBezTo>
                <a:lnTo>
                  <a:pt x="131392" y="3957654"/>
                </a:lnTo>
                <a:cubicBezTo>
                  <a:pt x="58826" y="3957654"/>
                  <a:pt x="0" y="3898827"/>
                  <a:pt x="0" y="3826261"/>
                </a:cubicBezTo>
                <a:lnTo>
                  <a:pt x="0" y="131393"/>
                </a:lnTo>
                <a:cubicBezTo>
                  <a:pt x="0" y="58827"/>
                  <a:pt x="58826" y="0"/>
                  <a:pt x="131392" y="0"/>
                </a:cubicBezTo>
                <a:close/>
              </a:path>
            </a:pathLst>
          </a:custGeom>
        </p:spPr>
      </p:pic>
      <p:pic>
        <p:nvPicPr>
          <p:cNvPr id="77" name="PpHolder2">
            <a:extLst>
              <a:ext uri="{FF2B5EF4-FFF2-40B4-BE49-F238E27FC236}">
                <a16:creationId xmlns:a16="http://schemas.microsoft.com/office/drawing/2014/main" id="{A339296E-E688-40F3-A618-195CBAD5A008}"/>
              </a:ext>
            </a:extLst>
          </p:cNvPr>
          <p:cNvPicPr>
            <a:picLocks/>
          </p:cNvPicPr>
          <p:nvPr/>
        </p:nvPicPr>
        <p:blipFill>
          <a:blip r:embed="rId2"/>
          <a:srcRect l="52500" t="23403" r="24987" b="18889"/>
          <a:stretch>
            <a:fillRect/>
          </a:stretch>
        </p:blipFill>
        <p:spPr>
          <a:xfrm>
            <a:off x="6400800" y="1604946"/>
            <a:ext cx="2744786" cy="3957654"/>
          </a:xfrm>
          <a:custGeom>
            <a:avLst/>
            <a:gdLst>
              <a:gd name="connsiteX0" fmla="*/ 131393 w 2744786"/>
              <a:gd name="connsiteY0" fmla="*/ 0 h 3957654"/>
              <a:gd name="connsiteX1" fmla="*/ 2613393 w 2744786"/>
              <a:gd name="connsiteY1" fmla="*/ 0 h 3957654"/>
              <a:gd name="connsiteX2" fmla="*/ 2744786 w 2744786"/>
              <a:gd name="connsiteY2" fmla="*/ 131393 h 3957654"/>
              <a:gd name="connsiteX3" fmla="*/ 2744786 w 2744786"/>
              <a:gd name="connsiteY3" fmla="*/ 3826261 h 3957654"/>
              <a:gd name="connsiteX4" fmla="*/ 2613393 w 2744786"/>
              <a:gd name="connsiteY4" fmla="*/ 3957654 h 3957654"/>
              <a:gd name="connsiteX5" fmla="*/ 131393 w 2744786"/>
              <a:gd name="connsiteY5" fmla="*/ 3957654 h 3957654"/>
              <a:gd name="connsiteX6" fmla="*/ 0 w 2744786"/>
              <a:gd name="connsiteY6" fmla="*/ 3826261 h 3957654"/>
              <a:gd name="connsiteX7" fmla="*/ 0 w 2744786"/>
              <a:gd name="connsiteY7" fmla="*/ 131393 h 3957654"/>
              <a:gd name="connsiteX8" fmla="*/ 131393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3" y="0"/>
                </a:moveTo>
                <a:lnTo>
                  <a:pt x="2613393" y="0"/>
                </a:lnTo>
                <a:cubicBezTo>
                  <a:pt x="2685959" y="0"/>
                  <a:pt x="2744786" y="58827"/>
                  <a:pt x="2744786" y="131393"/>
                </a:cubicBezTo>
                <a:lnTo>
                  <a:pt x="2744786" y="3826261"/>
                </a:lnTo>
                <a:cubicBezTo>
                  <a:pt x="2744786" y="3898827"/>
                  <a:pt x="2685959" y="3957654"/>
                  <a:pt x="2613393" y="3957654"/>
                </a:cubicBezTo>
                <a:lnTo>
                  <a:pt x="131393" y="3957654"/>
                </a:lnTo>
                <a:cubicBezTo>
                  <a:pt x="58827" y="3957654"/>
                  <a:pt x="0" y="3898827"/>
                  <a:pt x="0" y="3826261"/>
                </a:cubicBezTo>
                <a:lnTo>
                  <a:pt x="0" y="131393"/>
                </a:lnTo>
                <a:cubicBezTo>
                  <a:pt x="0" y="58827"/>
                  <a:pt x="58827" y="0"/>
                  <a:pt x="131393" y="0"/>
                </a:cubicBezTo>
                <a:close/>
              </a:path>
            </a:pathLst>
          </a:custGeom>
        </p:spPr>
      </p:pic>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sz="4400" b="1" dirty="0">
                <a:latin typeface="+mj-lt"/>
              </a:rPr>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3567831"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 name="Group 54">
            <a:extLst>
              <a:ext uri="{FF2B5EF4-FFF2-40B4-BE49-F238E27FC236}">
                <a16:creationId xmlns:a16="http://schemas.microsoft.com/office/drawing/2014/main" id="{ED47EF4D-9A5D-4FB6-A65B-81532A6DA56C}"/>
              </a:ext>
            </a:extLst>
          </p:cNvPr>
          <p:cNvGrpSpPr/>
          <p:nvPr/>
        </p:nvGrpSpPr>
        <p:grpSpPr>
          <a:xfrm>
            <a:off x="3688673" y="3317573"/>
            <a:ext cx="808687" cy="165342"/>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3654894"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3654894" y="4034063"/>
            <a:ext cx="1793755"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71B5048-FAC3-491B-8650-82B09E0137D8}"/>
              </a:ext>
            </a:extLst>
          </p:cNvPr>
          <p:cNvSpPr txBox="1"/>
          <p:nvPr/>
        </p:nvSpPr>
        <p:spPr>
          <a:xfrm>
            <a:off x="4815840" y="4067890"/>
            <a:ext cx="635552" cy="246221"/>
          </a:xfrm>
          <a:prstGeom prst="rect">
            <a:avLst/>
          </a:prstGeom>
          <a:noFill/>
        </p:spPr>
        <p:txBody>
          <a:bodyPr wrap="square" rtlCol="0" anchor="ctr">
            <a:spAutoFit/>
          </a:bodyPr>
          <a:lstStyle/>
          <a:p>
            <a:pPr algn="r"/>
            <a:r>
              <a:rPr lang="en-US" sz="1000" dirty="0">
                <a:solidFill>
                  <a:schemeClr val="bg2"/>
                </a:solidFill>
              </a:rPr>
              <a:t>88%</a:t>
            </a:r>
            <a:endParaRPr lang="en-ID" sz="100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3567831" y="36976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3659894" y="1905208"/>
            <a:ext cx="2142601" cy="612686"/>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76035417-AADA-4BFD-8EA8-397D3B19B4FD}"/>
              </a:ext>
            </a:extLst>
          </p:cNvPr>
          <p:cNvSpPr txBox="1"/>
          <p:nvPr/>
        </p:nvSpPr>
        <p:spPr>
          <a:xfrm>
            <a:off x="3659893"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Adrian Maulana</a:t>
            </a:r>
            <a:endParaRPr lang="en-ID" sz="1050"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3654894"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3654894" y="4948463"/>
            <a:ext cx="1601347"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6224D70B-EC10-4FEE-A082-F08D2C52E845}"/>
              </a:ext>
            </a:extLst>
          </p:cNvPr>
          <p:cNvSpPr txBox="1"/>
          <p:nvPr/>
        </p:nvSpPr>
        <p:spPr>
          <a:xfrm>
            <a:off x="4626389" y="4982290"/>
            <a:ext cx="635552" cy="246221"/>
          </a:xfrm>
          <a:prstGeom prst="rect">
            <a:avLst/>
          </a:prstGeom>
          <a:noFill/>
        </p:spPr>
        <p:txBody>
          <a:bodyPr wrap="square" rtlCol="0" anchor="ctr">
            <a:spAutoFit/>
          </a:bodyPr>
          <a:lstStyle/>
          <a:p>
            <a:pPr algn="r"/>
            <a:r>
              <a:rPr lang="en-US" sz="1000">
                <a:solidFill>
                  <a:schemeClr val="bg2"/>
                </a:solidFill>
              </a:rPr>
              <a:t>79%</a:t>
            </a:r>
            <a:endParaRPr lang="en-ID" sz="100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3567831" y="46120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9360617"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9481459" y="3317573"/>
            <a:ext cx="808687" cy="165342"/>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9447680"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9447680" y="4034063"/>
            <a:ext cx="1575287"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33A762C9-1B72-419E-907B-E5E4B6AB2C8D}"/>
              </a:ext>
            </a:extLst>
          </p:cNvPr>
          <p:cNvSpPr txBox="1"/>
          <p:nvPr/>
        </p:nvSpPr>
        <p:spPr>
          <a:xfrm>
            <a:off x="10387415" y="4067890"/>
            <a:ext cx="635552" cy="246221"/>
          </a:xfrm>
          <a:prstGeom prst="rect">
            <a:avLst/>
          </a:prstGeom>
          <a:noFill/>
        </p:spPr>
        <p:txBody>
          <a:bodyPr wrap="square" rtlCol="0" anchor="ctr">
            <a:spAutoFit/>
          </a:bodyPr>
          <a:lstStyle/>
          <a:p>
            <a:pPr algn="r"/>
            <a:r>
              <a:rPr lang="en-US" sz="1000">
                <a:solidFill>
                  <a:schemeClr val="bg2"/>
                </a:solidFill>
              </a:rPr>
              <a:t>82%</a:t>
            </a:r>
            <a:endParaRPr lang="en-ID" sz="100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9360617" y="36976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9452680" y="1905208"/>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TextBox 49">
            <a:extLst>
              <a:ext uri="{FF2B5EF4-FFF2-40B4-BE49-F238E27FC236}">
                <a16:creationId xmlns:a16="http://schemas.microsoft.com/office/drawing/2014/main" id="{87C9A4D9-D897-4D34-8DDD-3C6610FE0510}"/>
              </a:ext>
            </a:extLst>
          </p:cNvPr>
          <p:cNvSpPr txBox="1"/>
          <p:nvPr/>
        </p:nvSpPr>
        <p:spPr>
          <a:xfrm>
            <a:off x="9452679"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Gonzalo Maulana</a:t>
            </a:r>
            <a:endParaRPr lang="en-ID" sz="1050"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9447680"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9447680" y="4948463"/>
            <a:ext cx="1872150"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8FEB381D-A10C-40F4-8A64-2EFE8E3214D8}"/>
              </a:ext>
            </a:extLst>
          </p:cNvPr>
          <p:cNvSpPr txBox="1"/>
          <p:nvPr/>
        </p:nvSpPr>
        <p:spPr>
          <a:xfrm>
            <a:off x="10745083" y="4982290"/>
            <a:ext cx="555768" cy="246221"/>
          </a:xfrm>
          <a:prstGeom prst="rect">
            <a:avLst/>
          </a:prstGeom>
          <a:noFill/>
        </p:spPr>
        <p:txBody>
          <a:bodyPr wrap="square" rtlCol="0" anchor="ctr">
            <a:spAutoFit/>
          </a:bodyPr>
          <a:lstStyle/>
          <a:p>
            <a:pPr algn="r"/>
            <a:r>
              <a:rPr lang="en-US" sz="1000">
                <a:solidFill>
                  <a:schemeClr val="bg2"/>
                </a:solidFill>
              </a:rPr>
              <a:t>90%</a:t>
            </a:r>
            <a:endParaRPr lang="en-ID" sz="100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9360617" y="46120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698363" y="6041469"/>
            <a:ext cx="6795274" cy="307777"/>
          </a:xfrm>
          <a:prstGeom prst="rect">
            <a:avLst/>
          </a:prstGeom>
          <a:noFill/>
        </p:spPr>
        <p:txBody>
          <a:bodyPr wrap="square" rtlCol="0" anchor="ctr">
            <a:spAutoFit/>
          </a:bodyPr>
          <a:lstStyle/>
          <a:p>
            <a:pPr algn="ctr"/>
            <a:r>
              <a:rPr lang="en-US" sz="1400" b="1" dirty="0">
                <a:solidFill>
                  <a:schemeClr val="accent1"/>
                </a:solidFill>
                <a:latin typeface="+mj-lt"/>
              </a:rPr>
              <a:t>“ Business Opportunities Are Like Buses, There's Always Another One Coming “</a:t>
            </a:r>
            <a:endParaRPr lang="en-ID" sz="140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3" name="Freeform: Shape 62">
            <a:extLst>
              <a:ext uri="{FF2B5EF4-FFF2-40B4-BE49-F238E27FC236}">
                <a16:creationId xmlns:a16="http://schemas.microsoft.com/office/drawing/2014/main" id="{6B810EC1-D3D0-4174-8F28-D3854E58D5FE}"/>
              </a:ext>
            </a:extLst>
          </p:cNvPr>
          <p:cNvSpPr/>
          <p:nvPr/>
        </p:nvSpPr>
        <p:spPr>
          <a:xfrm>
            <a:off x="2279886" y="916460"/>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5" name="Freeform 34">
            <a:extLst>
              <a:ext uri="{FF2B5EF4-FFF2-40B4-BE49-F238E27FC236}">
                <a16:creationId xmlns:a16="http://schemas.microsoft.com/office/drawing/2014/main" id="{10112A81-0D3A-4B8B-B15E-C85947274394}"/>
              </a:ext>
            </a:extLst>
          </p:cNvPr>
          <p:cNvSpPr/>
          <p:nvPr/>
        </p:nvSpPr>
        <p:spPr>
          <a:xfrm>
            <a:off x="10445873" y="1"/>
            <a:ext cx="873957" cy="612687"/>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11736280" y="6144108"/>
            <a:ext cx="75882" cy="34036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342656" y="351039"/>
            <a:ext cx="675098" cy="128804"/>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pHolder1">
            <a:extLst>
              <a:ext uri="{FF2B5EF4-FFF2-40B4-BE49-F238E27FC236}">
                <a16:creationId xmlns:a16="http://schemas.microsoft.com/office/drawing/2014/main" id="{CE8BB93D-060C-4467-86E5-1CCE4C30784F}"/>
              </a:ext>
            </a:extLst>
          </p:cNvPr>
          <p:cNvPicPr>
            <a:picLocks/>
          </p:cNvPicPr>
          <p:nvPr/>
        </p:nvPicPr>
        <p:blipFill>
          <a:blip r:embed="rId2"/>
          <a:srcRect t="23333" r="57500"/>
          <a:stretch>
            <a:fillRect/>
          </a:stretch>
        </p:blipFill>
        <p:spPr>
          <a:xfrm>
            <a:off x="1" y="1600200"/>
            <a:ext cx="5181602" cy="5257800"/>
          </a:xfrm>
          <a:custGeom>
            <a:avLst/>
            <a:gdLst>
              <a:gd name="connsiteX0" fmla="*/ 0 w 5181602"/>
              <a:gd name="connsiteY0" fmla="*/ 0 h 5257800"/>
              <a:gd name="connsiteX1" fmla="*/ 5181602 w 5181602"/>
              <a:gd name="connsiteY1" fmla="*/ 0 h 5257800"/>
              <a:gd name="connsiteX2" fmla="*/ 5181602 w 5181602"/>
              <a:gd name="connsiteY2" fmla="*/ 5257800 h 5257800"/>
              <a:gd name="connsiteX3" fmla="*/ 0 w 5181602"/>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2" h="5257800">
                <a:moveTo>
                  <a:pt x="0" y="0"/>
                </a:moveTo>
                <a:lnTo>
                  <a:pt x="5181602" y="0"/>
                </a:lnTo>
                <a:lnTo>
                  <a:pt x="5181602" y="5257800"/>
                </a:lnTo>
                <a:lnTo>
                  <a:pt x="0" y="5257800"/>
                </a:lnTo>
                <a:close/>
              </a:path>
            </a:pathLst>
          </a:custGeom>
        </p:spPr>
      </p:pic>
      <p:pic>
        <p:nvPicPr>
          <p:cNvPr id="43" name="PpHolder2">
            <a:extLst>
              <a:ext uri="{FF2B5EF4-FFF2-40B4-BE49-F238E27FC236}">
                <a16:creationId xmlns:a16="http://schemas.microsoft.com/office/drawing/2014/main" id="{3072ABBB-FEEB-4157-9488-74939BE7CC4E}"/>
              </a:ext>
            </a:extLst>
          </p:cNvPr>
          <p:cNvPicPr>
            <a:picLocks/>
          </p:cNvPicPr>
          <p:nvPr/>
        </p:nvPicPr>
        <p:blipFill>
          <a:blip r:embed="rId2"/>
          <a:srcRect l="45013" t="23333" r="35000" b="41111"/>
          <a:stretch>
            <a:fillRect/>
          </a:stretch>
        </p:blipFill>
        <p:spPr>
          <a:xfrm>
            <a:off x="5487991" y="1600200"/>
            <a:ext cx="2436810" cy="2438400"/>
          </a:xfrm>
          <a:custGeom>
            <a:avLst/>
            <a:gdLst>
              <a:gd name="connsiteX0" fmla="*/ 0 w 2436810"/>
              <a:gd name="connsiteY0" fmla="*/ 0 h 2438400"/>
              <a:gd name="connsiteX1" fmla="*/ 2436810 w 2436810"/>
              <a:gd name="connsiteY1" fmla="*/ 0 h 2438400"/>
              <a:gd name="connsiteX2" fmla="*/ 2436810 w 2436810"/>
              <a:gd name="connsiteY2" fmla="*/ 2438400 h 2438400"/>
              <a:gd name="connsiteX3" fmla="*/ 0 w 2436810"/>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0" h="2438400">
                <a:moveTo>
                  <a:pt x="0" y="0"/>
                </a:moveTo>
                <a:lnTo>
                  <a:pt x="2436810" y="0"/>
                </a:lnTo>
                <a:lnTo>
                  <a:pt x="2436810" y="2438400"/>
                </a:lnTo>
                <a:lnTo>
                  <a:pt x="0" y="2438400"/>
                </a:lnTo>
                <a:close/>
              </a:path>
            </a:pathLst>
          </a:custGeom>
        </p:spPr>
      </p:pic>
      <p:pic>
        <p:nvPicPr>
          <p:cNvPr id="42" name="PpHolder3">
            <a:extLst>
              <a:ext uri="{FF2B5EF4-FFF2-40B4-BE49-F238E27FC236}">
                <a16:creationId xmlns:a16="http://schemas.microsoft.com/office/drawing/2014/main" id="{7AE3CB32-59B5-4BD9-B952-DC92406B3272}"/>
              </a:ext>
            </a:extLst>
          </p:cNvPr>
          <p:cNvPicPr>
            <a:picLocks/>
          </p:cNvPicPr>
          <p:nvPr/>
        </p:nvPicPr>
        <p:blipFill>
          <a:blip r:embed="rId2"/>
          <a:srcRect l="67577" t="23333" r="12436" b="41111"/>
          <a:stretch>
            <a:fillRect/>
          </a:stretch>
        </p:blipFill>
        <p:spPr>
          <a:xfrm>
            <a:off x="8238931" y="1600200"/>
            <a:ext cx="2436812" cy="2438400"/>
          </a:xfrm>
          <a:custGeom>
            <a:avLst/>
            <a:gdLst>
              <a:gd name="connsiteX0" fmla="*/ 0 w 2436812"/>
              <a:gd name="connsiteY0" fmla="*/ 0 h 2438400"/>
              <a:gd name="connsiteX1" fmla="*/ 2436812 w 2436812"/>
              <a:gd name="connsiteY1" fmla="*/ 0 h 2438400"/>
              <a:gd name="connsiteX2" fmla="*/ 2436812 w 2436812"/>
              <a:gd name="connsiteY2" fmla="*/ 2438400 h 2438400"/>
              <a:gd name="connsiteX3" fmla="*/ 0 w 2436812"/>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2" h="2438400">
                <a:moveTo>
                  <a:pt x="0" y="0"/>
                </a:moveTo>
                <a:lnTo>
                  <a:pt x="2436812" y="0"/>
                </a:lnTo>
                <a:lnTo>
                  <a:pt x="2436812" y="2438400"/>
                </a:lnTo>
                <a:lnTo>
                  <a:pt x="0" y="2438400"/>
                </a:lnTo>
                <a:close/>
              </a:path>
            </a:pathLst>
          </a:custGeom>
        </p:spPr>
      </p:pic>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sz="4400" b="1" dirty="0">
                <a:latin typeface="+mj-lt"/>
              </a:rPr>
              <a:t>Our Office Gallery</a:t>
            </a:r>
            <a:endParaRPr lang="en-ID" dirty="0"/>
          </a:p>
        </p:txBody>
      </p:sp>
      <p:sp>
        <p:nvSpPr>
          <p:cNvPr id="21" name="Freeform: Shape 20">
            <a:extLst>
              <a:ext uri="{FF2B5EF4-FFF2-40B4-BE49-F238E27FC236}">
                <a16:creationId xmlns:a16="http://schemas.microsoft.com/office/drawing/2014/main" id="{DD861BBE-C193-4755-A1AC-DB5F25933EB6}"/>
              </a:ext>
            </a:extLst>
          </p:cNvPr>
          <p:cNvSpPr/>
          <p:nvPr/>
        </p:nvSpPr>
        <p:spPr>
          <a:xfrm>
            <a:off x="9875399" y="1218713"/>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67EFCFE7-90ED-4350-8C13-FA09D3AFEE9E}"/>
              </a:ext>
            </a:extLst>
          </p:cNvPr>
          <p:cNvSpPr/>
          <p:nvPr/>
        </p:nvSpPr>
        <p:spPr>
          <a:xfrm>
            <a:off x="10666548" y="6484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D4D0E7DC-916A-4073-ADFF-5DDE12F9650D}"/>
              </a:ext>
            </a:extLst>
          </p:cNvPr>
          <p:cNvSpPr/>
          <p:nvPr/>
        </p:nvSpPr>
        <p:spPr>
          <a:xfrm>
            <a:off x="9787812" y="344399"/>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39">
            <a:extLst>
              <a:ext uri="{FF2B5EF4-FFF2-40B4-BE49-F238E27FC236}">
                <a16:creationId xmlns:a16="http://schemas.microsoft.com/office/drawing/2014/main" id="{70C57B78-9787-4BEB-B48D-F8C41189B982}"/>
              </a:ext>
            </a:extLst>
          </p:cNvPr>
          <p:cNvSpPr/>
          <p:nvPr/>
        </p:nvSpPr>
        <p:spPr>
          <a:xfrm>
            <a:off x="4372356" y="5775648"/>
            <a:ext cx="1326481" cy="1082351"/>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TextBox 24">
            <a:extLst>
              <a:ext uri="{FF2B5EF4-FFF2-40B4-BE49-F238E27FC236}">
                <a16:creationId xmlns:a16="http://schemas.microsoft.com/office/drawing/2014/main" id="{9B08385B-8AFC-46DC-A54C-BE21C0EE21C4}"/>
              </a:ext>
            </a:extLst>
          </p:cNvPr>
          <p:cNvSpPr txBox="1"/>
          <p:nvPr/>
        </p:nvSpPr>
        <p:spPr>
          <a:xfrm>
            <a:off x="6510481" y="4420087"/>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6" name="Graphic 420" descr="World">
            <a:extLst>
              <a:ext uri="{FF2B5EF4-FFF2-40B4-BE49-F238E27FC236}">
                <a16:creationId xmlns:a16="http://schemas.microsoft.com/office/drawing/2014/main" id="{00D5D29A-3115-4C20-A012-88B0C77C4B67}"/>
              </a:ext>
            </a:extLst>
          </p:cNvPr>
          <p:cNvSpPr/>
          <p:nvPr/>
        </p:nvSpPr>
        <p:spPr>
          <a:xfrm>
            <a:off x="6602726" y="6110043"/>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6917320" y="6071614"/>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11736280" y="6144108"/>
            <a:ext cx="75882" cy="34036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342656" y="351039"/>
            <a:ext cx="675098" cy="128804"/>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pHolder1">
            <a:extLst>
              <a:ext uri="{FF2B5EF4-FFF2-40B4-BE49-F238E27FC236}">
                <a16:creationId xmlns:a16="http://schemas.microsoft.com/office/drawing/2014/main" id="{278D9A6C-783B-4468-B6A3-D1F987481DD5}"/>
              </a:ext>
            </a:extLst>
          </p:cNvPr>
          <p:cNvPicPr>
            <a:picLocks/>
          </p:cNvPicPr>
          <p:nvPr/>
        </p:nvPicPr>
        <p:blipFill>
          <a:blip r:embed="rId2"/>
          <a:srcRect r="57500" b="23333"/>
          <a:stretch>
            <a:fillRect/>
          </a:stretch>
        </p:blipFill>
        <p:spPr>
          <a:xfrm>
            <a:off x="1" y="0"/>
            <a:ext cx="5181602" cy="5257800"/>
          </a:xfrm>
          <a:custGeom>
            <a:avLst/>
            <a:gdLst>
              <a:gd name="connsiteX0" fmla="*/ 0 w 5181602"/>
              <a:gd name="connsiteY0" fmla="*/ 0 h 5257800"/>
              <a:gd name="connsiteX1" fmla="*/ 5181602 w 5181602"/>
              <a:gd name="connsiteY1" fmla="*/ 0 h 5257800"/>
              <a:gd name="connsiteX2" fmla="*/ 5181602 w 5181602"/>
              <a:gd name="connsiteY2" fmla="*/ 5257800 h 5257800"/>
              <a:gd name="connsiteX3" fmla="*/ 0 w 5181602"/>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2" h="5257800">
                <a:moveTo>
                  <a:pt x="0" y="0"/>
                </a:moveTo>
                <a:lnTo>
                  <a:pt x="5181602" y="0"/>
                </a:lnTo>
                <a:lnTo>
                  <a:pt x="5181602" y="5257800"/>
                </a:lnTo>
                <a:lnTo>
                  <a:pt x="0" y="5257800"/>
                </a:lnTo>
                <a:close/>
              </a:path>
            </a:pathLst>
          </a:custGeom>
        </p:spPr>
      </p:pic>
      <p:pic>
        <p:nvPicPr>
          <p:cNvPr id="25" name="PpHolder2">
            <a:extLst>
              <a:ext uri="{FF2B5EF4-FFF2-40B4-BE49-F238E27FC236}">
                <a16:creationId xmlns:a16="http://schemas.microsoft.com/office/drawing/2014/main" id="{1C19DE82-A748-4408-8A49-051AA74BEF24}"/>
              </a:ext>
            </a:extLst>
          </p:cNvPr>
          <p:cNvPicPr>
            <a:picLocks/>
          </p:cNvPicPr>
          <p:nvPr/>
        </p:nvPicPr>
        <p:blipFill>
          <a:blip r:embed="rId2"/>
          <a:srcRect l="45013" b="18889"/>
          <a:stretch>
            <a:fillRect/>
          </a:stretch>
        </p:blipFill>
        <p:spPr>
          <a:xfrm>
            <a:off x="5487992" y="0"/>
            <a:ext cx="6704009" cy="5562600"/>
          </a:xfrm>
          <a:custGeom>
            <a:avLst/>
            <a:gdLst>
              <a:gd name="connsiteX0" fmla="*/ 0 w 6704009"/>
              <a:gd name="connsiteY0" fmla="*/ 0 h 5562600"/>
              <a:gd name="connsiteX1" fmla="*/ 6704009 w 6704009"/>
              <a:gd name="connsiteY1" fmla="*/ 0 h 5562600"/>
              <a:gd name="connsiteX2" fmla="*/ 6704009 w 6704009"/>
              <a:gd name="connsiteY2" fmla="*/ 5562600 h 5562600"/>
              <a:gd name="connsiteX3" fmla="*/ 0 w 6704009"/>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9" h="5562600">
                <a:moveTo>
                  <a:pt x="0" y="0"/>
                </a:moveTo>
                <a:lnTo>
                  <a:pt x="6704009" y="0"/>
                </a:lnTo>
                <a:lnTo>
                  <a:pt x="6704009" y="5562600"/>
                </a:lnTo>
                <a:lnTo>
                  <a:pt x="0" y="5562600"/>
                </a:lnTo>
                <a:close/>
              </a:path>
            </a:pathLst>
          </a:custGeom>
        </p:spPr>
      </p:pic>
      <p:sp>
        <p:nvSpPr>
          <p:cNvPr id="10" name="Rounded Rectangle 3">
            <a:extLst>
              <a:ext uri="{FF2B5EF4-FFF2-40B4-BE49-F238E27FC236}">
                <a16:creationId xmlns:a16="http://schemas.microsoft.com/office/drawing/2014/main" id="{DE94A470-4326-4F21-A395-B9A7DEDC3DFF}"/>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11736280" y="6144108"/>
            <a:ext cx="75882" cy="34036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5" name="Freeform 37">
            <a:extLst>
              <a:ext uri="{FF2B5EF4-FFF2-40B4-BE49-F238E27FC236}">
                <a16:creationId xmlns:a16="http://schemas.microsoft.com/office/drawing/2014/main" id="{3C3DACF8-EB2E-4FF5-AF2B-5BDF7F837494}"/>
              </a:ext>
            </a:extLst>
          </p:cNvPr>
          <p:cNvSpPr/>
          <p:nvPr/>
        </p:nvSpPr>
        <p:spPr>
          <a:xfrm>
            <a:off x="608013"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Freeform: Shape 15">
            <a:extLst>
              <a:ext uri="{FF2B5EF4-FFF2-40B4-BE49-F238E27FC236}">
                <a16:creationId xmlns:a16="http://schemas.microsoft.com/office/drawing/2014/main" id="{8928291D-D574-4C8A-85F5-C51FDD2EE3BB}"/>
              </a:ext>
            </a:extLst>
          </p:cNvPr>
          <p:cNvSpPr/>
          <p:nvPr/>
        </p:nvSpPr>
        <p:spPr>
          <a:xfrm>
            <a:off x="5744510" y="219124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TextBox 4">
            <a:extLst>
              <a:ext uri="{FF2B5EF4-FFF2-40B4-BE49-F238E27FC236}">
                <a16:creationId xmlns:a16="http://schemas.microsoft.com/office/drawing/2014/main" id="{20664CD8-4D59-48A8-816B-AD94EAC54DD7}"/>
              </a:ext>
            </a:extLst>
          </p:cNvPr>
          <p:cNvSpPr txBox="1"/>
          <p:nvPr/>
        </p:nvSpPr>
        <p:spPr>
          <a:xfrm>
            <a:off x="1312468" y="3860597"/>
            <a:ext cx="4738445" cy="2001830"/>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1312469"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391119" y="6035534"/>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705713" y="5997105"/>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pHolder1">
            <a:extLst>
              <a:ext uri="{FF2B5EF4-FFF2-40B4-BE49-F238E27FC236}">
                <a16:creationId xmlns:a16="http://schemas.microsoft.com/office/drawing/2014/main" id="{9CA341E5-83C6-4980-AB50-2EC19BFB28ED}"/>
              </a:ext>
            </a:extLst>
          </p:cNvPr>
          <p:cNvPicPr>
            <a:picLocks/>
          </p:cNvPicPr>
          <p:nvPr/>
        </p:nvPicPr>
        <p:blipFill>
          <a:blip r:embed="rId2"/>
          <a:srcRect l="57500"/>
          <a:stretch>
            <a:fillRect/>
          </a:stretch>
        </p:blipFill>
        <p:spPr>
          <a:xfrm>
            <a:off x="7010404" y="0"/>
            <a:ext cx="5181597" cy="6858000"/>
          </a:xfrm>
          <a:custGeom>
            <a:avLst/>
            <a:gdLst>
              <a:gd name="connsiteX0" fmla="*/ 0 w 5181597"/>
              <a:gd name="connsiteY0" fmla="*/ 0 h 6858000"/>
              <a:gd name="connsiteX1" fmla="*/ 5181597 w 5181597"/>
              <a:gd name="connsiteY1" fmla="*/ 0 h 6858000"/>
              <a:gd name="connsiteX2" fmla="*/ 5181597 w 5181597"/>
              <a:gd name="connsiteY2" fmla="*/ 6858000 h 6858000"/>
              <a:gd name="connsiteX3" fmla="*/ 0 w 51815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81597" h="6858000">
                <a:moveTo>
                  <a:pt x="0" y="0"/>
                </a:moveTo>
                <a:lnTo>
                  <a:pt x="5181597" y="0"/>
                </a:lnTo>
                <a:lnTo>
                  <a:pt x="5181597" y="6858000"/>
                </a:lnTo>
                <a:lnTo>
                  <a:pt x="0" y="6858000"/>
                </a:lnTo>
                <a:close/>
              </a:path>
            </a:pathLst>
          </a:custGeom>
        </p:spPr>
      </p:pic>
      <p:sp>
        <p:nvSpPr>
          <p:cNvPr id="2" name="Rectangle 1">
            <a:extLst>
              <a:ext uri="{FF2B5EF4-FFF2-40B4-BE49-F238E27FC236}">
                <a16:creationId xmlns:a16="http://schemas.microsoft.com/office/drawing/2014/main" id="{C25D757A-8BF1-4058-8E96-4BF362D794E3}"/>
              </a:ext>
            </a:extLst>
          </p:cNvPr>
          <p:cNvSpPr/>
          <p:nvPr/>
        </p:nvSpPr>
        <p:spPr>
          <a:xfrm>
            <a:off x="7010400" y="0"/>
            <a:ext cx="51815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pic>
        <p:nvPicPr>
          <p:cNvPr id="24" name="PpHolder3">
            <a:extLst>
              <a:ext uri="{FF2B5EF4-FFF2-40B4-BE49-F238E27FC236}">
                <a16:creationId xmlns:a16="http://schemas.microsoft.com/office/drawing/2014/main" id="{9A9BE82D-41F5-4742-A1BA-2546231718CC}"/>
              </a:ext>
            </a:extLst>
          </p:cNvPr>
          <p:cNvPicPr>
            <a:picLocks/>
          </p:cNvPicPr>
          <p:nvPr/>
        </p:nvPicPr>
        <p:blipFill>
          <a:blip r:embed="rId2"/>
          <a:srcRect r="42500" b="23333"/>
          <a:stretch>
            <a:fillRect/>
          </a:stretch>
        </p:blipFill>
        <p:spPr>
          <a:xfrm>
            <a:off x="2" y="0"/>
            <a:ext cx="7010399" cy="5257800"/>
          </a:xfrm>
          <a:custGeom>
            <a:avLst/>
            <a:gdLst>
              <a:gd name="connsiteX0" fmla="*/ 0 w 7010399"/>
              <a:gd name="connsiteY0" fmla="*/ 0 h 5257800"/>
              <a:gd name="connsiteX1" fmla="*/ 7010399 w 7010399"/>
              <a:gd name="connsiteY1" fmla="*/ 0 h 5257800"/>
              <a:gd name="connsiteX2" fmla="*/ 7010399 w 7010399"/>
              <a:gd name="connsiteY2" fmla="*/ 5257800 h 5257800"/>
              <a:gd name="connsiteX3" fmla="*/ 0 w 7010399"/>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7010399" h="5257800">
                <a:moveTo>
                  <a:pt x="0" y="0"/>
                </a:moveTo>
                <a:lnTo>
                  <a:pt x="7010399" y="0"/>
                </a:lnTo>
                <a:lnTo>
                  <a:pt x="7010399" y="5257800"/>
                </a:lnTo>
                <a:lnTo>
                  <a:pt x="0" y="5257800"/>
                </a:lnTo>
                <a:close/>
              </a:path>
            </a:pathLst>
          </a:custGeom>
        </p:spPr>
      </p:pic>
      <p:sp>
        <p:nvSpPr>
          <p:cNvPr id="5" name="TextBox 4">
            <a:extLst>
              <a:ext uri="{FF2B5EF4-FFF2-40B4-BE49-F238E27FC236}">
                <a16:creationId xmlns:a16="http://schemas.microsoft.com/office/drawing/2014/main" id="{C23584CD-362E-456F-98C2-08C251B7B26C}"/>
              </a:ext>
            </a:extLst>
          </p:cNvPr>
          <p:cNvSpPr txBox="1"/>
          <p:nvPr/>
        </p:nvSpPr>
        <p:spPr>
          <a:xfrm>
            <a:off x="542092" y="5636276"/>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6599749" y="735494"/>
            <a:ext cx="918533" cy="91853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37">
            <a:extLst>
              <a:ext uri="{FF2B5EF4-FFF2-40B4-BE49-F238E27FC236}">
                <a16:creationId xmlns:a16="http://schemas.microsoft.com/office/drawing/2014/main" id="{FD9D2901-7122-496E-8C92-E950F1F8C9D8}"/>
              </a:ext>
            </a:extLst>
          </p:cNvPr>
          <p:cNvSpPr/>
          <p:nvPr/>
        </p:nvSpPr>
        <p:spPr>
          <a:xfrm flipH="1">
            <a:off x="10496939" y="5097078"/>
            <a:ext cx="1695060" cy="176092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Freeform: Shape 7">
            <a:extLst>
              <a:ext uri="{FF2B5EF4-FFF2-40B4-BE49-F238E27FC236}">
                <a16:creationId xmlns:a16="http://schemas.microsoft.com/office/drawing/2014/main" id="{E526E229-2614-446D-9A5C-3FD89D019051}"/>
              </a:ext>
            </a:extLst>
          </p:cNvPr>
          <p:cNvSpPr/>
          <p:nvPr/>
        </p:nvSpPr>
        <p:spPr>
          <a:xfrm>
            <a:off x="11052836" y="814026"/>
            <a:ext cx="269138" cy="2691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TextBox 8">
            <a:extLst>
              <a:ext uri="{FF2B5EF4-FFF2-40B4-BE49-F238E27FC236}">
                <a16:creationId xmlns:a16="http://schemas.microsoft.com/office/drawing/2014/main" id="{3A7514C6-0A5B-4239-B7EA-CA425F142D87}"/>
              </a:ext>
            </a:extLst>
          </p:cNvPr>
          <p:cNvSpPr txBox="1"/>
          <p:nvPr/>
        </p:nvSpPr>
        <p:spPr>
          <a:xfrm>
            <a:off x="8169204" y="1959192"/>
            <a:ext cx="3201099" cy="283154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8169204" y="1626718"/>
            <a:ext cx="1851018" cy="400110"/>
          </a:xfrm>
          <a:prstGeom prst="rect">
            <a:avLst/>
          </a:prstGeom>
          <a:noFill/>
        </p:spPr>
        <p:txBody>
          <a:bodyPr wrap="square" rtlCol="0">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8263715" y="499271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8578309" y="4954283"/>
            <a:ext cx="2291821" cy="276999"/>
          </a:xfrm>
          <a:prstGeom prst="rect">
            <a:avLst/>
          </a:prstGeom>
          <a:noFill/>
        </p:spPr>
        <p:txBody>
          <a:bodyPr wrap="square" rtlCol="0" anchor="ctr">
            <a:spAutoFit/>
          </a:bodyPr>
          <a:lstStyle/>
          <a:p>
            <a:r>
              <a:rPr lang="en-US" sz="12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1026367" y="6276362"/>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pHolder1">
            <a:extLst>
              <a:ext uri="{FF2B5EF4-FFF2-40B4-BE49-F238E27FC236}">
                <a16:creationId xmlns:a16="http://schemas.microsoft.com/office/drawing/2014/main" id="{38BBA307-ECC5-4751-A70E-A74A1D5E9D7A}"/>
              </a:ext>
            </a:extLst>
          </p:cNvPr>
          <p:cNvPicPr>
            <a:picLocks/>
          </p:cNvPicPr>
          <p:nvPr/>
        </p:nvPicPr>
        <p:blipFill>
          <a:blip r:embed="rId2"/>
          <a:srcRect l="7487" t="13323" r="7487" b="54432"/>
          <a:stretch>
            <a:fillRect/>
          </a:stretch>
        </p:blipFill>
        <p:spPr>
          <a:xfrm>
            <a:off x="912818" y="913683"/>
            <a:ext cx="10366373" cy="2211388"/>
          </a:xfrm>
          <a:custGeom>
            <a:avLst/>
            <a:gdLst>
              <a:gd name="connsiteX0" fmla="*/ 226534 w 10366373"/>
              <a:gd name="connsiteY0" fmla="*/ 0 h 2211388"/>
              <a:gd name="connsiteX1" fmla="*/ 10139839 w 10366373"/>
              <a:gd name="connsiteY1" fmla="*/ 0 h 2211388"/>
              <a:gd name="connsiteX2" fmla="*/ 10366373 w 10366373"/>
              <a:gd name="connsiteY2" fmla="*/ 226534 h 2211388"/>
              <a:gd name="connsiteX3" fmla="*/ 10366373 w 10366373"/>
              <a:gd name="connsiteY3" fmla="*/ 1984853 h 2211388"/>
              <a:gd name="connsiteX4" fmla="*/ 10139839 w 10366373"/>
              <a:gd name="connsiteY4" fmla="*/ 2211388 h 2211388"/>
              <a:gd name="connsiteX5" fmla="*/ 226534 w 10366373"/>
              <a:gd name="connsiteY5" fmla="*/ 2211388 h 2211388"/>
              <a:gd name="connsiteX6" fmla="*/ 0 w 10366373"/>
              <a:gd name="connsiteY6" fmla="*/ 1984853 h 2211388"/>
              <a:gd name="connsiteX7" fmla="*/ 0 w 10366373"/>
              <a:gd name="connsiteY7" fmla="*/ 226534 h 2211388"/>
              <a:gd name="connsiteX8" fmla="*/ 226534 w 10366373"/>
              <a:gd name="connsiteY8" fmla="*/ 0 h 2211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66373" h="2211388">
                <a:moveTo>
                  <a:pt x="226534" y="0"/>
                </a:moveTo>
                <a:lnTo>
                  <a:pt x="10139839" y="0"/>
                </a:lnTo>
                <a:cubicBezTo>
                  <a:pt x="10264950" y="0"/>
                  <a:pt x="10366373" y="101423"/>
                  <a:pt x="10366373" y="226534"/>
                </a:cubicBezTo>
                <a:lnTo>
                  <a:pt x="10366373" y="1984853"/>
                </a:lnTo>
                <a:cubicBezTo>
                  <a:pt x="10366373" y="2109964"/>
                  <a:pt x="10264950" y="2211388"/>
                  <a:pt x="10139839" y="2211388"/>
                </a:cubicBezTo>
                <a:lnTo>
                  <a:pt x="226534" y="2211388"/>
                </a:lnTo>
                <a:cubicBezTo>
                  <a:pt x="101422" y="2211388"/>
                  <a:pt x="0" y="2109964"/>
                  <a:pt x="0" y="1984853"/>
                </a:cubicBezTo>
                <a:lnTo>
                  <a:pt x="0" y="226534"/>
                </a:lnTo>
                <a:cubicBezTo>
                  <a:pt x="0" y="101423"/>
                  <a:pt x="101422" y="0"/>
                  <a:pt x="226534" y="0"/>
                </a:cubicBezTo>
                <a:close/>
              </a:path>
            </a:pathLst>
          </a:custGeom>
        </p:spPr>
      </p:pic>
      <p:sp>
        <p:nvSpPr>
          <p:cNvPr id="3" name="Rectangle: Rounded Corners 2">
            <a:extLst>
              <a:ext uri="{FF2B5EF4-FFF2-40B4-BE49-F238E27FC236}">
                <a16:creationId xmlns:a16="http://schemas.microsoft.com/office/drawing/2014/main" id="{F945B805-06F3-488E-A219-DACD2EC82A15}"/>
              </a:ext>
            </a:extLst>
          </p:cNvPr>
          <p:cNvSpPr/>
          <p:nvPr/>
        </p:nvSpPr>
        <p:spPr>
          <a:xfrm>
            <a:off x="912814" y="912813"/>
            <a:ext cx="10366374" cy="2211387"/>
          </a:xfrm>
          <a:prstGeom prst="roundRect">
            <a:avLst>
              <a:gd name="adj" fmla="val 10244"/>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Freeform: Shape 4">
            <a:extLst>
              <a:ext uri="{FF2B5EF4-FFF2-40B4-BE49-F238E27FC236}">
                <a16:creationId xmlns:a16="http://schemas.microsoft.com/office/drawing/2014/main" id="{09D92554-B86D-40D3-8A25-11523F05F941}"/>
              </a:ext>
            </a:extLst>
          </p:cNvPr>
          <p:cNvSpPr/>
          <p:nvPr/>
        </p:nvSpPr>
        <p:spPr>
          <a:xfrm>
            <a:off x="9779929" y="223156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6" name="Freeform 5">
            <a:extLst>
              <a:ext uri="{FF2B5EF4-FFF2-40B4-BE49-F238E27FC236}">
                <a16:creationId xmlns:a16="http://schemas.microsoft.com/office/drawing/2014/main" id="{E2764ABA-9B4D-462D-B54F-2462ACE62CE7}"/>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TextBox 7">
            <a:extLst>
              <a:ext uri="{FF2B5EF4-FFF2-40B4-BE49-F238E27FC236}">
                <a16:creationId xmlns:a16="http://schemas.microsoft.com/office/drawing/2014/main" id="{F55C5E0F-379F-4B4F-934E-F761F75F894D}"/>
              </a:ext>
            </a:extLst>
          </p:cNvPr>
          <p:cNvSpPr txBox="1"/>
          <p:nvPr/>
        </p:nvSpPr>
        <p:spPr>
          <a:xfrm>
            <a:off x="3694242"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3694242" y="3646981"/>
            <a:ext cx="1907193"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801850" y="3646981"/>
            <a:ext cx="1568879" cy="400110"/>
          </a:xfrm>
          <a:prstGeom prst="rect">
            <a:avLst/>
          </a:prstGeom>
          <a:noFill/>
        </p:spPr>
        <p:txBody>
          <a:bodyPr wrap="square" rtlCol="0">
            <a:spAutoFit/>
          </a:bodyPr>
          <a:lstStyle/>
          <a:p>
            <a:r>
              <a:rPr lang="en-US" sz="2000" b="1" dirty="0">
                <a:solidFill>
                  <a:schemeClr val="accent1"/>
                </a:solidFill>
                <a:latin typeface="+mj-lt"/>
              </a:rPr>
              <a:t>Slide 05</a:t>
            </a:r>
            <a:endParaRPr lang="en-ID" sz="20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3145318" y="3849869"/>
            <a:ext cx="251587"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3694242"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3694242" y="4989828"/>
            <a:ext cx="1907193" cy="400110"/>
          </a:xfrm>
          <a:prstGeom prst="rect">
            <a:avLst/>
          </a:prstGeom>
          <a:noFill/>
        </p:spPr>
        <p:txBody>
          <a:bodyPr wrap="square" rtlCol="0">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801850" y="4989828"/>
            <a:ext cx="1568879" cy="400110"/>
          </a:xfrm>
          <a:prstGeom prst="rect">
            <a:avLst/>
          </a:prstGeom>
          <a:noFill/>
        </p:spPr>
        <p:txBody>
          <a:bodyPr wrap="square" rtlCol="0">
            <a:spAutoFit/>
          </a:bodyPr>
          <a:lstStyle/>
          <a:p>
            <a:r>
              <a:rPr lang="en-US" sz="2000" b="1" dirty="0">
                <a:solidFill>
                  <a:schemeClr val="accent3"/>
                </a:solidFill>
                <a:latin typeface="+mj-lt"/>
              </a:rPr>
              <a:t>Slide 14 </a:t>
            </a:r>
            <a:endParaRPr lang="en-ID" sz="20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3145318" y="5192716"/>
            <a:ext cx="251587"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8287769"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8287769" y="3646981"/>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6395377" y="3646981"/>
            <a:ext cx="1568879" cy="400110"/>
          </a:xfrm>
          <a:prstGeom prst="rect">
            <a:avLst/>
          </a:prstGeom>
          <a:noFill/>
        </p:spPr>
        <p:txBody>
          <a:bodyPr wrap="square" rtlCol="0">
            <a:spAutoFit/>
          </a:bodyPr>
          <a:lstStyle/>
          <a:p>
            <a:r>
              <a:rPr lang="en-US" sz="2000" b="1" dirty="0">
                <a:solidFill>
                  <a:schemeClr val="accent2"/>
                </a:solidFill>
                <a:latin typeface="+mj-lt"/>
              </a:rPr>
              <a:t>Slide 05</a:t>
            </a:r>
            <a:endParaRPr lang="en-ID" sz="20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7738845" y="3840991"/>
            <a:ext cx="251587"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8287769"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8287769" y="4989828"/>
            <a:ext cx="1907193" cy="400110"/>
          </a:xfrm>
          <a:prstGeom prst="rect">
            <a:avLst/>
          </a:prstGeom>
          <a:noFill/>
        </p:spPr>
        <p:txBody>
          <a:bodyPr wrap="square" rtlCol="0">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6395377" y="4989828"/>
            <a:ext cx="1568879" cy="400110"/>
          </a:xfrm>
          <a:prstGeom prst="rect">
            <a:avLst/>
          </a:prstGeom>
          <a:noFill/>
        </p:spPr>
        <p:txBody>
          <a:bodyPr wrap="square" rtlCol="0">
            <a:spAutoFit/>
          </a:bodyPr>
          <a:lstStyle/>
          <a:p>
            <a:r>
              <a:rPr lang="en-US" sz="2000" b="1" dirty="0">
                <a:solidFill>
                  <a:schemeClr val="accent4"/>
                </a:solidFill>
                <a:latin typeface="+mj-lt"/>
              </a:rPr>
              <a:t>Slide 14 </a:t>
            </a:r>
            <a:endParaRPr lang="en-ID" sz="20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7738845" y="5183838"/>
            <a:ext cx="251587"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11736280" y="6144108"/>
            <a:ext cx="75882" cy="34036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342656" y="351039"/>
            <a:ext cx="675098" cy="128804"/>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sz="4400" b="1" dirty="0">
                <a:solidFill>
                  <a:schemeClr val="bg2"/>
                </a:solidFill>
                <a:latin typeface="+mj-lt"/>
              </a:rPr>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7738845" y="200020"/>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TextBox 33">
            <a:extLst>
              <a:ext uri="{FF2B5EF4-FFF2-40B4-BE49-F238E27FC236}">
                <a16:creationId xmlns:a16="http://schemas.microsoft.com/office/drawing/2014/main" id="{6C1F3B00-2B4F-4A0F-9899-65AE70777D10}"/>
              </a:ext>
            </a:extLst>
          </p:cNvPr>
          <p:cNvSpPr txBox="1"/>
          <p:nvPr/>
        </p:nvSpPr>
        <p:spPr>
          <a:xfrm>
            <a:off x="1801850" y="2018506"/>
            <a:ext cx="5007323"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4228857" y="33950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38" name="PpHolder2">
            <a:extLst>
              <a:ext uri="{FF2B5EF4-FFF2-40B4-BE49-F238E27FC236}">
                <a16:creationId xmlns:a16="http://schemas.microsoft.com/office/drawing/2014/main" id="{BA862602-367D-4268-B270-634422A98837}"/>
              </a:ext>
            </a:extLst>
          </p:cNvPr>
          <p:cNvPicPr>
            <a:picLocks/>
          </p:cNvPicPr>
          <p:nvPr/>
        </p:nvPicPr>
        <p:blipFill>
          <a:blip r:embed="rId2"/>
          <a:srcRect r="72500"/>
          <a:stretch>
            <a:fillRect/>
          </a:stretch>
        </p:blipFill>
        <p:spPr>
          <a:xfrm>
            <a:off x="0" y="0"/>
            <a:ext cx="3352800" cy="6858000"/>
          </a:xfrm>
          <a:custGeom>
            <a:avLst/>
            <a:gdLst>
              <a:gd name="connsiteX0" fmla="*/ 0 w 3352800"/>
              <a:gd name="connsiteY0" fmla="*/ 0 h 6858000"/>
              <a:gd name="connsiteX1" fmla="*/ 3352800 w 3352800"/>
              <a:gd name="connsiteY1" fmla="*/ 0 h 6858000"/>
              <a:gd name="connsiteX2" fmla="*/ 3352800 w 3352800"/>
              <a:gd name="connsiteY2" fmla="*/ 6858000 h 6858000"/>
              <a:gd name="connsiteX3" fmla="*/ 0 w 33528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352800" h="6858000">
                <a:moveTo>
                  <a:pt x="0" y="0"/>
                </a:moveTo>
                <a:lnTo>
                  <a:pt x="3352800" y="0"/>
                </a:lnTo>
                <a:lnTo>
                  <a:pt x="3352800" y="6858000"/>
                </a:lnTo>
                <a:lnTo>
                  <a:pt x="0" y="6858000"/>
                </a:lnTo>
                <a:close/>
              </a:path>
            </a:pathLst>
          </a:custGeom>
        </p:spPr>
      </p:pic>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sz="4400" b="1" dirty="0">
                <a:latin typeface="+mj-lt"/>
              </a:rPr>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1217612" y="990600"/>
            <a:ext cx="3963988" cy="48768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11736280" y="6144108"/>
            <a:ext cx="75882" cy="34036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9895260" y="79049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E6C291F6-298B-4F09-A47F-1BD845CAB134}"/>
              </a:ext>
            </a:extLst>
          </p:cNvPr>
          <p:cNvSpPr/>
          <p:nvPr/>
        </p:nvSpPr>
        <p:spPr>
          <a:xfrm>
            <a:off x="10106588" y="5611237"/>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39">
            <a:extLst>
              <a:ext uri="{FF2B5EF4-FFF2-40B4-BE49-F238E27FC236}">
                <a16:creationId xmlns:a16="http://schemas.microsoft.com/office/drawing/2014/main" id="{463C62FB-6485-41EC-B1C8-1DB0F513874E}"/>
              </a:ext>
            </a:extLst>
          </p:cNvPr>
          <p:cNvSpPr/>
          <p:nvPr/>
        </p:nvSpPr>
        <p:spPr>
          <a:xfrm>
            <a:off x="6197456" y="6408586"/>
            <a:ext cx="891477" cy="44941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8" name="TextBox 27">
            <a:extLst>
              <a:ext uri="{FF2B5EF4-FFF2-40B4-BE49-F238E27FC236}">
                <a16:creationId xmlns:a16="http://schemas.microsoft.com/office/drawing/2014/main" id="{8D93EBA2-ACB4-4ADE-8F0B-E2DB748E5089}"/>
              </a:ext>
            </a:extLst>
          </p:cNvPr>
          <p:cNvSpPr txBox="1"/>
          <p:nvPr/>
        </p:nvSpPr>
        <p:spPr>
          <a:xfrm>
            <a:off x="6615069" y="2855955"/>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9" name="Graphic 420" descr="World">
            <a:extLst>
              <a:ext uri="{FF2B5EF4-FFF2-40B4-BE49-F238E27FC236}">
                <a16:creationId xmlns:a16="http://schemas.microsoft.com/office/drawing/2014/main" id="{E7D020C9-DCE6-4DBB-B8CA-5ACD4AD3E836}"/>
              </a:ext>
            </a:extLst>
          </p:cNvPr>
          <p:cNvSpPr/>
          <p:nvPr/>
        </p:nvSpPr>
        <p:spPr>
          <a:xfrm>
            <a:off x="6707314" y="45459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7021908" y="4507482"/>
            <a:ext cx="2291821" cy="276999"/>
          </a:xfrm>
          <a:prstGeom prst="rect">
            <a:avLst/>
          </a:prstGeom>
          <a:noFill/>
        </p:spPr>
        <p:txBody>
          <a:bodyPr wrap="square" rtlCol="0" anchor="ctr">
            <a:spAutoFit/>
          </a:bodyPr>
          <a:lstStyle/>
          <a:p>
            <a:r>
              <a:rPr lang="en-US" sz="1200" dirty="0">
                <a:solidFill>
                  <a:schemeClr val="accent1"/>
                </a:solidFill>
              </a:rPr>
              <a:t>www.yourwebsite.com</a:t>
            </a:r>
          </a:p>
        </p:txBody>
      </p:sp>
      <p:pic>
        <p:nvPicPr>
          <p:cNvPr id="35" name="PpHolder12">
            <a:extLst>
              <a:ext uri="{FF2B5EF4-FFF2-40B4-BE49-F238E27FC236}">
                <a16:creationId xmlns:a16="http://schemas.microsoft.com/office/drawing/2014/main" id="{CB8FED89-03FD-48D9-8215-DEF4F92BB5FD}"/>
              </a:ext>
            </a:extLst>
          </p:cNvPr>
          <p:cNvPicPr>
            <a:picLocks/>
          </p:cNvPicPr>
          <p:nvPr/>
        </p:nvPicPr>
        <p:blipFill>
          <a:blip r:embed="rId2"/>
          <a:srcRect l="12487" t="18797" r="60000" b="41111"/>
          <a:stretch>
            <a:fillRect/>
          </a:stretch>
        </p:blipFill>
        <p:spPr>
          <a:xfrm>
            <a:off x="1522415" y="1289103"/>
            <a:ext cx="3354389" cy="2749498"/>
          </a:xfrm>
          <a:custGeom>
            <a:avLst/>
            <a:gdLst>
              <a:gd name="connsiteX0" fmla="*/ 150343 w 3354389"/>
              <a:gd name="connsiteY0" fmla="*/ 0 h 2749498"/>
              <a:gd name="connsiteX1" fmla="*/ 3204046 w 3354389"/>
              <a:gd name="connsiteY1" fmla="*/ 0 h 2749498"/>
              <a:gd name="connsiteX2" fmla="*/ 3354389 w 3354389"/>
              <a:gd name="connsiteY2" fmla="*/ 150343 h 2749498"/>
              <a:gd name="connsiteX3" fmla="*/ 3354389 w 3354389"/>
              <a:gd name="connsiteY3" fmla="*/ 2599155 h 2749498"/>
              <a:gd name="connsiteX4" fmla="*/ 3204046 w 3354389"/>
              <a:gd name="connsiteY4" fmla="*/ 2749498 h 2749498"/>
              <a:gd name="connsiteX5" fmla="*/ 150343 w 3354389"/>
              <a:gd name="connsiteY5" fmla="*/ 2749498 h 2749498"/>
              <a:gd name="connsiteX6" fmla="*/ 0 w 3354389"/>
              <a:gd name="connsiteY6" fmla="*/ 2599155 h 2749498"/>
              <a:gd name="connsiteX7" fmla="*/ 0 w 3354389"/>
              <a:gd name="connsiteY7" fmla="*/ 150343 h 2749498"/>
              <a:gd name="connsiteX8" fmla="*/ 150343 w 3354389"/>
              <a:gd name="connsiteY8" fmla="*/ 0 h 2749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4389" h="2749498">
                <a:moveTo>
                  <a:pt x="150343" y="0"/>
                </a:moveTo>
                <a:lnTo>
                  <a:pt x="3204046" y="0"/>
                </a:lnTo>
                <a:cubicBezTo>
                  <a:pt x="3287078" y="0"/>
                  <a:pt x="3354389" y="67311"/>
                  <a:pt x="3354389" y="150343"/>
                </a:cubicBezTo>
                <a:lnTo>
                  <a:pt x="3354389" y="2599155"/>
                </a:lnTo>
                <a:cubicBezTo>
                  <a:pt x="3354389" y="2682187"/>
                  <a:pt x="3287078" y="2749498"/>
                  <a:pt x="3204046" y="2749498"/>
                </a:cubicBezTo>
                <a:lnTo>
                  <a:pt x="150343" y="2749498"/>
                </a:lnTo>
                <a:cubicBezTo>
                  <a:pt x="67310" y="2749498"/>
                  <a:pt x="0" y="2682187"/>
                  <a:pt x="0" y="2599155"/>
                </a:cubicBezTo>
                <a:lnTo>
                  <a:pt x="0" y="150343"/>
                </a:lnTo>
                <a:cubicBezTo>
                  <a:pt x="0" y="67311"/>
                  <a:pt x="67310" y="0"/>
                  <a:pt x="150343" y="0"/>
                </a:cubicBezTo>
                <a:close/>
              </a:path>
            </a:pathLst>
          </a:custGeom>
        </p:spPr>
      </p:pic>
      <p:grpSp>
        <p:nvGrpSpPr>
          <p:cNvPr id="6" name="Group 5">
            <a:extLst>
              <a:ext uri="{FF2B5EF4-FFF2-40B4-BE49-F238E27FC236}">
                <a16:creationId xmlns:a16="http://schemas.microsoft.com/office/drawing/2014/main" id="{482F5023-EB0A-4DA9-8819-23B8130D0B70}"/>
              </a:ext>
            </a:extLst>
          </p:cNvPr>
          <p:cNvGrpSpPr/>
          <p:nvPr/>
        </p:nvGrpSpPr>
        <p:grpSpPr>
          <a:xfrm>
            <a:off x="1700436" y="4544167"/>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2452807" y="4772733"/>
            <a:ext cx="2429407" cy="615553"/>
          </a:xfrm>
          <a:prstGeom prst="rect">
            <a:avLst/>
          </a:prstGeom>
          <a:noFill/>
        </p:spPr>
        <p:txBody>
          <a:bodyPr wrap="square" rtlCol="0" anchor="t">
            <a:spAutoFit/>
          </a:bodyPr>
          <a:lstStyle/>
          <a:p>
            <a:pPr>
              <a:lnSpc>
                <a:spcPct val="150000"/>
              </a:lnSpc>
            </a:pPr>
            <a:r>
              <a:rPr lang="en-US" sz="12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2452807" y="444871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1723924" y="5598367"/>
            <a:ext cx="2498662" cy="1259633"/>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6551" y="1782147"/>
            <a:ext cx="5207568" cy="4399626"/>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11344681" y="164950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24E3414E-84F0-41EF-8739-909604A2E45B}"/>
              </a:ext>
            </a:extLst>
          </p:cNvPr>
          <p:cNvSpPr/>
          <p:nvPr/>
        </p:nvSpPr>
        <p:spPr>
          <a:xfrm>
            <a:off x="7292903" y="6016026"/>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extBox 18">
            <a:extLst>
              <a:ext uri="{FF2B5EF4-FFF2-40B4-BE49-F238E27FC236}">
                <a16:creationId xmlns:a16="http://schemas.microsoft.com/office/drawing/2014/main" id="{47006980-09F6-4D5B-A45E-0CD49635B58F}"/>
              </a:ext>
            </a:extLst>
          </p:cNvPr>
          <p:cNvSpPr txBox="1"/>
          <p:nvPr/>
        </p:nvSpPr>
        <p:spPr>
          <a:xfrm>
            <a:off x="7787437" y="2452374"/>
            <a:ext cx="3201099" cy="1169551"/>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7787437" y="3621925"/>
            <a:ext cx="1763971" cy="707886"/>
          </a:xfrm>
          <a:prstGeom prst="rect">
            <a:avLst/>
          </a:prstGeom>
          <a:noFill/>
        </p:spPr>
        <p:txBody>
          <a:bodyPr wrap="square" rtlCol="0" anchor="ctr">
            <a:spAutoFit/>
          </a:bodyPr>
          <a:lstStyle/>
          <a:p>
            <a:r>
              <a:rPr lang="en-US" sz="4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7787437" y="4291612"/>
            <a:ext cx="1416911" cy="276999"/>
          </a:xfrm>
          <a:prstGeom prst="rect">
            <a:avLst/>
          </a:prstGeom>
          <a:noFill/>
        </p:spPr>
        <p:txBody>
          <a:bodyPr wrap="square" rtlCol="0" anchor="ctr">
            <a:spAutoFit/>
          </a:bodyPr>
          <a:lstStyle/>
          <a:p>
            <a:r>
              <a:rPr lang="en-US" sz="1200" dirty="0"/>
              <a:t>Description</a:t>
            </a:r>
            <a:endParaRPr lang="en-ID" sz="12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9456334" y="3621925"/>
            <a:ext cx="1763971" cy="707886"/>
          </a:xfrm>
          <a:prstGeom prst="rect">
            <a:avLst/>
          </a:prstGeom>
          <a:noFill/>
        </p:spPr>
        <p:txBody>
          <a:bodyPr wrap="square" rtlCol="0" anchor="ctr">
            <a:spAutoFit/>
          </a:bodyPr>
          <a:lstStyle/>
          <a:p>
            <a:r>
              <a:rPr lang="en-US" sz="4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9456334" y="4291612"/>
            <a:ext cx="1416911" cy="276999"/>
          </a:xfrm>
          <a:prstGeom prst="rect">
            <a:avLst/>
          </a:prstGeom>
          <a:noFill/>
        </p:spPr>
        <p:txBody>
          <a:bodyPr wrap="square" rtlCol="0" anchor="ctr">
            <a:spAutoFit/>
          </a:bodyPr>
          <a:lstStyle/>
          <a:p>
            <a:r>
              <a:rPr lang="en-US" sz="1200" dirty="0"/>
              <a:t>Description</a:t>
            </a:r>
            <a:endParaRPr lang="en-ID" sz="1200" dirty="0"/>
          </a:p>
        </p:txBody>
      </p:sp>
      <p:pic>
        <p:nvPicPr>
          <p:cNvPr id="48" name="PpHolder10">
            <a:extLst>
              <a:ext uri="{FF2B5EF4-FFF2-40B4-BE49-F238E27FC236}">
                <a16:creationId xmlns:a16="http://schemas.microsoft.com/office/drawing/2014/main" id="{3E702A00-01D0-476E-B6CD-F73489D087FA}"/>
              </a:ext>
            </a:extLst>
          </p:cNvPr>
          <p:cNvPicPr>
            <a:picLocks/>
          </p:cNvPicPr>
          <p:nvPr/>
        </p:nvPicPr>
        <p:blipFill>
          <a:blip r:embed="rId3"/>
          <a:srcRect t="28980" r="62487" b="32141"/>
          <a:stretch>
            <a:fillRect/>
          </a:stretch>
        </p:blipFill>
        <p:spPr>
          <a:xfrm>
            <a:off x="1" y="1987423"/>
            <a:ext cx="4573590" cy="2666343"/>
          </a:xfrm>
          <a:custGeom>
            <a:avLst/>
            <a:gdLst>
              <a:gd name="connsiteX0" fmla="*/ 0 w 4573590"/>
              <a:gd name="connsiteY0" fmla="*/ 0 h 2666343"/>
              <a:gd name="connsiteX1" fmla="*/ 4573590 w 4573590"/>
              <a:gd name="connsiteY1" fmla="*/ 0 h 2666343"/>
              <a:gd name="connsiteX2" fmla="*/ 4573590 w 4573590"/>
              <a:gd name="connsiteY2" fmla="*/ 2666343 h 2666343"/>
              <a:gd name="connsiteX3" fmla="*/ 0 w 4573590"/>
              <a:gd name="connsiteY3" fmla="*/ 2666343 h 2666343"/>
            </a:gdLst>
            <a:ahLst/>
            <a:cxnLst>
              <a:cxn ang="0">
                <a:pos x="connsiteX0" y="connsiteY0"/>
              </a:cxn>
              <a:cxn ang="0">
                <a:pos x="connsiteX1" y="connsiteY1"/>
              </a:cxn>
              <a:cxn ang="0">
                <a:pos x="connsiteX2" y="connsiteY2"/>
              </a:cxn>
              <a:cxn ang="0">
                <a:pos x="connsiteX3" y="connsiteY3"/>
              </a:cxn>
            </a:cxnLst>
            <a:rect l="l" t="t" r="r" b="b"/>
            <a:pathLst>
              <a:path w="4573590" h="2666343">
                <a:moveTo>
                  <a:pt x="0" y="0"/>
                </a:moveTo>
                <a:lnTo>
                  <a:pt x="4573590" y="0"/>
                </a:lnTo>
                <a:lnTo>
                  <a:pt x="4573590" y="2666343"/>
                </a:lnTo>
                <a:lnTo>
                  <a:pt x="0" y="2666343"/>
                </a:lnTo>
                <a:close/>
              </a:path>
            </a:pathLst>
          </a:custGeom>
        </p:spPr>
      </p:pic>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sz="4400" b="1" dirty="0">
                <a:latin typeface="+mj-lt"/>
              </a:rPr>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366889" y="1105920"/>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Rectangle 25">
            <a:extLst>
              <a:ext uri="{FF2B5EF4-FFF2-40B4-BE49-F238E27FC236}">
                <a16:creationId xmlns:a16="http://schemas.microsoft.com/office/drawing/2014/main" id="{7E6EEDBA-E374-4D55-A9BB-BC85E3BE0C74}"/>
              </a:ext>
            </a:extLst>
          </p:cNvPr>
          <p:cNvSpPr/>
          <p:nvPr/>
        </p:nvSpPr>
        <p:spPr>
          <a:xfrm>
            <a:off x="3962400" y="2224694"/>
            <a:ext cx="2744787" cy="274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Rectangle 26">
            <a:extLst>
              <a:ext uri="{FF2B5EF4-FFF2-40B4-BE49-F238E27FC236}">
                <a16:creationId xmlns:a16="http://schemas.microsoft.com/office/drawing/2014/main" id="{C12E3C5E-DE2F-48B4-911C-442A8951FCBD}"/>
              </a:ext>
            </a:extLst>
          </p:cNvPr>
          <p:cNvSpPr/>
          <p:nvPr/>
        </p:nvSpPr>
        <p:spPr>
          <a:xfrm>
            <a:off x="4573588" y="4653763"/>
            <a:ext cx="1524000" cy="6096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4799327" y="4798618"/>
            <a:ext cx="1070932" cy="338554"/>
          </a:xfrm>
          <a:prstGeom prst="rect">
            <a:avLst/>
          </a:prstGeom>
          <a:noFill/>
        </p:spPr>
        <p:txBody>
          <a:bodyPr wrap="square" rtlCol="0">
            <a:spAutoFit/>
          </a:bodyPr>
          <a:lstStyle/>
          <a:p>
            <a:pPr algn="ctr"/>
            <a:r>
              <a:rPr lang="en-US" sz="1600" b="1">
                <a:solidFill>
                  <a:schemeClr val="accent1"/>
                </a:solidFill>
                <a:latin typeface="+mj-lt"/>
              </a:rPr>
              <a:t>Details</a:t>
            </a:r>
            <a:endParaRPr lang="en-ID" sz="16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4246879" y="3463838"/>
            <a:ext cx="2175828" cy="892552"/>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4381197" y="3139817"/>
            <a:ext cx="1907193"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5039842" y="2518910"/>
            <a:ext cx="589902" cy="501417"/>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11736280" y="6144108"/>
            <a:ext cx="75882" cy="34036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342656" y="351039"/>
            <a:ext cx="675098" cy="128804"/>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pHolder1">
            <a:extLst>
              <a:ext uri="{FF2B5EF4-FFF2-40B4-BE49-F238E27FC236}">
                <a16:creationId xmlns:a16="http://schemas.microsoft.com/office/drawing/2014/main" id="{6F14D4FD-065A-484E-9D2D-7D27ADE051D3}"/>
              </a:ext>
            </a:extLst>
          </p:cNvPr>
          <p:cNvPicPr>
            <a:picLocks/>
          </p:cNvPicPr>
          <p:nvPr/>
        </p:nvPicPr>
        <p:blipFill>
          <a:blip r:embed="rId2"/>
          <a:srcRect l="20076" t="59010" r="20076"/>
          <a:stretch>
            <a:fillRect/>
          </a:stretch>
        </p:blipFill>
        <p:spPr>
          <a:xfrm>
            <a:off x="2447656" y="4046892"/>
            <a:ext cx="7296695" cy="2811108"/>
          </a:xfrm>
          <a:custGeom>
            <a:avLst/>
            <a:gdLst>
              <a:gd name="connsiteX0" fmla="*/ 3648347 w 7296695"/>
              <a:gd name="connsiteY0" fmla="*/ 0 h 2811108"/>
              <a:gd name="connsiteX1" fmla="*/ 7281194 w 7296695"/>
              <a:gd name="connsiteY1" fmla="*/ 2731046 h 2811108"/>
              <a:gd name="connsiteX2" fmla="*/ 7296695 w 7296695"/>
              <a:gd name="connsiteY2" fmla="*/ 2811108 h 2811108"/>
              <a:gd name="connsiteX3" fmla="*/ 0 w 7296695"/>
              <a:gd name="connsiteY3" fmla="*/ 2811108 h 2811108"/>
              <a:gd name="connsiteX4" fmla="*/ 15501 w 7296695"/>
              <a:gd name="connsiteY4" fmla="*/ 2731046 h 2811108"/>
              <a:gd name="connsiteX5" fmla="*/ 3648347 w 7296695"/>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5" h="2811108">
                <a:moveTo>
                  <a:pt x="3648347" y="0"/>
                </a:moveTo>
                <a:cubicBezTo>
                  <a:pt x="5440324" y="0"/>
                  <a:pt x="6935420" y="1172441"/>
                  <a:pt x="7281194" y="2731046"/>
                </a:cubicBezTo>
                <a:lnTo>
                  <a:pt x="7296695" y="2811108"/>
                </a:lnTo>
                <a:lnTo>
                  <a:pt x="0" y="2811108"/>
                </a:lnTo>
                <a:lnTo>
                  <a:pt x="15501" y="2731046"/>
                </a:lnTo>
                <a:cubicBezTo>
                  <a:pt x="361275" y="1172441"/>
                  <a:pt x="1856373" y="0"/>
                  <a:pt x="3648347" y="0"/>
                </a:cubicBezTo>
                <a:close/>
              </a:path>
            </a:pathLst>
          </a:custGeom>
        </p:spPr>
      </p:pic>
      <p:sp>
        <p:nvSpPr>
          <p:cNvPr id="21" name="Freeform 1">
            <a:extLst>
              <a:ext uri="{FF2B5EF4-FFF2-40B4-BE49-F238E27FC236}">
                <a16:creationId xmlns:a16="http://schemas.microsoft.com/office/drawing/2014/main" id="{A6ED579C-B37D-45B7-B044-79CAB442333D}"/>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p:txBody>
          <a:bodyPr/>
          <a:lstStyle/>
          <a:p>
            <a:r>
              <a:rPr lang="en-US" sz="4400" b="1" dirty="0">
                <a:latin typeface="+mj-lt"/>
              </a:rPr>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8852219" y="2830578"/>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B564D2F5-F692-42B3-8611-FF8FAE013EA7}"/>
              </a:ext>
            </a:extLst>
          </p:cNvPr>
          <p:cNvSpPr txBox="1"/>
          <p:nvPr/>
        </p:nvSpPr>
        <p:spPr>
          <a:xfrm>
            <a:off x="9651443" y="3076446"/>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9651443" y="2719690"/>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8848928" y="4030789"/>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CE0D45A8-43BE-49E3-8085-80C9B4D32FC7}"/>
              </a:ext>
            </a:extLst>
          </p:cNvPr>
          <p:cNvSpPr txBox="1"/>
          <p:nvPr/>
        </p:nvSpPr>
        <p:spPr>
          <a:xfrm>
            <a:off x="9657880" y="427665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9657880" y="3919901"/>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3166824" y="1458962"/>
            <a:ext cx="5858352" cy="615553"/>
          </a:xfrm>
          <a:prstGeom prst="rect">
            <a:avLst/>
          </a:prstGeom>
          <a:noFill/>
        </p:spPr>
        <p:txBody>
          <a:bodyPr wrap="square" rtlCol="0">
            <a:spAutoFit/>
          </a:bodyPr>
          <a:lstStyle/>
          <a:p>
            <a:pPr algn="ctr">
              <a:lnSpc>
                <a:spcPct val="150000"/>
              </a:lnSpc>
            </a:pPr>
            <a:r>
              <a:rPr lang="en-US" sz="12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746801" y="2830578"/>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914441" y="2999058"/>
            <a:ext cx="274320" cy="27432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7" name="Oval 86">
            <a:extLst>
              <a:ext uri="{FF2B5EF4-FFF2-40B4-BE49-F238E27FC236}">
                <a16:creationId xmlns:a16="http://schemas.microsoft.com/office/drawing/2014/main" id="{514A6E36-8CBB-43A0-92A3-428FCA3FD69E}"/>
              </a:ext>
            </a:extLst>
          </p:cNvPr>
          <p:cNvSpPr/>
          <p:nvPr/>
        </p:nvSpPr>
        <p:spPr>
          <a:xfrm>
            <a:off x="2743510" y="4030789"/>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a:extLst>
              <a:ext uri="{FF2B5EF4-FFF2-40B4-BE49-F238E27FC236}">
                <a16:creationId xmlns:a16="http://schemas.microsoft.com/office/drawing/2014/main" id="{63162350-384A-4A90-AFB4-8FC84EA695A0}"/>
              </a:ext>
            </a:extLst>
          </p:cNvPr>
          <p:cNvSpPr txBox="1"/>
          <p:nvPr/>
        </p:nvSpPr>
        <p:spPr>
          <a:xfrm>
            <a:off x="598766" y="3072004"/>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675392" y="2715248"/>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598766" y="427221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675392" y="3915459"/>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33055" y="2831688"/>
            <a:ext cx="5125890" cy="2945293"/>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1181722" y="1430282"/>
            <a:ext cx="467481" cy="4674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96DE1FAA-A974-457D-B8E5-22C6C3BF7F7C}"/>
              </a:ext>
            </a:extLst>
          </p:cNvPr>
          <p:cNvSpPr/>
          <p:nvPr/>
        </p:nvSpPr>
        <p:spPr>
          <a:xfrm>
            <a:off x="10542797" y="1299257"/>
            <a:ext cx="262051" cy="2620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8" name="Freeform 105">
            <a:extLst>
              <a:ext uri="{FF2B5EF4-FFF2-40B4-BE49-F238E27FC236}">
                <a16:creationId xmlns:a16="http://schemas.microsoft.com/office/drawing/2014/main" id="{243AC2BE-BD39-420B-B227-CB0E15EE5507}"/>
              </a:ext>
            </a:extLst>
          </p:cNvPr>
          <p:cNvSpPr/>
          <p:nvPr/>
        </p:nvSpPr>
        <p:spPr>
          <a:xfrm>
            <a:off x="1977509" y="6182050"/>
            <a:ext cx="1027814" cy="675951"/>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923477" y="4199269"/>
            <a:ext cx="249666" cy="27432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9016568" y="4240074"/>
            <a:ext cx="274320" cy="192710"/>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9019859" y="3022143"/>
            <a:ext cx="274320" cy="228151"/>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pic>
        <p:nvPicPr>
          <p:cNvPr id="93" name="PpHolder25">
            <a:extLst>
              <a:ext uri="{FF2B5EF4-FFF2-40B4-BE49-F238E27FC236}">
                <a16:creationId xmlns:a16="http://schemas.microsoft.com/office/drawing/2014/main" id="{A04337FF-D1F6-4E66-B3DE-F8CF80BA99CF}"/>
              </a:ext>
            </a:extLst>
          </p:cNvPr>
          <p:cNvPicPr>
            <a:picLocks/>
          </p:cNvPicPr>
          <p:nvPr/>
        </p:nvPicPr>
        <p:blipFill>
          <a:blip r:embed="rId2"/>
          <a:srcRect l="34043" t="43739" r="33954" b="20408"/>
          <a:stretch>
            <a:fillRect/>
          </a:stretch>
        </p:blipFill>
        <p:spPr>
          <a:xfrm>
            <a:off x="4150522" y="2999638"/>
            <a:ext cx="3901799" cy="2458770"/>
          </a:xfrm>
          <a:custGeom>
            <a:avLst/>
            <a:gdLst>
              <a:gd name="connsiteX0" fmla="*/ 0 w 3901799"/>
              <a:gd name="connsiteY0" fmla="*/ 0 h 2458770"/>
              <a:gd name="connsiteX1" fmla="*/ 3901799 w 3901799"/>
              <a:gd name="connsiteY1" fmla="*/ 0 h 2458770"/>
              <a:gd name="connsiteX2" fmla="*/ 3901799 w 3901799"/>
              <a:gd name="connsiteY2" fmla="*/ 2458770 h 2458770"/>
              <a:gd name="connsiteX3" fmla="*/ 0 w 3901799"/>
              <a:gd name="connsiteY3" fmla="*/ 2458770 h 2458770"/>
            </a:gdLst>
            <a:ahLst/>
            <a:cxnLst>
              <a:cxn ang="0">
                <a:pos x="connsiteX0" y="connsiteY0"/>
              </a:cxn>
              <a:cxn ang="0">
                <a:pos x="connsiteX1" y="connsiteY1"/>
              </a:cxn>
              <a:cxn ang="0">
                <a:pos x="connsiteX2" y="connsiteY2"/>
              </a:cxn>
              <a:cxn ang="0">
                <a:pos x="connsiteX3" y="connsiteY3"/>
              </a:cxn>
            </a:cxnLst>
            <a:rect l="l" t="t" r="r" b="b"/>
            <a:pathLst>
              <a:path w="3901799" h="2458770">
                <a:moveTo>
                  <a:pt x="0" y="0"/>
                </a:moveTo>
                <a:lnTo>
                  <a:pt x="3901799" y="0"/>
                </a:lnTo>
                <a:lnTo>
                  <a:pt x="3901799" y="2458770"/>
                </a:lnTo>
                <a:lnTo>
                  <a:pt x="0" y="2458770"/>
                </a:lnTo>
                <a:close/>
              </a:path>
            </a:pathLst>
          </a:custGeom>
        </p:spPr>
      </p:pic>
      <p:grpSp>
        <p:nvGrpSpPr>
          <p:cNvPr id="67" name="Group 66">
            <a:extLst>
              <a:ext uri="{FF2B5EF4-FFF2-40B4-BE49-F238E27FC236}">
                <a16:creationId xmlns:a16="http://schemas.microsoft.com/office/drawing/2014/main" id="{22D8AAB9-E0C9-400C-9B85-7705F01E0433}"/>
              </a:ext>
            </a:extLst>
          </p:cNvPr>
          <p:cNvGrpSpPr/>
          <p:nvPr/>
        </p:nvGrpSpPr>
        <p:grpSpPr>
          <a:xfrm flipH="1">
            <a:off x="11736280" y="6144108"/>
            <a:ext cx="75882" cy="34036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342656" y="351039"/>
            <a:ext cx="675098" cy="128804"/>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wipe(up)">
                                      <p:cBhvr>
                                        <p:cTn id="27" dur="500"/>
                                        <p:tgtEl>
                                          <p:spTgt spid="51"/>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 calcmode="lin" valueType="num">
                                      <p:cBhvr>
                                        <p:cTn id="31" dur="500" fill="hold"/>
                                        <p:tgtEl>
                                          <p:spTgt spid="75"/>
                                        </p:tgtEl>
                                        <p:attrNameLst>
                                          <p:attrName>ppt_w</p:attrName>
                                        </p:attrNameLst>
                                      </p:cBhvr>
                                      <p:tavLst>
                                        <p:tav tm="0">
                                          <p:val>
                                            <p:fltVal val="0"/>
                                          </p:val>
                                        </p:tav>
                                        <p:tav tm="100000">
                                          <p:val>
                                            <p:strVal val="#ppt_w"/>
                                          </p:val>
                                        </p:tav>
                                      </p:tavLst>
                                    </p:anim>
                                    <p:anim calcmode="lin" valueType="num">
                                      <p:cBhvr>
                                        <p:cTn id="32" dur="500" fill="hold"/>
                                        <p:tgtEl>
                                          <p:spTgt spid="75"/>
                                        </p:tgtEl>
                                        <p:attrNameLst>
                                          <p:attrName>ppt_h</p:attrName>
                                        </p:attrNameLst>
                                      </p:cBhvr>
                                      <p:tavLst>
                                        <p:tav tm="0">
                                          <p:val>
                                            <p:fltVal val="0"/>
                                          </p:val>
                                        </p:tav>
                                        <p:tav tm="100000">
                                          <p:val>
                                            <p:strVal val="#ppt_h"/>
                                          </p:val>
                                        </p:tav>
                                      </p:tavLst>
                                    </p:anim>
                                    <p:animEffect transition="in" filter="fade">
                                      <p:cBhvr>
                                        <p:cTn id="33" dur="500"/>
                                        <p:tgtEl>
                                          <p:spTgt spid="7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87"/>
                                        </p:tgtEl>
                                        <p:attrNameLst>
                                          <p:attrName>style.visibility</p:attrName>
                                        </p:attrNameLst>
                                      </p:cBhvr>
                                      <p:to>
                                        <p:strVal val="visible"/>
                                      </p:to>
                                    </p:set>
                                    <p:anim calcmode="lin" valueType="num">
                                      <p:cBhvr>
                                        <p:cTn id="36" dur="500" fill="hold"/>
                                        <p:tgtEl>
                                          <p:spTgt spid="87"/>
                                        </p:tgtEl>
                                        <p:attrNameLst>
                                          <p:attrName>ppt_w</p:attrName>
                                        </p:attrNameLst>
                                      </p:cBhvr>
                                      <p:tavLst>
                                        <p:tav tm="0">
                                          <p:val>
                                            <p:fltVal val="0"/>
                                          </p:val>
                                        </p:tav>
                                        <p:tav tm="100000">
                                          <p:val>
                                            <p:strVal val="#ppt_w"/>
                                          </p:val>
                                        </p:tav>
                                      </p:tavLst>
                                    </p:anim>
                                    <p:anim calcmode="lin" valueType="num">
                                      <p:cBhvr>
                                        <p:cTn id="37" dur="500" fill="hold"/>
                                        <p:tgtEl>
                                          <p:spTgt spid="87"/>
                                        </p:tgtEl>
                                        <p:attrNameLst>
                                          <p:attrName>ppt_h</p:attrName>
                                        </p:attrNameLst>
                                      </p:cBhvr>
                                      <p:tavLst>
                                        <p:tav tm="0">
                                          <p:val>
                                            <p:fltVal val="0"/>
                                          </p:val>
                                        </p:tav>
                                        <p:tav tm="100000">
                                          <p:val>
                                            <p:strVal val="#ppt_h"/>
                                          </p:val>
                                        </p:tav>
                                      </p:tavLst>
                                    </p:anim>
                                    <p:animEffect transition="in" filter="fade">
                                      <p:cBhvr>
                                        <p:cTn id="38" dur="500"/>
                                        <p:tgtEl>
                                          <p:spTgt spid="87"/>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76"/>
                                        </p:tgtEl>
                                        <p:attrNameLst>
                                          <p:attrName>style.visibility</p:attrName>
                                        </p:attrNameLst>
                                      </p:cBhvr>
                                      <p:to>
                                        <p:strVal val="visible"/>
                                      </p:to>
                                    </p:set>
                                    <p:anim calcmode="lin" valueType="num">
                                      <p:cBhvr>
                                        <p:cTn id="52" dur="500" fill="hold"/>
                                        <p:tgtEl>
                                          <p:spTgt spid="76"/>
                                        </p:tgtEl>
                                        <p:attrNameLst>
                                          <p:attrName>ppt_w</p:attrName>
                                        </p:attrNameLst>
                                      </p:cBhvr>
                                      <p:tavLst>
                                        <p:tav tm="0">
                                          <p:val>
                                            <p:fltVal val="0"/>
                                          </p:val>
                                        </p:tav>
                                        <p:tav tm="100000">
                                          <p:val>
                                            <p:strVal val="#ppt_w"/>
                                          </p:val>
                                        </p:tav>
                                      </p:tavLst>
                                    </p:anim>
                                    <p:anim calcmode="lin" valueType="num">
                                      <p:cBhvr>
                                        <p:cTn id="53" dur="500" fill="hold"/>
                                        <p:tgtEl>
                                          <p:spTgt spid="76"/>
                                        </p:tgtEl>
                                        <p:attrNameLst>
                                          <p:attrName>ppt_h</p:attrName>
                                        </p:attrNameLst>
                                      </p:cBhvr>
                                      <p:tavLst>
                                        <p:tav tm="0">
                                          <p:val>
                                            <p:fltVal val="0"/>
                                          </p:val>
                                        </p:tav>
                                        <p:tav tm="100000">
                                          <p:val>
                                            <p:strVal val="#ppt_h"/>
                                          </p:val>
                                        </p:tav>
                                      </p:tavLst>
                                    </p:anim>
                                    <p:animEffect transition="in" filter="fade">
                                      <p:cBhvr>
                                        <p:cTn id="54" dur="500"/>
                                        <p:tgtEl>
                                          <p:spTgt spid="76"/>
                                        </p:tgtEl>
                                      </p:cBhvr>
                                    </p:animEffect>
                                  </p:childTnLst>
                                </p:cTn>
                              </p:par>
                              <p:par>
                                <p:cTn id="55" presetID="53" presetClass="entr" presetSubtype="16" fill="hold" nodeType="with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p:cTn id="57" dur="500" fill="hold"/>
                                        <p:tgtEl>
                                          <p:spTgt spid="110"/>
                                        </p:tgtEl>
                                        <p:attrNameLst>
                                          <p:attrName>ppt_w</p:attrName>
                                        </p:attrNameLst>
                                      </p:cBhvr>
                                      <p:tavLst>
                                        <p:tav tm="0">
                                          <p:val>
                                            <p:fltVal val="0"/>
                                          </p:val>
                                        </p:tav>
                                        <p:tav tm="100000">
                                          <p:val>
                                            <p:strVal val="#ppt_w"/>
                                          </p:val>
                                        </p:tav>
                                      </p:tavLst>
                                    </p:anim>
                                    <p:anim calcmode="lin" valueType="num">
                                      <p:cBhvr>
                                        <p:cTn id="58" dur="500" fill="hold"/>
                                        <p:tgtEl>
                                          <p:spTgt spid="110"/>
                                        </p:tgtEl>
                                        <p:attrNameLst>
                                          <p:attrName>ppt_h</p:attrName>
                                        </p:attrNameLst>
                                      </p:cBhvr>
                                      <p:tavLst>
                                        <p:tav tm="0">
                                          <p:val>
                                            <p:fltVal val="0"/>
                                          </p:val>
                                        </p:tav>
                                        <p:tav tm="100000">
                                          <p:val>
                                            <p:strVal val="#ppt_h"/>
                                          </p:val>
                                        </p:tav>
                                      </p:tavLst>
                                    </p:anim>
                                    <p:animEffect transition="in" filter="fade">
                                      <p:cBhvr>
                                        <p:cTn id="59" dur="500"/>
                                        <p:tgtEl>
                                          <p:spTgt spid="110"/>
                                        </p:tgtEl>
                                      </p:cBhvr>
                                    </p:animEffect>
                                  </p:childTnLst>
                                </p:cTn>
                              </p:par>
                              <p:par>
                                <p:cTn id="60" presetID="53" presetClass="entr" presetSubtype="16" fill="hold" nodeType="withEffect">
                                  <p:stCondLst>
                                    <p:cond delay="0"/>
                                  </p:stCondLst>
                                  <p:childTnLst>
                                    <p:set>
                                      <p:cBhvr>
                                        <p:cTn id="61" dur="1" fill="hold">
                                          <p:stCondLst>
                                            <p:cond delay="0"/>
                                          </p:stCondLst>
                                        </p:cTn>
                                        <p:tgtEl>
                                          <p:spTgt spid="126"/>
                                        </p:tgtEl>
                                        <p:attrNameLst>
                                          <p:attrName>style.visibility</p:attrName>
                                        </p:attrNameLst>
                                      </p:cBhvr>
                                      <p:to>
                                        <p:strVal val="visible"/>
                                      </p:to>
                                    </p:set>
                                    <p:anim calcmode="lin" valueType="num">
                                      <p:cBhvr>
                                        <p:cTn id="62" dur="500" fill="hold"/>
                                        <p:tgtEl>
                                          <p:spTgt spid="126"/>
                                        </p:tgtEl>
                                        <p:attrNameLst>
                                          <p:attrName>ppt_w</p:attrName>
                                        </p:attrNameLst>
                                      </p:cBhvr>
                                      <p:tavLst>
                                        <p:tav tm="0">
                                          <p:val>
                                            <p:fltVal val="0"/>
                                          </p:val>
                                        </p:tav>
                                        <p:tav tm="100000">
                                          <p:val>
                                            <p:strVal val="#ppt_w"/>
                                          </p:val>
                                        </p:tav>
                                      </p:tavLst>
                                    </p:anim>
                                    <p:anim calcmode="lin" valueType="num">
                                      <p:cBhvr>
                                        <p:cTn id="63" dur="500" fill="hold"/>
                                        <p:tgtEl>
                                          <p:spTgt spid="126"/>
                                        </p:tgtEl>
                                        <p:attrNameLst>
                                          <p:attrName>ppt_h</p:attrName>
                                        </p:attrNameLst>
                                      </p:cBhvr>
                                      <p:tavLst>
                                        <p:tav tm="0">
                                          <p:val>
                                            <p:fltVal val="0"/>
                                          </p:val>
                                        </p:tav>
                                        <p:tav tm="100000">
                                          <p:val>
                                            <p:strVal val="#ppt_h"/>
                                          </p:val>
                                        </p:tav>
                                      </p:tavLst>
                                    </p:anim>
                                    <p:animEffect transition="in" filter="fade">
                                      <p:cBhvr>
                                        <p:cTn id="64" dur="500"/>
                                        <p:tgtEl>
                                          <p:spTgt spid="126"/>
                                        </p:tgtEl>
                                      </p:cBhvr>
                                    </p:animEffect>
                                  </p:childTnLst>
                                </p:cTn>
                              </p:par>
                              <p:par>
                                <p:cTn id="65" presetID="53" presetClass="entr" presetSubtype="16" fill="hold" nodeType="withEffect">
                                  <p:stCondLst>
                                    <p:cond delay="0"/>
                                  </p:stCondLst>
                                  <p:childTnLst>
                                    <p:set>
                                      <p:cBhvr>
                                        <p:cTn id="66" dur="1" fill="hold">
                                          <p:stCondLst>
                                            <p:cond delay="0"/>
                                          </p:stCondLst>
                                        </p:cTn>
                                        <p:tgtEl>
                                          <p:spTgt spid="118"/>
                                        </p:tgtEl>
                                        <p:attrNameLst>
                                          <p:attrName>style.visibility</p:attrName>
                                        </p:attrNameLst>
                                      </p:cBhvr>
                                      <p:to>
                                        <p:strVal val="visible"/>
                                      </p:to>
                                    </p:set>
                                    <p:anim calcmode="lin" valueType="num">
                                      <p:cBhvr>
                                        <p:cTn id="67" dur="500" fill="hold"/>
                                        <p:tgtEl>
                                          <p:spTgt spid="118"/>
                                        </p:tgtEl>
                                        <p:attrNameLst>
                                          <p:attrName>ppt_w</p:attrName>
                                        </p:attrNameLst>
                                      </p:cBhvr>
                                      <p:tavLst>
                                        <p:tav tm="0">
                                          <p:val>
                                            <p:fltVal val="0"/>
                                          </p:val>
                                        </p:tav>
                                        <p:tav tm="100000">
                                          <p:val>
                                            <p:strVal val="#ppt_w"/>
                                          </p:val>
                                        </p:tav>
                                      </p:tavLst>
                                    </p:anim>
                                    <p:anim calcmode="lin" valueType="num">
                                      <p:cBhvr>
                                        <p:cTn id="68" dur="500" fill="hold"/>
                                        <p:tgtEl>
                                          <p:spTgt spid="118"/>
                                        </p:tgtEl>
                                        <p:attrNameLst>
                                          <p:attrName>ppt_h</p:attrName>
                                        </p:attrNameLst>
                                      </p:cBhvr>
                                      <p:tavLst>
                                        <p:tav tm="0">
                                          <p:val>
                                            <p:fltVal val="0"/>
                                          </p:val>
                                        </p:tav>
                                        <p:tav tm="100000">
                                          <p:val>
                                            <p:strVal val="#ppt_h"/>
                                          </p:val>
                                        </p:tav>
                                      </p:tavLst>
                                    </p:anim>
                                    <p:animEffect transition="in" filter="fade">
                                      <p:cBhvr>
                                        <p:cTn id="69" dur="500"/>
                                        <p:tgtEl>
                                          <p:spTgt spid="118"/>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100"/>
                                        </p:tgtEl>
                                        <p:attrNameLst>
                                          <p:attrName>style.visibility</p:attrName>
                                        </p:attrNameLst>
                                      </p:cBhvr>
                                      <p:to>
                                        <p:strVal val="visible"/>
                                      </p:to>
                                    </p:set>
                                    <p:animEffect transition="in" filter="wipe(right)">
                                      <p:cBhvr>
                                        <p:cTn id="73" dur="500"/>
                                        <p:tgtEl>
                                          <p:spTgt spid="100"/>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left)">
                                      <p:cBhvr>
                                        <p:cTn id="76" dur="500"/>
                                        <p:tgtEl>
                                          <p:spTgt spid="25"/>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102"/>
                                        </p:tgtEl>
                                        <p:attrNameLst>
                                          <p:attrName>style.visibility</p:attrName>
                                        </p:attrNameLst>
                                      </p:cBhvr>
                                      <p:to>
                                        <p:strVal val="visible"/>
                                      </p:to>
                                    </p:set>
                                    <p:animEffect transition="in" filter="wipe(right)">
                                      <p:cBhvr>
                                        <p:cTn id="79" dur="500"/>
                                        <p:tgtEl>
                                          <p:spTgt spid="102"/>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left)">
                                      <p:cBhvr>
                                        <p:cTn id="82" dur="500"/>
                                        <p:tgtEl>
                                          <p:spTgt spid="39"/>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99"/>
                                        </p:tgtEl>
                                        <p:attrNameLst>
                                          <p:attrName>style.visibility</p:attrName>
                                        </p:attrNameLst>
                                      </p:cBhvr>
                                      <p:to>
                                        <p:strVal val="visible"/>
                                      </p:to>
                                    </p:set>
                                    <p:animEffect transition="in" filter="wipe(right)">
                                      <p:cBhvr>
                                        <p:cTn id="86" dur="500"/>
                                        <p:tgtEl>
                                          <p:spTgt spid="9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wipe(left)">
                                      <p:cBhvr>
                                        <p:cTn id="89" dur="500"/>
                                        <p:tgtEl>
                                          <p:spTgt spid="24"/>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101"/>
                                        </p:tgtEl>
                                        <p:attrNameLst>
                                          <p:attrName>style.visibility</p:attrName>
                                        </p:attrNameLst>
                                      </p:cBhvr>
                                      <p:to>
                                        <p:strVal val="visible"/>
                                      </p:to>
                                    </p:set>
                                    <p:animEffect transition="in" filter="wipe(right)">
                                      <p:cBhvr>
                                        <p:cTn id="92" dur="500"/>
                                        <p:tgtEl>
                                          <p:spTgt spid="10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wipe(left)">
                                      <p:cBhvr>
                                        <p:cTn id="95" dur="500"/>
                                        <p:tgtEl>
                                          <p:spTgt spid="38"/>
                                        </p:tgtEl>
                                      </p:cBhvr>
                                    </p:animEffect>
                                  </p:childTnLst>
                                </p:cTn>
                              </p:par>
                            </p:childTnLst>
                          </p:cTn>
                        </p:par>
                        <p:par>
                          <p:cTn id="96" fill="hold">
                            <p:stCondLst>
                              <p:cond delay="5000"/>
                            </p:stCondLst>
                            <p:childTnLst>
                              <p:par>
                                <p:cTn id="97" presetID="10" presetClass="entr" presetSubtype="0" fill="hold" grpId="0" nodeType="afterEffect">
                                  <p:stCondLst>
                                    <p:cond delay="0"/>
                                  </p:stCondLst>
                                  <p:childTnLst>
                                    <p:set>
                                      <p:cBhvr>
                                        <p:cTn id="98" dur="1" fill="hold">
                                          <p:stCondLst>
                                            <p:cond delay="0"/>
                                          </p:stCondLst>
                                        </p:cTn>
                                        <p:tgtEl>
                                          <p:spTgt spid="104"/>
                                        </p:tgtEl>
                                        <p:attrNameLst>
                                          <p:attrName>style.visibility</p:attrName>
                                        </p:attrNameLst>
                                      </p:cBhvr>
                                      <p:to>
                                        <p:strVal val="visible"/>
                                      </p:to>
                                    </p:set>
                                    <p:animEffect transition="in" filter="fade">
                                      <p:cBhvr>
                                        <p:cTn id="99" dur="500"/>
                                        <p:tgtEl>
                                          <p:spTgt spid="104"/>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08"/>
                                        </p:tgtEl>
                                        <p:attrNameLst>
                                          <p:attrName>style.visibility</p:attrName>
                                        </p:attrNameLst>
                                      </p:cBhvr>
                                      <p:to>
                                        <p:strVal val="visible"/>
                                      </p:to>
                                    </p:set>
                                    <p:animEffect transition="in" filter="fade">
                                      <p:cBhvr>
                                        <p:cTn id="102" dur="500"/>
                                        <p:tgtEl>
                                          <p:spTgt spid="108"/>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05"/>
                                        </p:tgtEl>
                                        <p:attrNameLst>
                                          <p:attrName>style.visibility</p:attrName>
                                        </p:attrNameLst>
                                      </p:cBhvr>
                                      <p:to>
                                        <p:strVal val="visible"/>
                                      </p:to>
                                    </p:set>
                                    <p:animEffect transition="in" filter="fade">
                                      <p:cBhvr>
                                        <p:cTn id="105"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 name="PpHolder1">
            <a:extLst>
              <a:ext uri="{FF2B5EF4-FFF2-40B4-BE49-F238E27FC236}">
                <a16:creationId xmlns:a16="http://schemas.microsoft.com/office/drawing/2014/main" id="{B4ABA213-DDDE-4B8C-82A9-F23F29294EDA}"/>
              </a:ext>
            </a:extLst>
          </p:cNvPr>
          <p:cNvPicPr>
            <a:picLocks/>
          </p:cNvPicPr>
          <p:nvPr/>
        </p:nvPicPr>
        <p:blipFill>
          <a:blip r:embed="rId2"/>
          <a:srcRect t="23424" b="41111"/>
          <a:stretch>
            <a:fillRect/>
          </a:stretch>
        </p:blipFill>
        <p:spPr>
          <a:xfrm>
            <a:off x="0" y="1606442"/>
            <a:ext cx="12192000" cy="2432161"/>
          </a:xfrm>
          <a:custGeom>
            <a:avLst/>
            <a:gdLst>
              <a:gd name="connsiteX0" fmla="*/ 0 w 12192000"/>
              <a:gd name="connsiteY0" fmla="*/ 0 h 2432161"/>
              <a:gd name="connsiteX1" fmla="*/ 12192000 w 12192000"/>
              <a:gd name="connsiteY1" fmla="*/ 0 h 2432161"/>
              <a:gd name="connsiteX2" fmla="*/ 12192000 w 12192000"/>
              <a:gd name="connsiteY2" fmla="*/ 2432161 h 2432161"/>
              <a:gd name="connsiteX3" fmla="*/ 0 w 12192000"/>
              <a:gd name="connsiteY3" fmla="*/ 2432161 h 2432161"/>
            </a:gdLst>
            <a:ahLst/>
            <a:cxnLst>
              <a:cxn ang="0">
                <a:pos x="connsiteX0" y="connsiteY0"/>
              </a:cxn>
              <a:cxn ang="0">
                <a:pos x="connsiteX1" y="connsiteY1"/>
              </a:cxn>
              <a:cxn ang="0">
                <a:pos x="connsiteX2" y="connsiteY2"/>
              </a:cxn>
              <a:cxn ang="0">
                <a:pos x="connsiteX3" y="connsiteY3"/>
              </a:cxn>
            </a:cxnLst>
            <a:rect l="l" t="t" r="r" b="b"/>
            <a:pathLst>
              <a:path w="12192000" h="2432161">
                <a:moveTo>
                  <a:pt x="0" y="0"/>
                </a:moveTo>
                <a:lnTo>
                  <a:pt x="12192000" y="0"/>
                </a:lnTo>
                <a:lnTo>
                  <a:pt x="12192000" y="2432161"/>
                </a:lnTo>
                <a:lnTo>
                  <a:pt x="0" y="2432161"/>
                </a:lnTo>
                <a:close/>
              </a:path>
            </a:pathLst>
          </a:custGeom>
        </p:spPr>
      </p:pic>
      <p:sp>
        <p:nvSpPr>
          <p:cNvPr id="2" name="Rectangle 1">
            <a:extLst>
              <a:ext uri="{FF2B5EF4-FFF2-40B4-BE49-F238E27FC236}">
                <a16:creationId xmlns:a16="http://schemas.microsoft.com/office/drawing/2014/main" id="{7D6E071A-7CFB-4A18-9B92-97975F401C8A}"/>
              </a:ext>
            </a:extLst>
          </p:cNvPr>
          <p:cNvSpPr/>
          <p:nvPr/>
        </p:nvSpPr>
        <p:spPr>
          <a:xfrm>
            <a:off x="0" y="1603333"/>
            <a:ext cx="12192000" cy="243526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sz="4400" b="1" dirty="0">
                <a:latin typeface="+mj-lt"/>
              </a:rPr>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5493229" y="3446216"/>
            <a:ext cx="1205543" cy="120554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5550018"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5550018"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03</a:t>
            </a:r>
            <a:endParaRPr lang="en-ID" sz="2400"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3667540" y="3446216"/>
            <a:ext cx="1205543" cy="120554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372432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372432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02</a:t>
            </a:r>
            <a:endParaRPr lang="en-ID" sz="2400"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840870" y="3446216"/>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89765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89765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01</a:t>
            </a:r>
            <a:endParaRPr lang="en-ID" sz="2400"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7328857" y="3446216"/>
            <a:ext cx="1205543" cy="120554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7385646"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7385646"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04</a:t>
            </a:r>
            <a:endParaRPr lang="en-ID" sz="2400"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9149914" y="3446216"/>
            <a:ext cx="1205543" cy="1205543"/>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9206703"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9206703"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05</a:t>
            </a:r>
            <a:endParaRPr lang="en-ID" sz="2400"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5287347"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5287347" y="4854909"/>
            <a:ext cx="1617306"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7122975"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7122975" y="4854909"/>
            <a:ext cx="1617306"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894403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8944032" y="4854909"/>
            <a:ext cx="1617306" cy="400110"/>
          </a:xfrm>
          <a:prstGeom prst="rect">
            <a:avLst/>
          </a:prstGeom>
          <a:noFill/>
        </p:spPr>
        <p:txBody>
          <a:bodyPr wrap="square" rtlCol="0" anchor="ctr">
            <a:spAutoFit/>
          </a:bodyPr>
          <a:lstStyle/>
          <a:p>
            <a:pPr algn="ctr"/>
            <a:r>
              <a:rPr lang="en-US" sz="2000" b="1" dirty="0">
                <a:solidFill>
                  <a:schemeClr val="accent5"/>
                </a:solidFill>
                <a:latin typeface="+mj-lt"/>
              </a:rPr>
              <a:t>Description</a:t>
            </a:r>
            <a:endParaRPr lang="en-ID" sz="20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3461658"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3461658" y="4854909"/>
            <a:ext cx="1617306"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63066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630662" y="4854909"/>
            <a:ext cx="1617306"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628443" y="2182342"/>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8" name="Freeform: Shape 117">
            <a:extLst>
              <a:ext uri="{FF2B5EF4-FFF2-40B4-BE49-F238E27FC236}">
                <a16:creationId xmlns:a16="http://schemas.microsoft.com/office/drawing/2014/main" id="{84429BA0-569C-48B1-A86E-59E3F331DDDF}"/>
              </a:ext>
            </a:extLst>
          </p:cNvPr>
          <p:cNvSpPr/>
          <p:nvPr/>
        </p:nvSpPr>
        <p:spPr>
          <a:xfrm>
            <a:off x="11407281" y="299451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0" name="Freeform: Shape 119">
            <a:extLst>
              <a:ext uri="{FF2B5EF4-FFF2-40B4-BE49-F238E27FC236}">
                <a16:creationId xmlns:a16="http://schemas.microsoft.com/office/drawing/2014/main" id="{EE45710A-645E-4DE8-A091-85D11CA42F98}"/>
              </a:ext>
            </a:extLst>
          </p:cNvPr>
          <p:cNvSpPr/>
          <p:nvPr/>
        </p:nvSpPr>
        <p:spPr>
          <a:xfrm>
            <a:off x="3021614" y="624934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1" name="Freeform: Shape 120">
            <a:extLst>
              <a:ext uri="{FF2B5EF4-FFF2-40B4-BE49-F238E27FC236}">
                <a16:creationId xmlns:a16="http://schemas.microsoft.com/office/drawing/2014/main" id="{094E75B2-4F50-42D2-BDDD-9E6DE55B25BE}"/>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2211469" y="3882300"/>
            <a:ext cx="464344" cy="333375"/>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4058095" y="3815815"/>
            <a:ext cx="424432" cy="466344"/>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5862828" y="3850791"/>
            <a:ext cx="466344" cy="396392"/>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7698456" y="3885184"/>
            <a:ext cx="466344" cy="327607"/>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9519513" y="3815815"/>
            <a:ext cx="466344" cy="466344"/>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11736280" y="6144108"/>
            <a:ext cx="75882" cy="34036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342656" y="351039"/>
            <a:ext cx="675098" cy="128804"/>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3397248" y="1599620"/>
          <a:ext cx="5397501" cy="397256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7272528" y="2797647"/>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2400861" y="5667448"/>
            <a:ext cx="7390279" cy="614014"/>
          </a:xfrm>
          <a:prstGeom prst="rect">
            <a:avLst/>
          </a:prstGeom>
          <a:noFill/>
        </p:spPr>
        <p:txBody>
          <a:bodyPr wrap="square" rtlCol="0" anchor="t">
            <a:spAutoFit/>
          </a:bodyPr>
          <a:lstStyle/>
          <a:p>
            <a:pPr algn="ctr">
              <a:lnSpc>
                <a:spcPct val="150000"/>
              </a:lnSpc>
            </a:pPr>
            <a:r>
              <a:rPr lang="en-US" sz="12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4583828" y="1531783"/>
            <a:ext cx="933051" cy="1093998"/>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4" name="Oval 63">
            <a:extLst>
              <a:ext uri="{FF2B5EF4-FFF2-40B4-BE49-F238E27FC236}">
                <a16:creationId xmlns:a16="http://schemas.microsoft.com/office/drawing/2014/main" id="{09893858-3FF8-4BE9-9D78-A5AF9B9A44CC}"/>
              </a:ext>
            </a:extLst>
          </p:cNvPr>
          <p:cNvSpPr/>
          <p:nvPr/>
        </p:nvSpPr>
        <p:spPr>
          <a:xfrm>
            <a:off x="8852219" y="2612749"/>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5102A5DD-1887-4A88-9F3C-95458F6E5AD4}"/>
              </a:ext>
            </a:extLst>
          </p:cNvPr>
          <p:cNvSpPr txBox="1"/>
          <p:nvPr/>
        </p:nvSpPr>
        <p:spPr>
          <a:xfrm>
            <a:off x="9651443" y="285861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9651443" y="2501861"/>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8848928" y="3812960"/>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1FBC8F8D-10C8-4529-AA5F-D225DEF20882}"/>
              </a:ext>
            </a:extLst>
          </p:cNvPr>
          <p:cNvSpPr txBox="1"/>
          <p:nvPr/>
        </p:nvSpPr>
        <p:spPr>
          <a:xfrm>
            <a:off x="9657880" y="4058828"/>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9657880" y="3702072"/>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746801" y="261274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914441" y="2781229"/>
            <a:ext cx="274320" cy="27432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2" name="Oval 81">
            <a:extLst>
              <a:ext uri="{FF2B5EF4-FFF2-40B4-BE49-F238E27FC236}">
                <a16:creationId xmlns:a16="http://schemas.microsoft.com/office/drawing/2014/main" id="{D6A3AEFC-65F3-448D-8FE9-AD70AF598049}"/>
              </a:ext>
            </a:extLst>
          </p:cNvPr>
          <p:cNvSpPr/>
          <p:nvPr/>
        </p:nvSpPr>
        <p:spPr>
          <a:xfrm>
            <a:off x="2743510" y="38129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80AA9F81-12D4-48A1-B532-A1130C3B6616}"/>
              </a:ext>
            </a:extLst>
          </p:cNvPr>
          <p:cNvSpPr txBox="1"/>
          <p:nvPr/>
        </p:nvSpPr>
        <p:spPr>
          <a:xfrm>
            <a:off x="598766" y="285417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675392" y="2497419"/>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598766" y="4054386"/>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675392" y="3697630"/>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923477" y="3981440"/>
            <a:ext cx="249666" cy="27432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9016568" y="4022245"/>
            <a:ext cx="274320" cy="192710"/>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9019859" y="2804314"/>
            <a:ext cx="274320" cy="228151"/>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0" name="Freeform: Shape 109">
            <a:extLst>
              <a:ext uri="{FF2B5EF4-FFF2-40B4-BE49-F238E27FC236}">
                <a16:creationId xmlns:a16="http://schemas.microsoft.com/office/drawing/2014/main" id="{214A8BF6-9521-459E-A775-0B6CF1054CA0}"/>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1" name="Freeform: Shape 110">
            <a:extLst>
              <a:ext uri="{FF2B5EF4-FFF2-40B4-BE49-F238E27FC236}">
                <a16:creationId xmlns:a16="http://schemas.microsoft.com/office/drawing/2014/main" id="{3550D3E2-49E5-4DA8-8BBE-8322D0A41CF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2" name="Freeform: Shape 111">
            <a:extLst>
              <a:ext uri="{FF2B5EF4-FFF2-40B4-BE49-F238E27FC236}">
                <a16:creationId xmlns:a16="http://schemas.microsoft.com/office/drawing/2014/main" id="{ECC59E77-6D26-481B-A2C3-65B0CB21AF2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3" name="TextBox 112">
            <a:extLst>
              <a:ext uri="{FF2B5EF4-FFF2-40B4-BE49-F238E27FC236}">
                <a16:creationId xmlns:a16="http://schemas.microsoft.com/office/drawing/2014/main" id="{FC76956E-D6E3-451F-9D55-9A1634BCF857}"/>
              </a:ext>
            </a:extLst>
          </p:cNvPr>
          <p:cNvSpPr txBox="1"/>
          <p:nvPr/>
        </p:nvSpPr>
        <p:spPr>
          <a:xfrm>
            <a:off x="4583828" y="1795672"/>
            <a:ext cx="933051" cy="338554"/>
          </a:xfrm>
          <a:prstGeom prst="rect">
            <a:avLst/>
          </a:prstGeom>
          <a:noFill/>
        </p:spPr>
        <p:txBody>
          <a:bodyPr wrap="square" rtlCol="0" anchor="ctr">
            <a:spAutoFit/>
          </a:bodyPr>
          <a:lstStyle/>
          <a:p>
            <a:pPr algn="ctr"/>
            <a:r>
              <a:rPr lang="en-US" sz="1600" b="1" dirty="0">
                <a:solidFill>
                  <a:schemeClr val="bg2"/>
                </a:solidFill>
                <a:latin typeface="+mj-lt"/>
              </a:rPr>
              <a:t>$.23K</a:t>
            </a:r>
            <a:endParaRPr lang="en-ID" sz="16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7272527" y="3084379"/>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p:txBody>
          <a:bodyPr/>
          <a:lstStyle/>
          <a:p>
            <a:r>
              <a:rPr lang="en-US" sz="4400" b="1" dirty="0">
                <a:latin typeface="+mj-lt"/>
              </a:rPr>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11736280" y="6144108"/>
            <a:ext cx="75882" cy="34036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342656" y="351039"/>
            <a:ext cx="675098" cy="128804"/>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 name="Freeform: Shape 493">
            <a:extLst>
              <a:ext uri="{FF2B5EF4-FFF2-40B4-BE49-F238E27FC236}">
                <a16:creationId xmlns:a16="http://schemas.microsoft.com/office/drawing/2014/main" id="{BCB0E9CD-1620-47FF-BDD1-4A1E8FE1C4E2}"/>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5" name="Freeform: Shape 494">
            <a:extLst>
              <a:ext uri="{FF2B5EF4-FFF2-40B4-BE49-F238E27FC236}">
                <a16:creationId xmlns:a16="http://schemas.microsoft.com/office/drawing/2014/main" id="{6EC332B6-02CD-4938-AC54-BAD259987C91}"/>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6" name="Freeform: Shape 495">
            <a:extLst>
              <a:ext uri="{FF2B5EF4-FFF2-40B4-BE49-F238E27FC236}">
                <a16:creationId xmlns:a16="http://schemas.microsoft.com/office/drawing/2014/main" id="{309901CC-E31D-48AE-A173-9A5E8A1BF13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7" name="Freeform: Shape 496">
            <a:extLst>
              <a:ext uri="{FF2B5EF4-FFF2-40B4-BE49-F238E27FC236}">
                <a16:creationId xmlns:a16="http://schemas.microsoft.com/office/drawing/2014/main" id="{29BEF2BF-4005-4BDD-8514-FB83AD813023}"/>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8" name="Group 47">
            <a:extLst>
              <a:ext uri="{FF2B5EF4-FFF2-40B4-BE49-F238E27FC236}">
                <a16:creationId xmlns:a16="http://schemas.microsoft.com/office/drawing/2014/main" id="{B9655A92-87D0-475E-8A65-6CB9DEB372AC}"/>
              </a:ext>
            </a:extLst>
          </p:cNvPr>
          <p:cNvGrpSpPr/>
          <p:nvPr/>
        </p:nvGrpSpPr>
        <p:grpSpPr>
          <a:xfrm>
            <a:off x="265484" y="2116457"/>
            <a:ext cx="6275405" cy="3691741"/>
            <a:chOff x="3551238" y="4219575"/>
            <a:chExt cx="3605213" cy="2120901"/>
          </a:xfrm>
          <a:solidFill>
            <a:schemeClr val="bg2">
              <a:lumMod val="85000"/>
              <a:alpha val="5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2171212"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2171211"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3038883"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3038882"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4811461"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4811460"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5194239"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5194238"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6982851" y="2757762"/>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6982851" y="2397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7717008" y="421716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7072064" y="4147741"/>
            <a:ext cx="446618" cy="446618"/>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9930140" y="421716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7717008" y="496318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9930140" y="496318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7070626" y="4959695"/>
            <a:ext cx="448056" cy="31476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9303118" y="4930752"/>
            <a:ext cx="448056" cy="372647"/>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9305305" y="4147022"/>
            <a:ext cx="407788" cy="448056"/>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p:txBody>
          <a:bodyPr/>
          <a:lstStyle/>
          <a:p>
            <a:r>
              <a:rPr lang="en-US" sz="4400" b="1" dirty="0">
                <a:latin typeface="+mj-lt"/>
              </a:rPr>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11736280" y="6144108"/>
            <a:ext cx="75882" cy="34036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342656" y="351039"/>
            <a:ext cx="675098" cy="128804"/>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494"/>
                                        </p:tgtEl>
                                        <p:attrNameLst>
                                          <p:attrName>style.visibility</p:attrName>
                                        </p:attrNameLst>
                                      </p:cBhvr>
                                      <p:to>
                                        <p:strVal val="visible"/>
                                      </p:to>
                                    </p:set>
                                    <p:animEffect transition="in" filter="fade">
                                      <p:cBhvr>
                                        <p:cTn id="91" dur="500"/>
                                        <p:tgtEl>
                                          <p:spTgt spid="494"/>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496"/>
                                        </p:tgtEl>
                                        <p:attrNameLst>
                                          <p:attrName>style.visibility</p:attrName>
                                        </p:attrNameLst>
                                      </p:cBhvr>
                                      <p:to>
                                        <p:strVal val="visible"/>
                                      </p:to>
                                    </p:set>
                                    <p:animEffect transition="in" filter="fade">
                                      <p:cBhvr>
                                        <p:cTn id="94" dur="500"/>
                                        <p:tgtEl>
                                          <p:spTgt spid="49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97"/>
                                        </p:tgtEl>
                                        <p:attrNameLst>
                                          <p:attrName>style.visibility</p:attrName>
                                        </p:attrNameLst>
                                      </p:cBhvr>
                                      <p:to>
                                        <p:strVal val="visible"/>
                                      </p:to>
                                    </p:set>
                                    <p:animEffect transition="in" filter="fade">
                                      <p:cBhvr>
                                        <p:cTn id="97" dur="500"/>
                                        <p:tgtEl>
                                          <p:spTgt spid="497"/>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95"/>
                                        </p:tgtEl>
                                        <p:attrNameLst>
                                          <p:attrName>style.visibility</p:attrName>
                                        </p:attrNameLst>
                                      </p:cBhvr>
                                      <p:to>
                                        <p:strVal val="visible"/>
                                      </p:to>
                                    </p:set>
                                    <p:animEffect transition="in" filter="fade">
                                      <p:cBhvr>
                                        <p:cTn id="100" dur="500"/>
                                        <p:tgtEl>
                                          <p:spTgt spid="4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4" grpId="0" animBg="1"/>
      <p:bldP spid="495" grpId="0" animBg="1"/>
      <p:bldP spid="496" grpId="0" animBg="1"/>
      <p:bldP spid="497" grpId="0" animBg="1"/>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5258659" y="0"/>
            <a:ext cx="6933341" cy="5069711"/>
            <a:chOff x="2979926" y="-33603"/>
            <a:chExt cx="6221676" cy="4549336"/>
          </a:xfrm>
          <a:solidFill>
            <a:schemeClr val="bg2">
              <a:lumMod val="95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A35933B5-5ECF-4FAD-B725-80F783DCECC1}"/>
              </a:ext>
            </a:extLst>
          </p:cNvPr>
          <p:cNvSpPr txBox="1"/>
          <p:nvPr/>
        </p:nvSpPr>
        <p:spPr>
          <a:xfrm>
            <a:off x="6329270" y="2282234"/>
            <a:ext cx="2171238" cy="769441"/>
          </a:xfrm>
          <a:prstGeom prst="rect">
            <a:avLst/>
          </a:prstGeom>
          <a:noFill/>
        </p:spPr>
        <p:txBody>
          <a:bodyPr wrap="square" rtlCol="0" anchor="ctr">
            <a:spAutoFit/>
          </a:bodyPr>
          <a:lstStyle/>
          <a:p>
            <a:pPr algn="ctr"/>
            <a:r>
              <a:rPr lang="en-US" sz="4400" b="1" dirty="0">
                <a:solidFill>
                  <a:schemeClr val="bg2"/>
                </a:solidFill>
              </a:rPr>
              <a:t>151,2K</a:t>
            </a:r>
            <a:endParaRPr lang="en-ID" sz="44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6706629" y="2097452"/>
            <a:ext cx="1416520" cy="276999"/>
          </a:xfrm>
          <a:prstGeom prst="rect">
            <a:avLst/>
          </a:prstGeom>
          <a:noFill/>
        </p:spPr>
        <p:txBody>
          <a:bodyPr wrap="square" rtlCol="0" anchor="ctr">
            <a:spAutoFit/>
          </a:bodyPr>
          <a:lstStyle/>
          <a:p>
            <a:pPr algn="ctr"/>
            <a:r>
              <a:rPr lang="en-US" sz="1200" dirty="0">
                <a:solidFill>
                  <a:schemeClr val="bg2"/>
                </a:solidFill>
                <a:latin typeface="+mj-lt"/>
              </a:rPr>
              <a:t>Visitor Number</a:t>
            </a:r>
            <a:endParaRPr lang="en-ID" sz="12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9650893" y="2518671"/>
            <a:ext cx="798950" cy="369332"/>
          </a:xfrm>
          <a:prstGeom prst="rect">
            <a:avLst/>
          </a:prstGeom>
          <a:noFill/>
        </p:spPr>
        <p:txBody>
          <a:bodyPr wrap="square" rtlCol="0" anchor="ctr">
            <a:spAutoFit/>
          </a:bodyPr>
          <a:lstStyle/>
          <a:p>
            <a:pPr algn="ctr"/>
            <a:r>
              <a:rPr lang="en-US" b="1" dirty="0">
                <a:solidFill>
                  <a:schemeClr val="bg2"/>
                </a:solidFill>
                <a:latin typeface="+mj-lt"/>
              </a:rPr>
              <a:t>12,8K</a:t>
            </a:r>
            <a:endParaRPr lang="en-ID" b="1" dirty="0">
              <a:solidFill>
                <a:schemeClr val="bg2"/>
              </a:solidFill>
              <a:latin typeface="+mj-lt"/>
            </a:endParaRPr>
          </a:p>
        </p:txBody>
      </p:sp>
      <p:sp>
        <p:nvSpPr>
          <p:cNvPr id="114" name="Freeform: Shape 113">
            <a:extLst>
              <a:ext uri="{FF2B5EF4-FFF2-40B4-BE49-F238E27FC236}">
                <a16:creationId xmlns:a16="http://schemas.microsoft.com/office/drawing/2014/main" id="{AF78553F-0A3F-497A-A5EB-073FC2DD2BFF}"/>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5" name="Freeform: Shape 114">
            <a:extLst>
              <a:ext uri="{FF2B5EF4-FFF2-40B4-BE49-F238E27FC236}">
                <a16:creationId xmlns:a16="http://schemas.microsoft.com/office/drawing/2014/main" id="{4914512C-61D1-45C7-85A9-D38B4B81DFF2}"/>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6" name="Freeform: Shape 115">
            <a:extLst>
              <a:ext uri="{FF2B5EF4-FFF2-40B4-BE49-F238E27FC236}">
                <a16:creationId xmlns:a16="http://schemas.microsoft.com/office/drawing/2014/main" id="{C9525407-982B-4E7C-8768-68AF3B5046B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7" name="Freeform: Shape 116">
            <a:extLst>
              <a:ext uri="{FF2B5EF4-FFF2-40B4-BE49-F238E27FC236}">
                <a16:creationId xmlns:a16="http://schemas.microsoft.com/office/drawing/2014/main" id="{0EC69CB5-D56A-4951-AE71-BF453FE8F759}"/>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4" name="TextBox 53">
            <a:extLst>
              <a:ext uri="{FF2B5EF4-FFF2-40B4-BE49-F238E27FC236}">
                <a16:creationId xmlns:a16="http://schemas.microsoft.com/office/drawing/2014/main" id="{05CF7AD1-EC09-4258-8F27-18EF95955CA5}"/>
              </a:ext>
            </a:extLst>
          </p:cNvPr>
          <p:cNvSpPr txBox="1"/>
          <p:nvPr/>
        </p:nvSpPr>
        <p:spPr>
          <a:xfrm>
            <a:off x="1067527"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1132061" y="3830279"/>
            <a:ext cx="3020540" cy="517579"/>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4435029" y="3821984"/>
            <a:ext cx="1307578"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1132061" y="4954502"/>
            <a:ext cx="3044427" cy="514924"/>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1067527"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4435029" y="4946406"/>
            <a:ext cx="1214324"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1067527" y="2393870"/>
            <a:ext cx="4703260"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1067527"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7137061" y="4676909"/>
            <a:ext cx="3114632" cy="923330"/>
          </a:xfrm>
          <a:prstGeom prst="rect">
            <a:avLst/>
          </a:prstGeom>
          <a:noFill/>
        </p:spPr>
        <p:txBody>
          <a:bodyPr wrap="square" rtlCol="0" anchor="ctr">
            <a:spAutoFit/>
          </a:bodyPr>
          <a:lstStyle/>
          <a:p>
            <a:r>
              <a:rPr lang="en-US" b="1" dirty="0">
                <a:solidFill>
                  <a:schemeClr val="accent1"/>
                </a:solidFill>
                <a:latin typeface="+mj-lt"/>
              </a:rPr>
              <a:t>“ Business Opportunities Are Like Buses, There's Always Another One Coming “</a:t>
            </a:r>
            <a:endParaRPr lang="en-ID"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p:txBody>
          <a:bodyPr/>
          <a:lstStyle/>
          <a:p>
            <a:r>
              <a:rPr lang="en-US" sz="4400" b="1" dirty="0">
                <a:latin typeface="+mj-lt"/>
              </a:rPr>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11736280" y="6144108"/>
            <a:ext cx="75882" cy="34036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342656" y="351039"/>
            <a:ext cx="675098" cy="128804"/>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14"/>
                                        </p:tgtEl>
                                        <p:attrNameLst>
                                          <p:attrName>style.visibility</p:attrName>
                                        </p:attrNameLst>
                                      </p:cBhvr>
                                      <p:to>
                                        <p:strVal val="visible"/>
                                      </p:to>
                                    </p:set>
                                    <p:animEffect transition="in" filter="fade">
                                      <p:cBhvr>
                                        <p:cTn id="74" dur="500"/>
                                        <p:tgtEl>
                                          <p:spTgt spid="11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16"/>
                                        </p:tgtEl>
                                        <p:attrNameLst>
                                          <p:attrName>style.visibility</p:attrName>
                                        </p:attrNameLst>
                                      </p:cBhvr>
                                      <p:to>
                                        <p:strVal val="visible"/>
                                      </p:to>
                                    </p:set>
                                    <p:animEffect transition="in" filter="fade">
                                      <p:cBhvr>
                                        <p:cTn id="77" dur="500"/>
                                        <p:tgtEl>
                                          <p:spTgt spid="11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17"/>
                                        </p:tgtEl>
                                        <p:attrNameLst>
                                          <p:attrName>style.visibility</p:attrName>
                                        </p:attrNameLst>
                                      </p:cBhvr>
                                      <p:to>
                                        <p:strVal val="visible"/>
                                      </p:to>
                                    </p:set>
                                    <p:animEffect transition="in" filter="fade">
                                      <p:cBhvr>
                                        <p:cTn id="80" dur="500"/>
                                        <p:tgtEl>
                                          <p:spTgt spid="117"/>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15"/>
                                        </p:tgtEl>
                                        <p:attrNameLst>
                                          <p:attrName>style.visibility</p:attrName>
                                        </p:attrNameLst>
                                      </p:cBhvr>
                                      <p:to>
                                        <p:strVal val="visible"/>
                                      </p:to>
                                    </p:set>
                                    <p:animEffect transition="in" filter="fade">
                                      <p:cBhvr>
                                        <p:cTn id="83"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114" grpId="0" animBg="1"/>
      <p:bldP spid="115" grpId="0" animBg="1"/>
      <p:bldP spid="116" grpId="0" animBg="1"/>
      <p:bldP spid="117" grpId="0" animBg="1"/>
      <p:bldP spid="54" grpId="0"/>
      <p:bldP spid="76" grpId="0"/>
      <p:bldP spid="99" grpId="0"/>
      <p:bldP spid="100" grpId="0"/>
      <p:bldP spid="118" grpId="0"/>
      <p:bldP spid="119" grpId="0"/>
      <p:bldP spid="121" grpId="0"/>
      <p:bldP spid="10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D2D46750-A377-4B61-A1B3-463F046A17F4}"/>
              </a:ext>
            </a:extLst>
          </p:cNvPr>
          <p:cNvSpPr/>
          <p:nvPr/>
        </p:nvSpPr>
        <p:spPr>
          <a:xfrm>
            <a:off x="7928125"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82F66320-FD06-455D-BA1D-729152B7CDAC}"/>
              </a:ext>
            </a:extLst>
          </p:cNvPr>
          <p:cNvSpPr/>
          <p:nvPr/>
        </p:nvSpPr>
        <p:spPr>
          <a:xfrm>
            <a:off x="4700337" y="1902302"/>
            <a:ext cx="2791327" cy="27432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AFE0C21-D0BF-4A90-BFC5-EC2E22C68035}"/>
              </a:ext>
            </a:extLst>
          </p:cNvPr>
          <p:cNvSpPr/>
          <p:nvPr/>
        </p:nvSpPr>
        <p:spPr>
          <a:xfrm>
            <a:off x="1522413"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7" name="PpHolder4">
            <a:extLst>
              <a:ext uri="{FF2B5EF4-FFF2-40B4-BE49-F238E27FC236}">
                <a16:creationId xmlns:a16="http://schemas.microsoft.com/office/drawing/2014/main" id="{9991F8F0-0096-4052-940A-34ECCC61059E}"/>
              </a:ext>
            </a:extLst>
          </p:cNvPr>
          <p:cNvPicPr>
            <a:picLocks/>
          </p:cNvPicPr>
          <p:nvPr/>
        </p:nvPicPr>
        <p:blipFill>
          <a:blip r:embed="rId2"/>
          <a:srcRect l="65042" t="32284" r="12445" b="45533"/>
          <a:stretch>
            <a:fillRect/>
          </a:stretch>
        </p:blipFill>
        <p:spPr>
          <a:xfrm>
            <a:off x="7929930" y="2214013"/>
            <a:ext cx="2744787" cy="1521302"/>
          </a:xfrm>
          <a:custGeom>
            <a:avLst/>
            <a:gdLst>
              <a:gd name="connsiteX0" fmla="*/ 0 w 2744787"/>
              <a:gd name="connsiteY0" fmla="*/ 0 h 1521302"/>
              <a:gd name="connsiteX1" fmla="*/ 2744787 w 2744787"/>
              <a:gd name="connsiteY1" fmla="*/ 0 h 1521302"/>
              <a:gd name="connsiteX2" fmla="*/ 2744787 w 2744787"/>
              <a:gd name="connsiteY2" fmla="*/ 1521302 h 1521302"/>
              <a:gd name="connsiteX3" fmla="*/ 0 w 2744787"/>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7" h="1521302">
                <a:moveTo>
                  <a:pt x="0" y="0"/>
                </a:moveTo>
                <a:lnTo>
                  <a:pt x="2744787" y="0"/>
                </a:lnTo>
                <a:lnTo>
                  <a:pt x="2744787" y="1521302"/>
                </a:lnTo>
                <a:lnTo>
                  <a:pt x="0" y="1521302"/>
                </a:lnTo>
                <a:close/>
              </a:path>
            </a:pathLst>
          </a:custGeom>
        </p:spPr>
      </p:pic>
      <p:pic>
        <p:nvPicPr>
          <p:cNvPr id="66" name="PpHolder5">
            <a:extLst>
              <a:ext uri="{FF2B5EF4-FFF2-40B4-BE49-F238E27FC236}">
                <a16:creationId xmlns:a16="http://schemas.microsoft.com/office/drawing/2014/main" id="{305806A3-F90F-4C20-BEB0-A042468D9EF0}"/>
              </a:ext>
            </a:extLst>
          </p:cNvPr>
          <p:cNvPicPr>
            <a:picLocks/>
          </p:cNvPicPr>
          <p:nvPr/>
        </p:nvPicPr>
        <p:blipFill>
          <a:blip r:embed="rId2"/>
          <a:srcRect l="38553" t="27738" r="38553" b="45595"/>
          <a:stretch>
            <a:fillRect/>
          </a:stretch>
        </p:blipFill>
        <p:spPr>
          <a:xfrm>
            <a:off x="4700340" y="1902302"/>
            <a:ext cx="2791324" cy="1828800"/>
          </a:xfrm>
          <a:custGeom>
            <a:avLst/>
            <a:gdLst>
              <a:gd name="connsiteX0" fmla="*/ 0 w 2791324"/>
              <a:gd name="connsiteY0" fmla="*/ 0 h 1828800"/>
              <a:gd name="connsiteX1" fmla="*/ 2791324 w 2791324"/>
              <a:gd name="connsiteY1" fmla="*/ 0 h 1828800"/>
              <a:gd name="connsiteX2" fmla="*/ 2791324 w 2791324"/>
              <a:gd name="connsiteY2" fmla="*/ 1828800 h 1828800"/>
              <a:gd name="connsiteX3" fmla="*/ 0 w 2791324"/>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2791324" h="1828800">
                <a:moveTo>
                  <a:pt x="0" y="0"/>
                </a:moveTo>
                <a:lnTo>
                  <a:pt x="2791324" y="0"/>
                </a:lnTo>
                <a:lnTo>
                  <a:pt x="2791324" y="1828800"/>
                </a:lnTo>
                <a:lnTo>
                  <a:pt x="0" y="1828800"/>
                </a:lnTo>
                <a:close/>
              </a:path>
            </a:pathLst>
          </a:custGeom>
        </p:spPr>
      </p:pic>
      <p:pic>
        <p:nvPicPr>
          <p:cNvPr id="65" name="PpHolder6">
            <a:extLst>
              <a:ext uri="{FF2B5EF4-FFF2-40B4-BE49-F238E27FC236}">
                <a16:creationId xmlns:a16="http://schemas.microsoft.com/office/drawing/2014/main" id="{81296E7C-5943-4942-BBC5-F5C15DB6DE7B}"/>
              </a:ext>
            </a:extLst>
          </p:cNvPr>
          <p:cNvPicPr>
            <a:picLocks/>
          </p:cNvPicPr>
          <p:nvPr/>
        </p:nvPicPr>
        <p:blipFill>
          <a:blip r:embed="rId2"/>
          <a:srcRect l="12487" t="32222" r="65000" b="45595"/>
          <a:stretch>
            <a:fillRect/>
          </a:stretch>
        </p:blipFill>
        <p:spPr>
          <a:xfrm>
            <a:off x="1522413" y="2209800"/>
            <a:ext cx="2744788" cy="1521302"/>
          </a:xfrm>
          <a:custGeom>
            <a:avLst/>
            <a:gdLst>
              <a:gd name="connsiteX0" fmla="*/ 0 w 2744788"/>
              <a:gd name="connsiteY0" fmla="*/ 0 h 1521302"/>
              <a:gd name="connsiteX1" fmla="*/ 2744788 w 2744788"/>
              <a:gd name="connsiteY1" fmla="*/ 0 h 1521302"/>
              <a:gd name="connsiteX2" fmla="*/ 2744788 w 2744788"/>
              <a:gd name="connsiteY2" fmla="*/ 1521302 h 1521302"/>
              <a:gd name="connsiteX3" fmla="*/ 0 w 2744788"/>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8" h="1521302">
                <a:moveTo>
                  <a:pt x="0" y="0"/>
                </a:moveTo>
                <a:lnTo>
                  <a:pt x="2744788" y="0"/>
                </a:lnTo>
                <a:lnTo>
                  <a:pt x="2744788" y="1521302"/>
                </a:lnTo>
                <a:lnTo>
                  <a:pt x="0" y="1521302"/>
                </a:lnTo>
                <a:close/>
              </a:path>
            </a:pathLst>
          </a:custGeom>
        </p:spPr>
      </p:pic>
      <p:sp>
        <p:nvSpPr>
          <p:cNvPr id="36" name="Rectangle 35">
            <a:extLst>
              <a:ext uri="{FF2B5EF4-FFF2-40B4-BE49-F238E27FC236}">
                <a16:creationId xmlns:a16="http://schemas.microsoft.com/office/drawing/2014/main" id="{64FD1EF4-C860-4352-AD36-65FACBE090C0}"/>
              </a:ext>
            </a:extLst>
          </p:cNvPr>
          <p:cNvSpPr/>
          <p:nvPr/>
        </p:nvSpPr>
        <p:spPr>
          <a:xfrm>
            <a:off x="1522413" y="2209800"/>
            <a:ext cx="2744787" cy="15213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24ED5F81-07C3-445C-B11B-F60B9F0738FC}"/>
              </a:ext>
            </a:extLst>
          </p:cNvPr>
          <p:cNvSpPr/>
          <p:nvPr/>
        </p:nvSpPr>
        <p:spPr>
          <a:xfrm>
            <a:off x="4700338" y="1902302"/>
            <a:ext cx="2791326" cy="18288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AF3E1504-0D16-47AD-BA85-AE85F19A1869}"/>
              </a:ext>
            </a:extLst>
          </p:cNvPr>
          <p:cNvSpPr/>
          <p:nvPr/>
        </p:nvSpPr>
        <p:spPr>
          <a:xfrm>
            <a:off x="7928125" y="2209800"/>
            <a:ext cx="2744787" cy="1521302"/>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sz="4400" b="1" dirty="0">
                <a:latin typeface="+mj-lt"/>
              </a:rPr>
              <a:t>Our Pricing Table</a:t>
            </a:r>
            <a:endParaRPr lang="en-ID" dirty="0"/>
          </a:p>
        </p:txBody>
      </p:sp>
      <p:sp>
        <p:nvSpPr>
          <p:cNvPr id="29" name="Freeform: Shape 28">
            <a:extLst>
              <a:ext uri="{FF2B5EF4-FFF2-40B4-BE49-F238E27FC236}">
                <a16:creationId xmlns:a16="http://schemas.microsoft.com/office/drawing/2014/main" id="{19457412-CB8C-4E0A-8514-70B6DB4CA86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D19BDA60-497D-4C46-937E-00BE9C2FE139}"/>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2F034D72-8088-4662-A7F5-88292198E44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Shape 31">
            <a:extLst>
              <a:ext uri="{FF2B5EF4-FFF2-40B4-BE49-F238E27FC236}">
                <a16:creationId xmlns:a16="http://schemas.microsoft.com/office/drawing/2014/main" id="{21F6DB5A-E471-472E-8C78-1A9B397DC76C}"/>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ectangle 40">
            <a:extLst>
              <a:ext uri="{FF2B5EF4-FFF2-40B4-BE49-F238E27FC236}">
                <a16:creationId xmlns:a16="http://schemas.microsoft.com/office/drawing/2014/main" id="{9A95F4F2-CC99-4F7D-8779-E622E455C464}"/>
              </a:ext>
            </a:extLst>
          </p:cNvPr>
          <p:cNvSpPr/>
          <p:nvPr/>
        </p:nvSpPr>
        <p:spPr>
          <a:xfrm>
            <a:off x="4823470" y="3858581"/>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2539369" y="5051944"/>
            <a:ext cx="7113262" cy="615553"/>
          </a:xfrm>
          <a:prstGeom prst="rect">
            <a:avLst/>
          </a:prstGeom>
          <a:noFill/>
        </p:spPr>
        <p:txBody>
          <a:bodyPr wrap="square" rtlCol="0" anchor="ctr">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622276"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8027988"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855846" y="2425653"/>
            <a:ext cx="2077921" cy="769441"/>
          </a:xfrm>
          <a:prstGeom prst="rect">
            <a:avLst/>
          </a:prstGeom>
          <a:noFill/>
        </p:spPr>
        <p:txBody>
          <a:bodyPr wrap="square" rtlCol="0">
            <a:spAutoFit/>
          </a:bodyPr>
          <a:lstStyle/>
          <a:p>
            <a:pPr algn="ctr"/>
            <a:r>
              <a:rPr lang="en-US" sz="44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855845" y="3114447"/>
            <a:ext cx="2077922" cy="307777"/>
          </a:xfrm>
          <a:prstGeom prst="rect">
            <a:avLst/>
          </a:prstGeom>
        </p:spPr>
        <p:txBody>
          <a:bodyPr wrap="square" anchor="ctr">
            <a:spAutoFit/>
          </a:bodyPr>
          <a:lstStyle/>
          <a:p>
            <a:pPr algn="ctr"/>
            <a:r>
              <a:rPr lang="en-US" sz="140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4919778" y="2179320"/>
            <a:ext cx="2352444" cy="923330"/>
          </a:xfrm>
          <a:prstGeom prst="rect">
            <a:avLst/>
          </a:prstGeom>
          <a:noFill/>
        </p:spPr>
        <p:txBody>
          <a:bodyPr wrap="square" rtlCol="0" anchor="ctr">
            <a:spAutoFit/>
          </a:bodyPr>
          <a:lstStyle/>
          <a:p>
            <a:pPr algn="ctr"/>
            <a:r>
              <a:rPr lang="en-US" sz="540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5157850" y="2999035"/>
            <a:ext cx="1876300" cy="307777"/>
          </a:xfrm>
          <a:prstGeom prst="rect">
            <a:avLst/>
          </a:prstGeom>
        </p:spPr>
        <p:txBody>
          <a:bodyPr wrap="square" anchor="ctr">
            <a:spAutoFit/>
          </a:bodyPr>
          <a:lstStyle/>
          <a:p>
            <a:pPr algn="ctr"/>
            <a:r>
              <a:rPr lang="en-US" sz="140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8261558" y="2425653"/>
            <a:ext cx="2077921" cy="769441"/>
          </a:xfrm>
          <a:prstGeom prst="rect">
            <a:avLst/>
          </a:prstGeom>
          <a:noFill/>
        </p:spPr>
        <p:txBody>
          <a:bodyPr wrap="square" rtlCol="0">
            <a:spAutoFit/>
          </a:bodyPr>
          <a:lstStyle/>
          <a:p>
            <a:pPr algn="ctr"/>
            <a:r>
              <a:rPr lang="en-US" sz="44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8261557" y="3114447"/>
            <a:ext cx="2077922" cy="307777"/>
          </a:xfrm>
          <a:prstGeom prst="rect">
            <a:avLst/>
          </a:prstGeom>
        </p:spPr>
        <p:txBody>
          <a:bodyPr wrap="square" anchor="ctr">
            <a:spAutoFit/>
          </a:bodyPr>
          <a:lstStyle/>
          <a:p>
            <a:pPr algn="ctr"/>
            <a:r>
              <a:rPr lang="en-US" sz="140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11736280" y="6144108"/>
            <a:ext cx="75882" cy="34036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342656" y="351039"/>
            <a:ext cx="675098" cy="128804"/>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500"/>
                                        <p:tgtEl>
                                          <p:spTgt spid="2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500"/>
                                        <p:tgtEl>
                                          <p:spTgt spid="3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fade">
                                      <p:cBhvr>
                                        <p:cTn id="89" dur="500"/>
                                        <p:tgtEl>
                                          <p:spTgt spid="3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2"/>
                                        </p:tgtEl>
                                        <p:attrNameLst>
                                          <p:attrName>style.visibility</p:attrName>
                                        </p:attrNameLst>
                                      </p:cBhvr>
                                      <p:to>
                                        <p:strVal val="visible"/>
                                      </p:to>
                                    </p:set>
                                    <p:animEffect transition="in" filter="fade">
                                      <p:cBhvr>
                                        <p:cTn id="9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36" grpId="0" animBg="1"/>
      <p:bldP spid="37" grpId="0" animBg="1"/>
      <p:bldP spid="38" grpId="0" animBg="1"/>
      <p:bldP spid="20" grpId="0"/>
      <p:bldP spid="29" grpId="0" animBg="1"/>
      <p:bldP spid="30" grpId="0" animBg="1"/>
      <p:bldP spid="31" grpId="0" animBg="1"/>
      <p:bldP spid="32" grpId="0" animBg="1"/>
      <p:bldP spid="41" grpId="0"/>
      <p:bldP spid="42" grpId="0"/>
      <p:bldP spid="45" grpId="0"/>
      <p:bldP spid="48" grpId="0"/>
      <p:bldP spid="49" grpId="0" animBg="1"/>
      <p:bldP spid="50" grpId="0"/>
      <p:bldP spid="39" grpId="0"/>
      <p:bldP spid="40" grpId="0"/>
      <p:bldP spid="43" grpId="0"/>
      <p:bldP spid="44" grpId="0"/>
      <p:bldP spid="46" grpId="0"/>
      <p:bldP spid="4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pHolder1">
            <a:extLst>
              <a:ext uri="{FF2B5EF4-FFF2-40B4-BE49-F238E27FC236}">
                <a16:creationId xmlns:a16="http://schemas.microsoft.com/office/drawing/2014/main" id="{41BA9B8C-4368-45EE-B17F-783C65A594E7}"/>
              </a:ext>
            </a:extLst>
          </p:cNvPr>
          <p:cNvPicPr>
            <a:picLocks/>
          </p:cNvPicPr>
          <p:nvPr/>
        </p:nvPicPr>
        <p:blipFill>
          <a:blip r:embed="rId2"/>
          <a:srcRect l="9987" t="27778" r="9987" b="18889"/>
          <a:stretch>
            <a:fillRect/>
          </a:stretch>
        </p:blipFill>
        <p:spPr>
          <a:xfrm>
            <a:off x="1217616" y="1905000"/>
            <a:ext cx="9756775" cy="3657600"/>
          </a:xfrm>
          <a:custGeom>
            <a:avLst/>
            <a:gdLst>
              <a:gd name="connsiteX0" fmla="*/ 0 w 9756775"/>
              <a:gd name="connsiteY0" fmla="*/ 0 h 3657600"/>
              <a:gd name="connsiteX1" fmla="*/ 9756775 w 9756775"/>
              <a:gd name="connsiteY1" fmla="*/ 0 h 3657600"/>
              <a:gd name="connsiteX2" fmla="*/ 9756775 w 9756775"/>
              <a:gd name="connsiteY2" fmla="*/ 3657600 h 3657600"/>
              <a:gd name="connsiteX3" fmla="*/ 0 w 9756775"/>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9756775" h="3657600">
                <a:moveTo>
                  <a:pt x="0" y="0"/>
                </a:moveTo>
                <a:lnTo>
                  <a:pt x="9756775" y="0"/>
                </a:lnTo>
                <a:lnTo>
                  <a:pt x="9756775" y="3657600"/>
                </a:lnTo>
                <a:lnTo>
                  <a:pt x="0" y="3657600"/>
                </a:lnTo>
                <a:close/>
              </a:path>
            </a:pathLst>
          </a:custGeom>
        </p:spPr>
      </p:pic>
      <p:sp>
        <p:nvSpPr>
          <p:cNvPr id="2" name="Rectangle 1">
            <a:extLst>
              <a:ext uri="{FF2B5EF4-FFF2-40B4-BE49-F238E27FC236}">
                <a16:creationId xmlns:a16="http://schemas.microsoft.com/office/drawing/2014/main" id="{CA7BD637-DD97-483C-87A1-F84DED5235CC}"/>
              </a:ext>
            </a:extLst>
          </p:cNvPr>
          <p:cNvSpPr/>
          <p:nvPr/>
        </p:nvSpPr>
        <p:spPr>
          <a:xfrm>
            <a:off x="1217613" y="1905000"/>
            <a:ext cx="9756775" cy="36576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sz="4400" b="1" dirty="0">
                <a:latin typeface="+mj-lt"/>
              </a:rPr>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2528325" y="3844320"/>
            <a:ext cx="3988101" cy="1169551"/>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2132434" y="3966468"/>
            <a:ext cx="249813" cy="198252"/>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grpSp>
      <p:sp>
        <p:nvSpPr>
          <p:cNvPr id="41" name="Freeform: Shape 40">
            <a:extLst>
              <a:ext uri="{FF2B5EF4-FFF2-40B4-BE49-F238E27FC236}">
                <a16:creationId xmlns:a16="http://schemas.microsoft.com/office/drawing/2014/main" id="{6B847E4B-DC83-42A5-9EC9-FE01AC85F054}"/>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053919EF-8710-4135-91FA-7365C50A8427}"/>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Freeform: Shape 42">
            <a:extLst>
              <a:ext uri="{FF2B5EF4-FFF2-40B4-BE49-F238E27FC236}">
                <a16:creationId xmlns:a16="http://schemas.microsoft.com/office/drawing/2014/main" id="{978C3EC0-03AF-4CA7-ABD6-D5949C493542}"/>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4" name="Freeform: Shape 43">
            <a:extLst>
              <a:ext uri="{FF2B5EF4-FFF2-40B4-BE49-F238E27FC236}">
                <a16:creationId xmlns:a16="http://schemas.microsoft.com/office/drawing/2014/main" id="{3B67F07E-9098-41A8-8EDA-66BE04B6750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8420796" y="2379509"/>
            <a:ext cx="1639192" cy="1801059"/>
            <a:chOff x="5754909" y="3048000"/>
            <a:chExt cx="693515" cy="761999"/>
          </a:xfrm>
          <a:solidFill>
            <a:schemeClr val="bg1">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pic>
        <p:nvPicPr>
          <p:cNvPr id="68" name="PpHolder11">
            <a:extLst>
              <a:ext uri="{FF2B5EF4-FFF2-40B4-BE49-F238E27FC236}">
                <a16:creationId xmlns:a16="http://schemas.microsoft.com/office/drawing/2014/main" id="{B255DBAC-3222-4651-B327-266E94A2B26C}"/>
              </a:ext>
            </a:extLst>
          </p:cNvPr>
          <p:cNvPicPr>
            <a:picLocks/>
          </p:cNvPicPr>
          <p:nvPr/>
        </p:nvPicPr>
        <p:blipFill>
          <a:blip r:embed="rId2"/>
          <a:srcRect l="17567" t="36737" r="72458" b="45530"/>
          <a:stretch>
            <a:fillRect/>
          </a:stretch>
        </p:blipFill>
        <p:spPr>
          <a:xfrm>
            <a:off x="2141767" y="2519405"/>
            <a:ext cx="1216122" cy="1216122"/>
          </a:xfrm>
          <a:custGeom>
            <a:avLst/>
            <a:gdLst>
              <a:gd name="connsiteX0" fmla="*/ 608060 w 1216122"/>
              <a:gd name="connsiteY0" fmla="*/ 0 h 1216122"/>
              <a:gd name="connsiteX1" fmla="*/ 1216122 w 1216122"/>
              <a:gd name="connsiteY1" fmla="*/ 608061 h 1216122"/>
              <a:gd name="connsiteX2" fmla="*/ 608060 w 1216122"/>
              <a:gd name="connsiteY2" fmla="*/ 1216122 h 1216122"/>
              <a:gd name="connsiteX3" fmla="*/ 0 w 1216122"/>
              <a:gd name="connsiteY3" fmla="*/ 608061 h 1216122"/>
              <a:gd name="connsiteX4" fmla="*/ 608060 w 1216122"/>
              <a:gd name="connsiteY4" fmla="*/ 0 h 1216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122" h="1216122">
                <a:moveTo>
                  <a:pt x="608060" y="0"/>
                </a:moveTo>
                <a:cubicBezTo>
                  <a:pt x="943884" y="0"/>
                  <a:pt x="1216122" y="272238"/>
                  <a:pt x="1216122" y="608061"/>
                </a:cubicBezTo>
                <a:cubicBezTo>
                  <a:pt x="1216122" y="943884"/>
                  <a:pt x="943884" y="1216122"/>
                  <a:pt x="608060" y="1216122"/>
                </a:cubicBezTo>
                <a:cubicBezTo>
                  <a:pt x="272238" y="1216122"/>
                  <a:pt x="0" y="943884"/>
                  <a:pt x="0" y="608061"/>
                </a:cubicBezTo>
                <a:cubicBezTo>
                  <a:pt x="0" y="272238"/>
                  <a:pt x="272238" y="0"/>
                  <a:pt x="608060" y="0"/>
                </a:cubicBezTo>
                <a:close/>
              </a:path>
            </a:pathLst>
          </a:custGeom>
        </p:spPr>
      </p:pic>
      <p:sp>
        <p:nvSpPr>
          <p:cNvPr id="23" name="TextBox 22">
            <a:extLst>
              <a:ext uri="{FF2B5EF4-FFF2-40B4-BE49-F238E27FC236}">
                <a16:creationId xmlns:a16="http://schemas.microsoft.com/office/drawing/2014/main" id="{0FE725A7-7106-44B2-8A11-C83B1355B275}"/>
              </a:ext>
            </a:extLst>
          </p:cNvPr>
          <p:cNvSpPr txBox="1"/>
          <p:nvPr/>
        </p:nvSpPr>
        <p:spPr>
          <a:xfrm>
            <a:off x="4182109" y="2768857"/>
            <a:ext cx="2415472" cy="461665"/>
          </a:xfrm>
          <a:prstGeom prst="rect">
            <a:avLst/>
          </a:prstGeom>
          <a:noFill/>
        </p:spPr>
        <p:txBody>
          <a:bodyPr wrap="square" rtlCol="0" anchor="ctr">
            <a:spAutoFit/>
          </a:bodyPr>
          <a:lstStyle/>
          <a:p>
            <a:r>
              <a:rPr lang="en-US" sz="2400" b="1" dirty="0" err="1">
                <a:solidFill>
                  <a:schemeClr val="bg2"/>
                </a:solidFill>
                <a:latin typeface="+mj-lt"/>
              </a:rPr>
              <a:t>Andara</a:t>
            </a:r>
            <a:r>
              <a:rPr lang="en-US" sz="2400" b="1" dirty="0">
                <a:solidFill>
                  <a:schemeClr val="bg2"/>
                </a:solidFill>
                <a:latin typeface="+mj-lt"/>
              </a:rPr>
              <a:t> Morales</a:t>
            </a:r>
            <a:endParaRPr lang="en-ID" sz="2400" b="1" dirty="0">
              <a:solidFill>
                <a:schemeClr val="bg2"/>
              </a:solidFill>
              <a:latin typeface="+mj-lt"/>
            </a:endParaRPr>
          </a:p>
        </p:txBody>
      </p:sp>
      <p:sp>
        <p:nvSpPr>
          <p:cNvPr id="24" name="TextBox 23">
            <a:extLst>
              <a:ext uri="{FF2B5EF4-FFF2-40B4-BE49-F238E27FC236}">
                <a16:creationId xmlns:a16="http://schemas.microsoft.com/office/drawing/2014/main" id="{1E7695EB-9636-4D1E-8EF8-3A27AA157B5B}"/>
              </a:ext>
            </a:extLst>
          </p:cNvPr>
          <p:cNvSpPr txBox="1"/>
          <p:nvPr/>
        </p:nvSpPr>
        <p:spPr>
          <a:xfrm>
            <a:off x="4182110" y="3209075"/>
            <a:ext cx="2415472" cy="276999"/>
          </a:xfrm>
          <a:prstGeom prst="rect">
            <a:avLst/>
          </a:prstGeom>
          <a:noFill/>
        </p:spPr>
        <p:txBody>
          <a:bodyPr wrap="square" rtlCol="0" anchor="ctr">
            <a:spAutoFit/>
          </a:bodyPr>
          <a:lstStyle/>
          <a:p>
            <a:r>
              <a:rPr lang="en-US" sz="1200" i="1" dirty="0" err="1">
                <a:solidFill>
                  <a:schemeClr val="bg2"/>
                </a:solidFill>
              </a:rPr>
              <a:t>Kavantage</a:t>
            </a:r>
            <a:r>
              <a:rPr lang="en-US" sz="1200" i="1" dirty="0">
                <a:solidFill>
                  <a:schemeClr val="bg2"/>
                </a:solidFill>
              </a:rPr>
              <a:t> Head Officer </a:t>
            </a:r>
            <a:endParaRPr lang="en-ID" sz="12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3728274" y="2971351"/>
            <a:ext cx="295281" cy="327618"/>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a:p>
          </p:txBody>
        </p:sp>
      </p:grpSp>
      <p:sp>
        <p:nvSpPr>
          <p:cNvPr id="9" name="Rectangle 8">
            <a:extLst>
              <a:ext uri="{FF2B5EF4-FFF2-40B4-BE49-F238E27FC236}">
                <a16:creationId xmlns:a16="http://schemas.microsoft.com/office/drawing/2014/main" id="{A26890B2-D016-41AD-9D4D-9329E7BAFAF4}"/>
              </a:ext>
            </a:extLst>
          </p:cNvPr>
          <p:cNvSpPr/>
          <p:nvPr/>
        </p:nvSpPr>
        <p:spPr>
          <a:xfrm>
            <a:off x="7014679" y="3733800"/>
            <a:ext cx="2744788" cy="1524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9BF3347D-E50A-4F6B-AF9D-D671B438A622}"/>
              </a:ext>
            </a:extLst>
          </p:cNvPr>
          <p:cNvSpPr txBox="1"/>
          <p:nvPr/>
        </p:nvSpPr>
        <p:spPr>
          <a:xfrm>
            <a:off x="7300356" y="4326732"/>
            <a:ext cx="2330351" cy="339837"/>
          </a:xfrm>
          <a:prstGeom prst="rect">
            <a:avLst/>
          </a:prstGeom>
          <a:noFill/>
        </p:spPr>
        <p:txBody>
          <a:bodyPr wrap="square" rtlCol="0">
            <a:spAutoFit/>
          </a:bodyPr>
          <a:lstStyle/>
          <a:p>
            <a:pPr>
              <a:lnSpc>
                <a:spcPct val="150000"/>
              </a:lnSpc>
            </a:pPr>
            <a:r>
              <a:rPr lang="en-US" sz="12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7278054" y="3976215"/>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7360203" y="4715065"/>
            <a:ext cx="1375584" cy="207010"/>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11736280" y="6144108"/>
            <a:ext cx="75882" cy="34036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342656" y="351039"/>
            <a:ext cx="675098" cy="128804"/>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500"/>
                                        <p:tgtEl>
                                          <p:spTgt spid="4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500"/>
                                        <p:tgtEl>
                                          <p:spTgt spid="43"/>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41" grpId="0" animBg="1"/>
      <p:bldP spid="42" grpId="0" animBg="1"/>
      <p:bldP spid="43" grpId="0" animBg="1"/>
      <p:bldP spid="44" grpId="0" animBg="1"/>
      <p:bldP spid="23" grpId="0"/>
      <p:bldP spid="24" grpId="0"/>
      <p:bldP spid="9" grpId="0" animBg="1"/>
      <p:bldP spid="10" grpId="0"/>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11736280" y="6144108"/>
            <a:ext cx="75882" cy="34036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860787" y="5144713"/>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536219" y="4742606"/>
            <a:ext cx="2560849" cy="400110"/>
          </a:xfrm>
          <a:prstGeom prst="rect">
            <a:avLst/>
          </a:prstGeom>
          <a:noFill/>
        </p:spPr>
        <p:txBody>
          <a:bodyPr wrap="square" rtlCol="0" anchor="ctr">
            <a:spAutoFit/>
          </a:bodyPr>
          <a:lstStyle/>
          <a:p>
            <a:r>
              <a:rPr lang="en-US" sz="2000" b="1" dirty="0">
                <a:solidFill>
                  <a:schemeClr val="accent1"/>
                </a:solidFill>
                <a:latin typeface="+mj-lt"/>
              </a:rPr>
              <a:t>Location Address</a:t>
            </a:r>
            <a:endParaRPr lang="en-ID" sz="20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653671" y="5269507"/>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5283378" y="5184657"/>
            <a:ext cx="2175321" cy="276999"/>
          </a:xfrm>
          <a:prstGeom prst="rect">
            <a:avLst/>
          </a:prstGeom>
          <a:noFill/>
        </p:spPr>
        <p:txBody>
          <a:bodyPr wrap="square" rtlCol="0" anchor="ctr">
            <a:spAutoFit/>
          </a:bodyPr>
          <a:lstStyle/>
          <a:p>
            <a:r>
              <a:rPr lang="en-US" sz="12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4897850" y="4742606"/>
            <a:ext cx="2560849" cy="400110"/>
          </a:xfrm>
          <a:prstGeom prst="rect">
            <a:avLst/>
          </a:prstGeom>
          <a:noFill/>
        </p:spPr>
        <p:txBody>
          <a:bodyPr wrap="square" rtlCol="0" anchor="ctr">
            <a:spAutoFit/>
          </a:bodyPr>
          <a:lstStyle/>
          <a:p>
            <a:r>
              <a:rPr lang="en-US" sz="2000" b="1" dirty="0">
                <a:solidFill>
                  <a:schemeClr val="accent2"/>
                </a:solidFill>
                <a:latin typeface="+mj-lt"/>
              </a:rPr>
              <a:t>Email Address</a:t>
            </a:r>
            <a:endParaRPr lang="en-ID" sz="20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4973794" y="5277142"/>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5283378" y="5508142"/>
            <a:ext cx="2175321" cy="276999"/>
          </a:xfrm>
          <a:prstGeom prst="rect">
            <a:avLst/>
          </a:prstGeom>
          <a:noFill/>
        </p:spPr>
        <p:txBody>
          <a:bodyPr wrap="square" rtlCol="0" anchor="ctr">
            <a:spAutoFit/>
          </a:bodyPr>
          <a:lstStyle/>
          <a:p>
            <a:r>
              <a:rPr lang="en-US" sz="12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8480461" y="5184657"/>
            <a:ext cx="2175321" cy="276999"/>
          </a:xfrm>
          <a:prstGeom prst="rect">
            <a:avLst/>
          </a:prstGeom>
          <a:noFill/>
        </p:spPr>
        <p:txBody>
          <a:bodyPr wrap="square" rtlCol="0" anchor="ctr">
            <a:spAutoFit/>
          </a:bodyPr>
          <a:lstStyle/>
          <a:p>
            <a:r>
              <a:rPr lang="en-US" sz="12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8094933" y="4742606"/>
            <a:ext cx="2560849" cy="400110"/>
          </a:xfrm>
          <a:prstGeom prst="rect">
            <a:avLst/>
          </a:prstGeom>
          <a:noFill/>
        </p:spPr>
        <p:txBody>
          <a:bodyPr wrap="square" rtlCol="0" anchor="ctr">
            <a:spAutoFit/>
          </a:bodyPr>
          <a:lstStyle/>
          <a:p>
            <a:r>
              <a:rPr lang="en-US" sz="2000" b="1" dirty="0">
                <a:solidFill>
                  <a:schemeClr val="accent3"/>
                </a:solidFill>
                <a:latin typeface="+mj-lt"/>
              </a:rPr>
              <a:t>Website Company</a:t>
            </a:r>
            <a:endParaRPr lang="en-ID" sz="20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8480461" y="5508142"/>
            <a:ext cx="2175321" cy="276999"/>
          </a:xfrm>
          <a:prstGeom prst="rect">
            <a:avLst/>
          </a:prstGeom>
          <a:noFill/>
        </p:spPr>
        <p:txBody>
          <a:bodyPr wrap="square" rtlCol="0" anchor="ctr">
            <a:spAutoFit/>
          </a:bodyPr>
          <a:lstStyle/>
          <a:p>
            <a:r>
              <a:rPr lang="en-US" sz="12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8159493" y="5225678"/>
            <a:ext cx="252810" cy="252810"/>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11202038" y="410310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B9F3A07A-4E6E-4249-A61F-D0F49839B307}"/>
              </a:ext>
            </a:extLst>
          </p:cNvPr>
          <p:cNvSpPr/>
          <p:nvPr/>
        </p:nvSpPr>
        <p:spPr>
          <a:xfrm>
            <a:off x="4733111" y="6477477"/>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3F994DEF-85DD-4C98-B985-EE0077F1D93D}"/>
              </a:ext>
            </a:extLst>
          </p:cNvPr>
          <p:cNvSpPr/>
          <p:nvPr/>
        </p:nvSpPr>
        <p:spPr>
          <a:xfrm>
            <a:off x="1060358" y="287068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32" name="PpHolder16">
            <a:extLst>
              <a:ext uri="{FF2B5EF4-FFF2-40B4-BE49-F238E27FC236}">
                <a16:creationId xmlns:a16="http://schemas.microsoft.com/office/drawing/2014/main" id="{8E936A76-950A-4097-AB78-1336FFE0CAFA}"/>
              </a:ext>
            </a:extLst>
          </p:cNvPr>
          <p:cNvPicPr>
            <a:picLocks/>
          </p:cNvPicPr>
          <p:nvPr/>
        </p:nvPicPr>
        <p:blipFill>
          <a:blip r:embed="rId2"/>
          <a:srcRect l="6311" r="6311" b="49885"/>
          <a:stretch>
            <a:fillRect/>
          </a:stretch>
        </p:blipFill>
        <p:spPr>
          <a:xfrm>
            <a:off x="769489" y="0"/>
            <a:ext cx="10653022" cy="3436906"/>
          </a:xfrm>
          <a:custGeom>
            <a:avLst/>
            <a:gdLst>
              <a:gd name="connsiteX0" fmla="*/ 0 w 10653022"/>
              <a:gd name="connsiteY0" fmla="*/ 0 h 3436906"/>
              <a:gd name="connsiteX1" fmla="*/ 10653022 w 10653022"/>
              <a:gd name="connsiteY1" fmla="*/ 0 h 3436906"/>
              <a:gd name="connsiteX2" fmla="*/ 10607333 w 10653022"/>
              <a:gd name="connsiteY2" fmla="*/ 122087 h 3436906"/>
              <a:gd name="connsiteX3" fmla="*/ 5326511 w 10653022"/>
              <a:gd name="connsiteY3" fmla="*/ 3436906 h 3436906"/>
              <a:gd name="connsiteX4" fmla="*/ 45689 w 10653022"/>
              <a:gd name="connsiteY4" fmla="*/ 122087 h 3436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53022" h="3436906">
                <a:moveTo>
                  <a:pt x="0" y="0"/>
                </a:moveTo>
                <a:lnTo>
                  <a:pt x="10653022" y="0"/>
                </a:lnTo>
                <a:lnTo>
                  <a:pt x="10607333" y="122087"/>
                </a:lnTo>
                <a:cubicBezTo>
                  <a:pt x="9777465" y="2063284"/>
                  <a:pt x="7725899" y="3436906"/>
                  <a:pt x="5326511" y="3436906"/>
                </a:cubicBezTo>
                <a:cubicBezTo>
                  <a:pt x="2927124" y="3436906"/>
                  <a:pt x="875557" y="2063284"/>
                  <a:pt x="45689" y="122087"/>
                </a:cubicBezTo>
                <a:close/>
              </a:path>
            </a:pathLst>
          </a:custGeom>
        </p:spPr>
      </p:pic>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sz="4400" b="1" dirty="0">
                <a:latin typeface="+mj-lt"/>
              </a:rPr>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5782200" y="2532081"/>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TextBox 2">
            <a:extLst>
              <a:ext uri="{FF2B5EF4-FFF2-40B4-BE49-F238E27FC236}">
                <a16:creationId xmlns:a16="http://schemas.microsoft.com/office/drawing/2014/main" id="{B497DCBB-B98F-4636-879D-6D068B5B99E8}"/>
              </a:ext>
            </a:extLst>
          </p:cNvPr>
          <p:cNvSpPr txBox="1"/>
          <p:nvPr/>
        </p:nvSpPr>
        <p:spPr>
          <a:xfrm>
            <a:off x="5689954" y="3288422"/>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4" name="TextBox 3">
            <a:extLst>
              <a:ext uri="{FF2B5EF4-FFF2-40B4-BE49-F238E27FC236}">
                <a16:creationId xmlns:a16="http://schemas.microsoft.com/office/drawing/2014/main" id="{FBDF08DB-DE14-43A9-A174-C7403282EE39}"/>
              </a:ext>
            </a:extLst>
          </p:cNvPr>
          <p:cNvSpPr txBox="1"/>
          <p:nvPr/>
        </p:nvSpPr>
        <p:spPr>
          <a:xfrm>
            <a:off x="5782199" y="2684536"/>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Gabriella Maulana</a:t>
            </a:r>
            <a:endParaRPr lang="en-ID" sz="1050"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5782199" y="4978378"/>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6" name="TextBox 5">
            <a:extLst>
              <a:ext uri="{FF2B5EF4-FFF2-40B4-BE49-F238E27FC236}">
                <a16:creationId xmlns:a16="http://schemas.microsoft.com/office/drawing/2014/main" id="{A46182F4-E811-45DC-9758-049084D125B6}"/>
              </a:ext>
            </a:extLst>
          </p:cNvPr>
          <p:cNvSpPr txBox="1"/>
          <p:nvPr/>
        </p:nvSpPr>
        <p:spPr>
          <a:xfrm>
            <a:off x="6096793" y="4939949"/>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114300" y="-114300"/>
            <a:ext cx="3429002" cy="36576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9" name="Group 8">
            <a:extLst>
              <a:ext uri="{FF2B5EF4-FFF2-40B4-BE49-F238E27FC236}">
                <a16:creationId xmlns:a16="http://schemas.microsoft.com/office/drawing/2014/main" id="{8F5425E1-88F0-45D3-A90C-0C076331B11E}"/>
              </a:ext>
            </a:extLst>
          </p:cNvPr>
          <p:cNvGrpSpPr/>
          <p:nvPr/>
        </p:nvGrpSpPr>
        <p:grpSpPr>
          <a:xfrm>
            <a:off x="342656" y="351039"/>
            <a:ext cx="675098" cy="128804"/>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11736280" y="6144108"/>
            <a:ext cx="75882" cy="34036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9595389" y="589053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21">
            <a:extLst>
              <a:ext uri="{FF2B5EF4-FFF2-40B4-BE49-F238E27FC236}">
                <a16:creationId xmlns:a16="http://schemas.microsoft.com/office/drawing/2014/main" id="{5461FEAD-21E4-49E4-BF3E-3F5E6BD1AA1B}"/>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0ED81805-815E-4511-848E-51E2E95910B2}"/>
              </a:ext>
            </a:extLst>
          </p:cNvPr>
          <p:cNvSpPr/>
          <p:nvPr/>
        </p:nvSpPr>
        <p:spPr>
          <a:xfrm>
            <a:off x="630344" y="217464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Shape 23">
            <a:extLst>
              <a:ext uri="{FF2B5EF4-FFF2-40B4-BE49-F238E27FC236}">
                <a16:creationId xmlns:a16="http://schemas.microsoft.com/office/drawing/2014/main" id="{7D548E03-7A48-440C-89C9-BD61E21181F1}"/>
              </a:ext>
            </a:extLst>
          </p:cNvPr>
          <p:cNvSpPr/>
          <p:nvPr/>
        </p:nvSpPr>
        <p:spPr>
          <a:xfrm>
            <a:off x="3449449" y="1109611"/>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24">
            <a:extLst>
              <a:ext uri="{FF2B5EF4-FFF2-40B4-BE49-F238E27FC236}">
                <a16:creationId xmlns:a16="http://schemas.microsoft.com/office/drawing/2014/main" id="{1C6625A8-4DE3-4D7A-8AFD-577CA12F70A6}"/>
              </a:ext>
            </a:extLst>
          </p:cNvPr>
          <p:cNvSpPr/>
          <p:nvPr/>
        </p:nvSpPr>
        <p:spPr>
          <a:xfrm>
            <a:off x="3578060" y="5867442"/>
            <a:ext cx="1751439" cy="99055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32" name="PpHolder14">
            <a:extLst>
              <a:ext uri="{FF2B5EF4-FFF2-40B4-BE49-F238E27FC236}">
                <a16:creationId xmlns:a16="http://schemas.microsoft.com/office/drawing/2014/main" id="{FC8B4AF5-E4FE-4E7B-84D8-FFEB5B8DF2F2}"/>
              </a:ext>
            </a:extLst>
          </p:cNvPr>
          <p:cNvPicPr>
            <a:picLocks/>
          </p:cNvPicPr>
          <p:nvPr/>
        </p:nvPicPr>
        <p:blipFill>
          <a:blip r:embed="rId2"/>
          <a:srcRect l="7486" r="60000"/>
          <a:stretch>
            <a:fillRect/>
          </a:stretch>
        </p:blipFill>
        <p:spPr>
          <a:xfrm>
            <a:off x="912733" y="0"/>
            <a:ext cx="3964071" cy="6858000"/>
          </a:xfrm>
          <a:custGeom>
            <a:avLst/>
            <a:gdLst>
              <a:gd name="connsiteX0" fmla="*/ 0 w 3964071"/>
              <a:gd name="connsiteY0" fmla="*/ 0 h 6858000"/>
              <a:gd name="connsiteX1" fmla="*/ 3964071 w 3964071"/>
              <a:gd name="connsiteY1" fmla="*/ 0 h 6858000"/>
              <a:gd name="connsiteX2" fmla="*/ 3964071 w 3964071"/>
              <a:gd name="connsiteY2" fmla="*/ 6858000 h 6858000"/>
              <a:gd name="connsiteX3" fmla="*/ 0 w 396407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964071" h="6858000">
                <a:moveTo>
                  <a:pt x="0" y="0"/>
                </a:moveTo>
                <a:lnTo>
                  <a:pt x="3964071" y="0"/>
                </a:lnTo>
                <a:lnTo>
                  <a:pt x="3964071" y="6858000"/>
                </a:lnTo>
                <a:lnTo>
                  <a:pt x="0" y="6858000"/>
                </a:lnTo>
                <a:close/>
              </a:path>
            </a:pathLst>
          </a:custGeom>
        </p:spPr>
      </p:pic>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sz="4400" b="1" dirty="0">
                <a:latin typeface="+mj-lt"/>
              </a:rPr>
              <a:t>Welcome Message</a:t>
            </a:r>
            <a:endParaRPr lang="en-ID" dirty="0"/>
          </a:p>
        </p:txBody>
      </p:sp>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EEF47B29-027A-4032-8A92-04D9BBF0AD8F}"/>
              </a:ext>
            </a:extLst>
          </p:cNvPr>
          <p:cNvPicPr>
            <a:picLocks/>
          </p:cNvPicPr>
          <p:nvPr/>
        </p:nvPicPr>
        <p:blipFill>
          <a:blip r:embed="rId2"/>
          <a:srcRect/>
          <a:stretch>
            <a:fillRect/>
          </a:stretch>
        </p:blipFill>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p:spPr>
      </p:pic>
      <p:sp>
        <p:nvSpPr>
          <p:cNvPr id="3" name="Rounded Rectangle 15">
            <a:extLst>
              <a:ext uri="{FF2B5EF4-FFF2-40B4-BE49-F238E27FC236}">
                <a16:creationId xmlns:a16="http://schemas.microsoft.com/office/drawing/2014/main" id="{64B9AE34-66BC-4896-99D9-3CBBA21C4CCD}"/>
              </a:ext>
            </a:extLst>
          </p:cNvPr>
          <p:cNvSpPr/>
          <p:nvPr/>
        </p:nvSpPr>
        <p:spPr>
          <a:xfrm>
            <a:off x="-1" y="-1"/>
            <a:ext cx="12191999" cy="68580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 name="Group 3">
            <a:extLst>
              <a:ext uri="{FF2B5EF4-FFF2-40B4-BE49-F238E27FC236}">
                <a16:creationId xmlns:a16="http://schemas.microsoft.com/office/drawing/2014/main" id="{9DB6B292-A106-4F86-9BA2-C7CC58AC5CE8}"/>
              </a:ext>
            </a:extLst>
          </p:cNvPr>
          <p:cNvGrpSpPr/>
          <p:nvPr/>
        </p:nvGrpSpPr>
        <p:grpSpPr>
          <a:xfrm>
            <a:off x="5758451" y="351039"/>
            <a:ext cx="675098" cy="128804"/>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10255790" y="166238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 name="Freeform 5">
            <a:extLst>
              <a:ext uri="{FF2B5EF4-FFF2-40B4-BE49-F238E27FC236}">
                <a16:creationId xmlns:a16="http://schemas.microsoft.com/office/drawing/2014/main" id="{C755A216-E75C-4396-9769-04EEC9F4461A}"/>
              </a:ext>
            </a:extLst>
          </p:cNvPr>
          <p:cNvSpPr/>
          <p:nvPr/>
        </p:nvSpPr>
        <p:spPr>
          <a:xfrm>
            <a:off x="2359059"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12">
            <a:extLst>
              <a:ext uri="{FF2B5EF4-FFF2-40B4-BE49-F238E27FC236}">
                <a16:creationId xmlns:a16="http://schemas.microsoft.com/office/drawing/2014/main" id="{E308D0C8-155E-436F-82E2-61332FF80F78}"/>
              </a:ext>
            </a:extLst>
          </p:cNvPr>
          <p:cNvSpPr/>
          <p:nvPr/>
        </p:nvSpPr>
        <p:spPr>
          <a:xfrm>
            <a:off x="1" y="946469"/>
            <a:ext cx="1064741" cy="175143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Freeform: Shape 13">
            <a:extLst>
              <a:ext uri="{FF2B5EF4-FFF2-40B4-BE49-F238E27FC236}">
                <a16:creationId xmlns:a16="http://schemas.microsoft.com/office/drawing/2014/main" id="{01A8E1D9-147C-44F1-A8B1-947E43CADA63}"/>
              </a:ext>
            </a:extLst>
          </p:cNvPr>
          <p:cNvSpPr/>
          <p:nvPr/>
        </p:nvSpPr>
        <p:spPr>
          <a:xfrm>
            <a:off x="8734900" y="5547726"/>
            <a:ext cx="157173" cy="15717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sz="6000" b="1" dirty="0">
                <a:solidFill>
                  <a:schemeClr val="bg2"/>
                </a:solidFill>
                <a:latin typeface="+mj-lt"/>
              </a:rPr>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3981061" y="3428236"/>
            <a:ext cx="4229878" cy="615553"/>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5095848" y="420685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5195918" y="4168428"/>
            <a:ext cx="1900235" cy="276999"/>
          </a:xfrm>
          <a:prstGeom prst="rect">
            <a:avLst/>
          </a:prstGeom>
          <a:noFill/>
        </p:spPr>
        <p:txBody>
          <a:bodyPr wrap="square" rtlCol="0" anchor="ctr">
            <a:spAutoFit/>
          </a:bodyPr>
          <a:lstStyle/>
          <a:p>
            <a:pPr algn="r"/>
            <a:r>
              <a:rPr lang="en-US" sz="12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pHolder1">
            <a:extLst>
              <a:ext uri="{FF2B5EF4-FFF2-40B4-BE49-F238E27FC236}">
                <a16:creationId xmlns:a16="http://schemas.microsoft.com/office/drawing/2014/main" id="{F87DCD79-F004-4B08-B657-F4A916FC1CB6}"/>
              </a:ext>
            </a:extLst>
          </p:cNvPr>
          <p:cNvPicPr>
            <a:picLocks/>
          </p:cNvPicPr>
          <p:nvPr/>
        </p:nvPicPr>
        <p:blipFill>
          <a:blip r:embed="rId2"/>
          <a:srcRect l="17564"/>
          <a:stretch>
            <a:fillRect/>
          </a:stretch>
        </p:blipFill>
        <p:spPr>
          <a:xfrm>
            <a:off x="2141344" y="0"/>
            <a:ext cx="10050656" cy="6858000"/>
          </a:xfrm>
          <a:custGeom>
            <a:avLst/>
            <a:gdLst>
              <a:gd name="connsiteX0" fmla="*/ 164049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7 w 10050656"/>
              <a:gd name="connsiteY4" fmla="*/ 6674558 h 6858000"/>
              <a:gd name="connsiteX5" fmla="*/ 0 w 10050656"/>
              <a:gd name="connsiteY5" fmla="*/ 1503701 h 6858000"/>
              <a:gd name="connsiteX6" fmla="*/ 141924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9" y="0"/>
                </a:moveTo>
                <a:lnTo>
                  <a:pt x="10050656" y="0"/>
                </a:lnTo>
                <a:lnTo>
                  <a:pt x="10050656" y="6858000"/>
                </a:lnTo>
                <a:lnTo>
                  <a:pt x="2500408" y="6858000"/>
                </a:lnTo>
                <a:lnTo>
                  <a:pt x="2288637" y="6674558"/>
                </a:lnTo>
                <a:cubicBezTo>
                  <a:pt x="882681" y="5396699"/>
                  <a:pt x="0" y="3553281"/>
                  <a:pt x="0" y="1503701"/>
                </a:cubicBezTo>
                <a:cubicBezTo>
                  <a:pt x="0" y="1021447"/>
                  <a:pt x="48868" y="550607"/>
                  <a:pt x="141924" y="95862"/>
                </a:cubicBezTo>
                <a:close/>
              </a:path>
            </a:pathLst>
          </a:custGeom>
        </p:spPr>
      </p:pic>
      <p:sp>
        <p:nvSpPr>
          <p:cNvPr id="5" name="Freeform 1">
            <a:extLst>
              <a:ext uri="{FF2B5EF4-FFF2-40B4-BE49-F238E27FC236}">
                <a16:creationId xmlns:a16="http://schemas.microsoft.com/office/drawing/2014/main" id="{36CCB79F-BA82-4B5D-A00A-2EC723DC4332}"/>
              </a:ext>
            </a:extLst>
          </p:cNvPr>
          <p:cNvSpPr/>
          <p:nvPr/>
        </p:nvSpPr>
        <p:spPr>
          <a:xfrm>
            <a:off x="2141344" y="0"/>
            <a:ext cx="10050656" cy="6858000"/>
          </a:xfrm>
          <a:custGeom>
            <a:avLst/>
            <a:gdLst>
              <a:gd name="connsiteX0" fmla="*/ 164048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6 w 10050656"/>
              <a:gd name="connsiteY4" fmla="*/ 6674558 h 6858000"/>
              <a:gd name="connsiteX5" fmla="*/ 0 w 10050656"/>
              <a:gd name="connsiteY5" fmla="*/ 1503701 h 6858000"/>
              <a:gd name="connsiteX6" fmla="*/ 141923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8" y="0"/>
                </a:moveTo>
                <a:lnTo>
                  <a:pt x="10050656" y="0"/>
                </a:lnTo>
                <a:lnTo>
                  <a:pt x="10050656" y="6858000"/>
                </a:lnTo>
                <a:lnTo>
                  <a:pt x="2500408" y="6858000"/>
                </a:lnTo>
                <a:lnTo>
                  <a:pt x="2288636" y="6674558"/>
                </a:lnTo>
                <a:cubicBezTo>
                  <a:pt x="882679" y="5396699"/>
                  <a:pt x="0" y="3553281"/>
                  <a:pt x="0" y="1503701"/>
                </a:cubicBezTo>
                <a:cubicBezTo>
                  <a:pt x="0" y="1021447"/>
                  <a:pt x="48868" y="550607"/>
                  <a:pt x="141923" y="95862"/>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Oval 2">
            <a:extLst>
              <a:ext uri="{FF2B5EF4-FFF2-40B4-BE49-F238E27FC236}">
                <a16:creationId xmlns:a16="http://schemas.microsoft.com/office/drawing/2014/main" id="{0C30EEB1-A116-47C5-96E5-A316D8A9C257}"/>
              </a:ext>
            </a:extLst>
          </p:cNvPr>
          <p:cNvSpPr/>
          <p:nvPr/>
        </p:nvSpPr>
        <p:spPr>
          <a:xfrm>
            <a:off x="2446144" y="3741544"/>
            <a:ext cx="1211456" cy="1211456"/>
          </a:xfrm>
          <a:prstGeom prst="ellipse">
            <a:avLst/>
          </a:prstGeom>
          <a:solidFill>
            <a:schemeClr val="accent1"/>
          </a:solidFill>
          <a:ln w="1608" cap="flat">
            <a:noFill/>
            <a:prstDash val="solid"/>
            <a:miter/>
          </a:ln>
          <a:effectLst/>
        </p:spPr>
        <p:txBody>
          <a:bodyPr rtlCol="0" anchor="ctr"/>
          <a:lstStyle/>
          <a:p>
            <a:endParaRPr lang="en-ID"/>
          </a:p>
        </p:txBody>
      </p:sp>
      <p:grpSp>
        <p:nvGrpSpPr>
          <p:cNvPr id="6" name="Group 5">
            <a:extLst>
              <a:ext uri="{FF2B5EF4-FFF2-40B4-BE49-F238E27FC236}">
                <a16:creationId xmlns:a16="http://schemas.microsoft.com/office/drawing/2014/main" id="{EECDE845-E196-41A5-AC88-674A7EF5F21A}"/>
              </a:ext>
            </a:extLst>
          </p:cNvPr>
          <p:cNvGrpSpPr/>
          <p:nvPr/>
        </p:nvGrpSpPr>
        <p:grpSpPr>
          <a:xfrm>
            <a:off x="342656" y="351039"/>
            <a:ext cx="675098" cy="128804"/>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10349096" y="594779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Freeform 14">
            <a:extLst>
              <a:ext uri="{FF2B5EF4-FFF2-40B4-BE49-F238E27FC236}">
                <a16:creationId xmlns:a16="http://schemas.microsoft.com/office/drawing/2014/main" id="{7A79E2F0-19B1-4FEF-86AF-F42A017FB9C1}"/>
              </a:ext>
            </a:extLst>
          </p:cNvPr>
          <p:cNvSpPr/>
          <p:nvPr/>
        </p:nvSpPr>
        <p:spPr>
          <a:xfrm>
            <a:off x="0" y="5825086"/>
            <a:ext cx="544380" cy="791914"/>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15">
            <a:extLst>
              <a:ext uri="{FF2B5EF4-FFF2-40B4-BE49-F238E27FC236}">
                <a16:creationId xmlns:a16="http://schemas.microsoft.com/office/drawing/2014/main" id="{251BA9FE-8008-4547-B7D7-1ADD118389EE}"/>
              </a:ext>
            </a:extLst>
          </p:cNvPr>
          <p:cNvSpPr/>
          <p:nvPr/>
        </p:nvSpPr>
        <p:spPr>
          <a:xfrm>
            <a:off x="8028491" y="1"/>
            <a:ext cx="1751439" cy="1513887"/>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819700" y="4180584"/>
            <a:ext cx="464344" cy="333375"/>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874606" y="2304039"/>
            <a:ext cx="241353" cy="24135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4636288" y="551979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4950882" y="5481368"/>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Effect transition="in" filter="fade">
                                      <p:cBhvr>
                                        <p:cTn id="23" dur="500"/>
                                        <p:tgtEl>
                                          <p:spTgt spid="25"/>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608013" y="685800"/>
            <a:ext cx="5486400" cy="54864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7" name="PpHolder2">
            <a:extLst>
              <a:ext uri="{FF2B5EF4-FFF2-40B4-BE49-F238E27FC236}">
                <a16:creationId xmlns:a16="http://schemas.microsoft.com/office/drawing/2014/main" id="{9F411FE4-72F9-477B-8F43-7CECCC1A1D00}"/>
              </a:ext>
            </a:extLst>
          </p:cNvPr>
          <p:cNvPicPr>
            <a:picLocks/>
          </p:cNvPicPr>
          <p:nvPr/>
        </p:nvPicPr>
        <p:blipFill>
          <a:blip r:embed="rId2"/>
          <a:srcRect l="7487" t="14444" r="52500" b="14421"/>
          <a:stretch>
            <a:fillRect/>
          </a:stretch>
        </p:blipFill>
        <p:spPr>
          <a:xfrm>
            <a:off x="912813" y="990600"/>
            <a:ext cx="4878388" cy="4878388"/>
          </a:xfrm>
          <a:custGeom>
            <a:avLst/>
            <a:gdLst>
              <a:gd name="connsiteX0" fmla="*/ 2439194 w 4878388"/>
              <a:gd name="connsiteY0" fmla="*/ 0 h 4878388"/>
              <a:gd name="connsiteX1" fmla="*/ 4878388 w 4878388"/>
              <a:gd name="connsiteY1" fmla="*/ 2439194 h 4878388"/>
              <a:gd name="connsiteX2" fmla="*/ 2439194 w 4878388"/>
              <a:gd name="connsiteY2" fmla="*/ 4878388 h 4878388"/>
              <a:gd name="connsiteX3" fmla="*/ 0 w 4878388"/>
              <a:gd name="connsiteY3" fmla="*/ 2439194 h 4878388"/>
              <a:gd name="connsiteX4" fmla="*/ 2439194 w 4878388"/>
              <a:gd name="connsiteY4" fmla="*/ 0 h 4878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8388" h="4878388">
                <a:moveTo>
                  <a:pt x="2439194" y="0"/>
                </a:moveTo>
                <a:cubicBezTo>
                  <a:pt x="3786324" y="0"/>
                  <a:pt x="4878388" y="1092064"/>
                  <a:pt x="4878388" y="2439194"/>
                </a:cubicBezTo>
                <a:cubicBezTo>
                  <a:pt x="4878388" y="3786324"/>
                  <a:pt x="3786324" y="4878388"/>
                  <a:pt x="2439194" y="4878388"/>
                </a:cubicBezTo>
                <a:cubicBezTo>
                  <a:pt x="1092064" y="4878388"/>
                  <a:pt x="0" y="3786324"/>
                  <a:pt x="0" y="2439194"/>
                </a:cubicBezTo>
                <a:cubicBezTo>
                  <a:pt x="0" y="1092064"/>
                  <a:pt x="1092064" y="0"/>
                  <a:pt x="2439194" y="0"/>
                </a:cubicBezTo>
                <a:close/>
              </a:path>
            </a:pathLst>
          </a:custGeom>
        </p:spPr>
      </p:pic>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sz="4400" b="1" dirty="0">
                <a:latin typeface="+mj-lt"/>
              </a:rPr>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Freeform: Shape 4">
            <a:extLst>
              <a:ext uri="{FF2B5EF4-FFF2-40B4-BE49-F238E27FC236}">
                <a16:creationId xmlns:a16="http://schemas.microsoft.com/office/drawing/2014/main" id="{B38DC94D-4973-4FB0-92B6-C395062F01DD}"/>
              </a:ext>
            </a:extLst>
          </p:cNvPr>
          <p:cNvSpPr/>
          <p:nvPr/>
        </p:nvSpPr>
        <p:spPr>
          <a:xfrm>
            <a:off x="10481265" y="-241896"/>
            <a:ext cx="791914" cy="79191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Shape 6">
            <a:extLst>
              <a:ext uri="{FF2B5EF4-FFF2-40B4-BE49-F238E27FC236}">
                <a16:creationId xmlns:a16="http://schemas.microsoft.com/office/drawing/2014/main" id="{02E725A5-7B75-437E-975E-0C05FC4444F2}"/>
              </a:ext>
            </a:extLst>
          </p:cNvPr>
          <p:cNvSpPr/>
          <p:nvPr/>
        </p:nvSpPr>
        <p:spPr>
          <a:xfrm>
            <a:off x="4435232" y="780860"/>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Freeform: Shape 7">
            <a:extLst>
              <a:ext uri="{FF2B5EF4-FFF2-40B4-BE49-F238E27FC236}">
                <a16:creationId xmlns:a16="http://schemas.microsoft.com/office/drawing/2014/main" id="{D4080CE1-0BE8-4735-91E2-79821AC334C3}"/>
              </a:ext>
            </a:extLst>
          </p:cNvPr>
          <p:cNvSpPr/>
          <p:nvPr/>
        </p:nvSpPr>
        <p:spPr>
          <a:xfrm>
            <a:off x="608013" y="472556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F82689F5-BFAA-42AF-9744-B064CEAE6FCD}"/>
              </a:ext>
            </a:extLst>
          </p:cNvPr>
          <p:cNvSpPr txBox="1"/>
          <p:nvPr/>
        </p:nvSpPr>
        <p:spPr>
          <a:xfrm>
            <a:off x="7353790" y="243379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2" name="Graphic 420" descr="World">
            <a:extLst>
              <a:ext uri="{FF2B5EF4-FFF2-40B4-BE49-F238E27FC236}">
                <a16:creationId xmlns:a16="http://schemas.microsoft.com/office/drawing/2014/main" id="{EB311AAA-0FC9-4C02-8E95-917EBB68C3F5}"/>
              </a:ext>
            </a:extLst>
          </p:cNvPr>
          <p:cNvSpPr/>
          <p:nvPr/>
        </p:nvSpPr>
        <p:spPr>
          <a:xfrm>
            <a:off x="7446035" y="495507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7760629" y="491664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11736280" y="6144108"/>
            <a:ext cx="75882" cy="34036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342656" y="351039"/>
            <a:ext cx="675098" cy="128804"/>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pHolder1">
            <a:extLst>
              <a:ext uri="{FF2B5EF4-FFF2-40B4-BE49-F238E27FC236}">
                <a16:creationId xmlns:a16="http://schemas.microsoft.com/office/drawing/2014/main" id="{CC9F3713-4ECA-485F-8009-22F8D39875AD}"/>
              </a:ext>
            </a:extLst>
          </p:cNvPr>
          <p:cNvPicPr>
            <a:picLocks/>
          </p:cNvPicPr>
          <p:nvPr/>
        </p:nvPicPr>
        <p:blipFill>
          <a:blip r:embed="rId2"/>
          <a:srcRect l="22549" b="36667"/>
          <a:stretch>
            <a:fillRect/>
          </a:stretch>
        </p:blipFill>
        <p:spPr>
          <a:xfrm>
            <a:off x="2749228" y="0"/>
            <a:ext cx="9442772" cy="4343400"/>
          </a:xfrm>
          <a:custGeom>
            <a:avLst/>
            <a:gdLst>
              <a:gd name="connsiteX0" fmla="*/ 0 w 9442772"/>
              <a:gd name="connsiteY0" fmla="*/ 0 h 4343400"/>
              <a:gd name="connsiteX1" fmla="*/ 9442772 w 9442772"/>
              <a:gd name="connsiteY1" fmla="*/ 0 h 4343400"/>
              <a:gd name="connsiteX2" fmla="*/ 9442772 w 9442772"/>
              <a:gd name="connsiteY2" fmla="*/ 4343400 h 4343400"/>
              <a:gd name="connsiteX3" fmla="*/ 0 w 9442772"/>
              <a:gd name="connsiteY3" fmla="*/ 4343400 h 4343400"/>
            </a:gdLst>
            <a:ahLst/>
            <a:cxnLst>
              <a:cxn ang="0">
                <a:pos x="connsiteX0" y="connsiteY0"/>
              </a:cxn>
              <a:cxn ang="0">
                <a:pos x="connsiteX1" y="connsiteY1"/>
              </a:cxn>
              <a:cxn ang="0">
                <a:pos x="connsiteX2" y="connsiteY2"/>
              </a:cxn>
              <a:cxn ang="0">
                <a:pos x="connsiteX3" y="connsiteY3"/>
              </a:cxn>
            </a:cxnLst>
            <a:rect l="l" t="t" r="r" b="b"/>
            <a:pathLst>
              <a:path w="9442772" h="4343400">
                <a:moveTo>
                  <a:pt x="0" y="0"/>
                </a:moveTo>
                <a:lnTo>
                  <a:pt x="9442772" y="0"/>
                </a:lnTo>
                <a:lnTo>
                  <a:pt x="9442772" y="4343400"/>
                </a:lnTo>
                <a:lnTo>
                  <a:pt x="0" y="4343400"/>
                </a:lnTo>
                <a:close/>
              </a:path>
            </a:pathLst>
          </a:custGeom>
        </p:spPr>
      </p:pic>
      <p:sp>
        <p:nvSpPr>
          <p:cNvPr id="3" name="Rectangle 2">
            <a:extLst>
              <a:ext uri="{FF2B5EF4-FFF2-40B4-BE49-F238E27FC236}">
                <a16:creationId xmlns:a16="http://schemas.microsoft.com/office/drawing/2014/main" id="{8F6DA589-80CB-487F-B7BC-3FAE7DFEB25E}"/>
              </a:ext>
            </a:extLst>
          </p:cNvPr>
          <p:cNvSpPr/>
          <p:nvPr/>
        </p:nvSpPr>
        <p:spPr>
          <a:xfrm>
            <a:off x="0" y="2514601"/>
            <a:ext cx="5181600" cy="43433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8A828EE-AB9B-464D-BE97-3BB5278F9B24}"/>
              </a:ext>
            </a:extLst>
          </p:cNvPr>
          <p:cNvSpPr txBox="1"/>
          <p:nvPr/>
        </p:nvSpPr>
        <p:spPr>
          <a:xfrm>
            <a:off x="6265946" y="4841965"/>
            <a:ext cx="2450757"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6260076" y="5188396"/>
            <a:ext cx="4610791"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286729"/>
            <a:ext cx="159798" cy="319597"/>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20">
            <a:extLst>
              <a:ext uri="{FF2B5EF4-FFF2-40B4-BE49-F238E27FC236}">
                <a16:creationId xmlns:a16="http://schemas.microsoft.com/office/drawing/2014/main" id="{3330F1AC-62EA-43CF-9AC6-9173C478AE6E}"/>
              </a:ext>
            </a:extLst>
          </p:cNvPr>
          <p:cNvSpPr/>
          <p:nvPr/>
        </p:nvSpPr>
        <p:spPr>
          <a:xfrm>
            <a:off x="6560765" y="6556474"/>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B02C0650-613A-48E4-ABD1-5E75AE738B29}"/>
              </a:ext>
            </a:extLst>
          </p:cNvPr>
          <p:cNvSpPr/>
          <p:nvPr/>
        </p:nvSpPr>
        <p:spPr>
          <a:xfrm>
            <a:off x="10757116" y="4135247"/>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CE3A88D0-1ACA-46F5-82CE-4073FFEB58DB}"/>
              </a:ext>
            </a:extLst>
          </p:cNvPr>
          <p:cNvSpPr/>
          <p:nvPr/>
        </p:nvSpPr>
        <p:spPr>
          <a:xfrm>
            <a:off x="1839654" y="98901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sz="4400" b="1" dirty="0">
                <a:solidFill>
                  <a:schemeClr val="bg2"/>
                </a:solidFill>
                <a:latin typeface="+mj-lt"/>
              </a:rPr>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1083910" y="4643413"/>
            <a:ext cx="2616961" cy="707886"/>
          </a:xfrm>
          <a:prstGeom prst="rect">
            <a:avLst/>
          </a:prstGeom>
          <a:noFill/>
        </p:spPr>
        <p:txBody>
          <a:bodyPr wrap="square" rtlCol="0" anchor="ctr">
            <a:spAutoFit/>
          </a:bodyPr>
          <a:lstStyle/>
          <a:p>
            <a:r>
              <a:rPr lang="en-US" sz="4000" b="1" dirty="0">
                <a:solidFill>
                  <a:schemeClr val="bg2"/>
                </a:solidFill>
              </a:rPr>
              <a:t>+4.568</a:t>
            </a:r>
            <a:endParaRPr lang="en-ID" sz="4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942902" y="4858857"/>
            <a:ext cx="1223307" cy="276999"/>
          </a:xfrm>
          <a:prstGeom prst="rect">
            <a:avLst/>
          </a:prstGeom>
          <a:noFill/>
        </p:spPr>
        <p:txBody>
          <a:bodyPr wrap="square" rtlCol="0">
            <a:spAutoFit/>
          </a:bodyPr>
          <a:lstStyle/>
          <a:p>
            <a:r>
              <a:rPr lang="en-US" sz="1200" b="0" dirty="0">
                <a:solidFill>
                  <a:schemeClr val="bg2"/>
                </a:solidFill>
                <a:latin typeface="+mj-lt"/>
              </a:rPr>
              <a:t>Description</a:t>
            </a:r>
            <a:endParaRPr lang="en-ID" sz="1200" b="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1083909" y="5351299"/>
            <a:ext cx="3125755" cy="892552"/>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11736280" y="6144108"/>
            <a:ext cx="75882" cy="34036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342656" y="351039"/>
            <a:ext cx="675098" cy="128804"/>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pHolder1">
            <a:extLst>
              <a:ext uri="{FF2B5EF4-FFF2-40B4-BE49-F238E27FC236}">
                <a16:creationId xmlns:a16="http://schemas.microsoft.com/office/drawing/2014/main" id="{48C48AD9-F4C7-488E-9028-4E2F967CBCFC}"/>
              </a:ext>
            </a:extLst>
          </p:cNvPr>
          <p:cNvPicPr>
            <a:picLocks/>
          </p:cNvPicPr>
          <p:nvPr/>
        </p:nvPicPr>
        <p:blipFill>
          <a:blip r:embed="rId2"/>
          <a:srcRect l="7563" t="36892" r="60000" b="14444"/>
          <a:stretch>
            <a:fillRect/>
          </a:stretch>
        </p:blipFill>
        <p:spPr>
          <a:xfrm>
            <a:off x="922063" y="2530072"/>
            <a:ext cx="3954741" cy="3337328"/>
          </a:xfrm>
          <a:custGeom>
            <a:avLst/>
            <a:gdLst>
              <a:gd name="connsiteX0" fmla="*/ 0 w 3954741"/>
              <a:gd name="connsiteY0" fmla="*/ 0 h 3337328"/>
              <a:gd name="connsiteX1" fmla="*/ 3954741 w 3954741"/>
              <a:gd name="connsiteY1" fmla="*/ 0 h 3337328"/>
              <a:gd name="connsiteX2" fmla="*/ 3954741 w 3954741"/>
              <a:gd name="connsiteY2" fmla="*/ 3337328 h 3337328"/>
              <a:gd name="connsiteX3" fmla="*/ 0 w 3954741"/>
              <a:gd name="connsiteY3" fmla="*/ 3337328 h 3337328"/>
            </a:gdLst>
            <a:ahLst/>
            <a:cxnLst>
              <a:cxn ang="0">
                <a:pos x="connsiteX0" y="connsiteY0"/>
              </a:cxn>
              <a:cxn ang="0">
                <a:pos x="connsiteX1" y="connsiteY1"/>
              </a:cxn>
              <a:cxn ang="0">
                <a:pos x="connsiteX2" y="connsiteY2"/>
              </a:cxn>
              <a:cxn ang="0">
                <a:pos x="connsiteX3" y="connsiteY3"/>
              </a:cxn>
            </a:cxnLst>
            <a:rect l="l" t="t" r="r" b="b"/>
            <a:pathLst>
              <a:path w="3954741" h="3337328">
                <a:moveTo>
                  <a:pt x="0" y="0"/>
                </a:moveTo>
                <a:lnTo>
                  <a:pt x="3954741" y="0"/>
                </a:lnTo>
                <a:lnTo>
                  <a:pt x="3954741" y="3337328"/>
                </a:lnTo>
                <a:lnTo>
                  <a:pt x="0" y="3337328"/>
                </a:lnTo>
                <a:close/>
              </a:path>
            </a:pathLst>
          </a:custGeom>
        </p:spPr>
      </p:pic>
      <p:pic>
        <p:nvPicPr>
          <p:cNvPr id="53" name="PpHolder2">
            <a:extLst>
              <a:ext uri="{FF2B5EF4-FFF2-40B4-BE49-F238E27FC236}">
                <a16:creationId xmlns:a16="http://schemas.microsoft.com/office/drawing/2014/main" id="{FEE09045-C6CA-4CD0-9784-2DFBB6C66369}"/>
              </a:ext>
            </a:extLst>
          </p:cNvPr>
          <p:cNvPicPr>
            <a:picLocks/>
          </p:cNvPicPr>
          <p:nvPr/>
        </p:nvPicPr>
        <p:blipFill>
          <a:blip r:embed="rId2"/>
          <a:srcRect l="42576" t="36803" r="40000" b="36667"/>
          <a:stretch>
            <a:fillRect/>
          </a:stretch>
        </p:blipFill>
        <p:spPr>
          <a:xfrm>
            <a:off x="5190851" y="2523960"/>
            <a:ext cx="2124350" cy="1819443"/>
          </a:xfrm>
          <a:custGeom>
            <a:avLst/>
            <a:gdLst>
              <a:gd name="connsiteX0" fmla="*/ 0 w 2124350"/>
              <a:gd name="connsiteY0" fmla="*/ 0 h 1819443"/>
              <a:gd name="connsiteX1" fmla="*/ 2124350 w 2124350"/>
              <a:gd name="connsiteY1" fmla="*/ 0 h 1819443"/>
              <a:gd name="connsiteX2" fmla="*/ 2124350 w 2124350"/>
              <a:gd name="connsiteY2" fmla="*/ 1819443 h 1819443"/>
              <a:gd name="connsiteX3" fmla="*/ 0 w 2124350"/>
              <a:gd name="connsiteY3" fmla="*/ 1819443 h 1819443"/>
            </a:gdLst>
            <a:ahLst/>
            <a:cxnLst>
              <a:cxn ang="0">
                <a:pos x="connsiteX0" y="connsiteY0"/>
              </a:cxn>
              <a:cxn ang="0">
                <a:pos x="connsiteX1" y="connsiteY1"/>
              </a:cxn>
              <a:cxn ang="0">
                <a:pos x="connsiteX2" y="connsiteY2"/>
              </a:cxn>
              <a:cxn ang="0">
                <a:pos x="connsiteX3" y="connsiteY3"/>
              </a:cxn>
            </a:cxnLst>
            <a:rect l="l" t="t" r="r" b="b"/>
            <a:pathLst>
              <a:path w="2124350" h="1819443">
                <a:moveTo>
                  <a:pt x="0" y="0"/>
                </a:moveTo>
                <a:lnTo>
                  <a:pt x="2124350" y="0"/>
                </a:lnTo>
                <a:lnTo>
                  <a:pt x="2124350" y="1819443"/>
                </a:lnTo>
                <a:lnTo>
                  <a:pt x="0" y="1819443"/>
                </a:lnTo>
                <a:close/>
              </a:path>
            </a:pathLst>
          </a:custGeom>
        </p:spPr>
      </p:pic>
      <p:pic>
        <p:nvPicPr>
          <p:cNvPr id="52" name="PpHolder3">
            <a:extLst>
              <a:ext uri="{FF2B5EF4-FFF2-40B4-BE49-F238E27FC236}">
                <a16:creationId xmlns:a16="http://schemas.microsoft.com/office/drawing/2014/main" id="{BD106543-61D4-44A2-AF50-565444DF2C54}"/>
              </a:ext>
            </a:extLst>
          </p:cNvPr>
          <p:cNvPicPr>
            <a:picLocks/>
          </p:cNvPicPr>
          <p:nvPr/>
        </p:nvPicPr>
        <p:blipFill>
          <a:blip r:embed="rId2"/>
          <a:srcRect l="42576" t="67947" r="40000" b="14444"/>
          <a:stretch>
            <a:fillRect/>
          </a:stretch>
        </p:blipFill>
        <p:spPr>
          <a:xfrm>
            <a:off x="5190851" y="4659782"/>
            <a:ext cx="2124350" cy="1207618"/>
          </a:xfrm>
          <a:custGeom>
            <a:avLst/>
            <a:gdLst>
              <a:gd name="connsiteX0" fmla="*/ 0 w 2124350"/>
              <a:gd name="connsiteY0" fmla="*/ 0 h 1207618"/>
              <a:gd name="connsiteX1" fmla="*/ 2124350 w 2124350"/>
              <a:gd name="connsiteY1" fmla="*/ 0 h 1207618"/>
              <a:gd name="connsiteX2" fmla="*/ 2124350 w 2124350"/>
              <a:gd name="connsiteY2" fmla="*/ 1207618 h 1207618"/>
              <a:gd name="connsiteX3" fmla="*/ 0 w 2124350"/>
              <a:gd name="connsiteY3" fmla="*/ 1207618 h 1207618"/>
            </a:gdLst>
            <a:ahLst/>
            <a:cxnLst>
              <a:cxn ang="0">
                <a:pos x="connsiteX0" y="connsiteY0"/>
              </a:cxn>
              <a:cxn ang="0">
                <a:pos x="connsiteX1" y="connsiteY1"/>
              </a:cxn>
              <a:cxn ang="0">
                <a:pos x="connsiteX2" y="connsiteY2"/>
              </a:cxn>
              <a:cxn ang="0">
                <a:pos x="connsiteX3" y="connsiteY3"/>
              </a:cxn>
            </a:cxnLst>
            <a:rect l="l" t="t" r="r" b="b"/>
            <a:pathLst>
              <a:path w="2124350" h="1207618">
                <a:moveTo>
                  <a:pt x="0" y="0"/>
                </a:moveTo>
                <a:lnTo>
                  <a:pt x="2124350" y="0"/>
                </a:lnTo>
                <a:lnTo>
                  <a:pt x="2124350" y="1207618"/>
                </a:lnTo>
                <a:lnTo>
                  <a:pt x="0" y="1207618"/>
                </a:lnTo>
                <a:close/>
              </a:path>
            </a:pathLst>
          </a:custGeom>
        </p:spPr>
      </p:pic>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sz="4400" b="1" dirty="0">
                <a:latin typeface="+mj-lt"/>
              </a:rPr>
              <a:t>Our History Timeline</a:t>
            </a:r>
            <a:endParaRPr lang="en-ID" dirty="0"/>
          </a:p>
        </p:txBody>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735494" y="1904632"/>
            <a:ext cx="10456506"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922688" y="1600200"/>
            <a:ext cx="1514125" cy="6088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384D37D6-A1CC-40C1-80CD-E6B8D2239C10}"/>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10" name="TextBox 9">
            <a:extLst>
              <a:ext uri="{FF2B5EF4-FFF2-40B4-BE49-F238E27FC236}">
                <a16:creationId xmlns:a16="http://schemas.microsoft.com/office/drawing/2014/main" id="{6E8717FC-C600-4284-9BC4-1DA3800F4C60}"/>
              </a:ext>
            </a:extLst>
          </p:cNvPr>
          <p:cNvSpPr txBox="1"/>
          <p:nvPr/>
        </p:nvSpPr>
        <p:spPr>
          <a:xfrm>
            <a:off x="8129964" y="3111212"/>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8129964" y="2755097"/>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8129964" y="4751815"/>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8129964" y="4405031"/>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8225421" y="4210064"/>
            <a:ext cx="3083275"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927353" y="4921985"/>
            <a:ext cx="3949448" cy="945416"/>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C4F582D5-F670-40E5-A224-692D45AE79E7}"/>
              </a:ext>
            </a:extLst>
          </p:cNvPr>
          <p:cNvSpPr txBox="1"/>
          <p:nvPr/>
        </p:nvSpPr>
        <p:spPr>
          <a:xfrm>
            <a:off x="1078199" y="5133083"/>
            <a:ext cx="3643092" cy="523220"/>
          </a:xfrm>
          <a:prstGeom prst="rect">
            <a:avLst/>
          </a:prstGeom>
          <a:noFill/>
        </p:spPr>
        <p:txBody>
          <a:bodyPr wrap="square" rtlCol="0" anchor="ctr">
            <a:spAutoFit/>
          </a:bodyPr>
          <a:lstStyle/>
          <a:p>
            <a:pPr algn="ctr"/>
            <a:r>
              <a:rPr lang="en-US" sz="1400" b="1" dirty="0">
                <a:solidFill>
                  <a:schemeClr val="bg2"/>
                </a:solidFill>
              </a:rPr>
              <a:t>“ Business opportunities are like buses, there's always another one coming “</a:t>
            </a:r>
            <a:endParaRPr lang="en-ID" sz="140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1158167" y="6086510"/>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8241063" y="1600200"/>
            <a:ext cx="1514125" cy="6088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C45A63B3-EC1C-49CE-95E7-320646F985F7}"/>
              </a:ext>
            </a:extLst>
          </p:cNvPr>
          <p:cNvSpPr txBox="1"/>
          <p:nvPr/>
        </p:nvSpPr>
        <p:spPr>
          <a:xfrm>
            <a:off x="8241063"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46" name="Freeform 36">
            <a:extLst>
              <a:ext uri="{FF2B5EF4-FFF2-40B4-BE49-F238E27FC236}">
                <a16:creationId xmlns:a16="http://schemas.microsoft.com/office/drawing/2014/main" id="{A85EA56D-1B75-4BAE-AB70-FD797689D124}"/>
              </a:ext>
            </a:extLst>
          </p:cNvPr>
          <p:cNvSpPr/>
          <p:nvPr/>
        </p:nvSpPr>
        <p:spPr>
          <a:xfrm>
            <a:off x="7315200" y="6542332"/>
            <a:ext cx="416306" cy="315668"/>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8">
            <a:extLst>
              <a:ext uri="{FF2B5EF4-FFF2-40B4-BE49-F238E27FC236}">
                <a16:creationId xmlns:a16="http://schemas.microsoft.com/office/drawing/2014/main" id="{871A7CAE-ED43-4385-96BC-F04F070C86A4}"/>
              </a:ext>
            </a:extLst>
          </p:cNvPr>
          <p:cNvSpPr/>
          <p:nvPr/>
        </p:nvSpPr>
        <p:spPr>
          <a:xfrm>
            <a:off x="8012267" y="2034178"/>
            <a:ext cx="319597" cy="319597"/>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8" name="Freeform 39">
            <a:extLst>
              <a:ext uri="{FF2B5EF4-FFF2-40B4-BE49-F238E27FC236}">
                <a16:creationId xmlns:a16="http://schemas.microsoft.com/office/drawing/2014/main" id="{25695E68-B987-439F-AD30-8DAD75D975E0}"/>
              </a:ext>
            </a:extLst>
          </p:cNvPr>
          <p:cNvSpPr/>
          <p:nvPr/>
        </p:nvSpPr>
        <p:spPr>
          <a:xfrm>
            <a:off x="0" y="3920671"/>
            <a:ext cx="260590" cy="416306"/>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11736280" y="6144108"/>
            <a:ext cx="75882" cy="34036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342656" y="351039"/>
            <a:ext cx="675098" cy="128804"/>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4572000" y="4950521"/>
            <a:ext cx="609600" cy="6112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1904632"/>
            <a:ext cx="5533053"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922688" y="1600200"/>
            <a:ext cx="1514125" cy="60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56286068-97A9-4809-A5DB-4CE1E2F24B6E}"/>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34" name="Rectangle 33">
            <a:extLst>
              <a:ext uri="{FF2B5EF4-FFF2-40B4-BE49-F238E27FC236}">
                <a16:creationId xmlns:a16="http://schemas.microsoft.com/office/drawing/2014/main" id="{3457D9F2-2B02-448E-AF38-EB3901D48192}"/>
              </a:ext>
            </a:extLst>
          </p:cNvPr>
          <p:cNvSpPr/>
          <p:nvPr/>
        </p:nvSpPr>
        <p:spPr>
          <a:xfrm>
            <a:off x="4581875" y="1600200"/>
            <a:ext cx="1514125" cy="6088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BEC4FF64-7C3C-4953-B173-70C49F391B2B}"/>
              </a:ext>
            </a:extLst>
          </p:cNvPr>
          <p:cNvSpPr txBox="1"/>
          <p:nvPr/>
        </p:nvSpPr>
        <p:spPr>
          <a:xfrm>
            <a:off x="4581875"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36" name="Freeform: Shape 35">
            <a:extLst>
              <a:ext uri="{FF2B5EF4-FFF2-40B4-BE49-F238E27FC236}">
                <a16:creationId xmlns:a16="http://schemas.microsoft.com/office/drawing/2014/main" id="{8DCF8E0A-F4DF-4A06-BCAC-077FC383DA8B}"/>
              </a:ext>
            </a:extLst>
          </p:cNvPr>
          <p:cNvSpPr/>
          <p:nvPr/>
        </p:nvSpPr>
        <p:spPr>
          <a:xfrm>
            <a:off x="2553370" y="5149583"/>
            <a:ext cx="213156" cy="21315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7" name="Freeform 5">
            <a:extLst>
              <a:ext uri="{FF2B5EF4-FFF2-40B4-BE49-F238E27FC236}">
                <a16:creationId xmlns:a16="http://schemas.microsoft.com/office/drawing/2014/main" id="{383F6DB4-AB5C-4535-A4EA-C0F337AAEB0A}"/>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37">
            <a:extLst>
              <a:ext uri="{FF2B5EF4-FFF2-40B4-BE49-F238E27FC236}">
                <a16:creationId xmlns:a16="http://schemas.microsoft.com/office/drawing/2014/main" id="{E78277EA-C354-4D1E-988A-ADD671D82344}"/>
              </a:ext>
            </a:extLst>
          </p:cNvPr>
          <p:cNvSpPr/>
          <p:nvPr/>
        </p:nvSpPr>
        <p:spPr>
          <a:xfrm>
            <a:off x="11039638" y="336632"/>
            <a:ext cx="1152362" cy="175143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TextBox 40">
            <a:extLst>
              <a:ext uri="{FF2B5EF4-FFF2-40B4-BE49-F238E27FC236}">
                <a16:creationId xmlns:a16="http://schemas.microsoft.com/office/drawing/2014/main" id="{48DF52D8-93B4-4D9D-926E-CCCC4D532ED5}"/>
              </a:ext>
            </a:extLst>
          </p:cNvPr>
          <p:cNvSpPr txBox="1"/>
          <p:nvPr/>
        </p:nvSpPr>
        <p:spPr>
          <a:xfrm>
            <a:off x="820977" y="2936641"/>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820977" y="258052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912814" y="3958640"/>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1227408" y="3920211"/>
            <a:ext cx="2291821" cy="276999"/>
          </a:xfrm>
          <a:prstGeom prst="rect">
            <a:avLst/>
          </a:prstGeom>
          <a:noFill/>
        </p:spPr>
        <p:txBody>
          <a:bodyPr wrap="square" rtlCol="0" anchor="ctr">
            <a:spAutoFit/>
          </a:bodyPr>
          <a:lstStyle/>
          <a:p>
            <a:r>
              <a:rPr lang="en-US" sz="1200" dirty="0">
                <a:solidFill>
                  <a:schemeClr val="accent3"/>
                </a:solidFill>
              </a:rPr>
              <a:t>www.yourwebsite.com</a:t>
            </a:r>
          </a:p>
        </p:txBody>
      </p:sp>
      <p:pic>
        <p:nvPicPr>
          <p:cNvPr id="65" name="PpHolder14">
            <a:extLst>
              <a:ext uri="{FF2B5EF4-FFF2-40B4-BE49-F238E27FC236}">
                <a16:creationId xmlns:a16="http://schemas.microsoft.com/office/drawing/2014/main" id="{2496DC52-7ABD-4364-BBB2-ADF0AFED1442}"/>
              </a:ext>
            </a:extLst>
          </p:cNvPr>
          <p:cNvPicPr>
            <a:picLocks/>
          </p:cNvPicPr>
          <p:nvPr/>
        </p:nvPicPr>
        <p:blipFill>
          <a:blip r:embed="rId2"/>
          <a:srcRect l="37581" t="36892" r="9987" b="32223"/>
          <a:stretch>
            <a:fillRect/>
          </a:stretch>
        </p:blipFill>
        <p:spPr>
          <a:xfrm>
            <a:off x="4581878" y="2530072"/>
            <a:ext cx="6392511" cy="2118104"/>
          </a:xfrm>
          <a:custGeom>
            <a:avLst/>
            <a:gdLst>
              <a:gd name="connsiteX0" fmla="*/ 0 w 6392511"/>
              <a:gd name="connsiteY0" fmla="*/ 0 h 2118104"/>
              <a:gd name="connsiteX1" fmla="*/ 6392511 w 6392511"/>
              <a:gd name="connsiteY1" fmla="*/ 0 h 2118104"/>
              <a:gd name="connsiteX2" fmla="*/ 6392511 w 6392511"/>
              <a:gd name="connsiteY2" fmla="*/ 2118104 h 2118104"/>
              <a:gd name="connsiteX3" fmla="*/ 0 w 6392511"/>
              <a:gd name="connsiteY3" fmla="*/ 2118104 h 2118104"/>
            </a:gdLst>
            <a:ahLst/>
            <a:cxnLst>
              <a:cxn ang="0">
                <a:pos x="connsiteX0" y="connsiteY0"/>
              </a:cxn>
              <a:cxn ang="0">
                <a:pos x="connsiteX1" y="connsiteY1"/>
              </a:cxn>
              <a:cxn ang="0">
                <a:pos x="connsiteX2" y="connsiteY2"/>
              </a:cxn>
              <a:cxn ang="0">
                <a:pos x="connsiteX3" y="connsiteY3"/>
              </a:cxn>
            </a:cxnLst>
            <a:rect l="l" t="t" r="r" b="b"/>
            <a:pathLst>
              <a:path w="6392511" h="2118104">
                <a:moveTo>
                  <a:pt x="0" y="0"/>
                </a:moveTo>
                <a:lnTo>
                  <a:pt x="6392511" y="0"/>
                </a:lnTo>
                <a:lnTo>
                  <a:pt x="6392511" y="2118104"/>
                </a:lnTo>
                <a:lnTo>
                  <a:pt x="0" y="2118104"/>
                </a:lnTo>
                <a:close/>
              </a:path>
            </a:pathLst>
          </a:custGeom>
        </p:spPr>
      </p:pic>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sz="4400" b="1" dirty="0">
                <a:latin typeface="+mj-lt"/>
              </a:rPr>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5461408" y="5202268"/>
            <a:ext cx="5511743" cy="892552"/>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a:t>
            </a:r>
            <a:endParaRPr lang="en-US" sz="1200" dirty="0"/>
          </a:p>
        </p:txBody>
      </p:sp>
      <p:sp>
        <p:nvSpPr>
          <p:cNvPr id="47" name="TextBox 46">
            <a:extLst>
              <a:ext uri="{FF2B5EF4-FFF2-40B4-BE49-F238E27FC236}">
                <a16:creationId xmlns:a16="http://schemas.microsoft.com/office/drawing/2014/main" id="{EEB45AB4-0325-4C68-B6D7-0735D452AAFC}"/>
              </a:ext>
            </a:extLst>
          </p:cNvPr>
          <p:cNvSpPr txBox="1"/>
          <p:nvPr/>
        </p:nvSpPr>
        <p:spPr>
          <a:xfrm>
            <a:off x="5461409" y="484551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4777978" y="5147581"/>
            <a:ext cx="197644" cy="21716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11736280" y="6144108"/>
            <a:ext cx="75882" cy="34036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342656" y="351039"/>
            <a:ext cx="675098" cy="128804"/>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F9A4C277-1B1F-40A8-9F4A-1149D9682768}"/>
              </a:ext>
            </a:extLst>
          </p:cNvPr>
          <p:cNvPicPr>
            <a:picLocks/>
          </p:cNvPicPr>
          <p:nvPr/>
        </p:nvPicPr>
        <p:blipFill>
          <a:blip r:embed="rId2"/>
          <a:srcRect b="36566"/>
          <a:stretch>
            <a:fillRect/>
          </a:stretch>
        </p:blipFill>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4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3"/>
                  <a:pt x="5336564" y="2909506"/>
                </a:cubicBezTo>
                <a:cubicBezTo>
                  <a:pt x="3420178" y="2759474"/>
                  <a:pt x="1619650" y="2791486"/>
                  <a:pt x="89006" y="2970478"/>
                </a:cubicBezTo>
                <a:lnTo>
                  <a:pt x="0" y="2981693"/>
                </a:lnTo>
                <a:close/>
              </a:path>
            </a:pathLst>
          </a:custGeom>
        </p:spPr>
      </p:pic>
      <p:sp>
        <p:nvSpPr>
          <p:cNvPr id="47" name="Freeform 1">
            <a:extLst>
              <a:ext uri="{FF2B5EF4-FFF2-40B4-BE49-F238E27FC236}">
                <a16:creationId xmlns:a16="http://schemas.microsoft.com/office/drawing/2014/main" id="{C69A08CD-0F29-460C-A1E5-06A1790BB09B}"/>
              </a:ext>
            </a:extLst>
          </p:cNvPr>
          <p:cNvSpPr/>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5181600" y="2521484"/>
            <a:ext cx="1828800" cy="1212316"/>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11736280" y="6144108"/>
            <a:ext cx="75882" cy="34036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4839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4938716" y="3945649"/>
            <a:ext cx="2314569"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2133600" y="2521484"/>
            <a:ext cx="1828800" cy="1212316"/>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5F6B0268-61A5-4930-A01B-B8F39AB3C5A3}"/>
              </a:ext>
            </a:extLst>
          </p:cNvPr>
          <p:cNvSpPr txBox="1"/>
          <p:nvPr/>
        </p:nvSpPr>
        <p:spPr>
          <a:xfrm>
            <a:off x="1791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890716" y="3945649"/>
            <a:ext cx="2314569"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8229600" y="2521484"/>
            <a:ext cx="1828800" cy="1212316"/>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E514529A-4007-48E4-9606-A17C25EC748B}"/>
              </a:ext>
            </a:extLst>
          </p:cNvPr>
          <p:cNvSpPr txBox="1"/>
          <p:nvPr/>
        </p:nvSpPr>
        <p:spPr>
          <a:xfrm>
            <a:off x="7887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7986716" y="3945649"/>
            <a:ext cx="2314569"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5985736"/>
            <a:ext cx="839639" cy="872264"/>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1" name="Freeform: Shape 40">
            <a:extLst>
              <a:ext uri="{FF2B5EF4-FFF2-40B4-BE49-F238E27FC236}">
                <a16:creationId xmlns:a16="http://schemas.microsoft.com/office/drawing/2014/main" id="{19E2F6B3-B679-4700-8A95-C47571D17E61}"/>
              </a:ext>
            </a:extLst>
          </p:cNvPr>
          <p:cNvSpPr/>
          <p:nvPr/>
        </p:nvSpPr>
        <p:spPr>
          <a:xfrm>
            <a:off x="544380" y="214626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Graphic 420" descr="World">
            <a:extLst>
              <a:ext uri="{FF2B5EF4-FFF2-40B4-BE49-F238E27FC236}">
                <a16:creationId xmlns:a16="http://schemas.microsoft.com/office/drawing/2014/main" id="{CC46EE8E-E74E-4E1E-9D9F-F250815EEF67}"/>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5832411" y="2890412"/>
            <a:ext cx="527179" cy="474461"/>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782824" y="2897271"/>
            <a:ext cx="530352" cy="460743"/>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8893556" y="2862466"/>
            <a:ext cx="500888" cy="530352"/>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342656" y="351039"/>
            <a:ext cx="675098" cy="128804"/>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solidFill>
                  <a:schemeClr val="bg2"/>
                </a:solidFill>
                <a:effectLst/>
              </a:rPr>
              <a:t>A wonderful serenity has taken possession of my entire soul like these sweet mornings of spring which enjoy with my whole heart alone and feel the charm existence this spot</a:t>
            </a:r>
            <a:endParaRPr lang="en-US" sz="1200" dirty="0">
              <a:solidFill>
                <a:schemeClr val="bg2"/>
              </a:solidFill>
            </a:endParaRPr>
          </a:p>
        </p:txBody>
      </p:sp>
      <p:sp>
        <p:nvSpPr>
          <p:cNvPr id="39" name="Freeform: Shape 38">
            <a:extLst>
              <a:ext uri="{FF2B5EF4-FFF2-40B4-BE49-F238E27FC236}">
                <a16:creationId xmlns:a16="http://schemas.microsoft.com/office/drawing/2014/main" id="{6958C8F0-A944-40BD-A841-FF2131363626}"/>
              </a:ext>
            </a:extLst>
          </p:cNvPr>
          <p:cNvSpPr/>
          <p:nvPr/>
        </p:nvSpPr>
        <p:spPr>
          <a:xfrm>
            <a:off x="10521544" y="915940"/>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Multicolor 02">
      <a:dk1>
        <a:srgbClr val="3C3C3C"/>
      </a:dk1>
      <a:lt1>
        <a:sysClr val="window" lastClr="FFFFFF"/>
      </a:lt1>
      <a:dk2>
        <a:srgbClr val="313C41"/>
      </a:dk2>
      <a:lt2>
        <a:srgbClr val="FFFFFF"/>
      </a:lt2>
      <a:accent1>
        <a:srgbClr val="D60057"/>
      </a:accent1>
      <a:accent2>
        <a:srgbClr val="1CBBB4"/>
      </a:accent2>
      <a:accent3>
        <a:srgbClr val="1C8BBA"/>
      </a:accent3>
      <a:accent4>
        <a:srgbClr val="F79D1E"/>
      </a:accent4>
      <a:accent5>
        <a:srgbClr val="F26522"/>
      </a:accent5>
      <a:accent6>
        <a:srgbClr val="BA1318"/>
      </a:accent6>
      <a:hlink>
        <a:srgbClr val="690902"/>
      </a:hlink>
      <a:folHlink>
        <a:srgbClr val="FEC037"/>
      </a:folHlink>
    </a:clrScheme>
    <a:fontScheme name="Barlow &amp; Roboto">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964</TotalTime>
  <Words>1730</Words>
  <Application>Microsoft Office PowerPoint</Application>
  <PresentationFormat>Widescreen</PresentationFormat>
  <Paragraphs>241</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Septhania Rosandi</cp:lastModifiedBy>
  <cp:revision>237</cp:revision>
  <dcterms:created xsi:type="dcterms:W3CDTF">2019-01-23T07:32:06Z</dcterms:created>
  <dcterms:modified xsi:type="dcterms:W3CDTF">2021-05-04T16:47:51Z</dcterms:modified>
</cp:coreProperties>
</file>