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68" d="100"/>
          <a:sy n="68" d="100"/>
        </p:scale>
        <p:origin x="1122"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Colors 11 Dark">
      <a:dk1>
        <a:srgbClr val="FFFFFF"/>
      </a:dk1>
      <a:lt1>
        <a:srgbClr val="313C3C"/>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219</cp:revision>
  <dcterms:created xsi:type="dcterms:W3CDTF">2019-01-23T07:32:06Z</dcterms:created>
  <dcterms:modified xsi:type="dcterms:W3CDTF">2021-05-21T14:56:17Z</dcterms:modified>
</cp:coreProperties>
</file>