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848"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12900BB0-6C4D-4C23-BF57-01D472C55F59}"/>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BB7F50E5-7012-4065-A437-474A9C239373}"/>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PsHolder6">
            <a:extLst>
              <a:ext uri="{FF2B5EF4-FFF2-40B4-BE49-F238E27FC236}">
                <a16:creationId xmlns:a16="http://schemas.microsoft.com/office/drawing/2014/main" id="{69E304BF-97A3-4E3B-99CA-995593B6803B}"/>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E90287C-7512-4952-B9E8-23A3DD03C4E9}"/>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sp>
        <p:nvSpPr>
          <p:cNvPr id="3" name="PsHolder19">
            <a:extLst>
              <a:ext uri="{FF2B5EF4-FFF2-40B4-BE49-F238E27FC236}">
                <a16:creationId xmlns:a16="http://schemas.microsoft.com/office/drawing/2014/main" id="{7E8D3A91-638B-4FCD-BFC0-3AB3CA94C0CE}"/>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 name="PsHolder3">
            <a:extLst>
              <a:ext uri="{FF2B5EF4-FFF2-40B4-BE49-F238E27FC236}">
                <a16:creationId xmlns:a16="http://schemas.microsoft.com/office/drawing/2014/main" id="{E6F91371-E586-4521-984D-A7665A38B99E}"/>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AFB246BB-5D3A-4779-A300-3BDF51499D25}"/>
              </a:ext>
            </a:extLst>
          </p:cNvPr>
          <p:cNvSpPr>
            <a:spLocks noGrp="1"/>
          </p:cNvSpPr>
          <p:nvPr>
            <p:ph type="pic" sz="quarter" idx="10"/>
          </p:nvPr>
        </p:nvSpPr>
        <p:spPr/>
      </p:sp>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 name="PsHolder8">
            <a:extLst>
              <a:ext uri="{FF2B5EF4-FFF2-40B4-BE49-F238E27FC236}">
                <a16:creationId xmlns:a16="http://schemas.microsoft.com/office/drawing/2014/main" id="{8099CB4B-972A-41E0-97AD-FB15361F71FF}"/>
              </a:ext>
            </a:extLst>
          </p:cNvPr>
          <p:cNvSpPr>
            <a:spLocks noGrp="1"/>
          </p:cNvSpPr>
          <p:nvPr>
            <p:ph type="pic" sz="quarter" idx="13"/>
          </p:nvPr>
        </p:nvSpPr>
        <p:spPr/>
      </p:sp>
      <p:sp>
        <p:nvSpPr>
          <p:cNvPr id="5" name="PsHolder9">
            <a:extLst>
              <a:ext uri="{FF2B5EF4-FFF2-40B4-BE49-F238E27FC236}">
                <a16:creationId xmlns:a16="http://schemas.microsoft.com/office/drawing/2014/main" id="{2655B02B-C737-4801-B82D-92AF35507C37}"/>
              </a:ext>
            </a:extLst>
          </p:cNvPr>
          <p:cNvSpPr>
            <a:spLocks noGrp="1"/>
          </p:cNvSpPr>
          <p:nvPr>
            <p:ph type="pic" sz="quarter" idx="12"/>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4" name="PsHolder10">
            <a:extLst>
              <a:ext uri="{FF2B5EF4-FFF2-40B4-BE49-F238E27FC236}">
                <a16:creationId xmlns:a16="http://schemas.microsoft.com/office/drawing/2014/main" id="{7514460B-DCCB-4B8C-B759-642BE4813864}"/>
              </a:ext>
            </a:extLst>
          </p:cNvPr>
          <p:cNvSpPr>
            <a:spLocks noGrp="1"/>
          </p:cNvSpPr>
          <p:nvPr>
            <p:ph type="pic" sz="quarter" idx="11"/>
          </p:nvPr>
        </p:nvSpPr>
        <p:spPr/>
      </p:sp>
      <p:sp>
        <p:nvSpPr>
          <p:cNvPr id="3" name="PsHolder11">
            <a:extLst>
              <a:ext uri="{FF2B5EF4-FFF2-40B4-BE49-F238E27FC236}">
                <a16:creationId xmlns:a16="http://schemas.microsoft.com/office/drawing/2014/main" id="{31B2369A-67AA-4B43-8C2E-83DAF0D6CAEC}"/>
              </a:ext>
            </a:extLst>
          </p:cNvPr>
          <p:cNvSpPr>
            <a:spLocks noGrp="1"/>
          </p:cNvSpPr>
          <p:nvPr>
            <p:ph type="pic" sz="quarter" idx="10"/>
          </p:nvPr>
        </p:nvSpPr>
        <p:spPr/>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sHolder1">
            <a:extLst>
              <a:ext uri="{FF2B5EF4-FFF2-40B4-BE49-F238E27FC236}">
                <a16:creationId xmlns:a16="http://schemas.microsoft.com/office/drawing/2014/main" id="{405B8EC7-5A7F-487D-AC73-DB1381F3F96D}"/>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13">
            <a:extLst>
              <a:ext uri="{FF2B5EF4-FFF2-40B4-BE49-F238E27FC236}">
                <a16:creationId xmlns:a16="http://schemas.microsoft.com/office/drawing/2014/main" id="{1225F78C-9E85-46C4-8D22-8072A3DD0D8B}"/>
              </a:ext>
            </a:extLst>
          </p:cNvPr>
          <p:cNvSpPr>
            <a:spLocks noGrp="1"/>
          </p:cNvSpPr>
          <p:nvPr>
            <p:ph type="pic" sz="quarter" idx="12"/>
          </p:nvPr>
        </p:nvSpPr>
        <p:spPr/>
      </p:sp>
      <p:sp>
        <p:nvSpPr>
          <p:cNvPr id="4" name="PsHolder14">
            <a:extLst>
              <a:ext uri="{FF2B5EF4-FFF2-40B4-BE49-F238E27FC236}">
                <a16:creationId xmlns:a16="http://schemas.microsoft.com/office/drawing/2014/main" id="{A1EA94E1-D4E8-44D8-90C0-63FE6F33A931}"/>
              </a:ext>
            </a:extLst>
          </p:cNvPr>
          <p:cNvSpPr>
            <a:spLocks noGrp="1"/>
          </p:cNvSpPr>
          <p:nvPr>
            <p:ph type="pic" sz="quarter" idx="11"/>
          </p:nvPr>
        </p:nvSpPr>
        <p:spPr/>
      </p:sp>
      <p:sp>
        <p:nvSpPr>
          <p:cNvPr id="3" name="PsHolder15">
            <a:extLst>
              <a:ext uri="{FF2B5EF4-FFF2-40B4-BE49-F238E27FC236}">
                <a16:creationId xmlns:a16="http://schemas.microsoft.com/office/drawing/2014/main" id="{EF405484-011A-48D1-928A-91522AE23D76}"/>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sHolder1">
            <a:extLst>
              <a:ext uri="{FF2B5EF4-FFF2-40B4-BE49-F238E27FC236}">
                <a16:creationId xmlns:a16="http://schemas.microsoft.com/office/drawing/2014/main" id="{8DAFBD4E-9163-4819-934E-4B0B361BE151}"/>
              </a:ext>
            </a:extLst>
          </p:cNvPr>
          <p:cNvSpPr>
            <a:spLocks noGrp="1"/>
          </p:cNvSpPr>
          <p:nvPr>
            <p:ph type="pic" sz="quarter" idx="11"/>
          </p:nvPr>
        </p:nvSpPr>
        <p:spPr/>
      </p:sp>
      <p:sp>
        <p:nvSpPr>
          <p:cNvPr id="14" name="PsHolder2">
            <a:extLst>
              <a:ext uri="{FF2B5EF4-FFF2-40B4-BE49-F238E27FC236}">
                <a16:creationId xmlns:a16="http://schemas.microsoft.com/office/drawing/2014/main" id="{42D6663A-5002-4993-A214-9007BD545548}"/>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C05FAD1F-B508-4F6C-85E2-7CD800A691C5}"/>
              </a:ext>
            </a:extLst>
          </p:cNvPr>
          <p:cNvSpPr>
            <a:spLocks noGrp="1"/>
          </p:cNvSpPr>
          <p:nvPr>
            <p:ph type="pic" sz="quarter" idx="12"/>
          </p:nvPr>
        </p:nvSpPr>
        <p:spPr/>
      </p:sp>
      <p:sp>
        <p:nvSpPr>
          <p:cNvPr id="4" name="PsHolder2">
            <a:extLst>
              <a:ext uri="{FF2B5EF4-FFF2-40B4-BE49-F238E27FC236}">
                <a16:creationId xmlns:a16="http://schemas.microsoft.com/office/drawing/2014/main" id="{7A627975-391C-434C-A917-50ABF14C468D}"/>
              </a:ext>
            </a:extLst>
          </p:cNvPr>
          <p:cNvSpPr>
            <a:spLocks noGrp="1"/>
          </p:cNvSpPr>
          <p:nvPr>
            <p:ph type="pic" sz="quarter" idx="11"/>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3" name="PsHolder3">
            <a:extLst>
              <a:ext uri="{FF2B5EF4-FFF2-40B4-BE49-F238E27FC236}">
                <a16:creationId xmlns:a16="http://schemas.microsoft.com/office/drawing/2014/main" id="{CA72283A-5D68-4397-B1F0-ECADB74FBC74}"/>
              </a:ext>
            </a:extLst>
          </p:cNvPr>
          <p:cNvSpPr>
            <a:spLocks noGrp="1"/>
          </p:cNvSpPr>
          <p:nvPr>
            <p:ph type="pic" sz="quarter" idx="10"/>
          </p:nvPr>
        </p:nvSpPr>
        <p:spPr/>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82CBD3B6-1935-40BF-BF0D-C00972B3E583}"/>
              </a:ext>
            </a:extLst>
          </p:cNvPr>
          <p:cNvSpPr>
            <a:spLocks noGrp="1"/>
          </p:cNvSpPr>
          <p:nvPr>
            <p:ph type="pic" sz="quarter" idx="11"/>
          </p:nvPr>
        </p:nvSpPr>
        <p:spPr/>
      </p:sp>
      <p:sp>
        <p:nvSpPr>
          <p:cNvPr id="3" name="PsHolder2">
            <a:extLst>
              <a:ext uri="{FF2B5EF4-FFF2-40B4-BE49-F238E27FC236}">
                <a16:creationId xmlns:a16="http://schemas.microsoft.com/office/drawing/2014/main" id="{8B46C8D9-2E31-4AE2-B154-E2251D055C94}"/>
              </a:ext>
            </a:extLst>
          </p:cNvPr>
          <p:cNvSpPr>
            <a:spLocks noGrp="1"/>
          </p:cNvSpPr>
          <p:nvPr>
            <p:ph type="pic" sz="quarter" idx="10"/>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sHolder1">
            <a:extLst>
              <a:ext uri="{FF2B5EF4-FFF2-40B4-BE49-F238E27FC236}">
                <a16:creationId xmlns:a16="http://schemas.microsoft.com/office/drawing/2014/main" id="{195D17F2-3987-4F4A-9F5A-1479CDADFCC3}"/>
              </a:ext>
            </a:extLst>
          </p:cNvPr>
          <p:cNvSpPr>
            <a:spLocks noGrp="1"/>
          </p:cNvSpPr>
          <p:nvPr>
            <p:ph type="pic" sz="quarter" idx="11"/>
          </p:nvPr>
        </p:nvSpPr>
        <p:spPr/>
      </p:sp>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sp>
        <p:nvSpPr>
          <p:cNvPr id="4" name="PsHolder3">
            <a:extLst>
              <a:ext uri="{FF2B5EF4-FFF2-40B4-BE49-F238E27FC236}">
                <a16:creationId xmlns:a16="http://schemas.microsoft.com/office/drawing/2014/main" id="{2308D9BC-28FC-4253-AD93-08F0C1F5230E}"/>
              </a:ext>
            </a:extLst>
          </p:cNvPr>
          <p:cNvSpPr>
            <a:spLocks noGrp="1"/>
          </p:cNvSpPr>
          <p:nvPr>
            <p:ph type="pic" sz="quarter" idx="10"/>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D53C5D29-4403-4999-BBDB-9975C487C38A}"/>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PsHolder2">
            <a:extLst>
              <a:ext uri="{FF2B5EF4-FFF2-40B4-BE49-F238E27FC236}">
                <a16:creationId xmlns:a16="http://schemas.microsoft.com/office/drawing/2014/main" id="{91A71C8C-E9A7-4A37-B253-8A7D4EA41446}"/>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4" name="PsHolder12">
            <a:extLst>
              <a:ext uri="{FF2B5EF4-FFF2-40B4-BE49-F238E27FC236}">
                <a16:creationId xmlns:a16="http://schemas.microsoft.com/office/drawing/2014/main" id="{9ABE550D-08F4-465F-B6B1-E1A40EDB0CB4}"/>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3" name="PsHolder10">
            <a:extLst>
              <a:ext uri="{FF2B5EF4-FFF2-40B4-BE49-F238E27FC236}">
                <a16:creationId xmlns:a16="http://schemas.microsoft.com/office/drawing/2014/main" id="{47949A9D-20FC-4D5E-8A3A-CCBCE8483E4E}"/>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sHolder1">
            <a:extLst>
              <a:ext uri="{FF2B5EF4-FFF2-40B4-BE49-F238E27FC236}">
                <a16:creationId xmlns:a16="http://schemas.microsoft.com/office/drawing/2014/main" id="{87349CD8-8C5A-46E1-A418-247FBAE2A770}"/>
              </a:ext>
            </a:extLst>
          </p:cNvPr>
          <p:cNvSpPr>
            <a:spLocks noGrp="1"/>
          </p:cNvSpPr>
          <p:nvPr>
            <p:ph type="pic" sz="quarter" idx="11"/>
          </p:nvPr>
        </p:nvSpPr>
        <p:spPr/>
      </p:sp>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4" name="PsHolder25">
            <a:extLst>
              <a:ext uri="{FF2B5EF4-FFF2-40B4-BE49-F238E27FC236}">
                <a16:creationId xmlns:a16="http://schemas.microsoft.com/office/drawing/2014/main" id="{F428B3FC-D1F0-4331-A3C3-D71AD8E2FDC7}"/>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sHolder1">
            <a:extLst>
              <a:ext uri="{FF2B5EF4-FFF2-40B4-BE49-F238E27FC236}">
                <a16:creationId xmlns:a16="http://schemas.microsoft.com/office/drawing/2014/main" id="{4B6D8D20-8D08-4FAA-9CB3-6A085DDC67FD}"/>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PsHolder4">
            <a:extLst>
              <a:ext uri="{FF2B5EF4-FFF2-40B4-BE49-F238E27FC236}">
                <a16:creationId xmlns:a16="http://schemas.microsoft.com/office/drawing/2014/main" id="{9548B930-DF14-41D7-8B1B-A219FAFBB105}"/>
              </a:ext>
            </a:extLst>
          </p:cNvPr>
          <p:cNvSpPr>
            <a:spLocks noGrp="1"/>
          </p:cNvSpPr>
          <p:nvPr>
            <p:ph type="pic" sz="quarter" idx="12"/>
          </p:nvPr>
        </p:nvSpPr>
        <p:spPr/>
      </p:sp>
      <p:sp>
        <p:nvSpPr>
          <p:cNvPr id="4" name="PsHolder5">
            <a:extLst>
              <a:ext uri="{FF2B5EF4-FFF2-40B4-BE49-F238E27FC236}">
                <a16:creationId xmlns:a16="http://schemas.microsoft.com/office/drawing/2014/main" id="{B3A6BDE7-A333-42E8-B4D9-5A4DB88E151C}"/>
              </a:ext>
            </a:extLst>
          </p:cNvPr>
          <p:cNvSpPr>
            <a:spLocks noGrp="1"/>
          </p:cNvSpPr>
          <p:nvPr>
            <p:ph type="pic" sz="quarter" idx="11"/>
          </p:nvPr>
        </p:nvSpPr>
        <p:spPr/>
      </p:sp>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PsHolder6">
            <a:extLst>
              <a:ext uri="{FF2B5EF4-FFF2-40B4-BE49-F238E27FC236}">
                <a16:creationId xmlns:a16="http://schemas.microsoft.com/office/drawing/2014/main" id="{421F3936-34D5-4B0A-96F9-E8C4992F3243}"/>
              </a:ext>
            </a:extLst>
          </p:cNvPr>
          <p:cNvSpPr>
            <a:spLocks noGrp="1"/>
          </p:cNvSpPr>
          <p:nvPr>
            <p:ph type="pic" sz="quarter" idx="10"/>
          </p:nvPr>
        </p:nvSpPr>
        <p:spPr/>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sHolder1">
            <a:extLst>
              <a:ext uri="{FF2B5EF4-FFF2-40B4-BE49-F238E27FC236}">
                <a16:creationId xmlns:a16="http://schemas.microsoft.com/office/drawing/2014/main" id="{1116B4C2-1316-4408-A6C7-A9008D1D83A8}"/>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sp>
        <p:nvSpPr>
          <p:cNvPr id="8" name="PsHolder8">
            <a:extLst>
              <a:ext uri="{FF2B5EF4-FFF2-40B4-BE49-F238E27FC236}">
                <a16:creationId xmlns:a16="http://schemas.microsoft.com/office/drawing/2014/main" id="{A357937C-3C09-48BF-B7E0-6F061C338DD8}"/>
              </a:ext>
            </a:extLst>
          </p:cNvPr>
          <p:cNvSpPr>
            <a:spLocks noGrp="1"/>
          </p:cNvSpPr>
          <p:nvPr>
            <p:ph type="pic" sz="quarter" idx="10"/>
          </p:nvPr>
        </p:nvSpPr>
        <p:spPr/>
      </p:sp>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PsHolder16">
            <a:extLst>
              <a:ext uri="{FF2B5EF4-FFF2-40B4-BE49-F238E27FC236}">
                <a16:creationId xmlns:a16="http://schemas.microsoft.com/office/drawing/2014/main" id="{EEBA7D76-CF3F-431B-A151-5FAAC8445331}"/>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sp>
        <p:nvSpPr>
          <p:cNvPr id="8" name="PsHolder15">
            <a:extLst>
              <a:ext uri="{FF2B5EF4-FFF2-40B4-BE49-F238E27FC236}">
                <a16:creationId xmlns:a16="http://schemas.microsoft.com/office/drawing/2014/main" id="{3AAD0472-02B1-41FA-AA5A-831C2B09F4C9}"/>
              </a:ext>
            </a:extLst>
          </p:cNvPr>
          <p:cNvSpPr>
            <a:spLocks noGrp="1"/>
          </p:cNvSpPr>
          <p:nvPr>
            <p:ph type="pic" sz="quarter" idx="10"/>
          </p:nvPr>
        </p:nvSpPr>
        <p:spPr/>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6510CA44-2C6E-4172-AEAD-698766234EB1}"/>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F8D2D32-ECBB-467C-97D1-5FAAC17E3ED6}"/>
              </a:ext>
            </a:extLst>
          </p:cNvPr>
          <p:cNvSpPr>
            <a:spLocks noGrp="1"/>
          </p:cNvSpPr>
          <p:nvPr>
            <p:ph type="pic" sz="quarter" idx="10"/>
          </p:nvPr>
        </p:nvSpPr>
        <p:spPr/>
      </p:sp>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sHolder2">
            <a:extLst>
              <a:ext uri="{FF2B5EF4-FFF2-40B4-BE49-F238E27FC236}">
                <a16:creationId xmlns:a16="http://schemas.microsoft.com/office/drawing/2014/main" id="{85535F57-D79B-48C2-BE0E-B38EF3177CF7}"/>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7600CBCD-F859-4BDD-84FF-7B3DAB573359}"/>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sHolder1">
            <a:extLst>
              <a:ext uri="{FF2B5EF4-FFF2-40B4-BE49-F238E27FC236}">
                <a16:creationId xmlns:a16="http://schemas.microsoft.com/office/drawing/2014/main" id="{A3B01366-F320-48B0-A520-ED1197311829}"/>
              </a:ext>
            </a:extLst>
          </p:cNvPr>
          <p:cNvSpPr>
            <a:spLocks noGrp="1"/>
          </p:cNvSpPr>
          <p:nvPr>
            <p:ph type="pic" sz="quarter" idx="12"/>
          </p:nvPr>
        </p:nvSpPr>
        <p:spPr/>
      </p:sp>
      <p:sp>
        <p:nvSpPr>
          <p:cNvPr id="4" name="PsHolder2">
            <a:extLst>
              <a:ext uri="{FF2B5EF4-FFF2-40B4-BE49-F238E27FC236}">
                <a16:creationId xmlns:a16="http://schemas.microsoft.com/office/drawing/2014/main" id="{9B66ACAD-CDA3-46B4-A5BC-EEE449DF215A}"/>
              </a:ext>
            </a:extLst>
          </p:cNvPr>
          <p:cNvSpPr>
            <a:spLocks noGrp="1"/>
          </p:cNvSpPr>
          <p:nvPr>
            <p:ph type="pic" sz="quarter" idx="11"/>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sp>
        <p:nvSpPr>
          <p:cNvPr id="3" name="PsHolder3">
            <a:extLst>
              <a:ext uri="{FF2B5EF4-FFF2-40B4-BE49-F238E27FC236}">
                <a16:creationId xmlns:a16="http://schemas.microsoft.com/office/drawing/2014/main" id="{68529B89-38F7-47AB-A724-367F0C729015}"/>
              </a:ext>
            </a:extLst>
          </p:cNvPr>
          <p:cNvSpPr>
            <a:spLocks noGrp="1"/>
          </p:cNvSpPr>
          <p:nvPr>
            <p:ph type="pic" sz="quarter" idx="10"/>
          </p:nvPr>
        </p:nvSpPr>
        <p:spPr/>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sp>
        <p:nvSpPr>
          <p:cNvPr id="2" name="PsHolder14">
            <a:extLst>
              <a:ext uri="{FF2B5EF4-FFF2-40B4-BE49-F238E27FC236}">
                <a16:creationId xmlns:a16="http://schemas.microsoft.com/office/drawing/2014/main" id="{1DC94F1F-2364-478A-8584-7F3C9A978467}"/>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sHolder1">
            <a:extLst>
              <a:ext uri="{FF2B5EF4-FFF2-40B4-BE49-F238E27FC236}">
                <a16:creationId xmlns:a16="http://schemas.microsoft.com/office/drawing/2014/main" id="{F443BDB9-AADE-4312-AC76-2528A4CC94EF}"/>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ain Color">
      <a:dk1>
        <a:srgbClr val="3F3F3F"/>
      </a:dk1>
      <a:lt1>
        <a:sysClr val="window" lastClr="FFFFFF"/>
      </a:lt1>
      <a:dk2>
        <a:srgbClr val="313C41"/>
      </a:dk2>
      <a:lt2>
        <a:srgbClr val="FFFFFF"/>
      </a:lt2>
      <a:accent1>
        <a:srgbClr val="2980B9"/>
      </a:accent1>
      <a:accent2>
        <a:srgbClr val="41B176"/>
      </a:accent2>
      <a:accent3>
        <a:srgbClr val="C0392B"/>
      </a:accent3>
      <a:accent4>
        <a:srgbClr val="F39C12"/>
      </a:accent4>
      <a:accent5>
        <a:srgbClr val="9BBB59"/>
      </a:accent5>
      <a:accent6>
        <a:srgbClr val="954F72"/>
      </a:accent6>
      <a:hlink>
        <a:srgbClr val="0563C1"/>
      </a:hlink>
      <a:folHlink>
        <a:srgbClr val="954F72"/>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1053</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250</cp:revision>
  <dcterms:created xsi:type="dcterms:W3CDTF">2019-01-23T07:32:06Z</dcterms:created>
  <dcterms:modified xsi:type="dcterms:W3CDTF">2021-05-04T22:59:13Z</dcterms:modified>
</cp:coreProperties>
</file>