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3" r:id="rId3"/>
    <p:sldId id="264" r:id="rId4"/>
    <p:sldId id="265" r:id="rId5"/>
    <p:sldId id="266" r:id="rId6"/>
    <p:sldId id="267" r:id="rId7"/>
    <p:sldId id="268" r:id="rId8"/>
    <p:sldId id="269" r:id="rId9"/>
    <p:sldId id="270" r:id="rId10"/>
    <p:sldId id="273" r:id="rId11"/>
    <p:sldId id="271" r:id="rId12"/>
    <p:sldId id="272" r:id="rId13"/>
    <p:sldId id="274" r:id="rId14"/>
    <p:sldId id="275" r:id="rId15"/>
    <p:sldId id="276" r:id="rId16"/>
    <p:sldId id="277" r:id="rId17"/>
    <p:sldId id="278" r:id="rId18"/>
    <p:sldId id="279" r:id="rId19"/>
    <p:sldId id="280" r:id="rId20"/>
    <p:sldId id="281" r:id="rId21"/>
    <p:sldId id="282" r:id="rId22"/>
    <p:sldId id="283" r:id="rId23"/>
    <p:sldId id="284" r:id="rId24"/>
    <p:sldId id="285" r:id="rId25"/>
    <p:sldId id="287" r:id="rId26"/>
    <p:sldId id="288" r:id="rId27"/>
    <p:sldId id="286" r:id="rId28"/>
    <p:sldId id="290" r:id="rId29"/>
    <p:sldId id="289" r:id="rId30"/>
    <p:sldId id="291"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7520" autoAdjust="0"/>
    <p:restoredTop sz="95226" autoAdjust="0"/>
  </p:normalViewPr>
  <p:slideViewPr>
    <p:cSldViewPr snapToGrid="0" snapToObjects="1" showGuides="1">
      <p:cViewPr>
        <p:scale>
          <a:sx n="76" d="100"/>
          <a:sy n="76" d="100"/>
        </p:scale>
        <p:origin x="1286" y="182"/>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172" d="100"/>
          <a:sy n="172" d="100"/>
        </p:scale>
        <p:origin x="6552" y="2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D6F-40DE-80E2-9B3A631B8A64}"/>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8D6F-40DE-80E2-9B3A631B8A6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8D6F-40DE-80E2-9B3A631B8A6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8D6F-40DE-80E2-9B3A631B8A64}"/>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8D6F-40DE-80E2-9B3A631B8A64}"/>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AC4EE-CAAC-4213-BEC4-C4400BDCCD6C}"/>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467027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48729994-52E6-47BC-B7AD-8174742C3E99}"/>
              </a:ext>
            </a:extLst>
          </p:cNvPr>
          <p:cNvSpPr>
            <a:spLocks noGrp="1"/>
          </p:cNvSpPr>
          <p:nvPr>
            <p:ph type="pic" sz="quarter" idx="10"/>
          </p:nvPr>
        </p:nvSpPr>
        <p:spPr>
          <a:xfrm>
            <a:off x="0" y="0"/>
            <a:ext cx="12192000" cy="4350292"/>
          </a:xfrm>
          <a:custGeom>
            <a:avLst/>
            <a:gdLst>
              <a:gd name="connsiteX0" fmla="*/ 0 w 12192000"/>
              <a:gd name="connsiteY0" fmla="*/ 0 h 4350292"/>
              <a:gd name="connsiteX1" fmla="*/ 12192000 w 12192000"/>
              <a:gd name="connsiteY1" fmla="*/ 0 h 4350292"/>
              <a:gd name="connsiteX2" fmla="*/ 12192000 w 12192000"/>
              <a:gd name="connsiteY2" fmla="*/ 4350292 h 4350292"/>
              <a:gd name="connsiteX3" fmla="*/ 11986624 w 12192000"/>
              <a:gd name="connsiteY3" fmla="*/ 4268115 h 4350292"/>
              <a:gd name="connsiteX4" fmla="*/ 5336563 w 12192000"/>
              <a:gd name="connsiteY4" fmla="*/ 2909506 h 4350292"/>
              <a:gd name="connsiteX5" fmla="*/ 89006 w 12192000"/>
              <a:gd name="connsiteY5" fmla="*/ 2970478 h 4350292"/>
              <a:gd name="connsiteX6" fmla="*/ 0 w 12192000"/>
              <a:gd name="connsiteY6" fmla="*/ 2981693 h 435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350292">
                <a:moveTo>
                  <a:pt x="0" y="0"/>
                </a:moveTo>
                <a:lnTo>
                  <a:pt x="12192000" y="0"/>
                </a:lnTo>
                <a:lnTo>
                  <a:pt x="12192000" y="4350292"/>
                </a:lnTo>
                <a:lnTo>
                  <a:pt x="11986624" y="4268115"/>
                </a:lnTo>
                <a:cubicBezTo>
                  <a:pt x="10276433" y="3614838"/>
                  <a:pt x="7937366" y="3113123"/>
                  <a:pt x="5336563" y="2909506"/>
                </a:cubicBezTo>
                <a:cubicBezTo>
                  <a:pt x="3420178" y="2759474"/>
                  <a:pt x="1619650" y="2791486"/>
                  <a:pt x="89006" y="2970478"/>
                </a:cubicBezTo>
                <a:lnTo>
                  <a:pt x="0" y="298169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3" name="Title 1">
            <a:extLst>
              <a:ext uri="{FF2B5EF4-FFF2-40B4-BE49-F238E27FC236}">
                <a16:creationId xmlns:a16="http://schemas.microsoft.com/office/drawing/2014/main" id="{AEACD450-3A31-46E6-AC71-635A077F2863}"/>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986656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1D71525-E1D9-4EB0-8C32-C175E310EC4C}"/>
              </a:ext>
            </a:extLst>
          </p:cNvPr>
          <p:cNvSpPr>
            <a:spLocks noGrp="1"/>
          </p:cNvSpPr>
          <p:nvPr>
            <p:ph type="pic" sz="quarter" idx="11"/>
          </p:nvPr>
        </p:nvSpPr>
        <p:spPr>
          <a:xfrm>
            <a:off x="0" y="688457"/>
            <a:ext cx="4268152" cy="5481086"/>
          </a:xfrm>
          <a:custGeom>
            <a:avLst/>
            <a:gdLst>
              <a:gd name="connsiteX0" fmla="*/ 1527608 w 4268152"/>
              <a:gd name="connsiteY0" fmla="*/ 0 h 5481086"/>
              <a:gd name="connsiteX1" fmla="*/ 4268152 w 4268152"/>
              <a:gd name="connsiteY1" fmla="*/ 2740543 h 5481086"/>
              <a:gd name="connsiteX2" fmla="*/ 1527608 w 4268152"/>
              <a:gd name="connsiteY2" fmla="*/ 5481086 h 5481086"/>
              <a:gd name="connsiteX3" fmla="*/ 163483 w 4268152"/>
              <a:gd name="connsiteY3" fmla="*/ 5117996 h 5481086"/>
              <a:gd name="connsiteX4" fmla="*/ 0 w 4268152"/>
              <a:gd name="connsiteY4" fmla="*/ 5014580 h 5481086"/>
              <a:gd name="connsiteX5" fmla="*/ 0 w 4268152"/>
              <a:gd name="connsiteY5" fmla="*/ 466506 h 5481086"/>
              <a:gd name="connsiteX6" fmla="*/ 163483 w 4268152"/>
              <a:gd name="connsiteY6" fmla="*/ 363091 h 5481086"/>
              <a:gd name="connsiteX7" fmla="*/ 1527608 w 4268152"/>
              <a:gd name="connsiteY7" fmla="*/ 0 h 548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8152" h="5481086">
                <a:moveTo>
                  <a:pt x="1527608" y="0"/>
                </a:moveTo>
                <a:cubicBezTo>
                  <a:pt x="3041169" y="0"/>
                  <a:pt x="4268152" y="1226983"/>
                  <a:pt x="4268152" y="2740543"/>
                </a:cubicBezTo>
                <a:cubicBezTo>
                  <a:pt x="4268152" y="4254103"/>
                  <a:pt x="3041169" y="5481086"/>
                  <a:pt x="1527608" y="5481086"/>
                </a:cubicBezTo>
                <a:cubicBezTo>
                  <a:pt x="1030971" y="5481086"/>
                  <a:pt x="565189" y="5348982"/>
                  <a:pt x="163483" y="5117996"/>
                </a:cubicBezTo>
                <a:lnTo>
                  <a:pt x="0" y="5014580"/>
                </a:lnTo>
                <a:lnTo>
                  <a:pt x="0" y="466506"/>
                </a:lnTo>
                <a:lnTo>
                  <a:pt x="163483" y="363091"/>
                </a:lnTo>
                <a:cubicBezTo>
                  <a:pt x="565189" y="132105"/>
                  <a:pt x="1030971" y="0"/>
                  <a:pt x="1527608"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5">
            <a:extLst>
              <a:ext uri="{FF2B5EF4-FFF2-40B4-BE49-F238E27FC236}">
                <a16:creationId xmlns:a16="http://schemas.microsoft.com/office/drawing/2014/main" id="{BF9684A9-02BB-474E-A58B-815364C76658}"/>
              </a:ext>
            </a:extLst>
          </p:cNvPr>
          <p:cNvSpPr>
            <a:spLocks noGrp="1"/>
          </p:cNvSpPr>
          <p:nvPr userDrawn="1">
            <p:ph type="pic" sz="quarter" idx="10"/>
          </p:nvPr>
        </p:nvSpPr>
        <p:spPr>
          <a:xfrm>
            <a:off x="3049026" y="1295400"/>
            <a:ext cx="4267200" cy="4267200"/>
          </a:xfrm>
          <a:custGeom>
            <a:avLst/>
            <a:gdLst>
              <a:gd name="connsiteX0" fmla="*/ 2133600 w 4267200"/>
              <a:gd name="connsiteY0" fmla="*/ 0 h 4267200"/>
              <a:gd name="connsiteX1" fmla="*/ 4267200 w 4267200"/>
              <a:gd name="connsiteY1" fmla="*/ 2133600 h 4267200"/>
              <a:gd name="connsiteX2" fmla="*/ 2133600 w 4267200"/>
              <a:gd name="connsiteY2" fmla="*/ 4267200 h 4267200"/>
              <a:gd name="connsiteX3" fmla="*/ 0 w 4267200"/>
              <a:gd name="connsiteY3" fmla="*/ 2133600 h 4267200"/>
              <a:gd name="connsiteX4" fmla="*/ 2133600 w 4267200"/>
              <a:gd name="connsiteY4" fmla="*/ 0 h 426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67200" h="4267200">
                <a:moveTo>
                  <a:pt x="2133600" y="0"/>
                </a:moveTo>
                <a:cubicBezTo>
                  <a:pt x="3311955" y="0"/>
                  <a:pt x="4267200" y="955245"/>
                  <a:pt x="4267200" y="2133600"/>
                </a:cubicBezTo>
                <a:cubicBezTo>
                  <a:pt x="4267200" y="3311955"/>
                  <a:pt x="3311955" y="4267200"/>
                  <a:pt x="2133600" y="4267200"/>
                </a:cubicBezTo>
                <a:cubicBezTo>
                  <a:pt x="955246" y="4267200"/>
                  <a:pt x="0" y="3311955"/>
                  <a:pt x="0" y="2133600"/>
                </a:cubicBezTo>
                <a:cubicBezTo>
                  <a:pt x="0" y="955245"/>
                  <a:pt x="955246" y="0"/>
                  <a:pt x="2133600"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ED7BAB07-2240-43FB-8C50-349F45F95CFF}"/>
              </a:ext>
            </a:extLst>
          </p:cNvPr>
          <p:cNvSpPr>
            <a:spLocks noGrp="1"/>
          </p:cNvSpPr>
          <p:nvPr>
            <p:ph type="title"/>
          </p:nvPr>
        </p:nvSpPr>
        <p:spPr>
          <a:xfrm>
            <a:off x="597550" y="2367171"/>
            <a:ext cx="2173510" cy="2123658"/>
          </a:xfrm>
          <a:prstGeom prst="rect">
            <a:avLst/>
          </a:prstGeom>
        </p:spPr>
        <p:txBody>
          <a:bodyPr anchor="ctr"/>
          <a:lstStyle>
            <a:lvl1pPr algn="l">
              <a:lnSpc>
                <a:spcPct val="100000"/>
              </a:lnSpc>
              <a:defRPr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1468263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F0A1952-D2B2-4292-B8AD-B0C3B6D254FC}"/>
              </a:ext>
            </a:extLst>
          </p:cNvPr>
          <p:cNvSpPr>
            <a:spLocks noGrp="1"/>
          </p:cNvSpPr>
          <p:nvPr>
            <p:ph type="pic" sz="quarter" idx="11"/>
          </p:nvPr>
        </p:nvSpPr>
        <p:spPr>
          <a:xfrm>
            <a:off x="0" y="1"/>
            <a:ext cx="5181602" cy="6129099"/>
          </a:xfrm>
          <a:custGeom>
            <a:avLst/>
            <a:gdLst>
              <a:gd name="connsiteX0" fmla="*/ 0 w 5181602"/>
              <a:gd name="connsiteY0" fmla="*/ 0 h 6129099"/>
              <a:gd name="connsiteX1" fmla="*/ 104710 w 5181602"/>
              <a:gd name="connsiteY1" fmla="*/ 0 h 6129099"/>
              <a:gd name="connsiteX2" fmla="*/ 181421 w 5181602"/>
              <a:gd name="connsiteY2" fmla="*/ 0 h 6129099"/>
              <a:gd name="connsiteX3" fmla="*/ 270887 w 5181602"/>
              <a:gd name="connsiteY3" fmla="*/ 0 h 6129099"/>
              <a:gd name="connsiteX4" fmla="*/ 374093 w 5181602"/>
              <a:gd name="connsiteY4" fmla="*/ 0 h 6129099"/>
              <a:gd name="connsiteX5" fmla="*/ 492019 w 5181602"/>
              <a:gd name="connsiteY5" fmla="*/ 0 h 6129099"/>
              <a:gd name="connsiteX6" fmla="*/ 625648 w 5181602"/>
              <a:gd name="connsiteY6" fmla="*/ 0 h 6129099"/>
              <a:gd name="connsiteX7" fmla="*/ 775959 w 5181602"/>
              <a:gd name="connsiteY7" fmla="*/ 0 h 6129099"/>
              <a:gd name="connsiteX8" fmla="*/ 943934 w 5181602"/>
              <a:gd name="connsiteY8" fmla="*/ 0 h 6129099"/>
              <a:gd name="connsiteX9" fmla="*/ 1130556 w 5181602"/>
              <a:gd name="connsiteY9" fmla="*/ 0 h 6129099"/>
              <a:gd name="connsiteX10" fmla="*/ 1336805 w 5181602"/>
              <a:gd name="connsiteY10" fmla="*/ 0 h 6129099"/>
              <a:gd name="connsiteX11" fmla="*/ 1563663 w 5181602"/>
              <a:gd name="connsiteY11" fmla="*/ 0 h 6129099"/>
              <a:gd name="connsiteX12" fmla="*/ 1812109 w 5181602"/>
              <a:gd name="connsiteY12" fmla="*/ 0 h 6129099"/>
              <a:gd name="connsiteX13" fmla="*/ 2083127 w 5181602"/>
              <a:gd name="connsiteY13" fmla="*/ 0 h 6129099"/>
              <a:gd name="connsiteX14" fmla="*/ 2377699 w 5181602"/>
              <a:gd name="connsiteY14" fmla="*/ 0 h 6129099"/>
              <a:gd name="connsiteX15" fmla="*/ 2696803 w 5181602"/>
              <a:gd name="connsiteY15" fmla="*/ 0 h 6129099"/>
              <a:gd name="connsiteX16" fmla="*/ 3041423 w 5181602"/>
              <a:gd name="connsiteY16" fmla="*/ 0 h 6129099"/>
              <a:gd name="connsiteX17" fmla="*/ 3412540 w 5181602"/>
              <a:gd name="connsiteY17" fmla="*/ 0 h 6129099"/>
              <a:gd name="connsiteX18" fmla="*/ 3811134 w 5181602"/>
              <a:gd name="connsiteY18" fmla="*/ 0 h 6129099"/>
              <a:gd name="connsiteX19" fmla="*/ 4238190 w 5181602"/>
              <a:gd name="connsiteY19" fmla="*/ 0 h 6129099"/>
              <a:gd name="connsiteX20" fmla="*/ 4694685 w 5181602"/>
              <a:gd name="connsiteY20" fmla="*/ 0 h 6129099"/>
              <a:gd name="connsiteX21" fmla="*/ 5181602 w 5181602"/>
              <a:gd name="connsiteY21" fmla="*/ 0 h 6129099"/>
              <a:gd name="connsiteX22" fmla="*/ 5181602 w 5181602"/>
              <a:gd name="connsiteY22" fmla="*/ 2893218 h 6129099"/>
              <a:gd name="connsiteX23" fmla="*/ 4990190 w 5181602"/>
              <a:gd name="connsiteY23" fmla="*/ 3230761 h 6129099"/>
              <a:gd name="connsiteX24" fmla="*/ 13491 w 5181602"/>
              <a:gd name="connsiteY24" fmla="*/ 6123979 h 6129099"/>
              <a:gd name="connsiteX25" fmla="*/ 0 w 5181602"/>
              <a:gd name="connsiteY25" fmla="*/ 6129099 h 6129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181602" h="6129099">
                <a:moveTo>
                  <a:pt x="0" y="0"/>
                </a:moveTo>
                <a:lnTo>
                  <a:pt x="104710" y="0"/>
                </a:lnTo>
                <a:lnTo>
                  <a:pt x="181421" y="0"/>
                </a:lnTo>
                <a:lnTo>
                  <a:pt x="270887" y="0"/>
                </a:lnTo>
                <a:lnTo>
                  <a:pt x="374093" y="0"/>
                </a:lnTo>
                <a:lnTo>
                  <a:pt x="492019" y="0"/>
                </a:lnTo>
                <a:lnTo>
                  <a:pt x="625648" y="0"/>
                </a:lnTo>
                <a:lnTo>
                  <a:pt x="775959" y="0"/>
                </a:lnTo>
                <a:lnTo>
                  <a:pt x="943934" y="0"/>
                </a:lnTo>
                <a:lnTo>
                  <a:pt x="1130556" y="0"/>
                </a:lnTo>
                <a:lnTo>
                  <a:pt x="1336805" y="0"/>
                </a:lnTo>
                <a:lnTo>
                  <a:pt x="1563663" y="0"/>
                </a:lnTo>
                <a:lnTo>
                  <a:pt x="1812109" y="0"/>
                </a:lnTo>
                <a:lnTo>
                  <a:pt x="2083127" y="0"/>
                </a:lnTo>
                <a:lnTo>
                  <a:pt x="2377699" y="0"/>
                </a:lnTo>
                <a:lnTo>
                  <a:pt x="2696803" y="0"/>
                </a:lnTo>
                <a:lnTo>
                  <a:pt x="3041423" y="0"/>
                </a:lnTo>
                <a:lnTo>
                  <a:pt x="3412540" y="0"/>
                </a:lnTo>
                <a:lnTo>
                  <a:pt x="3811134" y="0"/>
                </a:lnTo>
                <a:lnTo>
                  <a:pt x="4238190" y="0"/>
                </a:lnTo>
                <a:lnTo>
                  <a:pt x="4694685" y="0"/>
                </a:lnTo>
                <a:lnTo>
                  <a:pt x="5181602" y="0"/>
                </a:lnTo>
                <a:cubicBezTo>
                  <a:pt x="5181602" y="0"/>
                  <a:pt x="5181602" y="0"/>
                  <a:pt x="5181602" y="2893218"/>
                </a:cubicBezTo>
                <a:cubicBezTo>
                  <a:pt x="5181602" y="3028235"/>
                  <a:pt x="5105037" y="3163252"/>
                  <a:pt x="4990190" y="3230761"/>
                </a:cubicBezTo>
                <a:cubicBezTo>
                  <a:pt x="4990190" y="3230761"/>
                  <a:pt x="4990190" y="3230761"/>
                  <a:pt x="13491" y="6123979"/>
                </a:cubicBezTo>
                <a:lnTo>
                  <a:pt x="0" y="612909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8">
            <a:extLst>
              <a:ext uri="{FF2B5EF4-FFF2-40B4-BE49-F238E27FC236}">
                <a16:creationId xmlns:a16="http://schemas.microsoft.com/office/drawing/2014/main" id="{14C187A4-45A4-47FF-83B2-73EA12FAF958}"/>
              </a:ext>
            </a:extLst>
          </p:cNvPr>
          <p:cNvSpPr>
            <a:spLocks noGrp="1"/>
          </p:cNvSpPr>
          <p:nvPr userDrawn="1">
            <p:ph type="pic" sz="quarter" idx="10"/>
          </p:nvPr>
        </p:nvSpPr>
        <p:spPr>
          <a:xfrm>
            <a:off x="1522413" y="987987"/>
            <a:ext cx="4882026" cy="4882026"/>
          </a:xfrm>
          <a:custGeom>
            <a:avLst/>
            <a:gdLst>
              <a:gd name="connsiteX0" fmla="*/ 2441014 w 4882026"/>
              <a:gd name="connsiteY0" fmla="*/ 0 h 4882026"/>
              <a:gd name="connsiteX1" fmla="*/ 4882026 w 4882026"/>
              <a:gd name="connsiteY1" fmla="*/ 2441013 h 4882026"/>
              <a:gd name="connsiteX2" fmla="*/ 2441014 w 4882026"/>
              <a:gd name="connsiteY2" fmla="*/ 4882026 h 4882026"/>
              <a:gd name="connsiteX3" fmla="*/ 0 w 4882026"/>
              <a:gd name="connsiteY3" fmla="*/ 2441013 h 4882026"/>
              <a:gd name="connsiteX4" fmla="*/ 2441014 w 4882026"/>
              <a:gd name="connsiteY4" fmla="*/ 0 h 48820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82026" h="4882026">
                <a:moveTo>
                  <a:pt x="2441014" y="0"/>
                </a:moveTo>
                <a:cubicBezTo>
                  <a:pt x="3789148" y="0"/>
                  <a:pt x="4882026" y="1092879"/>
                  <a:pt x="4882026" y="2441013"/>
                </a:cubicBezTo>
                <a:cubicBezTo>
                  <a:pt x="4882026" y="3789147"/>
                  <a:pt x="3789148" y="4882026"/>
                  <a:pt x="2441014" y="4882026"/>
                </a:cubicBezTo>
                <a:cubicBezTo>
                  <a:pt x="1092880" y="4882026"/>
                  <a:pt x="0" y="3789147"/>
                  <a:pt x="0" y="2441013"/>
                </a:cubicBezTo>
                <a:cubicBezTo>
                  <a:pt x="0" y="1092879"/>
                  <a:pt x="1092880" y="0"/>
                  <a:pt x="244101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C31E1C03-530A-4012-9C4E-B1D0BA58A09C}"/>
              </a:ext>
            </a:extLst>
          </p:cNvPr>
          <p:cNvSpPr>
            <a:spLocks noGrp="1"/>
          </p:cNvSpPr>
          <p:nvPr>
            <p:ph type="title" hasCustomPrompt="1"/>
          </p:nvPr>
        </p:nvSpPr>
        <p:spPr>
          <a:xfrm>
            <a:off x="7519455" y="1271202"/>
            <a:ext cx="3125754"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3892627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995E7B0D-8CC8-4F9D-9103-ABAF1A19E3EA}"/>
              </a:ext>
            </a:extLst>
          </p:cNvPr>
          <p:cNvSpPr>
            <a:spLocks noGrp="1"/>
          </p:cNvSpPr>
          <p:nvPr>
            <p:ph type="pic" sz="quarter" idx="10"/>
          </p:nvPr>
        </p:nvSpPr>
        <p:spPr>
          <a:xfrm>
            <a:off x="8534400" y="685800"/>
            <a:ext cx="3657600" cy="5486400"/>
          </a:xfrm>
          <a:custGeom>
            <a:avLst/>
            <a:gdLst>
              <a:gd name="connsiteX0" fmla="*/ 2743200 w 3657600"/>
              <a:gd name="connsiteY0" fmla="*/ 0 h 5486400"/>
              <a:gd name="connsiteX1" fmla="*/ 3558944 w 3657600"/>
              <a:gd name="connsiteY1" fmla="*/ 123329 h 5486400"/>
              <a:gd name="connsiteX2" fmla="*/ 3657600 w 3657600"/>
              <a:gd name="connsiteY2" fmla="*/ 159437 h 5486400"/>
              <a:gd name="connsiteX3" fmla="*/ 3657600 w 3657600"/>
              <a:gd name="connsiteY3" fmla="*/ 5326963 h 5486400"/>
              <a:gd name="connsiteX4" fmla="*/ 3558944 w 3657600"/>
              <a:gd name="connsiteY4" fmla="*/ 5363072 h 5486400"/>
              <a:gd name="connsiteX5" fmla="*/ 2743200 w 3657600"/>
              <a:gd name="connsiteY5" fmla="*/ 5486400 h 5486400"/>
              <a:gd name="connsiteX6" fmla="*/ 0 w 3657600"/>
              <a:gd name="connsiteY6" fmla="*/ 2743200 h 5486400"/>
              <a:gd name="connsiteX7" fmla="*/ 2743200 w 3657600"/>
              <a:gd name="connsiteY7"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57600" h="5486400">
                <a:moveTo>
                  <a:pt x="2743200" y="0"/>
                </a:moveTo>
                <a:cubicBezTo>
                  <a:pt x="3027268" y="0"/>
                  <a:pt x="3301251" y="43178"/>
                  <a:pt x="3558944" y="123329"/>
                </a:cubicBezTo>
                <a:lnTo>
                  <a:pt x="3657600" y="159437"/>
                </a:lnTo>
                <a:lnTo>
                  <a:pt x="3657600" y="5326963"/>
                </a:lnTo>
                <a:lnTo>
                  <a:pt x="3558944" y="5363072"/>
                </a:lnTo>
                <a:cubicBezTo>
                  <a:pt x="3301251" y="5443222"/>
                  <a:pt x="3027268" y="5486400"/>
                  <a:pt x="2743200" y="5486400"/>
                </a:cubicBezTo>
                <a:cubicBezTo>
                  <a:pt x="1228172" y="5486400"/>
                  <a:pt x="0" y="4258228"/>
                  <a:pt x="0" y="2743200"/>
                </a:cubicBezTo>
                <a:cubicBezTo>
                  <a:pt x="0" y="1228172"/>
                  <a:pt x="1228172" y="0"/>
                  <a:pt x="2743200"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A2688B4D-6AB2-41B6-9270-B293F1A99B79}"/>
              </a:ext>
            </a:extLst>
          </p:cNvPr>
          <p:cNvSpPr>
            <a:spLocks noGrp="1"/>
          </p:cNvSpPr>
          <p:nvPr>
            <p:ph type="title" hasCustomPrompt="1"/>
          </p:nvPr>
        </p:nvSpPr>
        <p:spPr>
          <a:xfrm>
            <a:off x="1084307" y="1351370"/>
            <a:ext cx="4224539"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977017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E1A97961-ED6B-4D28-B760-2E3500DEB80A}"/>
              </a:ext>
            </a:extLst>
          </p:cNvPr>
          <p:cNvSpPr>
            <a:spLocks noGrp="1"/>
          </p:cNvSpPr>
          <p:nvPr>
            <p:ph type="pic" sz="quarter" idx="10"/>
          </p:nvPr>
        </p:nvSpPr>
        <p:spPr>
          <a:xfrm>
            <a:off x="1"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61781DA4-E507-4DC1-8FEA-5B1868A66820}"/>
              </a:ext>
            </a:extLst>
          </p:cNvPr>
          <p:cNvSpPr>
            <a:spLocks noGrp="1"/>
          </p:cNvSpPr>
          <p:nvPr>
            <p:ph type="title"/>
          </p:nvPr>
        </p:nvSpPr>
        <p:spPr>
          <a:xfrm>
            <a:off x="5627538" y="2239169"/>
            <a:ext cx="6334308" cy="1938528"/>
          </a:xfrm>
          <a:prstGeom prst="rect">
            <a:avLst/>
          </a:prstGeom>
        </p:spPr>
        <p:txBody>
          <a:bodyPr anchor="ctr"/>
          <a:lstStyle>
            <a:lvl1pPr>
              <a:lnSpc>
                <a:spcPct val="100000"/>
              </a:lnSpc>
              <a:defRPr sz="4000"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3323980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5" name="PpHolder11">
            <a:extLst>
              <a:ext uri="{FF2B5EF4-FFF2-40B4-BE49-F238E27FC236}">
                <a16:creationId xmlns:a16="http://schemas.microsoft.com/office/drawing/2014/main" id="{F3E378A9-33F2-473E-BB99-A7E61C78DBF6}"/>
              </a:ext>
            </a:extLst>
          </p:cNvPr>
          <p:cNvSpPr>
            <a:spLocks noGrp="1"/>
          </p:cNvSpPr>
          <p:nvPr>
            <p:ph type="pic" sz="quarter" idx="13"/>
          </p:nvPr>
        </p:nvSpPr>
        <p:spPr>
          <a:xfrm>
            <a:off x="3666928" y="2801438"/>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4" y="1810145"/>
                  <a:pt x="0" y="1404930"/>
                  <a:pt x="0" y="905072"/>
                </a:cubicBezTo>
                <a:cubicBezTo>
                  <a:pt x="0" y="405214"/>
                  <a:pt x="405214" y="0"/>
                  <a:pt x="90507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13" name="PpHolder16">
            <a:extLst>
              <a:ext uri="{FF2B5EF4-FFF2-40B4-BE49-F238E27FC236}">
                <a16:creationId xmlns:a16="http://schemas.microsoft.com/office/drawing/2014/main" id="{51FD872D-E99A-4DB3-8726-655ED754DDFB}"/>
              </a:ext>
            </a:extLst>
          </p:cNvPr>
          <p:cNvSpPr>
            <a:spLocks noGrp="1"/>
          </p:cNvSpPr>
          <p:nvPr>
            <p:ph type="pic" sz="quarter" idx="12"/>
          </p:nvPr>
        </p:nvSpPr>
        <p:spPr>
          <a:xfrm>
            <a:off x="618928" y="2801438"/>
            <a:ext cx="1810147" cy="1810145"/>
          </a:xfrm>
          <a:custGeom>
            <a:avLst/>
            <a:gdLst>
              <a:gd name="connsiteX0" fmla="*/ 905073 w 1810147"/>
              <a:gd name="connsiteY0" fmla="*/ 0 h 1810145"/>
              <a:gd name="connsiteX1" fmla="*/ 1810147 w 1810147"/>
              <a:gd name="connsiteY1" fmla="*/ 905072 h 1810145"/>
              <a:gd name="connsiteX2" fmla="*/ 905073 w 1810147"/>
              <a:gd name="connsiteY2" fmla="*/ 1810145 h 1810145"/>
              <a:gd name="connsiteX3" fmla="*/ 0 w 1810147"/>
              <a:gd name="connsiteY3" fmla="*/ 905072 h 1810145"/>
              <a:gd name="connsiteX4" fmla="*/ 905073 w 1810147"/>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7" h="1810145">
                <a:moveTo>
                  <a:pt x="905073" y="0"/>
                </a:moveTo>
                <a:cubicBezTo>
                  <a:pt x="1404932" y="0"/>
                  <a:pt x="1810147" y="405214"/>
                  <a:pt x="1810147" y="905072"/>
                </a:cubicBezTo>
                <a:cubicBezTo>
                  <a:pt x="1810147" y="1404930"/>
                  <a:pt x="1404932" y="1810145"/>
                  <a:pt x="905073" y="1810145"/>
                </a:cubicBezTo>
                <a:cubicBezTo>
                  <a:pt x="405215" y="1810145"/>
                  <a:pt x="0" y="1404930"/>
                  <a:pt x="0" y="905072"/>
                </a:cubicBezTo>
                <a:cubicBezTo>
                  <a:pt x="0" y="405214"/>
                  <a:pt x="405215" y="0"/>
                  <a:pt x="90507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11" name="PpHolder21">
            <a:extLst>
              <a:ext uri="{FF2B5EF4-FFF2-40B4-BE49-F238E27FC236}">
                <a16:creationId xmlns:a16="http://schemas.microsoft.com/office/drawing/2014/main" id="{3AC0DF71-BD37-4323-A290-8655639372F8}"/>
              </a:ext>
            </a:extLst>
          </p:cNvPr>
          <p:cNvSpPr>
            <a:spLocks noGrp="1"/>
          </p:cNvSpPr>
          <p:nvPr>
            <p:ph type="pic" sz="quarter" idx="11"/>
          </p:nvPr>
        </p:nvSpPr>
        <p:spPr>
          <a:xfrm>
            <a:off x="6714927" y="2801438"/>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5" y="1810145"/>
                  <a:pt x="0" y="1404930"/>
                  <a:pt x="0" y="905072"/>
                </a:cubicBezTo>
                <a:cubicBezTo>
                  <a:pt x="0" y="405214"/>
                  <a:pt x="405215" y="0"/>
                  <a:pt x="90507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9" name="PpHolder26">
            <a:extLst>
              <a:ext uri="{FF2B5EF4-FFF2-40B4-BE49-F238E27FC236}">
                <a16:creationId xmlns:a16="http://schemas.microsoft.com/office/drawing/2014/main" id="{0CF265B5-3B2C-4C8E-9573-6948ABD87519}"/>
              </a:ext>
            </a:extLst>
          </p:cNvPr>
          <p:cNvSpPr>
            <a:spLocks noGrp="1"/>
          </p:cNvSpPr>
          <p:nvPr userDrawn="1">
            <p:ph type="pic" sz="quarter" idx="10"/>
          </p:nvPr>
        </p:nvSpPr>
        <p:spPr>
          <a:xfrm>
            <a:off x="9762927" y="2801438"/>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5" y="1810145"/>
                  <a:pt x="0" y="1404930"/>
                  <a:pt x="0" y="905072"/>
                </a:cubicBezTo>
                <a:cubicBezTo>
                  <a:pt x="0" y="405214"/>
                  <a:pt x="405215" y="0"/>
                  <a:pt x="90507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AB61884D-FAD0-49AA-88FB-DC4414D44AD9}"/>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58652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883871D1-D247-41EE-9636-3ECC5FA3D43B}"/>
              </a:ext>
            </a:extLst>
          </p:cNvPr>
          <p:cNvSpPr>
            <a:spLocks noGrp="1"/>
          </p:cNvSpPr>
          <p:nvPr>
            <p:ph type="pic" sz="quarter" idx="13"/>
          </p:nvPr>
        </p:nvSpPr>
        <p:spPr>
          <a:xfrm>
            <a:off x="7316788" y="0"/>
            <a:ext cx="4875212" cy="6858000"/>
          </a:xfrm>
          <a:custGeom>
            <a:avLst/>
            <a:gdLst>
              <a:gd name="connsiteX0" fmla="*/ 297546 w 4875212"/>
              <a:gd name="connsiteY0" fmla="*/ 0 h 6858000"/>
              <a:gd name="connsiteX1" fmla="*/ 4875212 w 4875212"/>
              <a:gd name="connsiteY1" fmla="*/ 0 h 6858000"/>
              <a:gd name="connsiteX2" fmla="*/ 4875212 w 4875212"/>
              <a:gd name="connsiteY2" fmla="*/ 6858000 h 6858000"/>
              <a:gd name="connsiteX3" fmla="*/ 297546 w 4875212"/>
              <a:gd name="connsiteY3" fmla="*/ 6858000 h 6858000"/>
              <a:gd name="connsiteX4" fmla="*/ 0 w 4875212"/>
              <a:gd name="connsiteY4" fmla="*/ 6523261 h 6858000"/>
              <a:gd name="connsiteX5" fmla="*/ 0 w 4875212"/>
              <a:gd name="connsiteY5" fmla="*/ 334739 h 6858000"/>
              <a:gd name="connsiteX6" fmla="*/ 297546 w 487521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5212" h="6858000">
                <a:moveTo>
                  <a:pt x="297546" y="0"/>
                </a:moveTo>
                <a:lnTo>
                  <a:pt x="4875212" y="0"/>
                </a:lnTo>
                <a:lnTo>
                  <a:pt x="4875212" y="6858000"/>
                </a:lnTo>
                <a:lnTo>
                  <a:pt x="297546" y="6858000"/>
                </a:lnTo>
                <a:cubicBezTo>
                  <a:pt x="133216" y="6858000"/>
                  <a:pt x="0" y="6708132"/>
                  <a:pt x="0" y="6523261"/>
                </a:cubicBezTo>
                <a:lnTo>
                  <a:pt x="0" y="334739"/>
                </a:lnTo>
                <a:cubicBezTo>
                  <a:pt x="0" y="149868"/>
                  <a:pt x="133216" y="0"/>
                  <a:pt x="29754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22">
            <a:extLst>
              <a:ext uri="{FF2B5EF4-FFF2-40B4-BE49-F238E27FC236}">
                <a16:creationId xmlns:a16="http://schemas.microsoft.com/office/drawing/2014/main" id="{542DA1C0-3752-4296-9811-77B6A4932AF0}"/>
              </a:ext>
            </a:extLst>
          </p:cNvPr>
          <p:cNvSpPr>
            <a:spLocks noGrp="1"/>
          </p:cNvSpPr>
          <p:nvPr>
            <p:ph type="pic" sz="quarter" idx="12"/>
          </p:nvPr>
        </p:nvSpPr>
        <p:spPr>
          <a:xfrm>
            <a:off x="6711565" y="2660600"/>
            <a:ext cx="1517904" cy="1517903"/>
          </a:xfrm>
          <a:custGeom>
            <a:avLst/>
            <a:gdLst>
              <a:gd name="connsiteX0" fmla="*/ 758952 w 1517904"/>
              <a:gd name="connsiteY0" fmla="*/ 0 h 1517903"/>
              <a:gd name="connsiteX1" fmla="*/ 1517904 w 1517904"/>
              <a:gd name="connsiteY1" fmla="*/ 758951 h 1517903"/>
              <a:gd name="connsiteX2" fmla="*/ 758952 w 1517904"/>
              <a:gd name="connsiteY2" fmla="*/ 1517903 h 1517903"/>
              <a:gd name="connsiteX3" fmla="*/ 0 w 1517904"/>
              <a:gd name="connsiteY3" fmla="*/ 758951 h 1517903"/>
              <a:gd name="connsiteX4" fmla="*/ 758952 w 1517904"/>
              <a:gd name="connsiteY4" fmla="*/ 0 h 1517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3">
                <a:moveTo>
                  <a:pt x="758952" y="0"/>
                </a:moveTo>
                <a:cubicBezTo>
                  <a:pt x="1178110" y="0"/>
                  <a:pt x="1517904" y="339793"/>
                  <a:pt x="1517904" y="758951"/>
                </a:cubicBezTo>
                <a:cubicBezTo>
                  <a:pt x="1517904" y="1178109"/>
                  <a:pt x="1178110" y="1517903"/>
                  <a:pt x="758952" y="1517903"/>
                </a:cubicBezTo>
                <a:cubicBezTo>
                  <a:pt x="339794" y="1517903"/>
                  <a:pt x="0" y="1178109"/>
                  <a:pt x="0" y="758951"/>
                </a:cubicBezTo>
                <a:cubicBezTo>
                  <a:pt x="0" y="339793"/>
                  <a:pt x="339794" y="0"/>
                  <a:pt x="75895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11" name="PpHolder23">
            <a:extLst>
              <a:ext uri="{FF2B5EF4-FFF2-40B4-BE49-F238E27FC236}">
                <a16:creationId xmlns:a16="http://schemas.microsoft.com/office/drawing/2014/main" id="{E2B299DA-1151-4250-95D5-17963CADA324}"/>
              </a:ext>
            </a:extLst>
          </p:cNvPr>
          <p:cNvSpPr>
            <a:spLocks noGrp="1"/>
          </p:cNvSpPr>
          <p:nvPr>
            <p:ph type="pic" sz="quarter" idx="11"/>
          </p:nvPr>
        </p:nvSpPr>
        <p:spPr>
          <a:xfrm>
            <a:off x="6711565" y="686120"/>
            <a:ext cx="1517904" cy="1517904"/>
          </a:xfrm>
          <a:custGeom>
            <a:avLst/>
            <a:gdLst>
              <a:gd name="connsiteX0" fmla="*/ 758952 w 1517904"/>
              <a:gd name="connsiteY0" fmla="*/ 0 h 1517904"/>
              <a:gd name="connsiteX1" fmla="*/ 1517904 w 1517904"/>
              <a:gd name="connsiteY1" fmla="*/ 758952 h 1517904"/>
              <a:gd name="connsiteX2" fmla="*/ 758952 w 1517904"/>
              <a:gd name="connsiteY2" fmla="*/ 1517904 h 1517904"/>
              <a:gd name="connsiteX3" fmla="*/ 0 w 1517904"/>
              <a:gd name="connsiteY3" fmla="*/ 758952 h 1517904"/>
              <a:gd name="connsiteX4" fmla="*/ 758952 w 1517904"/>
              <a:gd name="connsiteY4" fmla="*/ 0 h 1517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4">
                <a:moveTo>
                  <a:pt x="758952" y="0"/>
                </a:moveTo>
                <a:cubicBezTo>
                  <a:pt x="1178110" y="0"/>
                  <a:pt x="1517904" y="339794"/>
                  <a:pt x="1517904" y="758952"/>
                </a:cubicBezTo>
                <a:cubicBezTo>
                  <a:pt x="1517904" y="1178110"/>
                  <a:pt x="1178110" y="1517904"/>
                  <a:pt x="758952" y="1517904"/>
                </a:cubicBezTo>
                <a:cubicBezTo>
                  <a:pt x="339794" y="1517904"/>
                  <a:pt x="0" y="1178110"/>
                  <a:pt x="0" y="758952"/>
                </a:cubicBezTo>
                <a:cubicBezTo>
                  <a:pt x="0" y="339794"/>
                  <a:pt x="339794" y="0"/>
                  <a:pt x="75895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9" name="PpHolder24">
            <a:extLst>
              <a:ext uri="{FF2B5EF4-FFF2-40B4-BE49-F238E27FC236}">
                <a16:creationId xmlns:a16="http://schemas.microsoft.com/office/drawing/2014/main" id="{D824819F-DD14-4D4D-84B3-32636D611EFF}"/>
              </a:ext>
            </a:extLst>
          </p:cNvPr>
          <p:cNvSpPr>
            <a:spLocks noGrp="1"/>
          </p:cNvSpPr>
          <p:nvPr userDrawn="1">
            <p:ph type="pic" sz="quarter" idx="10"/>
          </p:nvPr>
        </p:nvSpPr>
        <p:spPr>
          <a:xfrm>
            <a:off x="6711565" y="4653976"/>
            <a:ext cx="1517904" cy="1517904"/>
          </a:xfrm>
          <a:custGeom>
            <a:avLst/>
            <a:gdLst>
              <a:gd name="connsiteX0" fmla="*/ 758952 w 1517904"/>
              <a:gd name="connsiteY0" fmla="*/ 0 h 1517904"/>
              <a:gd name="connsiteX1" fmla="*/ 1517904 w 1517904"/>
              <a:gd name="connsiteY1" fmla="*/ 758952 h 1517904"/>
              <a:gd name="connsiteX2" fmla="*/ 758952 w 1517904"/>
              <a:gd name="connsiteY2" fmla="*/ 1517904 h 1517904"/>
              <a:gd name="connsiteX3" fmla="*/ 0 w 1517904"/>
              <a:gd name="connsiteY3" fmla="*/ 758952 h 1517904"/>
              <a:gd name="connsiteX4" fmla="*/ 758952 w 1517904"/>
              <a:gd name="connsiteY4" fmla="*/ 0 h 1517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4">
                <a:moveTo>
                  <a:pt x="758952" y="0"/>
                </a:moveTo>
                <a:cubicBezTo>
                  <a:pt x="1178110" y="0"/>
                  <a:pt x="1517904" y="339794"/>
                  <a:pt x="1517904" y="758952"/>
                </a:cubicBezTo>
                <a:cubicBezTo>
                  <a:pt x="1517904" y="1178110"/>
                  <a:pt x="1178110" y="1517904"/>
                  <a:pt x="758952" y="1517904"/>
                </a:cubicBezTo>
                <a:cubicBezTo>
                  <a:pt x="339794" y="1517904"/>
                  <a:pt x="0" y="1178110"/>
                  <a:pt x="0" y="758952"/>
                </a:cubicBezTo>
                <a:cubicBezTo>
                  <a:pt x="0" y="339794"/>
                  <a:pt x="339794" y="0"/>
                  <a:pt x="75895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D1F90555-A82E-4A08-BFC0-FF2BCA5CC8E9}"/>
              </a:ext>
            </a:extLst>
          </p:cNvPr>
          <p:cNvSpPr>
            <a:spLocks noGrp="1"/>
          </p:cNvSpPr>
          <p:nvPr>
            <p:ph type="title" hasCustomPrompt="1"/>
          </p:nvPr>
        </p:nvSpPr>
        <p:spPr>
          <a:xfrm>
            <a:off x="2140321" y="1321138"/>
            <a:ext cx="2807141"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3790299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9" name="PpHolder4">
            <a:extLst>
              <a:ext uri="{FF2B5EF4-FFF2-40B4-BE49-F238E27FC236}">
                <a16:creationId xmlns:a16="http://schemas.microsoft.com/office/drawing/2014/main" id="{5B51247D-4651-4B27-9A8D-E06FD88C7921}"/>
              </a:ext>
            </a:extLst>
          </p:cNvPr>
          <p:cNvSpPr>
            <a:spLocks noGrp="1"/>
          </p:cNvSpPr>
          <p:nvPr>
            <p:ph type="pic" sz="quarter" idx="11"/>
          </p:nvPr>
        </p:nvSpPr>
        <p:spPr>
          <a:xfrm>
            <a:off x="608016" y="1604946"/>
            <a:ext cx="2744785" cy="3957654"/>
          </a:xfrm>
          <a:custGeom>
            <a:avLst/>
            <a:gdLst>
              <a:gd name="connsiteX0" fmla="*/ 131392 w 2744785"/>
              <a:gd name="connsiteY0" fmla="*/ 0 h 3957654"/>
              <a:gd name="connsiteX1" fmla="*/ 2613392 w 2744785"/>
              <a:gd name="connsiteY1" fmla="*/ 0 h 3957654"/>
              <a:gd name="connsiteX2" fmla="*/ 2744785 w 2744785"/>
              <a:gd name="connsiteY2" fmla="*/ 131393 h 3957654"/>
              <a:gd name="connsiteX3" fmla="*/ 2744785 w 2744785"/>
              <a:gd name="connsiteY3" fmla="*/ 3826261 h 3957654"/>
              <a:gd name="connsiteX4" fmla="*/ 2613392 w 2744785"/>
              <a:gd name="connsiteY4" fmla="*/ 3957654 h 3957654"/>
              <a:gd name="connsiteX5" fmla="*/ 131392 w 2744785"/>
              <a:gd name="connsiteY5" fmla="*/ 3957654 h 3957654"/>
              <a:gd name="connsiteX6" fmla="*/ 0 w 2744785"/>
              <a:gd name="connsiteY6" fmla="*/ 3826261 h 3957654"/>
              <a:gd name="connsiteX7" fmla="*/ 0 w 2744785"/>
              <a:gd name="connsiteY7" fmla="*/ 131393 h 3957654"/>
              <a:gd name="connsiteX8" fmla="*/ 131392 w 2744785"/>
              <a:gd name="connsiteY8" fmla="*/ 0 h 3957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4785" h="3957654">
                <a:moveTo>
                  <a:pt x="131392" y="0"/>
                </a:moveTo>
                <a:lnTo>
                  <a:pt x="2613392" y="0"/>
                </a:lnTo>
                <a:cubicBezTo>
                  <a:pt x="2685958" y="0"/>
                  <a:pt x="2744785" y="58827"/>
                  <a:pt x="2744785" y="131393"/>
                </a:cubicBezTo>
                <a:lnTo>
                  <a:pt x="2744785" y="3826261"/>
                </a:lnTo>
                <a:cubicBezTo>
                  <a:pt x="2744785" y="3898827"/>
                  <a:pt x="2685958" y="3957654"/>
                  <a:pt x="2613392" y="3957654"/>
                </a:cubicBezTo>
                <a:lnTo>
                  <a:pt x="131392" y="3957654"/>
                </a:lnTo>
                <a:cubicBezTo>
                  <a:pt x="58826" y="3957654"/>
                  <a:pt x="0" y="3898827"/>
                  <a:pt x="0" y="3826261"/>
                </a:cubicBezTo>
                <a:lnTo>
                  <a:pt x="0" y="131393"/>
                </a:lnTo>
                <a:cubicBezTo>
                  <a:pt x="0" y="58827"/>
                  <a:pt x="58826" y="0"/>
                  <a:pt x="131392"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17">
            <a:extLst>
              <a:ext uri="{FF2B5EF4-FFF2-40B4-BE49-F238E27FC236}">
                <a16:creationId xmlns:a16="http://schemas.microsoft.com/office/drawing/2014/main" id="{C7E8CA0F-4937-4E3D-8505-8D35F0BE0B89}"/>
              </a:ext>
            </a:extLst>
          </p:cNvPr>
          <p:cNvSpPr>
            <a:spLocks noGrp="1"/>
          </p:cNvSpPr>
          <p:nvPr userDrawn="1">
            <p:ph type="pic" sz="quarter" idx="10"/>
          </p:nvPr>
        </p:nvSpPr>
        <p:spPr>
          <a:xfrm>
            <a:off x="6400800" y="1604946"/>
            <a:ext cx="2744786" cy="3957654"/>
          </a:xfrm>
          <a:custGeom>
            <a:avLst/>
            <a:gdLst>
              <a:gd name="connsiteX0" fmla="*/ 131393 w 2744786"/>
              <a:gd name="connsiteY0" fmla="*/ 0 h 3957654"/>
              <a:gd name="connsiteX1" fmla="*/ 2613393 w 2744786"/>
              <a:gd name="connsiteY1" fmla="*/ 0 h 3957654"/>
              <a:gd name="connsiteX2" fmla="*/ 2744786 w 2744786"/>
              <a:gd name="connsiteY2" fmla="*/ 131393 h 3957654"/>
              <a:gd name="connsiteX3" fmla="*/ 2744786 w 2744786"/>
              <a:gd name="connsiteY3" fmla="*/ 3826261 h 3957654"/>
              <a:gd name="connsiteX4" fmla="*/ 2613393 w 2744786"/>
              <a:gd name="connsiteY4" fmla="*/ 3957654 h 3957654"/>
              <a:gd name="connsiteX5" fmla="*/ 131393 w 2744786"/>
              <a:gd name="connsiteY5" fmla="*/ 3957654 h 3957654"/>
              <a:gd name="connsiteX6" fmla="*/ 0 w 2744786"/>
              <a:gd name="connsiteY6" fmla="*/ 3826261 h 3957654"/>
              <a:gd name="connsiteX7" fmla="*/ 0 w 2744786"/>
              <a:gd name="connsiteY7" fmla="*/ 131393 h 3957654"/>
              <a:gd name="connsiteX8" fmla="*/ 131393 w 2744786"/>
              <a:gd name="connsiteY8" fmla="*/ 0 h 3957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4786" h="3957654">
                <a:moveTo>
                  <a:pt x="131393" y="0"/>
                </a:moveTo>
                <a:lnTo>
                  <a:pt x="2613393" y="0"/>
                </a:lnTo>
                <a:cubicBezTo>
                  <a:pt x="2685959" y="0"/>
                  <a:pt x="2744786" y="58827"/>
                  <a:pt x="2744786" y="131393"/>
                </a:cubicBezTo>
                <a:lnTo>
                  <a:pt x="2744786" y="3826261"/>
                </a:lnTo>
                <a:cubicBezTo>
                  <a:pt x="2744786" y="3898827"/>
                  <a:pt x="2685959" y="3957654"/>
                  <a:pt x="2613393" y="3957654"/>
                </a:cubicBezTo>
                <a:lnTo>
                  <a:pt x="131393" y="3957654"/>
                </a:lnTo>
                <a:cubicBezTo>
                  <a:pt x="58827" y="3957654"/>
                  <a:pt x="0" y="3898827"/>
                  <a:pt x="0" y="3826261"/>
                </a:cubicBezTo>
                <a:lnTo>
                  <a:pt x="0" y="131393"/>
                </a:lnTo>
                <a:cubicBezTo>
                  <a:pt x="0" y="58827"/>
                  <a:pt x="58827" y="0"/>
                  <a:pt x="131393"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E04A3A40-30C0-4CFB-A825-E77C5B30A8CA}"/>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334378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2" name="PpHolder4">
            <a:extLst>
              <a:ext uri="{FF2B5EF4-FFF2-40B4-BE49-F238E27FC236}">
                <a16:creationId xmlns:a16="http://schemas.microsoft.com/office/drawing/2014/main" id="{E6924EC4-E316-4C21-B2C1-0B20E1345633}"/>
              </a:ext>
            </a:extLst>
          </p:cNvPr>
          <p:cNvSpPr>
            <a:spLocks noGrp="1"/>
          </p:cNvSpPr>
          <p:nvPr>
            <p:ph type="pic" sz="quarter" idx="12"/>
          </p:nvPr>
        </p:nvSpPr>
        <p:spPr>
          <a:xfrm>
            <a:off x="1" y="1600200"/>
            <a:ext cx="5181601" cy="5257800"/>
          </a:xfrm>
          <a:custGeom>
            <a:avLst/>
            <a:gdLst>
              <a:gd name="connsiteX0" fmla="*/ 0 w 5181601"/>
              <a:gd name="connsiteY0" fmla="*/ 0 h 5257800"/>
              <a:gd name="connsiteX1" fmla="*/ 5181601 w 5181601"/>
              <a:gd name="connsiteY1" fmla="*/ 0 h 5257800"/>
              <a:gd name="connsiteX2" fmla="*/ 5181601 w 5181601"/>
              <a:gd name="connsiteY2" fmla="*/ 5257800 h 5257800"/>
              <a:gd name="connsiteX3" fmla="*/ 0 w 5181601"/>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5181601" h="5257800">
                <a:moveTo>
                  <a:pt x="0" y="0"/>
                </a:moveTo>
                <a:lnTo>
                  <a:pt x="5181601" y="0"/>
                </a:lnTo>
                <a:lnTo>
                  <a:pt x="5181601" y="5257800"/>
                </a:lnTo>
                <a:lnTo>
                  <a:pt x="0" y="52578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5">
            <a:extLst>
              <a:ext uri="{FF2B5EF4-FFF2-40B4-BE49-F238E27FC236}">
                <a16:creationId xmlns:a16="http://schemas.microsoft.com/office/drawing/2014/main" id="{5B56127D-4ED5-41A4-8B19-8C2DE0B875F4}"/>
              </a:ext>
            </a:extLst>
          </p:cNvPr>
          <p:cNvSpPr>
            <a:spLocks noGrp="1"/>
          </p:cNvSpPr>
          <p:nvPr>
            <p:ph type="pic" sz="quarter" idx="11"/>
          </p:nvPr>
        </p:nvSpPr>
        <p:spPr>
          <a:xfrm>
            <a:off x="5487990" y="1600200"/>
            <a:ext cx="2436811" cy="2438400"/>
          </a:xfrm>
          <a:custGeom>
            <a:avLst/>
            <a:gdLst>
              <a:gd name="connsiteX0" fmla="*/ 0 w 2436811"/>
              <a:gd name="connsiteY0" fmla="*/ 0 h 2438400"/>
              <a:gd name="connsiteX1" fmla="*/ 2436811 w 2436811"/>
              <a:gd name="connsiteY1" fmla="*/ 0 h 2438400"/>
              <a:gd name="connsiteX2" fmla="*/ 2436811 w 2436811"/>
              <a:gd name="connsiteY2" fmla="*/ 2438400 h 2438400"/>
              <a:gd name="connsiteX3" fmla="*/ 0 w 2436811"/>
              <a:gd name="connsiteY3" fmla="*/ 2438400 h 2438400"/>
            </a:gdLst>
            <a:ahLst/>
            <a:cxnLst>
              <a:cxn ang="0">
                <a:pos x="connsiteX0" y="connsiteY0"/>
              </a:cxn>
              <a:cxn ang="0">
                <a:pos x="connsiteX1" y="connsiteY1"/>
              </a:cxn>
              <a:cxn ang="0">
                <a:pos x="connsiteX2" y="connsiteY2"/>
              </a:cxn>
              <a:cxn ang="0">
                <a:pos x="connsiteX3" y="connsiteY3"/>
              </a:cxn>
            </a:cxnLst>
            <a:rect l="l" t="t" r="r" b="b"/>
            <a:pathLst>
              <a:path w="2436811" h="2438400">
                <a:moveTo>
                  <a:pt x="0" y="0"/>
                </a:moveTo>
                <a:lnTo>
                  <a:pt x="2436811" y="0"/>
                </a:lnTo>
                <a:lnTo>
                  <a:pt x="2436811" y="2438400"/>
                </a:lnTo>
                <a:lnTo>
                  <a:pt x="0" y="24384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6">
            <a:extLst>
              <a:ext uri="{FF2B5EF4-FFF2-40B4-BE49-F238E27FC236}">
                <a16:creationId xmlns:a16="http://schemas.microsoft.com/office/drawing/2014/main" id="{D406D9FC-0D4E-4964-981D-1B92D4305BA6}"/>
              </a:ext>
            </a:extLst>
          </p:cNvPr>
          <p:cNvSpPr>
            <a:spLocks noGrp="1"/>
          </p:cNvSpPr>
          <p:nvPr userDrawn="1">
            <p:ph type="pic" sz="quarter" idx="10"/>
          </p:nvPr>
        </p:nvSpPr>
        <p:spPr>
          <a:xfrm>
            <a:off x="8238931" y="1600200"/>
            <a:ext cx="2436812" cy="2438400"/>
          </a:xfrm>
          <a:custGeom>
            <a:avLst/>
            <a:gdLst>
              <a:gd name="connsiteX0" fmla="*/ 0 w 2436812"/>
              <a:gd name="connsiteY0" fmla="*/ 0 h 2438400"/>
              <a:gd name="connsiteX1" fmla="*/ 2436812 w 2436812"/>
              <a:gd name="connsiteY1" fmla="*/ 0 h 2438400"/>
              <a:gd name="connsiteX2" fmla="*/ 2436812 w 2436812"/>
              <a:gd name="connsiteY2" fmla="*/ 2438400 h 2438400"/>
              <a:gd name="connsiteX3" fmla="*/ 0 w 2436812"/>
              <a:gd name="connsiteY3" fmla="*/ 2438400 h 2438400"/>
            </a:gdLst>
            <a:ahLst/>
            <a:cxnLst>
              <a:cxn ang="0">
                <a:pos x="connsiteX0" y="connsiteY0"/>
              </a:cxn>
              <a:cxn ang="0">
                <a:pos x="connsiteX1" y="connsiteY1"/>
              </a:cxn>
              <a:cxn ang="0">
                <a:pos x="connsiteX2" y="connsiteY2"/>
              </a:cxn>
              <a:cxn ang="0">
                <a:pos x="connsiteX3" y="connsiteY3"/>
              </a:cxn>
            </a:cxnLst>
            <a:rect l="l" t="t" r="r" b="b"/>
            <a:pathLst>
              <a:path w="2436812" h="2438400">
                <a:moveTo>
                  <a:pt x="0" y="0"/>
                </a:moveTo>
                <a:lnTo>
                  <a:pt x="2436812" y="0"/>
                </a:lnTo>
                <a:lnTo>
                  <a:pt x="2436812" y="2438400"/>
                </a:lnTo>
                <a:lnTo>
                  <a:pt x="0" y="24384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30CCE4AA-A825-4013-8E60-831050D7BDF0}"/>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012012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A5E0B476-2F96-4906-8DB4-49ED6A69C84A}"/>
              </a:ext>
            </a:extLst>
          </p:cNvPr>
          <p:cNvSpPr>
            <a:spLocks noGrp="1"/>
          </p:cNvSpPr>
          <p:nvPr>
            <p:ph type="pic" sz="quarter" idx="11"/>
          </p:nvPr>
        </p:nvSpPr>
        <p:spPr>
          <a:xfrm>
            <a:off x="5487990" y="0"/>
            <a:ext cx="6704011" cy="5562600"/>
          </a:xfrm>
          <a:custGeom>
            <a:avLst/>
            <a:gdLst>
              <a:gd name="connsiteX0" fmla="*/ 0 w 6704011"/>
              <a:gd name="connsiteY0" fmla="*/ 0 h 5562600"/>
              <a:gd name="connsiteX1" fmla="*/ 6704011 w 6704011"/>
              <a:gd name="connsiteY1" fmla="*/ 0 h 5562600"/>
              <a:gd name="connsiteX2" fmla="*/ 6704011 w 6704011"/>
              <a:gd name="connsiteY2" fmla="*/ 5562600 h 5562600"/>
              <a:gd name="connsiteX3" fmla="*/ 0 w 6704011"/>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6704011" h="5562600">
                <a:moveTo>
                  <a:pt x="0" y="0"/>
                </a:moveTo>
                <a:lnTo>
                  <a:pt x="6704011" y="0"/>
                </a:lnTo>
                <a:lnTo>
                  <a:pt x="6704011" y="5562600"/>
                </a:lnTo>
                <a:lnTo>
                  <a:pt x="0" y="55626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2">
            <a:extLst>
              <a:ext uri="{FF2B5EF4-FFF2-40B4-BE49-F238E27FC236}">
                <a16:creationId xmlns:a16="http://schemas.microsoft.com/office/drawing/2014/main" id="{952E4A8C-D214-4CE1-AF92-B58153DD1BC9}"/>
              </a:ext>
            </a:extLst>
          </p:cNvPr>
          <p:cNvSpPr>
            <a:spLocks noGrp="1"/>
          </p:cNvSpPr>
          <p:nvPr userDrawn="1">
            <p:ph type="pic" sz="quarter" idx="10"/>
          </p:nvPr>
        </p:nvSpPr>
        <p:spPr>
          <a:xfrm>
            <a:off x="1" y="0"/>
            <a:ext cx="5181601" cy="5257800"/>
          </a:xfrm>
          <a:custGeom>
            <a:avLst/>
            <a:gdLst>
              <a:gd name="connsiteX0" fmla="*/ 0 w 5181601"/>
              <a:gd name="connsiteY0" fmla="*/ 0 h 5257800"/>
              <a:gd name="connsiteX1" fmla="*/ 5181601 w 5181601"/>
              <a:gd name="connsiteY1" fmla="*/ 0 h 5257800"/>
              <a:gd name="connsiteX2" fmla="*/ 5181601 w 5181601"/>
              <a:gd name="connsiteY2" fmla="*/ 5257800 h 5257800"/>
              <a:gd name="connsiteX3" fmla="*/ 0 w 5181601"/>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5181601" h="5257800">
                <a:moveTo>
                  <a:pt x="0" y="0"/>
                </a:moveTo>
                <a:lnTo>
                  <a:pt x="5181601" y="0"/>
                </a:lnTo>
                <a:lnTo>
                  <a:pt x="5181601" y="5257800"/>
                </a:lnTo>
                <a:lnTo>
                  <a:pt x="0" y="52578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753360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2E907EDF-F415-4175-838B-F32A7B3C833E}"/>
              </a:ext>
            </a:extLst>
          </p:cNvPr>
          <p:cNvSpPr>
            <a:spLocks noGrp="1"/>
          </p:cNvSpPr>
          <p:nvPr>
            <p:ph type="pic" sz="quarter" idx="10"/>
          </p:nvPr>
        </p:nvSpPr>
        <p:spPr>
          <a:xfrm>
            <a:off x="0" y="0"/>
            <a:ext cx="10669588" cy="6172200"/>
          </a:xfrm>
          <a:custGeom>
            <a:avLst/>
            <a:gdLst>
              <a:gd name="connsiteX0" fmla="*/ 0 w 10669588"/>
              <a:gd name="connsiteY0" fmla="*/ 0 h 6172200"/>
              <a:gd name="connsiteX1" fmla="*/ 10669588 w 10669588"/>
              <a:gd name="connsiteY1" fmla="*/ 0 h 6172200"/>
              <a:gd name="connsiteX2" fmla="*/ 10669588 w 10669588"/>
              <a:gd name="connsiteY2" fmla="*/ 5848616 h 6172200"/>
              <a:gd name="connsiteX3" fmla="*/ 10345626 w 10669588"/>
              <a:gd name="connsiteY3" fmla="*/ 6172200 h 6172200"/>
              <a:gd name="connsiteX4" fmla="*/ 0 w 106695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69588" h="6172200">
                <a:moveTo>
                  <a:pt x="0" y="0"/>
                </a:moveTo>
                <a:lnTo>
                  <a:pt x="10669588" y="0"/>
                </a:lnTo>
                <a:lnTo>
                  <a:pt x="10669588" y="5848616"/>
                </a:lnTo>
                <a:cubicBezTo>
                  <a:pt x="10669588" y="6027326"/>
                  <a:pt x="10524545" y="6172200"/>
                  <a:pt x="10345626" y="6172200"/>
                </a:cubicBezTo>
                <a:lnTo>
                  <a:pt x="0" y="61722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3666619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E62C097D-0908-4E31-A723-B15361E0E0F3}"/>
              </a:ext>
            </a:extLst>
          </p:cNvPr>
          <p:cNvSpPr>
            <a:spLocks noGrp="1"/>
          </p:cNvSpPr>
          <p:nvPr>
            <p:ph type="pic" sz="quarter" idx="11"/>
          </p:nvPr>
        </p:nvSpPr>
        <p:spPr>
          <a:xfrm>
            <a:off x="0" y="0"/>
            <a:ext cx="7010399" cy="5257800"/>
          </a:xfrm>
          <a:custGeom>
            <a:avLst/>
            <a:gdLst>
              <a:gd name="connsiteX0" fmla="*/ 0 w 7010399"/>
              <a:gd name="connsiteY0" fmla="*/ 0 h 5257800"/>
              <a:gd name="connsiteX1" fmla="*/ 7010399 w 7010399"/>
              <a:gd name="connsiteY1" fmla="*/ 0 h 5257800"/>
              <a:gd name="connsiteX2" fmla="*/ 7010399 w 7010399"/>
              <a:gd name="connsiteY2" fmla="*/ 5257800 h 5257800"/>
              <a:gd name="connsiteX3" fmla="*/ 0 w 7010399"/>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7010399" h="5257800">
                <a:moveTo>
                  <a:pt x="0" y="0"/>
                </a:moveTo>
                <a:lnTo>
                  <a:pt x="7010399" y="0"/>
                </a:lnTo>
                <a:lnTo>
                  <a:pt x="7010399" y="5257800"/>
                </a:lnTo>
                <a:lnTo>
                  <a:pt x="0" y="52578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2">
            <a:extLst>
              <a:ext uri="{FF2B5EF4-FFF2-40B4-BE49-F238E27FC236}">
                <a16:creationId xmlns:a16="http://schemas.microsoft.com/office/drawing/2014/main" id="{D1C9BDA5-9F39-45D7-89F0-9919F2B89958}"/>
              </a:ext>
            </a:extLst>
          </p:cNvPr>
          <p:cNvSpPr>
            <a:spLocks noGrp="1"/>
          </p:cNvSpPr>
          <p:nvPr userDrawn="1">
            <p:ph type="pic" sz="quarter" idx="10"/>
          </p:nvPr>
        </p:nvSpPr>
        <p:spPr>
          <a:xfrm>
            <a:off x="7010402" y="0"/>
            <a:ext cx="5181599" cy="6858000"/>
          </a:xfrm>
          <a:custGeom>
            <a:avLst/>
            <a:gdLst>
              <a:gd name="connsiteX0" fmla="*/ 0 w 5181599"/>
              <a:gd name="connsiteY0" fmla="*/ 0 h 6858000"/>
              <a:gd name="connsiteX1" fmla="*/ 5181599 w 5181599"/>
              <a:gd name="connsiteY1" fmla="*/ 0 h 6858000"/>
              <a:gd name="connsiteX2" fmla="*/ 5181599 w 5181599"/>
              <a:gd name="connsiteY2" fmla="*/ 6858000 h 6858000"/>
              <a:gd name="connsiteX3" fmla="*/ 0 w 51815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181599" h="6858000">
                <a:moveTo>
                  <a:pt x="0" y="0"/>
                </a:moveTo>
                <a:lnTo>
                  <a:pt x="5181599" y="0"/>
                </a:lnTo>
                <a:lnTo>
                  <a:pt x="51815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4092149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665092A6-AE68-4EF5-A03C-B06CF42F4924}"/>
              </a:ext>
            </a:extLst>
          </p:cNvPr>
          <p:cNvSpPr>
            <a:spLocks noGrp="1"/>
          </p:cNvSpPr>
          <p:nvPr>
            <p:ph type="pic" sz="quarter" idx="11"/>
          </p:nvPr>
        </p:nvSpPr>
        <p:spPr>
          <a:xfrm>
            <a:off x="0" y="0"/>
            <a:ext cx="3352800" cy="6858000"/>
          </a:xfrm>
          <a:custGeom>
            <a:avLst/>
            <a:gdLst>
              <a:gd name="connsiteX0" fmla="*/ 0 w 3352800"/>
              <a:gd name="connsiteY0" fmla="*/ 0 h 6858000"/>
              <a:gd name="connsiteX1" fmla="*/ 3352800 w 3352800"/>
              <a:gd name="connsiteY1" fmla="*/ 0 h 6858000"/>
              <a:gd name="connsiteX2" fmla="*/ 3352800 w 3352800"/>
              <a:gd name="connsiteY2" fmla="*/ 6858000 h 6858000"/>
              <a:gd name="connsiteX3" fmla="*/ 0 w 33528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352800" h="6858000">
                <a:moveTo>
                  <a:pt x="0" y="0"/>
                </a:moveTo>
                <a:lnTo>
                  <a:pt x="3352800" y="0"/>
                </a:lnTo>
                <a:lnTo>
                  <a:pt x="3352800" y="6858000"/>
                </a:lnTo>
                <a:lnTo>
                  <a:pt x="0" y="68580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7">
            <a:extLst>
              <a:ext uri="{FF2B5EF4-FFF2-40B4-BE49-F238E27FC236}">
                <a16:creationId xmlns:a16="http://schemas.microsoft.com/office/drawing/2014/main" id="{95CDC8DA-34FB-4BCA-8843-FADC646CD637}"/>
              </a:ext>
            </a:extLst>
          </p:cNvPr>
          <p:cNvSpPr>
            <a:spLocks noGrp="1"/>
          </p:cNvSpPr>
          <p:nvPr userDrawn="1">
            <p:ph type="pic" sz="quarter" idx="10"/>
          </p:nvPr>
        </p:nvSpPr>
        <p:spPr>
          <a:xfrm>
            <a:off x="1522413" y="1289103"/>
            <a:ext cx="3354388" cy="2749498"/>
          </a:xfrm>
          <a:custGeom>
            <a:avLst/>
            <a:gdLst>
              <a:gd name="connsiteX0" fmla="*/ 150343 w 3354388"/>
              <a:gd name="connsiteY0" fmla="*/ 0 h 2749498"/>
              <a:gd name="connsiteX1" fmla="*/ 3204045 w 3354388"/>
              <a:gd name="connsiteY1" fmla="*/ 0 h 2749498"/>
              <a:gd name="connsiteX2" fmla="*/ 3354388 w 3354388"/>
              <a:gd name="connsiteY2" fmla="*/ 150343 h 2749498"/>
              <a:gd name="connsiteX3" fmla="*/ 3354388 w 3354388"/>
              <a:gd name="connsiteY3" fmla="*/ 2599155 h 2749498"/>
              <a:gd name="connsiteX4" fmla="*/ 3204045 w 3354388"/>
              <a:gd name="connsiteY4" fmla="*/ 2749498 h 2749498"/>
              <a:gd name="connsiteX5" fmla="*/ 150343 w 3354388"/>
              <a:gd name="connsiteY5" fmla="*/ 2749498 h 2749498"/>
              <a:gd name="connsiteX6" fmla="*/ 0 w 3354388"/>
              <a:gd name="connsiteY6" fmla="*/ 2599155 h 2749498"/>
              <a:gd name="connsiteX7" fmla="*/ 0 w 3354388"/>
              <a:gd name="connsiteY7" fmla="*/ 150343 h 2749498"/>
              <a:gd name="connsiteX8" fmla="*/ 150343 w 3354388"/>
              <a:gd name="connsiteY8" fmla="*/ 0 h 2749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54388" h="2749498">
                <a:moveTo>
                  <a:pt x="150343" y="0"/>
                </a:moveTo>
                <a:lnTo>
                  <a:pt x="3204045" y="0"/>
                </a:lnTo>
                <a:cubicBezTo>
                  <a:pt x="3287077" y="0"/>
                  <a:pt x="3354388" y="67311"/>
                  <a:pt x="3354388" y="150343"/>
                </a:cubicBezTo>
                <a:lnTo>
                  <a:pt x="3354388" y="2599155"/>
                </a:lnTo>
                <a:cubicBezTo>
                  <a:pt x="3354388" y="2682187"/>
                  <a:pt x="3287077" y="2749498"/>
                  <a:pt x="3204045" y="2749498"/>
                </a:cubicBezTo>
                <a:lnTo>
                  <a:pt x="150343" y="2749498"/>
                </a:lnTo>
                <a:cubicBezTo>
                  <a:pt x="67310" y="2749498"/>
                  <a:pt x="0" y="2682187"/>
                  <a:pt x="0" y="2599155"/>
                </a:cubicBezTo>
                <a:lnTo>
                  <a:pt x="0" y="150343"/>
                </a:lnTo>
                <a:cubicBezTo>
                  <a:pt x="0" y="67311"/>
                  <a:pt x="67310" y="0"/>
                  <a:pt x="150343"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95D957B5-E1F8-47DC-B0AB-28CD84681FEA}"/>
              </a:ext>
            </a:extLst>
          </p:cNvPr>
          <p:cNvSpPr>
            <a:spLocks noGrp="1"/>
          </p:cNvSpPr>
          <p:nvPr>
            <p:ph type="title"/>
          </p:nvPr>
        </p:nvSpPr>
        <p:spPr>
          <a:xfrm>
            <a:off x="6615069" y="2074865"/>
            <a:ext cx="5218865" cy="768096"/>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615479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5" name="PpHolder13">
            <a:extLst>
              <a:ext uri="{FF2B5EF4-FFF2-40B4-BE49-F238E27FC236}">
                <a16:creationId xmlns:a16="http://schemas.microsoft.com/office/drawing/2014/main" id="{09419055-C1F0-4912-BB96-EBAFEA9BDDAB}"/>
              </a:ext>
            </a:extLst>
          </p:cNvPr>
          <p:cNvSpPr>
            <a:spLocks noGrp="1"/>
          </p:cNvSpPr>
          <p:nvPr>
            <p:ph type="pic" sz="quarter" idx="10"/>
          </p:nvPr>
        </p:nvSpPr>
        <p:spPr>
          <a:xfrm>
            <a:off x="1" y="1987421"/>
            <a:ext cx="4573589" cy="2666343"/>
          </a:xfrm>
          <a:custGeom>
            <a:avLst/>
            <a:gdLst>
              <a:gd name="connsiteX0" fmla="*/ 0 w 4573589"/>
              <a:gd name="connsiteY0" fmla="*/ 0 h 2666343"/>
              <a:gd name="connsiteX1" fmla="*/ 4573589 w 4573589"/>
              <a:gd name="connsiteY1" fmla="*/ 0 h 2666343"/>
              <a:gd name="connsiteX2" fmla="*/ 4573589 w 4573589"/>
              <a:gd name="connsiteY2" fmla="*/ 2666343 h 2666343"/>
              <a:gd name="connsiteX3" fmla="*/ 0 w 4573589"/>
              <a:gd name="connsiteY3" fmla="*/ 2666343 h 2666343"/>
            </a:gdLst>
            <a:ahLst/>
            <a:cxnLst>
              <a:cxn ang="0">
                <a:pos x="connsiteX0" y="connsiteY0"/>
              </a:cxn>
              <a:cxn ang="0">
                <a:pos x="connsiteX1" y="connsiteY1"/>
              </a:cxn>
              <a:cxn ang="0">
                <a:pos x="connsiteX2" y="connsiteY2"/>
              </a:cxn>
              <a:cxn ang="0">
                <a:pos x="connsiteX3" y="connsiteY3"/>
              </a:cxn>
            </a:cxnLst>
            <a:rect l="l" t="t" r="r" b="b"/>
            <a:pathLst>
              <a:path w="4573589" h="2666343">
                <a:moveTo>
                  <a:pt x="0" y="0"/>
                </a:moveTo>
                <a:lnTo>
                  <a:pt x="4573589" y="0"/>
                </a:lnTo>
                <a:lnTo>
                  <a:pt x="4573589" y="2666343"/>
                </a:lnTo>
                <a:lnTo>
                  <a:pt x="0" y="2666343"/>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3" name="Title 1">
            <a:extLst>
              <a:ext uri="{FF2B5EF4-FFF2-40B4-BE49-F238E27FC236}">
                <a16:creationId xmlns:a16="http://schemas.microsoft.com/office/drawing/2014/main" id="{5E17D54D-E6AC-46E6-B177-DDE03261E480}"/>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375371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A812709-8209-4EC3-83B3-7F52F7A28C04}"/>
              </a:ext>
            </a:extLst>
          </p:cNvPr>
          <p:cNvSpPr>
            <a:spLocks noGrp="1"/>
          </p:cNvSpPr>
          <p:nvPr>
            <p:ph type="pic" sz="quarter" idx="11"/>
          </p:nvPr>
        </p:nvSpPr>
        <p:spPr>
          <a:xfrm>
            <a:off x="2447654" y="4046892"/>
            <a:ext cx="7296695" cy="2811108"/>
          </a:xfrm>
          <a:custGeom>
            <a:avLst/>
            <a:gdLst>
              <a:gd name="connsiteX0" fmla="*/ 3648347 w 7296695"/>
              <a:gd name="connsiteY0" fmla="*/ 0 h 2811108"/>
              <a:gd name="connsiteX1" fmla="*/ 7281194 w 7296695"/>
              <a:gd name="connsiteY1" fmla="*/ 2731046 h 2811108"/>
              <a:gd name="connsiteX2" fmla="*/ 7296695 w 7296695"/>
              <a:gd name="connsiteY2" fmla="*/ 2811108 h 2811108"/>
              <a:gd name="connsiteX3" fmla="*/ 0 w 7296695"/>
              <a:gd name="connsiteY3" fmla="*/ 2811108 h 2811108"/>
              <a:gd name="connsiteX4" fmla="*/ 15501 w 7296695"/>
              <a:gd name="connsiteY4" fmla="*/ 2731046 h 2811108"/>
              <a:gd name="connsiteX5" fmla="*/ 3648347 w 7296695"/>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5" h="2811108">
                <a:moveTo>
                  <a:pt x="3648347" y="0"/>
                </a:moveTo>
                <a:cubicBezTo>
                  <a:pt x="5440324" y="0"/>
                  <a:pt x="6935420" y="1172441"/>
                  <a:pt x="7281194" y="2731046"/>
                </a:cubicBezTo>
                <a:lnTo>
                  <a:pt x="7296695" y="2811108"/>
                </a:lnTo>
                <a:lnTo>
                  <a:pt x="0" y="2811108"/>
                </a:lnTo>
                <a:lnTo>
                  <a:pt x="15501" y="2731046"/>
                </a:lnTo>
                <a:cubicBezTo>
                  <a:pt x="361275" y="1172441"/>
                  <a:pt x="1856371" y="0"/>
                  <a:pt x="3648347"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21">
            <a:extLst>
              <a:ext uri="{FF2B5EF4-FFF2-40B4-BE49-F238E27FC236}">
                <a16:creationId xmlns:a16="http://schemas.microsoft.com/office/drawing/2014/main" id="{9CF229D8-BC67-49D9-875A-EC766595140E}"/>
              </a:ext>
            </a:extLst>
          </p:cNvPr>
          <p:cNvSpPr>
            <a:spLocks noGrp="1"/>
          </p:cNvSpPr>
          <p:nvPr userDrawn="1">
            <p:ph type="pic" sz="quarter" idx="10"/>
          </p:nvPr>
        </p:nvSpPr>
        <p:spPr>
          <a:xfrm>
            <a:off x="4150520" y="2999638"/>
            <a:ext cx="3901799" cy="2458770"/>
          </a:xfrm>
          <a:custGeom>
            <a:avLst/>
            <a:gdLst>
              <a:gd name="connsiteX0" fmla="*/ 0 w 3901799"/>
              <a:gd name="connsiteY0" fmla="*/ 0 h 2458770"/>
              <a:gd name="connsiteX1" fmla="*/ 3901799 w 3901799"/>
              <a:gd name="connsiteY1" fmla="*/ 0 h 2458770"/>
              <a:gd name="connsiteX2" fmla="*/ 3901799 w 3901799"/>
              <a:gd name="connsiteY2" fmla="*/ 2458770 h 2458770"/>
              <a:gd name="connsiteX3" fmla="*/ 0 w 3901799"/>
              <a:gd name="connsiteY3" fmla="*/ 2458770 h 2458770"/>
            </a:gdLst>
            <a:ahLst/>
            <a:cxnLst>
              <a:cxn ang="0">
                <a:pos x="connsiteX0" y="connsiteY0"/>
              </a:cxn>
              <a:cxn ang="0">
                <a:pos x="connsiteX1" y="connsiteY1"/>
              </a:cxn>
              <a:cxn ang="0">
                <a:pos x="connsiteX2" y="connsiteY2"/>
              </a:cxn>
              <a:cxn ang="0">
                <a:pos x="connsiteX3" y="connsiteY3"/>
              </a:cxn>
            </a:cxnLst>
            <a:rect l="l" t="t" r="r" b="b"/>
            <a:pathLst>
              <a:path w="3901799" h="2458770">
                <a:moveTo>
                  <a:pt x="0" y="0"/>
                </a:moveTo>
                <a:lnTo>
                  <a:pt x="3901799" y="0"/>
                </a:lnTo>
                <a:lnTo>
                  <a:pt x="3901799" y="2458770"/>
                </a:lnTo>
                <a:lnTo>
                  <a:pt x="0" y="245877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3457EC6E-5A7F-472B-A143-8E3F28F88700}"/>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1203416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9B5D9E4-B5E7-471C-B508-0DB3890C28F1}"/>
              </a:ext>
            </a:extLst>
          </p:cNvPr>
          <p:cNvSpPr>
            <a:spLocks noGrp="1"/>
          </p:cNvSpPr>
          <p:nvPr>
            <p:ph type="pic" sz="quarter" idx="10"/>
          </p:nvPr>
        </p:nvSpPr>
        <p:spPr>
          <a:xfrm>
            <a:off x="0" y="1606440"/>
            <a:ext cx="12192000" cy="2432161"/>
          </a:xfrm>
          <a:custGeom>
            <a:avLst/>
            <a:gdLst>
              <a:gd name="connsiteX0" fmla="*/ 0 w 12192000"/>
              <a:gd name="connsiteY0" fmla="*/ 0 h 2432161"/>
              <a:gd name="connsiteX1" fmla="*/ 12192000 w 12192000"/>
              <a:gd name="connsiteY1" fmla="*/ 0 h 2432161"/>
              <a:gd name="connsiteX2" fmla="*/ 12192000 w 12192000"/>
              <a:gd name="connsiteY2" fmla="*/ 2432161 h 2432161"/>
              <a:gd name="connsiteX3" fmla="*/ 0 w 12192000"/>
              <a:gd name="connsiteY3" fmla="*/ 2432161 h 2432161"/>
            </a:gdLst>
            <a:ahLst/>
            <a:cxnLst>
              <a:cxn ang="0">
                <a:pos x="connsiteX0" y="connsiteY0"/>
              </a:cxn>
              <a:cxn ang="0">
                <a:pos x="connsiteX1" y="connsiteY1"/>
              </a:cxn>
              <a:cxn ang="0">
                <a:pos x="connsiteX2" y="connsiteY2"/>
              </a:cxn>
              <a:cxn ang="0">
                <a:pos x="connsiteX3" y="connsiteY3"/>
              </a:cxn>
            </a:cxnLst>
            <a:rect l="l" t="t" r="r" b="b"/>
            <a:pathLst>
              <a:path w="12192000" h="2432161">
                <a:moveTo>
                  <a:pt x="0" y="0"/>
                </a:moveTo>
                <a:lnTo>
                  <a:pt x="12192000" y="0"/>
                </a:lnTo>
                <a:lnTo>
                  <a:pt x="12192000" y="2432161"/>
                </a:lnTo>
                <a:lnTo>
                  <a:pt x="0" y="243216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3" name="Title 1">
            <a:extLst>
              <a:ext uri="{FF2B5EF4-FFF2-40B4-BE49-F238E27FC236}">
                <a16:creationId xmlns:a16="http://schemas.microsoft.com/office/drawing/2014/main" id="{46665B3C-C890-4A05-9612-317324772946}"/>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437028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12" name="PpHolder2">
            <a:extLst>
              <a:ext uri="{FF2B5EF4-FFF2-40B4-BE49-F238E27FC236}">
                <a16:creationId xmlns:a16="http://schemas.microsoft.com/office/drawing/2014/main" id="{E88CD2FA-B1A7-43E7-A4A0-710DA5CE6A6A}"/>
              </a:ext>
            </a:extLst>
          </p:cNvPr>
          <p:cNvSpPr>
            <a:spLocks noGrp="1"/>
          </p:cNvSpPr>
          <p:nvPr>
            <p:ph type="pic" sz="quarter" idx="12"/>
          </p:nvPr>
        </p:nvSpPr>
        <p:spPr>
          <a:xfrm>
            <a:off x="7929928" y="2214013"/>
            <a:ext cx="2744787" cy="1521302"/>
          </a:xfrm>
          <a:custGeom>
            <a:avLst/>
            <a:gdLst>
              <a:gd name="connsiteX0" fmla="*/ 0 w 2744787"/>
              <a:gd name="connsiteY0" fmla="*/ 0 h 1521302"/>
              <a:gd name="connsiteX1" fmla="*/ 2744787 w 2744787"/>
              <a:gd name="connsiteY1" fmla="*/ 0 h 1521302"/>
              <a:gd name="connsiteX2" fmla="*/ 2744787 w 2744787"/>
              <a:gd name="connsiteY2" fmla="*/ 1521302 h 1521302"/>
              <a:gd name="connsiteX3" fmla="*/ 0 w 2744787"/>
              <a:gd name="connsiteY3" fmla="*/ 1521302 h 1521302"/>
            </a:gdLst>
            <a:ahLst/>
            <a:cxnLst>
              <a:cxn ang="0">
                <a:pos x="connsiteX0" y="connsiteY0"/>
              </a:cxn>
              <a:cxn ang="0">
                <a:pos x="connsiteX1" y="connsiteY1"/>
              </a:cxn>
              <a:cxn ang="0">
                <a:pos x="connsiteX2" y="connsiteY2"/>
              </a:cxn>
              <a:cxn ang="0">
                <a:pos x="connsiteX3" y="connsiteY3"/>
              </a:cxn>
            </a:cxnLst>
            <a:rect l="l" t="t" r="r" b="b"/>
            <a:pathLst>
              <a:path w="2744787" h="1521302">
                <a:moveTo>
                  <a:pt x="0" y="0"/>
                </a:moveTo>
                <a:lnTo>
                  <a:pt x="2744787" y="0"/>
                </a:lnTo>
                <a:lnTo>
                  <a:pt x="2744787" y="1521302"/>
                </a:lnTo>
                <a:lnTo>
                  <a:pt x="0" y="152130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4">
            <a:extLst>
              <a:ext uri="{FF2B5EF4-FFF2-40B4-BE49-F238E27FC236}">
                <a16:creationId xmlns:a16="http://schemas.microsoft.com/office/drawing/2014/main" id="{F11FB748-8CF1-4C84-A82B-47B6875C6220}"/>
              </a:ext>
            </a:extLst>
          </p:cNvPr>
          <p:cNvSpPr>
            <a:spLocks noGrp="1"/>
          </p:cNvSpPr>
          <p:nvPr>
            <p:ph type="pic" sz="quarter" idx="11"/>
          </p:nvPr>
        </p:nvSpPr>
        <p:spPr>
          <a:xfrm>
            <a:off x="4700339" y="1902302"/>
            <a:ext cx="2791325" cy="1828800"/>
          </a:xfrm>
          <a:custGeom>
            <a:avLst/>
            <a:gdLst>
              <a:gd name="connsiteX0" fmla="*/ 0 w 2791325"/>
              <a:gd name="connsiteY0" fmla="*/ 0 h 1828800"/>
              <a:gd name="connsiteX1" fmla="*/ 2791325 w 2791325"/>
              <a:gd name="connsiteY1" fmla="*/ 0 h 1828800"/>
              <a:gd name="connsiteX2" fmla="*/ 2791325 w 2791325"/>
              <a:gd name="connsiteY2" fmla="*/ 1828800 h 1828800"/>
              <a:gd name="connsiteX3" fmla="*/ 0 w 2791325"/>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2791325" h="1828800">
                <a:moveTo>
                  <a:pt x="0" y="0"/>
                </a:moveTo>
                <a:lnTo>
                  <a:pt x="2791325" y="0"/>
                </a:lnTo>
                <a:lnTo>
                  <a:pt x="2791325" y="1828800"/>
                </a:lnTo>
                <a:lnTo>
                  <a:pt x="0" y="1828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6">
            <a:extLst>
              <a:ext uri="{FF2B5EF4-FFF2-40B4-BE49-F238E27FC236}">
                <a16:creationId xmlns:a16="http://schemas.microsoft.com/office/drawing/2014/main" id="{40A8F0B9-D4D5-4FDB-ADCA-DAA3C7BAFB2E}"/>
              </a:ext>
            </a:extLst>
          </p:cNvPr>
          <p:cNvSpPr>
            <a:spLocks noGrp="1"/>
          </p:cNvSpPr>
          <p:nvPr userDrawn="1">
            <p:ph type="pic" sz="quarter" idx="10"/>
          </p:nvPr>
        </p:nvSpPr>
        <p:spPr>
          <a:xfrm>
            <a:off x="1522413" y="2209800"/>
            <a:ext cx="2744788" cy="1521302"/>
          </a:xfrm>
          <a:custGeom>
            <a:avLst/>
            <a:gdLst>
              <a:gd name="connsiteX0" fmla="*/ 0 w 2744788"/>
              <a:gd name="connsiteY0" fmla="*/ 0 h 1521302"/>
              <a:gd name="connsiteX1" fmla="*/ 2744788 w 2744788"/>
              <a:gd name="connsiteY1" fmla="*/ 0 h 1521302"/>
              <a:gd name="connsiteX2" fmla="*/ 2744788 w 2744788"/>
              <a:gd name="connsiteY2" fmla="*/ 1521302 h 1521302"/>
              <a:gd name="connsiteX3" fmla="*/ 0 w 2744788"/>
              <a:gd name="connsiteY3" fmla="*/ 1521302 h 1521302"/>
            </a:gdLst>
            <a:ahLst/>
            <a:cxnLst>
              <a:cxn ang="0">
                <a:pos x="connsiteX0" y="connsiteY0"/>
              </a:cxn>
              <a:cxn ang="0">
                <a:pos x="connsiteX1" y="connsiteY1"/>
              </a:cxn>
              <a:cxn ang="0">
                <a:pos x="connsiteX2" y="connsiteY2"/>
              </a:cxn>
              <a:cxn ang="0">
                <a:pos x="connsiteX3" y="connsiteY3"/>
              </a:cxn>
            </a:cxnLst>
            <a:rect l="l" t="t" r="r" b="b"/>
            <a:pathLst>
              <a:path w="2744788" h="1521302">
                <a:moveTo>
                  <a:pt x="0" y="0"/>
                </a:moveTo>
                <a:lnTo>
                  <a:pt x="2744788" y="0"/>
                </a:lnTo>
                <a:lnTo>
                  <a:pt x="2744788" y="1521302"/>
                </a:lnTo>
                <a:lnTo>
                  <a:pt x="0" y="152130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532504B8-EA09-4D28-ACA3-B1B5DD43A55B}"/>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1396133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72CCC4A9-168D-498F-B3D1-E1E3BA72CF55}"/>
              </a:ext>
            </a:extLst>
          </p:cNvPr>
          <p:cNvSpPr>
            <a:spLocks noGrp="1"/>
          </p:cNvSpPr>
          <p:nvPr>
            <p:ph type="pic" sz="quarter" idx="11"/>
          </p:nvPr>
        </p:nvSpPr>
        <p:spPr>
          <a:xfrm>
            <a:off x="1217614" y="1905000"/>
            <a:ext cx="9756775" cy="3657600"/>
          </a:xfrm>
          <a:custGeom>
            <a:avLst/>
            <a:gdLst>
              <a:gd name="connsiteX0" fmla="*/ 0 w 9756775"/>
              <a:gd name="connsiteY0" fmla="*/ 0 h 3657600"/>
              <a:gd name="connsiteX1" fmla="*/ 9756775 w 9756775"/>
              <a:gd name="connsiteY1" fmla="*/ 0 h 3657600"/>
              <a:gd name="connsiteX2" fmla="*/ 9756775 w 9756775"/>
              <a:gd name="connsiteY2" fmla="*/ 3657600 h 3657600"/>
              <a:gd name="connsiteX3" fmla="*/ 0 w 9756775"/>
              <a:gd name="connsiteY3" fmla="*/ 3657600 h 3657600"/>
            </a:gdLst>
            <a:ahLst/>
            <a:cxnLst>
              <a:cxn ang="0">
                <a:pos x="connsiteX0" y="connsiteY0"/>
              </a:cxn>
              <a:cxn ang="0">
                <a:pos x="connsiteX1" y="connsiteY1"/>
              </a:cxn>
              <a:cxn ang="0">
                <a:pos x="connsiteX2" y="connsiteY2"/>
              </a:cxn>
              <a:cxn ang="0">
                <a:pos x="connsiteX3" y="connsiteY3"/>
              </a:cxn>
            </a:cxnLst>
            <a:rect l="l" t="t" r="r" b="b"/>
            <a:pathLst>
              <a:path w="9756775" h="3657600">
                <a:moveTo>
                  <a:pt x="0" y="0"/>
                </a:moveTo>
                <a:lnTo>
                  <a:pt x="9756775" y="0"/>
                </a:lnTo>
                <a:lnTo>
                  <a:pt x="9756775" y="3657600"/>
                </a:lnTo>
                <a:lnTo>
                  <a:pt x="0" y="36576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20">
            <a:extLst>
              <a:ext uri="{FF2B5EF4-FFF2-40B4-BE49-F238E27FC236}">
                <a16:creationId xmlns:a16="http://schemas.microsoft.com/office/drawing/2014/main" id="{22B225A5-F713-4355-B19F-0EFF2F385A69}"/>
              </a:ext>
            </a:extLst>
          </p:cNvPr>
          <p:cNvSpPr>
            <a:spLocks noGrp="1"/>
          </p:cNvSpPr>
          <p:nvPr userDrawn="1">
            <p:ph type="pic" sz="quarter" idx="10"/>
          </p:nvPr>
        </p:nvSpPr>
        <p:spPr>
          <a:xfrm>
            <a:off x="2141766" y="2519405"/>
            <a:ext cx="1216123" cy="1216122"/>
          </a:xfrm>
          <a:custGeom>
            <a:avLst/>
            <a:gdLst>
              <a:gd name="connsiteX0" fmla="*/ 608061 w 1216123"/>
              <a:gd name="connsiteY0" fmla="*/ 0 h 1216122"/>
              <a:gd name="connsiteX1" fmla="*/ 1216123 w 1216123"/>
              <a:gd name="connsiteY1" fmla="*/ 608061 h 1216122"/>
              <a:gd name="connsiteX2" fmla="*/ 608061 w 1216123"/>
              <a:gd name="connsiteY2" fmla="*/ 1216122 h 1216122"/>
              <a:gd name="connsiteX3" fmla="*/ 0 w 1216123"/>
              <a:gd name="connsiteY3" fmla="*/ 608061 h 1216122"/>
              <a:gd name="connsiteX4" fmla="*/ 608061 w 1216123"/>
              <a:gd name="connsiteY4" fmla="*/ 0 h 12161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123" h="1216122">
                <a:moveTo>
                  <a:pt x="608061" y="0"/>
                </a:moveTo>
                <a:cubicBezTo>
                  <a:pt x="943885" y="0"/>
                  <a:pt x="1216123" y="272238"/>
                  <a:pt x="1216123" y="608061"/>
                </a:cubicBezTo>
                <a:cubicBezTo>
                  <a:pt x="1216123" y="943884"/>
                  <a:pt x="943885" y="1216122"/>
                  <a:pt x="608061" y="1216122"/>
                </a:cubicBezTo>
                <a:cubicBezTo>
                  <a:pt x="272238" y="1216122"/>
                  <a:pt x="0" y="943884"/>
                  <a:pt x="0" y="608061"/>
                </a:cubicBezTo>
                <a:cubicBezTo>
                  <a:pt x="0" y="272238"/>
                  <a:pt x="272238" y="0"/>
                  <a:pt x="608061"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C07B18E8-C489-40AD-B4EC-8F245956CDD0}"/>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734372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5" name="PpHolder17">
            <a:extLst>
              <a:ext uri="{FF2B5EF4-FFF2-40B4-BE49-F238E27FC236}">
                <a16:creationId xmlns:a16="http://schemas.microsoft.com/office/drawing/2014/main" id="{F84BE8B1-2DBA-4FD6-8DC1-6EB9FBFDC632}"/>
              </a:ext>
            </a:extLst>
          </p:cNvPr>
          <p:cNvSpPr>
            <a:spLocks noGrp="1"/>
          </p:cNvSpPr>
          <p:nvPr>
            <p:ph type="pic" sz="quarter" idx="10"/>
          </p:nvPr>
        </p:nvSpPr>
        <p:spPr>
          <a:xfrm>
            <a:off x="769489" y="0"/>
            <a:ext cx="10653022" cy="3436906"/>
          </a:xfrm>
          <a:custGeom>
            <a:avLst/>
            <a:gdLst>
              <a:gd name="connsiteX0" fmla="*/ 0 w 10653022"/>
              <a:gd name="connsiteY0" fmla="*/ 0 h 3436906"/>
              <a:gd name="connsiteX1" fmla="*/ 10653022 w 10653022"/>
              <a:gd name="connsiteY1" fmla="*/ 0 h 3436906"/>
              <a:gd name="connsiteX2" fmla="*/ 10607333 w 10653022"/>
              <a:gd name="connsiteY2" fmla="*/ 122087 h 3436906"/>
              <a:gd name="connsiteX3" fmla="*/ 5326511 w 10653022"/>
              <a:gd name="connsiteY3" fmla="*/ 3436906 h 3436906"/>
              <a:gd name="connsiteX4" fmla="*/ 45689 w 10653022"/>
              <a:gd name="connsiteY4" fmla="*/ 122087 h 34369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53022" h="3436906">
                <a:moveTo>
                  <a:pt x="0" y="0"/>
                </a:moveTo>
                <a:lnTo>
                  <a:pt x="10653022" y="0"/>
                </a:lnTo>
                <a:lnTo>
                  <a:pt x="10607333" y="122087"/>
                </a:lnTo>
                <a:cubicBezTo>
                  <a:pt x="9777465" y="2063284"/>
                  <a:pt x="7725899" y="3436906"/>
                  <a:pt x="5326511" y="3436906"/>
                </a:cubicBezTo>
                <a:cubicBezTo>
                  <a:pt x="2927124" y="3436906"/>
                  <a:pt x="875557" y="2063284"/>
                  <a:pt x="45689" y="122087"/>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636DAEE1-C2E3-433B-84E4-FDC070909EF5}"/>
              </a:ext>
            </a:extLst>
          </p:cNvPr>
          <p:cNvSpPr>
            <a:spLocks noGrp="1"/>
          </p:cNvSpPr>
          <p:nvPr>
            <p:ph type="title"/>
          </p:nvPr>
        </p:nvSpPr>
        <p:spPr>
          <a:xfrm>
            <a:off x="1947170" y="3707514"/>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591914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2A598AE2-E07D-4E38-B281-2F3E78C9974A}"/>
              </a:ext>
            </a:extLst>
          </p:cNvPr>
          <p:cNvSpPr>
            <a:spLocks noGrp="1"/>
          </p:cNvSpPr>
          <p:nvPr>
            <p:ph type="pic" sz="quarter" idx="10"/>
          </p:nvPr>
        </p:nvSpPr>
        <p:spPr>
          <a:xfrm>
            <a:off x="1"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454C22DE-4678-473A-9BCC-409D847233E4}"/>
              </a:ext>
            </a:extLst>
          </p:cNvPr>
          <p:cNvSpPr>
            <a:spLocks noGrp="1"/>
          </p:cNvSpPr>
          <p:nvPr>
            <p:ph type="title"/>
          </p:nvPr>
        </p:nvSpPr>
        <p:spPr>
          <a:xfrm>
            <a:off x="1592064" y="2413252"/>
            <a:ext cx="9007874" cy="1014984"/>
          </a:xfrm>
          <a:prstGeom prst="rect">
            <a:avLst/>
          </a:prstGeom>
        </p:spPr>
        <p:txBody>
          <a:bodyPr anchor="ctr"/>
          <a:lstStyle>
            <a:lvl1pPr algn="ctr">
              <a:lnSpc>
                <a:spcPct val="100000"/>
              </a:lnSpc>
              <a:defRPr sz="6000" b="1">
                <a:solidFill>
                  <a:schemeClr val="bg2"/>
                </a:solidFill>
              </a:defRPr>
            </a:lvl1pPr>
          </a:lstStyle>
          <a:p>
            <a:r>
              <a:rPr lang="en-US" dirty="0"/>
              <a:t>Click to edit Master title</a:t>
            </a:r>
            <a:endParaRPr lang="en-ID" dirty="0"/>
          </a:p>
        </p:txBody>
      </p:sp>
    </p:spTree>
    <p:extLst>
      <p:ext uri="{BB962C8B-B14F-4D97-AF65-F5344CB8AC3E}">
        <p14:creationId xmlns:p14="http://schemas.microsoft.com/office/powerpoint/2010/main" val="2510817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E02D4A50-C7AE-48BF-B0BB-609171F58582}"/>
              </a:ext>
            </a:extLst>
          </p:cNvPr>
          <p:cNvSpPr>
            <a:spLocks noGrp="1"/>
          </p:cNvSpPr>
          <p:nvPr>
            <p:ph type="pic" sz="quarter" idx="10"/>
          </p:nvPr>
        </p:nvSpPr>
        <p:spPr>
          <a:xfrm>
            <a:off x="912816" y="913683"/>
            <a:ext cx="10366373" cy="2211388"/>
          </a:xfrm>
          <a:custGeom>
            <a:avLst/>
            <a:gdLst>
              <a:gd name="connsiteX0" fmla="*/ 226534 w 10366373"/>
              <a:gd name="connsiteY0" fmla="*/ 0 h 2211388"/>
              <a:gd name="connsiteX1" fmla="*/ 10139839 w 10366373"/>
              <a:gd name="connsiteY1" fmla="*/ 0 h 2211388"/>
              <a:gd name="connsiteX2" fmla="*/ 10366373 w 10366373"/>
              <a:gd name="connsiteY2" fmla="*/ 226534 h 2211388"/>
              <a:gd name="connsiteX3" fmla="*/ 10366373 w 10366373"/>
              <a:gd name="connsiteY3" fmla="*/ 1984853 h 2211388"/>
              <a:gd name="connsiteX4" fmla="*/ 10139839 w 10366373"/>
              <a:gd name="connsiteY4" fmla="*/ 2211388 h 2211388"/>
              <a:gd name="connsiteX5" fmla="*/ 226534 w 10366373"/>
              <a:gd name="connsiteY5" fmla="*/ 2211388 h 2211388"/>
              <a:gd name="connsiteX6" fmla="*/ 0 w 10366373"/>
              <a:gd name="connsiteY6" fmla="*/ 1984853 h 2211388"/>
              <a:gd name="connsiteX7" fmla="*/ 0 w 10366373"/>
              <a:gd name="connsiteY7" fmla="*/ 226534 h 2211388"/>
              <a:gd name="connsiteX8" fmla="*/ 226534 w 10366373"/>
              <a:gd name="connsiteY8" fmla="*/ 0 h 2211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66373" h="2211388">
                <a:moveTo>
                  <a:pt x="226534" y="0"/>
                </a:moveTo>
                <a:lnTo>
                  <a:pt x="10139839" y="0"/>
                </a:lnTo>
                <a:cubicBezTo>
                  <a:pt x="10264950" y="0"/>
                  <a:pt x="10366373" y="101423"/>
                  <a:pt x="10366373" y="226534"/>
                </a:cubicBezTo>
                <a:lnTo>
                  <a:pt x="10366373" y="1984853"/>
                </a:lnTo>
                <a:cubicBezTo>
                  <a:pt x="10366373" y="2109964"/>
                  <a:pt x="10264950" y="2211388"/>
                  <a:pt x="10139839" y="2211388"/>
                </a:cubicBezTo>
                <a:lnTo>
                  <a:pt x="226534" y="2211388"/>
                </a:lnTo>
                <a:cubicBezTo>
                  <a:pt x="101422" y="2211388"/>
                  <a:pt x="0" y="2109964"/>
                  <a:pt x="0" y="1984853"/>
                </a:cubicBezTo>
                <a:lnTo>
                  <a:pt x="0" y="226534"/>
                </a:lnTo>
                <a:cubicBezTo>
                  <a:pt x="0" y="101423"/>
                  <a:pt x="101422" y="0"/>
                  <a:pt x="22653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80225EB9-DCE4-4D23-A8DB-B6D0A4FA6A31}"/>
              </a:ext>
            </a:extLst>
          </p:cNvPr>
          <p:cNvSpPr>
            <a:spLocks noGrp="1"/>
          </p:cNvSpPr>
          <p:nvPr>
            <p:ph type="title"/>
          </p:nvPr>
        </p:nvSpPr>
        <p:spPr>
          <a:xfrm>
            <a:off x="1801850" y="1251281"/>
            <a:ext cx="7688379" cy="768096"/>
          </a:xfrm>
          <a:prstGeom prst="rect">
            <a:avLst/>
          </a:prstGeom>
        </p:spPr>
        <p:txBody>
          <a:bodyPr anchor="ctr"/>
          <a:lstStyle>
            <a:lvl1pPr>
              <a:lnSpc>
                <a:spcPct val="100000"/>
              </a:lnSpc>
              <a:defRPr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404886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15">
            <a:extLst>
              <a:ext uri="{FF2B5EF4-FFF2-40B4-BE49-F238E27FC236}">
                <a16:creationId xmlns:a16="http://schemas.microsoft.com/office/drawing/2014/main" id="{4D177715-E237-4B33-895E-4AB21853D825}"/>
              </a:ext>
            </a:extLst>
          </p:cNvPr>
          <p:cNvSpPr>
            <a:spLocks noGrp="1"/>
          </p:cNvSpPr>
          <p:nvPr>
            <p:ph type="pic" sz="quarter" idx="10"/>
          </p:nvPr>
        </p:nvSpPr>
        <p:spPr>
          <a:xfrm>
            <a:off x="912731" y="0"/>
            <a:ext cx="3964071" cy="6858000"/>
          </a:xfrm>
          <a:custGeom>
            <a:avLst/>
            <a:gdLst>
              <a:gd name="connsiteX0" fmla="*/ 0 w 3964071"/>
              <a:gd name="connsiteY0" fmla="*/ 0 h 6172200"/>
              <a:gd name="connsiteX1" fmla="*/ 3964071 w 3964071"/>
              <a:gd name="connsiteY1" fmla="*/ 0 h 6172200"/>
              <a:gd name="connsiteX2" fmla="*/ 3964071 w 3964071"/>
              <a:gd name="connsiteY2" fmla="*/ 6172200 h 6172200"/>
              <a:gd name="connsiteX3" fmla="*/ 0 w 3964071"/>
              <a:gd name="connsiteY3" fmla="*/ 6172200 h 6172200"/>
            </a:gdLst>
            <a:ahLst/>
            <a:cxnLst>
              <a:cxn ang="0">
                <a:pos x="connsiteX0" y="connsiteY0"/>
              </a:cxn>
              <a:cxn ang="0">
                <a:pos x="connsiteX1" y="connsiteY1"/>
              </a:cxn>
              <a:cxn ang="0">
                <a:pos x="connsiteX2" y="connsiteY2"/>
              </a:cxn>
              <a:cxn ang="0">
                <a:pos x="connsiteX3" y="connsiteY3"/>
              </a:cxn>
            </a:cxnLst>
            <a:rect l="l" t="t" r="r" b="b"/>
            <a:pathLst>
              <a:path w="3964071" h="6172200">
                <a:moveTo>
                  <a:pt x="0" y="0"/>
                </a:moveTo>
                <a:lnTo>
                  <a:pt x="3964071" y="0"/>
                </a:lnTo>
                <a:lnTo>
                  <a:pt x="3964071" y="6172200"/>
                </a:lnTo>
                <a:lnTo>
                  <a:pt x="0" y="6172200"/>
                </a:lnTo>
                <a:close/>
              </a:path>
            </a:pathLst>
          </a:cu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B1B2D632-1369-4100-8FF0-67E96EBBF90B}"/>
              </a:ext>
            </a:extLst>
          </p:cNvPr>
          <p:cNvSpPr>
            <a:spLocks noGrp="1"/>
          </p:cNvSpPr>
          <p:nvPr>
            <p:ph type="title"/>
          </p:nvPr>
        </p:nvSpPr>
        <p:spPr>
          <a:xfrm>
            <a:off x="5684094" y="1580864"/>
            <a:ext cx="5315339" cy="768096"/>
          </a:xfrm>
          <a:prstGeom prst="rect">
            <a:avLst/>
          </a:prstGeom>
        </p:spPr>
        <p:txBody>
          <a:bodyPr anchor="ctr"/>
          <a:lstStyle>
            <a:lvl1pPr>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420629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91B3CDF-CC92-4166-B1CD-4A8325207C8A}"/>
              </a:ext>
            </a:extLst>
          </p:cNvPr>
          <p:cNvSpPr>
            <a:spLocks noGrp="1"/>
          </p:cNvSpPr>
          <p:nvPr>
            <p:ph type="pic" sz="quarter" idx="10"/>
          </p:nvPr>
        </p:nvSpPr>
        <p:spPr>
          <a:xfrm>
            <a:off x="2141344" y="0"/>
            <a:ext cx="10050656" cy="6858000"/>
          </a:xfrm>
          <a:custGeom>
            <a:avLst/>
            <a:gdLst>
              <a:gd name="connsiteX0" fmla="*/ 164049 w 10050656"/>
              <a:gd name="connsiteY0" fmla="*/ 0 h 6858000"/>
              <a:gd name="connsiteX1" fmla="*/ 10050656 w 10050656"/>
              <a:gd name="connsiteY1" fmla="*/ 0 h 6858000"/>
              <a:gd name="connsiteX2" fmla="*/ 10050656 w 10050656"/>
              <a:gd name="connsiteY2" fmla="*/ 6858000 h 6858000"/>
              <a:gd name="connsiteX3" fmla="*/ 2500408 w 10050656"/>
              <a:gd name="connsiteY3" fmla="*/ 6858000 h 6858000"/>
              <a:gd name="connsiteX4" fmla="*/ 2288637 w 10050656"/>
              <a:gd name="connsiteY4" fmla="*/ 6674558 h 6858000"/>
              <a:gd name="connsiteX5" fmla="*/ 0 w 10050656"/>
              <a:gd name="connsiteY5" fmla="*/ 1503701 h 6858000"/>
              <a:gd name="connsiteX6" fmla="*/ 141924 w 10050656"/>
              <a:gd name="connsiteY6" fmla="*/ 9586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50656" h="6858000">
                <a:moveTo>
                  <a:pt x="164049" y="0"/>
                </a:moveTo>
                <a:lnTo>
                  <a:pt x="10050656" y="0"/>
                </a:lnTo>
                <a:lnTo>
                  <a:pt x="10050656" y="6858000"/>
                </a:lnTo>
                <a:lnTo>
                  <a:pt x="2500408" y="6858000"/>
                </a:lnTo>
                <a:lnTo>
                  <a:pt x="2288637" y="6674558"/>
                </a:lnTo>
                <a:cubicBezTo>
                  <a:pt x="882680" y="5396699"/>
                  <a:pt x="0" y="3553281"/>
                  <a:pt x="0" y="1503701"/>
                </a:cubicBezTo>
                <a:cubicBezTo>
                  <a:pt x="0" y="1021447"/>
                  <a:pt x="48868" y="550607"/>
                  <a:pt x="141924" y="95862"/>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3A6897AD-E182-49EB-B90F-05F445850130}"/>
              </a:ext>
            </a:extLst>
          </p:cNvPr>
          <p:cNvSpPr>
            <a:spLocks noGrp="1"/>
          </p:cNvSpPr>
          <p:nvPr>
            <p:ph type="title"/>
          </p:nvPr>
        </p:nvSpPr>
        <p:spPr>
          <a:xfrm>
            <a:off x="4539713" y="3378240"/>
            <a:ext cx="6468598" cy="1938528"/>
          </a:xfrm>
          <a:prstGeom prst="rect">
            <a:avLst/>
          </a:prstGeom>
        </p:spPr>
        <p:txBody>
          <a:bodyPr anchor="ctr"/>
          <a:lstStyle>
            <a:lvl1pPr>
              <a:lnSpc>
                <a:spcPct val="100000"/>
              </a:lnSpc>
              <a:defRPr sz="4000"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908305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8CC71E85-796A-40E5-A5A3-81EDB6EED0F8}"/>
              </a:ext>
            </a:extLst>
          </p:cNvPr>
          <p:cNvSpPr>
            <a:spLocks noGrp="1"/>
          </p:cNvSpPr>
          <p:nvPr>
            <p:ph type="pic" sz="quarter" idx="10"/>
          </p:nvPr>
        </p:nvSpPr>
        <p:spPr>
          <a:xfrm>
            <a:off x="912813" y="990600"/>
            <a:ext cx="4878388" cy="4878388"/>
          </a:xfrm>
          <a:custGeom>
            <a:avLst/>
            <a:gdLst>
              <a:gd name="connsiteX0" fmla="*/ 2439194 w 4878388"/>
              <a:gd name="connsiteY0" fmla="*/ 0 h 4878388"/>
              <a:gd name="connsiteX1" fmla="*/ 4878388 w 4878388"/>
              <a:gd name="connsiteY1" fmla="*/ 2439194 h 4878388"/>
              <a:gd name="connsiteX2" fmla="*/ 2439194 w 4878388"/>
              <a:gd name="connsiteY2" fmla="*/ 4878388 h 4878388"/>
              <a:gd name="connsiteX3" fmla="*/ 0 w 4878388"/>
              <a:gd name="connsiteY3" fmla="*/ 2439194 h 4878388"/>
              <a:gd name="connsiteX4" fmla="*/ 2439194 w 4878388"/>
              <a:gd name="connsiteY4" fmla="*/ 0 h 48783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8388" h="4878388">
                <a:moveTo>
                  <a:pt x="2439194" y="0"/>
                </a:moveTo>
                <a:cubicBezTo>
                  <a:pt x="3786324" y="0"/>
                  <a:pt x="4878388" y="1092064"/>
                  <a:pt x="4878388" y="2439194"/>
                </a:cubicBezTo>
                <a:cubicBezTo>
                  <a:pt x="4878388" y="3786324"/>
                  <a:pt x="3786324" y="4878388"/>
                  <a:pt x="2439194" y="4878388"/>
                </a:cubicBezTo>
                <a:cubicBezTo>
                  <a:pt x="1092064" y="4878388"/>
                  <a:pt x="0" y="3786324"/>
                  <a:pt x="0" y="2439194"/>
                </a:cubicBezTo>
                <a:cubicBezTo>
                  <a:pt x="0" y="1092064"/>
                  <a:pt x="1092064" y="0"/>
                  <a:pt x="243919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71F7CC58-8FFE-4EDE-87E6-46049BC9EA28}"/>
              </a:ext>
            </a:extLst>
          </p:cNvPr>
          <p:cNvSpPr>
            <a:spLocks noGrp="1"/>
          </p:cNvSpPr>
          <p:nvPr>
            <p:ph type="title"/>
          </p:nvPr>
        </p:nvSpPr>
        <p:spPr>
          <a:xfrm>
            <a:off x="7353790" y="1664358"/>
            <a:ext cx="3547989" cy="768096"/>
          </a:xfrm>
          <a:prstGeom prst="rect">
            <a:avLst/>
          </a:prstGeom>
        </p:spPr>
        <p:txBody>
          <a:bodyPr anchor="ctr"/>
          <a:lstStyle>
            <a:lvl1pPr>
              <a:lnSpc>
                <a:spcPct val="100000"/>
              </a:lnSpc>
              <a:defRPr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154149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F83AC51-8CFE-41D9-8EE8-F5A329F98D29}"/>
              </a:ext>
            </a:extLst>
          </p:cNvPr>
          <p:cNvSpPr>
            <a:spLocks noGrp="1"/>
          </p:cNvSpPr>
          <p:nvPr>
            <p:ph type="pic" sz="quarter" idx="10"/>
          </p:nvPr>
        </p:nvSpPr>
        <p:spPr>
          <a:xfrm>
            <a:off x="2749228" y="0"/>
            <a:ext cx="9442772" cy="4343400"/>
          </a:xfrm>
          <a:custGeom>
            <a:avLst/>
            <a:gdLst>
              <a:gd name="connsiteX0" fmla="*/ 0 w 9442772"/>
              <a:gd name="connsiteY0" fmla="*/ 0 h 4343400"/>
              <a:gd name="connsiteX1" fmla="*/ 9442772 w 9442772"/>
              <a:gd name="connsiteY1" fmla="*/ 0 h 4343400"/>
              <a:gd name="connsiteX2" fmla="*/ 9442772 w 9442772"/>
              <a:gd name="connsiteY2" fmla="*/ 4343400 h 4343400"/>
              <a:gd name="connsiteX3" fmla="*/ 0 w 9442772"/>
              <a:gd name="connsiteY3" fmla="*/ 4343400 h 4343400"/>
            </a:gdLst>
            <a:ahLst/>
            <a:cxnLst>
              <a:cxn ang="0">
                <a:pos x="connsiteX0" y="connsiteY0"/>
              </a:cxn>
              <a:cxn ang="0">
                <a:pos x="connsiteX1" y="connsiteY1"/>
              </a:cxn>
              <a:cxn ang="0">
                <a:pos x="connsiteX2" y="connsiteY2"/>
              </a:cxn>
              <a:cxn ang="0">
                <a:pos x="connsiteX3" y="connsiteY3"/>
              </a:cxn>
            </a:cxnLst>
            <a:rect l="l" t="t" r="r" b="b"/>
            <a:pathLst>
              <a:path w="9442772" h="4343400">
                <a:moveTo>
                  <a:pt x="0" y="0"/>
                </a:moveTo>
                <a:lnTo>
                  <a:pt x="9442772" y="0"/>
                </a:lnTo>
                <a:lnTo>
                  <a:pt x="9442772" y="4343400"/>
                </a:lnTo>
                <a:lnTo>
                  <a:pt x="0" y="43434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20E058F2-DE5C-4C95-8086-B5BC2AE9390D}"/>
              </a:ext>
            </a:extLst>
          </p:cNvPr>
          <p:cNvSpPr>
            <a:spLocks noGrp="1"/>
          </p:cNvSpPr>
          <p:nvPr>
            <p:ph type="title" hasCustomPrompt="1"/>
          </p:nvPr>
        </p:nvSpPr>
        <p:spPr>
          <a:xfrm>
            <a:off x="1083911" y="3167871"/>
            <a:ext cx="3125754" cy="1444752"/>
          </a:xfrm>
          <a:prstGeom prst="rect">
            <a:avLst/>
          </a:prstGeom>
        </p:spPr>
        <p:txBody>
          <a:bodyPr anchor="ctr"/>
          <a:lstStyle>
            <a:lvl1pPr>
              <a:lnSpc>
                <a:spcPct val="100000"/>
              </a:lnSpc>
              <a:defRPr b="1">
                <a:solidFill>
                  <a:schemeClr val="bg2"/>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1650161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97C1EB74-8BF0-4FEF-9F7A-89E8EF5D3971}"/>
              </a:ext>
            </a:extLst>
          </p:cNvPr>
          <p:cNvSpPr>
            <a:spLocks noGrp="1"/>
          </p:cNvSpPr>
          <p:nvPr>
            <p:ph type="pic" sz="quarter" idx="12"/>
          </p:nvPr>
        </p:nvSpPr>
        <p:spPr>
          <a:xfrm>
            <a:off x="922062" y="2530072"/>
            <a:ext cx="3954740" cy="3337328"/>
          </a:xfrm>
          <a:custGeom>
            <a:avLst/>
            <a:gdLst>
              <a:gd name="connsiteX0" fmla="*/ 0 w 3954740"/>
              <a:gd name="connsiteY0" fmla="*/ 0 h 3337328"/>
              <a:gd name="connsiteX1" fmla="*/ 3954740 w 3954740"/>
              <a:gd name="connsiteY1" fmla="*/ 0 h 3337328"/>
              <a:gd name="connsiteX2" fmla="*/ 3954740 w 3954740"/>
              <a:gd name="connsiteY2" fmla="*/ 3337328 h 3337328"/>
              <a:gd name="connsiteX3" fmla="*/ 0 w 3954740"/>
              <a:gd name="connsiteY3" fmla="*/ 3337328 h 3337328"/>
            </a:gdLst>
            <a:ahLst/>
            <a:cxnLst>
              <a:cxn ang="0">
                <a:pos x="connsiteX0" y="connsiteY0"/>
              </a:cxn>
              <a:cxn ang="0">
                <a:pos x="connsiteX1" y="connsiteY1"/>
              </a:cxn>
              <a:cxn ang="0">
                <a:pos x="connsiteX2" y="connsiteY2"/>
              </a:cxn>
              <a:cxn ang="0">
                <a:pos x="connsiteX3" y="connsiteY3"/>
              </a:cxn>
            </a:cxnLst>
            <a:rect l="l" t="t" r="r" b="b"/>
            <a:pathLst>
              <a:path w="3954740" h="3337328">
                <a:moveTo>
                  <a:pt x="0" y="0"/>
                </a:moveTo>
                <a:lnTo>
                  <a:pt x="3954740" y="0"/>
                </a:lnTo>
                <a:lnTo>
                  <a:pt x="3954740" y="3337328"/>
                </a:lnTo>
                <a:lnTo>
                  <a:pt x="0" y="3337328"/>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16">
            <a:extLst>
              <a:ext uri="{FF2B5EF4-FFF2-40B4-BE49-F238E27FC236}">
                <a16:creationId xmlns:a16="http://schemas.microsoft.com/office/drawing/2014/main" id="{D52E0EDA-EFF3-475C-B4FF-E62C024A3B36}"/>
              </a:ext>
            </a:extLst>
          </p:cNvPr>
          <p:cNvSpPr>
            <a:spLocks noGrp="1"/>
          </p:cNvSpPr>
          <p:nvPr>
            <p:ph type="pic" sz="quarter" idx="11"/>
          </p:nvPr>
        </p:nvSpPr>
        <p:spPr>
          <a:xfrm>
            <a:off x="5190850" y="2523958"/>
            <a:ext cx="2124351" cy="1819443"/>
          </a:xfrm>
          <a:custGeom>
            <a:avLst/>
            <a:gdLst>
              <a:gd name="connsiteX0" fmla="*/ 0 w 2124351"/>
              <a:gd name="connsiteY0" fmla="*/ 0 h 1819443"/>
              <a:gd name="connsiteX1" fmla="*/ 2124351 w 2124351"/>
              <a:gd name="connsiteY1" fmla="*/ 0 h 1819443"/>
              <a:gd name="connsiteX2" fmla="*/ 2124351 w 2124351"/>
              <a:gd name="connsiteY2" fmla="*/ 1819443 h 1819443"/>
              <a:gd name="connsiteX3" fmla="*/ 0 w 2124351"/>
              <a:gd name="connsiteY3" fmla="*/ 1819443 h 1819443"/>
            </a:gdLst>
            <a:ahLst/>
            <a:cxnLst>
              <a:cxn ang="0">
                <a:pos x="connsiteX0" y="connsiteY0"/>
              </a:cxn>
              <a:cxn ang="0">
                <a:pos x="connsiteX1" y="connsiteY1"/>
              </a:cxn>
              <a:cxn ang="0">
                <a:pos x="connsiteX2" y="connsiteY2"/>
              </a:cxn>
              <a:cxn ang="0">
                <a:pos x="connsiteX3" y="connsiteY3"/>
              </a:cxn>
            </a:cxnLst>
            <a:rect l="l" t="t" r="r" b="b"/>
            <a:pathLst>
              <a:path w="2124351" h="1819443">
                <a:moveTo>
                  <a:pt x="0" y="0"/>
                </a:moveTo>
                <a:lnTo>
                  <a:pt x="2124351" y="0"/>
                </a:lnTo>
                <a:lnTo>
                  <a:pt x="2124351" y="1819443"/>
                </a:lnTo>
                <a:lnTo>
                  <a:pt x="0" y="1819443"/>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17">
            <a:extLst>
              <a:ext uri="{FF2B5EF4-FFF2-40B4-BE49-F238E27FC236}">
                <a16:creationId xmlns:a16="http://schemas.microsoft.com/office/drawing/2014/main" id="{D8462D28-1E7C-43A5-A0E1-C91DB57AE3ED}"/>
              </a:ext>
            </a:extLst>
          </p:cNvPr>
          <p:cNvSpPr>
            <a:spLocks noGrp="1"/>
          </p:cNvSpPr>
          <p:nvPr userDrawn="1">
            <p:ph type="pic" sz="quarter" idx="10"/>
          </p:nvPr>
        </p:nvSpPr>
        <p:spPr>
          <a:xfrm>
            <a:off x="5190850" y="4659782"/>
            <a:ext cx="2124351" cy="1207618"/>
          </a:xfrm>
          <a:custGeom>
            <a:avLst/>
            <a:gdLst>
              <a:gd name="connsiteX0" fmla="*/ 0 w 2124351"/>
              <a:gd name="connsiteY0" fmla="*/ 0 h 1207618"/>
              <a:gd name="connsiteX1" fmla="*/ 2124351 w 2124351"/>
              <a:gd name="connsiteY1" fmla="*/ 0 h 1207618"/>
              <a:gd name="connsiteX2" fmla="*/ 2124351 w 2124351"/>
              <a:gd name="connsiteY2" fmla="*/ 1207618 h 1207618"/>
              <a:gd name="connsiteX3" fmla="*/ 0 w 2124351"/>
              <a:gd name="connsiteY3" fmla="*/ 1207618 h 1207618"/>
            </a:gdLst>
            <a:ahLst/>
            <a:cxnLst>
              <a:cxn ang="0">
                <a:pos x="connsiteX0" y="connsiteY0"/>
              </a:cxn>
              <a:cxn ang="0">
                <a:pos x="connsiteX1" y="connsiteY1"/>
              </a:cxn>
              <a:cxn ang="0">
                <a:pos x="connsiteX2" y="connsiteY2"/>
              </a:cxn>
              <a:cxn ang="0">
                <a:pos x="connsiteX3" y="connsiteY3"/>
              </a:cxn>
            </a:cxnLst>
            <a:rect l="l" t="t" r="r" b="b"/>
            <a:pathLst>
              <a:path w="2124351" h="1207618">
                <a:moveTo>
                  <a:pt x="0" y="0"/>
                </a:moveTo>
                <a:lnTo>
                  <a:pt x="2124351" y="0"/>
                </a:lnTo>
                <a:lnTo>
                  <a:pt x="2124351" y="1207618"/>
                </a:lnTo>
                <a:lnTo>
                  <a:pt x="0" y="1207618"/>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17B33600-DA81-4AD4-BA1A-AA09CAE6975B}"/>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801819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5" name="PpHolder17">
            <a:extLst>
              <a:ext uri="{FF2B5EF4-FFF2-40B4-BE49-F238E27FC236}">
                <a16:creationId xmlns:a16="http://schemas.microsoft.com/office/drawing/2014/main" id="{164AEA2A-13C3-4240-9EC0-E346070BCAB6}"/>
              </a:ext>
            </a:extLst>
          </p:cNvPr>
          <p:cNvSpPr>
            <a:spLocks noGrp="1"/>
          </p:cNvSpPr>
          <p:nvPr>
            <p:ph type="pic" sz="quarter" idx="10"/>
          </p:nvPr>
        </p:nvSpPr>
        <p:spPr>
          <a:xfrm>
            <a:off x="4581875" y="2530072"/>
            <a:ext cx="6392512" cy="2118104"/>
          </a:xfrm>
          <a:custGeom>
            <a:avLst/>
            <a:gdLst>
              <a:gd name="connsiteX0" fmla="*/ 0 w 6392512"/>
              <a:gd name="connsiteY0" fmla="*/ 0 h 2118104"/>
              <a:gd name="connsiteX1" fmla="*/ 6392512 w 6392512"/>
              <a:gd name="connsiteY1" fmla="*/ 0 h 2118104"/>
              <a:gd name="connsiteX2" fmla="*/ 6392512 w 6392512"/>
              <a:gd name="connsiteY2" fmla="*/ 2118104 h 2118104"/>
              <a:gd name="connsiteX3" fmla="*/ 0 w 6392512"/>
              <a:gd name="connsiteY3" fmla="*/ 2118104 h 2118104"/>
            </a:gdLst>
            <a:ahLst/>
            <a:cxnLst>
              <a:cxn ang="0">
                <a:pos x="connsiteX0" y="connsiteY0"/>
              </a:cxn>
              <a:cxn ang="0">
                <a:pos x="connsiteX1" y="connsiteY1"/>
              </a:cxn>
              <a:cxn ang="0">
                <a:pos x="connsiteX2" y="connsiteY2"/>
              </a:cxn>
              <a:cxn ang="0">
                <a:pos x="connsiteX3" y="connsiteY3"/>
              </a:cxn>
            </a:cxnLst>
            <a:rect l="l" t="t" r="r" b="b"/>
            <a:pathLst>
              <a:path w="6392512" h="2118104">
                <a:moveTo>
                  <a:pt x="0" y="0"/>
                </a:moveTo>
                <a:lnTo>
                  <a:pt x="6392512" y="0"/>
                </a:lnTo>
                <a:lnTo>
                  <a:pt x="6392512" y="2118104"/>
                </a:lnTo>
                <a:lnTo>
                  <a:pt x="0" y="2118104"/>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3" name="Title 1">
            <a:extLst>
              <a:ext uri="{FF2B5EF4-FFF2-40B4-BE49-F238E27FC236}">
                <a16:creationId xmlns:a16="http://schemas.microsoft.com/office/drawing/2014/main" id="{38D6B8A2-BFA3-4940-AF5E-AC1583B7162C}"/>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789141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 id="2147483773" r:id="rId2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pos="4608" userDrawn="1">
          <p15:clr>
            <a:srgbClr val="F26B43"/>
          </p15:clr>
        </p15:guide>
        <p15:guide id="3" pos="7680" userDrawn="1">
          <p15:clr>
            <a:srgbClr val="F26B43"/>
          </p15:clr>
        </p15:guide>
        <p15:guide id="4" pos="4224" userDrawn="1">
          <p15:clr>
            <a:srgbClr val="F26B43"/>
          </p15:clr>
        </p15:guide>
        <p15:guide id="5" pos="4992" userDrawn="1">
          <p15:clr>
            <a:srgbClr val="F26B43"/>
          </p15:clr>
        </p15:guide>
        <p15:guide id="6" pos="5376" userDrawn="1">
          <p15:clr>
            <a:srgbClr val="F26B43"/>
          </p15:clr>
        </p15:guide>
        <p15:guide id="7" orient="horz" pos="2160" userDrawn="1">
          <p15:clr>
            <a:srgbClr val="F26B43"/>
          </p15:clr>
        </p15:guide>
        <p15:guide id="8" pos="5761" userDrawn="1">
          <p15:clr>
            <a:srgbClr val="F26B43"/>
          </p15:clr>
        </p15:guide>
        <p15:guide id="9" orient="horz" pos="4320" userDrawn="1">
          <p15:clr>
            <a:srgbClr val="F26B43"/>
          </p15:clr>
        </p15:guide>
        <p15:guide id="10" pos="6145" userDrawn="1">
          <p15:clr>
            <a:srgbClr val="F26B43"/>
          </p15:clr>
        </p15:guide>
        <p15:guide id="11" pos="6529" userDrawn="1">
          <p15:clr>
            <a:srgbClr val="F26B43"/>
          </p15:clr>
        </p15:guide>
        <p15:guide id="12" pos="6913" userDrawn="1">
          <p15:clr>
            <a:srgbClr val="F26B43"/>
          </p15:clr>
        </p15:guide>
        <p15:guide id="13" pos="7297" userDrawn="1">
          <p15:clr>
            <a:srgbClr val="F26B43"/>
          </p15:clr>
        </p15:guide>
        <p15:guide id="14" pos="3456" userDrawn="1">
          <p15:clr>
            <a:srgbClr val="F26B43"/>
          </p15:clr>
        </p15:guide>
        <p15:guide id="15" pos="3072" userDrawn="1">
          <p15:clr>
            <a:srgbClr val="F26B43"/>
          </p15:clr>
        </p15:guide>
        <p15:guide id="16" pos="2688" userDrawn="1">
          <p15:clr>
            <a:srgbClr val="F26B43"/>
          </p15:clr>
        </p15:guide>
        <p15:guide id="17" pos="2304" userDrawn="1">
          <p15:clr>
            <a:srgbClr val="F26B43"/>
          </p15:clr>
        </p15:guide>
        <p15:guide id="18" pos="1919" userDrawn="1">
          <p15:clr>
            <a:srgbClr val="F26B43"/>
          </p15:clr>
        </p15:guide>
        <p15:guide id="19" pos="1535" userDrawn="1">
          <p15:clr>
            <a:srgbClr val="F26B43"/>
          </p15:clr>
        </p15:guide>
        <p15:guide id="20" pos="1151" userDrawn="1">
          <p15:clr>
            <a:srgbClr val="F26B43"/>
          </p15:clr>
        </p15:guide>
        <p15:guide id="21" pos="767" userDrawn="1">
          <p15:clr>
            <a:srgbClr val="F26B43"/>
          </p15:clr>
        </p15:guide>
        <p15:guide id="22" pos="383" userDrawn="1">
          <p15:clr>
            <a:srgbClr val="F26B43"/>
          </p15:clr>
        </p15:guide>
        <p15:guide id="23" userDrawn="1">
          <p15:clr>
            <a:srgbClr val="F26B43"/>
          </p15:clr>
        </p15:guide>
        <p15:guide id="24" pos="4032" userDrawn="1">
          <p15:clr>
            <a:srgbClr val="F26B43"/>
          </p15:clr>
        </p15:guide>
        <p15:guide id="25" pos="4416" userDrawn="1">
          <p15:clr>
            <a:srgbClr val="F26B43"/>
          </p15:clr>
        </p15:guide>
        <p15:guide id="26" pos="4800" userDrawn="1">
          <p15:clr>
            <a:srgbClr val="F26B43"/>
          </p15:clr>
        </p15:guide>
        <p15:guide id="27" pos="5184" userDrawn="1">
          <p15:clr>
            <a:srgbClr val="F26B43"/>
          </p15:clr>
        </p15:guide>
        <p15:guide id="28" pos="5568" userDrawn="1">
          <p15:clr>
            <a:srgbClr val="F26B43"/>
          </p15:clr>
        </p15:guide>
        <p15:guide id="29" pos="5953" userDrawn="1">
          <p15:clr>
            <a:srgbClr val="F26B43"/>
          </p15:clr>
        </p15:guide>
        <p15:guide id="30" orient="horz" pos="2352" userDrawn="1">
          <p15:clr>
            <a:srgbClr val="F26B43"/>
          </p15:clr>
        </p15:guide>
        <p15:guide id="31" pos="7489"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3648" userDrawn="1">
          <p15:clr>
            <a:srgbClr val="F26B43"/>
          </p15:clr>
        </p15:guide>
        <p15:guide id="42" pos="3264" userDrawn="1">
          <p15:clr>
            <a:srgbClr val="F26B43"/>
          </p15:clr>
        </p15:guide>
        <p15:guide id="43" pos="2880" userDrawn="1">
          <p15:clr>
            <a:srgbClr val="F26B43"/>
          </p15:clr>
        </p15:guide>
        <p15:guide id="44" pos="2496" userDrawn="1">
          <p15:clr>
            <a:srgbClr val="F26B43"/>
          </p15:clr>
        </p15:guide>
        <p15:guide id="45" pos="2112" userDrawn="1">
          <p15:clr>
            <a:srgbClr val="F26B43"/>
          </p15:clr>
        </p15:guide>
        <p15:guide id="46" pos="1727" userDrawn="1">
          <p15:clr>
            <a:srgbClr val="F26B43"/>
          </p15:clr>
        </p15:guide>
        <p15:guide id="47" pos="1343" userDrawn="1">
          <p15:clr>
            <a:srgbClr val="F26B43"/>
          </p15:clr>
        </p15:guide>
        <p15:guide id="48" pos="959" userDrawn="1">
          <p15:clr>
            <a:srgbClr val="F26B43"/>
          </p15:clr>
        </p15:guide>
        <p15:guide id="49" pos="575" userDrawn="1">
          <p15:clr>
            <a:srgbClr val="F26B43"/>
          </p15:clr>
        </p15:guide>
        <p15:guide id="50" pos="191"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6721" userDrawn="1">
          <p15:clr>
            <a:srgbClr val="F26B43"/>
          </p15:clr>
        </p15:guide>
        <p15:guide id="62" pos="6337" userDrawn="1">
          <p15:clr>
            <a:srgbClr val="F26B43"/>
          </p15:clr>
        </p15:guide>
        <p15:guide id="63" pos="7105"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pHolder1">
            <a:extLst>
              <a:ext uri="{FF2B5EF4-FFF2-40B4-BE49-F238E27FC236}">
                <a16:creationId xmlns:a16="http://schemas.microsoft.com/office/drawing/2014/main" id="{DD39B1A0-ABBD-4866-BEF3-87A8A0EAA811}"/>
              </a:ext>
            </a:extLst>
          </p:cNvPr>
          <p:cNvPicPr>
            <a:picLocks/>
          </p:cNvPicPr>
          <p:nvPr/>
        </p:nvPicPr>
        <p:blipFill>
          <a:blip r:embed="rId2"/>
          <a:srcRect r="12487" b="10000"/>
          <a:stretch>
            <a:fillRect/>
          </a:stretch>
        </p:blipFill>
        <p:spPr>
          <a:xfrm>
            <a:off x="0" y="0"/>
            <a:ext cx="10669588" cy="6172200"/>
          </a:xfrm>
          <a:custGeom>
            <a:avLst/>
            <a:gdLst>
              <a:gd name="connsiteX0" fmla="*/ 0 w 10669588"/>
              <a:gd name="connsiteY0" fmla="*/ 0 h 6172200"/>
              <a:gd name="connsiteX1" fmla="*/ 10669588 w 10669588"/>
              <a:gd name="connsiteY1" fmla="*/ 0 h 6172200"/>
              <a:gd name="connsiteX2" fmla="*/ 10669588 w 10669588"/>
              <a:gd name="connsiteY2" fmla="*/ 5848616 h 6172200"/>
              <a:gd name="connsiteX3" fmla="*/ 10345626 w 10669588"/>
              <a:gd name="connsiteY3" fmla="*/ 6172200 h 6172200"/>
              <a:gd name="connsiteX4" fmla="*/ 0 w 106695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69588" h="6172200">
                <a:moveTo>
                  <a:pt x="0" y="0"/>
                </a:moveTo>
                <a:lnTo>
                  <a:pt x="10669588" y="0"/>
                </a:lnTo>
                <a:lnTo>
                  <a:pt x="10669588" y="5848616"/>
                </a:lnTo>
                <a:cubicBezTo>
                  <a:pt x="10669588" y="6027326"/>
                  <a:pt x="10524545" y="6172200"/>
                  <a:pt x="10345626" y="6172200"/>
                </a:cubicBezTo>
                <a:lnTo>
                  <a:pt x="0" y="6172200"/>
                </a:lnTo>
                <a:close/>
              </a:path>
            </a:pathLst>
          </a:custGeom>
        </p:spPr>
      </p:pic>
      <p:sp>
        <p:nvSpPr>
          <p:cNvPr id="29" name="Rounded Rectangle 15">
            <a:extLst>
              <a:ext uri="{FF2B5EF4-FFF2-40B4-BE49-F238E27FC236}">
                <a16:creationId xmlns:a16="http://schemas.microsoft.com/office/drawing/2014/main" id="{93B6FE95-7376-497F-BD81-EF800B41A1F3}"/>
              </a:ext>
            </a:extLst>
          </p:cNvPr>
          <p:cNvSpPr/>
          <p:nvPr/>
        </p:nvSpPr>
        <p:spPr>
          <a:xfrm>
            <a:off x="0" y="0"/>
            <a:ext cx="10669588" cy="6172200"/>
          </a:xfrm>
          <a:custGeom>
            <a:avLst/>
            <a:gdLst>
              <a:gd name="connsiteX0" fmla="*/ 0 w 9450388"/>
              <a:gd name="connsiteY0" fmla="*/ 0 h 6172200"/>
              <a:gd name="connsiteX1" fmla="*/ 9450388 w 9450388"/>
              <a:gd name="connsiteY1" fmla="*/ 0 h 6172200"/>
              <a:gd name="connsiteX2" fmla="*/ 9450388 w 9450388"/>
              <a:gd name="connsiteY2" fmla="*/ 5848616 h 6172200"/>
              <a:gd name="connsiteX3" fmla="*/ 9163445 w 9450388"/>
              <a:gd name="connsiteY3" fmla="*/ 6172200 h 6172200"/>
              <a:gd name="connsiteX4" fmla="*/ 0 w 94503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50388" h="6172200">
                <a:moveTo>
                  <a:pt x="0" y="0"/>
                </a:moveTo>
                <a:lnTo>
                  <a:pt x="9450388" y="0"/>
                </a:lnTo>
                <a:lnTo>
                  <a:pt x="9450388" y="5848616"/>
                </a:lnTo>
                <a:cubicBezTo>
                  <a:pt x="9450388" y="6027326"/>
                  <a:pt x="9321919" y="6172200"/>
                  <a:pt x="9163445" y="6172200"/>
                </a:cubicBezTo>
                <a:lnTo>
                  <a:pt x="0" y="6172200"/>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17" name="Group 16">
            <a:extLst>
              <a:ext uri="{FF2B5EF4-FFF2-40B4-BE49-F238E27FC236}">
                <a16:creationId xmlns:a16="http://schemas.microsoft.com/office/drawing/2014/main" id="{89CABAE7-2CCD-44C5-A952-578DD0C8C75D}"/>
              </a:ext>
            </a:extLst>
          </p:cNvPr>
          <p:cNvGrpSpPr/>
          <p:nvPr/>
        </p:nvGrpSpPr>
        <p:grpSpPr>
          <a:xfrm>
            <a:off x="3036591" y="2259123"/>
            <a:ext cx="4543139" cy="866797"/>
            <a:chOff x="3591836" y="2985608"/>
            <a:chExt cx="4510140" cy="860501"/>
          </a:xfrm>
        </p:grpSpPr>
        <p:sp>
          <p:nvSpPr>
            <p:cNvPr id="18" name="Freeform: Shape 17">
              <a:extLst>
                <a:ext uri="{FF2B5EF4-FFF2-40B4-BE49-F238E27FC236}">
                  <a16:creationId xmlns:a16="http://schemas.microsoft.com/office/drawing/2014/main" id="{EB069C5F-D67B-4886-B31A-F760A78A0817}"/>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solidFill>
              <a:schemeClr val="bg2"/>
            </a:solid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49ACDADD-B934-431E-8B2A-1710C825E307}"/>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solidFill>
              <a:schemeClr val="bg2"/>
            </a:solid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1209D484-9C16-4B0D-90A3-B1AD7FA259BB}"/>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solidFill>
              <a:schemeClr val="bg2"/>
            </a:solid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29C53D69-0156-4306-992D-793950A9B81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solidFill>
              <a:schemeClr val="bg2"/>
            </a:solid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1D64DA44-F776-44B1-99B0-72FE09CD91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solidFill>
              <a:schemeClr val="bg2"/>
            </a:solid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DC384B92-529A-4FEF-9D0A-13CC4E056B5F}"/>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solidFill>
              <a:schemeClr val="bg2"/>
            </a:solidFill>
            <a:ln w="9525" cap="flat">
              <a:noFill/>
              <a:prstDash val="solid"/>
              <a:miter/>
            </a:ln>
          </p:spPr>
          <p:txBody>
            <a:bodyPr rtlCol="0" anchor="ctr"/>
            <a:lstStyle/>
            <a:p>
              <a:endParaRPr lang="en-ID"/>
            </a:p>
          </p:txBody>
        </p:sp>
      </p:grpSp>
      <p:sp>
        <p:nvSpPr>
          <p:cNvPr id="27" name="Rectangle: Rounded Corners 26">
            <a:extLst>
              <a:ext uri="{FF2B5EF4-FFF2-40B4-BE49-F238E27FC236}">
                <a16:creationId xmlns:a16="http://schemas.microsoft.com/office/drawing/2014/main" id="{3DDE8FFB-7107-457E-ACFC-40A158D7EDC8}"/>
              </a:ext>
            </a:extLst>
          </p:cNvPr>
          <p:cNvSpPr/>
          <p:nvPr/>
        </p:nvSpPr>
        <p:spPr>
          <a:xfrm>
            <a:off x="3047572" y="3430720"/>
            <a:ext cx="1219887" cy="3048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TextBox 29">
            <a:extLst>
              <a:ext uri="{FF2B5EF4-FFF2-40B4-BE49-F238E27FC236}">
                <a16:creationId xmlns:a16="http://schemas.microsoft.com/office/drawing/2014/main" id="{B4A6B3CA-783A-4AF3-8A17-FBF4389BD22C}"/>
              </a:ext>
            </a:extLst>
          </p:cNvPr>
          <p:cNvSpPr txBox="1"/>
          <p:nvPr/>
        </p:nvSpPr>
        <p:spPr>
          <a:xfrm>
            <a:off x="3269498" y="3452314"/>
            <a:ext cx="776722" cy="261610"/>
          </a:xfrm>
          <a:prstGeom prst="rect">
            <a:avLst/>
          </a:prstGeom>
          <a:noFill/>
        </p:spPr>
        <p:txBody>
          <a:bodyPr wrap="square" rtlCol="0" anchor="ctr">
            <a:spAutoFit/>
          </a:bodyPr>
          <a:lstStyle/>
          <a:p>
            <a:pPr algn="ctr"/>
            <a:r>
              <a:rPr lang="en-US" sz="1050" dirty="0">
                <a:solidFill>
                  <a:schemeClr val="bg2"/>
                </a:solidFill>
              </a:rPr>
              <a:t>Business</a:t>
            </a:r>
            <a:endParaRPr lang="en-ID" sz="1050" dirty="0">
              <a:solidFill>
                <a:schemeClr val="bg2"/>
              </a:solidFill>
            </a:endParaRPr>
          </a:p>
        </p:txBody>
      </p:sp>
      <p:sp>
        <p:nvSpPr>
          <p:cNvPr id="31" name="TextBox 30">
            <a:extLst>
              <a:ext uri="{FF2B5EF4-FFF2-40B4-BE49-F238E27FC236}">
                <a16:creationId xmlns:a16="http://schemas.microsoft.com/office/drawing/2014/main" id="{A023200F-9F82-4823-A0F1-13B993E7F053}"/>
              </a:ext>
            </a:extLst>
          </p:cNvPr>
          <p:cNvSpPr txBox="1"/>
          <p:nvPr/>
        </p:nvSpPr>
        <p:spPr>
          <a:xfrm>
            <a:off x="4383678" y="3456161"/>
            <a:ext cx="1986974" cy="253916"/>
          </a:xfrm>
          <a:prstGeom prst="rect">
            <a:avLst/>
          </a:prstGeom>
          <a:noFill/>
        </p:spPr>
        <p:txBody>
          <a:bodyPr wrap="square" rtlCol="0" anchor="ctr">
            <a:spAutoFit/>
          </a:bodyPr>
          <a:lstStyle/>
          <a:p>
            <a:r>
              <a:rPr lang="en-US" sz="1050" dirty="0">
                <a:solidFill>
                  <a:schemeClr val="bg2"/>
                </a:solidFill>
              </a:rPr>
              <a:t>Presentation Template</a:t>
            </a:r>
            <a:endParaRPr lang="en-ID" sz="1050" dirty="0">
              <a:solidFill>
                <a:schemeClr val="bg2"/>
              </a:solidFill>
            </a:endParaRPr>
          </a:p>
        </p:txBody>
      </p:sp>
      <p:grpSp>
        <p:nvGrpSpPr>
          <p:cNvPr id="36" name="Group 35">
            <a:extLst>
              <a:ext uri="{FF2B5EF4-FFF2-40B4-BE49-F238E27FC236}">
                <a16:creationId xmlns:a16="http://schemas.microsoft.com/office/drawing/2014/main" id="{AB287B7A-4811-4563-AFF2-6ADC5CF88DC2}"/>
              </a:ext>
            </a:extLst>
          </p:cNvPr>
          <p:cNvGrpSpPr/>
          <p:nvPr/>
        </p:nvGrpSpPr>
        <p:grpSpPr>
          <a:xfrm flipH="1">
            <a:off x="11736280" y="379838"/>
            <a:ext cx="75882" cy="340360"/>
            <a:chOff x="9907480" y="461639"/>
            <a:chExt cx="97654" cy="438014"/>
          </a:xfrm>
        </p:grpSpPr>
        <p:sp>
          <p:nvSpPr>
            <p:cNvPr id="33" name="Oval 32">
              <a:extLst>
                <a:ext uri="{FF2B5EF4-FFF2-40B4-BE49-F238E27FC236}">
                  <a16:creationId xmlns:a16="http://schemas.microsoft.com/office/drawing/2014/main" id="{F82067CB-F342-4DC0-AFEB-0C037763C953}"/>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4" name="Oval 33">
              <a:extLst>
                <a:ext uri="{FF2B5EF4-FFF2-40B4-BE49-F238E27FC236}">
                  <a16:creationId xmlns:a16="http://schemas.microsoft.com/office/drawing/2014/main" id="{0E29724E-34DA-4765-ADDE-2861CF99181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Oval 34">
              <a:extLst>
                <a:ext uri="{FF2B5EF4-FFF2-40B4-BE49-F238E27FC236}">
                  <a16:creationId xmlns:a16="http://schemas.microsoft.com/office/drawing/2014/main" id="{46F99424-7729-493F-A860-DB06A7F9484F}"/>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8" name="Freeform: Shape 27">
            <a:extLst>
              <a:ext uri="{FF2B5EF4-FFF2-40B4-BE49-F238E27FC236}">
                <a16:creationId xmlns:a16="http://schemas.microsoft.com/office/drawing/2014/main" id="{62D3F5DE-B57F-426C-8DFA-4E2884DF041C}"/>
              </a:ext>
            </a:extLst>
          </p:cNvPr>
          <p:cNvSpPr/>
          <p:nvPr/>
        </p:nvSpPr>
        <p:spPr>
          <a:xfrm>
            <a:off x="10481265" y="2102676"/>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2" name="Freeform 36">
            <a:extLst>
              <a:ext uri="{FF2B5EF4-FFF2-40B4-BE49-F238E27FC236}">
                <a16:creationId xmlns:a16="http://schemas.microsoft.com/office/drawing/2014/main" id="{2B0D1100-9C12-44C7-8942-044A5D096809}"/>
              </a:ext>
            </a:extLst>
          </p:cNvPr>
          <p:cNvSpPr/>
          <p:nvPr/>
        </p:nvSpPr>
        <p:spPr>
          <a:xfrm>
            <a:off x="7257740" y="0"/>
            <a:ext cx="791914" cy="550018"/>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8" name="Freeform: Shape 37">
            <a:extLst>
              <a:ext uri="{FF2B5EF4-FFF2-40B4-BE49-F238E27FC236}">
                <a16:creationId xmlns:a16="http://schemas.microsoft.com/office/drawing/2014/main" id="{BF7753FB-8DA0-40E5-A549-FAF1ADCFC4B8}"/>
              </a:ext>
            </a:extLst>
          </p:cNvPr>
          <p:cNvSpPr/>
          <p:nvPr/>
        </p:nvSpPr>
        <p:spPr>
          <a:xfrm>
            <a:off x="1093844" y="946766"/>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9" name="Freeform: Shape 38">
            <a:extLst>
              <a:ext uri="{FF2B5EF4-FFF2-40B4-BE49-F238E27FC236}">
                <a16:creationId xmlns:a16="http://schemas.microsoft.com/office/drawing/2014/main" id="{E23EBA7E-A073-4994-AEA5-F32225AF0EFE}"/>
              </a:ext>
            </a:extLst>
          </p:cNvPr>
          <p:cNvSpPr/>
          <p:nvPr/>
        </p:nvSpPr>
        <p:spPr>
          <a:xfrm>
            <a:off x="1106106" y="4440639"/>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2" name="Freeform 39">
            <a:extLst>
              <a:ext uri="{FF2B5EF4-FFF2-40B4-BE49-F238E27FC236}">
                <a16:creationId xmlns:a16="http://schemas.microsoft.com/office/drawing/2014/main" id="{65368A21-DD0C-4307-9EE1-009C773B2C55}"/>
              </a:ext>
            </a:extLst>
          </p:cNvPr>
          <p:cNvSpPr/>
          <p:nvPr/>
        </p:nvSpPr>
        <p:spPr>
          <a:xfrm>
            <a:off x="5306310" y="5428902"/>
            <a:ext cx="1751439" cy="1429098"/>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 name="TextBox 2">
            <a:extLst>
              <a:ext uri="{FF2B5EF4-FFF2-40B4-BE49-F238E27FC236}">
                <a16:creationId xmlns:a16="http://schemas.microsoft.com/office/drawing/2014/main" id="{8FB958D5-328D-41BE-B003-AE5C7908E174}"/>
              </a:ext>
            </a:extLst>
          </p:cNvPr>
          <p:cNvSpPr txBox="1"/>
          <p:nvPr/>
        </p:nvSpPr>
        <p:spPr>
          <a:xfrm rot="16200000">
            <a:off x="11417702" y="5967752"/>
            <a:ext cx="713042" cy="307777"/>
          </a:xfrm>
          <a:prstGeom prst="rect">
            <a:avLst/>
          </a:prstGeom>
          <a:noFill/>
        </p:spPr>
        <p:txBody>
          <a:bodyPr wrap="square" rtlCol="0">
            <a:spAutoFit/>
          </a:bodyPr>
          <a:lstStyle/>
          <a:p>
            <a:r>
              <a:rPr lang="en-US" sz="1400" b="1" dirty="0">
                <a:latin typeface="+mj-lt"/>
              </a:rPr>
              <a:t>2021</a:t>
            </a:r>
            <a:endParaRPr lang="en-ID" sz="1400" b="1" dirty="0">
              <a:latin typeface="+mj-lt"/>
            </a:endParaRPr>
          </a:p>
        </p:txBody>
      </p:sp>
    </p:spTree>
    <p:extLst>
      <p:ext uri="{BB962C8B-B14F-4D97-AF65-F5344CB8AC3E}">
        <p14:creationId xmlns:p14="http://schemas.microsoft.com/office/powerpoint/2010/main" val="215453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500"/>
                                        <p:tgtEl>
                                          <p:spTgt spid="32"/>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500"/>
                                        <p:tgtEl>
                                          <p:spTgt spid="39"/>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500"/>
                                        <p:tgtEl>
                                          <p:spTgt spid="3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500"/>
                                        <p:tgtEl>
                                          <p:spTgt spid="42"/>
                                        </p:tgtEl>
                                      </p:cBhvr>
                                    </p:animEffect>
                                  </p:childTnLst>
                                </p:cTn>
                              </p:par>
                            </p:childTnLst>
                          </p:cTn>
                        </p:par>
                        <p:par>
                          <p:cTn id="24" fill="hold">
                            <p:stCondLst>
                              <p:cond delay="1000"/>
                            </p:stCondLst>
                            <p:childTnLst>
                              <p:par>
                                <p:cTn id="25" presetID="22" presetClass="entr" presetSubtype="8"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wipe(left)">
                                      <p:cBhvr>
                                        <p:cTn id="35" dur="500"/>
                                        <p:tgtEl>
                                          <p:spTgt spid="30"/>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3000"/>
                            </p:stCondLst>
                            <p:childTnLst>
                              <p:par>
                                <p:cTn id="41" presetID="22" presetClass="entr" presetSubtype="1" fill="hold"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wipe(up)">
                                      <p:cBhvr>
                                        <p:cTn id="43" dur="500"/>
                                        <p:tgtEl>
                                          <p:spTgt spid="36"/>
                                        </p:tgtEl>
                                      </p:cBhvr>
                                    </p:animEffect>
                                  </p:childTnLst>
                                </p:cTn>
                              </p:par>
                            </p:childTnLst>
                          </p:cTn>
                        </p:par>
                        <p:par>
                          <p:cTn id="44" fill="hold">
                            <p:stCondLst>
                              <p:cond delay="3500"/>
                            </p:stCondLst>
                            <p:childTnLst>
                              <p:par>
                                <p:cTn id="45" presetID="22" presetClass="entr" presetSubtype="4"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wipe(down)">
                                      <p:cBhvr>
                                        <p:cTn id="4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30" grpId="0"/>
      <p:bldP spid="31" grpId="0"/>
      <p:bldP spid="28" grpId="0" animBg="1"/>
      <p:bldP spid="32" grpId="0" animBg="1"/>
      <p:bldP spid="38" grpId="0" animBg="1"/>
      <p:bldP spid="39" grpId="0" animBg="1"/>
      <p:bldP spid="42" grpId="0" animBg="1"/>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 name="PpHolder1">
            <a:extLst>
              <a:ext uri="{FF2B5EF4-FFF2-40B4-BE49-F238E27FC236}">
                <a16:creationId xmlns:a16="http://schemas.microsoft.com/office/drawing/2014/main" id="{65B03FAB-A204-4939-8484-1D9EA4C85FDF}"/>
              </a:ext>
            </a:extLst>
          </p:cNvPr>
          <p:cNvPicPr>
            <a:picLocks/>
          </p:cNvPicPr>
          <p:nvPr/>
        </p:nvPicPr>
        <p:blipFill>
          <a:blip r:embed="rId2"/>
          <a:srcRect t="10039" r="64992" b="10039"/>
          <a:stretch>
            <a:fillRect/>
          </a:stretch>
        </p:blipFill>
        <p:spPr>
          <a:xfrm>
            <a:off x="1" y="688457"/>
            <a:ext cx="4268154" cy="5481086"/>
          </a:xfrm>
          <a:custGeom>
            <a:avLst/>
            <a:gdLst>
              <a:gd name="connsiteX0" fmla="*/ 1527608 w 4268154"/>
              <a:gd name="connsiteY0" fmla="*/ 0 h 5481086"/>
              <a:gd name="connsiteX1" fmla="*/ 4268154 w 4268154"/>
              <a:gd name="connsiteY1" fmla="*/ 2740543 h 5481086"/>
              <a:gd name="connsiteX2" fmla="*/ 1527608 w 4268154"/>
              <a:gd name="connsiteY2" fmla="*/ 5481086 h 5481086"/>
              <a:gd name="connsiteX3" fmla="*/ 163483 w 4268154"/>
              <a:gd name="connsiteY3" fmla="*/ 5117996 h 5481086"/>
              <a:gd name="connsiteX4" fmla="*/ 0 w 4268154"/>
              <a:gd name="connsiteY4" fmla="*/ 5014580 h 5481086"/>
              <a:gd name="connsiteX5" fmla="*/ 0 w 4268154"/>
              <a:gd name="connsiteY5" fmla="*/ 466506 h 5481086"/>
              <a:gd name="connsiteX6" fmla="*/ 163483 w 4268154"/>
              <a:gd name="connsiteY6" fmla="*/ 363091 h 5481086"/>
              <a:gd name="connsiteX7" fmla="*/ 1527608 w 4268154"/>
              <a:gd name="connsiteY7" fmla="*/ 0 h 548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8154" h="5481086">
                <a:moveTo>
                  <a:pt x="1527608" y="0"/>
                </a:moveTo>
                <a:cubicBezTo>
                  <a:pt x="3041170" y="0"/>
                  <a:pt x="4268154" y="1226983"/>
                  <a:pt x="4268154" y="2740543"/>
                </a:cubicBezTo>
                <a:cubicBezTo>
                  <a:pt x="4268154" y="4254103"/>
                  <a:pt x="3041170" y="5481086"/>
                  <a:pt x="1527608" y="5481086"/>
                </a:cubicBezTo>
                <a:cubicBezTo>
                  <a:pt x="1030971" y="5481086"/>
                  <a:pt x="565189" y="5348982"/>
                  <a:pt x="163483" y="5117996"/>
                </a:cubicBezTo>
                <a:lnTo>
                  <a:pt x="0" y="5014580"/>
                </a:lnTo>
                <a:lnTo>
                  <a:pt x="0" y="466506"/>
                </a:lnTo>
                <a:lnTo>
                  <a:pt x="163483" y="363091"/>
                </a:lnTo>
                <a:cubicBezTo>
                  <a:pt x="565189" y="132105"/>
                  <a:pt x="1030971" y="0"/>
                  <a:pt x="1527608" y="0"/>
                </a:cubicBezTo>
                <a:close/>
              </a:path>
            </a:pathLst>
          </a:custGeom>
        </p:spPr>
      </p:pic>
      <p:sp>
        <p:nvSpPr>
          <p:cNvPr id="36" name="Freeform 1">
            <a:extLst>
              <a:ext uri="{FF2B5EF4-FFF2-40B4-BE49-F238E27FC236}">
                <a16:creationId xmlns:a16="http://schemas.microsoft.com/office/drawing/2014/main" id="{3AC47309-9D46-4431-BDAF-B61B6F3D2B5D}"/>
              </a:ext>
            </a:extLst>
          </p:cNvPr>
          <p:cNvSpPr/>
          <p:nvPr/>
        </p:nvSpPr>
        <p:spPr>
          <a:xfrm>
            <a:off x="1" y="688457"/>
            <a:ext cx="4268151" cy="5481086"/>
          </a:xfrm>
          <a:custGeom>
            <a:avLst/>
            <a:gdLst>
              <a:gd name="connsiteX0" fmla="*/ 1527608 w 4268151"/>
              <a:gd name="connsiteY0" fmla="*/ 0 h 5481086"/>
              <a:gd name="connsiteX1" fmla="*/ 4268151 w 4268151"/>
              <a:gd name="connsiteY1" fmla="*/ 2740543 h 5481086"/>
              <a:gd name="connsiteX2" fmla="*/ 1527608 w 4268151"/>
              <a:gd name="connsiteY2" fmla="*/ 5481086 h 5481086"/>
              <a:gd name="connsiteX3" fmla="*/ 163483 w 4268151"/>
              <a:gd name="connsiteY3" fmla="*/ 5117996 h 5481086"/>
              <a:gd name="connsiteX4" fmla="*/ 0 w 4268151"/>
              <a:gd name="connsiteY4" fmla="*/ 5014580 h 5481086"/>
              <a:gd name="connsiteX5" fmla="*/ 0 w 4268151"/>
              <a:gd name="connsiteY5" fmla="*/ 466506 h 5481086"/>
              <a:gd name="connsiteX6" fmla="*/ 163483 w 4268151"/>
              <a:gd name="connsiteY6" fmla="*/ 363091 h 5481086"/>
              <a:gd name="connsiteX7" fmla="*/ 1527608 w 4268151"/>
              <a:gd name="connsiteY7" fmla="*/ 0 h 548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8151" h="5481086">
                <a:moveTo>
                  <a:pt x="1527608" y="0"/>
                </a:moveTo>
                <a:cubicBezTo>
                  <a:pt x="3041168" y="0"/>
                  <a:pt x="4268151" y="1226983"/>
                  <a:pt x="4268151" y="2740543"/>
                </a:cubicBezTo>
                <a:cubicBezTo>
                  <a:pt x="4268151" y="4254103"/>
                  <a:pt x="3041168" y="5481086"/>
                  <a:pt x="1527608" y="5481086"/>
                </a:cubicBezTo>
                <a:cubicBezTo>
                  <a:pt x="1030971" y="5481086"/>
                  <a:pt x="565189" y="5348982"/>
                  <a:pt x="163483" y="5117996"/>
                </a:cubicBezTo>
                <a:lnTo>
                  <a:pt x="0" y="5014580"/>
                </a:lnTo>
                <a:lnTo>
                  <a:pt x="0" y="466506"/>
                </a:lnTo>
                <a:lnTo>
                  <a:pt x="163483" y="363091"/>
                </a:lnTo>
                <a:cubicBezTo>
                  <a:pt x="565189" y="132105"/>
                  <a:pt x="1030971" y="0"/>
                  <a:pt x="1527608"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0" name="Freeform 20">
            <a:extLst>
              <a:ext uri="{FF2B5EF4-FFF2-40B4-BE49-F238E27FC236}">
                <a16:creationId xmlns:a16="http://schemas.microsoft.com/office/drawing/2014/main" id="{DE9A3A0F-0FB1-4935-B1E6-82F5E75C247D}"/>
              </a:ext>
            </a:extLst>
          </p:cNvPr>
          <p:cNvSpPr/>
          <p:nvPr/>
        </p:nvSpPr>
        <p:spPr>
          <a:xfrm flipV="1">
            <a:off x="6560765" y="0"/>
            <a:ext cx="766742" cy="301527"/>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Freeform: Shape 40">
            <a:extLst>
              <a:ext uri="{FF2B5EF4-FFF2-40B4-BE49-F238E27FC236}">
                <a16:creationId xmlns:a16="http://schemas.microsoft.com/office/drawing/2014/main" id="{208DE3A5-EAD5-437A-AA4D-10704C063C69}"/>
              </a:ext>
            </a:extLst>
          </p:cNvPr>
          <p:cNvSpPr/>
          <p:nvPr/>
        </p:nvSpPr>
        <p:spPr>
          <a:xfrm>
            <a:off x="10967523" y="830423"/>
            <a:ext cx="157801" cy="15780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1" name="Freeform: Shape 60">
            <a:extLst>
              <a:ext uri="{FF2B5EF4-FFF2-40B4-BE49-F238E27FC236}">
                <a16:creationId xmlns:a16="http://schemas.microsoft.com/office/drawing/2014/main" id="{19533E15-888E-43B1-AEA7-A3AC711B670A}"/>
              </a:ext>
            </a:extLst>
          </p:cNvPr>
          <p:cNvSpPr/>
          <p:nvPr/>
        </p:nvSpPr>
        <p:spPr>
          <a:xfrm>
            <a:off x="8001319" y="6121918"/>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pic>
        <p:nvPicPr>
          <p:cNvPr id="94" name="PpHolder6">
            <a:extLst>
              <a:ext uri="{FF2B5EF4-FFF2-40B4-BE49-F238E27FC236}">
                <a16:creationId xmlns:a16="http://schemas.microsoft.com/office/drawing/2014/main" id="{007FDFC2-D30A-4273-B50E-E35985A6283D}"/>
              </a:ext>
            </a:extLst>
          </p:cNvPr>
          <p:cNvPicPr>
            <a:picLocks/>
          </p:cNvPicPr>
          <p:nvPr/>
        </p:nvPicPr>
        <p:blipFill>
          <a:blip r:embed="rId2"/>
          <a:srcRect l="25008" t="18889" r="39992" b="18889"/>
          <a:stretch>
            <a:fillRect/>
          </a:stretch>
        </p:blipFill>
        <p:spPr>
          <a:xfrm>
            <a:off x="3049026" y="1295400"/>
            <a:ext cx="4267200" cy="4267200"/>
          </a:xfrm>
          <a:custGeom>
            <a:avLst/>
            <a:gdLst>
              <a:gd name="connsiteX0" fmla="*/ 2133600 w 4267200"/>
              <a:gd name="connsiteY0" fmla="*/ 0 h 4267200"/>
              <a:gd name="connsiteX1" fmla="*/ 4267200 w 4267200"/>
              <a:gd name="connsiteY1" fmla="*/ 2133600 h 4267200"/>
              <a:gd name="connsiteX2" fmla="*/ 2133600 w 4267200"/>
              <a:gd name="connsiteY2" fmla="*/ 4267200 h 4267200"/>
              <a:gd name="connsiteX3" fmla="*/ 0 w 4267200"/>
              <a:gd name="connsiteY3" fmla="*/ 2133600 h 4267200"/>
              <a:gd name="connsiteX4" fmla="*/ 2133600 w 4267200"/>
              <a:gd name="connsiteY4" fmla="*/ 0 h 426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67200" h="4267200">
                <a:moveTo>
                  <a:pt x="2133600" y="0"/>
                </a:moveTo>
                <a:cubicBezTo>
                  <a:pt x="3311955" y="0"/>
                  <a:pt x="4267200" y="955245"/>
                  <a:pt x="4267200" y="2133600"/>
                </a:cubicBezTo>
                <a:cubicBezTo>
                  <a:pt x="4267200" y="3311955"/>
                  <a:pt x="3311955" y="4267200"/>
                  <a:pt x="2133600" y="4267200"/>
                </a:cubicBezTo>
                <a:cubicBezTo>
                  <a:pt x="955246" y="4267200"/>
                  <a:pt x="0" y="3311955"/>
                  <a:pt x="0" y="2133600"/>
                </a:cubicBezTo>
                <a:cubicBezTo>
                  <a:pt x="0" y="955245"/>
                  <a:pt x="955246" y="0"/>
                  <a:pt x="2133600" y="0"/>
                </a:cubicBezTo>
                <a:close/>
              </a:path>
            </a:pathLst>
          </a:custGeom>
        </p:spPr>
      </p:pic>
      <p:sp>
        <p:nvSpPr>
          <p:cNvPr id="6" name="Title 5">
            <a:extLst>
              <a:ext uri="{FF2B5EF4-FFF2-40B4-BE49-F238E27FC236}">
                <a16:creationId xmlns:a16="http://schemas.microsoft.com/office/drawing/2014/main" id="{545333FD-6A70-447E-A95E-2FC8768A40F7}"/>
              </a:ext>
            </a:extLst>
          </p:cNvPr>
          <p:cNvSpPr>
            <a:spLocks noGrp="1"/>
          </p:cNvSpPr>
          <p:nvPr>
            <p:ph type="title"/>
          </p:nvPr>
        </p:nvSpPr>
        <p:spPr/>
        <p:txBody>
          <a:bodyPr/>
          <a:lstStyle/>
          <a:p>
            <a:r>
              <a:rPr lang="en-US" sz="4400" b="1" dirty="0">
                <a:solidFill>
                  <a:schemeClr val="bg2"/>
                </a:solidFill>
                <a:latin typeface="+mj-lt"/>
              </a:rPr>
              <a:t>Our Service List</a:t>
            </a:r>
            <a:endParaRPr lang="en-ID" dirty="0"/>
          </a:p>
        </p:txBody>
      </p:sp>
      <p:sp>
        <p:nvSpPr>
          <p:cNvPr id="39" name="Oval 38">
            <a:extLst>
              <a:ext uri="{FF2B5EF4-FFF2-40B4-BE49-F238E27FC236}">
                <a16:creationId xmlns:a16="http://schemas.microsoft.com/office/drawing/2014/main" id="{FB8D4032-349E-4CB5-9E44-B7662DEB5C99}"/>
              </a:ext>
            </a:extLst>
          </p:cNvPr>
          <p:cNvSpPr/>
          <p:nvPr/>
        </p:nvSpPr>
        <p:spPr>
          <a:xfrm>
            <a:off x="7011426" y="3123360"/>
            <a:ext cx="609600" cy="61128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Freeform: Shape 41">
            <a:extLst>
              <a:ext uri="{FF2B5EF4-FFF2-40B4-BE49-F238E27FC236}">
                <a16:creationId xmlns:a16="http://schemas.microsoft.com/office/drawing/2014/main" id="{B6AD7CD7-D882-4729-B79C-A4E96433B36F}"/>
              </a:ext>
            </a:extLst>
          </p:cNvPr>
          <p:cNvSpPr/>
          <p:nvPr/>
        </p:nvSpPr>
        <p:spPr>
          <a:xfrm>
            <a:off x="2554955" y="4721575"/>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3" name="TextBox 42">
            <a:extLst>
              <a:ext uri="{FF2B5EF4-FFF2-40B4-BE49-F238E27FC236}">
                <a16:creationId xmlns:a16="http://schemas.microsoft.com/office/drawing/2014/main" id="{BC98E3DF-11FE-4A73-8D5D-5DDE476CE777}"/>
              </a:ext>
            </a:extLst>
          </p:cNvPr>
          <p:cNvSpPr txBox="1"/>
          <p:nvPr/>
        </p:nvSpPr>
        <p:spPr>
          <a:xfrm>
            <a:off x="7917656" y="3299602"/>
            <a:ext cx="311642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a:t>
            </a:r>
            <a:endParaRPr lang="en-US" sz="1000" dirty="0"/>
          </a:p>
        </p:txBody>
      </p:sp>
      <p:sp>
        <p:nvSpPr>
          <p:cNvPr id="44" name="TextBox 43">
            <a:extLst>
              <a:ext uri="{FF2B5EF4-FFF2-40B4-BE49-F238E27FC236}">
                <a16:creationId xmlns:a16="http://schemas.microsoft.com/office/drawing/2014/main" id="{D47793AB-FED1-413E-876C-BF8B37678FB6}"/>
              </a:ext>
            </a:extLst>
          </p:cNvPr>
          <p:cNvSpPr txBox="1"/>
          <p:nvPr/>
        </p:nvSpPr>
        <p:spPr>
          <a:xfrm>
            <a:off x="7917656" y="2942846"/>
            <a:ext cx="2314569" cy="400110"/>
          </a:xfrm>
          <a:prstGeom prst="rect">
            <a:avLst/>
          </a:prstGeom>
          <a:noFill/>
        </p:spPr>
        <p:txBody>
          <a:bodyPr wrap="square" rtlCol="0" anchor="ctr">
            <a:spAutoFit/>
          </a:bodyPr>
          <a:lstStyle/>
          <a:p>
            <a:r>
              <a:rPr lang="en-US" sz="2000" b="1" dirty="0">
                <a:solidFill>
                  <a:schemeClr val="accent3"/>
                </a:solidFill>
                <a:latin typeface="+mj-lt"/>
              </a:rPr>
              <a:t>Description</a:t>
            </a:r>
            <a:endParaRPr lang="en-ID" sz="2000" b="1" dirty="0">
              <a:solidFill>
                <a:schemeClr val="accent3"/>
              </a:solidFill>
              <a:latin typeface="+mj-lt"/>
            </a:endParaRPr>
          </a:p>
        </p:txBody>
      </p:sp>
      <p:sp>
        <p:nvSpPr>
          <p:cNvPr id="46" name="Oval 45">
            <a:extLst>
              <a:ext uri="{FF2B5EF4-FFF2-40B4-BE49-F238E27FC236}">
                <a16:creationId xmlns:a16="http://schemas.microsoft.com/office/drawing/2014/main" id="{7CDF37D1-1152-4A59-A34C-29AF0CAA05CD}"/>
              </a:ext>
            </a:extLst>
          </p:cNvPr>
          <p:cNvSpPr/>
          <p:nvPr/>
        </p:nvSpPr>
        <p:spPr>
          <a:xfrm>
            <a:off x="6706626" y="1912650"/>
            <a:ext cx="609600" cy="6112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ACD9C91E-35F4-4960-913E-6D7DC44E4DB1}"/>
              </a:ext>
            </a:extLst>
          </p:cNvPr>
          <p:cNvSpPr txBox="1"/>
          <p:nvPr/>
        </p:nvSpPr>
        <p:spPr>
          <a:xfrm>
            <a:off x="7612856" y="2088892"/>
            <a:ext cx="311642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a:t>
            </a:r>
            <a:endParaRPr lang="en-US" sz="1000" dirty="0"/>
          </a:p>
        </p:txBody>
      </p:sp>
      <p:sp>
        <p:nvSpPr>
          <p:cNvPr id="49" name="TextBox 48">
            <a:extLst>
              <a:ext uri="{FF2B5EF4-FFF2-40B4-BE49-F238E27FC236}">
                <a16:creationId xmlns:a16="http://schemas.microsoft.com/office/drawing/2014/main" id="{30E9BED3-7352-4230-A373-68BCB2F29BE8}"/>
              </a:ext>
            </a:extLst>
          </p:cNvPr>
          <p:cNvSpPr txBox="1"/>
          <p:nvPr/>
        </p:nvSpPr>
        <p:spPr>
          <a:xfrm>
            <a:off x="7612856" y="1732136"/>
            <a:ext cx="231456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56" name="Oval 55">
            <a:extLst>
              <a:ext uri="{FF2B5EF4-FFF2-40B4-BE49-F238E27FC236}">
                <a16:creationId xmlns:a16="http://schemas.microsoft.com/office/drawing/2014/main" id="{27EEBABB-B728-4795-B74D-62026BBB015C}"/>
              </a:ext>
            </a:extLst>
          </p:cNvPr>
          <p:cNvSpPr/>
          <p:nvPr/>
        </p:nvSpPr>
        <p:spPr>
          <a:xfrm>
            <a:off x="6706626" y="4346806"/>
            <a:ext cx="609600" cy="6112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a:extLst>
              <a:ext uri="{FF2B5EF4-FFF2-40B4-BE49-F238E27FC236}">
                <a16:creationId xmlns:a16="http://schemas.microsoft.com/office/drawing/2014/main" id="{E35898F0-4F31-4811-ACD1-68F2BB7977F0}"/>
              </a:ext>
            </a:extLst>
          </p:cNvPr>
          <p:cNvSpPr txBox="1"/>
          <p:nvPr/>
        </p:nvSpPr>
        <p:spPr>
          <a:xfrm>
            <a:off x="7612856" y="4523048"/>
            <a:ext cx="311642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a:t>
            </a:r>
            <a:endParaRPr lang="en-US" sz="1000" dirty="0"/>
          </a:p>
        </p:txBody>
      </p:sp>
      <p:sp>
        <p:nvSpPr>
          <p:cNvPr id="59" name="TextBox 58">
            <a:extLst>
              <a:ext uri="{FF2B5EF4-FFF2-40B4-BE49-F238E27FC236}">
                <a16:creationId xmlns:a16="http://schemas.microsoft.com/office/drawing/2014/main" id="{73692217-EC2A-41D7-8EAF-C54296A4F786}"/>
              </a:ext>
            </a:extLst>
          </p:cNvPr>
          <p:cNvSpPr txBox="1"/>
          <p:nvPr/>
        </p:nvSpPr>
        <p:spPr>
          <a:xfrm>
            <a:off x="7612856" y="4166292"/>
            <a:ext cx="2314569" cy="400110"/>
          </a:xfrm>
          <a:prstGeom prst="rect">
            <a:avLst/>
          </a:prstGeom>
          <a:noFill/>
        </p:spPr>
        <p:txBody>
          <a:bodyPr wrap="square" rtlCol="0" anchor="ctr">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grpSp>
        <p:nvGrpSpPr>
          <p:cNvPr id="97" name="Group 96">
            <a:extLst>
              <a:ext uri="{FF2B5EF4-FFF2-40B4-BE49-F238E27FC236}">
                <a16:creationId xmlns:a16="http://schemas.microsoft.com/office/drawing/2014/main" id="{B4BC1C20-65C2-44E9-8485-EBCAA9D03FC7}"/>
              </a:ext>
            </a:extLst>
          </p:cNvPr>
          <p:cNvGrpSpPr>
            <a:grpSpLocks noChangeAspect="1"/>
          </p:cNvGrpSpPr>
          <p:nvPr/>
        </p:nvGrpSpPr>
        <p:grpSpPr>
          <a:xfrm>
            <a:off x="6874266" y="2104215"/>
            <a:ext cx="274320" cy="228151"/>
            <a:chOff x="8247513" y="567093"/>
            <a:chExt cx="799958" cy="665320"/>
          </a:xfrm>
          <a:solidFill>
            <a:schemeClr val="bg2"/>
          </a:solidFill>
        </p:grpSpPr>
        <p:sp>
          <p:nvSpPr>
            <p:cNvPr id="69" name="Freeform: Shape 68">
              <a:extLst>
                <a:ext uri="{FF2B5EF4-FFF2-40B4-BE49-F238E27FC236}">
                  <a16:creationId xmlns:a16="http://schemas.microsoft.com/office/drawing/2014/main" id="{BAEE469E-4690-440D-98A5-92C5637DD128}"/>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5AB1866B-C11D-4C9B-BCFB-A765D2ED15EA}"/>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8446AD6A-58C5-4166-96B6-270ADE7CD5C3}"/>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8F541611-CB71-4E5A-9A46-9B799629ECFA}"/>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55B8B98E-D10B-48EF-884B-987430C7EB71}"/>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98" name="Group 97">
            <a:extLst>
              <a:ext uri="{FF2B5EF4-FFF2-40B4-BE49-F238E27FC236}">
                <a16:creationId xmlns:a16="http://schemas.microsoft.com/office/drawing/2014/main" id="{E9F7A7D2-C54C-46ED-8EBC-738021F43722}"/>
              </a:ext>
            </a:extLst>
          </p:cNvPr>
          <p:cNvGrpSpPr>
            <a:grpSpLocks noChangeAspect="1"/>
          </p:cNvGrpSpPr>
          <p:nvPr/>
        </p:nvGrpSpPr>
        <p:grpSpPr>
          <a:xfrm>
            <a:off x="6886594" y="4515286"/>
            <a:ext cx="249665" cy="274320"/>
            <a:chOff x="6060736" y="726088"/>
            <a:chExt cx="693515" cy="761999"/>
          </a:xfrm>
          <a:solidFill>
            <a:schemeClr val="bg2"/>
          </a:solidFill>
        </p:grpSpPr>
        <p:sp>
          <p:nvSpPr>
            <p:cNvPr id="75" name="Freeform: Shape 74">
              <a:extLst>
                <a:ext uri="{FF2B5EF4-FFF2-40B4-BE49-F238E27FC236}">
                  <a16:creationId xmlns:a16="http://schemas.microsoft.com/office/drawing/2014/main" id="{C0CC10F6-C116-4F44-90C9-38270F34DBB4}"/>
                </a:ext>
              </a:extLst>
            </p:cNvPr>
            <p:cNvSpPr/>
            <p:nvPr/>
          </p:nvSpPr>
          <p:spPr>
            <a:xfrm>
              <a:off x="6530128" y="1114231"/>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E1D78C72-C8F4-4B13-94F7-049E768BC510}"/>
                </a:ext>
              </a:extLst>
            </p:cNvPr>
            <p:cNvSpPr/>
            <p:nvPr/>
          </p:nvSpPr>
          <p:spPr>
            <a:xfrm>
              <a:off x="6134936" y="1114231"/>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21C98BC3-0073-4735-B51F-B7A63CCCC1A5}"/>
                </a:ext>
              </a:extLst>
            </p:cNvPr>
            <p:cNvSpPr/>
            <p:nvPr/>
          </p:nvSpPr>
          <p:spPr>
            <a:xfrm>
              <a:off x="6484122" y="1282537"/>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2998817C-FB86-4EDA-8405-447C70468D8E}"/>
                </a:ext>
              </a:extLst>
            </p:cNvPr>
            <p:cNvSpPr/>
            <p:nvPr/>
          </p:nvSpPr>
          <p:spPr>
            <a:xfrm>
              <a:off x="6060736" y="1282537"/>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7A282665-C7A2-4840-9AEF-D05BBF26E75B}"/>
                </a:ext>
              </a:extLst>
            </p:cNvPr>
            <p:cNvSpPr/>
            <p:nvPr/>
          </p:nvSpPr>
          <p:spPr>
            <a:xfrm>
              <a:off x="6258380" y="1340258"/>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39F395A4-F0A9-4183-8699-687125859CDD}"/>
                </a:ext>
              </a:extLst>
            </p:cNvPr>
            <p:cNvSpPr/>
            <p:nvPr/>
          </p:nvSpPr>
          <p:spPr>
            <a:xfrm>
              <a:off x="6332485" y="117185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01AACF90-5B70-48EB-A3B2-592E53E87DC0}"/>
                </a:ext>
              </a:extLst>
            </p:cNvPr>
            <p:cNvSpPr/>
            <p:nvPr/>
          </p:nvSpPr>
          <p:spPr>
            <a:xfrm>
              <a:off x="6061308" y="726088"/>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96" name="Group 95">
            <a:extLst>
              <a:ext uri="{FF2B5EF4-FFF2-40B4-BE49-F238E27FC236}">
                <a16:creationId xmlns:a16="http://schemas.microsoft.com/office/drawing/2014/main" id="{A7F1C23F-9A25-4FA6-83DC-A1D4F9E29409}"/>
              </a:ext>
            </a:extLst>
          </p:cNvPr>
          <p:cNvGrpSpPr>
            <a:grpSpLocks/>
          </p:cNvGrpSpPr>
          <p:nvPr/>
        </p:nvGrpSpPr>
        <p:grpSpPr>
          <a:xfrm>
            <a:off x="7179066" y="3291840"/>
            <a:ext cx="274320" cy="274320"/>
            <a:chOff x="4382451" y="513673"/>
            <a:chExt cx="691715" cy="710184"/>
          </a:xfrm>
          <a:solidFill>
            <a:schemeClr val="bg2"/>
          </a:solidFill>
        </p:grpSpPr>
        <p:sp>
          <p:nvSpPr>
            <p:cNvPr id="83" name="Freeform: Shape 82">
              <a:extLst>
                <a:ext uri="{FF2B5EF4-FFF2-40B4-BE49-F238E27FC236}">
                  <a16:creationId xmlns:a16="http://schemas.microsoft.com/office/drawing/2014/main" id="{2F09A0E2-80E1-4E44-B92D-B81998A1054E}"/>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84" name="Freeform: Shape 83">
              <a:extLst>
                <a:ext uri="{FF2B5EF4-FFF2-40B4-BE49-F238E27FC236}">
                  <a16:creationId xmlns:a16="http://schemas.microsoft.com/office/drawing/2014/main" id="{63CDA7B3-B40C-4B2F-B315-6CD2528E83FD}"/>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69BD09B4-7D67-487A-871F-869045C2FED9}"/>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3E693A47-C68E-44B2-9BF1-29A9EB94827B}"/>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87" name="Freeform: Shape 86">
              <a:extLst>
                <a:ext uri="{FF2B5EF4-FFF2-40B4-BE49-F238E27FC236}">
                  <a16:creationId xmlns:a16="http://schemas.microsoft.com/office/drawing/2014/main" id="{18FE2D5C-2B91-4878-8152-E955E9D19C13}"/>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C5FB61FD-7C83-453E-B3F5-CE05CA0BCDAE}"/>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A2D0C6DA-2047-4656-A145-43B2CAB5CFC4}"/>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EBDF8218-A152-4612-8C70-20EE0FB9F166}"/>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3E447798-304F-46E7-8DFF-3F1EDC0B2B26}"/>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753AED41-174C-4555-8D06-93B51417B0A0}"/>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grpSp>
        <p:nvGrpSpPr>
          <p:cNvPr id="55" name="Group 54">
            <a:extLst>
              <a:ext uri="{FF2B5EF4-FFF2-40B4-BE49-F238E27FC236}">
                <a16:creationId xmlns:a16="http://schemas.microsoft.com/office/drawing/2014/main" id="{FD4D67A1-9448-473A-8FAA-D40DC50486BC}"/>
              </a:ext>
            </a:extLst>
          </p:cNvPr>
          <p:cNvGrpSpPr/>
          <p:nvPr/>
        </p:nvGrpSpPr>
        <p:grpSpPr>
          <a:xfrm flipH="1">
            <a:off x="11736280" y="6144108"/>
            <a:ext cx="75882" cy="340360"/>
            <a:chOff x="9907480" y="461639"/>
            <a:chExt cx="97654" cy="438014"/>
          </a:xfrm>
        </p:grpSpPr>
        <p:sp>
          <p:nvSpPr>
            <p:cNvPr id="57" name="Oval 56">
              <a:extLst>
                <a:ext uri="{FF2B5EF4-FFF2-40B4-BE49-F238E27FC236}">
                  <a16:creationId xmlns:a16="http://schemas.microsoft.com/office/drawing/2014/main" id="{D0D420E8-E08B-4035-8DFC-FF5596EDB75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0" name="Oval 59">
              <a:extLst>
                <a:ext uri="{FF2B5EF4-FFF2-40B4-BE49-F238E27FC236}">
                  <a16:creationId xmlns:a16="http://schemas.microsoft.com/office/drawing/2014/main" id="{D20EA150-4B65-4FBB-BE25-D7C15AD84F93}"/>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2" name="Oval 61">
              <a:extLst>
                <a:ext uri="{FF2B5EF4-FFF2-40B4-BE49-F238E27FC236}">
                  <a16:creationId xmlns:a16="http://schemas.microsoft.com/office/drawing/2014/main" id="{1BF1EB19-967A-44B3-B83A-8D84249839D8}"/>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63" name="Group 62">
            <a:extLst>
              <a:ext uri="{FF2B5EF4-FFF2-40B4-BE49-F238E27FC236}">
                <a16:creationId xmlns:a16="http://schemas.microsoft.com/office/drawing/2014/main" id="{40B0ABCE-8146-41D3-8798-3E41A45F7D5D}"/>
              </a:ext>
            </a:extLst>
          </p:cNvPr>
          <p:cNvGrpSpPr/>
          <p:nvPr/>
        </p:nvGrpSpPr>
        <p:grpSpPr>
          <a:xfrm>
            <a:off x="342656" y="351039"/>
            <a:ext cx="675098" cy="128804"/>
            <a:chOff x="3591836" y="2985608"/>
            <a:chExt cx="4510140" cy="860501"/>
          </a:xfrm>
          <a:solidFill>
            <a:schemeClr val="tx1"/>
          </a:solidFill>
        </p:grpSpPr>
        <p:sp>
          <p:nvSpPr>
            <p:cNvPr id="64" name="Freeform: Shape 63">
              <a:extLst>
                <a:ext uri="{FF2B5EF4-FFF2-40B4-BE49-F238E27FC236}">
                  <a16:creationId xmlns:a16="http://schemas.microsoft.com/office/drawing/2014/main" id="{920C69A8-FB74-4BB8-85EF-10C16104232E}"/>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9BC5D091-3BAE-4E3A-AE8A-D05FBD385BE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873DD31A-CF84-4F44-A32A-A1DAE2DF2B18}"/>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3050CE3D-A1AD-45C3-A226-1B2258DB32E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8DA5C1D4-07B5-4917-BE14-44F8FDC405A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A262A61E-9B84-40BB-ADD9-2BA9D6436A15}"/>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623880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p:cTn id="23" dur="500" fill="hold"/>
                                        <p:tgtEl>
                                          <p:spTgt spid="46"/>
                                        </p:tgtEl>
                                        <p:attrNameLst>
                                          <p:attrName>ppt_w</p:attrName>
                                        </p:attrNameLst>
                                      </p:cBhvr>
                                      <p:tavLst>
                                        <p:tav tm="0">
                                          <p:val>
                                            <p:fltVal val="0"/>
                                          </p:val>
                                        </p:tav>
                                        <p:tav tm="100000">
                                          <p:val>
                                            <p:strVal val="#ppt_w"/>
                                          </p:val>
                                        </p:tav>
                                      </p:tavLst>
                                    </p:anim>
                                    <p:anim calcmode="lin" valueType="num">
                                      <p:cBhvr>
                                        <p:cTn id="24" dur="500" fill="hold"/>
                                        <p:tgtEl>
                                          <p:spTgt spid="46"/>
                                        </p:tgtEl>
                                        <p:attrNameLst>
                                          <p:attrName>ppt_h</p:attrName>
                                        </p:attrNameLst>
                                      </p:cBhvr>
                                      <p:tavLst>
                                        <p:tav tm="0">
                                          <p:val>
                                            <p:fltVal val="0"/>
                                          </p:val>
                                        </p:tav>
                                        <p:tav tm="100000">
                                          <p:val>
                                            <p:strVal val="#ppt_h"/>
                                          </p:val>
                                        </p:tav>
                                      </p:tavLst>
                                    </p:anim>
                                    <p:animEffect transition="in" filter="fade">
                                      <p:cBhvr>
                                        <p:cTn id="25" dur="500"/>
                                        <p:tgtEl>
                                          <p:spTgt spid="46"/>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39"/>
                                        </p:tgtEl>
                                        <p:attrNameLst>
                                          <p:attrName>style.visibility</p:attrName>
                                        </p:attrNameLst>
                                      </p:cBhvr>
                                      <p:to>
                                        <p:strVal val="visible"/>
                                      </p:to>
                                    </p:set>
                                    <p:anim calcmode="lin" valueType="num">
                                      <p:cBhvr>
                                        <p:cTn id="28" dur="500" fill="hold"/>
                                        <p:tgtEl>
                                          <p:spTgt spid="39"/>
                                        </p:tgtEl>
                                        <p:attrNameLst>
                                          <p:attrName>ppt_w</p:attrName>
                                        </p:attrNameLst>
                                      </p:cBhvr>
                                      <p:tavLst>
                                        <p:tav tm="0">
                                          <p:val>
                                            <p:fltVal val="0"/>
                                          </p:val>
                                        </p:tav>
                                        <p:tav tm="100000">
                                          <p:val>
                                            <p:strVal val="#ppt_w"/>
                                          </p:val>
                                        </p:tav>
                                      </p:tavLst>
                                    </p:anim>
                                    <p:anim calcmode="lin" valueType="num">
                                      <p:cBhvr>
                                        <p:cTn id="29" dur="500" fill="hold"/>
                                        <p:tgtEl>
                                          <p:spTgt spid="39"/>
                                        </p:tgtEl>
                                        <p:attrNameLst>
                                          <p:attrName>ppt_h</p:attrName>
                                        </p:attrNameLst>
                                      </p:cBhvr>
                                      <p:tavLst>
                                        <p:tav tm="0">
                                          <p:val>
                                            <p:fltVal val="0"/>
                                          </p:val>
                                        </p:tav>
                                        <p:tav tm="100000">
                                          <p:val>
                                            <p:strVal val="#ppt_h"/>
                                          </p:val>
                                        </p:tav>
                                      </p:tavLst>
                                    </p:anim>
                                    <p:animEffect transition="in" filter="fade">
                                      <p:cBhvr>
                                        <p:cTn id="30" dur="500"/>
                                        <p:tgtEl>
                                          <p:spTgt spid="3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56"/>
                                        </p:tgtEl>
                                        <p:attrNameLst>
                                          <p:attrName>style.visibility</p:attrName>
                                        </p:attrNameLst>
                                      </p:cBhvr>
                                      <p:to>
                                        <p:strVal val="visible"/>
                                      </p:to>
                                    </p:set>
                                    <p:anim calcmode="lin" valueType="num">
                                      <p:cBhvr>
                                        <p:cTn id="33" dur="500" fill="hold"/>
                                        <p:tgtEl>
                                          <p:spTgt spid="56"/>
                                        </p:tgtEl>
                                        <p:attrNameLst>
                                          <p:attrName>ppt_w</p:attrName>
                                        </p:attrNameLst>
                                      </p:cBhvr>
                                      <p:tavLst>
                                        <p:tav tm="0">
                                          <p:val>
                                            <p:fltVal val="0"/>
                                          </p:val>
                                        </p:tav>
                                        <p:tav tm="100000">
                                          <p:val>
                                            <p:strVal val="#ppt_w"/>
                                          </p:val>
                                        </p:tav>
                                      </p:tavLst>
                                    </p:anim>
                                    <p:anim calcmode="lin" valueType="num">
                                      <p:cBhvr>
                                        <p:cTn id="34" dur="500" fill="hold"/>
                                        <p:tgtEl>
                                          <p:spTgt spid="56"/>
                                        </p:tgtEl>
                                        <p:attrNameLst>
                                          <p:attrName>ppt_h</p:attrName>
                                        </p:attrNameLst>
                                      </p:cBhvr>
                                      <p:tavLst>
                                        <p:tav tm="0">
                                          <p:val>
                                            <p:fltVal val="0"/>
                                          </p:val>
                                        </p:tav>
                                        <p:tav tm="100000">
                                          <p:val>
                                            <p:strVal val="#ppt_h"/>
                                          </p:val>
                                        </p:tav>
                                      </p:tavLst>
                                    </p:anim>
                                    <p:animEffect transition="in" filter="fade">
                                      <p:cBhvr>
                                        <p:cTn id="35" dur="500"/>
                                        <p:tgtEl>
                                          <p:spTgt spid="56"/>
                                        </p:tgtEl>
                                      </p:cBhvr>
                                    </p:animEffect>
                                  </p:childTnLst>
                                </p:cTn>
                              </p:par>
                            </p:childTnLst>
                          </p:cTn>
                        </p:par>
                        <p:par>
                          <p:cTn id="36" fill="hold">
                            <p:stCondLst>
                              <p:cond delay="2500"/>
                            </p:stCondLst>
                            <p:childTnLst>
                              <p:par>
                                <p:cTn id="37" presetID="53" presetClass="entr" presetSubtype="16" fill="hold" nodeType="afterEffect">
                                  <p:stCondLst>
                                    <p:cond delay="0"/>
                                  </p:stCondLst>
                                  <p:childTnLst>
                                    <p:set>
                                      <p:cBhvr>
                                        <p:cTn id="38" dur="1" fill="hold">
                                          <p:stCondLst>
                                            <p:cond delay="0"/>
                                          </p:stCondLst>
                                        </p:cTn>
                                        <p:tgtEl>
                                          <p:spTgt spid="97"/>
                                        </p:tgtEl>
                                        <p:attrNameLst>
                                          <p:attrName>style.visibility</p:attrName>
                                        </p:attrNameLst>
                                      </p:cBhvr>
                                      <p:to>
                                        <p:strVal val="visible"/>
                                      </p:to>
                                    </p:set>
                                    <p:anim calcmode="lin" valueType="num">
                                      <p:cBhvr>
                                        <p:cTn id="39" dur="500" fill="hold"/>
                                        <p:tgtEl>
                                          <p:spTgt spid="97"/>
                                        </p:tgtEl>
                                        <p:attrNameLst>
                                          <p:attrName>ppt_w</p:attrName>
                                        </p:attrNameLst>
                                      </p:cBhvr>
                                      <p:tavLst>
                                        <p:tav tm="0">
                                          <p:val>
                                            <p:fltVal val="0"/>
                                          </p:val>
                                        </p:tav>
                                        <p:tav tm="100000">
                                          <p:val>
                                            <p:strVal val="#ppt_w"/>
                                          </p:val>
                                        </p:tav>
                                      </p:tavLst>
                                    </p:anim>
                                    <p:anim calcmode="lin" valueType="num">
                                      <p:cBhvr>
                                        <p:cTn id="40" dur="500" fill="hold"/>
                                        <p:tgtEl>
                                          <p:spTgt spid="97"/>
                                        </p:tgtEl>
                                        <p:attrNameLst>
                                          <p:attrName>ppt_h</p:attrName>
                                        </p:attrNameLst>
                                      </p:cBhvr>
                                      <p:tavLst>
                                        <p:tav tm="0">
                                          <p:val>
                                            <p:fltVal val="0"/>
                                          </p:val>
                                        </p:tav>
                                        <p:tav tm="100000">
                                          <p:val>
                                            <p:strVal val="#ppt_h"/>
                                          </p:val>
                                        </p:tav>
                                      </p:tavLst>
                                    </p:anim>
                                    <p:animEffect transition="in" filter="fade">
                                      <p:cBhvr>
                                        <p:cTn id="41" dur="500"/>
                                        <p:tgtEl>
                                          <p:spTgt spid="97"/>
                                        </p:tgtEl>
                                      </p:cBhvr>
                                    </p:animEffect>
                                  </p:childTnLst>
                                </p:cTn>
                              </p:par>
                              <p:par>
                                <p:cTn id="42" presetID="53" presetClass="entr" presetSubtype="16" fill="hold" nodeType="withEffect">
                                  <p:stCondLst>
                                    <p:cond delay="0"/>
                                  </p:stCondLst>
                                  <p:childTnLst>
                                    <p:set>
                                      <p:cBhvr>
                                        <p:cTn id="43" dur="1" fill="hold">
                                          <p:stCondLst>
                                            <p:cond delay="0"/>
                                          </p:stCondLst>
                                        </p:cTn>
                                        <p:tgtEl>
                                          <p:spTgt spid="96"/>
                                        </p:tgtEl>
                                        <p:attrNameLst>
                                          <p:attrName>style.visibility</p:attrName>
                                        </p:attrNameLst>
                                      </p:cBhvr>
                                      <p:to>
                                        <p:strVal val="visible"/>
                                      </p:to>
                                    </p:set>
                                    <p:anim calcmode="lin" valueType="num">
                                      <p:cBhvr>
                                        <p:cTn id="44" dur="500" fill="hold"/>
                                        <p:tgtEl>
                                          <p:spTgt spid="96"/>
                                        </p:tgtEl>
                                        <p:attrNameLst>
                                          <p:attrName>ppt_w</p:attrName>
                                        </p:attrNameLst>
                                      </p:cBhvr>
                                      <p:tavLst>
                                        <p:tav tm="0">
                                          <p:val>
                                            <p:fltVal val="0"/>
                                          </p:val>
                                        </p:tav>
                                        <p:tav tm="100000">
                                          <p:val>
                                            <p:strVal val="#ppt_w"/>
                                          </p:val>
                                        </p:tav>
                                      </p:tavLst>
                                    </p:anim>
                                    <p:anim calcmode="lin" valueType="num">
                                      <p:cBhvr>
                                        <p:cTn id="45" dur="500" fill="hold"/>
                                        <p:tgtEl>
                                          <p:spTgt spid="96"/>
                                        </p:tgtEl>
                                        <p:attrNameLst>
                                          <p:attrName>ppt_h</p:attrName>
                                        </p:attrNameLst>
                                      </p:cBhvr>
                                      <p:tavLst>
                                        <p:tav tm="0">
                                          <p:val>
                                            <p:fltVal val="0"/>
                                          </p:val>
                                        </p:tav>
                                        <p:tav tm="100000">
                                          <p:val>
                                            <p:strVal val="#ppt_h"/>
                                          </p:val>
                                        </p:tav>
                                      </p:tavLst>
                                    </p:anim>
                                    <p:animEffect transition="in" filter="fade">
                                      <p:cBhvr>
                                        <p:cTn id="46" dur="500"/>
                                        <p:tgtEl>
                                          <p:spTgt spid="96"/>
                                        </p:tgtEl>
                                      </p:cBhvr>
                                    </p:animEffect>
                                  </p:childTnLst>
                                </p:cTn>
                              </p:par>
                              <p:par>
                                <p:cTn id="47" presetID="53" presetClass="entr" presetSubtype="16" fill="hold" nodeType="withEffect">
                                  <p:stCondLst>
                                    <p:cond delay="0"/>
                                  </p:stCondLst>
                                  <p:childTnLst>
                                    <p:set>
                                      <p:cBhvr>
                                        <p:cTn id="48" dur="1" fill="hold">
                                          <p:stCondLst>
                                            <p:cond delay="0"/>
                                          </p:stCondLst>
                                        </p:cTn>
                                        <p:tgtEl>
                                          <p:spTgt spid="98"/>
                                        </p:tgtEl>
                                        <p:attrNameLst>
                                          <p:attrName>style.visibility</p:attrName>
                                        </p:attrNameLst>
                                      </p:cBhvr>
                                      <p:to>
                                        <p:strVal val="visible"/>
                                      </p:to>
                                    </p:set>
                                    <p:anim calcmode="lin" valueType="num">
                                      <p:cBhvr>
                                        <p:cTn id="49" dur="500" fill="hold"/>
                                        <p:tgtEl>
                                          <p:spTgt spid="98"/>
                                        </p:tgtEl>
                                        <p:attrNameLst>
                                          <p:attrName>ppt_w</p:attrName>
                                        </p:attrNameLst>
                                      </p:cBhvr>
                                      <p:tavLst>
                                        <p:tav tm="0">
                                          <p:val>
                                            <p:fltVal val="0"/>
                                          </p:val>
                                        </p:tav>
                                        <p:tav tm="100000">
                                          <p:val>
                                            <p:strVal val="#ppt_w"/>
                                          </p:val>
                                        </p:tav>
                                      </p:tavLst>
                                    </p:anim>
                                    <p:anim calcmode="lin" valueType="num">
                                      <p:cBhvr>
                                        <p:cTn id="50" dur="500" fill="hold"/>
                                        <p:tgtEl>
                                          <p:spTgt spid="98"/>
                                        </p:tgtEl>
                                        <p:attrNameLst>
                                          <p:attrName>ppt_h</p:attrName>
                                        </p:attrNameLst>
                                      </p:cBhvr>
                                      <p:tavLst>
                                        <p:tav tm="0">
                                          <p:val>
                                            <p:fltVal val="0"/>
                                          </p:val>
                                        </p:tav>
                                        <p:tav tm="100000">
                                          <p:val>
                                            <p:strVal val="#ppt_h"/>
                                          </p:val>
                                        </p:tav>
                                      </p:tavLst>
                                    </p:anim>
                                    <p:animEffect transition="in" filter="fade">
                                      <p:cBhvr>
                                        <p:cTn id="51" dur="500"/>
                                        <p:tgtEl>
                                          <p:spTgt spid="98"/>
                                        </p:tgtEl>
                                      </p:cBhvr>
                                    </p:animEffect>
                                  </p:childTnLst>
                                </p:cTn>
                              </p:par>
                            </p:childTnLst>
                          </p:cTn>
                        </p:par>
                        <p:par>
                          <p:cTn id="52" fill="hold">
                            <p:stCondLst>
                              <p:cond delay="3000"/>
                            </p:stCondLst>
                            <p:childTnLst>
                              <p:par>
                                <p:cTn id="53" presetID="22" presetClass="entr" presetSubtype="8" fill="hold" grpId="0" nodeType="after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wipe(left)">
                                      <p:cBhvr>
                                        <p:cTn id="55" dur="500"/>
                                        <p:tgtEl>
                                          <p:spTgt spid="49"/>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wipe(left)">
                                      <p:cBhvr>
                                        <p:cTn id="58" dur="500"/>
                                        <p:tgtEl>
                                          <p:spTgt spid="4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59"/>
                                        </p:tgtEl>
                                        <p:attrNameLst>
                                          <p:attrName>style.visibility</p:attrName>
                                        </p:attrNameLst>
                                      </p:cBhvr>
                                      <p:to>
                                        <p:strVal val="visible"/>
                                      </p:to>
                                    </p:set>
                                    <p:animEffect transition="in" filter="wipe(left)">
                                      <p:cBhvr>
                                        <p:cTn id="61" dur="500"/>
                                        <p:tgtEl>
                                          <p:spTgt spid="59"/>
                                        </p:tgtEl>
                                      </p:cBhvr>
                                    </p:animEffect>
                                  </p:childTnLst>
                                </p:cTn>
                              </p:par>
                            </p:childTnLst>
                          </p:cTn>
                        </p:par>
                        <p:par>
                          <p:cTn id="62" fill="hold">
                            <p:stCondLst>
                              <p:cond delay="3500"/>
                            </p:stCondLst>
                            <p:childTnLst>
                              <p:par>
                                <p:cTn id="63" presetID="22" presetClass="entr" presetSubtype="8" fill="hold" grpId="0" nodeType="after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left)">
                                      <p:cBhvr>
                                        <p:cTn id="65" dur="500"/>
                                        <p:tgtEl>
                                          <p:spTgt spid="48"/>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43"/>
                                        </p:tgtEl>
                                        <p:attrNameLst>
                                          <p:attrName>style.visibility</p:attrName>
                                        </p:attrNameLst>
                                      </p:cBhvr>
                                      <p:to>
                                        <p:strVal val="visible"/>
                                      </p:to>
                                    </p:set>
                                    <p:animEffect transition="in" filter="wipe(left)">
                                      <p:cBhvr>
                                        <p:cTn id="68" dur="500"/>
                                        <p:tgtEl>
                                          <p:spTgt spid="43"/>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8"/>
                                        </p:tgtEl>
                                        <p:attrNameLst>
                                          <p:attrName>style.visibility</p:attrName>
                                        </p:attrNameLst>
                                      </p:cBhvr>
                                      <p:to>
                                        <p:strVal val="visible"/>
                                      </p:to>
                                    </p:set>
                                    <p:animEffect transition="in" filter="wipe(left)">
                                      <p:cBhvr>
                                        <p:cTn id="71" dur="500"/>
                                        <p:tgtEl>
                                          <p:spTgt spid="58"/>
                                        </p:tgtEl>
                                      </p:cBhvr>
                                    </p:animEffect>
                                  </p:childTnLst>
                                </p:cTn>
                              </p:par>
                            </p:childTnLst>
                          </p:cTn>
                        </p:par>
                        <p:par>
                          <p:cTn id="72" fill="hold">
                            <p:stCondLst>
                              <p:cond delay="4000"/>
                            </p:stCondLst>
                            <p:childTnLst>
                              <p:par>
                                <p:cTn id="73" presetID="10" presetClass="entr" presetSubtype="0"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fade">
                                      <p:cBhvr>
                                        <p:cTn id="75" dur="500"/>
                                        <p:tgtEl>
                                          <p:spTgt spid="41"/>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fade">
                                      <p:cBhvr>
                                        <p:cTn id="78" dur="500"/>
                                        <p:tgtEl>
                                          <p:spTgt spid="40"/>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fade">
                                      <p:cBhvr>
                                        <p:cTn id="81" dur="500"/>
                                        <p:tgtEl>
                                          <p:spTgt spid="42"/>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61"/>
                                        </p:tgtEl>
                                        <p:attrNameLst>
                                          <p:attrName>style.visibility</p:attrName>
                                        </p:attrNameLst>
                                      </p:cBhvr>
                                      <p:to>
                                        <p:strVal val="visible"/>
                                      </p:to>
                                    </p:set>
                                    <p:animEffect transition="in" filter="fade">
                                      <p:cBhvr>
                                        <p:cTn id="84"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0" grpId="0" animBg="1"/>
      <p:bldP spid="41" grpId="0" animBg="1"/>
      <p:bldP spid="61" grpId="0" animBg="1"/>
      <p:bldP spid="6" grpId="0"/>
      <p:bldP spid="39" grpId="0" animBg="1"/>
      <p:bldP spid="42" grpId="0" animBg="1"/>
      <p:bldP spid="43" grpId="0"/>
      <p:bldP spid="44" grpId="0"/>
      <p:bldP spid="46" grpId="0" animBg="1"/>
      <p:bldP spid="48" grpId="0"/>
      <p:bldP spid="49" grpId="0"/>
      <p:bldP spid="56" grpId="0" animBg="1"/>
      <p:bldP spid="58" grpId="0"/>
      <p:bldP spid="5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 name="PpHolder1">
            <a:extLst>
              <a:ext uri="{FF2B5EF4-FFF2-40B4-BE49-F238E27FC236}">
                <a16:creationId xmlns:a16="http://schemas.microsoft.com/office/drawing/2014/main" id="{577D8913-BB35-4B29-9B27-57E26C979991}"/>
              </a:ext>
            </a:extLst>
          </p:cNvPr>
          <p:cNvPicPr>
            <a:picLocks/>
          </p:cNvPicPr>
          <p:nvPr/>
        </p:nvPicPr>
        <p:blipFill>
          <a:blip r:embed="rId2"/>
          <a:srcRect r="57500" b="10628"/>
          <a:stretch>
            <a:fillRect/>
          </a:stretch>
        </p:blipFill>
        <p:spPr>
          <a:xfrm>
            <a:off x="2" y="3"/>
            <a:ext cx="5181603" cy="6129099"/>
          </a:xfrm>
          <a:custGeom>
            <a:avLst/>
            <a:gdLst>
              <a:gd name="connsiteX0" fmla="*/ 0 w 5181603"/>
              <a:gd name="connsiteY0" fmla="*/ 0 h 6129099"/>
              <a:gd name="connsiteX1" fmla="*/ 104710 w 5181603"/>
              <a:gd name="connsiteY1" fmla="*/ 0 h 6129099"/>
              <a:gd name="connsiteX2" fmla="*/ 181421 w 5181603"/>
              <a:gd name="connsiteY2" fmla="*/ 0 h 6129099"/>
              <a:gd name="connsiteX3" fmla="*/ 270887 w 5181603"/>
              <a:gd name="connsiteY3" fmla="*/ 0 h 6129099"/>
              <a:gd name="connsiteX4" fmla="*/ 374093 w 5181603"/>
              <a:gd name="connsiteY4" fmla="*/ 0 h 6129099"/>
              <a:gd name="connsiteX5" fmla="*/ 492019 w 5181603"/>
              <a:gd name="connsiteY5" fmla="*/ 0 h 6129099"/>
              <a:gd name="connsiteX6" fmla="*/ 625648 w 5181603"/>
              <a:gd name="connsiteY6" fmla="*/ 0 h 6129099"/>
              <a:gd name="connsiteX7" fmla="*/ 775959 w 5181603"/>
              <a:gd name="connsiteY7" fmla="*/ 0 h 6129099"/>
              <a:gd name="connsiteX8" fmla="*/ 943934 w 5181603"/>
              <a:gd name="connsiteY8" fmla="*/ 0 h 6129099"/>
              <a:gd name="connsiteX9" fmla="*/ 1130556 w 5181603"/>
              <a:gd name="connsiteY9" fmla="*/ 0 h 6129099"/>
              <a:gd name="connsiteX10" fmla="*/ 1336805 w 5181603"/>
              <a:gd name="connsiteY10" fmla="*/ 0 h 6129099"/>
              <a:gd name="connsiteX11" fmla="*/ 1563663 w 5181603"/>
              <a:gd name="connsiteY11" fmla="*/ 0 h 6129099"/>
              <a:gd name="connsiteX12" fmla="*/ 1812109 w 5181603"/>
              <a:gd name="connsiteY12" fmla="*/ 0 h 6129099"/>
              <a:gd name="connsiteX13" fmla="*/ 2083127 w 5181603"/>
              <a:gd name="connsiteY13" fmla="*/ 0 h 6129099"/>
              <a:gd name="connsiteX14" fmla="*/ 2377700 w 5181603"/>
              <a:gd name="connsiteY14" fmla="*/ 0 h 6129099"/>
              <a:gd name="connsiteX15" fmla="*/ 2696803 w 5181603"/>
              <a:gd name="connsiteY15" fmla="*/ 0 h 6129099"/>
              <a:gd name="connsiteX16" fmla="*/ 3041423 w 5181603"/>
              <a:gd name="connsiteY16" fmla="*/ 0 h 6129099"/>
              <a:gd name="connsiteX17" fmla="*/ 3412540 w 5181603"/>
              <a:gd name="connsiteY17" fmla="*/ 0 h 6129099"/>
              <a:gd name="connsiteX18" fmla="*/ 3811134 w 5181603"/>
              <a:gd name="connsiteY18" fmla="*/ 0 h 6129099"/>
              <a:gd name="connsiteX19" fmla="*/ 4238192 w 5181603"/>
              <a:gd name="connsiteY19" fmla="*/ 0 h 6129099"/>
              <a:gd name="connsiteX20" fmla="*/ 4694686 w 5181603"/>
              <a:gd name="connsiteY20" fmla="*/ 0 h 6129099"/>
              <a:gd name="connsiteX21" fmla="*/ 5181603 w 5181603"/>
              <a:gd name="connsiteY21" fmla="*/ 0 h 6129099"/>
              <a:gd name="connsiteX22" fmla="*/ 5181603 w 5181603"/>
              <a:gd name="connsiteY22" fmla="*/ 2893218 h 6129099"/>
              <a:gd name="connsiteX23" fmla="*/ 4990191 w 5181603"/>
              <a:gd name="connsiteY23" fmla="*/ 3230761 h 6129099"/>
              <a:gd name="connsiteX24" fmla="*/ 13491 w 5181603"/>
              <a:gd name="connsiteY24" fmla="*/ 6123979 h 6129099"/>
              <a:gd name="connsiteX25" fmla="*/ 0 w 5181603"/>
              <a:gd name="connsiteY25" fmla="*/ 6129099 h 6129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181603" h="6129099">
                <a:moveTo>
                  <a:pt x="0" y="0"/>
                </a:moveTo>
                <a:lnTo>
                  <a:pt x="104710" y="0"/>
                </a:lnTo>
                <a:lnTo>
                  <a:pt x="181421" y="0"/>
                </a:lnTo>
                <a:lnTo>
                  <a:pt x="270887" y="0"/>
                </a:lnTo>
                <a:lnTo>
                  <a:pt x="374093" y="0"/>
                </a:lnTo>
                <a:lnTo>
                  <a:pt x="492019" y="0"/>
                </a:lnTo>
                <a:lnTo>
                  <a:pt x="625648" y="0"/>
                </a:lnTo>
                <a:lnTo>
                  <a:pt x="775959" y="0"/>
                </a:lnTo>
                <a:lnTo>
                  <a:pt x="943934" y="0"/>
                </a:lnTo>
                <a:lnTo>
                  <a:pt x="1130556" y="0"/>
                </a:lnTo>
                <a:lnTo>
                  <a:pt x="1336805" y="0"/>
                </a:lnTo>
                <a:lnTo>
                  <a:pt x="1563663" y="0"/>
                </a:lnTo>
                <a:lnTo>
                  <a:pt x="1812109" y="0"/>
                </a:lnTo>
                <a:lnTo>
                  <a:pt x="2083127" y="0"/>
                </a:lnTo>
                <a:lnTo>
                  <a:pt x="2377700" y="0"/>
                </a:lnTo>
                <a:lnTo>
                  <a:pt x="2696803" y="0"/>
                </a:lnTo>
                <a:lnTo>
                  <a:pt x="3041423" y="0"/>
                </a:lnTo>
                <a:lnTo>
                  <a:pt x="3412540" y="0"/>
                </a:lnTo>
                <a:lnTo>
                  <a:pt x="3811134" y="0"/>
                </a:lnTo>
                <a:lnTo>
                  <a:pt x="4238192" y="0"/>
                </a:lnTo>
                <a:lnTo>
                  <a:pt x="4694686" y="0"/>
                </a:lnTo>
                <a:lnTo>
                  <a:pt x="5181603" y="0"/>
                </a:lnTo>
                <a:cubicBezTo>
                  <a:pt x="5181603" y="0"/>
                  <a:pt x="5181603" y="0"/>
                  <a:pt x="5181603" y="2893218"/>
                </a:cubicBezTo>
                <a:cubicBezTo>
                  <a:pt x="5181603" y="3028236"/>
                  <a:pt x="5105038" y="3163252"/>
                  <a:pt x="4990191" y="3230761"/>
                </a:cubicBezTo>
                <a:cubicBezTo>
                  <a:pt x="4990191" y="3230761"/>
                  <a:pt x="4990191" y="3230761"/>
                  <a:pt x="13491" y="6123979"/>
                </a:cubicBezTo>
                <a:lnTo>
                  <a:pt x="0" y="6129099"/>
                </a:lnTo>
                <a:close/>
              </a:path>
            </a:pathLst>
          </a:custGeom>
        </p:spPr>
      </p:pic>
      <p:sp>
        <p:nvSpPr>
          <p:cNvPr id="8" name="Freeform 5">
            <a:extLst>
              <a:ext uri="{FF2B5EF4-FFF2-40B4-BE49-F238E27FC236}">
                <a16:creationId xmlns:a16="http://schemas.microsoft.com/office/drawing/2014/main" id="{FCAC0C83-E712-4DA4-8C44-8A61E57A1FD1}"/>
              </a:ext>
            </a:extLst>
          </p:cNvPr>
          <p:cNvSpPr/>
          <p:nvPr/>
        </p:nvSpPr>
        <p:spPr>
          <a:xfrm>
            <a:off x="1" y="1"/>
            <a:ext cx="5181601" cy="6129099"/>
          </a:xfrm>
          <a:custGeom>
            <a:avLst/>
            <a:gdLst>
              <a:gd name="connsiteX0" fmla="*/ 0 w 5181601"/>
              <a:gd name="connsiteY0" fmla="*/ 0 h 6129099"/>
              <a:gd name="connsiteX1" fmla="*/ 104710 w 5181601"/>
              <a:gd name="connsiteY1" fmla="*/ 0 h 6129099"/>
              <a:gd name="connsiteX2" fmla="*/ 181420 w 5181601"/>
              <a:gd name="connsiteY2" fmla="*/ 0 h 6129099"/>
              <a:gd name="connsiteX3" fmla="*/ 270887 w 5181601"/>
              <a:gd name="connsiteY3" fmla="*/ 0 h 6129099"/>
              <a:gd name="connsiteX4" fmla="*/ 374093 w 5181601"/>
              <a:gd name="connsiteY4" fmla="*/ 0 h 6129099"/>
              <a:gd name="connsiteX5" fmla="*/ 492019 w 5181601"/>
              <a:gd name="connsiteY5" fmla="*/ 0 h 6129099"/>
              <a:gd name="connsiteX6" fmla="*/ 625648 w 5181601"/>
              <a:gd name="connsiteY6" fmla="*/ 0 h 6129099"/>
              <a:gd name="connsiteX7" fmla="*/ 775959 w 5181601"/>
              <a:gd name="connsiteY7" fmla="*/ 0 h 6129099"/>
              <a:gd name="connsiteX8" fmla="*/ 943934 w 5181601"/>
              <a:gd name="connsiteY8" fmla="*/ 0 h 6129099"/>
              <a:gd name="connsiteX9" fmla="*/ 1130556 w 5181601"/>
              <a:gd name="connsiteY9" fmla="*/ 0 h 6129099"/>
              <a:gd name="connsiteX10" fmla="*/ 1336805 w 5181601"/>
              <a:gd name="connsiteY10" fmla="*/ 0 h 6129099"/>
              <a:gd name="connsiteX11" fmla="*/ 1563662 w 5181601"/>
              <a:gd name="connsiteY11" fmla="*/ 0 h 6129099"/>
              <a:gd name="connsiteX12" fmla="*/ 1812109 w 5181601"/>
              <a:gd name="connsiteY12" fmla="*/ 0 h 6129099"/>
              <a:gd name="connsiteX13" fmla="*/ 2083127 w 5181601"/>
              <a:gd name="connsiteY13" fmla="*/ 0 h 6129099"/>
              <a:gd name="connsiteX14" fmla="*/ 2377698 w 5181601"/>
              <a:gd name="connsiteY14" fmla="*/ 0 h 6129099"/>
              <a:gd name="connsiteX15" fmla="*/ 2696803 w 5181601"/>
              <a:gd name="connsiteY15" fmla="*/ 0 h 6129099"/>
              <a:gd name="connsiteX16" fmla="*/ 3041423 w 5181601"/>
              <a:gd name="connsiteY16" fmla="*/ 0 h 6129099"/>
              <a:gd name="connsiteX17" fmla="*/ 3412540 w 5181601"/>
              <a:gd name="connsiteY17" fmla="*/ 0 h 6129099"/>
              <a:gd name="connsiteX18" fmla="*/ 3811134 w 5181601"/>
              <a:gd name="connsiteY18" fmla="*/ 0 h 6129099"/>
              <a:gd name="connsiteX19" fmla="*/ 4238189 w 5181601"/>
              <a:gd name="connsiteY19" fmla="*/ 0 h 6129099"/>
              <a:gd name="connsiteX20" fmla="*/ 4694684 w 5181601"/>
              <a:gd name="connsiteY20" fmla="*/ 0 h 6129099"/>
              <a:gd name="connsiteX21" fmla="*/ 5181601 w 5181601"/>
              <a:gd name="connsiteY21" fmla="*/ 0 h 6129099"/>
              <a:gd name="connsiteX22" fmla="*/ 5181601 w 5181601"/>
              <a:gd name="connsiteY22" fmla="*/ 2893218 h 6129099"/>
              <a:gd name="connsiteX23" fmla="*/ 4990189 w 5181601"/>
              <a:gd name="connsiteY23" fmla="*/ 3230761 h 6129099"/>
              <a:gd name="connsiteX24" fmla="*/ 13491 w 5181601"/>
              <a:gd name="connsiteY24" fmla="*/ 6123979 h 6129099"/>
              <a:gd name="connsiteX25" fmla="*/ 0 w 5181601"/>
              <a:gd name="connsiteY25" fmla="*/ 6129099 h 6129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181601" h="6129099">
                <a:moveTo>
                  <a:pt x="0" y="0"/>
                </a:moveTo>
                <a:lnTo>
                  <a:pt x="104710" y="0"/>
                </a:lnTo>
                <a:lnTo>
                  <a:pt x="181420" y="0"/>
                </a:lnTo>
                <a:lnTo>
                  <a:pt x="270887" y="0"/>
                </a:lnTo>
                <a:lnTo>
                  <a:pt x="374093" y="0"/>
                </a:lnTo>
                <a:lnTo>
                  <a:pt x="492019" y="0"/>
                </a:lnTo>
                <a:lnTo>
                  <a:pt x="625648" y="0"/>
                </a:lnTo>
                <a:lnTo>
                  <a:pt x="775959" y="0"/>
                </a:lnTo>
                <a:lnTo>
                  <a:pt x="943934" y="0"/>
                </a:lnTo>
                <a:lnTo>
                  <a:pt x="1130556" y="0"/>
                </a:lnTo>
                <a:lnTo>
                  <a:pt x="1336805" y="0"/>
                </a:lnTo>
                <a:lnTo>
                  <a:pt x="1563662" y="0"/>
                </a:lnTo>
                <a:lnTo>
                  <a:pt x="1812109" y="0"/>
                </a:lnTo>
                <a:lnTo>
                  <a:pt x="2083127" y="0"/>
                </a:lnTo>
                <a:lnTo>
                  <a:pt x="2377698" y="0"/>
                </a:lnTo>
                <a:lnTo>
                  <a:pt x="2696803" y="0"/>
                </a:lnTo>
                <a:lnTo>
                  <a:pt x="3041423" y="0"/>
                </a:lnTo>
                <a:lnTo>
                  <a:pt x="3412540" y="0"/>
                </a:lnTo>
                <a:lnTo>
                  <a:pt x="3811134" y="0"/>
                </a:lnTo>
                <a:lnTo>
                  <a:pt x="4238189" y="0"/>
                </a:lnTo>
                <a:lnTo>
                  <a:pt x="4694684" y="0"/>
                </a:lnTo>
                <a:lnTo>
                  <a:pt x="5181601" y="0"/>
                </a:lnTo>
                <a:cubicBezTo>
                  <a:pt x="5181601" y="0"/>
                  <a:pt x="5181601" y="0"/>
                  <a:pt x="5181601" y="2893218"/>
                </a:cubicBezTo>
                <a:cubicBezTo>
                  <a:pt x="5181601" y="3028235"/>
                  <a:pt x="5105036" y="3163252"/>
                  <a:pt x="4990189" y="3230761"/>
                </a:cubicBezTo>
                <a:cubicBezTo>
                  <a:pt x="4990189" y="3230761"/>
                  <a:pt x="4990189" y="3230761"/>
                  <a:pt x="13491" y="6123979"/>
                </a:cubicBezTo>
                <a:lnTo>
                  <a:pt x="0" y="6129099"/>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Title 5">
            <a:extLst>
              <a:ext uri="{FF2B5EF4-FFF2-40B4-BE49-F238E27FC236}">
                <a16:creationId xmlns:a16="http://schemas.microsoft.com/office/drawing/2014/main" id="{7846D150-B5F4-4693-8688-DB7677939312}"/>
              </a:ext>
            </a:extLst>
          </p:cNvPr>
          <p:cNvSpPr>
            <a:spLocks noGrp="1"/>
          </p:cNvSpPr>
          <p:nvPr>
            <p:ph type="title"/>
          </p:nvPr>
        </p:nvSpPr>
        <p:spPr/>
        <p:txBody>
          <a:bodyPr/>
          <a:lstStyle/>
          <a:p>
            <a:r>
              <a:rPr lang="en-US" sz="4400" b="1" dirty="0">
                <a:latin typeface="+mj-lt"/>
              </a:rPr>
              <a:t>Our Best Facilities</a:t>
            </a:r>
            <a:endParaRPr lang="en-ID" dirty="0"/>
          </a:p>
        </p:txBody>
      </p:sp>
      <p:grpSp>
        <p:nvGrpSpPr>
          <p:cNvPr id="10" name="Group 9">
            <a:extLst>
              <a:ext uri="{FF2B5EF4-FFF2-40B4-BE49-F238E27FC236}">
                <a16:creationId xmlns:a16="http://schemas.microsoft.com/office/drawing/2014/main" id="{4C7913D1-2225-4F93-B635-648E50AF719F}"/>
              </a:ext>
            </a:extLst>
          </p:cNvPr>
          <p:cNvGrpSpPr/>
          <p:nvPr/>
        </p:nvGrpSpPr>
        <p:grpSpPr>
          <a:xfrm flipH="1">
            <a:off x="11736280" y="6144108"/>
            <a:ext cx="75882" cy="340360"/>
            <a:chOff x="9907480" y="461639"/>
            <a:chExt cx="97654" cy="438014"/>
          </a:xfrm>
        </p:grpSpPr>
        <p:sp>
          <p:nvSpPr>
            <p:cNvPr id="11" name="Oval 10">
              <a:extLst>
                <a:ext uri="{FF2B5EF4-FFF2-40B4-BE49-F238E27FC236}">
                  <a16:creationId xmlns:a16="http://schemas.microsoft.com/office/drawing/2014/main" id="{8F08D5C7-D042-452C-898B-B03EEB52FAD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Oval 11">
              <a:extLst>
                <a:ext uri="{FF2B5EF4-FFF2-40B4-BE49-F238E27FC236}">
                  <a16:creationId xmlns:a16="http://schemas.microsoft.com/office/drawing/2014/main" id="{CD0BBCB5-37BE-4A80-AB20-16F0C0AF397C}"/>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Oval 12">
              <a:extLst>
                <a:ext uri="{FF2B5EF4-FFF2-40B4-BE49-F238E27FC236}">
                  <a16:creationId xmlns:a16="http://schemas.microsoft.com/office/drawing/2014/main" id="{D4F6F036-4F0E-410A-920F-5C0BB625601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14" name="Group 13">
            <a:extLst>
              <a:ext uri="{FF2B5EF4-FFF2-40B4-BE49-F238E27FC236}">
                <a16:creationId xmlns:a16="http://schemas.microsoft.com/office/drawing/2014/main" id="{DFD0FF28-FEA3-4DD5-9CF8-2481575AFB39}"/>
              </a:ext>
            </a:extLst>
          </p:cNvPr>
          <p:cNvGrpSpPr/>
          <p:nvPr/>
        </p:nvGrpSpPr>
        <p:grpSpPr>
          <a:xfrm>
            <a:off x="342656" y="351039"/>
            <a:ext cx="675098" cy="128804"/>
            <a:chOff x="3591836" y="2985608"/>
            <a:chExt cx="4510140" cy="860501"/>
          </a:xfrm>
          <a:solidFill>
            <a:schemeClr val="bg2"/>
          </a:solidFill>
        </p:grpSpPr>
        <p:sp>
          <p:nvSpPr>
            <p:cNvPr id="15" name="Freeform: Shape 14">
              <a:extLst>
                <a:ext uri="{FF2B5EF4-FFF2-40B4-BE49-F238E27FC236}">
                  <a16:creationId xmlns:a16="http://schemas.microsoft.com/office/drawing/2014/main" id="{DD80CFF4-F091-4122-B433-A9AC2505F9E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8D4597DB-759F-43DD-ABB1-9C62ED88111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7" name="Freeform: Shape 16">
              <a:extLst>
                <a:ext uri="{FF2B5EF4-FFF2-40B4-BE49-F238E27FC236}">
                  <a16:creationId xmlns:a16="http://schemas.microsoft.com/office/drawing/2014/main" id="{46774990-949D-480B-A89B-B45B7CBF6A29}"/>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A419602C-AEBF-4333-A764-7E1A596B07E6}"/>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5E7B2CE7-C841-4328-B195-F32C19746105}"/>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8337B777-61AE-4F4B-8C99-136E6C715192}"/>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21" name="Freeform 20">
            <a:extLst>
              <a:ext uri="{FF2B5EF4-FFF2-40B4-BE49-F238E27FC236}">
                <a16:creationId xmlns:a16="http://schemas.microsoft.com/office/drawing/2014/main" id="{CAF000B8-DD34-45A8-A06F-CDE2141995A6}"/>
              </a:ext>
            </a:extLst>
          </p:cNvPr>
          <p:cNvSpPr/>
          <p:nvPr/>
        </p:nvSpPr>
        <p:spPr>
          <a:xfrm rot="10800000" flipV="1">
            <a:off x="5937272" y="6556472"/>
            <a:ext cx="766742" cy="301527"/>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Shape 21">
            <a:extLst>
              <a:ext uri="{FF2B5EF4-FFF2-40B4-BE49-F238E27FC236}">
                <a16:creationId xmlns:a16="http://schemas.microsoft.com/office/drawing/2014/main" id="{397FEDAA-25FC-43BA-B6F5-FF301A3C8B02}"/>
              </a:ext>
            </a:extLst>
          </p:cNvPr>
          <p:cNvSpPr/>
          <p:nvPr/>
        </p:nvSpPr>
        <p:spPr>
          <a:xfrm>
            <a:off x="11148858" y="987987"/>
            <a:ext cx="248980" cy="2489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5" name="Freeform: Shape 24">
            <a:extLst>
              <a:ext uri="{FF2B5EF4-FFF2-40B4-BE49-F238E27FC236}">
                <a16:creationId xmlns:a16="http://schemas.microsoft.com/office/drawing/2014/main" id="{25DD037C-6892-451B-BCD5-E7C909FC915B}"/>
              </a:ext>
            </a:extLst>
          </p:cNvPr>
          <p:cNvSpPr/>
          <p:nvPr/>
        </p:nvSpPr>
        <p:spPr>
          <a:xfrm>
            <a:off x="3635383" y="414233"/>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8" name="TextBox 27">
            <a:extLst>
              <a:ext uri="{FF2B5EF4-FFF2-40B4-BE49-F238E27FC236}">
                <a16:creationId xmlns:a16="http://schemas.microsoft.com/office/drawing/2014/main" id="{BF7A5E4F-DB89-4E05-88C9-9172D1AB910B}"/>
              </a:ext>
            </a:extLst>
          </p:cNvPr>
          <p:cNvSpPr txBox="1"/>
          <p:nvPr/>
        </p:nvSpPr>
        <p:spPr>
          <a:xfrm>
            <a:off x="7519456" y="2725285"/>
            <a:ext cx="3131469" cy="1723549"/>
          </a:xfrm>
          <a:prstGeom prst="rect">
            <a:avLst/>
          </a:prstGeom>
          <a:noFill/>
        </p:spPr>
        <p:txBody>
          <a:bodyPr wrap="square" rtlCol="0" anchor="t">
            <a:spAutoFit/>
          </a:bodyPr>
          <a:lstStyle/>
          <a:p>
            <a:pPr>
              <a:lnSpc>
                <a:spcPct val="150000"/>
              </a:lnSpc>
            </a:pPr>
            <a:r>
              <a:rPr lang="en-US" sz="1200" b="0" i="0" dirty="0">
                <a:effectLst/>
              </a:rPr>
              <a:t>A wonderful serenity has taken possession of my entire soul like these sweet mornings of spring which enjoy with my whole</a:t>
            </a:r>
          </a:p>
          <a:p>
            <a:pPr>
              <a:lnSpc>
                <a:spcPct val="150000"/>
              </a:lnSpc>
            </a:pPr>
            <a:endParaRPr lang="en-US" sz="1200" dirty="0"/>
          </a:p>
          <a:p>
            <a:pPr>
              <a:lnSpc>
                <a:spcPct val="150000"/>
              </a:lnSpc>
            </a:pPr>
            <a:r>
              <a:rPr lang="en-US" sz="1200" b="0" i="0" dirty="0">
                <a:effectLst/>
              </a:rPr>
              <a:t>Alone and feel the charm existence this spot which created bliss of souls</a:t>
            </a:r>
            <a:endParaRPr lang="en-US" sz="1200" dirty="0"/>
          </a:p>
        </p:txBody>
      </p:sp>
      <p:sp>
        <p:nvSpPr>
          <p:cNvPr id="29" name="Rectangle 28">
            <a:extLst>
              <a:ext uri="{FF2B5EF4-FFF2-40B4-BE49-F238E27FC236}">
                <a16:creationId xmlns:a16="http://schemas.microsoft.com/office/drawing/2014/main" id="{0ECBBEEB-1D29-4777-9ED4-2BB0EAB1880B}"/>
              </a:ext>
            </a:extLst>
          </p:cNvPr>
          <p:cNvSpPr/>
          <p:nvPr/>
        </p:nvSpPr>
        <p:spPr>
          <a:xfrm>
            <a:off x="7629095" y="4653081"/>
            <a:ext cx="615978" cy="6007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TextBox 29">
            <a:extLst>
              <a:ext uri="{FF2B5EF4-FFF2-40B4-BE49-F238E27FC236}">
                <a16:creationId xmlns:a16="http://schemas.microsoft.com/office/drawing/2014/main" id="{1F33DBCE-54DA-41CB-BB2F-6D7092F52D59}"/>
              </a:ext>
            </a:extLst>
          </p:cNvPr>
          <p:cNvSpPr txBox="1"/>
          <p:nvPr/>
        </p:nvSpPr>
        <p:spPr>
          <a:xfrm>
            <a:off x="7488728" y="5337800"/>
            <a:ext cx="896712" cy="246221"/>
          </a:xfrm>
          <a:prstGeom prst="rect">
            <a:avLst/>
          </a:prstGeom>
          <a:noFill/>
        </p:spPr>
        <p:txBody>
          <a:bodyPr wrap="square" rtlCol="0" anchor="ctr">
            <a:spAutoFit/>
          </a:bodyPr>
          <a:lstStyle/>
          <a:p>
            <a:pPr algn="ctr"/>
            <a:r>
              <a:rPr lang="en-US" sz="1000" dirty="0"/>
              <a:t>Description</a:t>
            </a:r>
          </a:p>
        </p:txBody>
      </p:sp>
      <p:sp>
        <p:nvSpPr>
          <p:cNvPr id="31" name="Rectangle 30">
            <a:extLst>
              <a:ext uri="{FF2B5EF4-FFF2-40B4-BE49-F238E27FC236}">
                <a16:creationId xmlns:a16="http://schemas.microsoft.com/office/drawing/2014/main" id="{CBE54018-F8FB-4BA9-9FE4-4CA791231BC1}"/>
              </a:ext>
            </a:extLst>
          </p:cNvPr>
          <p:cNvSpPr/>
          <p:nvPr/>
        </p:nvSpPr>
        <p:spPr>
          <a:xfrm>
            <a:off x="8537353" y="4653081"/>
            <a:ext cx="615978" cy="60072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a:extLst>
              <a:ext uri="{FF2B5EF4-FFF2-40B4-BE49-F238E27FC236}">
                <a16:creationId xmlns:a16="http://schemas.microsoft.com/office/drawing/2014/main" id="{AEF90F92-BD13-4B92-B64C-452CE1D34517}"/>
              </a:ext>
            </a:extLst>
          </p:cNvPr>
          <p:cNvSpPr/>
          <p:nvPr/>
        </p:nvSpPr>
        <p:spPr>
          <a:xfrm>
            <a:off x="9464273" y="4653081"/>
            <a:ext cx="615978" cy="6007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a:extLst>
              <a:ext uri="{FF2B5EF4-FFF2-40B4-BE49-F238E27FC236}">
                <a16:creationId xmlns:a16="http://schemas.microsoft.com/office/drawing/2014/main" id="{8E094016-793D-4AA2-A20C-71BF178BC80C}"/>
              </a:ext>
            </a:extLst>
          </p:cNvPr>
          <p:cNvSpPr txBox="1"/>
          <p:nvPr/>
        </p:nvSpPr>
        <p:spPr>
          <a:xfrm>
            <a:off x="8396986" y="5337799"/>
            <a:ext cx="896712" cy="246221"/>
          </a:xfrm>
          <a:prstGeom prst="rect">
            <a:avLst/>
          </a:prstGeom>
          <a:noFill/>
        </p:spPr>
        <p:txBody>
          <a:bodyPr wrap="square" rtlCol="0" anchor="ctr">
            <a:spAutoFit/>
          </a:bodyPr>
          <a:lstStyle/>
          <a:p>
            <a:pPr algn="ctr"/>
            <a:r>
              <a:rPr lang="en-US" sz="1000" dirty="0"/>
              <a:t>Description</a:t>
            </a:r>
          </a:p>
        </p:txBody>
      </p:sp>
      <p:sp>
        <p:nvSpPr>
          <p:cNvPr id="35" name="TextBox 34">
            <a:extLst>
              <a:ext uri="{FF2B5EF4-FFF2-40B4-BE49-F238E27FC236}">
                <a16:creationId xmlns:a16="http://schemas.microsoft.com/office/drawing/2014/main" id="{D2BAE791-BE18-480A-80AA-708D4D6F3FC5}"/>
              </a:ext>
            </a:extLst>
          </p:cNvPr>
          <p:cNvSpPr txBox="1"/>
          <p:nvPr/>
        </p:nvSpPr>
        <p:spPr>
          <a:xfrm>
            <a:off x="9323906" y="5337800"/>
            <a:ext cx="896712" cy="246221"/>
          </a:xfrm>
          <a:prstGeom prst="rect">
            <a:avLst/>
          </a:prstGeom>
          <a:noFill/>
        </p:spPr>
        <p:txBody>
          <a:bodyPr wrap="square" rtlCol="0" anchor="ctr">
            <a:spAutoFit/>
          </a:bodyPr>
          <a:lstStyle/>
          <a:p>
            <a:pPr algn="ctr"/>
            <a:r>
              <a:rPr lang="en-US" sz="1000" dirty="0"/>
              <a:t>Description</a:t>
            </a:r>
          </a:p>
        </p:txBody>
      </p:sp>
      <p:grpSp>
        <p:nvGrpSpPr>
          <p:cNvPr id="46" name="Group 45">
            <a:extLst>
              <a:ext uri="{FF2B5EF4-FFF2-40B4-BE49-F238E27FC236}">
                <a16:creationId xmlns:a16="http://schemas.microsoft.com/office/drawing/2014/main" id="{0E86843B-FE23-41AB-88F7-6EDE75021FD4}"/>
              </a:ext>
            </a:extLst>
          </p:cNvPr>
          <p:cNvGrpSpPr>
            <a:grpSpLocks noChangeAspect="1"/>
          </p:cNvGrpSpPr>
          <p:nvPr/>
        </p:nvGrpSpPr>
        <p:grpSpPr>
          <a:xfrm>
            <a:off x="7799924" y="4836856"/>
            <a:ext cx="274320" cy="233172"/>
            <a:chOff x="10612428" y="2340621"/>
            <a:chExt cx="762000" cy="647700"/>
          </a:xfrm>
          <a:solidFill>
            <a:schemeClr val="bg2"/>
          </a:solidFill>
        </p:grpSpPr>
        <p:sp>
          <p:nvSpPr>
            <p:cNvPr id="47" name="Freeform: Shape 46">
              <a:extLst>
                <a:ext uri="{FF2B5EF4-FFF2-40B4-BE49-F238E27FC236}">
                  <a16:creationId xmlns:a16="http://schemas.microsoft.com/office/drawing/2014/main" id="{CD82DD5A-2297-4EC7-B5CD-B40FDA9039FC}"/>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0CB6CC8E-D43A-4FF1-9E5A-8DF766CE58C7}"/>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a:p>
          </p:txBody>
        </p:sp>
      </p:grpSp>
      <p:grpSp>
        <p:nvGrpSpPr>
          <p:cNvPr id="49" name="Group 48">
            <a:extLst>
              <a:ext uri="{FF2B5EF4-FFF2-40B4-BE49-F238E27FC236}">
                <a16:creationId xmlns:a16="http://schemas.microsoft.com/office/drawing/2014/main" id="{9A66AEF8-9AFA-4943-BCD4-D9454B7767D3}"/>
              </a:ext>
            </a:extLst>
          </p:cNvPr>
          <p:cNvGrpSpPr>
            <a:grpSpLocks noChangeAspect="1"/>
          </p:cNvGrpSpPr>
          <p:nvPr/>
        </p:nvGrpSpPr>
        <p:grpSpPr>
          <a:xfrm>
            <a:off x="8708182" y="4857087"/>
            <a:ext cx="274320" cy="192710"/>
            <a:chOff x="7423335" y="1888726"/>
            <a:chExt cx="761999" cy="535304"/>
          </a:xfrm>
          <a:solidFill>
            <a:schemeClr val="bg2"/>
          </a:solidFill>
        </p:grpSpPr>
        <p:sp>
          <p:nvSpPr>
            <p:cNvPr id="50" name="Freeform: Shape 49">
              <a:extLst>
                <a:ext uri="{FF2B5EF4-FFF2-40B4-BE49-F238E27FC236}">
                  <a16:creationId xmlns:a16="http://schemas.microsoft.com/office/drawing/2014/main" id="{28779AA8-A166-4969-A1E0-333B43DDE064}"/>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0264CCD1-01D1-4E19-9940-2A277ABD88A6}"/>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9A1C8EFB-A50A-46B5-A9F4-4C786A968672}"/>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DA9672EB-CCB6-4DC2-BE47-8EB4D5F27A58}"/>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D84E406D-C868-4128-AE10-53B4EE22A27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463A357B-89FB-46CB-A14F-DBA9D7A54FBD}"/>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1D470565-97C6-4226-9CE3-688D8FFD416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7" name="Group 56">
            <a:extLst>
              <a:ext uri="{FF2B5EF4-FFF2-40B4-BE49-F238E27FC236}">
                <a16:creationId xmlns:a16="http://schemas.microsoft.com/office/drawing/2014/main" id="{0011E3A0-2CBA-41E6-9B00-B6BB6334A0A9}"/>
              </a:ext>
            </a:extLst>
          </p:cNvPr>
          <p:cNvGrpSpPr>
            <a:grpSpLocks noChangeAspect="1"/>
          </p:cNvGrpSpPr>
          <p:nvPr/>
        </p:nvGrpSpPr>
        <p:grpSpPr>
          <a:xfrm>
            <a:off x="9635102" y="4816282"/>
            <a:ext cx="274320" cy="274320"/>
            <a:chOff x="7227822" y="1708971"/>
            <a:chExt cx="647700" cy="647700"/>
          </a:xfrm>
          <a:solidFill>
            <a:schemeClr val="bg2"/>
          </a:solidFill>
        </p:grpSpPr>
        <p:sp>
          <p:nvSpPr>
            <p:cNvPr id="58" name="Freeform: Shape 57">
              <a:extLst>
                <a:ext uri="{FF2B5EF4-FFF2-40B4-BE49-F238E27FC236}">
                  <a16:creationId xmlns:a16="http://schemas.microsoft.com/office/drawing/2014/main" id="{876FB240-AA0D-4C55-90FB-20E17570B6EE}"/>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BD1DFDAE-69F3-49DD-8BAD-E4123CF643C2}"/>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D2617A92-920A-4981-92D1-893C852D0083}"/>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C3D2D8BD-E92F-4E85-B762-32E31D151BDE}"/>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a:p>
          </p:txBody>
        </p:sp>
      </p:grpSp>
      <p:pic>
        <p:nvPicPr>
          <p:cNvPr id="64" name="PpHolder19">
            <a:extLst>
              <a:ext uri="{FF2B5EF4-FFF2-40B4-BE49-F238E27FC236}">
                <a16:creationId xmlns:a16="http://schemas.microsoft.com/office/drawing/2014/main" id="{AF575C57-E76D-442E-9AED-0F6032E63BE9}"/>
              </a:ext>
            </a:extLst>
          </p:cNvPr>
          <p:cNvPicPr>
            <a:picLocks/>
          </p:cNvPicPr>
          <p:nvPr/>
        </p:nvPicPr>
        <p:blipFill>
          <a:blip r:embed="rId2"/>
          <a:srcRect l="12487" t="14406" r="47470" b="14406"/>
          <a:stretch>
            <a:fillRect/>
          </a:stretch>
        </p:blipFill>
        <p:spPr>
          <a:xfrm>
            <a:off x="1522413" y="987987"/>
            <a:ext cx="4882026" cy="4882026"/>
          </a:xfrm>
          <a:custGeom>
            <a:avLst/>
            <a:gdLst>
              <a:gd name="connsiteX0" fmla="*/ 2441014 w 4882026"/>
              <a:gd name="connsiteY0" fmla="*/ 0 h 4882026"/>
              <a:gd name="connsiteX1" fmla="*/ 4882026 w 4882026"/>
              <a:gd name="connsiteY1" fmla="*/ 2441013 h 4882026"/>
              <a:gd name="connsiteX2" fmla="*/ 2441014 w 4882026"/>
              <a:gd name="connsiteY2" fmla="*/ 4882026 h 4882026"/>
              <a:gd name="connsiteX3" fmla="*/ 0 w 4882026"/>
              <a:gd name="connsiteY3" fmla="*/ 2441013 h 4882026"/>
              <a:gd name="connsiteX4" fmla="*/ 2441014 w 4882026"/>
              <a:gd name="connsiteY4" fmla="*/ 0 h 48820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82026" h="4882026">
                <a:moveTo>
                  <a:pt x="2441014" y="0"/>
                </a:moveTo>
                <a:cubicBezTo>
                  <a:pt x="3789149" y="0"/>
                  <a:pt x="4882026" y="1092879"/>
                  <a:pt x="4882026" y="2441013"/>
                </a:cubicBezTo>
                <a:cubicBezTo>
                  <a:pt x="4882026" y="3789147"/>
                  <a:pt x="3789149" y="4882026"/>
                  <a:pt x="2441014" y="4882026"/>
                </a:cubicBezTo>
                <a:cubicBezTo>
                  <a:pt x="1092880" y="4882026"/>
                  <a:pt x="0" y="3789147"/>
                  <a:pt x="0" y="2441013"/>
                </a:cubicBezTo>
                <a:cubicBezTo>
                  <a:pt x="0" y="1092879"/>
                  <a:pt x="1092880" y="0"/>
                  <a:pt x="2441014" y="0"/>
                </a:cubicBezTo>
                <a:close/>
              </a:path>
            </a:pathLst>
          </a:custGeom>
        </p:spPr>
      </p:pic>
      <p:sp>
        <p:nvSpPr>
          <p:cNvPr id="23" name="Freeform: Shape 22">
            <a:extLst>
              <a:ext uri="{FF2B5EF4-FFF2-40B4-BE49-F238E27FC236}">
                <a16:creationId xmlns:a16="http://schemas.microsoft.com/office/drawing/2014/main" id="{543C6424-1361-41BD-BBE3-CC935A26C643}"/>
              </a:ext>
            </a:extLst>
          </p:cNvPr>
          <p:cNvSpPr/>
          <p:nvPr/>
        </p:nvSpPr>
        <p:spPr>
          <a:xfrm>
            <a:off x="1017754" y="4446568"/>
            <a:ext cx="1350508" cy="135050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Tree>
    <p:extLst>
      <p:ext uri="{BB962C8B-B14F-4D97-AF65-F5344CB8AC3E}">
        <p14:creationId xmlns:p14="http://schemas.microsoft.com/office/powerpoint/2010/main" val="4140164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Effect transition="in" filter="fade">
                                      <p:cBhvr>
                                        <p:cTn id="34" dur="500"/>
                                        <p:tgtEl>
                                          <p:spTgt spid="3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p:cTn id="37" dur="500" fill="hold"/>
                                        <p:tgtEl>
                                          <p:spTgt spid="32"/>
                                        </p:tgtEl>
                                        <p:attrNameLst>
                                          <p:attrName>ppt_w</p:attrName>
                                        </p:attrNameLst>
                                      </p:cBhvr>
                                      <p:tavLst>
                                        <p:tav tm="0">
                                          <p:val>
                                            <p:fltVal val="0"/>
                                          </p:val>
                                        </p:tav>
                                        <p:tav tm="100000">
                                          <p:val>
                                            <p:strVal val="#ppt_w"/>
                                          </p:val>
                                        </p:tav>
                                      </p:tavLst>
                                    </p:anim>
                                    <p:anim calcmode="lin" valueType="num">
                                      <p:cBhvr>
                                        <p:cTn id="38" dur="500" fill="hold"/>
                                        <p:tgtEl>
                                          <p:spTgt spid="32"/>
                                        </p:tgtEl>
                                        <p:attrNameLst>
                                          <p:attrName>ppt_h</p:attrName>
                                        </p:attrNameLst>
                                      </p:cBhvr>
                                      <p:tavLst>
                                        <p:tav tm="0">
                                          <p:val>
                                            <p:fltVal val="0"/>
                                          </p:val>
                                        </p:tav>
                                        <p:tav tm="100000">
                                          <p:val>
                                            <p:strVal val="#ppt_h"/>
                                          </p:val>
                                        </p:tav>
                                      </p:tavLst>
                                    </p:anim>
                                    <p:animEffect transition="in" filter="fade">
                                      <p:cBhvr>
                                        <p:cTn id="39" dur="500"/>
                                        <p:tgtEl>
                                          <p:spTgt spid="32"/>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p:cTn id="43" dur="500" fill="hold"/>
                                        <p:tgtEl>
                                          <p:spTgt spid="46"/>
                                        </p:tgtEl>
                                        <p:attrNameLst>
                                          <p:attrName>ppt_w</p:attrName>
                                        </p:attrNameLst>
                                      </p:cBhvr>
                                      <p:tavLst>
                                        <p:tav tm="0">
                                          <p:val>
                                            <p:fltVal val="0"/>
                                          </p:val>
                                        </p:tav>
                                        <p:tav tm="100000">
                                          <p:val>
                                            <p:strVal val="#ppt_w"/>
                                          </p:val>
                                        </p:tav>
                                      </p:tavLst>
                                    </p:anim>
                                    <p:anim calcmode="lin" valueType="num">
                                      <p:cBhvr>
                                        <p:cTn id="44" dur="500" fill="hold"/>
                                        <p:tgtEl>
                                          <p:spTgt spid="46"/>
                                        </p:tgtEl>
                                        <p:attrNameLst>
                                          <p:attrName>ppt_h</p:attrName>
                                        </p:attrNameLst>
                                      </p:cBhvr>
                                      <p:tavLst>
                                        <p:tav tm="0">
                                          <p:val>
                                            <p:fltVal val="0"/>
                                          </p:val>
                                        </p:tav>
                                        <p:tav tm="100000">
                                          <p:val>
                                            <p:strVal val="#ppt_h"/>
                                          </p:val>
                                        </p:tav>
                                      </p:tavLst>
                                    </p:anim>
                                    <p:animEffect transition="in" filter="fade">
                                      <p:cBhvr>
                                        <p:cTn id="45" dur="500"/>
                                        <p:tgtEl>
                                          <p:spTgt spid="46"/>
                                        </p:tgtEl>
                                      </p:cBhvr>
                                    </p:animEffect>
                                  </p:childTnLst>
                                </p:cTn>
                              </p:par>
                              <p:par>
                                <p:cTn id="46" presetID="53" presetClass="entr" presetSubtype="16" fill="hold" nodeType="withEffect">
                                  <p:stCondLst>
                                    <p:cond delay="0"/>
                                  </p:stCondLst>
                                  <p:childTnLst>
                                    <p:set>
                                      <p:cBhvr>
                                        <p:cTn id="47" dur="1" fill="hold">
                                          <p:stCondLst>
                                            <p:cond delay="0"/>
                                          </p:stCondLst>
                                        </p:cTn>
                                        <p:tgtEl>
                                          <p:spTgt spid="49"/>
                                        </p:tgtEl>
                                        <p:attrNameLst>
                                          <p:attrName>style.visibility</p:attrName>
                                        </p:attrNameLst>
                                      </p:cBhvr>
                                      <p:to>
                                        <p:strVal val="visible"/>
                                      </p:to>
                                    </p:set>
                                    <p:anim calcmode="lin" valueType="num">
                                      <p:cBhvr>
                                        <p:cTn id="48" dur="500" fill="hold"/>
                                        <p:tgtEl>
                                          <p:spTgt spid="49"/>
                                        </p:tgtEl>
                                        <p:attrNameLst>
                                          <p:attrName>ppt_w</p:attrName>
                                        </p:attrNameLst>
                                      </p:cBhvr>
                                      <p:tavLst>
                                        <p:tav tm="0">
                                          <p:val>
                                            <p:fltVal val="0"/>
                                          </p:val>
                                        </p:tav>
                                        <p:tav tm="100000">
                                          <p:val>
                                            <p:strVal val="#ppt_w"/>
                                          </p:val>
                                        </p:tav>
                                      </p:tavLst>
                                    </p:anim>
                                    <p:anim calcmode="lin" valueType="num">
                                      <p:cBhvr>
                                        <p:cTn id="49" dur="500" fill="hold"/>
                                        <p:tgtEl>
                                          <p:spTgt spid="49"/>
                                        </p:tgtEl>
                                        <p:attrNameLst>
                                          <p:attrName>ppt_h</p:attrName>
                                        </p:attrNameLst>
                                      </p:cBhvr>
                                      <p:tavLst>
                                        <p:tav tm="0">
                                          <p:val>
                                            <p:fltVal val="0"/>
                                          </p:val>
                                        </p:tav>
                                        <p:tav tm="100000">
                                          <p:val>
                                            <p:strVal val="#ppt_h"/>
                                          </p:val>
                                        </p:tav>
                                      </p:tavLst>
                                    </p:anim>
                                    <p:animEffect transition="in" filter="fade">
                                      <p:cBhvr>
                                        <p:cTn id="50" dur="500"/>
                                        <p:tgtEl>
                                          <p:spTgt spid="49"/>
                                        </p:tgtEl>
                                      </p:cBhvr>
                                    </p:animEffect>
                                  </p:childTnLst>
                                </p:cTn>
                              </p:par>
                              <p:par>
                                <p:cTn id="51" presetID="53" presetClass="entr" presetSubtype="16" fill="hold" nodeType="withEffect">
                                  <p:stCondLst>
                                    <p:cond delay="0"/>
                                  </p:stCondLst>
                                  <p:childTnLst>
                                    <p:set>
                                      <p:cBhvr>
                                        <p:cTn id="52" dur="1" fill="hold">
                                          <p:stCondLst>
                                            <p:cond delay="0"/>
                                          </p:stCondLst>
                                        </p:cTn>
                                        <p:tgtEl>
                                          <p:spTgt spid="57"/>
                                        </p:tgtEl>
                                        <p:attrNameLst>
                                          <p:attrName>style.visibility</p:attrName>
                                        </p:attrNameLst>
                                      </p:cBhvr>
                                      <p:to>
                                        <p:strVal val="visible"/>
                                      </p:to>
                                    </p:set>
                                    <p:anim calcmode="lin" valueType="num">
                                      <p:cBhvr>
                                        <p:cTn id="53" dur="500" fill="hold"/>
                                        <p:tgtEl>
                                          <p:spTgt spid="57"/>
                                        </p:tgtEl>
                                        <p:attrNameLst>
                                          <p:attrName>ppt_w</p:attrName>
                                        </p:attrNameLst>
                                      </p:cBhvr>
                                      <p:tavLst>
                                        <p:tav tm="0">
                                          <p:val>
                                            <p:fltVal val="0"/>
                                          </p:val>
                                        </p:tav>
                                        <p:tav tm="100000">
                                          <p:val>
                                            <p:strVal val="#ppt_w"/>
                                          </p:val>
                                        </p:tav>
                                      </p:tavLst>
                                    </p:anim>
                                    <p:anim calcmode="lin" valueType="num">
                                      <p:cBhvr>
                                        <p:cTn id="54" dur="500" fill="hold"/>
                                        <p:tgtEl>
                                          <p:spTgt spid="57"/>
                                        </p:tgtEl>
                                        <p:attrNameLst>
                                          <p:attrName>ppt_h</p:attrName>
                                        </p:attrNameLst>
                                      </p:cBhvr>
                                      <p:tavLst>
                                        <p:tav tm="0">
                                          <p:val>
                                            <p:fltVal val="0"/>
                                          </p:val>
                                        </p:tav>
                                        <p:tav tm="100000">
                                          <p:val>
                                            <p:strVal val="#ppt_h"/>
                                          </p:val>
                                        </p:tav>
                                      </p:tavLst>
                                    </p:anim>
                                    <p:animEffect transition="in" filter="fade">
                                      <p:cBhvr>
                                        <p:cTn id="55" dur="500"/>
                                        <p:tgtEl>
                                          <p:spTgt spid="57"/>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left)">
                                      <p:cBhvr>
                                        <p:cTn id="59" dur="500"/>
                                        <p:tgtEl>
                                          <p:spTgt spid="30"/>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wipe(left)">
                                      <p:cBhvr>
                                        <p:cTn id="62" dur="500"/>
                                        <p:tgtEl>
                                          <p:spTgt spid="3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wipe(left)">
                                      <p:cBhvr>
                                        <p:cTn id="65" dur="500"/>
                                        <p:tgtEl>
                                          <p:spTgt spid="35"/>
                                        </p:tgtEl>
                                      </p:cBhvr>
                                    </p:animEffect>
                                  </p:childTnLst>
                                </p:cTn>
                              </p:par>
                            </p:childTnLst>
                          </p:cTn>
                        </p:par>
                        <p:par>
                          <p:cTn id="66" fill="hold">
                            <p:stCondLst>
                              <p:cond delay="4000"/>
                            </p:stCondLst>
                            <p:childTnLst>
                              <p:par>
                                <p:cTn id="67" presetID="10" presetClass="entr" presetSubtype="0"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fade">
                                      <p:cBhvr>
                                        <p:cTn id="69" dur="500"/>
                                        <p:tgtEl>
                                          <p:spTgt spid="22"/>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fade">
                                      <p:cBhvr>
                                        <p:cTn id="72" dur="500"/>
                                        <p:tgtEl>
                                          <p:spTgt spid="25"/>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500"/>
                                        <p:tgtEl>
                                          <p:spTgt spid="2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1"/>
                                        </p:tgtEl>
                                        <p:attrNameLst>
                                          <p:attrName>style.visibility</p:attrName>
                                        </p:attrNameLst>
                                      </p:cBhvr>
                                      <p:to>
                                        <p:strVal val="visible"/>
                                      </p:to>
                                    </p:set>
                                    <p:animEffect transition="in" filter="fade">
                                      <p:cBhvr>
                                        <p:cTn id="7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p:bldP spid="21" grpId="0" animBg="1"/>
      <p:bldP spid="22" grpId="0" animBg="1"/>
      <p:bldP spid="25" grpId="0" animBg="1"/>
      <p:bldP spid="28" grpId="0"/>
      <p:bldP spid="29" grpId="0" animBg="1"/>
      <p:bldP spid="30" grpId="0"/>
      <p:bldP spid="31" grpId="0" animBg="1"/>
      <p:bldP spid="32" grpId="0" animBg="1"/>
      <p:bldP spid="34" grpId="0"/>
      <p:bldP spid="35" grpId="0"/>
      <p:bldP spid="2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Rounded Rectangle 1">
            <a:extLst>
              <a:ext uri="{FF2B5EF4-FFF2-40B4-BE49-F238E27FC236}">
                <a16:creationId xmlns:a16="http://schemas.microsoft.com/office/drawing/2014/main" id="{0F64E435-3B1C-4B3F-8CD7-F91FD86575BA}"/>
              </a:ext>
            </a:extLst>
          </p:cNvPr>
          <p:cNvSpPr/>
          <p:nvPr/>
        </p:nvSpPr>
        <p:spPr>
          <a:xfrm>
            <a:off x="5486400" y="381000"/>
            <a:ext cx="6705600" cy="6096000"/>
          </a:xfrm>
          <a:custGeom>
            <a:avLst/>
            <a:gdLst>
              <a:gd name="connsiteX0" fmla="*/ 297546 w 6705600"/>
              <a:gd name="connsiteY0" fmla="*/ 0 h 6096000"/>
              <a:gd name="connsiteX1" fmla="*/ 6705600 w 6705600"/>
              <a:gd name="connsiteY1" fmla="*/ 0 h 6096000"/>
              <a:gd name="connsiteX2" fmla="*/ 6705600 w 6705600"/>
              <a:gd name="connsiteY2" fmla="*/ 6096000 h 6096000"/>
              <a:gd name="connsiteX3" fmla="*/ 297546 w 6705600"/>
              <a:gd name="connsiteY3" fmla="*/ 6096000 h 6096000"/>
              <a:gd name="connsiteX4" fmla="*/ 0 w 6705600"/>
              <a:gd name="connsiteY4" fmla="*/ 5798454 h 6096000"/>
              <a:gd name="connsiteX5" fmla="*/ 0 w 6705600"/>
              <a:gd name="connsiteY5" fmla="*/ 297546 h 6096000"/>
              <a:gd name="connsiteX6" fmla="*/ 297546 w 6705600"/>
              <a:gd name="connsiteY6" fmla="*/ 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05600" h="6096000">
                <a:moveTo>
                  <a:pt x="297546" y="0"/>
                </a:moveTo>
                <a:lnTo>
                  <a:pt x="6705600" y="0"/>
                </a:lnTo>
                <a:lnTo>
                  <a:pt x="6705600" y="6096000"/>
                </a:lnTo>
                <a:lnTo>
                  <a:pt x="297546" y="6096000"/>
                </a:lnTo>
                <a:cubicBezTo>
                  <a:pt x="133216" y="6096000"/>
                  <a:pt x="0" y="5962784"/>
                  <a:pt x="0" y="5798454"/>
                </a:cubicBezTo>
                <a:lnTo>
                  <a:pt x="0" y="297546"/>
                </a:lnTo>
                <a:cubicBezTo>
                  <a:pt x="0" y="133216"/>
                  <a:pt x="133216" y="0"/>
                  <a:pt x="29754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19" name="Group 18">
            <a:extLst>
              <a:ext uri="{FF2B5EF4-FFF2-40B4-BE49-F238E27FC236}">
                <a16:creationId xmlns:a16="http://schemas.microsoft.com/office/drawing/2014/main" id="{2C3F82EB-FCEA-4C42-9C82-C477E55E59EF}"/>
              </a:ext>
            </a:extLst>
          </p:cNvPr>
          <p:cNvGrpSpPr/>
          <p:nvPr/>
        </p:nvGrpSpPr>
        <p:grpSpPr>
          <a:xfrm>
            <a:off x="342656" y="351039"/>
            <a:ext cx="675098" cy="128804"/>
            <a:chOff x="3591836" y="2985608"/>
            <a:chExt cx="4510140" cy="860501"/>
          </a:xfrm>
          <a:solidFill>
            <a:schemeClr val="tx1"/>
          </a:solidFill>
        </p:grpSpPr>
        <p:sp>
          <p:nvSpPr>
            <p:cNvPr id="20" name="Freeform: Shape 19">
              <a:extLst>
                <a:ext uri="{FF2B5EF4-FFF2-40B4-BE49-F238E27FC236}">
                  <a16:creationId xmlns:a16="http://schemas.microsoft.com/office/drawing/2014/main" id="{4958A060-E04C-44AB-897A-8096EB13618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F033C2E1-3666-474C-93D3-46C3F62D00FD}"/>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FE96C767-87D6-4820-A9C8-5E649B755D71}"/>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7B7AA311-45FB-4C7E-B440-634276F95AE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822613B8-DAE4-4197-94B7-8468A221D33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1F354733-A37F-4BD8-9BBD-2E6B6C13A8E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pic>
        <p:nvPicPr>
          <p:cNvPr id="69" name="PpHolder3">
            <a:extLst>
              <a:ext uri="{FF2B5EF4-FFF2-40B4-BE49-F238E27FC236}">
                <a16:creationId xmlns:a16="http://schemas.microsoft.com/office/drawing/2014/main" id="{8C9A995D-98C9-40BA-8661-E871290842BF}"/>
              </a:ext>
            </a:extLst>
          </p:cNvPr>
          <p:cNvPicPr>
            <a:picLocks/>
          </p:cNvPicPr>
          <p:nvPr/>
        </p:nvPicPr>
        <p:blipFill>
          <a:blip r:embed="rId2"/>
          <a:srcRect l="70000" t="10000" b="10000"/>
          <a:stretch>
            <a:fillRect/>
          </a:stretch>
        </p:blipFill>
        <p:spPr>
          <a:xfrm>
            <a:off x="8534400" y="685800"/>
            <a:ext cx="3657600" cy="5486400"/>
          </a:xfrm>
          <a:custGeom>
            <a:avLst/>
            <a:gdLst>
              <a:gd name="connsiteX0" fmla="*/ 2743200 w 3657600"/>
              <a:gd name="connsiteY0" fmla="*/ 0 h 5486400"/>
              <a:gd name="connsiteX1" fmla="*/ 3558944 w 3657600"/>
              <a:gd name="connsiteY1" fmla="*/ 123329 h 5486400"/>
              <a:gd name="connsiteX2" fmla="*/ 3657600 w 3657600"/>
              <a:gd name="connsiteY2" fmla="*/ 159437 h 5486400"/>
              <a:gd name="connsiteX3" fmla="*/ 3657600 w 3657600"/>
              <a:gd name="connsiteY3" fmla="*/ 5326963 h 5486400"/>
              <a:gd name="connsiteX4" fmla="*/ 3558944 w 3657600"/>
              <a:gd name="connsiteY4" fmla="*/ 5363072 h 5486400"/>
              <a:gd name="connsiteX5" fmla="*/ 2743200 w 3657600"/>
              <a:gd name="connsiteY5" fmla="*/ 5486400 h 5486400"/>
              <a:gd name="connsiteX6" fmla="*/ 0 w 3657600"/>
              <a:gd name="connsiteY6" fmla="*/ 2743200 h 5486400"/>
              <a:gd name="connsiteX7" fmla="*/ 2743200 w 3657600"/>
              <a:gd name="connsiteY7"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57600" h="5486400">
                <a:moveTo>
                  <a:pt x="2743200" y="0"/>
                </a:moveTo>
                <a:cubicBezTo>
                  <a:pt x="3027268" y="0"/>
                  <a:pt x="3301251" y="43178"/>
                  <a:pt x="3558944" y="123329"/>
                </a:cubicBezTo>
                <a:lnTo>
                  <a:pt x="3657600" y="159437"/>
                </a:lnTo>
                <a:lnTo>
                  <a:pt x="3657600" y="5326963"/>
                </a:lnTo>
                <a:lnTo>
                  <a:pt x="3558944" y="5363072"/>
                </a:lnTo>
                <a:cubicBezTo>
                  <a:pt x="3301251" y="5443222"/>
                  <a:pt x="3027268" y="5486400"/>
                  <a:pt x="2743200" y="5486400"/>
                </a:cubicBezTo>
                <a:cubicBezTo>
                  <a:pt x="1228172" y="5486400"/>
                  <a:pt x="0" y="4258228"/>
                  <a:pt x="0" y="2743200"/>
                </a:cubicBezTo>
                <a:cubicBezTo>
                  <a:pt x="0" y="1228172"/>
                  <a:pt x="1228172" y="0"/>
                  <a:pt x="2743200" y="0"/>
                </a:cubicBezTo>
                <a:close/>
              </a:path>
            </a:pathLst>
          </a:custGeom>
        </p:spPr>
      </p:pic>
      <p:sp>
        <p:nvSpPr>
          <p:cNvPr id="4" name="Title 3">
            <a:extLst>
              <a:ext uri="{FF2B5EF4-FFF2-40B4-BE49-F238E27FC236}">
                <a16:creationId xmlns:a16="http://schemas.microsoft.com/office/drawing/2014/main" id="{EA4535BF-36D5-4936-AD03-CE9424DEFC0B}"/>
              </a:ext>
            </a:extLst>
          </p:cNvPr>
          <p:cNvSpPr>
            <a:spLocks noGrp="1"/>
          </p:cNvSpPr>
          <p:nvPr>
            <p:ph type="title"/>
          </p:nvPr>
        </p:nvSpPr>
        <p:spPr/>
        <p:txBody>
          <a:bodyPr/>
          <a:lstStyle/>
          <a:p>
            <a:r>
              <a:rPr lang="en-US" sz="4400" b="1" dirty="0">
                <a:latin typeface="+mj-lt"/>
              </a:rPr>
              <a:t>Our 2021 Best </a:t>
            </a:r>
            <a:r>
              <a:rPr lang="en-US" sz="4400" b="1" dirty="0" err="1">
                <a:latin typeface="+mj-lt"/>
              </a:rPr>
              <a:t>Achivement</a:t>
            </a:r>
            <a:endParaRPr lang="en-ID" dirty="0"/>
          </a:p>
        </p:txBody>
      </p:sp>
      <p:sp>
        <p:nvSpPr>
          <p:cNvPr id="32" name="Freeform 37">
            <a:extLst>
              <a:ext uri="{FF2B5EF4-FFF2-40B4-BE49-F238E27FC236}">
                <a16:creationId xmlns:a16="http://schemas.microsoft.com/office/drawing/2014/main" id="{99B168DA-99E1-4940-84BC-66D729921416}"/>
              </a:ext>
            </a:extLst>
          </p:cNvPr>
          <p:cNvSpPr/>
          <p:nvPr/>
        </p:nvSpPr>
        <p:spPr>
          <a:xfrm>
            <a:off x="1" y="6292468"/>
            <a:ext cx="544379" cy="565531"/>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33" name="Freeform: Shape 32">
            <a:extLst>
              <a:ext uri="{FF2B5EF4-FFF2-40B4-BE49-F238E27FC236}">
                <a16:creationId xmlns:a16="http://schemas.microsoft.com/office/drawing/2014/main" id="{C319B551-5D7E-4C36-BB8B-13963B75E609}"/>
              </a:ext>
            </a:extLst>
          </p:cNvPr>
          <p:cNvSpPr/>
          <p:nvPr/>
        </p:nvSpPr>
        <p:spPr>
          <a:xfrm>
            <a:off x="292466" y="3007296"/>
            <a:ext cx="248980" cy="2489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4" name="Freeform: Shape 33">
            <a:extLst>
              <a:ext uri="{FF2B5EF4-FFF2-40B4-BE49-F238E27FC236}">
                <a16:creationId xmlns:a16="http://schemas.microsoft.com/office/drawing/2014/main" id="{99A4A599-7407-416E-8CA9-822CBF7742B5}"/>
              </a:ext>
            </a:extLst>
          </p:cNvPr>
          <p:cNvSpPr/>
          <p:nvPr/>
        </p:nvSpPr>
        <p:spPr>
          <a:xfrm>
            <a:off x="9061347" y="5047591"/>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04" name="Freeform 34">
            <a:extLst>
              <a:ext uri="{FF2B5EF4-FFF2-40B4-BE49-F238E27FC236}">
                <a16:creationId xmlns:a16="http://schemas.microsoft.com/office/drawing/2014/main" id="{BEB4A307-2A55-4736-A7D7-A3F832C9F0F6}"/>
              </a:ext>
            </a:extLst>
          </p:cNvPr>
          <p:cNvSpPr/>
          <p:nvPr/>
        </p:nvSpPr>
        <p:spPr>
          <a:xfrm>
            <a:off x="4946696" y="1"/>
            <a:ext cx="1350508" cy="946773"/>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8" name="TextBox 37">
            <a:extLst>
              <a:ext uri="{FF2B5EF4-FFF2-40B4-BE49-F238E27FC236}">
                <a16:creationId xmlns:a16="http://schemas.microsoft.com/office/drawing/2014/main" id="{8400304F-87C4-440F-80B2-6D9F630CC5F7}"/>
              </a:ext>
            </a:extLst>
          </p:cNvPr>
          <p:cNvSpPr txBox="1"/>
          <p:nvPr/>
        </p:nvSpPr>
        <p:spPr>
          <a:xfrm>
            <a:off x="1763468" y="3366804"/>
            <a:ext cx="1688158" cy="276999"/>
          </a:xfrm>
          <a:prstGeom prst="rect">
            <a:avLst/>
          </a:prstGeom>
          <a:noFill/>
        </p:spPr>
        <p:txBody>
          <a:bodyPr wrap="square" rtlCol="0" anchor="t">
            <a:spAutoFit/>
          </a:bodyPr>
          <a:lstStyle/>
          <a:p>
            <a:r>
              <a:rPr lang="en-US" sz="1200" dirty="0"/>
              <a:t>A wonderful serenity</a:t>
            </a:r>
          </a:p>
        </p:txBody>
      </p:sp>
      <p:sp>
        <p:nvSpPr>
          <p:cNvPr id="39" name="TextBox 38">
            <a:extLst>
              <a:ext uri="{FF2B5EF4-FFF2-40B4-BE49-F238E27FC236}">
                <a16:creationId xmlns:a16="http://schemas.microsoft.com/office/drawing/2014/main" id="{BB1018BB-5E0E-4242-AD8F-92CFEB6FBFBC}"/>
              </a:ext>
            </a:extLst>
          </p:cNvPr>
          <p:cNvSpPr txBox="1"/>
          <p:nvPr/>
        </p:nvSpPr>
        <p:spPr>
          <a:xfrm>
            <a:off x="1751746" y="3007296"/>
            <a:ext cx="1688157"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grpSp>
        <p:nvGrpSpPr>
          <p:cNvPr id="40" name="Group 39">
            <a:extLst>
              <a:ext uri="{FF2B5EF4-FFF2-40B4-BE49-F238E27FC236}">
                <a16:creationId xmlns:a16="http://schemas.microsoft.com/office/drawing/2014/main" id="{032732F2-6AED-485F-9588-F27090E360A4}"/>
              </a:ext>
            </a:extLst>
          </p:cNvPr>
          <p:cNvGrpSpPr/>
          <p:nvPr/>
        </p:nvGrpSpPr>
        <p:grpSpPr>
          <a:xfrm>
            <a:off x="1213324" y="3109364"/>
            <a:ext cx="346582" cy="501011"/>
            <a:chOff x="837772" y="3819143"/>
            <a:chExt cx="346582" cy="501011"/>
          </a:xfrm>
          <a:solidFill>
            <a:schemeClr val="accent2"/>
          </a:solidFill>
        </p:grpSpPr>
        <p:sp>
          <p:nvSpPr>
            <p:cNvPr id="41" name="Freeform: Shape 40">
              <a:extLst>
                <a:ext uri="{FF2B5EF4-FFF2-40B4-BE49-F238E27FC236}">
                  <a16:creationId xmlns:a16="http://schemas.microsoft.com/office/drawing/2014/main" id="{D2724F3B-D39D-41F0-AAFE-3E35B32A2D25}"/>
                </a:ext>
              </a:extLst>
            </p:cNvPr>
            <p:cNvSpPr/>
            <p:nvPr/>
          </p:nvSpPr>
          <p:spPr>
            <a:xfrm>
              <a:off x="837772" y="4143327"/>
              <a:ext cx="159144" cy="176827"/>
            </a:xfrm>
            <a:custGeom>
              <a:avLst/>
              <a:gdLst>
                <a:gd name="connsiteX0" fmla="*/ 71214 w 89017"/>
                <a:gd name="connsiteY0" fmla="*/ 16814 h 98908"/>
                <a:gd name="connsiteX1" fmla="*/ 58026 w 89017"/>
                <a:gd name="connsiteY1" fmla="*/ 14177 h 98908"/>
                <a:gd name="connsiteX2" fmla="*/ 40882 w 89017"/>
                <a:gd name="connsiteY2" fmla="*/ 330 h 98908"/>
                <a:gd name="connsiteX3" fmla="*/ 39563 w 89017"/>
                <a:gd name="connsiteY3" fmla="*/ 0 h 98908"/>
                <a:gd name="connsiteX4" fmla="*/ 0 w 89017"/>
                <a:gd name="connsiteY4" fmla="*/ 77808 h 98908"/>
                <a:gd name="connsiteX5" fmla="*/ 33299 w 89017"/>
                <a:gd name="connsiteY5" fmla="*/ 70225 h 98908"/>
                <a:gd name="connsiteX6" fmla="*/ 50113 w 89017"/>
                <a:gd name="connsiteY6" fmla="*/ 101546 h 98908"/>
                <a:gd name="connsiteX7" fmla="*/ 91325 w 89017"/>
                <a:gd name="connsiteY7" fmla="*/ 21100 h 98908"/>
                <a:gd name="connsiteX8" fmla="*/ 78137 w 89017"/>
                <a:gd name="connsiteY8" fmla="*/ 16155 h 98908"/>
                <a:gd name="connsiteX9" fmla="*/ 71214 w 89017"/>
                <a:gd name="connsiteY9" fmla="*/ 16814 h 9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017" h="98908">
                  <a:moveTo>
                    <a:pt x="71214" y="16814"/>
                  </a:moveTo>
                  <a:cubicBezTo>
                    <a:pt x="66598" y="16814"/>
                    <a:pt x="62312" y="15825"/>
                    <a:pt x="58026" y="14177"/>
                  </a:cubicBezTo>
                  <a:cubicBezTo>
                    <a:pt x="51103" y="11539"/>
                    <a:pt x="45168" y="6594"/>
                    <a:pt x="40882" y="330"/>
                  </a:cubicBezTo>
                  <a:cubicBezTo>
                    <a:pt x="40552" y="330"/>
                    <a:pt x="39893" y="0"/>
                    <a:pt x="39563" y="0"/>
                  </a:cubicBezTo>
                  <a:lnTo>
                    <a:pt x="0" y="77808"/>
                  </a:lnTo>
                  <a:lnTo>
                    <a:pt x="33299" y="70225"/>
                  </a:lnTo>
                  <a:lnTo>
                    <a:pt x="50113" y="101546"/>
                  </a:lnTo>
                  <a:lnTo>
                    <a:pt x="91325" y="21100"/>
                  </a:lnTo>
                  <a:cubicBezTo>
                    <a:pt x="86709" y="20441"/>
                    <a:pt x="82094" y="18463"/>
                    <a:pt x="78137" y="16155"/>
                  </a:cubicBezTo>
                  <a:cubicBezTo>
                    <a:pt x="75830" y="16485"/>
                    <a:pt x="73522" y="16814"/>
                    <a:pt x="71214" y="16814"/>
                  </a:cubicBezTo>
                  <a:close/>
                </a:path>
              </a:pathLst>
            </a:custGeom>
            <a:grpFill/>
            <a:ln w="3274" cap="flat">
              <a:noFill/>
              <a:prstDash val="solid"/>
              <a:miter/>
            </a:ln>
          </p:spPr>
          <p:txBody>
            <a:bodyPr rtlCol="0" anchor="ctr"/>
            <a:lstStyle/>
            <a:p>
              <a:endParaRPr lang="en-ID" dirty="0"/>
            </a:p>
          </p:txBody>
        </p:sp>
        <p:sp>
          <p:nvSpPr>
            <p:cNvPr id="42" name="Freeform: Shape 41">
              <a:extLst>
                <a:ext uri="{FF2B5EF4-FFF2-40B4-BE49-F238E27FC236}">
                  <a16:creationId xmlns:a16="http://schemas.microsoft.com/office/drawing/2014/main" id="{AF03031C-0EB5-44DB-98DE-1C6B3159C9CE}"/>
                </a:ext>
              </a:extLst>
            </p:cNvPr>
            <p:cNvSpPr/>
            <p:nvPr/>
          </p:nvSpPr>
          <p:spPr>
            <a:xfrm>
              <a:off x="1019315" y="4146864"/>
              <a:ext cx="165039" cy="170933"/>
            </a:xfrm>
            <a:custGeom>
              <a:avLst/>
              <a:gdLst>
                <a:gd name="connsiteX0" fmla="*/ 38574 w 92314"/>
                <a:gd name="connsiteY0" fmla="*/ 10550 h 95611"/>
                <a:gd name="connsiteX1" fmla="*/ 24068 w 92314"/>
                <a:gd name="connsiteY1" fmla="*/ 13517 h 95611"/>
                <a:gd name="connsiteX2" fmla="*/ 16485 w 92314"/>
                <a:gd name="connsiteY2" fmla="*/ 12858 h 95611"/>
                <a:gd name="connsiteX3" fmla="*/ 0 w 92314"/>
                <a:gd name="connsiteY3" fmla="*/ 19122 h 95611"/>
                <a:gd name="connsiteX4" fmla="*/ 43520 w 92314"/>
                <a:gd name="connsiteY4" fmla="*/ 97589 h 95611"/>
                <a:gd name="connsiteX5" fmla="*/ 60664 w 92314"/>
                <a:gd name="connsiteY5" fmla="*/ 69565 h 95611"/>
                <a:gd name="connsiteX6" fmla="*/ 94292 w 92314"/>
                <a:gd name="connsiteY6" fmla="*/ 75170 h 95611"/>
                <a:gd name="connsiteX7" fmla="*/ 52421 w 92314"/>
                <a:gd name="connsiteY7" fmla="*/ 0 h 95611"/>
                <a:gd name="connsiteX8" fmla="*/ 38574 w 92314"/>
                <a:gd name="connsiteY8" fmla="*/ 10550 h 9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314" h="95611">
                  <a:moveTo>
                    <a:pt x="38574" y="10550"/>
                  </a:moveTo>
                  <a:cubicBezTo>
                    <a:pt x="33958" y="12528"/>
                    <a:pt x="29013" y="13517"/>
                    <a:pt x="24068" y="13517"/>
                  </a:cubicBezTo>
                  <a:cubicBezTo>
                    <a:pt x="21430" y="13517"/>
                    <a:pt x="19122" y="13188"/>
                    <a:pt x="16485" y="12858"/>
                  </a:cubicBezTo>
                  <a:cubicBezTo>
                    <a:pt x="11539" y="16155"/>
                    <a:pt x="5934" y="18463"/>
                    <a:pt x="0" y="19122"/>
                  </a:cubicBezTo>
                  <a:lnTo>
                    <a:pt x="43520" y="97589"/>
                  </a:lnTo>
                  <a:lnTo>
                    <a:pt x="60664" y="69565"/>
                  </a:lnTo>
                  <a:lnTo>
                    <a:pt x="94292" y="75170"/>
                  </a:lnTo>
                  <a:lnTo>
                    <a:pt x="52421" y="0"/>
                  </a:lnTo>
                  <a:cubicBezTo>
                    <a:pt x="48795" y="4616"/>
                    <a:pt x="44179" y="8242"/>
                    <a:pt x="38574" y="10550"/>
                  </a:cubicBezTo>
                  <a:close/>
                </a:path>
              </a:pathLst>
            </a:custGeom>
            <a:grpFill/>
            <a:ln w="3274" cap="flat">
              <a:noFill/>
              <a:prstDash val="solid"/>
              <a:miter/>
            </a:ln>
          </p:spPr>
          <p:txBody>
            <a:bodyPr rtlCol="0" anchor="ctr"/>
            <a:lstStyle/>
            <a:p>
              <a:endParaRPr lang="en-ID" dirty="0"/>
            </a:p>
          </p:txBody>
        </p:sp>
        <p:sp>
          <p:nvSpPr>
            <p:cNvPr id="43" name="Freeform: Shape 42">
              <a:extLst>
                <a:ext uri="{FF2B5EF4-FFF2-40B4-BE49-F238E27FC236}">
                  <a16:creationId xmlns:a16="http://schemas.microsoft.com/office/drawing/2014/main" id="{BEB1FC96-5E1B-44B4-A575-0296EEE62288}"/>
                </a:ext>
              </a:extLst>
            </p:cNvPr>
            <p:cNvSpPr/>
            <p:nvPr/>
          </p:nvSpPr>
          <p:spPr>
            <a:xfrm>
              <a:off x="840130" y="3819143"/>
              <a:ext cx="341866" cy="341866"/>
            </a:xfrm>
            <a:custGeom>
              <a:avLst/>
              <a:gdLst>
                <a:gd name="connsiteX0" fmla="*/ 94622 w 191222"/>
                <a:gd name="connsiteY0" fmla="*/ 152978 h 191222"/>
                <a:gd name="connsiteX1" fmla="*/ 37585 w 191222"/>
                <a:gd name="connsiteY1" fmla="*/ 95941 h 191222"/>
                <a:gd name="connsiteX2" fmla="*/ 94622 w 191222"/>
                <a:gd name="connsiteY2" fmla="*/ 38904 h 191222"/>
                <a:gd name="connsiteX3" fmla="*/ 151659 w 191222"/>
                <a:gd name="connsiteY3" fmla="*/ 95941 h 191222"/>
                <a:gd name="connsiteX4" fmla="*/ 94622 w 191222"/>
                <a:gd name="connsiteY4" fmla="*/ 152978 h 191222"/>
                <a:gd name="connsiteX5" fmla="*/ 191882 w 191222"/>
                <a:gd name="connsiteY5" fmla="*/ 95941 h 191222"/>
                <a:gd name="connsiteX6" fmla="*/ 183969 w 191222"/>
                <a:gd name="connsiteY6" fmla="*/ 77478 h 191222"/>
                <a:gd name="connsiteX7" fmla="*/ 183969 w 191222"/>
                <a:gd name="connsiteY7" fmla="*/ 57367 h 191222"/>
                <a:gd name="connsiteX8" fmla="*/ 171111 w 191222"/>
                <a:gd name="connsiteY8" fmla="*/ 44509 h 191222"/>
                <a:gd name="connsiteX9" fmla="*/ 163858 w 191222"/>
                <a:gd name="connsiteY9" fmla="*/ 28024 h 191222"/>
                <a:gd name="connsiteX10" fmla="*/ 145065 w 191222"/>
                <a:gd name="connsiteY10" fmla="*/ 20771 h 191222"/>
                <a:gd name="connsiteX11" fmla="*/ 130888 w 191222"/>
                <a:gd name="connsiteY11" fmla="*/ 6594 h 191222"/>
                <a:gd name="connsiteX12" fmla="*/ 112755 w 191222"/>
                <a:gd name="connsiteY12" fmla="*/ 6594 h 191222"/>
                <a:gd name="connsiteX13" fmla="*/ 95941 w 191222"/>
                <a:gd name="connsiteY13" fmla="*/ 0 h 191222"/>
                <a:gd name="connsiteX14" fmla="*/ 77478 w 191222"/>
                <a:gd name="connsiteY14" fmla="*/ 7913 h 191222"/>
                <a:gd name="connsiteX15" fmla="*/ 57367 w 191222"/>
                <a:gd name="connsiteY15" fmla="*/ 7913 h 191222"/>
                <a:gd name="connsiteX16" fmla="*/ 44509 w 191222"/>
                <a:gd name="connsiteY16" fmla="*/ 20771 h 191222"/>
                <a:gd name="connsiteX17" fmla="*/ 28024 w 191222"/>
                <a:gd name="connsiteY17" fmla="*/ 28024 h 191222"/>
                <a:gd name="connsiteX18" fmla="*/ 20771 w 191222"/>
                <a:gd name="connsiteY18" fmla="*/ 46817 h 191222"/>
                <a:gd name="connsiteX19" fmla="*/ 6594 w 191222"/>
                <a:gd name="connsiteY19" fmla="*/ 60993 h 191222"/>
                <a:gd name="connsiteX20" fmla="*/ 6594 w 191222"/>
                <a:gd name="connsiteY20" fmla="*/ 79127 h 191222"/>
                <a:gd name="connsiteX21" fmla="*/ 0 w 191222"/>
                <a:gd name="connsiteY21" fmla="*/ 95941 h 191222"/>
                <a:gd name="connsiteX22" fmla="*/ 7913 w 191222"/>
                <a:gd name="connsiteY22" fmla="*/ 114404 h 191222"/>
                <a:gd name="connsiteX23" fmla="*/ 7913 w 191222"/>
                <a:gd name="connsiteY23" fmla="*/ 134515 h 191222"/>
                <a:gd name="connsiteX24" fmla="*/ 20771 w 191222"/>
                <a:gd name="connsiteY24" fmla="*/ 147373 h 191222"/>
                <a:gd name="connsiteX25" fmla="*/ 28024 w 191222"/>
                <a:gd name="connsiteY25" fmla="*/ 163858 h 191222"/>
                <a:gd name="connsiteX26" fmla="*/ 46817 w 191222"/>
                <a:gd name="connsiteY26" fmla="*/ 171111 h 191222"/>
                <a:gd name="connsiteX27" fmla="*/ 60993 w 191222"/>
                <a:gd name="connsiteY27" fmla="*/ 185288 h 191222"/>
                <a:gd name="connsiteX28" fmla="*/ 79127 w 191222"/>
                <a:gd name="connsiteY28" fmla="*/ 185288 h 191222"/>
                <a:gd name="connsiteX29" fmla="*/ 95941 w 191222"/>
                <a:gd name="connsiteY29" fmla="*/ 191882 h 191222"/>
                <a:gd name="connsiteX30" fmla="*/ 114404 w 191222"/>
                <a:gd name="connsiteY30" fmla="*/ 183969 h 191222"/>
                <a:gd name="connsiteX31" fmla="*/ 134515 w 191222"/>
                <a:gd name="connsiteY31" fmla="*/ 183969 h 191222"/>
                <a:gd name="connsiteX32" fmla="*/ 147373 w 191222"/>
                <a:gd name="connsiteY32" fmla="*/ 171111 h 191222"/>
                <a:gd name="connsiteX33" fmla="*/ 163858 w 191222"/>
                <a:gd name="connsiteY33" fmla="*/ 163858 h 191222"/>
                <a:gd name="connsiteX34" fmla="*/ 171111 w 191222"/>
                <a:gd name="connsiteY34" fmla="*/ 145065 h 191222"/>
                <a:gd name="connsiteX35" fmla="*/ 185288 w 191222"/>
                <a:gd name="connsiteY35" fmla="*/ 130888 h 191222"/>
                <a:gd name="connsiteX36" fmla="*/ 185288 w 191222"/>
                <a:gd name="connsiteY36" fmla="*/ 112755 h 191222"/>
                <a:gd name="connsiteX37" fmla="*/ 191882 w 191222"/>
                <a:gd name="connsiteY37" fmla="*/ 95941 h 191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1222" h="191222">
                  <a:moveTo>
                    <a:pt x="94622" y="152978"/>
                  </a:moveTo>
                  <a:cubicBezTo>
                    <a:pt x="63301" y="152978"/>
                    <a:pt x="37585" y="127591"/>
                    <a:pt x="37585" y="95941"/>
                  </a:cubicBezTo>
                  <a:cubicBezTo>
                    <a:pt x="37585" y="64290"/>
                    <a:pt x="63301" y="38904"/>
                    <a:pt x="94622" y="38904"/>
                  </a:cubicBezTo>
                  <a:cubicBezTo>
                    <a:pt x="125943" y="38904"/>
                    <a:pt x="151659" y="64290"/>
                    <a:pt x="151659" y="95941"/>
                  </a:cubicBezTo>
                  <a:cubicBezTo>
                    <a:pt x="151659" y="127591"/>
                    <a:pt x="125943" y="152978"/>
                    <a:pt x="94622" y="152978"/>
                  </a:cubicBezTo>
                  <a:close/>
                  <a:moveTo>
                    <a:pt x="191882" y="95941"/>
                  </a:moveTo>
                  <a:cubicBezTo>
                    <a:pt x="191882" y="88688"/>
                    <a:pt x="188915" y="82094"/>
                    <a:pt x="183969" y="77478"/>
                  </a:cubicBezTo>
                  <a:cubicBezTo>
                    <a:pt x="186607" y="71214"/>
                    <a:pt x="186936" y="63961"/>
                    <a:pt x="183969" y="57367"/>
                  </a:cubicBezTo>
                  <a:cubicBezTo>
                    <a:pt x="181332" y="51432"/>
                    <a:pt x="176716" y="46817"/>
                    <a:pt x="171111" y="44509"/>
                  </a:cubicBezTo>
                  <a:cubicBezTo>
                    <a:pt x="170781" y="38574"/>
                    <a:pt x="168474" y="32640"/>
                    <a:pt x="163858" y="28024"/>
                  </a:cubicBezTo>
                  <a:cubicBezTo>
                    <a:pt x="158583" y="22749"/>
                    <a:pt x="151989" y="20441"/>
                    <a:pt x="145065" y="20771"/>
                  </a:cubicBezTo>
                  <a:cubicBezTo>
                    <a:pt x="142757" y="14507"/>
                    <a:pt x="137812" y="9231"/>
                    <a:pt x="130888" y="6594"/>
                  </a:cubicBezTo>
                  <a:cubicBezTo>
                    <a:pt x="124954" y="4286"/>
                    <a:pt x="118360" y="4286"/>
                    <a:pt x="112755" y="6594"/>
                  </a:cubicBezTo>
                  <a:cubicBezTo>
                    <a:pt x="108140" y="2638"/>
                    <a:pt x="102535" y="0"/>
                    <a:pt x="95941" y="0"/>
                  </a:cubicBezTo>
                  <a:cubicBezTo>
                    <a:pt x="88688" y="0"/>
                    <a:pt x="82094" y="2967"/>
                    <a:pt x="77478" y="7913"/>
                  </a:cubicBezTo>
                  <a:cubicBezTo>
                    <a:pt x="71214" y="5275"/>
                    <a:pt x="63961" y="4945"/>
                    <a:pt x="57367" y="7913"/>
                  </a:cubicBezTo>
                  <a:cubicBezTo>
                    <a:pt x="51432" y="10550"/>
                    <a:pt x="46817" y="15166"/>
                    <a:pt x="44509" y="20771"/>
                  </a:cubicBezTo>
                  <a:cubicBezTo>
                    <a:pt x="38574" y="21100"/>
                    <a:pt x="32640" y="23408"/>
                    <a:pt x="28024" y="28024"/>
                  </a:cubicBezTo>
                  <a:cubicBezTo>
                    <a:pt x="22749" y="33299"/>
                    <a:pt x="20441" y="39893"/>
                    <a:pt x="20771" y="46817"/>
                  </a:cubicBezTo>
                  <a:cubicBezTo>
                    <a:pt x="14507" y="49124"/>
                    <a:pt x="9231" y="54070"/>
                    <a:pt x="6594" y="60993"/>
                  </a:cubicBezTo>
                  <a:cubicBezTo>
                    <a:pt x="4286" y="66928"/>
                    <a:pt x="4286" y="73522"/>
                    <a:pt x="6594" y="79127"/>
                  </a:cubicBezTo>
                  <a:cubicBezTo>
                    <a:pt x="2638" y="83742"/>
                    <a:pt x="0" y="89347"/>
                    <a:pt x="0" y="95941"/>
                  </a:cubicBezTo>
                  <a:cubicBezTo>
                    <a:pt x="0" y="103194"/>
                    <a:pt x="2967" y="109788"/>
                    <a:pt x="7913" y="114404"/>
                  </a:cubicBezTo>
                  <a:cubicBezTo>
                    <a:pt x="5275" y="120668"/>
                    <a:pt x="4945" y="127921"/>
                    <a:pt x="7913" y="134515"/>
                  </a:cubicBezTo>
                  <a:cubicBezTo>
                    <a:pt x="10550" y="140450"/>
                    <a:pt x="15166" y="145065"/>
                    <a:pt x="20771" y="147373"/>
                  </a:cubicBezTo>
                  <a:cubicBezTo>
                    <a:pt x="21100" y="153308"/>
                    <a:pt x="23408" y="159242"/>
                    <a:pt x="28024" y="163858"/>
                  </a:cubicBezTo>
                  <a:cubicBezTo>
                    <a:pt x="33299" y="169133"/>
                    <a:pt x="39893" y="171441"/>
                    <a:pt x="46817" y="171111"/>
                  </a:cubicBezTo>
                  <a:cubicBezTo>
                    <a:pt x="49124" y="177375"/>
                    <a:pt x="54070" y="182650"/>
                    <a:pt x="60993" y="185288"/>
                  </a:cubicBezTo>
                  <a:cubicBezTo>
                    <a:pt x="66928" y="187596"/>
                    <a:pt x="73522" y="187596"/>
                    <a:pt x="79127" y="185288"/>
                  </a:cubicBezTo>
                  <a:cubicBezTo>
                    <a:pt x="83742" y="189244"/>
                    <a:pt x="89347" y="191882"/>
                    <a:pt x="95941" y="191882"/>
                  </a:cubicBezTo>
                  <a:cubicBezTo>
                    <a:pt x="103194" y="191882"/>
                    <a:pt x="109788" y="188915"/>
                    <a:pt x="114404" y="183969"/>
                  </a:cubicBezTo>
                  <a:cubicBezTo>
                    <a:pt x="120668" y="186607"/>
                    <a:pt x="127921" y="186936"/>
                    <a:pt x="134515" y="183969"/>
                  </a:cubicBezTo>
                  <a:cubicBezTo>
                    <a:pt x="140450" y="181332"/>
                    <a:pt x="145065" y="176716"/>
                    <a:pt x="147373" y="171111"/>
                  </a:cubicBezTo>
                  <a:cubicBezTo>
                    <a:pt x="153308" y="170781"/>
                    <a:pt x="159242" y="168474"/>
                    <a:pt x="163858" y="163858"/>
                  </a:cubicBezTo>
                  <a:cubicBezTo>
                    <a:pt x="169133" y="158583"/>
                    <a:pt x="171441" y="151989"/>
                    <a:pt x="171111" y="145065"/>
                  </a:cubicBezTo>
                  <a:cubicBezTo>
                    <a:pt x="177375" y="142757"/>
                    <a:pt x="182650" y="137812"/>
                    <a:pt x="185288" y="130888"/>
                  </a:cubicBezTo>
                  <a:cubicBezTo>
                    <a:pt x="187596" y="124954"/>
                    <a:pt x="187596" y="118360"/>
                    <a:pt x="185288" y="112755"/>
                  </a:cubicBezTo>
                  <a:cubicBezTo>
                    <a:pt x="189244" y="108469"/>
                    <a:pt x="191882" y="102535"/>
                    <a:pt x="191882" y="95941"/>
                  </a:cubicBezTo>
                  <a:close/>
                </a:path>
              </a:pathLst>
            </a:custGeom>
            <a:grpFill/>
            <a:ln w="3274" cap="flat">
              <a:noFill/>
              <a:prstDash val="solid"/>
              <a:miter/>
            </a:ln>
          </p:spPr>
          <p:txBody>
            <a:bodyPr rtlCol="0" anchor="ctr"/>
            <a:lstStyle/>
            <a:p>
              <a:endParaRPr lang="en-ID" dirty="0"/>
            </a:p>
          </p:txBody>
        </p:sp>
      </p:grpSp>
      <p:grpSp>
        <p:nvGrpSpPr>
          <p:cNvPr id="44" name="Group 43">
            <a:extLst>
              <a:ext uri="{FF2B5EF4-FFF2-40B4-BE49-F238E27FC236}">
                <a16:creationId xmlns:a16="http://schemas.microsoft.com/office/drawing/2014/main" id="{D334FD8E-A3AD-41AF-8AAE-51D9C4736055}"/>
              </a:ext>
            </a:extLst>
          </p:cNvPr>
          <p:cNvGrpSpPr/>
          <p:nvPr/>
        </p:nvGrpSpPr>
        <p:grpSpPr>
          <a:xfrm>
            <a:off x="1857562" y="3726756"/>
            <a:ext cx="2298327" cy="304799"/>
            <a:chOff x="8523891" y="2829560"/>
            <a:chExt cx="2298327" cy="304799"/>
          </a:xfrm>
          <a:solidFill>
            <a:schemeClr val="accent2"/>
          </a:solidFill>
        </p:grpSpPr>
        <p:sp>
          <p:nvSpPr>
            <p:cNvPr id="45" name="Graphic 49">
              <a:extLst>
                <a:ext uri="{FF2B5EF4-FFF2-40B4-BE49-F238E27FC236}">
                  <a16:creationId xmlns:a16="http://schemas.microsoft.com/office/drawing/2014/main" id="{386BE2DA-5BB3-4D4C-9CB6-6B76C197E780}"/>
                </a:ext>
              </a:extLst>
            </p:cNvPr>
            <p:cNvSpPr/>
            <p:nvPr/>
          </p:nvSpPr>
          <p:spPr>
            <a:xfrm>
              <a:off x="8523891"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46" name="Graphic 49">
              <a:extLst>
                <a:ext uri="{FF2B5EF4-FFF2-40B4-BE49-F238E27FC236}">
                  <a16:creationId xmlns:a16="http://schemas.microsoft.com/office/drawing/2014/main" id="{6FE52ED2-6779-4E28-A607-C90B60184A13}"/>
                </a:ext>
              </a:extLst>
            </p:cNvPr>
            <p:cNvSpPr/>
            <p:nvPr/>
          </p:nvSpPr>
          <p:spPr>
            <a:xfrm>
              <a:off x="9018770"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47" name="Graphic 49">
              <a:extLst>
                <a:ext uri="{FF2B5EF4-FFF2-40B4-BE49-F238E27FC236}">
                  <a16:creationId xmlns:a16="http://schemas.microsoft.com/office/drawing/2014/main" id="{02270F92-AF7C-4A26-B351-85EDCF42808E}"/>
                </a:ext>
              </a:extLst>
            </p:cNvPr>
            <p:cNvSpPr/>
            <p:nvPr/>
          </p:nvSpPr>
          <p:spPr>
            <a:xfrm>
              <a:off x="9513649"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48" name="Graphic 49">
              <a:extLst>
                <a:ext uri="{FF2B5EF4-FFF2-40B4-BE49-F238E27FC236}">
                  <a16:creationId xmlns:a16="http://schemas.microsoft.com/office/drawing/2014/main" id="{4F6C4C1E-9E65-483F-9359-AE6C37842E54}"/>
                </a:ext>
              </a:extLst>
            </p:cNvPr>
            <p:cNvSpPr/>
            <p:nvPr/>
          </p:nvSpPr>
          <p:spPr>
            <a:xfrm>
              <a:off x="10008528"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49" name="Graphic 49">
              <a:extLst>
                <a:ext uri="{FF2B5EF4-FFF2-40B4-BE49-F238E27FC236}">
                  <a16:creationId xmlns:a16="http://schemas.microsoft.com/office/drawing/2014/main" id="{C9F42099-51E7-4D7F-A11F-376CB8E94CCC}"/>
                </a:ext>
              </a:extLst>
            </p:cNvPr>
            <p:cNvSpPr/>
            <p:nvPr/>
          </p:nvSpPr>
          <p:spPr>
            <a:xfrm>
              <a:off x="10503406"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grpSp>
      <p:sp>
        <p:nvSpPr>
          <p:cNvPr id="50" name="TextBox 49">
            <a:extLst>
              <a:ext uri="{FF2B5EF4-FFF2-40B4-BE49-F238E27FC236}">
                <a16:creationId xmlns:a16="http://schemas.microsoft.com/office/drawing/2014/main" id="{3347EF71-620A-48EA-8A7C-71133777CE79}"/>
              </a:ext>
            </a:extLst>
          </p:cNvPr>
          <p:cNvSpPr txBox="1"/>
          <p:nvPr/>
        </p:nvSpPr>
        <p:spPr>
          <a:xfrm>
            <a:off x="1763468" y="4881911"/>
            <a:ext cx="1688158" cy="276999"/>
          </a:xfrm>
          <a:prstGeom prst="rect">
            <a:avLst/>
          </a:prstGeom>
          <a:noFill/>
        </p:spPr>
        <p:txBody>
          <a:bodyPr wrap="square" rtlCol="0" anchor="t">
            <a:spAutoFit/>
          </a:bodyPr>
          <a:lstStyle/>
          <a:p>
            <a:r>
              <a:rPr lang="en-US" sz="1200" dirty="0"/>
              <a:t>A wonderful serenity</a:t>
            </a:r>
          </a:p>
        </p:txBody>
      </p:sp>
      <p:sp>
        <p:nvSpPr>
          <p:cNvPr id="51" name="TextBox 50">
            <a:extLst>
              <a:ext uri="{FF2B5EF4-FFF2-40B4-BE49-F238E27FC236}">
                <a16:creationId xmlns:a16="http://schemas.microsoft.com/office/drawing/2014/main" id="{F3BF4E9F-C3BB-4263-9063-A657B1B7BFD5}"/>
              </a:ext>
            </a:extLst>
          </p:cNvPr>
          <p:cNvSpPr txBox="1"/>
          <p:nvPr/>
        </p:nvSpPr>
        <p:spPr>
          <a:xfrm>
            <a:off x="1751746" y="4522403"/>
            <a:ext cx="1688157"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52" name="Group 51">
            <a:extLst>
              <a:ext uri="{FF2B5EF4-FFF2-40B4-BE49-F238E27FC236}">
                <a16:creationId xmlns:a16="http://schemas.microsoft.com/office/drawing/2014/main" id="{6A99EB7B-AEC1-476B-B4FA-C656AEB60C50}"/>
              </a:ext>
            </a:extLst>
          </p:cNvPr>
          <p:cNvGrpSpPr/>
          <p:nvPr/>
        </p:nvGrpSpPr>
        <p:grpSpPr>
          <a:xfrm>
            <a:off x="1213324" y="4624471"/>
            <a:ext cx="346582" cy="501011"/>
            <a:chOff x="837772" y="3819143"/>
            <a:chExt cx="346582" cy="501011"/>
          </a:xfrm>
          <a:solidFill>
            <a:schemeClr val="accent1"/>
          </a:solidFill>
        </p:grpSpPr>
        <p:sp>
          <p:nvSpPr>
            <p:cNvPr id="53" name="Freeform: Shape 52">
              <a:extLst>
                <a:ext uri="{FF2B5EF4-FFF2-40B4-BE49-F238E27FC236}">
                  <a16:creationId xmlns:a16="http://schemas.microsoft.com/office/drawing/2014/main" id="{7E9FFB6D-266A-4E65-A2E0-134D1E9F7DFC}"/>
                </a:ext>
              </a:extLst>
            </p:cNvPr>
            <p:cNvSpPr/>
            <p:nvPr/>
          </p:nvSpPr>
          <p:spPr>
            <a:xfrm>
              <a:off x="837772" y="4143327"/>
              <a:ext cx="159144" cy="176827"/>
            </a:xfrm>
            <a:custGeom>
              <a:avLst/>
              <a:gdLst>
                <a:gd name="connsiteX0" fmla="*/ 71214 w 89017"/>
                <a:gd name="connsiteY0" fmla="*/ 16814 h 98908"/>
                <a:gd name="connsiteX1" fmla="*/ 58026 w 89017"/>
                <a:gd name="connsiteY1" fmla="*/ 14177 h 98908"/>
                <a:gd name="connsiteX2" fmla="*/ 40882 w 89017"/>
                <a:gd name="connsiteY2" fmla="*/ 330 h 98908"/>
                <a:gd name="connsiteX3" fmla="*/ 39563 w 89017"/>
                <a:gd name="connsiteY3" fmla="*/ 0 h 98908"/>
                <a:gd name="connsiteX4" fmla="*/ 0 w 89017"/>
                <a:gd name="connsiteY4" fmla="*/ 77808 h 98908"/>
                <a:gd name="connsiteX5" fmla="*/ 33299 w 89017"/>
                <a:gd name="connsiteY5" fmla="*/ 70225 h 98908"/>
                <a:gd name="connsiteX6" fmla="*/ 50113 w 89017"/>
                <a:gd name="connsiteY6" fmla="*/ 101546 h 98908"/>
                <a:gd name="connsiteX7" fmla="*/ 91325 w 89017"/>
                <a:gd name="connsiteY7" fmla="*/ 21100 h 98908"/>
                <a:gd name="connsiteX8" fmla="*/ 78137 w 89017"/>
                <a:gd name="connsiteY8" fmla="*/ 16155 h 98908"/>
                <a:gd name="connsiteX9" fmla="*/ 71214 w 89017"/>
                <a:gd name="connsiteY9" fmla="*/ 16814 h 9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017" h="98908">
                  <a:moveTo>
                    <a:pt x="71214" y="16814"/>
                  </a:moveTo>
                  <a:cubicBezTo>
                    <a:pt x="66598" y="16814"/>
                    <a:pt x="62312" y="15825"/>
                    <a:pt x="58026" y="14177"/>
                  </a:cubicBezTo>
                  <a:cubicBezTo>
                    <a:pt x="51103" y="11539"/>
                    <a:pt x="45168" y="6594"/>
                    <a:pt x="40882" y="330"/>
                  </a:cubicBezTo>
                  <a:cubicBezTo>
                    <a:pt x="40552" y="330"/>
                    <a:pt x="39893" y="0"/>
                    <a:pt x="39563" y="0"/>
                  </a:cubicBezTo>
                  <a:lnTo>
                    <a:pt x="0" y="77808"/>
                  </a:lnTo>
                  <a:lnTo>
                    <a:pt x="33299" y="70225"/>
                  </a:lnTo>
                  <a:lnTo>
                    <a:pt x="50113" y="101546"/>
                  </a:lnTo>
                  <a:lnTo>
                    <a:pt x="91325" y="21100"/>
                  </a:lnTo>
                  <a:cubicBezTo>
                    <a:pt x="86709" y="20441"/>
                    <a:pt x="82094" y="18463"/>
                    <a:pt x="78137" y="16155"/>
                  </a:cubicBezTo>
                  <a:cubicBezTo>
                    <a:pt x="75830" y="16485"/>
                    <a:pt x="73522" y="16814"/>
                    <a:pt x="71214" y="16814"/>
                  </a:cubicBezTo>
                  <a:close/>
                </a:path>
              </a:pathLst>
            </a:custGeom>
            <a:grpFill/>
            <a:ln w="3274" cap="flat">
              <a:noFill/>
              <a:prstDash val="solid"/>
              <a:miter/>
            </a:ln>
          </p:spPr>
          <p:txBody>
            <a:bodyPr rtlCol="0" anchor="ctr"/>
            <a:lstStyle/>
            <a:p>
              <a:endParaRPr lang="en-ID" dirty="0"/>
            </a:p>
          </p:txBody>
        </p:sp>
        <p:sp>
          <p:nvSpPr>
            <p:cNvPr id="54" name="Freeform: Shape 53">
              <a:extLst>
                <a:ext uri="{FF2B5EF4-FFF2-40B4-BE49-F238E27FC236}">
                  <a16:creationId xmlns:a16="http://schemas.microsoft.com/office/drawing/2014/main" id="{1F1B499E-0D5A-47A5-A3E4-9E692E6A0F6E}"/>
                </a:ext>
              </a:extLst>
            </p:cNvPr>
            <p:cNvSpPr/>
            <p:nvPr/>
          </p:nvSpPr>
          <p:spPr>
            <a:xfrm>
              <a:off x="1019315" y="4146864"/>
              <a:ext cx="165039" cy="170933"/>
            </a:xfrm>
            <a:custGeom>
              <a:avLst/>
              <a:gdLst>
                <a:gd name="connsiteX0" fmla="*/ 38574 w 92314"/>
                <a:gd name="connsiteY0" fmla="*/ 10550 h 95611"/>
                <a:gd name="connsiteX1" fmla="*/ 24068 w 92314"/>
                <a:gd name="connsiteY1" fmla="*/ 13517 h 95611"/>
                <a:gd name="connsiteX2" fmla="*/ 16485 w 92314"/>
                <a:gd name="connsiteY2" fmla="*/ 12858 h 95611"/>
                <a:gd name="connsiteX3" fmla="*/ 0 w 92314"/>
                <a:gd name="connsiteY3" fmla="*/ 19122 h 95611"/>
                <a:gd name="connsiteX4" fmla="*/ 43520 w 92314"/>
                <a:gd name="connsiteY4" fmla="*/ 97589 h 95611"/>
                <a:gd name="connsiteX5" fmla="*/ 60664 w 92314"/>
                <a:gd name="connsiteY5" fmla="*/ 69565 h 95611"/>
                <a:gd name="connsiteX6" fmla="*/ 94292 w 92314"/>
                <a:gd name="connsiteY6" fmla="*/ 75170 h 95611"/>
                <a:gd name="connsiteX7" fmla="*/ 52421 w 92314"/>
                <a:gd name="connsiteY7" fmla="*/ 0 h 95611"/>
                <a:gd name="connsiteX8" fmla="*/ 38574 w 92314"/>
                <a:gd name="connsiteY8" fmla="*/ 10550 h 9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314" h="95611">
                  <a:moveTo>
                    <a:pt x="38574" y="10550"/>
                  </a:moveTo>
                  <a:cubicBezTo>
                    <a:pt x="33958" y="12528"/>
                    <a:pt x="29013" y="13517"/>
                    <a:pt x="24068" y="13517"/>
                  </a:cubicBezTo>
                  <a:cubicBezTo>
                    <a:pt x="21430" y="13517"/>
                    <a:pt x="19122" y="13188"/>
                    <a:pt x="16485" y="12858"/>
                  </a:cubicBezTo>
                  <a:cubicBezTo>
                    <a:pt x="11539" y="16155"/>
                    <a:pt x="5934" y="18463"/>
                    <a:pt x="0" y="19122"/>
                  </a:cubicBezTo>
                  <a:lnTo>
                    <a:pt x="43520" y="97589"/>
                  </a:lnTo>
                  <a:lnTo>
                    <a:pt x="60664" y="69565"/>
                  </a:lnTo>
                  <a:lnTo>
                    <a:pt x="94292" y="75170"/>
                  </a:lnTo>
                  <a:lnTo>
                    <a:pt x="52421" y="0"/>
                  </a:lnTo>
                  <a:cubicBezTo>
                    <a:pt x="48795" y="4616"/>
                    <a:pt x="44179" y="8242"/>
                    <a:pt x="38574" y="10550"/>
                  </a:cubicBezTo>
                  <a:close/>
                </a:path>
              </a:pathLst>
            </a:custGeom>
            <a:grpFill/>
            <a:ln w="3274" cap="flat">
              <a:noFill/>
              <a:prstDash val="solid"/>
              <a:miter/>
            </a:ln>
          </p:spPr>
          <p:txBody>
            <a:bodyPr rtlCol="0" anchor="ctr"/>
            <a:lstStyle/>
            <a:p>
              <a:endParaRPr lang="en-ID" dirty="0"/>
            </a:p>
          </p:txBody>
        </p:sp>
        <p:sp>
          <p:nvSpPr>
            <p:cNvPr id="55" name="Freeform: Shape 54">
              <a:extLst>
                <a:ext uri="{FF2B5EF4-FFF2-40B4-BE49-F238E27FC236}">
                  <a16:creationId xmlns:a16="http://schemas.microsoft.com/office/drawing/2014/main" id="{210A0BFF-DF43-4C04-B9CB-943E8BEFF5A8}"/>
                </a:ext>
              </a:extLst>
            </p:cNvPr>
            <p:cNvSpPr/>
            <p:nvPr/>
          </p:nvSpPr>
          <p:spPr>
            <a:xfrm>
              <a:off x="840130" y="3819143"/>
              <a:ext cx="341866" cy="341866"/>
            </a:xfrm>
            <a:custGeom>
              <a:avLst/>
              <a:gdLst>
                <a:gd name="connsiteX0" fmla="*/ 94622 w 191222"/>
                <a:gd name="connsiteY0" fmla="*/ 152978 h 191222"/>
                <a:gd name="connsiteX1" fmla="*/ 37585 w 191222"/>
                <a:gd name="connsiteY1" fmla="*/ 95941 h 191222"/>
                <a:gd name="connsiteX2" fmla="*/ 94622 w 191222"/>
                <a:gd name="connsiteY2" fmla="*/ 38904 h 191222"/>
                <a:gd name="connsiteX3" fmla="*/ 151659 w 191222"/>
                <a:gd name="connsiteY3" fmla="*/ 95941 h 191222"/>
                <a:gd name="connsiteX4" fmla="*/ 94622 w 191222"/>
                <a:gd name="connsiteY4" fmla="*/ 152978 h 191222"/>
                <a:gd name="connsiteX5" fmla="*/ 191882 w 191222"/>
                <a:gd name="connsiteY5" fmla="*/ 95941 h 191222"/>
                <a:gd name="connsiteX6" fmla="*/ 183969 w 191222"/>
                <a:gd name="connsiteY6" fmla="*/ 77478 h 191222"/>
                <a:gd name="connsiteX7" fmla="*/ 183969 w 191222"/>
                <a:gd name="connsiteY7" fmla="*/ 57367 h 191222"/>
                <a:gd name="connsiteX8" fmla="*/ 171111 w 191222"/>
                <a:gd name="connsiteY8" fmla="*/ 44509 h 191222"/>
                <a:gd name="connsiteX9" fmla="*/ 163858 w 191222"/>
                <a:gd name="connsiteY9" fmla="*/ 28024 h 191222"/>
                <a:gd name="connsiteX10" fmla="*/ 145065 w 191222"/>
                <a:gd name="connsiteY10" fmla="*/ 20771 h 191222"/>
                <a:gd name="connsiteX11" fmla="*/ 130888 w 191222"/>
                <a:gd name="connsiteY11" fmla="*/ 6594 h 191222"/>
                <a:gd name="connsiteX12" fmla="*/ 112755 w 191222"/>
                <a:gd name="connsiteY12" fmla="*/ 6594 h 191222"/>
                <a:gd name="connsiteX13" fmla="*/ 95941 w 191222"/>
                <a:gd name="connsiteY13" fmla="*/ 0 h 191222"/>
                <a:gd name="connsiteX14" fmla="*/ 77478 w 191222"/>
                <a:gd name="connsiteY14" fmla="*/ 7913 h 191222"/>
                <a:gd name="connsiteX15" fmla="*/ 57367 w 191222"/>
                <a:gd name="connsiteY15" fmla="*/ 7913 h 191222"/>
                <a:gd name="connsiteX16" fmla="*/ 44509 w 191222"/>
                <a:gd name="connsiteY16" fmla="*/ 20771 h 191222"/>
                <a:gd name="connsiteX17" fmla="*/ 28024 w 191222"/>
                <a:gd name="connsiteY17" fmla="*/ 28024 h 191222"/>
                <a:gd name="connsiteX18" fmla="*/ 20771 w 191222"/>
                <a:gd name="connsiteY18" fmla="*/ 46817 h 191222"/>
                <a:gd name="connsiteX19" fmla="*/ 6594 w 191222"/>
                <a:gd name="connsiteY19" fmla="*/ 60993 h 191222"/>
                <a:gd name="connsiteX20" fmla="*/ 6594 w 191222"/>
                <a:gd name="connsiteY20" fmla="*/ 79127 h 191222"/>
                <a:gd name="connsiteX21" fmla="*/ 0 w 191222"/>
                <a:gd name="connsiteY21" fmla="*/ 95941 h 191222"/>
                <a:gd name="connsiteX22" fmla="*/ 7913 w 191222"/>
                <a:gd name="connsiteY22" fmla="*/ 114404 h 191222"/>
                <a:gd name="connsiteX23" fmla="*/ 7913 w 191222"/>
                <a:gd name="connsiteY23" fmla="*/ 134515 h 191222"/>
                <a:gd name="connsiteX24" fmla="*/ 20771 w 191222"/>
                <a:gd name="connsiteY24" fmla="*/ 147373 h 191222"/>
                <a:gd name="connsiteX25" fmla="*/ 28024 w 191222"/>
                <a:gd name="connsiteY25" fmla="*/ 163858 h 191222"/>
                <a:gd name="connsiteX26" fmla="*/ 46817 w 191222"/>
                <a:gd name="connsiteY26" fmla="*/ 171111 h 191222"/>
                <a:gd name="connsiteX27" fmla="*/ 60993 w 191222"/>
                <a:gd name="connsiteY27" fmla="*/ 185288 h 191222"/>
                <a:gd name="connsiteX28" fmla="*/ 79127 w 191222"/>
                <a:gd name="connsiteY28" fmla="*/ 185288 h 191222"/>
                <a:gd name="connsiteX29" fmla="*/ 95941 w 191222"/>
                <a:gd name="connsiteY29" fmla="*/ 191882 h 191222"/>
                <a:gd name="connsiteX30" fmla="*/ 114404 w 191222"/>
                <a:gd name="connsiteY30" fmla="*/ 183969 h 191222"/>
                <a:gd name="connsiteX31" fmla="*/ 134515 w 191222"/>
                <a:gd name="connsiteY31" fmla="*/ 183969 h 191222"/>
                <a:gd name="connsiteX32" fmla="*/ 147373 w 191222"/>
                <a:gd name="connsiteY32" fmla="*/ 171111 h 191222"/>
                <a:gd name="connsiteX33" fmla="*/ 163858 w 191222"/>
                <a:gd name="connsiteY33" fmla="*/ 163858 h 191222"/>
                <a:gd name="connsiteX34" fmla="*/ 171111 w 191222"/>
                <a:gd name="connsiteY34" fmla="*/ 145065 h 191222"/>
                <a:gd name="connsiteX35" fmla="*/ 185288 w 191222"/>
                <a:gd name="connsiteY35" fmla="*/ 130888 h 191222"/>
                <a:gd name="connsiteX36" fmla="*/ 185288 w 191222"/>
                <a:gd name="connsiteY36" fmla="*/ 112755 h 191222"/>
                <a:gd name="connsiteX37" fmla="*/ 191882 w 191222"/>
                <a:gd name="connsiteY37" fmla="*/ 95941 h 191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1222" h="191222">
                  <a:moveTo>
                    <a:pt x="94622" y="152978"/>
                  </a:moveTo>
                  <a:cubicBezTo>
                    <a:pt x="63301" y="152978"/>
                    <a:pt x="37585" y="127591"/>
                    <a:pt x="37585" y="95941"/>
                  </a:cubicBezTo>
                  <a:cubicBezTo>
                    <a:pt x="37585" y="64290"/>
                    <a:pt x="63301" y="38904"/>
                    <a:pt x="94622" y="38904"/>
                  </a:cubicBezTo>
                  <a:cubicBezTo>
                    <a:pt x="125943" y="38904"/>
                    <a:pt x="151659" y="64290"/>
                    <a:pt x="151659" y="95941"/>
                  </a:cubicBezTo>
                  <a:cubicBezTo>
                    <a:pt x="151659" y="127591"/>
                    <a:pt x="125943" y="152978"/>
                    <a:pt x="94622" y="152978"/>
                  </a:cubicBezTo>
                  <a:close/>
                  <a:moveTo>
                    <a:pt x="191882" y="95941"/>
                  </a:moveTo>
                  <a:cubicBezTo>
                    <a:pt x="191882" y="88688"/>
                    <a:pt x="188915" y="82094"/>
                    <a:pt x="183969" y="77478"/>
                  </a:cubicBezTo>
                  <a:cubicBezTo>
                    <a:pt x="186607" y="71214"/>
                    <a:pt x="186936" y="63961"/>
                    <a:pt x="183969" y="57367"/>
                  </a:cubicBezTo>
                  <a:cubicBezTo>
                    <a:pt x="181332" y="51432"/>
                    <a:pt x="176716" y="46817"/>
                    <a:pt x="171111" y="44509"/>
                  </a:cubicBezTo>
                  <a:cubicBezTo>
                    <a:pt x="170781" y="38574"/>
                    <a:pt x="168474" y="32640"/>
                    <a:pt x="163858" y="28024"/>
                  </a:cubicBezTo>
                  <a:cubicBezTo>
                    <a:pt x="158583" y="22749"/>
                    <a:pt x="151989" y="20441"/>
                    <a:pt x="145065" y="20771"/>
                  </a:cubicBezTo>
                  <a:cubicBezTo>
                    <a:pt x="142757" y="14507"/>
                    <a:pt x="137812" y="9231"/>
                    <a:pt x="130888" y="6594"/>
                  </a:cubicBezTo>
                  <a:cubicBezTo>
                    <a:pt x="124954" y="4286"/>
                    <a:pt x="118360" y="4286"/>
                    <a:pt x="112755" y="6594"/>
                  </a:cubicBezTo>
                  <a:cubicBezTo>
                    <a:pt x="108140" y="2638"/>
                    <a:pt x="102535" y="0"/>
                    <a:pt x="95941" y="0"/>
                  </a:cubicBezTo>
                  <a:cubicBezTo>
                    <a:pt x="88688" y="0"/>
                    <a:pt x="82094" y="2967"/>
                    <a:pt x="77478" y="7913"/>
                  </a:cubicBezTo>
                  <a:cubicBezTo>
                    <a:pt x="71214" y="5275"/>
                    <a:pt x="63961" y="4945"/>
                    <a:pt x="57367" y="7913"/>
                  </a:cubicBezTo>
                  <a:cubicBezTo>
                    <a:pt x="51432" y="10550"/>
                    <a:pt x="46817" y="15166"/>
                    <a:pt x="44509" y="20771"/>
                  </a:cubicBezTo>
                  <a:cubicBezTo>
                    <a:pt x="38574" y="21100"/>
                    <a:pt x="32640" y="23408"/>
                    <a:pt x="28024" y="28024"/>
                  </a:cubicBezTo>
                  <a:cubicBezTo>
                    <a:pt x="22749" y="33299"/>
                    <a:pt x="20441" y="39893"/>
                    <a:pt x="20771" y="46817"/>
                  </a:cubicBezTo>
                  <a:cubicBezTo>
                    <a:pt x="14507" y="49124"/>
                    <a:pt x="9231" y="54070"/>
                    <a:pt x="6594" y="60993"/>
                  </a:cubicBezTo>
                  <a:cubicBezTo>
                    <a:pt x="4286" y="66928"/>
                    <a:pt x="4286" y="73522"/>
                    <a:pt x="6594" y="79127"/>
                  </a:cubicBezTo>
                  <a:cubicBezTo>
                    <a:pt x="2638" y="83742"/>
                    <a:pt x="0" y="89347"/>
                    <a:pt x="0" y="95941"/>
                  </a:cubicBezTo>
                  <a:cubicBezTo>
                    <a:pt x="0" y="103194"/>
                    <a:pt x="2967" y="109788"/>
                    <a:pt x="7913" y="114404"/>
                  </a:cubicBezTo>
                  <a:cubicBezTo>
                    <a:pt x="5275" y="120668"/>
                    <a:pt x="4945" y="127921"/>
                    <a:pt x="7913" y="134515"/>
                  </a:cubicBezTo>
                  <a:cubicBezTo>
                    <a:pt x="10550" y="140450"/>
                    <a:pt x="15166" y="145065"/>
                    <a:pt x="20771" y="147373"/>
                  </a:cubicBezTo>
                  <a:cubicBezTo>
                    <a:pt x="21100" y="153308"/>
                    <a:pt x="23408" y="159242"/>
                    <a:pt x="28024" y="163858"/>
                  </a:cubicBezTo>
                  <a:cubicBezTo>
                    <a:pt x="33299" y="169133"/>
                    <a:pt x="39893" y="171441"/>
                    <a:pt x="46817" y="171111"/>
                  </a:cubicBezTo>
                  <a:cubicBezTo>
                    <a:pt x="49124" y="177375"/>
                    <a:pt x="54070" y="182650"/>
                    <a:pt x="60993" y="185288"/>
                  </a:cubicBezTo>
                  <a:cubicBezTo>
                    <a:pt x="66928" y="187596"/>
                    <a:pt x="73522" y="187596"/>
                    <a:pt x="79127" y="185288"/>
                  </a:cubicBezTo>
                  <a:cubicBezTo>
                    <a:pt x="83742" y="189244"/>
                    <a:pt x="89347" y="191882"/>
                    <a:pt x="95941" y="191882"/>
                  </a:cubicBezTo>
                  <a:cubicBezTo>
                    <a:pt x="103194" y="191882"/>
                    <a:pt x="109788" y="188915"/>
                    <a:pt x="114404" y="183969"/>
                  </a:cubicBezTo>
                  <a:cubicBezTo>
                    <a:pt x="120668" y="186607"/>
                    <a:pt x="127921" y="186936"/>
                    <a:pt x="134515" y="183969"/>
                  </a:cubicBezTo>
                  <a:cubicBezTo>
                    <a:pt x="140450" y="181332"/>
                    <a:pt x="145065" y="176716"/>
                    <a:pt x="147373" y="171111"/>
                  </a:cubicBezTo>
                  <a:cubicBezTo>
                    <a:pt x="153308" y="170781"/>
                    <a:pt x="159242" y="168474"/>
                    <a:pt x="163858" y="163858"/>
                  </a:cubicBezTo>
                  <a:cubicBezTo>
                    <a:pt x="169133" y="158583"/>
                    <a:pt x="171441" y="151989"/>
                    <a:pt x="171111" y="145065"/>
                  </a:cubicBezTo>
                  <a:cubicBezTo>
                    <a:pt x="177375" y="142757"/>
                    <a:pt x="182650" y="137812"/>
                    <a:pt x="185288" y="130888"/>
                  </a:cubicBezTo>
                  <a:cubicBezTo>
                    <a:pt x="187596" y="124954"/>
                    <a:pt x="187596" y="118360"/>
                    <a:pt x="185288" y="112755"/>
                  </a:cubicBezTo>
                  <a:cubicBezTo>
                    <a:pt x="189244" y="108469"/>
                    <a:pt x="191882" y="102535"/>
                    <a:pt x="191882" y="95941"/>
                  </a:cubicBezTo>
                  <a:close/>
                </a:path>
              </a:pathLst>
            </a:custGeom>
            <a:grpFill/>
            <a:ln w="3274" cap="flat">
              <a:noFill/>
              <a:prstDash val="solid"/>
              <a:miter/>
            </a:ln>
          </p:spPr>
          <p:txBody>
            <a:bodyPr rtlCol="0" anchor="ctr"/>
            <a:lstStyle/>
            <a:p>
              <a:endParaRPr lang="en-ID" dirty="0"/>
            </a:p>
          </p:txBody>
        </p:sp>
      </p:grpSp>
      <p:grpSp>
        <p:nvGrpSpPr>
          <p:cNvPr id="56" name="Group 55">
            <a:extLst>
              <a:ext uri="{FF2B5EF4-FFF2-40B4-BE49-F238E27FC236}">
                <a16:creationId xmlns:a16="http://schemas.microsoft.com/office/drawing/2014/main" id="{DC33DD70-B86A-4E45-9B72-34A882AC80BD}"/>
              </a:ext>
            </a:extLst>
          </p:cNvPr>
          <p:cNvGrpSpPr/>
          <p:nvPr/>
        </p:nvGrpSpPr>
        <p:grpSpPr>
          <a:xfrm>
            <a:off x="1857562" y="5241863"/>
            <a:ext cx="2298327" cy="304799"/>
            <a:chOff x="5764319" y="4335825"/>
            <a:chExt cx="1567030" cy="207816"/>
          </a:xfrm>
          <a:solidFill>
            <a:schemeClr val="accent1"/>
          </a:solidFill>
        </p:grpSpPr>
        <p:sp>
          <p:nvSpPr>
            <p:cNvPr id="57" name="Graphic 49">
              <a:extLst>
                <a:ext uri="{FF2B5EF4-FFF2-40B4-BE49-F238E27FC236}">
                  <a16:creationId xmlns:a16="http://schemas.microsoft.com/office/drawing/2014/main" id="{C6F50CA1-85C8-4A0F-A34F-BAD5E7853477}"/>
                </a:ext>
              </a:extLst>
            </p:cNvPr>
            <p:cNvSpPr/>
            <p:nvPr/>
          </p:nvSpPr>
          <p:spPr>
            <a:xfrm>
              <a:off x="576431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58" name="Graphic 49">
              <a:extLst>
                <a:ext uri="{FF2B5EF4-FFF2-40B4-BE49-F238E27FC236}">
                  <a16:creationId xmlns:a16="http://schemas.microsoft.com/office/drawing/2014/main" id="{1DDA2569-E6C6-448D-BAA2-F8719FC2B03E}"/>
                </a:ext>
              </a:extLst>
            </p:cNvPr>
            <p:cNvSpPr/>
            <p:nvPr/>
          </p:nvSpPr>
          <p:spPr>
            <a:xfrm>
              <a:off x="6101734"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59" name="Graphic 49">
              <a:extLst>
                <a:ext uri="{FF2B5EF4-FFF2-40B4-BE49-F238E27FC236}">
                  <a16:creationId xmlns:a16="http://schemas.microsoft.com/office/drawing/2014/main" id="{2F467BF3-5A88-4F2E-A2E0-715A094AEC71}"/>
                </a:ext>
              </a:extLst>
            </p:cNvPr>
            <p:cNvSpPr/>
            <p:nvPr/>
          </p:nvSpPr>
          <p:spPr>
            <a:xfrm>
              <a:off x="643914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60" name="Graphic 49">
              <a:extLst>
                <a:ext uri="{FF2B5EF4-FFF2-40B4-BE49-F238E27FC236}">
                  <a16:creationId xmlns:a16="http://schemas.microsoft.com/office/drawing/2014/main" id="{7E5BB49F-E345-4DBF-943B-8008928AF663}"/>
                </a:ext>
              </a:extLst>
            </p:cNvPr>
            <p:cNvSpPr/>
            <p:nvPr/>
          </p:nvSpPr>
          <p:spPr>
            <a:xfrm>
              <a:off x="6776564"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61" name="Graphic 49">
              <a:extLst>
                <a:ext uri="{FF2B5EF4-FFF2-40B4-BE49-F238E27FC236}">
                  <a16:creationId xmlns:a16="http://schemas.microsoft.com/office/drawing/2014/main" id="{63E0FD6C-906D-40AD-A9F0-36A65B85516A}"/>
                </a:ext>
              </a:extLst>
            </p:cNvPr>
            <p:cNvSpPr/>
            <p:nvPr/>
          </p:nvSpPr>
          <p:spPr>
            <a:xfrm>
              <a:off x="711397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grpSp>
      <p:sp>
        <p:nvSpPr>
          <p:cNvPr id="8" name="TextBox 7">
            <a:extLst>
              <a:ext uri="{FF2B5EF4-FFF2-40B4-BE49-F238E27FC236}">
                <a16:creationId xmlns:a16="http://schemas.microsoft.com/office/drawing/2014/main" id="{65DD4B7C-5019-4FF0-8061-592BC12E093A}"/>
              </a:ext>
            </a:extLst>
          </p:cNvPr>
          <p:cNvSpPr txBox="1"/>
          <p:nvPr/>
        </p:nvSpPr>
        <p:spPr>
          <a:xfrm>
            <a:off x="6194971" y="2275026"/>
            <a:ext cx="1912565" cy="400110"/>
          </a:xfrm>
          <a:prstGeom prst="rect">
            <a:avLst/>
          </a:prstGeom>
          <a:noFill/>
        </p:spPr>
        <p:txBody>
          <a:bodyPr wrap="square" rtlCol="0">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sp>
        <p:nvSpPr>
          <p:cNvPr id="9" name="TextBox 8">
            <a:extLst>
              <a:ext uri="{FF2B5EF4-FFF2-40B4-BE49-F238E27FC236}">
                <a16:creationId xmlns:a16="http://schemas.microsoft.com/office/drawing/2014/main" id="{F9854B24-64BB-428D-951D-5EDEFBA0F66E}"/>
              </a:ext>
            </a:extLst>
          </p:cNvPr>
          <p:cNvSpPr txBox="1"/>
          <p:nvPr/>
        </p:nvSpPr>
        <p:spPr>
          <a:xfrm>
            <a:off x="5964787" y="2624653"/>
            <a:ext cx="2372932" cy="614014"/>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 of my entire</a:t>
            </a:r>
          </a:p>
        </p:txBody>
      </p:sp>
      <p:grpSp>
        <p:nvGrpSpPr>
          <p:cNvPr id="62" name="Group 61">
            <a:extLst>
              <a:ext uri="{FF2B5EF4-FFF2-40B4-BE49-F238E27FC236}">
                <a16:creationId xmlns:a16="http://schemas.microsoft.com/office/drawing/2014/main" id="{2B83810C-62D6-4E04-9288-6D42CC85D81D}"/>
              </a:ext>
            </a:extLst>
          </p:cNvPr>
          <p:cNvGrpSpPr/>
          <p:nvPr/>
        </p:nvGrpSpPr>
        <p:grpSpPr>
          <a:xfrm>
            <a:off x="6879315" y="1380611"/>
            <a:ext cx="543877" cy="748665"/>
            <a:chOff x="7057613" y="3207067"/>
            <a:chExt cx="543877" cy="748665"/>
          </a:xfrm>
          <a:solidFill>
            <a:schemeClr val="bg2"/>
          </a:solidFill>
        </p:grpSpPr>
        <p:sp>
          <p:nvSpPr>
            <p:cNvPr id="63" name="Freeform: Shape 62">
              <a:extLst>
                <a:ext uri="{FF2B5EF4-FFF2-40B4-BE49-F238E27FC236}">
                  <a16:creationId xmlns:a16="http://schemas.microsoft.com/office/drawing/2014/main" id="{27253B66-AEE6-494C-9FCF-17AAB350BFF5}"/>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BAB6470D-4B2F-44A2-8FFE-DF99D719FF4F}"/>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0BE8DC50-4E5B-4CB0-9DDC-366DB661FE99}"/>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5A7E3520-0F70-4F46-9920-85FA01D139E3}"/>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DDF651AB-C2C6-4F44-A834-DCDD8499FA47}"/>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a:p>
          </p:txBody>
        </p:sp>
      </p:grpSp>
      <p:sp>
        <p:nvSpPr>
          <p:cNvPr id="80" name="TextBox 79">
            <a:extLst>
              <a:ext uri="{FF2B5EF4-FFF2-40B4-BE49-F238E27FC236}">
                <a16:creationId xmlns:a16="http://schemas.microsoft.com/office/drawing/2014/main" id="{317BD250-3AEE-4549-9C2F-777B21B407D6}"/>
              </a:ext>
            </a:extLst>
          </p:cNvPr>
          <p:cNvSpPr txBox="1"/>
          <p:nvPr/>
        </p:nvSpPr>
        <p:spPr>
          <a:xfrm>
            <a:off x="6194971" y="4513749"/>
            <a:ext cx="1912565" cy="400110"/>
          </a:xfrm>
          <a:prstGeom prst="rect">
            <a:avLst/>
          </a:prstGeom>
          <a:noFill/>
        </p:spPr>
        <p:txBody>
          <a:bodyPr wrap="square" rtlCol="0">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sp>
        <p:nvSpPr>
          <p:cNvPr id="81" name="TextBox 80">
            <a:extLst>
              <a:ext uri="{FF2B5EF4-FFF2-40B4-BE49-F238E27FC236}">
                <a16:creationId xmlns:a16="http://schemas.microsoft.com/office/drawing/2014/main" id="{74B4F8C7-717C-4363-80FA-D48B8671554F}"/>
              </a:ext>
            </a:extLst>
          </p:cNvPr>
          <p:cNvSpPr txBox="1"/>
          <p:nvPr/>
        </p:nvSpPr>
        <p:spPr>
          <a:xfrm>
            <a:off x="5964787" y="4863376"/>
            <a:ext cx="2372932" cy="614014"/>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 of my entire</a:t>
            </a:r>
          </a:p>
        </p:txBody>
      </p:sp>
      <p:grpSp>
        <p:nvGrpSpPr>
          <p:cNvPr id="89" name="Group 88">
            <a:extLst>
              <a:ext uri="{FF2B5EF4-FFF2-40B4-BE49-F238E27FC236}">
                <a16:creationId xmlns:a16="http://schemas.microsoft.com/office/drawing/2014/main" id="{7D9CEE1F-58E1-49BF-8DB6-1E7396DE5AA3}"/>
              </a:ext>
            </a:extLst>
          </p:cNvPr>
          <p:cNvGrpSpPr/>
          <p:nvPr/>
        </p:nvGrpSpPr>
        <p:grpSpPr>
          <a:xfrm>
            <a:off x="6779302" y="3616371"/>
            <a:ext cx="742949" cy="751522"/>
            <a:chOff x="6957601" y="4789231"/>
            <a:chExt cx="742949" cy="751522"/>
          </a:xfrm>
          <a:solidFill>
            <a:schemeClr val="bg2"/>
          </a:solidFill>
        </p:grpSpPr>
        <p:sp>
          <p:nvSpPr>
            <p:cNvPr id="90" name="Freeform: Shape 89">
              <a:extLst>
                <a:ext uri="{FF2B5EF4-FFF2-40B4-BE49-F238E27FC236}">
                  <a16:creationId xmlns:a16="http://schemas.microsoft.com/office/drawing/2014/main" id="{0C187C01-9B7D-4004-BB85-FB1FB9BF6A91}"/>
                </a:ext>
              </a:extLst>
            </p:cNvPr>
            <p:cNvSpPr/>
            <p:nvPr/>
          </p:nvSpPr>
          <p:spPr>
            <a:xfrm>
              <a:off x="6967126" y="5253867"/>
              <a:ext cx="276225" cy="98474"/>
            </a:xfrm>
            <a:custGeom>
              <a:avLst/>
              <a:gdLst>
                <a:gd name="connsiteX0" fmla="*/ 276225 w 276225"/>
                <a:gd name="connsiteY0" fmla="*/ 85909 h 98474"/>
                <a:gd name="connsiteX1" fmla="*/ 149543 w 276225"/>
                <a:gd name="connsiteY1" fmla="*/ 7804 h 98474"/>
                <a:gd name="connsiteX2" fmla="*/ 0 w 276225"/>
                <a:gd name="connsiteY2" fmla="*/ 12566 h 98474"/>
                <a:gd name="connsiteX3" fmla="*/ 126682 w 276225"/>
                <a:gd name="connsiteY3" fmla="*/ 90671 h 98474"/>
                <a:gd name="connsiteX4" fmla="*/ 276225 w 276225"/>
                <a:gd name="connsiteY4" fmla="*/ 85909 h 98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474">
                  <a:moveTo>
                    <a:pt x="276225" y="85909"/>
                  </a:moveTo>
                  <a:cubicBezTo>
                    <a:pt x="276225" y="85909"/>
                    <a:pt x="225743" y="27806"/>
                    <a:pt x="149543" y="7804"/>
                  </a:cubicBezTo>
                  <a:cubicBezTo>
                    <a:pt x="73343" y="-12199"/>
                    <a:pt x="0" y="12566"/>
                    <a:pt x="0" y="12566"/>
                  </a:cubicBezTo>
                  <a:cubicBezTo>
                    <a:pt x="0" y="12566"/>
                    <a:pt x="50483" y="70669"/>
                    <a:pt x="126682" y="90671"/>
                  </a:cubicBezTo>
                  <a:cubicBezTo>
                    <a:pt x="202883" y="110674"/>
                    <a:pt x="276225" y="85909"/>
                    <a:pt x="276225" y="85909"/>
                  </a:cubicBez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E7B57A1F-0857-4566-9389-46B060ACE7C0}"/>
                </a:ext>
              </a:extLst>
            </p:cNvPr>
            <p:cNvSpPr/>
            <p:nvPr/>
          </p:nvSpPr>
          <p:spPr>
            <a:xfrm>
              <a:off x="6957601" y="5051169"/>
              <a:ext cx="201930" cy="201930"/>
            </a:xfrm>
            <a:custGeom>
              <a:avLst/>
              <a:gdLst>
                <a:gd name="connsiteX0" fmla="*/ 201930 w 201930"/>
                <a:gd name="connsiteY0" fmla="*/ 201930 h 201930"/>
                <a:gd name="connsiteX1" fmla="*/ 131445 w 201930"/>
                <a:gd name="connsiteY1" fmla="*/ 70485 h 201930"/>
                <a:gd name="connsiteX2" fmla="*/ 0 w 201930"/>
                <a:gd name="connsiteY2" fmla="*/ 0 h 201930"/>
                <a:gd name="connsiteX3" fmla="*/ 70485 w 201930"/>
                <a:gd name="connsiteY3" fmla="*/ 131445 h 201930"/>
                <a:gd name="connsiteX4" fmla="*/ 201930 w 201930"/>
                <a:gd name="connsiteY4" fmla="*/ 20193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 h="201930">
                  <a:moveTo>
                    <a:pt x="201930" y="201930"/>
                  </a:moveTo>
                  <a:cubicBezTo>
                    <a:pt x="201930" y="201930"/>
                    <a:pt x="186690" y="126682"/>
                    <a:pt x="131445" y="70485"/>
                  </a:cubicBezTo>
                  <a:cubicBezTo>
                    <a:pt x="75248" y="15240"/>
                    <a:pt x="0" y="0"/>
                    <a:pt x="0" y="0"/>
                  </a:cubicBezTo>
                  <a:cubicBezTo>
                    <a:pt x="0" y="0"/>
                    <a:pt x="15240" y="75248"/>
                    <a:pt x="70485" y="131445"/>
                  </a:cubicBezTo>
                  <a:cubicBezTo>
                    <a:pt x="126682" y="186690"/>
                    <a:pt x="201930" y="201930"/>
                    <a:pt x="201930" y="201930"/>
                  </a:cubicBez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069756BE-2296-403C-9B4F-700BBA0102D3}"/>
                </a:ext>
              </a:extLst>
            </p:cNvPr>
            <p:cNvSpPr/>
            <p:nvPr/>
          </p:nvSpPr>
          <p:spPr>
            <a:xfrm>
              <a:off x="7046952" y="4862574"/>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2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2"/>
                    <a:pt x="12566" y="0"/>
                    <a:pt x="12566" y="0"/>
                  </a:cubicBezTo>
                  <a:cubicBezTo>
                    <a:pt x="12566" y="0"/>
                    <a:pt x="-12199" y="73342"/>
                    <a:pt x="7804" y="149542"/>
                  </a:cubicBezTo>
                  <a:cubicBezTo>
                    <a:pt x="27806" y="225743"/>
                    <a:pt x="85909" y="276225"/>
                    <a:pt x="85909" y="276225"/>
                  </a:cubicBez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9B8E5B85-AED0-4D7D-8D23-B969B650C38F}"/>
                </a:ext>
              </a:extLst>
            </p:cNvPr>
            <p:cNvSpPr/>
            <p:nvPr/>
          </p:nvSpPr>
          <p:spPr>
            <a:xfrm>
              <a:off x="7161252" y="4789231"/>
              <a:ext cx="98474" cy="276225"/>
            </a:xfrm>
            <a:custGeom>
              <a:avLst/>
              <a:gdLst>
                <a:gd name="connsiteX0" fmla="*/ 90671 w 98474"/>
                <a:gd name="connsiteY0" fmla="*/ 149543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3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3"/>
                  </a:moveTo>
                  <a:cubicBezTo>
                    <a:pt x="110674" y="73343"/>
                    <a:pt x="85909" y="0"/>
                    <a:pt x="85909" y="0"/>
                  </a:cubicBezTo>
                  <a:cubicBezTo>
                    <a:pt x="85909" y="0"/>
                    <a:pt x="27806" y="50483"/>
                    <a:pt x="7804" y="126682"/>
                  </a:cubicBezTo>
                  <a:cubicBezTo>
                    <a:pt x="-12199" y="202883"/>
                    <a:pt x="12566" y="276225"/>
                    <a:pt x="12566" y="276225"/>
                  </a:cubicBezTo>
                  <a:cubicBezTo>
                    <a:pt x="12566" y="276225"/>
                    <a:pt x="69716" y="225743"/>
                    <a:pt x="90671" y="149543"/>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14947972-EF94-47E8-A949-920F509879DD}"/>
                </a:ext>
              </a:extLst>
            </p:cNvPr>
            <p:cNvSpPr/>
            <p:nvPr/>
          </p:nvSpPr>
          <p:spPr>
            <a:xfrm>
              <a:off x="7414801" y="5253450"/>
              <a:ext cx="276225" cy="98892"/>
            </a:xfrm>
            <a:custGeom>
              <a:avLst/>
              <a:gdLst>
                <a:gd name="connsiteX0" fmla="*/ 126683 w 276225"/>
                <a:gd name="connsiteY0" fmla="*/ 8221 h 98892"/>
                <a:gd name="connsiteX1" fmla="*/ 0 w 276225"/>
                <a:gd name="connsiteY1" fmla="*/ 86326 h 98892"/>
                <a:gd name="connsiteX2" fmla="*/ 149542 w 276225"/>
                <a:gd name="connsiteY2" fmla="*/ 91088 h 98892"/>
                <a:gd name="connsiteX3" fmla="*/ 276225 w 276225"/>
                <a:gd name="connsiteY3" fmla="*/ 12983 h 98892"/>
                <a:gd name="connsiteX4" fmla="*/ 126683 w 276225"/>
                <a:gd name="connsiteY4" fmla="*/ 8221 h 98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892">
                  <a:moveTo>
                    <a:pt x="126683" y="8221"/>
                  </a:moveTo>
                  <a:cubicBezTo>
                    <a:pt x="50482" y="28223"/>
                    <a:pt x="0" y="86326"/>
                    <a:pt x="0" y="86326"/>
                  </a:cubicBezTo>
                  <a:cubicBezTo>
                    <a:pt x="0" y="86326"/>
                    <a:pt x="73342" y="111091"/>
                    <a:pt x="149542" y="91088"/>
                  </a:cubicBezTo>
                  <a:cubicBezTo>
                    <a:pt x="225742" y="71086"/>
                    <a:pt x="276225" y="12983"/>
                    <a:pt x="276225" y="12983"/>
                  </a:cubicBezTo>
                  <a:cubicBezTo>
                    <a:pt x="276225" y="12983"/>
                    <a:pt x="202883" y="-12734"/>
                    <a:pt x="126683" y="8221"/>
                  </a:cubicBezTo>
                  <a:close/>
                </a:path>
              </a:pathLst>
            </a:custGeom>
            <a:grpFill/>
            <a:ln w="9525" cap="flat">
              <a:noFill/>
              <a:prstDash val="solid"/>
              <a:miter/>
            </a:ln>
          </p:spPr>
          <p:txBody>
            <a:bodyPr rtlCol="0" anchor="ctr"/>
            <a:lstStyle/>
            <a:p>
              <a:endParaRPr lang="en-ID"/>
            </a:p>
          </p:txBody>
        </p:sp>
        <p:sp>
          <p:nvSpPr>
            <p:cNvPr id="95" name="Freeform: Shape 94">
              <a:extLst>
                <a:ext uri="{FF2B5EF4-FFF2-40B4-BE49-F238E27FC236}">
                  <a16:creationId xmlns:a16="http://schemas.microsoft.com/office/drawing/2014/main" id="{BDAD2391-B908-4E11-A95D-AF95CDFA539F}"/>
                </a:ext>
              </a:extLst>
            </p:cNvPr>
            <p:cNvSpPr/>
            <p:nvPr/>
          </p:nvSpPr>
          <p:spPr>
            <a:xfrm>
              <a:off x="7498621" y="5051169"/>
              <a:ext cx="201929" cy="201930"/>
            </a:xfrm>
            <a:custGeom>
              <a:avLst/>
              <a:gdLst>
                <a:gd name="connsiteX0" fmla="*/ 201930 w 201929"/>
                <a:gd name="connsiteY0" fmla="*/ 0 h 201930"/>
                <a:gd name="connsiteX1" fmla="*/ 70485 w 201929"/>
                <a:gd name="connsiteY1" fmla="*/ 70485 h 201930"/>
                <a:gd name="connsiteX2" fmla="*/ 0 w 201929"/>
                <a:gd name="connsiteY2" fmla="*/ 201930 h 201930"/>
                <a:gd name="connsiteX3" fmla="*/ 131445 w 201929"/>
                <a:gd name="connsiteY3" fmla="*/ 131445 h 201930"/>
                <a:gd name="connsiteX4" fmla="*/ 201930 w 201929"/>
                <a:gd name="connsiteY4" fmla="*/ 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29" h="201930">
                  <a:moveTo>
                    <a:pt x="201930" y="0"/>
                  </a:moveTo>
                  <a:cubicBezTo>
                    <a:pt x="201930" y="0"/>
                    <a:pt x="126682" y="15240"/>
                    <a:pt x="70485" y="70485"/>
                  </a:cubicBezTo>
                  <a:cubicBezTo>
                    <a:pt x="14288" y="126682"/>
                    <a:pt x="0" y="201930"/>
                    <a:pt x="0" y="201930"/>
                  </a:cubicBezTo>
                  <a:cubicBezTo>
                    <a:pt x="0" y="201930"/>
                    <a:pt x="75247" y="186690"/>
                    <a:pt x="131445" y="131445"/>
                  </a:cubicBezTo>
                  <a:cubicBezTo>
                    <a:pt x="186690" y="75248"/>
                    <a:pt x="201930" y="0"/>
                    <a:pt x="201930" y="0"/>
                  </a:cubicBez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AD567295-EA3A-4F3E-95B5-3C69A65EECCD}"/>
                </a:ext>
              </a:extLst>
            </p:cNvPr>
            <p:cNvSpPr/>
            <p:nvPr/>
          </p:nvSpPr>
          <p:spPr>
            <a:xfrm>
              <a:off x="7513677" y="4862574"/>
              <a:ext cx="98474" cy="276225"/>
            </a:xfrm>
            <a:custGeom>
              <a:avLst/>
              <a:gdLst>
                <a:gd name="connsiteX0" fmla="*/ 90671 w 98474"/>
                <a:gd name="connsiteY0" fmla="*/ 149542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2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2"/>
                  </a:moveTo>
                  <a:cubicBezTo>
                    <a:pt x="110674" y="73342"/>
                    <a:pt x="85909" y="0"/>
                    <a:pt x="85909" y="0"/>
                  </a:cubicBezTo>
                  <a:cubicBezTo>
                    <a:pt x="85909" y="0"/>
                    <a:pt x="27806" y="50482"/>
                    <a:pt x="7804" y="126682"/>
                  </a:cubicBezTo>
                  <a:cubicBezTo>
                    <a:pt x="-12199" y="202883"/>
                    <a:pt x="12566" y="276225"/>
                    <a:pt x="12566" y="276225"/>
                  </a:cubicBezTo>
                  <a:cubicBezTo>
                    <a:pt x="12566" y="276225"/>
                    <a:pt x="69716" y="225743"/>
                    <a:pt x="90671" y="149542"/>
                  </a:cubicBez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F9893025-4931-44F7-A192-5B4F7C7C250B}"/>
                </a:ext>
              </a:extLst>
            </p:cNvPr>
            <p:cNvSpPr/>
            <p:nvPr/>
          </p:nvSpPr>
          <p:spPr>
            <a:xfrm>
              <a:off x="7399377" y="4789231"/>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3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3"/>
                    <a:pt x="12566" y="0"/>
                    <a:pt x="12566" y="0"/>
                  </a:cubicBezTo>
                  <a:cubicBezTo>
                    <a:pt x="12566" y="0"/>
                    <a:pt x="-12199" y="73343"/>
                    <a:pt x="7804" y="149543"/>
                  </a:cubicBezTo>
                  <a:cubicBezTo>
                    <a:pt x="27806" y="225743"/>
                    <a:pt x="85909" y="276225"/>
                    <a:pt x="85909" y="276225"/>
                  </a:cubicBezTo>
                  <a:close/>
                </a:path>
              </a:pathLst>
            </a:custGeom>
            <a:grpFill/>
            <a:ln w="9525" cap="flat">
              <a:noFill/>
              <a:prstDash val="solid"/>
              <a:miter/>
            </a:ln>
          </p:spPr>
          <p:txBody>
            <a:bodyPr rtlCol="0" anchor="ctr"/>
            <a:lstStyle/>
            <a:p>
              <a:endParaRPr lang="en-ID"/>
            </a:p>
          </p:txBody>
        </p:sp>
        <p:sp>
          <p:nvSpPr>
            <p:cNvPr id="98" name="Freeform: Shape 97">
              <a:extLst>
                <a:ext uri="{FF2B5EF4-FFF2-40B4-BE49-F238E27FC236}">
                  <a16:creationId xmlns:a16="http://schemas.microsoft.com/office/drawing/2014/main" id="{CD5A1958-2602-4776-871B-4A35F3399538}"/>
                </a:ext>
              </a:extLst>
            </p:cNvPr>
            <p:cNvSpPr/>
            <p:nvPr/>
          </p:nvSpPr>
          <p:spPr>
            <a:xfrm>
              <a:off x="7067138" y="5362766"/>
              <a:ext cx="525779" cy="177987"/>
            </a:xfrm>
            <a:custGeom>
              <a:avLst/>
              <a:gdLst>
                <a:gd name="connsiteX0" fmla="*/ 397193 w 525779"/>
                <a:gd name="connsiteY0" fmla="*/ 8442 h 177987"/>
                <a:gd name="connsiteX1" fmla="*/ 261938 w 525779"/>
                <a:gd name="connsiteY1" fmla="*/ 8442 h 177987"/>
                <a:gd name="connsiteX2" fmla="*/ 126682 w 525779"/>
                <a:gd name="connsiteY2" fmla="*/ 7490 h 177987"/>
                <a:gd name="connsiteX3" fmla="*/ 0 w 525779"/>
                <a:gd name="connsiteY3" fmla="*/ 85595 h 177987"/>
                <a:gd name="connsiteX4" fmla="*/ 149543 w 525779"/>
                <a:gd name="connsiteY4" fmla="*/ 90357 h 177987"/>
                <a:gd name="connsiteX5" fmla="*/ 185738 w 525779"/>
                <a:gd name="connsiteY5" fmla="*/ 77022 h 177987"/>
                <a:gd name="connsiteX6" fmla="*/ 127635 w 525779"/>
                <a:gd name="connsiteY6" fmla="*/ 125600 h 177987"/>
                <a:gd name="connsiteX7" fmla="*/ 149543 w 525779"/>
                <a:gd name="connsiteY7" fmla="*/ 177987 h 177987"/>
                <a:gd name="connsiteX8" fmla="*/ 242888 w 525779"/>
                <a:gd name="connsiteY8" fmla="*/ 95120 h 177987"/>
                <a:gd name="connsiteX9" fmla="*/ 262890 w 525779"/>
                <a:gd name="connsiteY9" fmla="*/ 68450 h 177987"/>
                <a:gd name="connsiteX10" fmla="*/ 282893 w 525779"/>
                <a:gd name="connsiteY10" fmla="*/ 95120 h 177987"/>
                <a:gd name="connsiteX11" fmla="*/ 376238 w 525779"/>
                <a:gd name="connsiteY11" fmla="*/ 177987 h 177987"/>
                <a:gd name="connsiteX12" fmla="*/ 398145 w 525779"/>
                <a:gd name="connsiteY12" fmla="*/ 125600 h 177987"/>
                <a:gd name="connsiteX13" fmla="*/ 340043 w 525779"/>
                <a:gd name="connsiteY13" fmla="*/ 77022 h 177987"/>
                <a:gd name="connsiteX14" fmla="*/ 376238 w 525779"/>
                <a:gd name="connsiteY14" fmla="*/ 90357 h 177987"/>
                <a:gd name="connsiteX15" fmla="*/ 525780 w 525779"/>
                <a:gd name="connsiteY15" fmla="*/ 85595 h 177987"/>
                <a:gd name="connsiteX16" fmla="*/ 397193 w 525779"/>
                <a:gd name="connsiteY16" fmla="*/ 8442 h 17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5779" h="177987">
                  <a:moveTo>
                    <a:pt x="397193" y="8442"/>
                  </a:moveTo>
                  <a:cubicBezTo>
                    <a:pt x="340995" y="-6798"/>
                    <a:pt x="286703" y="2727"/>
                    <a:pt x="261938" y="8442"/>
                  </a:cubicBezTo>
                  <a:cubicBezTo>
                    <a:pt x="237173" y="2727"/>
                    <a:pt x="182880" y="-6798"/>
                    <a:pt x="126682" y="7490"/>
                  </a:cubicBezTo>
                  <a:cubicBezTo>
                    <a:pt x="50482" y="27492"/>
                    <a:pt x="0" y="85595"/>
                    <a:pt x="0" y="85595"/>
                  </a:cubicBezTo>
                  <a:cubicBezTo>
                    <a:pt x="0" y="85595"/>
                    <a:pt x="73343" y="110360"/>
                    <a:pt x="149543" y="90357"/>
                  </a:cubicBezTo>
                  <a:cubicBezTo>
                    <a:pt x="161925" y="86547"/>
                    <a:pt x="174308" y="82737"/>
                    <a:pt x="185738" y="77022"/>
                  </a:cubicBezTo>
                  <a:cubicBezTo>
                    <a:pt x="171450" y="97025"/>
                    <a:pt x="157163" y="113217"/>
                    <a:pt x="127635" y="125600"/>
                  </a:cubicBezTo>
                  <a:lnTo>
                    <a:pt x="149543" y="177987"/>
                  </a:lnTo>
                  <a:cubicBezTo>
                    <a:pt x="200977" y="156080"/>
                    <a:pt x="222885" y="123695"/>
                    <a:pt x="242888" y="95120"/>
                  </a:cubicBezTo>
                  <a:cubicBezTo>
                    <a:pt x="249555" y="85595"/>
                    <a:pt x="255270" y="77022"/>
                    <a:pt x="262890" y="68450"/>
                  </a:cubicBezTo>
                  <a:cubicBezTo>
                    <a:pt x="269558" y="77022"/>
                    <a:pt x="276225" y="85595"/>
                    <a:pt x="282893" y="95120"/>
                  </a:cubicBezTo>
                  <a:cubicBezTo>
                    <a:pt x="301943" y="123695"/>
                    <a:pt x="323850" y="156080"/>
                    <a:pt x="376238" y="177987"/>
                  </a:cubicBezTo>
                  <a:lnTo>
                    <a:pt x="398145" y="125600"/>
                  </a:lnTo>
                  <a:cubicBezTo>
                    <a:pt x="368618" y="113217"/>
                    <a:pt x="354330" y="97025"/>
                    <a:pt x="340043" y="77022"/>
                  </a:cubicBezTo>
                  <a:cubicBezTo>
                    <a:pt x="351473" y="81785"/>
                    <a:pt x="362903" y="86547"/>
                    <a:pt x="376238" y="90357"/>
                  </a:cubicBezTo>
                  <a:cubicBezTo>
                    <a:pt x="452438" y="110360"/>
                    <a:pt x="525780" y="85595"/>
                    <a:pt x="525780" y="85595"/>
                  </a:cubicBezTo>
                  <a:cubicBezTo>
                    <a:pt x="525780" y="85595"/>
                    <a:pt x="473392" y="28445"/>
                    <a:pt x="397193" y="8442"/>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400710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500"/>
                                        <p:tgtEl>
                                          <p:spTgt spid="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p:cTn id="15" dur="500" fill="hold"/>
                                        <p:tgtEl>
                                          <p:spTgt spid="40"/>
                                        </p:tgtEl>
                                        <p:attrNameLst>
                                          <p:attrName>ppt_w</p:attrName>
                                        </p:attrNameLst>
                                      </p:cBhvr>
                                      <p:tavLst>
                                        <p:tav tm="0">
                                          <p:val>
                                            <p:fltVal val="0"/>
                                          </p:val>
                                        </p:tav>
                                        <p:tav tm="100000">
                                          <p:val>
                                            <p:strVal val="#ppt_w"/>
                                          </p:val>
                                        </p:tav>
                                      </p:tavLst>
                                    </p:anim>
                                    <p:anim calcmode="lin" valueType="num">
                                      <p:cBhvr>
                                        <p:cTn id="16" dur="500" fill="hold"/>
                                        <p:tgtEl>
                                          <p:spTgt spid="40"/>
                                        </p:tgtEl>
                                        <p:attrNameLst>
                                          <p:attrName>ppt_h</p:attrName>
                                        </p:attrNameLst>
                                      </p:cBhvr>
                                      <p:tavLst>
                                        <p:tav tm="0">
                                          <p:val>
                                            <p:fltVal val="0"/>
                                          </p:val>
                                        </p:tav>
                                        <p:tav tm="100000">
                                          <p:val>
                                            <p:strVal val="#ppt_h"/>
                                          </p:val>
                                        </p:tav>
                                      </p:tavLst>
                                    </p:anim>
                                    <p:animEffect transition="in" filter="fade">
                                      <p:cBhvr>
                                        <p:cTn id="17" dur="500"/>
                                        <p:tgtEl>
                                          <p:spTgt spid="40"/>
                                        </p:tgtEl>
                                      </p:cBhvr>
                                    </p:animEffect>
                                  </p:childTnLst>
                                </p:cTn>
                              </p:par>
                              <p:par>
                                <p:cTn id="18" presetID="53" presetClass="entr" presetSubtype="16" fill="hold" nodeType="withEffect">
                                  <p:stCondLst>
                                    <p:cond delay="0"/>
                                  </p:stCondLst>
                                  <p:childTnLst>
                                    <p:set>
                                      <p:cBhvr>
                                        <p:cTn id="19" dur="1" fill="hold">
                                          <p:stCondLst>
                                            <p:cond delay="0"/>
                                          </p:stCondLst>
                                        </p:cTn>
                                        <p:tgtEl>
                                          <p:spTgt spid="52"/>
                                        </p:tgtEl>
                                        <p:attrNameLst>
                                          <p:attrName>style.visibility</p:attrName>
                                        </p:attrNameLst>
                                      </p:cBhvr>
                                      <p:to>
                                        <p:strVal val="visible"/>
                                      </p:to>
                                    </p:set>
                                    <p:anim calcmode="lin" valueType="num">
                                      <p:cBhvr>
                                        <p:cTn id="20" dur="500" fill="hold"/>
                                        <p:tgtEl>
                                          <p:spTgt spid="52"/>
                                        </p:tgtEl>
                                        <p:attrNameLst>
                                          <p:attrName>ppt_w</p:attrName>
                                        </p:attrNameLst>
                                      </p:cBhvr>
                                      <p:tavLst>
                                        <p:tav tm="0">
                                          <p:val>
                                            <p:fltVal val="0"/>
                                          </p:val>
                                        </p:tav>
                                        <p:tav tm="100000">
                                          <p:val>
                                            <p:strVal val="#ppt_w"/>
                                          </p:val>
                                        </p:tav>
                                      </p:tavLst>
                                    </p:anim>
                                    <p:anim calcmode="lin" valueType="num">
                                      <p:cBhvr>
                                        <p:cTn id="21" dur="500" fill="hold"/>
                                        <p:tgtEl>
                                          <p:spTgt spid="52"/>
                                        </p:tgtEl>
                                        <p:attrNameLst>
                                          <p:attrName>ppt_h</p:attrName>
                                        </p:attrNameLst>
                                      </p:cBhvr>
                                      <p:tavLst>
                                        <p:tav tm="0">
                                          <p:val>
                                            <p:fltVal val="0"/>
                                          </p:val>
                                        </p:tav>
                                        <p:tav tm="100000">
                                          <p:val>
                                            <p:strVal val="#ppt_h"/>
                                          </p:val>
                                        </p:tav>
                                      </p:tavLst>
                                    </p:anim>
                                    <p:animEffect transition="in" filter="fade">
                                      <p:cBhvr>
                                        <p:cTn id="22" dur="500"/>
                                        <p:tgtEl>
                                          <p:spTgt spid="52"/>
                                        </p:tgtEl>
                                      </p:cBhvr>
                                    </p:animEffect>
                                  </p:childTnLst>
                                </p:cTn>
                              </p:par>
                            </p:childTnLst>
                          </p:cTn>
                        </p:par>
                        <p:par>
                          <p:cTn id="23" fill="hold">
                            <p:stCondLst>
                              <p:cond delay="1500"/>
                            </p:stCondLst>
                            <p:childTnLst>
                              <p:par>
                                <p:cTn id="24" presetID="22" presetClass="entr" presetSubtype="8"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left)">
                                      <p:cBhvr>
                                        <p:cTn id="26" dur="500"/>
                                        <p:tgtEl>
                                          <p:spTgt spid="39"/>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wipe(left)">
                                      <p:cBhvr>
                                        <p:cTn id="33" dur="500"/>
                                        <p:tgtEl>
                                          <p:spTgt spid="3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wipe(left)">
                                      <p:cBhvr>
                                        <p:cTn id="36" dur="500"/>
                                        <p:tgtEl>
                                          <p:spTgt spid="50"/>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wipe(left)">
                                      <p:cBhvr>
                                        <p:cTn id="40" dur="500"/>
                                        <p:tgtEl>
                                          <p:spTgt spid="44"/>
                                        </p:tgtEl>
                                      </p:cBhvr>
                                    </p:animEffect>
                                  </p:childTnLst>
                                </p:cTn>
                              </p:par>
                              <p:par>
                                <p:cTn id="41" presetID="22" presetClass="entr" presetSubtype="8" fill="hold" nodeType="withEffect">
                                  <p:stCondLst>
                                    <p:cond delay="0"/>
                                  </p:stCondLst>
                                  <p:childTnLst>
                                    <p:set>
                                      <p:cBhvr>
                                        <p:cTn id="42" dur="1" fill="hold">
                                          <p:stCondLst>
                                            <p:cond delay="0"/>
                                          </p:stCondLst>
                                        </p:cTn>
                                        <p:tgtEl>
                                          <p:spTgt spid="56"/>
                                        </p:tgtEl>
                                        <p:attrNameLst>
                                          <p:attrName>style.visibility</p:attrName>
                                        </p:attrNameLst>
                                      </p:cBhvr>
                                      <p:to>
                                        <p:strVal val="visible"/>
                                      </p:to>
                                    </p:set>
                                    <p:animEffect transition="in" filter="wipe(left)">
                                      <p:cBhvr>
                                        <p:cTn id="43" dur="500"/>
                                        <p:tgtEl>
                                          <p:spTgt spid="56"/>
                                        </p:tgtEl>
                                      </p:cBhvr>
                                    </p:animEffect>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102"/>
                                        </p:tgtEl>
                                        <p:attrNameLst>
                                          <p:attrName>style.visibility</p:attrName>
                                        </p:attrNameLst>
                                      </p:cBhvr>
                                      <p:to>
                                        <p:strVal val="visible"/>
                                      </p:to>
                                    </p:set>
                                    <p:animEffect transition="in" filter="wipe(left)">
                                      <p:cBhvr>
                                        <p:cTn id="47" dur="500"/>
                                        <p:tgtEl>
                                          <p:spTgt spid="102"/>
                                        </p:tgtEl>
                                      </p:cBhvr>
                                    </p:animEffect>
                                  </p:childTnLst>
                                </p:cTn>
                              </p:par>
                            </p:childTnLst>
                          </p:cTn>
                        </p:par>
                        <p:par>
                          <p:cTn id="48" fill="hold">
                            <p:stCondLst>
                              <p:cond delay="3500"/>
                            </p:stCondLst>
                            <p:childTnLst>
                              <p:par>
                                <p:cTn id="49" presetID="53" presetClass="entr" presetSubtype="16" fill="hold" nodeType="after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p:cTn id="51" dur="500" fill="hold"/>
                                        <p:tgtEl>
                                          <p:spTgt spid="62"/>
                                        </p:tgtEl>
                                        <p:attrNameLst>
                                          <p:attrName>ppt_w</p:attrName>
                                        </p:attrNameLst>
                                      </p:cBhvr>
                                      <p:tavLst>
                                        <p:tav tm="0">
                                          <p:val>
                                            <p:fltVal val="0"/>
                                          </p:val>
                                        </p:tav>
                                        <p:tav tm="100000">
                                          <p:val>
                                            <p:strVal val="#ppt_w"/>
                                          </p:val>
                                        </p:tav>
                                      </p:tavLst>
                                    </p:anim>
                                    <p:anim calcmode="lin" valueType="num">
                                      <p:cBhvr>
                                        <p:cTn id="52" dur="500" fill="hold"/>
                                        <p:tgtEl>
                                          <p:spTgt spid="62"/>
                                        </p:tgtEl>
                                        <p:attrNameLst>
                                          <p:attrName>ppt_h</p:attrName>
                                        </p:attrNameLst>
                                      </p:cBhvr>
                                      <p:tavLst>
                                        <p:tav tm="0">
                                          <p:val>
                                            <p:fltVal val="0"/>
                                          </p:val>
                                        </p:tav>
                                        <p:tav tm="100000">
                                          <p:val>
                                            <p:strVal val="#ppt_h"/>
                                          </p:val>
                                        </p:tav>
                                      </p:tavLst>
                                    </p:anim>
                                    <p:animEffect transition="in" filter="fade">
                                      <p:cBhvr>
                                        <p:cTn id="53" dur="500"/>
                                        <p:tgtEl>
                                          <p:spTgt spid="62"/>
                                        </p:tgtEl>
                                      </p:cBhvr>
                                    </p:animEffect>
                                  </p:childTnLst>
                                </p:cTn>
                              </p:par>
                              <p:par>
                                <p:cTn id="54" presetID="53" presetClass="entr" presetSubtype="16" fill="hold" nodeType="withEffect">
                                  <p:stCondLst>
                                    <p:cond delay="0"/>
                                  </p:stCondLst>
                                  <p:childTnLst>
                                    <p:set>
                                      <p:cBhvr>
                                        <p:cTn id="55" dur="1" fill="hold">
                                          <p:stCondLst>
                                            <p:cond delay="0"/>
                                          </p:stCondLst>
                                        </p:cTn>
                                        <p:tgtEl>
                                          <p:spTgt spid="89"/>
                                        </p:tgtEl>
                                        <p:attrNameLst>
                                          <p:attrName>style.visibility</p:attrName>
                                        </p:attrNameLst>
                                      </p:cBhvr>
                                      <p:to>
                                        <p:strVal val="visible"/>
                                      </p:to>
                                    </p:set>
                                    <p:anim calcmode="lin" valueType="num">
                                      <p:cBhvr>
                                        <p:cTn id="56" dur="500" fill="hold"/>
                                        <p:tgtEl>
                                          <p:spTgt spid="89"/>
                                        </p:tgtEl>
                                        <p:attrNameLst>
                                          <p:attrName>ppt_w</p:attrName>
                                        </p:attrNameLst>
                                      </p:cBhvr>
                                      <p:tavLst>
                                        <p:tav tm="0">
                                          <p:val>
                                            <p:fltVal val="0"/>
                                          </p:val>
                                        </p:tav>
                                        <p:tav tm="100000">
                                          <p:val>
                                            <p:strVal val="#ppt_w"/>
                                          </p:val>
                                        </p:tav>
                                      </p:tavLst>
                                    </p:anim>
                                    <p:anim calcmode="lin" valueType="num">
                                      <p:cBhvr>
                                        <p:cTn id="57" dur="500" fill="hold"/>
                                        <p:tgtEl>
                                          <p:spTgt spid="89"/>
                                        </p:tgtEl>
                                        <p:attrNameLst>
                                          <p:attrName>ppt_h</p:attrName>
                                        </p:attrNameLst>
                                      </p:cBhvr>
                                      <p:tavLst>
                                        <p:tav tm="0">
                                          <p:val>
                                            <p:fltVal val="0"/>
                                          </p:val>
                                        </p:tav>
                                        <p:tav tm="100000">
                                          <p:val>
                                            <p:strVal val="#ppt_h"/>
                                          </p:val>
                                        </p:tav>
                                      </p:tavLst>
                                    </p:anim>
                                    <p:animEffect transition="in" filter="fade">
                                      <p:cBhvr>
                                        <p:cTn id="58" dur="500"/>
                                        <p:tgtEl>
                                          <p:spTgt spid="89"/>
                                        </p:tgtEl>
                                      </p:cBhvr>
                                    </p:animEffect>
                                  </p:childTnLst>
                                </p:cTn>
                              </p:par>
                            </p:childTnLst>
                          </p:cTn>
                        </p:par>
                        <p:par>
                          <p:cTn id="59" fill="hold">
                            <p:stCondLst>
                              <p:cond delay="4000"/>
                            </p:stCondLst>
                            <p:childTnLst>
                              <p:par>
                                <p:cTn id="60" presetID="22" presetClass="entr" presetSubtype="8" fill="hold" grpId="0" nodeType="after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wipe(left)">
                                      <p:cBhvr>
                                        <p:cTn id="62" dur="500"/>
                                        <p:tgtEl>
                                          <p:spTgt spid="8"/>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wipe(left)">
                                      <p:cBhvr>
                                        <p:cTn id="65" dur="500"/>
                                        <p:tgtEl>
                                          <p:spTgt spid="80"/>
                                        </p:tgtEl>
                                      </p:cBhvr>
                                    </p:animEffect>
                                  </p:childTnLst>
                                </p:cTn>
                              </p:par>
                            </p:childTnLst>
                          </p:cTn>
                        </p:par>
                        <p:par>
                          <p:cTn id="66" fill="hold">
                            <p:stCondLst>
                              <p:cond delay="4500"/>
                            </p:stCondLst>
                            <p:childTnLst>
                              <p:par>
                                <p:cTn id="67" presetID="22" presetClass="entr" presetSubtype="1" fill="hold" grpId="0" nodeType="afterEffect">
                                  <p:stCondLst>
                                    <p:cond delay="0"/>
                                  </p:stCondLst>
                                  <p:childTnLst>
                                    <p:set>
                                      <p:cBhvr>
                                        <p:cTn id="68" dur="1" fill="hold">
                                          <p:stCondLst>
                                            <p:cond delay="0"/>
                                          </p:stCondLst>
                                        </p:cTn>
                                        <p:tgtEl>
                                          <p:spTgt spid="9"/>
                                        </p:tgtEl>
                                        <p:attrNameLst>
                                          <p:attrName>style.visibility</p:attrName>
                                        </p:attrNameLst>
                                      </p:cBhvr>
                                      <p:to>
                                        <p:strVal val="visible"/>
                                      </p:to>
                                    </p:set>
                                    <p:animEffect transition="in" filter="wipe(up)">
                                      <p:cBhvr>
                                        <p:cTn id="69" dur="500"/>
                                        <p:tgtEl>
                                          <p:spTgt spid="9"/>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81"/>
                                        </p:tgtEl>
                                        <p:attrNameLst>
                                          <p:attrName>style.visibility</p:attrName>
                                        </p:attrNameLst>
                                      </p:cBhvr>
                                      <p:to>
                                        <p:strVal val="visible"/>
                                      </p:to>
                                    </p:set>
                                    <p:animEffect transition="in" filter="wipe(up)">
                                      <p:cBhvr>
                                        <p:cTn id="72" dur="500"/>
                                        <p:tgtEl>
                                          <p:spTgt spid="81"/>
                                        </p:tgtEl>
                                      </p:cBhvr>
                                    </p:animEffect>
                                  </p:childTnLst>
                                </p:cTn>
                              </p:par>
                            </p:childTnLst>
                          </p:cTn>
                        </p:par>
                        <p:par>
                          <p:cTn id="73" fill="hold">
                            <p:stCondLst>
                              <p:cond delay="5000"/>
                            </p:stCondLst>
                            <p:childTnLst>
                              <p:par>
                                <p:cTn id="74" presetID="10" presetClass="entr" presetSubtype="0" fill="hold" grpId="0"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fade">
                                      <p:cBhvr>
                                        <p:cTn id="76" dur="500"/>
                                        <p:tgtEl>
                                          <p:spTgt spid="33"/>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04"/>
                                        </p:tgtEl>
                                        <p:attrNameLst>
                                          <p:attrName>style.visibility</p:attrName>
                                        </p:attrNameLst>
                                      </p:cBhvr>
                                      <p:to>
                                        <p:strVal val="visible"/>
                                      </p:to>
                                    </p:set>
                                    <p:animEffect transition="in" filter="fade">
                                      <p:cBhvr>
                                        <p:cTn id="82" dur="500"/>
                                        <p:tgtEl>
                                          <p:spTgt spid="104"/>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animBg="1"/>
      <p:bldP spid="4" grpId="0"/>
      <p:bldP spid="32" grpId="0" animBg="1"/>
      <p:bldP spid="33" grpId="0" animBg="1"/>
      <p:bldP spid="34" grpId="0" animBg="1"/>
      <p:bldP spid="104" grpId="0" animBg="1"/>
      <p:bldP spid="38" grpId="0"/>
      <p:bldP spid="39" grpId="0"/>
      <p:bldP spid="50" grpId="0"/>
      <p:bldP spid="51" grpId="0"/>
      <p:bldP spid="8" grpId="0"/>
      <p:bldP spid="9" grpId="0"/>
      <p:bldP spid="80" grpId="0"/>
      <p:bldP spid="8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pHolder1">
            <a:extLst>
              <a:ext uri="{FF2B5EF4-FFF2-40B4-BE49-F238E27FC236}">
                <a16:creationId xmlns:a16="http://schemas.microsoft.com/office/drawing/2014/main" id="{3DFB32C6-F9C0-46E9-B5B8-B7B18B66534F}"/>
              </a:ext>
            </a:extLst>
          </p:cNvPr>
          <p:cNvPicPr>
            <a:picLocks/>
          </p:cNvPicPr>
          <p:nvPr/>
        </p:nvPicPr>
        <p:blipFill>
          <a:blip r:embed="rId2"/>
          <a:srcRect/>
          <a:stretch>
            <a:fillRect/>
          </a:stretch>
        </p:blipFill>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p:spPr>
      </p:pic>
      <p:sp>
        <p:nvSpPr>
          <p:cNvPr id="24" name="Freeform 1">
            <a:extLst>
              <a:ext uri="{FF2B5EF4-FFF2-40B4-BE49-F238E27FC236}">
                <a16:creationId xmlns:a16="http://schemas.microsoft.com/office/drawing/2014/main" id="{EDCBD7E4-0361-4C61-8895-FDF3CCCA4D16}"/>
              </a:ext>
            </a:extLst>
          </p:cNvPr>
          <p:cNvSpPr/>
          <p:nvPr/>
        </p:nvSpPr>
        <p:spPr>
          <a:xfrm>
            <a:off x="2886212" y="0"/>
            <a:ext cx="9305789" cy="6858000"/>
          </a:xfrm>
          <a:custGeom>
            <a:avLst/>
            <a:gdLst>
              <a:gd name="connsiteX0" fmla="*/ 1639046 w 9305789"/>
              <a:gd name="connsiteY0" fmla="*/ 0 h 6858000"/>
              <a:gd name="connsiteX1" fmla="*/ 9305789 w 9305789"/>
              <a:gd name="connsiteY1" fmla="*/ 0 h 6858000"/>
              <a:gd name="connsiteX2" fmla="*/ 9305789 w 9305789"/>
              <a:gd name="connsiteY2" fmla="*/ 6858000 h 6858000"/>
              <a:gd name="connsiteX3" fmla="*/ 0 w 9305789"/>
              <a:gd name="connsiteY3" fmla="*/ 6858000 h 6858000"/>
              <a:gd name="connsiteX4" fmla="*/ 169366 w 9305789"/>
              <a:gd name="connsiteY4" fmla="*/ 6681645 h 6858000"/>
              <a:gd name="connsiteX5" fmla="*/ 1957246 w 9305789"/>
              <a:gd name="connsiteY5" fmla="*/ 2067067 h 6858000"/>
              <a:gd name="connsiteX6" fmla="*/ 1649331 w 9305789"/>
              <a:gd name="connsiteY6" fmla="*/ 303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05789" h="6858000">
                <a:moveTo>
                  <a:pt x="1639046" y="0"/>
                </a:moveTo>
                <a:lnTo>
                  <a:pt x="9305789" y="0"/>
                </a:lnTo>
                <a:lnTo>
                  <a:pt x="9305789" y="6858000"/>
                </a:lnTo>
                <a:lnTo>
                  <a:pt x="0" y="6858000"/>
                </a:lnTo>
                <a:lnTo>
                  <a:pt x="169366" y="6681645"/>
                </a:lnTo>
                <a:cubicBezTo>
                  <a:pt x="1279967" y="5464279"/>
                  <a:pt x="1957246" y="3844767"/>
                  <a:pt x="1957246" y="2067067"/>
                </a:cubicBezTo>
                <a:cubicBezTo>
                  <a:pt x="1957246" y="1357835"/>
                  <a:pt x="1849443" y="673781"/>
                  <a:pt x="1649331" y="30397"/>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9" name="Group 8">
            <a:extLst>
              <a:ext uri="{FF2B5EF4-FFF2-40B4-BE49-F238E27FC236}">
                <a16:creationId xmlns:a16="http://schemas.microsoft.com/office/drawing/2014/main" id="{1B85C6B9-48E3-4A06-82F2-05E1B7E09ECD}"/>
              </a:ext>
            </a:extLst>
          </p:cNvPr>
          <p:cNvGrpSpPr/>
          <p:nvPr/>
        </p:nvGrpSpPr>
        <p:grpSpPr>
          <a:xfrm>
            <a:off x="5070984" y="351039"/>
            <a:ext cx="675098" cy="128804"/>
            <a:chOff x="3591836" y="2985608"/>
            <a:chExt cx="4510140" cy="860501"/>
          </a:xfrm>
          <a:solidFill>
            <a:schemeClr val="bg2"/>
          </a:solidFill>
        </p:grpSpPr>
        <p:sp>
          <p:nvSpPr>
            <p:cNvPr id="10" name="Freeform: Shape 9">
              <a:extLst>
                <a:ext uri="{FF2B5EF4-FFF2-40B4-BE49-F238E27FC236}">
                  <a16:creationId xmlns:a16="http://schemas.microsoft.com/office/drawing/2014/main" id="{764B3F8D-0534-4C1F-A958-3227665F258D}"/>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29EFDC05-92EF-4E1F-BEA0-29758F1DC7EE}"/>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B6162F01-E830-4F5F-ADA1-803C1B622894}"/>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D832797C-55B9-4DF4-8331-BF3BAFD2A02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7017C1C3-6D2C-4681-8670-AEEE6355BF5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3D4D2DA6-F706-491C-99B6-55704DA3B6D9}"/>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16" name="Freeform: Shape 15">
            <a:extLst>
              <a:ext uri="{FF2B5EF4-FFF2-40B4-BE49-F238E27FC236}">
                <a16:creationId xmlns:a16="http://schemas.microsoft.com/office/drawing/2014/main" id="{5C393192-B50D-41BB-8635-D869F1869CFF}"/>
              </a:ext>
            </a:extLst>
          </p:cNvPr>
          <p:cNvSpPr/>
          <p:nvPr/>
        </p:nvSpPr>
        <p:spPr>
          <a:xfrm>
            <a:off x="7284226" y="1080675"/>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7" name="Freeform 36">
            <a:extLst>
              <a:ext uri="{FF2B5EF4-FFF2-40B4-BE49-F238E27FC236}">
                <a16:creationId xmlns:a16="http://schemas.microsoft.com/office/drawing/2014/main" id="{F367A46E-A2AF-4066-BD2C-6B43B73FF147}"/>
              </a:ext>
            </a:extLst>
          </p:cNvPr>
          <p:cNvSpPr/>
          <p:nvPr/>
        </p:nvSpPr>
        <p:spPr>
          <a:xfrm>
            <a:off x="10404905" y="0"/>
            <a:ext cx="791914" cy="550018"/>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8" name="Freeform: Shape 17">
            <a:extLst>
              <a:ext uri="{FF2B5EF4-FFF2-40B4-BE49-F238E27FC236}">
                <a16:creationId xmlns:a16="http://schemas.microsoft.com/office/drawing/2014/main" id="{CA66D9B7-C89B-4F0E-A60F-4D803EE47C66}"/>
              </a:ext>
            </a:extLst>
          </p:cNvPr>
          <p:cNvSpPr/>
          <p:nvPr/>
        </p:nvSpPr>
        <p:spPr>
          <a:xfrm>
            <a:off x="9450388" y="5243468"/>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0" name="Freeform 39">
            <a:extLst>
              <a:ext uri="{FF2B5EF4-FFF2-40B4-BE49-F238E27FC236}">
                <a16:creationId xmlns:a16="http://schemas.microsoft.com/office/drawing/2014/main" id="{89B3AF8C-8BD4-4B26-A771-699AF9E1E428}"/>
              </a:ext>
            </a:extLst>
          </p:cNvPr>
          <p:cNvSpPr/>
          <p:nvPr/>
        </p:nvSpPr>
        <p:spPr>
          <a:xfrm>
            <a:off x="5074560" y="5729540"/>
            <a:ext cx="1382991" cy="1128460"/>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Title 5">
            <a:extLst>
              <a:ext uri="{FF2B5EF4-FFF2-40B4-BE49-F238E27FC236}">
                <a16:creationId xmlns:a16="http://schemas.microsoft.com/office/drawing/2014/main" id="{3E71D5D4-6291-45EE-9446-6F34148AC836}"/>
              </a:ext>
            </a:extLst>
          </p:cNvPr>
          <p:cNvSpPr>
            <a:spLocks noGrp="1"/>
          </p:cNvSpPr>
          <p:nvPr>
            <p:ph type="title"/>
          </p:nvPr>
        </p:nvSpPr>
        <p:spPr/>
        <p:txBody>
          <a:bodyPr/>
          <a:lstStyle/>
          <a:p>
            <a:r>
              <a:rPr lang="en-US" sz="4000" b="1" i="0" dirty="0">
                <a:solidFill>
                  <a:schemeClr val="bg2"/>
                </a:solidFill>
                <a:effectLst/>
                <a:latin typeface="+mj-lt"/>
              </a:rPr>
              <a:t>Business opportunities are like buses, there's always another one coming</a:t>
            </a:r>
            <a:endParaRPr lang="en-ID" dirty="0"/>
          </a:p>
        </p:txBody>
      </p:sp>
      <p:sp>
        <p:nvSpPr>
          <p:cNvPr id="22" name="Graphic 420" descr="World">
            <a:extLst>
              <a:ext uri="{FF2B5EF4-FFF2-40B4-BE49-F238E27FC236}">
                <a16:creationId xmlns:a16="http://schemas.microsoft.com/office/drawing/2014/main" id="{4696B3F1-2A53-436C-B58C-088C31F58638}"/>
              </a:ext>
            </a:extLst>
          </p:cNvPr>
          <p:cNvSpPr/>
          <p:nvPr/>
        </p:nvSpPr>
        <p:spPr>
          <a:xfrm>
            <a:off x="5724112" y="4380726"/>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23" name="TextBox 22">
            <a:extLst>
              <a:ext uri="{FF2B5EF4-FFF2-40B4-BE49-F238E27FC236}">
                <a16:creationId xmlns:a16="http://schemas.microsoft.com/office/drawing/2014/main" id="{5D018315-895C-4989-9727-C161D34E45EF}"/>
              </a:ext>
            </a:extLst>
          </p:cNvPr>
          <p:cNvSpPr txBox="1"/>
          <p:nvPr/>
        </p:nvSpPr>
        <p:spPr>
          <a:xfrm>
            <a:off x="6038706" y="4342297"/>
            <a:ext cx="2291821" cy="276999"/>
          </a:xfrm>
          <a:prstGeom prst="rect">
            <a:avLst/>
          </a:prstGeom>
          <a:noFill/>
        </p:spPr>
        <p:txBody>
          <a:bodyPr wrap="square" rtlCol="0" anchor="ctr">
            <a:spAutoFit/>
          </a:bodyPr>
          <a:lstStyle/>
          <a:p>
            <a:r>
              <a:rPr lang="en-US" sz="1200" dirty="0">
                <a:solidFill>
                  <a:schemeClr val="bg2"/>
                </a:solidFill>
              </a:rPr>
              <a:t>www.yourwebsite.com</a:t>
            </a:r>
          </a:p>
        </p:txBody>
      </p:sp>
    </p:spTree>
    <p:extLst>
      <p:ext uri="{BB962C8B-B14F-4D97-AF65-F5344CB8AC3E}">
        <p14:creationId xmlns:p14="http://schemas.microsoft.com/office/powerpoint/2010/main" val="525718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500"/>
                                        <p:tgtEl>
                                          <p:spTgt spid="23"/>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6" grpId="0" animBg="1"/>
      <p:bldP spid="17" grpId="0" animBg="1"/>
      <p:bldP spid="18" grpId="0" animBg="1"/>
      <p:bldP spid="20" grpId="0" animBg="1"/>
      <p:bldP spid="6" grpId="0"/>
      <p:bldP spid="22" grpId="0" animBg="1"/>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5">
            <a:extLst>
              <a:ext uri="{FF2B5EF4-FFF2-40B4-BE49-F238E27FC236}">
                <a16:creationId xmlns:a16="http://schemas.microsoft.com/office/drawing/2014/main" id="{137C28A3-3ED1-4DBA-AF3B-CE68D3C32A9A}"/>
              </a:ext>
            </a:extLst>
          </p:cNvPr>
          <p:cNvSpPr/>
          <p:nvPr/>
        </p:nvSpPr>
        <p:spPr>
          <a:xfrm>
            <a:off x="6096000" y="2209800"/>
            <a:ext cx="3048000" cy="4648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3" name="Rectangle 3">
            <a:extLst>
              <a:ext uri="{FF2B5EF4-FFF2-40B4-BE49-F238E27FC236}">
                <a16:creationId xmlns:a16="http://schemas.microsoft.com/office/drawing/2014/main" id="{D1A12226-8DBE-45DC-9446-6BF751BF700A}"/>
              </a:ext>
            </a:extLst>
          </p:cNvPr>
          <p:cNvSpPr/>
          <p:nvPr/>
        </p:nvSpPr>
        <p:spPr>
          <a:xfrm>
            <a:off x="0" y="2209800"/>
            <a:ext cx="3048000" cy="4648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6" name="TextBox 95">
            <a:extLst>
              <a:ext uri="{FF2B5EF4-FFF2-40B4-BE49-F238E27FC236}">
                <a16:creationId xmlns:a16="http://schemas.microsoft.com/office/drawing/2014/main" id="{5260F8F0-2A32-40DA-AF30-AEC28B119AD6}"/>
              </a:ext>
            </a:extLst>
          </p:cNvPr>
          <p:cNvSpPr txBox="1"/>
          <p:nvPr/>
        </p:nvSpPr>
        <p:spPr>
          <a:xfrm>
            <a:off x="2541267" y="1304864"/>
            <a:ext cx="7109466" cy="615553"/>
          </a:xfrm>
          <a:prstGeom prst="rect">
            <a:avLst/>
          </a:prstGeom>
          <a:noFill/>
        </p:spPr>
        <p:txBody>
          <a:bodyPr wrap="square" rtlCol="0" anchor="t">
            <a:spAutoFit/>
          </a:bodyPr>
          <a:lstStyle/>
          <a:p>
            <a:pPr algn="ctr">
              <a:lnSpc>
                <a:spcPct val="150000"/>
              </a:lnSpc>
            </a:pPr>
            <a:r>
              <a:rPr lang="en-US" sz="1200" b="0" i="0" dirty="0">
                <a:effectLst/>
              </a:rPr>
              <a:t>A wonderful serenity has taken possession of my entire soul like these sweet mornings of spring which enjoy with my whole heart alone and feel the charm existence this spot</a:t>
            </a:r>
            <a:endParaRPr lang="en-US" sz="1200" dirty="0"/>
          </a:p>
        </p:txBody>
      </p:sp>
      <p:sp>
        <p:nvSpPr>
          <p:cNvPr id="46" name="TextBox 18">
            <a:extLst>
              <a:ext uri="{FF2B5EF4-FFF2-40B4-BE49-F238E27FC236}">
                <a16:creationId xmlns:a16="http://schemas.microsoft.com/office/drawing/2014/main" id="{F232118E-4715-4D86-AB53-8E41FF28C137}"/>
              </a:ext>
            </a:extLst>
          </p:cNvPr>
          <p:cNvSpPr txBox="1"/>
          <p:nvPr/>
        </p:nvSpPr>
        <p:spPr>
          <a:xfrm>
            <a:off x="3548333" y="5112339"/>
            <a:ext cx="2047334" cy="261610"/>
          </a:xfrm>
          <a:prstGeom prst="rect">
            <a:avLst/>
          </a:prstGeom>
          <a:noFill/>
        </p:spPr>
        <p:txBody>
          <a:bodyPr wrap="square" rtlCol="0" anchor="ctr">
            <a:spAutoFit/>
          </a:bodyPr>
          <a:lstStyle/>
          <a:p>
            <a:pPr algn="ctr"/>
            <a:r>
              <a:rPr lang="en-US" sz="1100" i="1" dirty="0" err="1"/>
              <a:t>Sanara</a:t>
            </a:r>
            <a:r>
              <a:rPr lang="en-US" sz="1100" i="1" dirty="0"/>
              <a:t> Team</a:t>
            </a:r>
          </a:p>
        </p:txBody>
      </p:sp>
      <p:sp>
        <p:nvSpPr>
          <p:cNvPr id="47" name="TextBox 19">
            <a:extLst>
              <a:ext uri="{FF2B5EF4-FFF2-40B4-BE49-F238E27FC236}">
                <a16:creationId xmlns:a16="http://schemas.microsoft.com/office/drawing/2014/main" id="{40A0A44D-A87A-4295-BF34-0B4575C25A77}"/>
              </a:ext>
            </a:extLst>
          </p:cNvPr>
          <p:cNvSpPr txBox="1"/>
          <p:nvPr/>
        </p:nvSpPr>
        <p:spPr>
          <a:xfrm>
            <a:off x="3548334" y="4761550"/>
            <a:ext cx="2047332" cy="400110"/>
          </a:xfrm>
          <a:prstGeom prst="rect">
            <a:avLst/>
          </a:prstGeom>
          <a:noFill/>
        </p:spPr>
        <p:txBody>
          <a:bodyPr wrap="square" rtlCol="0" anchor="ctr">
            <a:spAutoFit/>
          </a:bodyPr>
          <a:lstStyle/>
          <a:p>
            <a:pPr algn="ctr"/>
            <a:r>
              <a:rPr lang="en-US" sz="2000" b="1" dirty="0">
                <a:solidFill>
                  <a:schemeClr val="accent3"/>
                </a:solidFill>
                <a:latin typeface="+mj-lt"/>
              </a:rPr>
              <a:t>Adam Garcia</a:t>
            </a:r>
            <a:endParaRPr lang="en-ID" sz="2000" b="1" dirty="0">
              <a:solidFill>
                <a:schemeClr val="accent3"/>
              </a:solidFill>
              <a:latin typeface="+mj-lt"/>
            </a:endParaRPr>
          </a:p>
        </p:txBody>
      </p:sp>
      <p:sp>
        <p:nvSpPr>
          <p:cNvPr id="54" name="TextBox 40">
            <a:extLst>
              <a:ext uri="{FF2B5EF4-FFF2-40B4-BE49-F238E27FC236}">
                <a16:creationId xmlns:a16="http://schemas.microsoft.com/office/drawing/2014/main" id="{7DDE0497-FA21-4348-B660-8A2A3469D789}"/>
              </a:ext>
            </a:extLst>
          </p:cNvPr>
          <p:cNvSpPr txBox="1"/>
          <p:nvPr/>
        </p:nvSpPr>
        <p:spPr>
          <a:xfrm>
            <a:off x="3548330" y="5344539"/>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62" name="Group 55">
            <a:extLst>
              <a:ext uri="{FF2B5EF4-FFF2-40B4-BE49-F238E27FC236}">
                <a16:creationId xmlns:a16="http://schemas.microsoft.com/office/drawing/2014/main" id="{60466269-2795-47E4-8EBC-A6C4078F7C2C}"/>
              </a:ext>
            </a:extLst>
          </p:cNvPr>
          <p:cNvGrpSpPr/>
          <p:nvPr/>
        </p:nvGrpSpPr>
        <p:grpSpPr>
          <a:xfrm>
            <a:off x="4209713" y="6118220"/>
            <a:ext cx="724574" cy="148144"/>
            <a:chOff x="926807" y="4838290"/>
            <a:chExt cx="1194365" cy="244196"/>
          </a:xfrm>
          <a:solidFill>
            <a:schemeClr val="accent3"/>
          </a:solidFill>
        </p:grpSpPr>
        <p:sp>
          <p:nvSpPr>
            <p:cNvPr id="63" name="Freeform 5">
              <a:extLst>
                <a:ext uri="{FF2B5EF4-FFF2-40B4-BE49-F238E27FC236}">
                  <a16:creationId xmlns:a16="http://schemas.microsoft.com/office/drawing/2014/main" id="{68E6E290-3CAE-4F1C-A8A9-CDF65BA8A57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4" name="Group 57">
              <a:extLst>
                <a:ext uri="{FF2B5EF4-FFF2-40B4-BE49-F238E27FC236}">
                  <a16:creationId xmlns:a16="http://schemas.microsoft.com/office/drawing/2014/main" id="{262E13E9-9BCE-4EAE-8A89-0610554DE5BF}"/>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14DDABC8-EA8C-44CE-97DD-B01DD4C0D79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7" name="Freeform 7">
                <a:extLst>
                  <a:ext uri="{FF2B5EF4-FFF2-40B4-BE49-F238E27FC236}">
                    <a16:creationId xmlns:a16="http://schemas.microsoft.com/office/drawing/2014/main" id="{0E8A5D73-D2DA-4EC2-85B2-86D65BE510D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5" name="Freeform 8">
              <a:extLst>
                <a:ext uri="{FF2B5EF4-FFF2-40B4-BE49-F238E27FC236}">
                  <a16:creationId xmlns:a16="http://schemas.microsoft.com/office/drawing/2014/main" id="{B8DF16B6-6B40-48A5-8E00-A1A2F370A461}"/>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pic>
        <p:nvPicPr>
          <p:cNvPr id="88" name="PpHolder8">
            <a:extLst>
              <a:ext uri="{FF2B5EF4-FFF2-40B4-BE49-F238E27FC236}">
                <a16:creationId xmlns:a16="http://schemas.microsoft.com/office/drawing/2014/main" id="{741B8B92-6228-4D35-A73B-79FD7E06DC5F}"/>
              </a:ext>
            </a:extLst>
          </p:cNvPr>
          <p:cNvPicPr>
            <a:picLocks/>
          </p:cNvPicPr>
          <p:nvPr/>
        </p:nvPicPr>
        <p:blipFill>
          <a:blip r:embed="rId2"/>
          <a:srcRect l="30077" t="40849" r="55076" b="32756"/>
          <a:stretch>
            <a:fillRect/>
          </a:stretch>
        </p:blipFill>
        <p:spPr>
          <a:xfrm>
            <a:off x="3666929" y="2801440"/>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0" y="0"/>
                  <a:pt x="1810146" y="405214"/>
                  <a:pt x="1810146" y="905072"/>
                </a:cubicBezTo>
                <a:cubicBezTo>
                  <a:pt x="1810146" y="1404930"/>
                  <a:pt x="1404930" y="1810145"/>
                  <a:pt x="905073" y="1810145"/>
                </a:cubicBezTo>
                <a:cubicBezTo>
                  <a:pt x="405213" y="1810145"/>
                  <a:pt x="0" y="1404930"/>
                  <a:pt x="0" y="905072"/>
                </a:cubicBezTo>
                <a:cubicBezTo>
                  <a:pt x="0" y="405214"/>
                  <a:pt x="405213" y="0"/>
                  <a:pt x="905073" y="0"/>
                </a:cubicBezTo>
                <a:close/>
              </a:path>
            </a:pathLst>
          </a:custGeom>
        </p:spPr>
      </p:pic>
      <p:pic>
        <p:nvPicPr>
          <p:cNvPr id="87" name="PpHolder9">
            <a:extLst>
              <a:ext uri="{FF2B5EF4-FFF2-40B4-BE49-F238E27FC236}">
                <a16:creationId xmlns:a16="http://schemas.microsoft.com/office/drawing/2014/main" id="{41E2BC6D-AEC6-45AB-AD13-6EEAD4D5B21F}"/>
              </a:ext>
            </a:extLst>
          </p:cNvPr>
          <p:cNvPicPr>
            <a:picLocks/>
          </p:cNvPicPr>
          <p:nvPr/>
        </p:nvPicPr>
        <p:blipFill>
          <a:blip r:embed="rId2"/>
          <a:srcRect l="5077" t="40849" r="80076" b="32756"/>
          <a:stretch>
            <a:fillRect/>
          </a:stretch>
        </p:blipFill>
        <p:spPr>
          <a:xfrm>
            <a:off x="618929" y="2801440"/>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4" y="1810145"/>
                  <a:pt x="0" y="1404930"/>
                  <a:pt x="0" y="905072"/>
                </a:cubicBezTo>
                <a:cubicBezTo>
                  <a:pt x="0" y="405214"/>
                  <a:pt x="405214" y="0"/>
                  <a:pt x="905073" y="0"/>
                </a:cubicBezTo>
                <a:close/>
              </a:path>
            </a:pathLst>
          </a:custGeom>
        </p:spPr>
      </p:pic>
      <p:pic>
        <p:nvPicPr>
          <p:cNvPr id="86" name="PpHolder10">
            <a:extLst>
              <a:ext uri="{FF2B5EF4-FFF2-40B4-BE49-F238E27FC236}">
                <a16:creationId xmlns:a16="http://schemas.microsoft.com/office/drawing/2014/main" id="{A9C38E5A-E961-44DC-BCE3-F32EDCD72B73}"/>
              </a:ext>
            </a:extLst>
          </p:cNvPr>
          <p:cNvPicPr>
            <a:picLocks/>
          </p:cNvPicPr>
          <p:nvPr/>
        </p:nvPicPr>
        <p:blipFill>
          <a:blip r:embed="rId2"/>
          <a:srcRect l="55077" t="40849" r="30077" b="32756"/>
          <a:stretch>
            <a:fillRect/>
          </a:stretch>
        </p:blipFill>
        <p:spPr>
          <a:xfrm>
            <a:off x="6714927" y="2801440"/>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5" y="1810145"/>
                  <a:pt x="0" y="1404930"/>
                  <a:pt x="0" y="905072"/>
                </a:cubicBezTo>
                <a:cubicBezTo>
                  <a:pt x="0" y="405214"/>
                  <a:pt x="405215" y="0"/>
                  <a:pt x="905073" y="0"/>
                </a:cubicBezTo>
                <a:close/>
              </a:path>
            </a:pathLst>
          </a:custGeom>
        </p:spPr>
      </p:pic>
      <p:pic>
        <p:nvPicPr>
          <p:cNvPr id="85" name="PpHolder11">
            <a:extLst>
              <a:ext uri="{FF2B5EF4-FFF2-40B4-BE49-F238E27FC236}">
                <a16:creationId xmlns:a16="http://schemas.microsoft.com/office/drawing/2014/main" id="{B2CB0D32-D928-4064-B789-D3D8B208A1D4}"/>
              </a:ext>
            </a:extLst>
          </p:cNvPr>
          <p:cNvPicPr>
            <a:picLocks/>
          </p:cNvPicPr>
          <p:nvPr/>
        </p:nvPicPr>
        <p:blipFill>
          <a:blip r:embed="rId2"/>
          <a:srcRect l="80077" t="40849" r="5077" b="32756"/>
          <a:stretch>
            <a:fillRect/>
          </a:stretch>
        </p:blipFill>
        <p:spPr>
          <a:xfrm>
            <a:off x="9762927" y="2801440"/>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5" y="1810145"/>
                  <a:pt x="0" y="1404930"/>
                  <a:pt x="0" y="905072"/>
                </a:cubicBezTo>
                <a:cubicBezTo>
                  <a:pt x="0" y="405214"/>
                  <a:pt x="405215" y="0"/>
                  <a:pt x="905073" y="0"/>
                </a:cubicBezTo>
                <a:close/>
              </a:path>
            </a:pathLst>
          </a:custGeom>
        </p:spPr>
      </p:pic>
      <p:sp>
        <p:nvSpPr>
          <p:cNvPr id="8" name="Title 7">
            <a:extLst>
              <a:ext uri="{FF2B5EF4-FFF2-40B4-BE49-F238E27FC236}">
                <a16:creationId xmlns:a16="http://schemas.microsoft.com/office/drawing/2014/main" id="{31F2F092-658F-4CB2-B517-B2C625CE11CF}"/>
              </a:ext>
            </a:extLst>
          </p:cNvPr>
          <p:cNvSpPr>
            <a:spLocks noGrp="1"/>
          </p:cNvSpPr>
          <p:nvPr>
            <p:ph type="title"/>
          </p:nvPr>
        </p:nvSpPr>
        <p:spPr/>
        <p:txBody>
          <a:bodyPr/>
          <a:lstStyle/>
          <a:p>
            <a:r>
              <a:rPr lang="en-US" sz="4400" b="1" dirty="0">
                <a:latin typeface="+mj-lt"/>
              </a:rPr>
              <a:t>Meet The Team</a:t>
            </a:r>
            <a:endParaRPr lang="en-ID" dirty="0"/>
          </a:p>
        </p:txBody>
      </p:sp>
      <p:sp>
        <p:nvSpPr>
          <p:cNvPr id="101" name="TextBox 18">
            <a:extLst>
              <a:ext uri="{FF2B5EF4-FFF2-40B4-BE49-F238E27FC236}">
                <a16:creationId xmlns:a16="http://schemas.microsoft.com/office/drawing/2014/main" id="{FD2A5524-0F70-4DEC-B0E1-E195D8CAF765}"/>
              </a:ext>
            </a:extLst>
          </p:cNvPr>
          <p:cNvSpPr txBox="1"/>
          <p:nvPr/>
        </p:nvSpPr>
        <p:spPr>
          <a:xfrm>
            <a:off x="500333" y="5112339"/>
            <a:ext cx="2047334" cy="261610"/>
          </a:xfrm>
          <a:prstGeom prst="rect">
            <a:avLst/>
          </a:prstGeom>
          <a:noFill/>
        </p:spPr>
        <p:txBody>
          <a:bodyPr wrap="square" rtlCol="0" anchor="ctr">
            <a:spAutoFit/>
          </a:bodyPr>
          <a:lstStyle/>
          <a:p>
            <a:pPr algn="ctr"/>
            <a:r>
              <a:rPr lang="en-US" sz="1100" i="1" dirty="0" err="1">
                <a:solidFill>
                  <a:schemeClr val="bg2"/>
                </a:solidFill>
              </a:rPr>
              <a:t>Sanara</a:t>
            </a:r>
            <a:r>
              <a:rPr lang="en-US" sz="1100" i="1" dirty="0">
                <a:solidFill>
                  <a:schemeClr val="bg2"/>
                </a:solidFill>
              </a:rPr>
              <a:t> Team</a:t>
            </a:r>
          </a:p>
        </p:txBody>
      </p:sp>
      <p:sp>
        <p:nvSpPr>
          <p:cNvPr id="102" name="TextBox 19">
            <a:extLst>
              <a:ext uri="{FF2B5EF4-FFF2-40B4-BE49-F238E27FC236}">
                <a16:creationId xmlns:a16="http://schemas.microsoft.com/office/drawing/2014/main" id="{4E879E38-80C0-4A49-9FC2-18366BE2F810}"/>
              </a:ext>
            </a:extLst>
          </p:cNvPr>
          <p:cNvSpPr txBox="1"/>
          <p:nvPr/>
        </p:nvSpPr>
        <p:spPr>
          <a:xfrm>
            <a:off x="500334" y="4761550"/>
            <a:ext cx="2047332" cy="400110"/>
          </a:xfrm>
          <a:prstGeom prst="rect">
            <a:avLst/>
          </a:prstGeom>
          <a:noFill/>
        </p:spPr>
        <p:txBody>
          <a:bodyPr wrap="square" rtlCol="0" anchor="ctr">
            <a:spAutoFit/>
          </a:bodyPr>
          <a:lstStyle/>
          <a:p>
            <a:pPr algn="ctr"/>
            <a:r>
              <a:rPr lang="en-US" sz="2000" b="1" dirty="0">
                <a:solidFill>
                  <a:schemeClr val="bg2"/>
                </a:solidFill>
                <a:latin typeface="+mj-lt"/>
              </a:rPr>
              <a:t>Julia Garcia</a:t>
            </a:r>
            <a:endParaRPr lang="en-ID" sz="2000" b="1" dirty="0">
              <a:solidFill>
                <a:schemeClr val="bg2"/>
              </a:solidFill>
              <a:latin typeface="+mj-lt"/>
            </a:endParaRPr>
          </a:p>
        </p:txBody>
      </p:sp>
      <p:sp>
        <p:nvSpPr>
          <p:cNvPr id="103" name="TextBox 40">
            <a:extLst>
              <a:ext uri="{FF2B5EF4-FFF2-40B4-BE49-F238E27FC236}">
                <a16:creationId xmlns:a16="http://schemas.microsoft.com/office/drawing/2014/main" id="{9B660BEE-ED46-42E0-8877-0A4355E3A40F}"/>
              </a:ext>
            </a:extLst>
          </p:cNvPr>
          <p:cNvSpPr txBox="1"/>
          <p:nvPr/>
        </p:nvSpPr>
        <p:spPr>
          <a:xfrm>
            <a:off x="500330" y="5344539"/>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104" name="Group 55">
            <a:extLst>
              <a:ext uri="{FF2B5EF4-FFF2-40B4-BE49-F238E27FC236}">
                <a16:creationId xmlns:a16="http://schemas.microsoft.com/office/drawing/2014/main" id="{178EDA5C-D6A0-40D8-B639-B777BD3B70C9}"/>
              </a:ext>
            </a:extLst>
          </p:cNvPr>
          <p:cNvGrpSpPr/>
          <p:nvPr/>
        </p:nvGrpSpPr>
        <p:grpSpPr>
          <a:xfrm>
            <a:off x="1161713" y="6118220"/>
            <a:ext cx="724574" cy="148144"/>
            <a:chOff x="926807" y="4838290"/>
            <a:chExt cx="1194365" cy="244196"/>
          </a:xfrm>
          <a:solidFill>
            <a:schemeClr val="bg2"/>
          </a:solidFill>
        </p:grpSpPr>
        <p:sp>
          <p:nvSpPr>
            <p:cNvPr id="105" name="Freeform 5">
              <a:extLst>
                <a:ext uri="{FF2B5EF4-FFF2-40B4-BE49-F238E27FC236}">
                  <a16:creationId xmlns:a16="http://schemas.microsoft.com/office/drawing/2014/main" id="{38468545-EE74-4F43-9AE5-0A19EFC5B908}"/>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106" name="Group 57">
              <a:extLst>
                <a:ext uri="{FF2B5EF4-FFF2-40B4-BE49-F238E27FC236}">
                  <a16:creationId xmlns:a16="http://schemas.microsoft.com/office/drawing/2014/main" id="{B3570AE1-F38A-4449-ADB4-F9D24CFDAFB8}"/>
                </a:ext>
              </a:extLst>
            </p:cNvPr>
            <p:cNvGrpSpPr/>
            <p:nvPr/>
          </p:nvGrpSpPr>
          <p:grpSpPr>
            <a:xfrm>
              <a:off x="1895220" y="4838290"/>
              <a:ext cx="225952" cy="225952"/>
              <a:chOff x="5405944" y="-1589"/>
              <a:chExt cx="225952" cy="225952"/>
            </a:xfrm>
            <a:grpFill/>
          </p:grpSpPr>
          <p:sp>
            <p:nvSpPr>
              <p:cNvPr id="108" name="Freeform 6">
                <a:extLst>
                  <a:ext uri="{FF2B5EF4-FFF2-40B4-BE49-F238E27FC236}">
                    <a16:creationId xmlns:a16="http://schemas.microsoft.com/office/drawing/2014/main" id="{4873AFC3-C979-410D-81F6-B511D64118EB}"/>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9" name="Freeform 7">
                <a:extLst>
                  <a:ext uri="{FF2B5EF4-FFF2-40B4-BE49-F238E27FC236}">
                    <a16:creationId xmlns:a16="http://schemas.microsoft.com/office/drawing/2014/main" id="{02361F3E-BE42-4BC9-8A58-8FAE8332CAD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07" name="Freeform 8">
              <a:extLst>
                <a:ext uri="{FF2B5EF4-FFF2-40B4-BE49-F238E27FC236}">
                  <a16:creationId xmlns:a16="http://schemas.microsoft.com/office/drawing/2014/main" id="{A4B81BDC-B18D-4935-8B5C-7E37AE898FD8}"/>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13" name="TextBox 18">
            <a:extLst>
              <a:ext uri="{FF2B5EF4-FFF2-40B4-BE49-F238E27FC236}">
                <a16:creationId xmlns:a16="http://schemas.microsoft.com/office/drawing/2014/main" id="{966AB082-FA86-4614-972D-6E1C35523F83}"/>
              </a:ext>
            </a:extLst>
          </p:cNvPr>
          <p:cNvSpPr txBox="1"/>
          <p:nvPr/>
        </p:nvSpPr>
        <p:spPr>
          <a:xfrm>
            <a:off x="6596333" y="5112339"/>
            <a:ext cx="2047334" cy="261610"/>
          </a:xfrm>
          <a:prstGeom prst="rect">
            <a:avLst/>
          </a:prstGeom>
          <a:noFill/>
        </p:spPr>
        <p:txBody>
          <a:bodyPr wrap="square" rtlCol="0" anchor="ctr">
            <a:spAutoFit/>
          </a:bodyPr>
          <a:lstStyle/>
          <a:p>
            <a:pPr algn="ctr"/>
            <a:r>
              <a:rPr lang="en-US" sz="1100" i="1" dirty="0" err="1">
                <a:solidFill>
                  <a:schemeClr val="bg2"/>
                </a:solidFill>
              </a:rPr>
              <a:t>Sanara</a:t>
            </a:r>
            <a:r>
              <a:rPr lang="en-US" sz="1100" i="1" dirty="0">
                <a:solidFill>
                  <a:schemeClr val="bg2"/>
                </a:solidFill>
              </a:rPr>
              <a:t> Team</a:t>
            </a:r>
          </a:p>
        </p:txBody>
      </p:sp>
      <p:sp>
        <p:nvSpPr>
          <p:cNvPr id="114" name="TextBox 19">
            <a:extLst>
              <a:ext uri="{FF2B5EF4-FFF2-40B4-BE49-F238E27FC236}">
                <a16:creationId xmlns:a16="http://schemas.microsoft.com/office/drawing/2014/main" id="{296E29B8-ADF8-4B47-B8D7-CF8B6D32AD80}"/>
              </a:ext>
            </a:extLst>
          </p:cNvPr>
          <p:cNvSpPr txBox="1"/>
          <p:nvPr/>
        </p:nvSpPr>
        <p:spPr>
          <a:xfrm>
            <a:off x="6596334" y="4761550"/>
            <a:ext cx="2047332" cy="400110"/>
          </a:xfrm>
          <a:prstGeom prst="rect">
            <a:avLst/>
          </a:prstGeom>
          <a:noFill/>
        </p:spPr>
        <p:txBody>
          <a:bodyPr wrap="square" rtlCol="0" anchor="ctr">
            <a:spAutoFit/>
          </a:bodyPr>
          <a:lstStyle/>
          <a:p>
            <a:pPr algn="ctr"/>
            <a:r>
              <a:rPr lang="en-US" sz="2000" b="1" dirty="0">
                <a:solidFill>
                  <a:schemeClr val="bg2"/>
                </a:solidFill>
                <a:latin typeface="+mj-lt"/>
              </a:rPr>
              <a:t>Lucas Garcia</a:t>
            </a:r>
            <a:endParaRPr lang="en-ID" sz="2000" b="1" dirty="0">
              <a:solidFill>
                <a:schemeClr val="bg2"/>
              </a:solidFill>
              <a:latin typeface="+mj-lt"/>
            </a:endParaRPr>
          </a:p>
        </p:txBody>
      </p:sp>
      <p:sp>
        <p:nvSpPr>
          <p:cNvPr id="115" name="TextBox 40">
            <a:extLst>
              <a:ext uri="{FF2B5EF4-FFF2-40B4-BE49-F238E27FC236}">
                <a16:creationId xmlns:a16="http://schemas.microsoft.com/office/drawing/2014/main" id="{D302D242-484B-46D0-B80C-9591038279CF}"/>
              </a:ext>
            </a:extLst>
          </p:cNvPr>
          <p:cNvSpPr txBox="1"/>
          <p:nvPr/>
        </p:nvSpPr>
        <p:spPr>
          <a:xfrm>
            <a:off x="6596330" y="5344539"/>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116" name="Group 55">
            <a:extLst>
              <a:ext uri="{FF2B5EF4-FFF2-40B4-BE49-F238E27FC236}">
                <a16:creationId xmlns:a16="http://schemas.microsoft.com/office/drawing/2014/main" id="{33155C9D-2FDB-4D15-9244-1C5D9D7DEBA4}"/>
              </a:ext>
            </a:extLst>
          </p:cNvPr>
          <p:cNvGrpSpPr/>
          <p:nvPr/>
        </p:nvGrpSpPr>
        <p:grpSpPr>
          <a:xfrm>
            <a:off x="7257713" y="6118220"/>
            <a:ext cx="724574" cy="148144"/>
            <a:chOff x="926807" y="4838290"/>
            <a:chExt cx="1194365" cy="244196"/>
          </a:xfrm>
          <a:solidFill>
            <a:schemeClr val="bg2"/>
          </a:solidFill>
        </p:grpSpPr>
        <p:sp>
          <p:nvSpPr>
            <p:cNvPr id="117" name="Freeform 5">
              <a:extLst>
                <a:ext uri="{FF2B5EF4-FFF2-40B4-BE49-F238E27FC236}">
                  <a16:creationId xmlns:a16="http://schemas.microsoft.com/office/drawing/2014/main" id="{A50F1131-72DC-4850-9B26-77B59073E141}"/>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118" name="Group 57">
              <a:extLst>
                <a:ext uri="{FF2B5EF4-FFF2-40B4-BE49-F238E27FC236}">
                  <a16:creationId xmlns:a16="http://schemas.microsoft.com/office/drawing/2014/main" id="{85502F24-2AB9-4761-9A2C-F6D19B97E9F3}"/>
                </a:ext>
              </a:extLst>
            </p:cNvPr>
            <p:cNvGrpSpPr/>
            <p:nvPr/>
          </p:nvGrpSpPr>
          <p:grpSpPr>
            <a:xfrm>
              <a:off x="1895220" y="4838290"/>
              <a:ext cx="225952" cy="225952"/>
              <a:chOff x="5405944" y="-1589"/>
              <a:chExt cx="225952" cy="225952"/>
            </a:xfrm>
            <a:grpFill/>
          </p:grpSpPr>
          <p:sp>
            <p:nvSpPr>
              <p:cNvPr id="120" name="Freeform 6">
                <a:extLst>
                  <a:ext uri="{FF2B5EF4-FFF2-40B4-BE49-F238E27FC236}">
                    <a16:creationId xmlns:a16="http://schemas.microsoft.com/office/drawing/2014/main" id="{55AE8779-9FDF-42CA-BF61-797449BDAC2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1" name="Freeform 7">
                <a:extLst>
                  <a:ext uri="{FF2B5EF4-FFF2-40B4-BE49-F238E27FC236}">
                    <a16:creationId xmlns:a16="http://schemas.microsoft.com/office/drawing/2014/main" id="{E4538C2C-7218-4C92-A686-F5C6BAAB312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19" name="Freeform 8">
              <a:extLst>
                <a:ext uri="{FF2B5EF4-FFF2-40B4-BE49-F238E27FC236}">
                  <a16:creationId xmlns:a16="http://schemas.microsoft.com/office/drawing/2014/main" id="{951CAE6C-3902-43E9-9ABC-8DDEEA67436F}"/>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25" name="TextBox 18">
            <a:extLst>
              <a:ext uri="{FF2B5EF4-FFF2-40B4-BE49-F238E27FC236}">
                <a16:creationId xmlns:a16="http://schemas.microsoft.com/office/drawing/2014/main" id="{074E5430-E108-4519-8085-EA71C6163A86}"/>
              </a:ext>
            </a:extLst>
          </p:cNvPr>
          <p:cNvSpPr txBox="1"/>
          <p:nvPr/>
        </p:nvSpPr>
        <p:spPr>
          <a:xfrm>
            <a:off x="9644333" y="5112339"/>
            <a:ext cx="2047334" cy="261610"/>
          </a:xfrm>
          <a:prstGeom prst="rect">
            <a:avLst/>
          </a:prstGeom>
          <a:noFill/>
        </p:spPr>
        <p:txBody>
          <a:bodyPr wrap="square" rtlCol="0" anchor="ctr">
            <a:spAutoFit/>
          </a:bodyPr>
          <a:lstStyle/>
          <a:p>
            <a:pPr algn="ctr"/>
            <a:r>
              <a:rPr lang="en-US" sz="1100" i="1" dirty="0" err="1"/>
              <a:t>Sanara</a:t>
            </a:r>
            <a:r>
              <a:rPr lang="en-US" sz="1100" i="1" dirty="0"/>
              <a:t> Team</a:t>
            </a:r>
          </a:p>
        </p:txBody>
      </p:sp>
      <p:sp>
        <p:nvSpPr>
          <p:cNvPr id="126" name="TextBox 19">
            <a:extLst>
              <a:ext uri="{FF2B5EF4-FFF2-40B4-BE49-F238E27FC236}">
                <a16:creationId xmlns:a16="http://schemas.microsoft.com/office/drawing/2014/main" id="{DF4CE70D-2612-4FF3-9986-170CE64A94F2}"/>
              </a:ext>
            </a:extLst>
          </p:cNvPr>
          <p:cNvSpPr txBox="1"/>
          <p:nvPr/>
        </p:nvSpPr>
        <p:spPr>
          <a:xfrm>
            <a:off x="9644334" y="4761550"/>
            <a:ext cx="2047332" cy="400110"/>
          </a:xfrm>
          <a:prstGeom prst="rect">
            <a:avLst/>
          </a:prstGeom>
          <a:noFill/>
        </p:spPr>
        <p:txBody>
          <a:bodyPr wrap="square" rtlCol="0" anchor="ctr">
            <a:spAutoFit/>
          </a:bodyPr>
          <a:lstStyle/>
          <a:p>
            <a:pPr algn="ctr"/>
            <a:r>
              <a:rPr lang="en-US" sz="2000" b="1" dirty="0" err="1">
                <a:solidFill>
                  <a:schemeClr val="accent4"/>
                </a:solidFill>
                <a:latin typeface="+mj-lt"/>
              </a:rPr>
              <a:t>Adinda</a:t>
            </a:r>
            <a:r>
              <a:rPr lang="en-US" sz="2000" b="1" dirty="0">
                <a:solidFill>
                  <a:schemeClr val="accent4"/>
                </a:solidFill>
                <a:latin typeface="+mj-lt"/>
              </a:rPr>
              <a:t> Garcia</a:t>
            </a:r>
            <a:endParaRPr lang="en-ID" sz="2000" b="1" dirty="0">
              <a:solidFill>
                <a:schemeClr val="accent4"/>
              </a:solidFill>
              <a:latin typeface="+mj-lt"/>
            </a:endParaRPr>
          </a:p>
        </p:txBody>
      </p:sp>
      <p:sp>
        <p:nvSpPr>
          <p:cNvPr id="127" name="TextBox 40">
            <a:extLst>
              <a:ext uri="{FF2B5EF4-FFF2-40B4-BE49-F238E27FC236}">
                <a16:creationId xmlns:a16="http://schemas.microsoft.com/office/drawing/2014/main" id="{BB88F791-4469-4E41-B8BA-D2CE5417553F}"/>
              </a:ext>
            </a:extLst>
          </p:cNvPr>
          <p:cNvSpPr txBox="1"/>
          <p:nvPr/>
        </p:nvSpPr>
        <p:spPr>
          <a:xfrm>
            <a:off x="9644330" y="5344539"/>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128" name="Group 55">
            <a:extLst>
              <a:ext uri="{FF2B5EF4-FFF2-40B4-BE49-F238E27FC236}">
                <a16:creationId xmlns:a16="http://schemas.microsoft.com/office/drawing/2014/main" id="{76DBED91-40B9-4BA6-AFB9-EF944CFCCBD4}"/>
              </a:ext>
            </a:extLst>
          </p:cNvPr>
          <p:cNvGrpSpPr/>
          <p:nvPr/>
        </p:nvGrpSpPr>
        <p:grpSpPr>
          <a:xfrm>
            <a:off x="10305713" y="6118220"/>
            <a:ext cx="724574" cy="148144"/>
            <a:chOff x="926807" y="4838290"/>
            <a:chExt cx="1194365" cy="244196"/>
          </a:xfrm>
          <a:solidFill>
            <a:schemeClr val="accent4"/>
          </a:solidFill>
        </p:grpSpPr>
        <p:sp>
          <p:nvSpPr>
            <p:cNvPr id="129" name="Freeform 5">
              <a:extLst>
                <a:ext uri="{FF2B5EF4-FFF2-40B4-BE49-F238E27FC236}">
                  <a16:creationId xmlns:a16="http://schemas.microsoft.com/office/drawing/2014/main" id="{993B7797-83FC-4A7E-88CE-6192E95BA848}"/>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solidFill>
                  <a:schemeClr val="accent4"/>
                </a:solidFill>
              </a:endParaRPr>
            </a:p>
          </p:txBody>
        </p:sp>
        <p:grpSp>
          <p:nvGrpSpPr>
            <p:cNvPr id="130" name="Group 57">
              <a:extLst>
                <a:ext uri="{FF2B5EF4-FFF2-40B4-BE49-F238E27FC236}">
                  <a16:creationId xmlns:a16="http://schemas.microsoft.com/office/drawing/2014/main" id="{060FD9B2-C8E8-4E20-B613-4BEB9B46A46F}"/>
                </a:ext>
              </a:extLst>
            </p:cNvPr>
            <p:cNvGrpSpPr/>
            <p:nvPr/>
          </p:nvGrpSpPr>
          <p:grpSpPr>
            <a:xfrm>
              <a:off x="1895220" y="4838290"/>
              <a:ext cx="225952" cy="225952"/>
              <a:chOff x="5405944" y="-1589"/>
              <a:chExt cx="225952" cy="225952"/>
            </a:xfrm>
            <a:grpFill/>
          </p:grpSpPr>
          <p:sp>
            <p:nvSpPr>
              <p:cNvPr id="132" name="Freeform 6">
                <a:extLst>
                  <a:ext uri="{FF2B5EF4-FFF2-40B4-BE49-F238E27FC236}">
                    <a16:creationId xmlns:a16="http://schemas.microsoft.com/office/drawing/2014/main" id="{6D6BB6FE-69FC-4DA1-8B64-707B82307D6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solidFill>
                    <a:schemeClr val="accent4"/>
                  </a:solidFill>
                </a:endParaRPr>
              </a:p>
            </p:txBody>
          </p:sp>
          <p:sp>
            <p:nvSpPr>
              <p:cNvPr id="133" name="Freeform 7">
                <a:extLst>
                  <a:ext uri="{FF2B5EF4-FFF2-40B4-BE49-F238E27FC236}">
                    <a16:creationId xmlns:a16="http://schemas.microsoft.com/office/drawing/2014/main" id="{5130878A-4186-4702-B227-0657F288E3B0}"/>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solidFill>
                    <a:schemeClr val="accent4"/>
                  </a:solidFill>
                </a:endParaRPr>
              </a:p>
            </p:txBody>
          </p:sp>
        </p:grpSp>
        <p:sp>
          <p:nvSpPr>
            <p:cNvPr id="131" name="Freeform 8">
              <a:extLst>
                <a:ext uri="{FF2B5EF4-FFF2-40B4-BE49-F238E27FC236}">
                  <a16:creationId xmlns:a16="http://schemas.microsoft.com/office/drawing/2014/main" id="{103093F3-7C9C-4DAF-8575-19F2CEB762CE}"/>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solidFill>
                  <a:schemeClr val="accent4"/>
                </a:solidFill>
              </a:endParaRPr>
            </a:p>
          </p:txBody>
        </p:sp>
      </p:grpSp>
      <p:sp>
        <p:nvSpPr>
          <p:cNvPr id="135" name="Freeform 37">
            <a:extLst>
              <a:ext uri="{FF2B5EF4-FFF2-40B4-BE49-F238E27FC236}">
                <a16:creationId xmlns:a16="http://schemas.microsoft.com/office/drawing/2014/main" id="{9A040FEE-7A59-4636-B4C2-B1DA1718BF3F}"/>
              </a:ext>
            </a:extLst>
          </p:cNvPr>
          <p:cNvSpPr/>
          <p:nvPr/>
        </p:nvSpPr>
        <p:spPr>
          <a:xfrm>
            <a:off x="1" y="6292468"/>
            <a:ext cx="544379" cy="565531"/>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36" name="Freeform 34">
            <a:extLst>
              <a:ext uri="{FF2B5EF4-FFF2-40B4-BE49-F238E27FC236}">
                <a16:creationId xmlns:a16="http://schemas.microsoft.com/office/drawing/2014/main" id="{F290EE77-DDA6-4923-9BEE-5FC8BF0682F3}"/>
              </a:ext>
            </a:extLst>
          </p:cNvPr>
          <p:cNvSpPr/>
          <p:nvPr/>
        </p:nvSpPr>
        <p:spPr>
          <a:xfrm>
            <a:off x="10605756" y="1"/>
            <a:ext cx="623797" cy="437313"/>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37" name="Freeform: Shape 136">
            <a:extLst>
              <a:ext uri="{FF2B5EF4-FFF2-40B4-BE49-F238E27FC236}">
                <a16:creationId xmlns:a16="http://schemas.microsoft.com/office/drawing/2014/main" id="{C8E65026-3A77-4774-A079-EE57FD5EED4C}"/>
              </a:ext>
            </a:extLst>
          </p:cNvPr>
          <p:cNvSpPr/>
          <p:nvPr/>
        </p:nvSpPr>
        <p:spPr>
          <a:xfrm>
            <a:off x="1461757" y="1058403"/>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38" name="Freeform: Shape 137">
            <a:extLst>
              <a:ext uri="{FF2B5EF4-FFF2-40B4-BE49-F238E27FC236}">
                <a16:creationId xmlns:a16="http://schemas.microsoft.com/office/drawing/2014/main" id="{A077FA9B-E32C-4D4E-80A6-B15ACCD384C0}"/>
              </a:ext>
            </a:extLst>
          </p:cNvPr>
          <p:cNvSpPr/>
          <p:nvPr/>
        </p:nvSpPr>
        <p:spPr>
          <a:xfrm>
            <a:off x="11364529" y="1920417"/>
            <a:ext cx="248980" cy="2489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71" name="Group 70">
            <a:extLst>
              <a:ext uri="{FF2B5EF4-FFF2-40B4-BE49-F238E27FC236}">
                <a16:creationId xmlns:a16="http://schemas.microsoft.com/office/drawing/2014/main" id="{EE90F549-E90D-4E1C-BFDF-92116A1C7F3E}"/>
              </a:ext>
            </a:extLst>
          </p:cNvPr>
          <p:cNvGrpSpPr/>
          <p:nvPr/>
        </p:nvGrpSpPr>
        <p:grpSpPr>
          <a:xfrm flipH="1">
            <a:off x="11736280" y="6144108"/>
            <a:ext cx="75882" cy="340360"/>
            <a:chOff x="9907480" y="461639"/>
            <a:chExt cx="97654" cy="438014"/>
          </a:xfrm>
        </p:grpSpPr>
        <p:sp>
          <p:nvSpPr>
            <p:cNvPr id="72" name="Oval 71">
              <a:extLst>
                <a:ext uri="{FF2B5EF4-FFF2-40B4-BE49-F238E27FC236}">
                  <a16:creationId xmlns:a16="http://schemas.microsoft.com/office/drawing/2014/main" id="{5687EFCC-4790-4FEB-95FF-AFE198E2DCE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3" name="Oval 72">
              <a:extLst>
                <a:ext uri="{FF2B5EF4-FFF2-40B4-BE49-F238E27FC236}">
                  <a16:creationId xmlns:a16="http://schemas.microsoft.com/office/drawing/2014/main" id="{B6175403-EFAD-4AEA-B38E-2AE2D66959F0}"/>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4" name="Oval 73">
              <a:extLst>
                <a:ext uri="{FF2B5EF4-FFF2-40B4-BE49-F238E27FC236}">
                  <a16:creationId xmlns:a16="http://schemas.microsoft.com/office/drawing/2014/main" id="{225AAF6F-8042-4982-9B38-CAA18DCBF0DF}"/>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75" name="Group 74">
            <a:extLst>
              <a:ext uri="{FF2B5EF4-FFF2-40B4-BE49-F238E27FC236}">
                <a16:creationId xmlns:a16="http://schemas.microsoft.com/office/drawing/2014/main" id="{0DE60645-9610-4115-B866-380C037995B0}"/>
              </a:ext>
            </a:extLst>
          </p:cNvPr>
          <p:cNvGrpSpPr/>
          <p:nvPr/>
        </p:nvGrpSpPr>
        <p:grpSpPr>
          <a:xfrm>
            <a:off x="342656" y="351039"/>
            <a:ext cx="675098" cy="128804"/>
            <a:chOff x="3591836" y="2985608"/>
            <a:chExt cx="4510140" cy="860501"/>
          </a:xfrm>
          <a:solidFill>
            <a:schemeClr val="tx1"/>
          </a:solidFill>
        </p:grpSpPr>
        <p:sp>
          <p:nvSpPr>
            <p:cNvPr id="76" name="Freeform: Shape 75">
              <a:extLst>
                <a:ext uri="{FF2B5EF4-FFF2-40B4-BE49-F238E27FC236}">
                  <a16:creationId xmlns:a16="http://schemas.microsoft.com/office/drawing/2014/main" id="{474B760A-1B1F-4562-A492-EE227108D8D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7D53A37D-377A-4E00-9E4B-5003BF6B2A28}"/>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F423C3F2-240F-47EA-AB3B-71B15E57215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AB34C6F5-0C46-4EEF-AAAC-2E4ECD2997FB}"/>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C3A1EDC8-CC65-4847-B4E0-0B109C73B09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A1B1484F-463F-40BB-AB72-57056BF76E19}"/>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896899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wipe(left)">
                                      <p:cBhvr>
                                        <p:cTn id="7" dur="500"/>
                                        <p:tgtEl>
                                          <p:spTgt spid="7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1"/>
                                        </p:tgtEl>
                                        <p:attrNameLst>
                                          <p:attrName>style.visibility</p:attrName>
                                        </p:attrNameLst>
                                      </p:cBhvr>
                                      <p:to>
                                        <p:strVal val="visible"/>
                                      </p:to>
                                    </p:set>
                                    <p:animEffect transition="in" filter="wipe(up)">
                                      <p:cBhvr>
                                        <p:cTn id="11" dur="500"/>
                                        <p:tgtEl>
                                          <p:spTgt spid="7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wipe(up)">
                                      <p:cBhvr>
                                        <p:cTn id="19" dur="500"/>
                                        <p:tgtEl>
                                          <p:spTgt spid="9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up)">
                                      <p:cBhvr>
                                        <p:cTn id="23" dur="500"/>
                                        <p:tgtEl>
                                          <p:spTgt spid="43"/>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wipe(up)">
                                      <p:cBhvr>
                                        <p:cTn id="26" dur="500"/>
                                        <p:tgtEl>
                                          <p:spTgt spid="4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02"/>
                                        </p:tgtEl>
                                        <p:attrNameLst>
                                          <p:attrName>style.visibility</p:attrName>
                                        </p:attrNameLst>
                                      </p:cBhvr>
                                      <p:to>
                                        <p:strVal val="visible"/>
                                      </p:to>
                                    </p:set>
                                    <p:animEffect transition="in" filter="wipe(left)">
                                      <p:cBhvr>
                                        <p:cTn id="30" dur="500"/>
                                        <p:tgtEl>
                                          <p:spTgt spid="102"/>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wipe(left)">
                                      <p:cBhvr>
                                        <p:cTn id="33" dur="500"/>
                                        <p:tgtEl>
                                          <p:spTgt spid="4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14"/>
                                        </p:tgtEl>
                                        <p:attrNameLst>
                                          <p:attrName>style.visibility</p:attrName>
                                        </p:attrNameLst>
                                      </p:cBhvr>
                                      <p:to>
                                        <p:strVal val="visible"/>
                                      </p:to>
                                    </p:set>
                                    <p:animEffect transition="in" filter="wipe(left)">
                                      <p:cBhvr>
                                        <p:cTn id="36" dur="500"/>
                                        <p:tgtEl>
                                          <p:spTgt spid="114"/>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26"/>
                                        </p:tgtEl>
                                        <p:attrNameLst>
                                          <p:attrName>style.visibility</p:attrName>
                                        </p:attrNameLst>
                                      </p:cBhvr>
                                      <p:to>
                                        <p:strVal val="visible"/>
                                      </p:to>
                                    </p:set>
                                    <p:animEffect transition="in" filter="wipe(left)">
                                      <p:cBhvr>
                                        <p:cTn id="39" dur="500"/>
                                        <p:tgtEl>
                                          <p:spTgt spid="126"/>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101"/>
                                        </p:tgtEl>
                                        <p:attrNameLst>
                                          <p:attrName>style.visibility</p:attrName>
                                        </p:attrNameLst>
                                      </p:cBhvr>
                                      <p:to>
                                        <p:strVal val="visible"/>
                                      </p:to>
                                    </p:set>
                                    <p:animEffect transition="in" filter="wipe(left)">
                                      <p:cBhvr>
                                        <p:cTn id="43" dur="500"/>
                                        <p:tgtEl>
                                          <p:spTgt spid="101"/>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wipe(left)">
                                      <p:cBhvr>
                                        <p:cTn id="46" dur="500"/>
                                        <p:tgtEl>
                                          <p:spTgt spid="46"/>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13"/>
                                        </p:tgtEl>
                                        <p:attrNameLst>
                                          <p:attrName>style.visibility</p:attrName>
                                        </p:attrNameLst>
                                      </p:cBhvr>
                                      <p:to>
                                        <p:strVal val="visible"/>
                                      </p:to>
                                    </p:set>
                                    <p:animEffect transition="in" filter="wipe(left)">
                                      <p:cBhvr>
                                        <p:cTn id="49" dur="500"/>
                                        <p:tgtEl>
                                          <p:spTgt spid="11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25"/>
                                        </p:tgtEl>
                                        <p:attrNameLst>
                                          <p:attrName>style.visibility</p:attrName>
                                        </p:attrNameLst>
                                      </p:cBhvr>
                                      <p:to>
                                        <p:strVal val="visible"/>
                                      </p:to>
                                    </p:set>
                                    <p:animEffect transition="in" filter="wipe(left)">
                                      <p:cBhvr>
                                        <p:cTn id="52" dur="500"/>
                                        <p:tgtEl>
                                          <p:spTgt spid="125"/>
                                        </p:tgtEl>
                                      </p:cBhvr>
                                    </p:animEffect>
                                  </p:childTnLst>
                                </p:cTn>
                              </p:par>
                            </p:childTnLst>
                          </p:cTn>
                        </p:par>
                        <p:par>
                          <p:cTn id="53" fill="hold">
                            <p:stCondLst>
                              <p:cond delay="3500"/>
                            </p:stCondLst>
                            <p:childTnLst>
                              <p:par>
                                <p:cTn id="54" presetID="22" presetClass="entr" presetSubtype="1" fill="hold" grpId="0" nodeType="afterEffect">
                                  <p:stCondLst>
                                    <p:cond delay="0"/>
                                  </p:stCondLst>
                                  <p:childTnLst>
                                    <p:set>
                                      <p:cBhvr>
                                        <p:cTn id="55" dur="1" fill="hold">
                                          <p:stCondLst>
                                            <p:cond delay="0"/>
                                          </p:stCondLst>
                                        </p:cTn>
                                        <p:tgtEl>
                                          <p:spTgt spid="103"/>
                                        </p:tgtEl>
                                        <p:attrNameLst>
                                          <p:attrName>style.visibility</p:attrName>
                                        </p:attrNameLst>
                                      </p:cBhvr>
                                      <p:to>
                                        <p:strVal val="visible"/>
                                      </p:to>
                                    </p:set>
                                    <p:animEffect transition="in" filter="wipe(up)">
                                      <p:cBhvr>
                                        <p:cTn id="56" dur="500"/>
                                        <p:tgtEl>
                                          <p:spTgt spid="103"/>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wipe(up)">
                                      <p:cBhvr>
                                        <p:cTn id="59" dur="500"/>
                                        <p:tgtEl>
                                          <p:spTgt spid="54"/>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15"/>
                                        </p:tgtEl>
                                        <p:attrNameLst>
                                          <p:attrName>style.visibility</p:attrName>
                                        </p:attrNameLst>
                                      </p:cBhvr>
                                      <p:to>
                                        <p:strVal val="visible"/>
                                      </p:to>
                                    </p:set>
                                    <p:animEffect transition="in" filter="wipe(up)">
                                      <p:cBhvr>
                                        <p:cTn id="62" dur="500"/>
                                        <p:tgtEl>
                                          <p:spTgt spid="115"/>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127"/>
                                        </p:tgtEl>
                                        <p:attrNameLst>
                                          <p:attrName>style.visibility</p:attrName>
                                        </p:attrNameLst>
                                      </p:cBhvr>
                                      <p:to>
                                        <p:strVal val="visible"/>
                                      </p:to>
                                    </p:set>
                                    <p:animEffect transition="in" filter="wipe(up)">
                                      <p:cBhvr>
                                        <p:cTn id="65" dur="500"/>
                                        <p:tgtEl>
                                          <p:spTgt spid="127"/>
                                        </p:tgtEl>
                                      </p:cBhvr>
                                    </p:animEffect>
                                  </p:childTnLst>
                                </p:cTn>
                              </p:par>
                            </p:childTnLst>
                          </p:cTn>
                        </p:par>
                        <p:par>
                          <p:cTn id="66" fill="hold">
                            <p:stCondLst>
                              <p:cond delay="4000"/>
                            </p:stCondLst>
                            <p:childTnLst>
                              <p:par>
                                <p:cTn id="67" presetID="22" presetClass="entr" presetSubtype="8" fill="hold" nodeType="afterEffect">
                                  <p:stCondLst>
                                    <p:cond delay="0"/>
                                  </p:stCondLst>
                                  <p:childTnLst>
                                    <p:set>
                                      <p:cBhvr>
                                        <p:cTn id="68" dur="1" fill="hold">
                                          <p:stCondLst>
                                            <p:cond delay="0"/>
                                          </p:stCondLst>
                                        </p:cTn>
                                        <p:tgtEl>
                                          <p:spTgt spid="104"/>
                                        </p:tgtEl>
                                        <p:attrNameLst>
                                          <p:attrName>style.visibility</p:attrName>
                                        </p:attrNameLst>
                                      </p:cBhvr>
                                      <p:to>
                                        <p:strVal val="visible"/>
                                      </p:to>
                                    </p:set>
                                    <p:animEffect transition="in" filter="wipe(left)">
                                      <p:cBhvr>
                                        <p:cTn id="69" dur="500"/>
                                        <p:tgtEl>
                                          <p:spTgt spid="104"/>
                                        </p:tgtEl>
                                      </p:cBhvr>
                                    </p:animEffect>
                                  </p:childTnLst>
                                </p:cTn>
                              </p:par>
                              <p:par>
                                <p:cTn id="70" presetID="22" presetClass="entr" presetSubtype="8" fill="hold"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left)">
                                      <p:cBhvr>
                                        <p:cTn id="72" dur="500"/>
                                        <p:tgtEl>
                                          <p:spTgt spid="62"/>
                                        </p:tgtEl>
                                      </p:cBhvr>
                                    </p:animEffect>
                                  </p:childTnLst>
                                </p:cTn>
                              </p:par>
                              <p:par>
                                <p:cTn id="73" presetID="22" presetClass="entr" presetSubtype="8" fill="hold" nodeType="withEffect">
                                  <p:stCondLst>
                                    <p:cond delay="0"/>
                                  </p:stCondLst>
                                  <p:childTnLst>
                                    <p:set>
                                      <p:cBhvr>
                                        <p:cTn id="74" dur="1" fill="hold">
                                          <p:stCondLst>
                                            <p:cond delay="0"/>
                                          </p:stCondLst>
                                        </p:cTn>
                                        <p:tgtEl>
                                          <p:spTgt spid="116"/>
                                        </p:tgtEl>
                                        <p:attrNameLst>
                                          <p:attrName>style.visibility</p:attrName>
                                        </p:attrNameLst>
                                      </p:cBhvr>
                                      <p:to>
                                        <p:strVal val="visible"/>
                                      </p:to>
                                    </p:set>
                                    <p:animEffect transition="in" filter="wipe(left)">
                                      <p:cBhvr>
                                        <p:cTn id="75" dur="500"/>
                                        <p:tgtEl>
                                          <p:spTgt spid="116"/>
                                        </p:tgtEl>
                                      </p:cBhvr>
                                    </p:animEffect>
                                  </p:childTnLst>
                                </p:cTn>
                              </p:par>
                              <p:par>
                                <p:cTn id="76" presetID="22" presetClass="entr" presetSubtype="8" fill="hold" nodeType="withEffect">
                                  <p:stCondLst>
                                    <p:cond delay="0"/>
                                  </p:stCondLst>
                                  <p:childTnLst>
                                    <p:set>
                                      <p:cBhvr>
                                        <p:cTn id="77" dur="1" fill="hold">
                                          <p:stCondLst>
                                            <p:cond delay="0"/>
                                          </p:stCondLst>
                                        </p:cTn>
                                        <p:tgtEl>
                                          <p:spTgt spid="128"/>
                                        </p:tgtEl>
                                        <p:attrNameLst>
                                          <p:attrName>style.visibility</p:attrName>
                                        </p:attrNameLst>
                                      </p:cBhvr>
                                      <p:to>
                                        <p:strVal val="visible"/>
                                      </p:to>
                                    </p:set>
                                    <p:animEffect transition="in" filter="wipe(left)">
                                      <p:cBhvr>
                                        <p:cTn id="78" dur="500"/>
                                        <p:tgtEl>
                                          <p:spTgt spid="128"/>
                                        </p:tgtEl>
                                      </p:cBhvr>
                                    </p:animEffect>
                                  </p:childTnLst>
                                </p:cTn>
                              </p:par>
                            </p:childTnLst>
                          </p:cTn>
                        </p:par>
                        <p:par>
                          <p:cTn id="79" fill="hold">
                            <p:stCondLst>
                              <p:cond delay="4500"/>
                            </p:stCondLst>
                            <p:childTnLst>
                              <p:par>
                                <p:cTn id="80" presetID="10" presetClass="entr" presetSubtype="0" fill="hold" grpId="0" nodeType="afterEffect">
                                  <p:stCondLst>
                                    <p:cond delay="0"/>
                                  </p:stCondLst>
                                  <p:childTnLst>
                                    <p:set>
                                      <p:cBhvr>
                                        <p:cTn id="81" dur="1" fill="hold">
                                          <p:stCondLst>
                                            <p:cond delay="0"/>
                                          </p:stCondLst>
                                        </p:cTn>
                                        <p:tgtEl>
                                          <p:spTgt spid="138"/>
                                        </p:tgtEl>
                                        <p:attrNameLst>
                                          <p:attrName>style.visibility</p:attrName>
                                        </p:attrNameLst>
                                      </p:cBhvr>
                                      <p:to>
                                        <p:strVal val="visible"/>
                                      </p:to>
                                    </p:set>
                                    <p:animEffect transition="in" filter="fade">
                                      <p:cBhvr>
                                        <p:cTn id="82" dur="500"/>
                                        <p:tgtEl>
                                          <p:spTgt spid="138"/>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36"/>
                                        </p:tgtEl>
                                        <p:attrNameLst>
                                          <p:attrName>style.visibility</p:attrName>
                                        </p:attrNameLst>
                                      </p:cBhvr>
                                      <p:to>
                                        <p:strVal val="visible"/>
                                      </p:to>
                                    </p:set>
                                    <p:animEffect transition="in" filter="fade">
                                      <p:cBhvr>
                                        <p:cTn id="85" dur="500"/>
                                        <p:tgtEl>
                                          <p:spTgt spid="136"/>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135"/>
                                        </p:tgtEl>
                                        <p:attrNameLst>
                                          <p:attrName>style.visibility</p:attrName>
                                        </p:attrNameLst>
                                      </p:cBhvr>
                                      <p:to>
                                        <p:strVal val="visible"/>
                                      </p:to>
                                    </p:set>
                                    <p:animEffect transition="in" filter="fade">
                                      <p:cBhvr>
                                        <p:cTn id="88" dur="500"/>
                                        <p:tgtEl>
                                          <p:spTgt spid="135"/>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137"/>
                                        </p:tgtEl>
                                        <p:attrNameLst>
                                          <p:attrName>style.visibility</p:attrName>
                                        </p:attrNameLst>
                                      </p:cBhvr>
                                      <p:to>
                                        <p:strVal val="visible"/>
                                      </p:to>
                                    </p:set>
                                    <p:animEffect transition="in" filter="fade">
                                      <p:cBhvr>
                                        <p:cTn id="91"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96" grpId="0"/>
      <p:bldP spid="46" grpId="0"/>
      <p:bldP spid="47" grpId="0"/>
      <p:bldP spid="54" grpId="0"/>
      <p:bldP spid="8" grpId="0"/>
      <p:bldP spid="101" grpId="0"/>
      <p:bldP spid="102" grpId="0"/>
      <p:bldP spid="103" grpId="0"/>
      <p:bldP spid="113" grpId="0"/>
      <p:bldP spid="114" grpId="0"/>
      <p:bldP spid="115" grpId="0"/>
      <p:bldP spid="125" grpId="0"/>
      <p:bldP spid="126" grpId="0"/>
      <p:bldP spid="127" grpId="0"/>
      <p:bldP spid="135" grpId="0" animBg="1"/>
      <p:bldP spid="136" grpId="0" animBg="1"/>
      <p:bldP spid="137" grpId="0" animBg="1"/>
      <p:bldP spid="13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 name="PpHolder1">
            <a:extLst>
              <a:ext uri="{FF2B5EF4-FFF2-40B4-BE49-F238E27FC236}">
                <a16:creationId xmlns:a16="http://schemas.microsoft.com/office/drawing/2014/main" id="{1DE399BF-CE92-4363-B366-99A694138836}"/>
              </a:ext>
            </a:extLst>
          </p:cNvPr>
          <p:cNvPicPr>
            <a:picLocks/>
          </p:cNvPicPr>
          <p:nvPr/>
        </p:nvPicPr>
        <p:blipFill>
          <a:blip r:embed="rId2"/>
          <a:srcRect l="60013"/>
          <a:stretch>
            <a:fillRect/>
          </a:stretch>
        </p:blipFill>
        <p:spPr>
          <a:xfrm>
            <a:off x="7316788" y="0"/>
            <a:ext cx="4875212" cy="6858000"/>
          </a:xfrm>
          <a:custGeom>
            <a:avLst/>
            <a:gdLst>
              <a:gd name="connsiteX0" fmla="*/ 297546 w 4875212"/>
              <a:gd name="connsiteY0" fmla="*/ 0 h 6858000"/>
              <a:gd name="connsiteX1" fmla="*/ 4875212 w 4875212"/>
              <a:gd name="connsiteY1" fmla="*/ 0 h 6858000"/>
              <a:gd name="connsiteX2" fmla="*/ 4875212 w 4875212"/>
              <a:gd name="connsiteY2" fmla="*/ 6858000 h 6858000"/>
              <a:gd name="connsiteX3" fmla="*/ 297546 w 4875212"/>
              <a:gd name="connsiteY3" fmla="*/ 6858000 h 6858000"/>
              <a:gd name="connsiteX4" fmla="*/ 0 w 4875212"/>
              <a:gd name="connsiteY4" fmla="*/ 6523261 h 6858000"/>
              <a:gd name="connsiteX5" fmla="*/ 0 w 4875212"/>
              <a:gd name="connsiteY5" fmla="*/ 334739 h 6858000"/>
              <a:gd name="connsiteX6" fmla="*/ 297546 w 487521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5212" h="6858000">
                <a:moveTo>
                  <a:pt x="297546" y="0"/>
                </a:moveTo>
                <a:lnTo>
                  <a:pt x="4875212" y="0"/>
                </a:lnTo>
                <a:lnTo>
                  <a:pt x="4875212" y="6858000"/>
                </a:lnTo>
                <a:lnTo>
                  <a:pt x="297546" y="6858000"/>
                </a:lnTo>
                <a:cubicBezTo>
                  <a:pt x="133216" y="6858000"/>
                  <a:pt x="0" y="6708132"/>
                  <a:pt x="0" y="6523261"/>
                </a:cubicBezTo>
                <a:lnTo>
                  <a:pt x="0" y="334739"/>
                </a:lnTo>
                <a:cubicBezTo>
                  <a:pt x="0" y="149868"/>
                  <a:pt x="133216" y="0"/>
                  <a:pt x="297546" y="0"/>
                </a:cubicBezTo>
                <a:close/>
              </a:path>
            </a:pathLst>
          </a:custGeom>
        </p:spPr>
      </p:pic>
      <p:sp>
        <p:nvSpPr>
          <p:cNvPr id="84" name="Rounded Rectangle 1">
            <a:extLst>
              <a:ext uri="{FF2B5EF4-FFF2-40B4-BE49-F238E27FC236}">
                <a16:creationId xmlns:a16="http://schemas.microsoft.com/office/drawing/2014/main" id="{516AB7D5-3F5A-4AA2-8A83-1979F968ADDA}"/>
              </a:ext>
            </a:extLst>
          </p:cNvPr>
          <p:cNvSpPr/>
          <p:nvPr/>
        </p:nvSpPr>
        <p:spPr>
          <a:xfrm>
            <a:off x="7316788" y="0"/>
            <a:ext cx="4875212" cy="6858000"/>
          </a:xfrm>
          <a:custGeom>
            <a:avLst/>
            <a:gdLst>
              <a:gd name="connsiteX0" fmla="*/ 297546 w 4875212"/>
              <a:gd name="connsiteY0" fmla="*/ 0 h 6858000"/>
              <a:gd name="connsiteX1" fmla="*/ 4875212 w 4875212"/>
              <a:gd name="connsiteY1" fmla="*/ 0 h 6858000"/>
              <a:gd name="connsiteX2" fmla="*/ 4875212 w 4875212"/>
              <a:gd name="connsiteY2" fmla="*/ 6858000 h 6858000"/>
              <a:gd name="connsiteX3" fmla="*/ 297546 w 4875212"/>
              <a:gd name="connsiteY3" fmla="*/ 6858000 h 6858000"/>
              <a:gd name="connsiteX4" fmla="*/ 0 w 4875212"/>
              <a:gd name="connsiteY4" fmla="*/ 6523261 h 6858000"/>
              <a:gd name="connsiteX5" fmla="*/ 0 w 4875212"/>
              <a:gd name="connsiteY5" fmla="*/ 334739 h 6858000"/>
              <a:gd name="connsiteX6" fmla="*/ 297546 w 487521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5212" h="6858000">
                <a:moveTo>
                  <a:pt x="297546" y="0"/>
                </a:moveTo>
                <a:lnTo>
                  <a:pt x="4875212" y="0"/>
                </a:lnTo>
                <a:lnTo>
                  <a:pt x="4875212" y="6858000"/>
                </a:lnTo>
                <a:lnTo>
                  <a:pt x="297546" y="6858000"/>
                </a:lnTo>
                <a:cubicBezTo>
                  <a:pt x="133216" y="6858000"/>
                  <a:pt x="0" y="6708132"/>
                  <a:pt x="0" y="6523261"/>
                </a:cubicBezTo>
                <a:lnTo>
                  <a:pt x="0" y="334739"/>
                </a:lnTo>
                <a:cubicBezTo>
                  <a:pt x="0" y="149868"/>
                  <a:pt x="133216" y="0"/>
                  <a:pt x="297546"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8" name="Title 17">
            <a:extLst>
              <a:ext uri="{FF2B5EF4-FFF2-40B4-BE49-F238E27FC236}">
                <a16:creationId xmlns:a16="http://schemas.microsoft.com/office/drawing/2014/main" id="{51501CB5-336E-4362-96ED-B0193A2A3AFB}"/>
              </a:ext>
            </a:extLst>
          </p:cNvPr>
          <p:cNvSpPr>
            <a:spLocks noGrp="1"/>
          </p:cNvSpPr>
          <p:nvPr>
            <p:ph type="title"/>
          </p:nvPr>
        </p:nvSpPr>
        <p:spPr/>
        <p:txBody>
          <a:bodyPr/>
          <a:lstStyle/>
          <a:p>
            <a:r>
              <a:rPr lang="en-US" sz="4400" b="1" dirty="0">
                <a:latin typeface="+mj-lt"/>
              </a:rPr>
              <a:t>Meet The Team</a:t>
            </a:r>
            <a:endParaRPr lang="en-ID" dirty="0"/>
          </a:p>
        </p:txBody>
      </p:sp>
      <p:grpSp>
        <p:nvGrpSpPr>
          <p:cNvPr id="10" name="Group 9">
            <a:extLst>
              <a:ext uri="{FF2B5EF4-FFF2-40B4-BE49-F238E27FC236}">
                <a16:creationId xmlns:a16="http://schemas.microsoft.com/office/drawing/2014/main" id="{2E3D397C-A086-4D75-91EA-188EAB91793C}"/>
              </a:ext>
            </a:extLst>
          </p:cNvPr>
          <p:cNvGrpSpPr/>
          <p:nvPr/>
        </p:nvGrpSpPr>
        <p:grpSpPr>
          <a:xfrm>
            <a:off x="342656" y="351039"/>
            <a:ext cx="675098" cy="128804"/>
            <a:chOff x="3591836" y="2985608"/>
            <a:chExt cx="4510140" cy="860501"/>
          </a:xfrm>
          <a:solidFill>
            <a:schemeClr val="tx1"/>
          </a:solidFill>
        </p:grpSpPr>
        <p:sp>
          <p:nvSpPr>
            <p:cNvPr id="11" name="Freeform: Shape 10">
              <a:extLst>
                <a:ext uri="{FF2B5EF4-FFF2-40B4-BE49-F238E27FC236}">
                  <a16:creationId xmlns:a16="http://schemas.microsoft.com/office/drawing/2014/main" id="{E47BB1CD-D81A-43A4-BC73-903810D1B1CB}"/>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84C5528F-CC06-4DAC-8715-4267B43320A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8F07BB0D-8629-4FCB-BBBB-0D63755A3EE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2DA9C3B1-0C29-4FEB-BE9D-D866E338B1CC}"/>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B6B05444-027A-43AC-8AA2-2397E47BA73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AFCD1B14-E9D6-40B2-B7A8-4906376053D0}"/>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66" name="Freeform 20">
            <a:extLst>
              <a:ext uri="{FF2B5EF4-FFF2-40B4-BE49-F238E27FC236}">
                <a16:creationId xmlns:a16="http://schemas.microsoft.com/office/drawing/2014/main" id="{5726E931-041D-4170-9DF4-68C01B5E3FCA}"/>
              </a:ext>
            </a:extLst>
          </p:cNvPr>
          <p:cNvSpPr/>
          <p:nvPr/>
        </p:nvSpPr>
        <p:spPr>
          <a:xfrm rot="16200000" flipV="1">
            <a:off x="-232607" y="4170339"/>
            <a:ext cx="766742" cy="301527"/>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7" name="Freeform: Shape 66">
            <a:extLst>
              <a:ext uri="{FF2B5EF4-FFF2-40B4-BE49-F238E27FC236}">
                <a16:creationId xmlns:a16="http://schemas.microsoft.com/office/drawing/2014/main" id="{9D634FA0-9461-4A30-89E5-73B5B4130672}"/>
              </a:ext>
            </a:extLst>
          </p:cNvPr>
          <p:cNvSpPr/>
          <p:nvPr/>
        </p:nvSpPr>
        <p:spPr>
          <a:xfrm>
            <a:off x="11121387" y="549499"/>
            <a:ext cx="157801" cy="15780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8" name="Freeform: Shape 67">
            <a:extLst>
              <a:ext uri="{FF2B5EF4-FFF2-40B4-BE49-F238E27FC236}">
                <a16:creationId xmlns:a16="http://schemas.microsoft.com/office/drawing/2014/main" id="{E17F7FC6-3887-4CA4-83B9-28CE3024C77A}"/>
              </a:ext>
            </a:extLst>
          </p:cNvPr>
          <p:cNvSpPr/>
          <p:nvPr/>
        </p:nvSpPr>
        <p:spPr>
          <a:xfrm>
            <a:off x="11062788" y="4976917"/>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9" name="Freeform: Shape 68">
            <a:extLst>
              <a:ext uri="{FF2B5EF4-FFF2-40B4-BE49-F238E27FC236}">
                <a16:creationId xmlns:a16="http://schemas.microsoft.com/office/drawing/2014/main" id="{06E9CFAB-662A-41A7-8D83-2E7F3FB3B1B7}"/>
              </a:ext>
            </a:extLst>
          </p:cNvPr>
          <p:cNvSpPr/>
          <p:nvPr/>
        </p:nvSpPr>
        <p:spPr>
          <a:xfrm>
            <a:off x="2686379" y="6387947"/>
            <a:ext cx="150128" cy="15012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85" name="TextBox 84">
            <a:extLst>
              <a:ext uri="{FF2B5EF4-FFF2-40B4-BE49-F238E27FC236}">
                <a16:creationId xmlns:a16="http://schemas.microsoft.com/office/drawing/2014/main" id="{8EB8F889-4C7A-49F5-AD73-3E174CABF042}"/>
              </a:ext>
            </a:extLst>
          </p:cNvPr>
          <p:cNvSpPr txBox="1"/>
          <p:nvPr/>
        </p:nvSpPr>
        <p:spPr>
          <a:xfrm>
            <a:off x="2135135" y="2777019"/>
            <a:ext cx="3127475" cy="2277547"/>
          </a:xfrm>
          <a:prstGeom prst="rect">
            <a:avLst/>
          </a:prstGeom>
          <a:noFill/>
        </p:spPr>
        <p:txBody>
          <a:bodyPr wrap="square" rtlCol="0" anchor="b">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86" name="Graphic 420" descr="World">
            <a:extLst>
              <a:ext uri="{FF2B5EF4-FFF2-40B4-BE49-F238E27FC236}">
                <a16:creationId xmlns:a16="http://schemas.microsoft.com/office/drawing/2014/main" id="{764D661C-8EBF-466D-B76B-2FA3B223C1BC}"/>
              </a:ext>
            </a:extLst>
          </p:cNvPr>
          <p:cNvSpPr/>
          <p:nvPr/>
        </p:nvSpPr>
        <p:spPr>
          <a:xfrm>
            <a:off x="2227380" y="5298292"/>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87" name="TextBox 86">
            <a:extLst>
              <a:ext uri="{FF2B5EF4-FFF2-40B4-BE49-F238E27FC236}">
                <a16:creationId xmlns:a16="http://schemas.microsoft.com/office/drawing/2014/main" id="{6D788EE1-1D76-477A-A41F-FCE7F4AE572C}"/>
              </a:ext>
            </a:extLst>
          </p:cNvPr>
          <p:cNvSpPr txBox="1"/>
          <p:nvPr/>
        </p:nvSpPr>
        <p:spPr>
          <a:xfrm>
            <a:off x="2541974" y="5259863"/>
            <a:ext cx="2291821" cy="276999"/>
          </a:xfrm>
          <a:prstGeom prst="rect">
            <a:avLst/>
          </a:prstGeom>
          <a:noFill/>
        </p:spPr>
        <p:txBody>
          <a:bodyPr wrap="square" rtlCol="0" anchor="ctr">
            <a:spAutoFit/>
          </a:bodyPr>
          <a:lstStyle/>
          <a:p>
            <a:r>
              <a:rPr lang="en-US" sz="1200" dirty="0">
                <a:solidFill>
                  <a:schemeClr val="accent1"/>
                </a:solidFill>
              </a:rPr>
              <a:t>www.yourwebsite.com</a:t>
            </a:r>
          </a:p>
        </p:txBody>
      </p:sp>
      <p:sp>
        <p:nvSpPr>
          <p:cNvPr id="89" name="Freeform: Shape 88">
            <a:extLst>
              <a:ext uri="{FF2B5EF4-FFF2-40B4-BE49-F238E27FC236}">
                <a16:creationId xmlns:a16="http://schemas.microsoft.com/office/drawing/2014/main" id="{CEE3E17A-3657-46FE-83CE-35556A1682B9}"/>
              </a:ext>
            </a:extLst>
          </p:cNvPr>
          <p:cNvSpPr/>
          <p:nvPr/>
        </p:nvSpPr>
        <p:spPr>
          <a:xfrm>
            <a:off x="4484529" y="351039"/>
            <a:ext cx="246709" cy="24670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pic>
        <p:nvPicPr>
          <p:cNvPr id="90" name="PpHolder13">
            <a:extLst>
              <a:ext uri="{FF2B5EF4-FFF2-40B4-BE49-F238E27FC236}">
                <a16:creationId xmlns:a16="http://schemas.microsoft.com/office/drawing/2014/main" id="{3BE9D63F-EB52-4A6C-B75E-1BB024CDC29F}"/>
              </a:ext>
            </a:extLst>
          </p:cNvPr>
          <p:cNvPicPr>
            <a:picLocks/>
          </p:cNvPicPr>
          <p:nvPr/>
        </p:nvPicPr>
        <p:blipFill>
          <a:blip r:embed="rId2"/>
          <a:srcRect l="55049" t="38796" r="32501" b="39071"/>
          <a:stretch>
            <a:fillRect/>
          </a:stretch>
        </p:blipFill>
        <p:spPr>
          <a:xfrm>
            <a:off x="6711565" y="2660601"/>
            <a:ext cx="1517904" cy="1517902"/>
          </a:xfrm>
          <a:custGeom>
            <a:avLst/>
            <a:gdLst>
              <a:gd name="connsiteX0" fmla="*/ 758952 w 1517904"/>
              <a:gd name="connsiteY0" fmla="*/ 0 h 1517902"/>
              <a:gd name="connsiteX1" fmla="*/ 1517904 w 1517904"/>
              <a:gd name="connsiteY1" fmla="*/ 758951 h 1517902"/>
              <a:gd name="connsiteX2" fmla="*/ 758952 w 1517904"/>
              <a:gd name="connsiteY2" fmla="*/ 1517902 h 1517902"/>
              <a:gd name="connsiteX3" fmla="*/ 0 w 1517904"/>
              <a:gd name="connsiteY3" fmla="*/ 758951 h 1517902"/>
              <a:gd name="connsiteX4" fmla="*/ 758952 w 1517904"/>
              <a:gd name="connsiteY4" fmla="*/ 0 h 15179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2">
                <a:moveTo>
                  <a:pt x="758952" y="0"/>
                </a:moveTo>
                <a:cubicBezTo>
                  <a:pt x="1178110" y="0"/>
                  <a:pt x="1517904" y="339793"/>
                  <a:pt x="1517904" y="758951"/>
                </a:cubicBezTo>
                <a:cubicBezTo>
                  <a:pt x="1517904" y="1178108"/>
                  <a:pt x="1178110" y="1517902"/>
                  <a:pt x="758952" y="1517902"/>
                </a:cubicBezTo>
                <a:cubicBezTo>
                  <a:pt x="339794" y="1517902"/>
                  <a:pt x="0" y="1178108"/>
                  <a:pt x="0" y="758951"/>
                </a:cubicBezTo>
                <a:cubicBezTo>
                  <a:pt x="0" y="339793"/>
                  <a:pt x="339794" y="0"/>
                  <a:pt x="758952" y="0"/>
                </a:cubicBezTo>
                <a:close/>
              </a:path>
            </a:pathLst>
          </a:custGeom>
        </p:spPr>
      </p:pic>
      <p:pic>
        <p:nvPicPr>
          <p:cNvPr id="88" name="PpHolder14">
            <a:extLst>
              <a:ext uri="{FF2B5EF4-FFF2-40B4-BE49-F238E27FC236}">
                <a16:creationId xmlns:a16="http://schemas.microsoft.com/office/drawing/2014/main" id="{76DA939C-E7DF-4E1A-B93C-ED44161FAAA6}"/>
              </a:ext>
            </a:extLst>
          </p:cNvPr>
          <p:cNvPicPr>
            <a:picLocks/>
          </p:cNvPicPr>
          <p:nvPr/>
        </p:nvPicPr>
        <p:blipFill>
          <a:blip r:embed="rId2"/>
          <a:srcRect l="55049" t="10005" r="32501" b="67862"/>
          <a:stretch>
            <a:fillRect/>
          </a:stretch>
        </p:blipFill>
        <p:spPr>
          <a:xfrm>
            <a:off x="6711565" y="686120"/>
            <a:ext cx="1517904" cy="1517904"/>
          </a:xfrm>
          <a:custGeom>
            <a:avLst/>
            <a:gdLst>
              <a:gd name="connsiteX0" fmla="*/ 758952 w 1517904"/>
              <a:gd name="connsiteY0" fmla="*/ 0 h 1517904"/>
              <a:gd name="connsiteX1" fmla="*/ 1517904 w 1517904"/>
              <a:gd name="connsiteY1" fmla="*/ 758952 h 1517904"/>
              <a:gd name="connsiteX2" fmla="*/ 758952 w 1517904"/>
              <a:gd name="connsiteY2" fmla="*/ 1517904 h 1517904"/>
              <a:gd name="connsiteX3" fmla="*/ 0 w 1517904"/>
              <a:gd name="connsiteY3" fmla="*/ 758952 h 1517904"/>
              <a:gd name="connsiteX4" fmla="*/ 758952 w 1517904"/>
              <a:gd name="connsiteY4" fmla="*/ 0 h 1517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4">
                <a:moveTo>
                  <a:pt x="758952" y="0"/>
                </a:moveTo>
                <a:cubicBezTo>
                  <a:pt x="1178110" y="0"/>
                  <a:pt x="1517904" y="339794"/>
                  <a:pt x="1517904" y="758952"/>
                </a:cubicBezTo>
                <a:cubicBezTo>
                  <a:pt x="1517904" y="1178110"/>
                  <a:pt x="1178110" y="1517904"/>
                  <a:pt x="758952" y="1517904"/>
                </a:cubicBezTo>
                <a:cubicBezTo>
                  <a:pt x="339794" y="1517904"/>
                  <a:pt x="0" y="1178110"/>
                  <a:pt x="0" y="758952"/>
                </a:cubicBezTo>
                <a:cubicBezTo>
                  <a:pt x="0" y="339794"/>
                  <a:pt x="339794" y="0"/>
                  <a:pt x="758952" y="0"/>
                </a:cubicBezTo>
                <a:close/>
              </a:path>
            </a:pathLst>
          </a:custGeom>
        </p:spPr>
      </p:pic>
      <p:pic>
        <p:nvPicPr>
          <p:cNvPr id="83" name="PpHolder15">
            <a:extLst>
              <a:ext uri="{FF2B5EF4-FFF2-40B4-BE49-F238E27FC236}">
                <a16:creationId xmlns:a16="http://schemas.microsoft.com/office/drawing/2014/main" id="{CB880A49-387B-48DE-A2FC-37E8E913A80D}"/>
              </a:ext>
            </a:extLst>
          </p:cNvPr>
          <p:cNvPicPr>
            <a:picLocks/>
          </p:cNvPicPr>
          <p:nvPr/>
        </p:nvPicPr>
        <p:blipFill>
          <a:blip r:embed="rId2"/>
          <a:srcRect l="55049" t="67862" r="32501" b="10005"/>
          <a:stretch>
            <a:fillRect/>
          </a:stretch>
        </p:blipFill>
        <p:spPr>
          <a:xfrm>
            <a:off x="6711565" y="4653976"/>
            <a:ext cx="1517904" cy="1517904"/>
          </a:xfrm>
          <a:custGeom>
            <a:avLst/>
            <a:gdLst>
              <a:gd name="connsiteX0" fmla="*/ 758952 w 1517904"/>
              <a:gd name="connsiteY0" fmla="*/ 0 h 1517904"/>
              <a:gd name="connsiteX1" fmla="*/ 1517904 w 1517904"/>
              <a:gd name="connsiteY1" fmla="*/ 758952 h 1517904"/>
              <a:gd name="connsiteX2" fmla="*/ 758952 w 1517904"/>
              <a:gd name="connsiteY2" fmla="*/ 1517904 h 1517904"/>
              <a:gd name="connsiteX3" fmla="*/ 0 w 1517904"/>
              <a:gd name="connsiteY3" fmla="*/ 758952 h 1517904"/>
              <a:gd name="connsiteX4" fmla="*/ 758952 w 1517904"/>
              <a:gd name="connsiteY4" fmla="*/ 0 h 1517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4">
                <a:moveTo>
                  <a:pt x="758952" y="0"/>
                </a:moveTo>
                <a:cubicBezTo>
                  <a:pt x="1178110" y="0"/>
                  <a:pt x="1517904" y="339794"/>
                  <a:pt x="1517904" y="758952"/>
                </a:cubicBezTo>
                <a:cubicBezTo>
                  <a:pt x="1517904" y="1178110"/>
                  <a:pt x="1178110" y="1517904"/>
                  <a:pt x="758952" y="1517904"/>
                </a:cubicBezTo>
                <a:cubicBezTo>
                  <a:pt x="339794" y="1517904"/>
                  <a:pt x="0" y="1178110"/>
                  <a:pt x="0" y="758952"/>
                </a:cubicBezTo>
                <a:cubicBezTo>
                  <a:pt x="0" y="339794"/>
                  <a:pt x="339794" y="0"/>
                  <a:pt x="758952" y="0"/>
                </a:cubicBezTo>
                <a:close/>
              </a:path>
            </a:pathLst>
          </a:custGeom>
        </p:spPr>
      </p:pic>
      <p:sp>
        <p:nvSpPr>
          <p:cNvPr id="42" name="TextBox 18">
            <a:extLst>
              <a:ext uri="{FF2B5EF4-FFF2-40B4-BE49-F238E27FC236}">
                <a16:creationId xmlns:a16="http://schemas.microsoft.com/office/drawing/2014/main" id="{63376A94-4B3D-405B-8053-FDF3E290AD28}"/>
              </a:ext>
            </a:extLst>
          </p:cNvPr>
          <p:cNvSpPr txBox="1"/>
          <p:nvPr/>
        </p:nvSpPr>
        <p:spPr>
          <a:xfrm>
            <a:off x="8626672" y="3027382"/>
            <a:ext cx="1358950" cy="261610"/>
          </a:xfrm>
          <a:prstGeom prst="rect">
            <a:avLst/>
          </a:prstGeom>
          <a:noFill/>
        </p:spPr>
        <p:txBody>
          <a:bodyPr wrap="square" rtlCol="0" anchor="ctr">
            <a:spAutoFit/>
          </a:bodyPr>
          <a:lstStyle/>
          <a:p>
            <a:r>
              <a:rPr lang="en-US" sz="1100" i="1" dirty="0" err="1">
                <a:solidFill>
                  <a:schemeClr val="bg2"/>
                </a:solidFill>
              </a:rPr>
              <a:t>Sanara</a:t>
            </a:r>
            <a:r>
              <a:rPr lang="en-US" sz="1100" i="1" dirty="0">
                <a:solidFill>
                  <a:schemeClr val="bg2"/>
                </a:solidFill>
              </a:rPr>
              <a:t> Team</a:t>
            </a:r>
          </a:p>
        </p:txBody>
      </p:sp>
      <p:sp>
        <p:nvSpPr>
          <p:cNvPr id="43" name="TextBox 19">
            <a:extLst>
              <a:ext uri="{FF2B5EF4-FFF2-40B4-BE49-F238E27FC236}">
                <a16:creationId xmlns:a16="http://schemas.microsoft.com/office/drawing/2014/main" id="{EC7D520B-D647-47D5-97CA-D6776C60AEBE}"/>
              </a:ext>
            </a:extLst>
          </p:cNvPr>
          <p:cNvSpPr txBox="1"/>
          <p:nvPr/>
        </p:nvSpPr>
        <p:spPr>
          <a:xfrm>
            <a:off x="8626672" y="2676593"/>
            <a:ext cx="1891417" cy="400110"/>
          </a:xfrm>
          <a:prstGeom prst="rect">
            <a:avLst/>
          </a:prstGeom>
          <a:noFill/>
        </p:spPr>
        <p:txBody>
          <a:bodyPr wrap="square" rtlCol="0" anchor="ctr">
            <a:spAutoFit/>
          </a:bodyPr>
          <a:lstStyle/>
          <a:p>
            <a:r>
              <a:rPr lang="en-US" sz="2000" b="1" dirty="0">
                <a:solidFill>
                  <a:schemeClr val="bg2"/>
                </a:solidFill>
                <a:latin typeface="+mj-lt"/>
              </a:rPr>
              <a:t>Adam Garcia</a:t>
            </a:r>
            <a:endParaRPr lang="en-ID" sz="2000" b="1" dirty="0">
              <a:solidFill>
                <a:schemeClr val="bg2"/>
              </a:solidFill>
              <a:latin typeface="+mj-lt"/>
            </a:endParaRPr>
          </a:p>
        </p:txBody>
      </p:sp>
      <p:sp>
        <p:nvSpPr>
          <p:cNvPr id="44" name="TextBox 40">
            <a:extLst>
              <a:ext uri="{FF2B5EF4-FFF2-40B4-BE49-F238E27FC236}">
                <a16:creationId xmlns:a16="http://schemas.microsoft.com/office/drawing/2014/main" id="{1CAB5DDE-486E-4DD2-A870-BD69741CBC20}"/>
              </a:ext>
            </a:extLst>
          </p:cNvPr>
          <p:cNvSpPr txBox="1"/>
          <p:nvPr/>
        </p:nvSpPr>
        <p:spPr>
          <a:xfrm>
            <a:off x="8626672" y="3259582"/>
            <a:ext cx="1891424" cy="615553"/>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a:t>
            </a:r>
          </a:p>
        </p:txBody>
      </p:sp>
      <p:grpSp>
        <p:nvGrpSpPr>
          <p:cNvPr id="45" name="Group 55">
            <a:extLst>
              <a:ext uri="{FF2B5EF4-FFF2-40B4-BE49-F238E27FC236}">
                <a16:creationId xmlns:a16="http://schemas.microsoft.com/office/drawing/2014/main" id="{ED5D2467-2177-48D0-93AA-76DDE2EBD93D}"/>
              </a:ext>
            </a:extLst>
          </p:cNvPr>
          <p:cNvGrpSpPr/>
          <p:nvPr/>
        </p:nvGrpSpPr>
        <p:grpSpPr>
          <a:xfrm>
            <a:off x="8738829" y="4033263"/>
            <a:ext cx="724574" cy="148144"/>
            <a:chOff x="926807" y="4838290"/>
            <a:chExt cx="1194365" cy="244196"/>
          </a:xfrm>
          <a:solidFill>
            <a:schemeClr val="bg2"/>
          </a:solidFill>
        </p:grpSpPr>
        <p:sp>
          <p:nvSpPr>
            <p:cNvPr id="46" name="Freeform 5">
              <a:extLst>
                <a:ext uri="{FF2B5EF4-FFF2-40B4-BE49-F238E27FC236}">
                  <a16:creationId xmlns:a16="http://schemas.microsoft.com/office/drawing/2014/main" id="{D214F457-4B0B-4518-BA6C-D3ACA1D36FAB}"/>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47" name="Group 57">
              <a:extLst>
                <a:ext uri="{FF2B5EF4-FFF2-40B4-BE49-F238E27FC236}">
                  <a16:creationId xmlns:a16="http://schemas.microsoft.com/office/drawing/2014/main" id="{5EA358D9-EF1D-43F0-B015-6876A6CC5039}"/>
                </a:ext>
              </a:extLst>
            </p:cNvPr>
            <p:cNvGrpSpPr/>
            <p:nvPr/>
          </p:nvGrpSpPr>
          <p:grpSpPr>
            <a:xfrm>
              <a:off x="1895220" y="4838290"/>
              <a:ext cx="225952" cy="225952"/>
              <a:chOff x="5405944" y="-1589"/>
              <a:chExt cx="225952" cy="225952"/>
            </a:xfrm>
            <a:grpFill/>
          </p:grpSpPr>
          <p:sp>
            <p:nvSpPr>
              <p:cNvPr id="49" name="Freeform 6">
                <a:extLst>
                  <a:ext uri="{FF2B5EF4-FFF2-40B4-BE49-F238E27FC236}">
                    <a16:creationId xmlns:a16="http://schemas.microsoft.com/office/drawing/2014/main" id="{F05A8388-752E-4E3E-8086-BEA6562664D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 name="Freeform 7">
                <a:extLst>
                  <a:ext uri="{FF2B5EF4-FFF2-40B4-BE49-F238E27FC236}">
                    <a16:creationId xmlns:a16="http://schemas.microsoft.com/office/drawing/2014/main" id="{0C368978-DBEC-4485-905D-2E38891B1F3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8" name="Freeform 8">
              <a:extLst>
                <a:ext uri="{FF2B5EF4-FFF2-40B4-BE49-F238E27FC236}">
                  <a16:creationId xmlns:a16="http://schemas.microsoft.com/office/drawing/2014/main" id="{DD749234-46B9-4157-BC87-B71F4F8A8C6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7" name="TextBox 18">
            <a:extLst>
              <a:ext uri="{FF2B5EF4-FFF2-40B4-BE49-F238E27FC236}">
                <a16:creationId xmlns:a16="http://schemas.microsoft.com/office/drawing/2014/main" id="{8BF64BB6-2444-4404-B3E4-F8DA97632C97}"/>
              </a:ext>
            </a:extLst>
          </p:cNvPr>
          <p:cNvSpPr txBox="1"/>
          <p:nvPr/>
        </p:nvSpPr>
        <p:spPr>
          <a:xfrm>
            <a:off x="8626665" y="1058089"/>
            <a:ext cx="1358950" cy="261610"/>
          </a:xfrm>
          <a:prstGeom prst="rect">
            <a:avLst/>
          </a:prstGeom>
          <a:noFill/>
        </p:spPr>
        <p:txBody>
          <a:bodyPr wrap="square" rtlCol="0" anchor="ctr">
            <a:spAutoFit/>
          </a:bodyPr>
          <a:lstStyle/>
          <a:p>
            <a:r>
              <a:rPr lang="en-US" sz="1100" i="1" dirty="0" err="1">
                <a:solidFill>
                  <a:schemeClr val="bg2"/>
                </a:solidFill>
              </a:rPr>
              <a:t>Sanara</a:t>
            </a:r>
            <a:r>
              <a:rPr lang="en-US" sz="1100" i="1" dirty="0">
                <a:solidFill>
                  <a:schemeClr val="bg2"/>
                </a:solidFill>
              </a:rPr>
              <a:t> Team</a:t>
            </a:r>
          </a:p>
        </p:txBody>
      </p:sp>
      <p:sp>
        <p:nvSpPr>
          <p:cNvPr id="58" name="TextBox 19">
            <a:extLst>
              <a:ext uri="{FF2B5EF4-FFF2-40B4-BE49-F238E27FC236}">
                <a16:creationId xmlns:a16="http://schemas.microsoft.com/office/drawing/2014/main" id="{B9DE7F38-1B53-43A6-B7EA-EF0DD3A6B3F7}"/>
              </a:ext>
            </a:extLst>
          </p:cNvPr>
          <p:cNvSpPr txBox="1"/>
          <p:nvPr/>
        </p:nvSpPr>
        <p:spPr>
          <a:xfrm>
            <a:off x="8626665" y="707300"/>
            <a:ext cx="1891417" cy="400110"/>
          </a:xfrm>
          <a:prstGeom prst="rect">
            <a:avLst/>
          </a:prstGeom>
          <a:noFill/>
        </p:spPr>
        <p:txBody>
          <a:bodyPr wrap="square" rtlCol="0" anchor="ctr">
            <a:spAutoFit/>
          </a:bodyPr>
          <a:lstStyle/>
          <a:p>
            <a:r>
              <a:rPr lang="en-US" sz="2000" b="1" dirty="0">
                <a:solidFill>
                  <a:schemeClr val="bg2"/>
                </a:solidFill>
                <a:latin typeface="+mj-lt"/>
              </a:rPr>
              <a:t>Alex Garcia</a:t>
            </a:r>
            <a:endParaRPr lang="en-ID" sz="2000" b="1" dirty="0">
              <a:solidFill>
                <a:schemeClr val="bg2"/>
              </a:solidFill>
              <a:latin typeface="+mj-lt"/>
            </a:endParaRPr>
          </a:p>
        </p:txBody>
      </p:sp>
      <p:sp>
        <p:nvSpPr>
          <p:cNvPr id="59" name="TextBox 40">
            <a:extLst>
              <a:ext uri="{FF2B5EF4-FFF2-40B4-BE49-F238E27FC236}">
                <a16:creationId xmlns:a16="http://schemas.microsoft.com/office/drawing/2014/main" id="{5EB84591-D6F6-4A5C-AB57-9722D8775796}"/>
              </a:ext>
            </a:extLst>
          </p:cNvPr>
          <p:cNvSpPr txBox="1"/>
          <p:nvPr/>
        </p:nvSpPr>
        <p:spPr>
          <a:xfrm>
            <a:off x="8626665" y="1290289"/>
            <a:ext cx="1891424" cy="615553"/>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a:t>
            </a:r>
          </a:p>
        </p:txBody>
      </p:sp>
      <p:grpSp>
        <p:nvGrpSpPr>
          <p:cNvPr id="60" name="Group 55">
            <a:extLst>
              <a:ext uri="{FF2B5EF4-FFF2-40B4-BE49-F238E27FC236}">
                <a16:creationId xmlns:a16="http://schemas.microsoft.com/office/drawing/2014/main" id="{3C05366B-9EE3-4841-AD36-4232E51304F6}"/>
              </a:ext>
            </a:extLst>
          </p:cNvPr>
          <p:cNvGrpSpPr/>
          <p:nvPr/>
        </p:nvGrpSpPr>
        <p:grpSpPr>
          <a:xfrm>
            <a:off x="8738822" y="2063970"/>
            <a:ext cx="724574" cy="148144"/>
            <a:chOff x="926807" y="4838290"/>
            <a:chExt cx="1194365" cy="244196"/>
          </a:xfrm>
          <a:solidFill>
            <a:schemeClr val="bg2"/>
          </a:solidFill>
        </p:grpSpPr>
        <p:sp>
          <p:nvSpPr>
            <p:cNvPr id="61" name="Freeform 5">
              <a:extLst>
                <a:ext uri="{FF2B5EF4-FFF2-40B4-BE49-F238E27FC236}">
                  <a16:creationId xmlns:a16="http://schemas.microsoft.com/office/drawing/2014/main" id="{D2BDEE18-92D9-4C44-8A9C-7F35FF77E94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2" name="Group 57">
              <a:extLst>
                <a:ext uri="{FF2B5EF4-FFF2-40B4-BE49-F238E27FC236}">
                  <a16:creationId xmlns:a16="http://schemas.microsoft.com/office/drawing/2014/main" id="{FA304294-B8C8-47CB-8138-A787E8876D49}"/>
                </a:ext>
              </a:extLst>
            </p:cNvPr>
            <p:cNvGrpSpPr/>
            <p:nvPr/>
          </p:nvGrpSpPr>
          <p:grpSpPr>
            <a:xfrm>
              <a:off x="1895220" y="4838290"/>
              <a:ext cx="225952" cy="225952"/>
              <a:chOff x="5405944" y="-1589"/>
              <a:chExt cx="225952" cy="225952"/>
            </a:xfrm>
            <a:grpFill/>
          </p:grpSpPr>
          <p:sp>
            <p:nvSpPr>
              <p:cNvPr id="64" name="Freeform 6">
                <a:extLst>
                  <a:ext uri="{FF2B5EF4-FFF2-40B4-BE49-F238E27FC236}">
                    <a16:creationId xmlns:a16="http://schemas.microsoft.com/office/drawing/2014/main" id="{0FB92C22-B7FA-41E7-A2EE-1E1B8879848E}"/>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5" name="Freeform 7">
                <a:extLst>
                  <a:ext uri="{FF2B5EF4-FFF2-40B4-BE49-F238E27FC236}">
                    <a16:creationId xmlns:a16="http://schemas.microsoft.com/office/drawing/2014/main" id="{8392089C-C26B-4726-A310-9AF56E97B71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3" name="Freeform 8">
              <a:extLst>
                <a:ext uri="{FF2B5EF4-FFF2-40B4-BE49-F238E27FC236}">
                  <a16:creationId xmlns:a16="http://schemas.microsoft.com/office/drawing/2014/main" id="{FD2CC485-F8D7-43E6-AA26-1532A641734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3" name="TextBox 18">
            <a:extLst>
              <a:ext uri="{FF2B5EF4-FFF2-40B4-BE49-F238E27FC236}">
                <a16:creationId xmlns:a16="http://schemas.microsoft.com/office/drawing/2014/main" id="{A59EFD7B-CCDA-4BB6-895B-7F24E12D6675}"/>
              </a:ext>
            </a:extLst>
          </p:cNvPr>
          <p:cNvSpPr txBox="1"/>
          <p:nvPr/>
        </p:nvSpPr>
        <p:spPr>
          <a:xfrm>
            <a:off x="8616442" y="5004884"/>
            <a:ext cx="1358950" cy="261610"/>
          </a:xfrm>
          <a:prstGeom prst="rect">
            <a:avLst/>
          </a:prstGeom>
          <a:noFill/>
        </p:spPr>
        <p:txBody>
          <a:bodyPr wrap="square" rtlCol="0" anchor="ctr">
            <a:spAutoFit/>
          </a:bodyPr>
          <a:lstStyle/>
          <a:p>
            <a:r>
              <a:rPr lang="en-US" sz="1100" i="1" dirty="0" err="1">
                <a:solidFill>
                  <a:schemeClr val="bg2"/>
                </a:solidFill>
              </a:rPr>
              <a:t>Sanara</a:t>
            </a:r>
            <a:r>
              <a:rPr lang="en-US" sz="1100" i="1" dirty="0">
                <a:solidFill>
                  <a:schemeClr val="bg2"/>
                </a:solidFill>
              </a:rPr>
              <a:t> Team</a:t>
            </a:r>
          </a:p>
        </p:txBody>
      </p:sp>
      <p:sp>
        <p:nvSpPr>
          <p:cNvPr id="74" name="TextBox 19">
            <a:extLst>
              <a:ext uri="{FF2B5EF4-FFF2-40B4-BE49-F238E27FC236}">
                <a16:creationId xmlns:a16="http://schemas.microsoft.com/office/drawing/2014/main" id="{1E36962B-D7E0-4D58-A01A-8530D02A3636}"/>
              </a:ext>
            </a:extLst>
          </p:cNvPr>
          <p:cNvSpPr txBox="1"/>
          <p:nvPr/>
        </p:nvSpPr>
        <p:spPr>
          <a:xfrm>
            <a:off x="8616442" y="4654095"/>
            <a:ext cx="1891417" cy="400110"/>
          </a:xfrm>
          <a:prstGeom prst="rect">
            <a:avLst/>
          </a:prstGeom>
          <a:noFill/>
        </p:spPr>
        <p:txBody>
          <a:bodyPr wrap="square" rtlCol="0" anchor="ctr">
            <a:spAutoFit/>
          </a:bodyPr>
          <a:lstStyle/>
          <a:p>
            <a:r>
              <a:rPr lang="en-US" sz="2000" b="1" dirty="0">
                <a:solidFill>
                  <a:schemeClr val="bg2"/>
                </a:solidFill>
                <a:latin typeface="+mj-lt"/>
              </a:rPr>
              <a:t>Martin Garcia</a:t>
            </a:r>
            <a:endParaRPr lang="en-ID" sz="2000" b="1" dirty="0">
              <a:solidFill>
                <a:schemeClr val="bg2"/>
              </a:solidFill>
              <a:latin typeface="+mj-lt"/>
            </a:endParaRPr>
          </a:p>
        </p:txBody>
      </p:sp>
      <p:sp>
        <p:nvSpPr>
          <p:cNvPr id="75" name="TextBox 40">
            <a:extLst>
              <a:ext uri="{FF2B5EF4-FFF2-40B4-BE49-F238E27FC236}">
                <a16:creationId xmlns:a16="http://schemas.microsoft.com/office/drawing/2014/main" id="{9A745555-1BAA-4CF4-9CF2-5CDFAE61EEF0}"/>
              </a:ext>
            </a:extLst>
          </p:cNvPr>
          <p:cNvSpPr txBox="1"/>
          <p:nvPr/>
        </p:nvSpPr>
        <p:spPr>
          <a:xfrm>
            <a:off x="8616442" y="5237084"/>
            <a:ext cx="1891424" cy="615553"/>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a:t>
            </a:r>
          </a:p>
        </p:txBody>
      </p:sp>
      <p:grpSp>
        <p:nvGrpSpPr>
          <p:cNvPr id="76" name="Group 55">
            <a:extLst>
              <a:ext uri="{FF2B5EF4-FFF2-40B4-BE49-F238E27FC236}">
                <a16:creationId xmlns:a16="http://schemas.microsoft.com/office/drawing/2014/main" id="{507006C3-1FA8-428D-AE03-9022C100401A}"/>
              </a:ext>
            </a:extLst>
          </p:cNvPr>
          <p:cNvGrpSpPr/>
          <p:nvPr/>
        </p:nvGrpSpPr>
        <p:grpSpPr>
          <a:xfrm>
            <a:off x="8728599" y="6010765"/>
            <a:ext cx="724574" cy="148144"/>
            <a:chOff x="926807" y="4838290"/>
            <a:chExt cx="1194365" cy="244196"/>
          </a:xfrm>
          <a:solidFill>
            <a:schemeClr val="bg2"/>
          </a:solidFill>
        </p:grpSpPr>
        <p:sp>
          <p:nvSpPr>
            <p:cNvPr id="77" name="Freeform 5">
              <a:extLst>
                <a:ext uri="{FF2B5EF4-FFF2-40B4-BE49-F238E27FC236}">
                  <a16:creationId xmlns:a16="http://schemas.microsoft.com/office/drawing/2014/main" id="{8F805C7E-FCBE-474E-804F-BCE343FD481F}"/>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78" name="Group 57">
              <a:extLst>
                <a:ext uri="{FF2B5EF4-FFF2-40B4-BE49-F238E27FC236}">
                  <a16:creationId xmlns:a16="http://schemas.microsoft.com/office/drawing/2014/main" id="{8E90F326-DDF3-49BC-ADDC-6C63F7B9FE28}"/>
                </a:ext>
              </a:extLst>
            </p:cNvPr>
            <p:cNvGrpSpPr/>
            <p:nvPr/>
          </p:nvGrpSpPr>
          <p:grpSpPr>
            <a:xfrm>
              <a:off x="1895220" y="4838290"/>
              <a:ext cx="225952" cy="225952"/>
              <a:chOff x="5405944" y="-1589"/>
              <a:chExt cx="225952" cy="225952"/>
            </a:xfrm>
            <a:grpFill/>
          </p:grpSpPr>
          <p:sp>
            <p:nvSpPr>
              <p:cNvPr id="80" name="Freeform 6">
                <a:extLst>
                  <a:ext uri="{FF2B5EF4-FFF2-40B4-BE49-F238E27FC236}">
                    <a16:creationId xmlns:a16="http://schemas.microsoft.com/office/drawing/2014/main" id="{6A66AFD6-E0B6-430D-A9C8-078FC80C4946}"/>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1" name="Freeform 7">
                <a:extLst>
                  <a:ext uri="{FF2B5EF4-FFF2-40B4-BE49-F238E27FC236}">
                    <a16:creationId xmlns:a16="http://schemas.microsoft.com/office/drawing/2014/main" id="{8289CB3B-25A2-4373-BE0C-607DBE0F3B21}"/>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9" name="Freeform 8">
              <a:extLst>
                <a:ext uri="{FF2B5EF4-FFF2-40B4-BE49-F238E27FC236}">
                  <a16:creationId xmlns:a16="http://schemas.microsoft.com/office/drawing/2014/main" id="{D4879E21-55C6-4724-AE5F-31E96B7AA5E2}"/>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Tree>
    <p:extLst>
      <p:ext uri="{BB962C8B-B14F-4D97-AF65-F5344CB8AC3E}">
        <p14:creationId xmlns:p14="http://schemas.microsoft.com/office/powerpoint/2010/main" val="1181482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up)">
                                      <p:cBhvr>
                                        <p:cTn id="11" dur="500"/>
                                        <p:tgtEl>
                                          <p:spTgt spid="1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85"/>
                                        </p:tgtEl>
                                        <p:attrNameLst>
                                          <p:attrName>style.visibility</p:attrName>
                                        </p:attrNameLst>
                                      </p:cBhvr>
                                      <p:to>
                                        <p:strVal val="visible"/>
                                      </p:to>
                                    </p:set>
                                    <p:animEffect transition="in" filter="wipe(up)">
                                      <p:cBhvr>
                                        <p:cTn id="15" dur="500"/>
                                        <p:tgtEl>
                                          <p:spTgt spid="85"/>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86"/>
                                        </p:tgtEl>
                                        <p:attrNameLst>
                                          <p:attrName>style.visibility</p:attrName>
                                        </p:attrNameLst>
                                      </p:cBhvr>
                                      <p:to>
                                        <p:strVal val="visible"/>
                                      </p:to>
                                    </p:set>
                                    <p:anim calcmode="lin" valueType="num">
                                      <p:cBhvr>
                                        <p:cTn id="19" dur="500" fill="hold"/>
                                        <p:tgtEl>
                                          <p:spTgt spid="86"/>
                                        </p:tgtEl>
                                        <p:attrNameLst>
                                          <p:attrName>ppt_w</p:attrName>
                                        </p:attrNameLst>
                                      </p:cBhvr>
                                      <p:tavLst>
                                        <p:tav tm="0">
                                          <p:val>
                                            <p:fltVal val="0"/>
                                          </p:val>
                                        </p:tav>
                                        <p:tav tm="100000">
                                          <p:val>
                                            <p:strVal val="#ppt_w"/>
                                          </p:val>
                                        </p:tav>
                                      </p:tavLst>
                                    </p:anim>
                                    <p:anim calcmode="lin" valueType="num">
                                      <p:cBhvr>
                                        <p:cTn id="20" dur="500" fill="hold"/>
                                        <p:tgtEl>
                                          <p:spTgt spid="86"/>
                                        </p:tgtEl>
                                        <p:attrNameLst>
                                          <p:attrName>ppt_h</p:attrName>
                                        </p:attrNameLst>
                                      </p:cBhvr>
                                      <p:tavLst>
                                        <p:tav tm="0">
                                          <p:val>
                                            <p:fltVal val="0"/>
                                          </p:val>
                                        </p:tav>
                                        <p:tav tm="100000">
                                          <p:val>
                                            <p:strVal val="#ppt_h"/>
                                          </p:val>
                                        </p:tav>
                                      </p:tavLst>
                                    </p:anim>
                                    <p:animEffect transition="in" filter="fade">
                                      <p:cBhvr>
                                        <p:cTn id="21" dur="500"/>
                                        <p:tgtEl>
                                          <p:spTgt spid="86"/>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87"/>
                                        </p:tgtEl>
                                        <p:attrNameLst>
                                          <p:attrName>style.visibility</p:attrName>
                                        </p:attrNameLst>
                                      </p:cBhvr>
                                      <p:to>
                                        <p:strVal val="visible"/>
                                      </p:to>
                                    </p:set>
                                    <p:animEffect transition="in" filter="wipe(left)">
                                      <p:cBhvr>
                                        <p:cTn id="25" dur="500"/>
                                        <p:tgtEl>
                                          <p:spTgt spid="87"/>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84"/>
                                        </p:tgtEl>
                                        <p:attrNameLst>
                                          <p:attrName>style.visibility</p:attrName>
                                        </p:attrNameLst>
                                      </p:cBhvr>
                                      <p:to>
                                        <p:strVal val="visible"/>
                                      </p:to>
                                    </p:set>
                                    <p:animEffect transition="in" filter="fade">
                                      <p:cBhvr>
                                        <p:cTn id="29" dur="500"/>
                                        <p:tgtEl>
                                          <p:spTgt spid="8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58"/>
                                        </p:tgtEl>
                                        <p:attrNameLst>
                                          <p:attrName>style.visibility</p:attrName>
                                        </p:attrNameLst>
                                      </p:cBhvr>
                                      <p:to>
                                        <p:strVal val="visible"/>
                                      </p:to>
                                    </p:set>
                                    <p:animEffect transition="in" filter="wipe(left)">
                                      <p:cBhvr>
                                        <p:cTn id="33" dur="500"/>
                                        <p:tgtEl>
                                          <p:spTgt spid="5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left)">
                                      <p:cBhvr>
                                        <p:cTn id="36" dur="500"/>
                                        <p:tgtEl>
                                          <p:spTgt spid="43"/>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74"/>
                                        </p:tgtEl>
                                        <p:attrNameLst>
                                          <p:attrName>style.visibility</p:attrName>
                                        </p:attrNameLst>
                                      </p:cBhvr>
                                      <p:to>
                                        <p:strVal val="visible"/>
                                      </p:to>
                                    </p:set>
                                    <p:animEffect transition="in" filter="wipe(left)">
                                      <p:cBhvr>
                                        <p:cTn id="39" dur="500"/>
                                        <p:tgtEl>
                                          <p:spTgt spid="74"/>
                                        </p:tgtEl>
                                      </p:cBhvr>
                                    </p:animEffect>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57"/>
                                        </p:tgtEl>
                                        <p:attrNameLst>
                                          <p:attrName>style.visibility</p:attrName>
                                        </p:attrNameLst>
                                      </p:cBhvr>
                                      <p:to>
                                        <p:strVal val="visible"/>
                                      </p:to>
                                    </p:set>
                                    <p:animEffect transition="in" filter="wipe(left)">
                                      <p:cBhvr>
                                        <p:cTn id="43" dur="500"/>
                                        <p:tgtEl>
                                          <p:spTgt spid="57"/>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wipe(left)">
                                      <p:cBhvr>
                                        <p:cTn id="46" dur="500"/>
                                        <p:tgtEl>
                                          <p:spTgt spid="4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73"/>
                                        </p:tgtEl>
                                        <p:attrNameLst>
                                          <p:attrName>style.visibility</p:attrName>
                                        </p:attrNameLst>
                                      </p:cBhvr>
                                      <p:to>
                                        <p:strVal val="visible"/>
                                      </p:to>
                                    </p:set>
                                    <p:animEffect transition="in" filter="wipe(left)">
                                      <p:cBhvr>
                                        <p:cTn id="49" dur="500"/>
                                        <p:tgtEl>
                                          <p:spTgt spid="73"/>
                                        </p:tgtEl>
                                      </p:cBhvr>
                                    </p:animEffect>
                                  </p:childTnLst>
                                </p:cTn>
                              </p:par>
                            </p:childTnLst>
                          </p:cTn>
                        </p:par>
                        <p:par>
                          <p:cTn id="50" fill="hold">
                            <p:stCondLst>
                              <p:cond delay="4000"/>
                            </p:stCondLst>
                            <p:childTnLst>
                              <p:par>
                                <p:cTn id="51" presetID="22" presetClass="entr" presetSubtype="8" fill="hold" grpId="0" nodeType="afterEffect">
                                  <p:stCondLst>
                                    <p:cond delay="0"/>
                                  </p:stCondLst>
                                  <p:childTnLst>
                                    <p:set>
                                      <p:cBhvr>
                                        <p:cTn id="52" dur="1" fill="hold">
                                          <p:stCondLst>
                                            <p:cond delay="0"/>
                                          </p:stCondLst>
                                        </p:cTn>
                                        <p:tgtEl>
                                          <p:spTgt spid="59"/>
                                        </p:tgtEl>
                                        <p:attrNameLst>
                                          <p:attrName>style.visibility</p:attrName>
                                        </p:attrNameLst>
                                      </p:cBhvr>
                                      <p:to>
                                        <p:strVal val="visible"/>
                                      </p:to>
                                    </p:set>
                                    <p:animEffect transition="in" filter="wipe(left)">
                                      <p:cBhvr>
                                        <p:cTn id="53" dur="500"/>
                                        <p:tgtEl>
                                          <p:spTgt spid="5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left)">
                                      <p:cBhvr>
                                        <p:cTn id="56" dur="500"/>
                                        <p:tgtEl>
                                          <p:spTgt spid="44"/>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wipe(left)">
                                      <p:cBhvr>
                                        <p:cTn id="59" dur="500"/>
                                        <p:tgtEl>
                                          <p:spTgt spid="75"/>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60"/>
                                        </p:tgtEl>
                                        <p:attrNameLst>
                                          <p:attrName>style.visibility</p:attrName>
                                        </p:attrNameLst>
                                      </p:cBhvr>
                                      <p:to>
                                        <p:strVal val="visible"/>
                                      </p:to>
                                    </p:set>
                                    <p:animEffect transition="in" filter="wipe(left)">
                                      <p:cBhvr>
                                        <p:cTn id="63" dur="500"/>
                                        <p:tgtEl>
                                          <p:spTgt spid="60"/>
                                        </p:tgtEl>
                                      </p:cBhvr>
                                    </p:animEffect>
                                  </p:childTnLst>
                                </p:cTn>
                              </p:par>
                              <p:par>
                                <p:cTn id="64" presetID="22" presetClass="entr" presetSubtype="8" fill="hold"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par>
                                <p:cTn id="67" presetID="22" presetClass="entr" presetSubtype="8" fill="hold" nodeType="with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wipe(left)">
                                      <p:cBhvr>
                                        <p:cTn id="69" dur="500"/>
                                        <p:tgtEl>
                                          <p:spTgt spid="76"/>
                                        </p:tgtEl>
                                      </p:cBhvr>
                                    </p:animEffect>
                                  </p:childTnLst>
                                </p:cTn>
                              </p:par>
                            </p:childTnLst>
                          </p:cTn>
                        </p:par>
                        <p:par>
                          <p:cTn id="70" fill="hold">
                            <p:stCondLst>
                              <p:cond delay="5000"/>
                            </p:stCondLst>
                            <p:childTnLst>
                              <p:par>
                                <p:cTn id="71" presetID="10" presetClass="entr" presetSubtype="0" fill="hold" grpId="0" nodeType="afterEffect">
                                  <p:stCondLst>
                                    <p:cond delay="0"/>
                                  </p:stCondLst>
                                  <p:childTnLst>
                                    <p:set>
                                      <p:cBhvr>
                                        <p:cTn id="72" dur="1" fill="hold">
                                          <p:stCondLst>
                                            <p:cond delay="0"/>
                                          </p:stCondLst>
                                        </p:cTn>
                                        <p:tgtEl>
                                          <p:spTgt spid="67"/>
                                        </p:tgtEl>
                                        <p:attrNameLst>
                                          <p:attrName>style.visibility</p:attrName>
                                        </p:attrNameLst>
                                      </p:cBhvr>
                                      <p:to>
                                        <p:strVal val="visible"/>
                                      </p:to>
                                    </p:set>
                                    <p:animEffect transition="in" filter="fade">
                                      <p:cBhvr>
                                        <p:cTn id="73" dur="500"/>
                                        <p:tgtEl>
                                          <p:spTgt spid="67"/>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8"/>
                                        </p:tgtEl>
                                        <p:attrNameLst>
                                          <p:attrName>style.visibility</p:attrName>
                                        </p:attrNameLst>
                                      </p:cBhvr>
                                      <p:to>
                                        <p:strVal val="visible"/>
                                      </p:to>
                                    </p:set>
                                    <p:animEffect transition="in" filter="fade">
                                      <p:cBhvr>
                                        <p:cTn id="76" dur="500"/>
                                        <p:tgtEl>
                                          <p:spTgt spid="68"/>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89"/>
                                        </p:tgtEl>
                                        <p:attrNameLst>
                                          <p:attrName>style.visibility</p:attrName>
                                        </p:attrNameLst>
                                      </p:cBhvr>
                                      <p:to>
                                        <p:strVal val="visible"/>
                                      </p:to>
                                    </p:set>
                                    <p:animEffect transition="in" filter="fade">
                                      <p:cBhvr>
                                        <p:cTn id="79" dur="500"/>
                                        <p:tgtEl>
                                          <p:spTgt spid="89"/>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66"/>
                                        </p:tgtEl>
                                        <p:attrNameLst>
                                          <p:attrName>style.visibility</p:attrName>
                                        </p:attrNameLst>
                                      </p:cBhvr>
                                      <p:to>
                                        <p:strVal val="visible"/>
                                      </p:to>
                                    </p:set>
                                    <p:animEffect transition="in" filter="fade">
                                      <p:cBhvr>
                                        <p:cTn id="82" dur="500"/>
                                        <p:tgtEl>
                                          <p:spTgt spid="66"/>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69"/>
                                        </p:tgtEl>
                                        <p:attrNameLst>
                                          <p:attrName>style.visibility</p:attrName>
                                        </p:attrNameLst>
                                      </p:cBhvr>
                                      <p:to>
                                        <p:strVal val="visible"/>
                                      </p:to>
                                    </p:set>
                                    <p:animEffect transition="in" filter="fade">
                                      <p:cBhvr>
                                        <p:cTn id="85"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8" grpId="0"/>
      <p:bldP spid="66" grpId="0" animBg="1"/>
      <p:bldP spid="67" grpId="0" animBg="1"/>
      <p:bldP spid="68" grpId="0" animBg="1"/>
      <p:bldP spid="69" grpId="0" animBg="1"/>
      <p:bldP spid="85" grpId="0"/>
      <p:bldP spid="86" grpId="0" animBg="1"/>
      <p:bldP spid="87" grpId="0"/>
      <p:bldP spid="89" grpId="0" animBg="1"/>
      <p:bldP spid="42" grpId="0"/>
      <p:bldP spid="43" grpId="0"/>
      <p:bldP spid="44" grpId="0"/>
      <p:bldP spid="57" grpId="0"/>
      <p:bldP spid="58" grpId="0"/>
      <p:bldP spid="59" grpId="0"/>
      <p:bldP spid="73" grpId="0"/>
      <p:bldP spid="74" grpId="0"/>
      <p:bldP spid="7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 name="PpHolder1">
            <a:extLst>
              <a:ext uri="{FF2B5EF4-FFF2-40B4-BE49-F238E27FC236}">
                <a16:creationId xmlns:a16="http://schemas.microsoft.com/office/drawing/2014/main" id="{4B44DA9C-1F43-41F6-B826-AFFFEB9F95E7}"/>
              </a:ext>
            </a:extLst>
          </p:cNvPr>
          <p:cNvPicPr>
            <a:picLocks/>
          </p:cNvPicPr>
          <p:nvPr/>
        </p:nvPicPr>
        <p:blipFill>
          <a:blip r:embed="rId2"/>
          <a:srcRect l="4987" t="23403" r="72500" b="18889"/>
          <a:stretch>
            <a:fillRect/>
          </a:stretch>
        </p:blipFill>
        <p:spPr>
          <a:xfrm>
            <a:off x="608016" y="1604946"/>
            <a:ext cx="2744786" cy="3957654"/>
          </a:xfrm>
          <a:custGeom>
            <a:avLst/>
            <a:gdLst>
              <a:gd name="connsiteX0" fmla="*/ 131392 w 2744786"/>
              <a:gd name="connsiteY0" fmla="*/ 0 h 3957654"/>
              <a:gd name="connsiteX1" fmla="*/ 2613392 w 2744786"/>
              <a:gd name="connsiteY1" fmla="*/ 0 h 3957654"/>
              <a:gd name="connsiteX2" fmla="*/ 2744786 w 2744786"/>
              <a:gd name="connsiteY2" fmla="*/ 131393 h 3957654"/>
              <a:gd name="connsiteX3" fmla="*/ 2744786 w 2744786"/>
              <a:gd name="connsiteY3" fmla="*/ 3826261 h 3957654"/>
              <a:gd name="connsiteX4" fmla="*/ 2613392 w 2744786"/>
              <a:gd name="connsiteY4" fmla="*/ 3957654 h 3957654"/>
              <a:gd name="connsiteX5" fmla="*/ 131392 w 2744786"/>
              <a:gd name="connsiteY5" fmla="*/ 3957654 h 3957654"/>
              <a:gd name="connsiteX6" fmla="*/ 0 w 2744786"/>
              <a:gd name="connsiteY6" fmla="*/ 3826261 h 3957654"/>
              <a:gd name="connsiteX7" fmla="*/ 0 w 2744786"/>
              <a:gd name="connsiteY7" fmla="*/ 131393 h 3957654"/>
              <a:gd name="connsiteX8" fmla="*/ 131392 w 2744786"/>
              <a:gd name="connsiteY8" fmla="*/ 0 h 3957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4786" h="3957654">
                <a:moveTo>
                  <a:pt x="131392" y="0"/>
                </a:moveTo>
                <a:lnTo>
                  <a:pt x="2613392" y="0"/>
                </a:lnTo>
                <a:cubicBezTo>
                  <a:pt x="2685958" y="0"/>
                  <a:pt x="2744786" y="58827"/>
                  <a:pt x="2744786" y="131393"/>
                </a:cubicBezTo>
                <a:lnTo>
                  <a:pt x="2744786" y="3826261"/>
                </a:lnTo>
                <a:cubicBezTo>
                  <a:pt x="2744786" y="3898827"/>
                  <a:pt x="2685958" y="3957654"/>
                  <a:pt x="2613392" y="3957654"/>
                </a:cubicBezTo>
                <a:lnTo>
                  <a:pt x="131392" y="3957654"/>
                </a:lnTo>
                <a:cubicBezTo>
                  <a:pt x="58826" y="3957654"/>
                  <a:pt x="0" y="3898827"/>
                  <a:pt x="0" y="3826261"/>
                </a:cubicBezTo>
                <a:lnTo>
                  <a:pt x="0" y="131393"/>
                </a:lnTo>
                <a:cubicBezTo>
                  <a:pt x="0" y="58827"/>
                  <a:pt x="58826" y="0"/>
                  <a:pt x="131392" y="0"/>
                </a:cubicBezTo>
                <a:close/>
              </a:path>
            </a:pathLst>
          </a:custGeom>
        </p:spPr>
      </p:pic>
      <p:pic>
        <p:nvPicPr>
          <p:cNvPr id="77" name="PpHolder2">
            <a:extLst>
              <a:ext uri="{FF2B5EF4-FFF2-40B4-BE49-F238E27FC236}">
                <a16:creationId xmlns:a16="http://schemas.microsoft.com/office/drawing/2014/main" id="{A339296E-E688-40F3-A618-195CBAD5A008}"/>
              </a:ext>
            </a:extLst>
          </p:cNvPr>
          <p:cNvPicPr>
            <a:picLocks/>
          </p:cNvPicPr>
          <p:nvPr/>
        </p:nvPicPr>
        <p:blipFill>
          <a:blip r:embed="rId2"/>
          <a:srcRect l="52500" t="23403" r="24987" b="18889"/>
          <a:stretch>
            <a:fillRect/>
          </a:stretch>
        </p:blipFill>
        <p:spPr>
          <a:xfrm>
            <a:off x="6400800" y="1604946"/>
            <a:ext cx="2744786" cy="3957654"/>
          </a:xfrm>
          <a:custGeom>
            <a:avLst/>
            <a:gdLst>
              <a:gd name="connsiteX0" fmla="*/ 131393 w 2744786"/>
              <a:gd name="connsiteY0" fmla="*/ 0 h 3957654"/>
              <a:gd name="connsiteX1" fmla="*/ 2613393 w 2744786"/>
              <a:gd name="connsiteY1" fmla="*/ 0 h 3957654"/>
              <a:gd name="connsiteX2" fmla="*/ 2744786 w 2744786"/>
              <a:gd name="connsiteY2" fmla="*/ 131393 h 3957654"/>
              <a:gd name="connsiteX3" fmla="*/ 2744786 w 2744786"/>
              <a:gd name="connsiteY3" fmla="*/ 3826261 h 3957654"/>
              <a:gd name="connsiteX4" fmla="*/ 2613393 w 2744786"/>
              <a:gd name="connsiteY4" fmla="*/ 3957654 h 3957654"/>
              <a:gd name="connsiteX5" fmla="*/ 131393 w 2744786"/>
              <a:gd name="connsiteY5" fmla="*/ 3957654 h 3957654"/>
              <a:gd name="connsiteX6" fmla="*/ 0 w 2744786"/>
              <a:gd name="connsiteY6" fmla="*/ 3826261 h 3957654"/>
              <a:gd name="connsiteX7" fmla="*/ 0 w 2744786"/>
              <a:gd name="connsiteY7" fmla="*/ 131393 h 3957654"/>
              <a:gd name="connsiteX8" fmla="*/ 131393 w 2744786"/>
              <a:gd name="connsiteY8" fmla="*/ 0 h 3957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4786" h="3957654">
                <a:moveTo>
                  <a:pt x="131393" y="0"/>
                </a:moveTo>
                <a:lnTo>
                  <a:pt x="2613393" y="0"/>
                </a:lnTo>
                <a:cubicBezTo>
                  <a:pt x="2685959" y="0"/>
                  <a:pt x="2744786" y="58827"/>
                  <a:pt x="2744786" y="131393"/>
                </a:cubicBezTo>
                <a:lnTo>
                  <a:pt x="2744786" y="3826261"/>
                </a:lnTo>
                <a:cubicBezTo>
                  <a:pt x="2744786" y="3898827"/>
                  <a:pt x="2685959" y="3957654"/>
                  <a:pt x="2613393" y="3957654"/>
                </a:cubicBezTo>
                <a:lnTo>
                  <a:pt x="131393" y="3957654"/>
                </a:lnTo>
                <a:cubicBezTo>
                  <a:pt x="58827" y="3957654"/>
                  <a:pt x="0" y="3898827"/>
                  <a:pt x="0" y="3826261"/>
                </a:cubicBezTo>
                <a:lnTo>
                  <a:pt x="0" y="131393"/>
                </a:lnTo>
                <a:cubicBezTo>
                  <a:pt x="0" y="58827"/>
                  <a:pt x="58827" y="0"/>
                  <a:pt x="131393" y="0"/>
                </a:cubicBezTo>
                <a:close/>
              </a:path>
            </a:pathLst>
          </a:custGeom>
        </p:spPr>
      </p:pic>
      <p:sp>
        <p:nvSpPr>
          <p:cNvPr id="17" name="Title 16">
            <a:extLst>
              <a:ext uri="{FF2B5EF4-FFF2-40B4-BE49-F238E27FC236}">
                <a16:creationId xmlns:a16="http://schemas.microsoft.com/office/drawing/2014/main" id="{AA46BDFE-7D3B-4BE0-A453-0FC702060F2E}"/>
              </a:ext>
            </a:extLst>
          </p:cNvPr>
          <p:cNvSpPr>
            <a:spLocks noGrp="1"/>
          </p:cNvSpPr>
          <p:nvPr>
            <p:ph type="title"/>
          </p:nvPr>
        </p:nvSpPr>
        <p:spPr/>
        <p:txBody>
          <a:bodyPr/>
          <a:lstStyle/>
          <a:p>
            <a:r>
              <a:rPr lang="en-US" sz="4400" b="1" dirty="0">
                <a:latin typeface="+mj-lt"/>
              </a:rPr>
              <a:t>Meet The Team</a:t>
            </a:r>
            <a:endParaRPr lang="en-ID" dirty="0"/>
          </a:p>
        </p:txBody>
      </p:sp>
      <p:sp>
        <p:nvSpPr>
          <p:cNvPr id="3" name="TextBox 2">
            <a:extLst>
              <a:ext uri="{FF2B5EF4-FFF2-40B4-BE49-F238E27FC236}">
                <a16:creationId xmlns:a16="http://schemas.microsoft.com/office/drawing/2014/main" id="{7BE7C052-C060-495D-9524-813A25F9A15A}"/>
              </a:ext>
            </a:extLst>
          </p:cNvPr>
          <p:cNvSpPr txBox="1"/>
          <p:nvPr/>
        </p:nvSpPr>
        <p:spPr>
          <a:xfrm>
            <a:off x="3567831" y="2604347"/>
            <a:ext cx="2208435" cy="616836"/>
          </a:xfrm>
          <a:prstGeom prst="rect">
            <a:avLst/>
          </a:prstGeom>
          <a:noFill/>
        </p:spPr>
        <p:txBody>
          <a:bodyPr wrap="square" rtlCol="0" anchor="t">
            <a:spAutoFit/>
          </a:bodyPr>
          <a:lstStyle/>
          <a:p>
            <a:pPr>
              <a:lnSpc>
                <a:spcPct val="150000"/>
              </a:lnSpc>
            </a:pPr>
            <a:r>
              <a:rPr lang="en-US" sz="1200" b="0" i="0" dirty="0">
                <a:effectLst/>
              </a:rPr>
              <a:t>A wonderful serenity taken possession entire soul</a:t>
            </a:r>
            <a:endParaRPr lang="en-US" sz="1200" dirty="0"/>
          </a:p>
        </p:txBody>
      </p:sp>
      <p:grpSp>
        <p:nvGrpSpPr>
          <p:cNvPr id="4" name="Group 54">
            <a:extLst>
              <a:ext uri="{FF2B5EF4-FFF2-40B4-BE49-F238E27FC236}">
                <a16:creationId xmlns:a16="http://schemas.microsoft.com/office/drawing/2014/main" id="{ED47EF4D-9A5D-4FB6-A65B-81532A6DA56C}"/>
              </a:ext>
            </a:extLst>
          </p:cNvPr>
          <p:cNvGrpSpPr/>
          <p:nvPr/>
        </p:nvGrpSpPr>
        <p:grpSpPr>
          <a:xfrm>
            <a:off x="3688673" y="3317573"/>
            <a:ext cx="808687" cy="165342"/>
            <a:chOff x="926807" y="4838290"/>
            <a:chExt cx="1194365" cy="244196"/>
          </a:xfrm>
          <a:solidFill>
            <a:schemeClr val="accent1"/>
          </a:solidFill>
        </p:grpSpPr>
        <p:sp>
          <p:nvSpPr>
            <p:cNvPr id="5" name="Freeform 5">
              <a:extLst>
                <a:ext uri="{FF2B5EF4-FFF2-40B4-BE49-F238E27FC236}">
                  <a16:creationId xmlns:a16="http://schemas.microsoft.com/office/drawing/2014/main" id="{537E9157-2763-466D-BA5E-98877E4BBADF}"/>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 name="Group 52">
              <a:extLst>
                <a:ext uri="{FF2B5EF4-FFF2-40B4-BE49-F238E27FC236}">
                  <a16:creationId xmlns:a16="http://schemas.microsoft.com/office/drawing/2014/main" id="{04711EDC-C4E5-4B3E-BBA4-0AF611D903AF}"/>
                </a:ext>
              </a:extLst>
            </p:cNvPr>
            <p:cNvGrpSpPr/>
            <p:nvPr/>
          </p:nvGrpSpPr>
          <p:grpSpPr>
            <a:xfrm>
              <a:off x="1895220" y="4838290"/>
              <a:ext cx="225952" cy="225952"/>
              <a:chOff x="5405944" y="-1589"/>
              <a:chExt cx="225952" cy="225952"/>
            </a:xfrm>
            <a:grpFill/>
          </p:grpSpPr>
          <p:sp>
            <p:nvSpPr>
              <p:cNvPr id="8" name="Freeform 6">
                <a:extLst>
                  <a:ext uri="{FF2B5EF4-FFF2-40B4-BE49-F238E27FC236}">
                    <a16:creationId xmlns:a16="http://schemas.microsoft.com/office/drawing/2014/main" id="{A78BF993-E040-4158-9144-BF91EA56FC4F}"/>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 name="Freeform 7">
                <a:extLst>
                  <a:ext uri="{FF2B5EF4-FFF2-40B4-BE49-F238E27FC236}">
                    <a16:creationId xmlns:a16="http://schemas.microsoft.com/office/drawing/2014/main" id="{72B19FBC-4660-4684-BDFE-21DDDECAB908}"/>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 name="Freeform 8">
              <a:extLst>
                <a:ext uri="{FF2B5EF4-FFF2-40B4-BE49-F238E27FC236}">
                  <a16:creationId xmlns:a16="http://schemas.microsoft.com/office/drawing/2014/main" id="{F807C932-AE6B-4EC2-A636-5019E1D62B35}"/>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0" name="Rectangle: Rounded Corners 9">
            <a:extLst>
              <a:ext uri="{FF2B5EF4-FFF2-40B4-BE49-F238E27FC236}">
                <a16:creationId xmlns:a16="http://schemas.microsoft.com/office/drawing/2014/main" id="{6532FDA1-F51E-451D-965A-B46AD3221870}"/>
              </a:ext>
            </a:extLst>
          </p:cNvPr>
          <p:cNvSpPr/>
          <p:nvPr/>
        </p:nvSpPr>
        <p:spPr>
          <a:xfrm>
            <a:off x="3654894" y="4034063"/>
            <a:ext cx="2142601" cy="313875"/>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10">
            <a:extLst>
              <a:ext uri="{FF2B5EF4-FFF2-40B4-BE49-F238E27FC236}">
                <a16:creationId xmlns:a16="http://schemas.microsoft.com/office/drawing/2014/main" id="{85EEDBE2-60FB-410F-90E4-2B2FF0358569}"/>
              </a:ext>
            </a:extLst>
          </p:cNvPr>
          <p:cNvSpPr/>
          <p:nvPr/>
        </p:nvSpPr>
        <p:spPr>
          <a:xfrm>
            <a:off x="3654894" y="4034063"/>
            <a:ext cx="1793755" cy="31387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071B5048-FAC3-491B-8650-82B09E0137D8}"/>
              </a:ext>
            </a:extLst>
          </p:cNvPr>
          <p:cNvSpPr txBox="1"/>
          <p:nvPr/>
        </p:nvSpPr>
        <p:spPr>
          <a:xfrm>
            <a:off x="4815840" y="4067890"/>
            <a:ext cx="635552" cy="246221"/>
          </a:xfrm>
          <a:prstGeom prst="rect">
            <a:avLst/>
          </a:prstGeom>
          <a:noFill/>
        </p:spPr>
        <p:txBody>
          <a:bodyPr wrap="square" rtlCol="0" anchor="ctr">
            <a:spAutoFit/>
          </a:bodyPr>
          <a:lstStyle/>
          <a:p>
            <a:pPr algn="r"/>
            <a:r>
              <a:rPr lang="en-US" sz="1000" dirty="0">
                <a:solidFill>
                  <a:schemeClr val="bg2"/>
                </a:solidFill>
              </a:rPr>
              <a:t>88%</a:t>
            </a:r>
            <a:endParaRPr lang="en-ID" sz="1000" dirty="0">
              <a:solidFill>
                <a:schemeClr val="bg2"/>
              </a:solidFill>
            </a:endParaRPr>
          </a:p>
        </p:txBody>
      </p:sp>
      <p:sp>
        <p:nvSpPr>
          <p:cNvPr id="13" name="TextBox 12">
            <a:extLst>
              <a:ext uri="{FF2B5EF4-FFF2-40B4-BE49-F238E27FC236}">
                <a16:creationId xmlns:a16="http://schemas.microsoft.com/office/drawing/2014/main" id="{F2CCC4BB-8BDD-45BD-9CEE-56C5616045FD}"/>
              </a:ext>
            </a:extLst>
          </p:cNvPr>
          <p:cNvSpPr txBox="1"/>
          <p:nvPr/>
        </p:nvSpPr>
        <p:spPr>
          <a:xfrm>
            <a:off x="3567831" y="3697658"/>
            <a:ext cx="1575286" cy="307777"/>
          </a:xfrm>
          <a:prstGeom prst="rect">
            <a:avLst/>
          </a:prstGeom>
          <a:noFill/>
        </p:spPr>
        <p:txBody>
          <a:bodyPr wrap="square" rtlCol="0" anchor="ctr">
            <a:spAutoFit/>
          </a:bodyPr>
          <a:lstStyle/>
          <a:p>
            <a:r>
              <a:rPr lang="en-ID" sz="1400" b="1" dirty="0">
                <a:solidFill>
                  <a:schemeClr val="accent1"/>
                </a:solidFill>
                <a:latin typeface="+mj-lt"/>
              </a:rPr>
              <a:t>Description</a:t>
            </a:r>
            <a:endParaRPr lang="en-ID" sz="1050" b="1" dirty="0">
              <a:solidFill>
                <a:schemeClr val="accent1"/>
              </a:solidFill>
              <a:latin typeface="+mj-lt"/>
            </a:endParaRPr>
          </a:p>
        </p:txBody>
      </p:sp>
      <p:sp>
        <p:nvSpPr>
          <p:cNvPr id="34" name="Rectangle: Rounded Corners 33">
            <a:extLst>
              <a:ext uri="{FF2B5EF4-FFF2-40B4-BE49-F238E27FC236}">
                <a16:creationId xmlns:a16="http://schemas.microsoft.com/office/drawing/2014/main" id="{B00E849F-E26D-4752-8711-13A7AA4C3B2B}"/>
              </a:ext>
            </a:extLst>
          </p:cNvPr>
          <p:cNvSpPr/>
          <p:nvPr/>
        </p:nvSpPr>
        <p:spPr>
          <a:xfrm>
            <a:off x="3659894" y="1905208"/>
            <a:ext cx="2142601" cy="612686"/>
          </a:xfrm>
          <a:prstGeom prst="roundRect">
            <a:avLst>
              <a:gd name="adj" fmla="val 2337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TextBox 34">
            <a:extLst>
              <a:ext uri="{FF2B5EF4-FFF2-40B4-BE49-F238E27FC236}">
                <a16:creationId xmlns:a16="http://schemas.microsoft.com/office/drawing/2014/main" id="{76035417-AADA-4BFD-8EA8-397D3B19B4FD}"/>
              </a:ext>
            </a:extLst>
          </p:cNvPr>
          <p:cNvSpPr txBox="1"/>
          <p:nvPr/>
        </p:nvSpPr>
        <p:spPr>
          <a:xfrm>
            <a:off x="3659893" y="2057663"/>
            <a:ext cx="2142602" cy="307777"/>
          </a:xfrm>
          <a:prstGeom prst="rect">
            <a:avLst/>
          </a:prstGeom>
          <a:noFill/>
        </p:spPr>
        <p:txBody>
          <a:bodyPr wrap="square" rtlCol="0" anchor="ctr">
            <a:spAutoFit/>
          </a:bodyPr>
          <a:lstStyle/>
          <a:p>
            <a:pPr algn="ctr"/>
            <a:r>
              <a:rPr lang="en-US" sz="1400" b="1" dirty="0">
                <a:solidFill>
                  <a:schemeClr val="bg2"/>
                </a:solidFill>
                <a:latin typeface="+mj-lt"/>
              </a:rPr>
              <a:t>Mr. </a:t>
            </a:r>
            <a:r>
              <a:rPr lang="en-ID" sz="1400" b="1" dirty="0">
                <a:solidFill>
                  <a:schemeClr val="bg2"/>
                </a:solidFill>
                <a:latin typeface="+mj-lt"/>
              </a:rPr>
              <a:t>Adrian Maulana</a:t>
            </a:r>
            <a:endParaRPr lang="en-ID" sz="1050" b="1" dirty="0">
              <a:solidFill>
                <a:schemeClr val="bg2"/>
              </a:solidFill>
              <a:latin typeface="+mj-lt"/>
            </a:endParaRPr>
          </a:p>
        </p:txBody>
      </p:sp>
      <p:sp>
        <p:nvSpPr>
          <p:cNvPr id="36" name="Rectangle: Rounded Corners 35">
            <a:extLst>
              <a:ext uri="{FF2B5EF4-FFF2-40B4-BE49-F238E27FC236}">
                <a16:creationId xmlns:a16="http://schemas.microsoft.com/office/drawing/2014/main" id="{EAFAC055-4DB9-4412-9F29-E71895B2ED7B}"/>
              </a:ext>
            </a:extLst>
          </p:cNvPr>
          <p:cNvSpPr/>
          <p:nvPr/>
        </p:nvSpPr>
        <p:spPr>
          <a:xfrm>
            <a:off x="3654894" y="4948463"/>
            <a:ext cx="2142601" cy="313875"/>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Rounded Corners 36">
            <a:extLst>
              <a:ext uri="{FF2B5EF4-FFF2-40B4-BE49-F238E27FC236}">
                <a16:creationId xmlns:a16="http://schemas.microsoft.com/office/drawing/2014/main" id="{C1A45E7F-C4AD-4A0C-9D10-47EFB5C64748}"/>
              </a:ext>
            </a:extLst>
          </p:cNvPr>
          <p:cNvSpPr/>
          <p:nvPr/>
        </p:nvSpPr>
        <p:spPr>
          <a:xfrm>
            <a:off x="3654894" y="4948463"/>
            <a:ext cx="1601347" cy="31387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6224D70B-EC10-4FEE-A082-F08D2C52E845}"/>
              </a:ext>
            </a:extLst>
          </p:cNvPr>
          <p:cNvSpPr txBox="1"/>
          <p:nvPr/>
        </p:nvSpPr>
        <p:spPr>
          <a:xfrm>
            <a:off x="4626389" y="4982290"/>
            <a:ext cx="635552" cy="246221"/>
          </a:xfrm>
          <a:prstGeom prst="rect">
            <a:avLst/>
          </a:prstGeom>
          <a:noFill/>
        </p:spPr>
        <p:txBody>
          <a:bodyPr wrap="square" rtlCol="0" anchor="ctr">
            <a:spAutoFit/>
          </a:bodyPr>
          <a:lstStyle/>
          <a:p>
            <a:pPr algn="r"/>
            <a:r>
              <a:rPr lang="en-US" sz="1000">
                <a:solidFill>
                  <a:schemeClr val="bg2"/>
                </a:solidFill>
              </a:rPr>
              <a:t>79%</a:t>
            </a:r>
            <a:endParaRPr lang="en-ID" sz="1000" dirty="0">
              <a:solidFill>
                <a:schemeClr val="bg2"/>
              </a:solidFill>
            </a:endParaRPr>
          </a:p>
        </p:txBody>
      </p:sp>
      <p:sp>
        <p:nvSpPr>
          <p:cNvPr id="39" name="TextBox 38">
            <a:extLst>
              <a:ext uri="{FF2B5EF4-FFF2-40B4-BE49-F238E27FC236}">
                <a16:creationId xmlns:a16="http://schemas.microsoft.com/office/drawing/2014/main" id="{859292F9-6DFB-4831-AD8F-89A367340CA4}"/>
              </a:ext>
            </a:extLst>
          </p:cNvPr>
          <p:cNvSpPr txBox="1"/>
          <p:nvPr/>
        </p:nvSpPr>
        <p:spPr>
          <a:xfrm>
            <a:off x="3567831" y="4612058"/>
            <a:ext cx="1575286" cy="307777"/>
          </a:xfrm>
          <a:prstGeom prst="rect">
            <a:avLst/>
          </a:prstGeom>
          <a:noFill/>
        </p:spPr>
        <p:txBody>
          <a:bodyPr wrap="square" rtlCol="0" anchor="ctr">
            <a:spAutoFit/>
          </a:bodyPr>
          <a:lstStyle/>
          <a:p>
            <a:r>
              <a:rPr lang="en-ID" sz="1400" b="1" dirty="0">
                <a:solidFill>
                  <a:schemeClr val="accent1"/>
                </a:solidFill>
                <a:latin typeface="+mj-lt"/>
              </a:rPr>
              <a:t>Description</a:t>
            </a:r>
            <a:endParaRPr lang="en-ID" sz="1050" b="1" dirty="0">
              <a:solidFill>
                <a:schemeClr val="accent1"/>
              </a:solidFill>
              <a:latin typeface="+mj-lt"/>
            </a:endParaRPr>
          </a:p>
        </p:txBody>
      </p:sp>
      <p:sp>
        <p:nvSpPr>
          <p:cNvPr id="43" name="TextBox 42">
            <a:extLst>
              <a:ext uri="{FF2B5EF4-FFF2-40B4-BE49-F238E27FC236}">
                <a16:creationId xmlns:a16="http://schemas.microsoft.com/office/drawing/2014/main" id="{51E6E6FE-9477-4593-A423-294BEF15BFA6}"/>
              </a:ext>
            </a:extLst>
          </p:cNvPr>
          <p:cNvSpPr txBox="1"/>
          <p:nvPr/>
        </p:nvSpPr>
        <p:spPr>
          <a:xfrm>
            <a:off x="9360617" y="2604347"/>
            <a:ext cx="2208435" cy="616836"/>
          </a:xfrm>
          <a:prstGeom prst="rect">
            <a:avLst/>
          </a:prstGeom>
          <a:noFill/>
        </p:spPr>
        <p:txBody>
          <a:bodyPr wrap="square" rtlCol="0" anchor="t">
            <a:spAutoFit/>
          </a:bodyPr>
          <a:lstStyle/>
          <a:p>
            <a:pPr>
              <a:lnSpc>
                <a:spcPct val="150000"/>
              </a:lnSpc>
            </a:pPr>
            <a:r>
              <a:rPr lang="en-US" sz="1200" b="0" i="0" dirty="0">
                <a:effectLst/>
              </a:rPr>
              <a:t>A wonderful serenity taken possession entire soul</a:t>
            </a:r>
            <a:endParaRPr lang="en-US" sz="1200" dirty="0"/>
          </a:p>
        </p:txBody>
      </p:sp>
      <p:grpSp>
        <p:nvGrpSpPr>
          <p:cNvPr id="44" name="Group 54">
            <a:extLst>
              <a:ext uri="{FF2B5EF4-FFF2-40B4-BE49-F238E27FC236}">
                <a16:creationId xmlns:a16="http://schemas.microsoft.com/office/drawing/2014/main" id="{7D3D2710-41BA-4BEA-B70E-38FA360266C6}"/>
              </a:ext>
            </a:extLst>
          </p:cNvPr>
          <p:cNvGrpSpPr/>
          <p:nvPr/>
        </p:nvGrpSpPr>
        <p:grpSpPr>
          <a:xfrm>
            <a:off x="9481459" y="3317573"/>
            <a:ext cx="808687" cy="165342"/>
            <a:chOff x="926807" y="4838290"/>
            <a:chExt cx="1194365" cy="244196"/>
          </a:xfrm>
          <a:solidFill>
            <a:schemeClr val="accent2"/>
          </a:solidFill>
        </p:grpSpPr>
        <p:sp>
          <p:nvSpPr>
            <p:cNvPr id="55" name="Freeform 5">
              <a:extLst>
                <a:ext uri="{FF2B5EF4-FFF2-40B4-BE49-F238E27FC236}">
                  <a16:creationId xmlns:a16="http://schemas.microsoft.com/office/drawing/2014/main" id="{E91742A5-3FFB-4821-A6E5-E3E76705917E}"/>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56" name="Group 52">
              <a:extLst>
                <a:ext uri="{FF2B5EF4-FFF2-40B4-BE49-F238E27FC236}">
                  <a16:creationId xmlns:a16="http://schemas.microsoft.com/office/drawing/2014/main" id="{CEB7A440-ED84-457A-A7E1-345B0DD9044C}"/>
                </a:ext>
              </a:extLst>
            </p:cNvPr>
            <p:cNvGrpSpPr/>
            <p:nvPr/>
          </p:nvGrpSpPr>
          <p:grpSpPr>
            <a:xfrm>
              <a:off x="1895220" y="4838290"/>
              <a:ext cx="225952" cy="225952"/>
              <a:chOff x="5405944" y="-1589"/>
              <a:chExt cx="225952" cy="225952"/>
            </a:xfrm>
            <a:grpFill/>
          </p:grpSpPr>
          <p:sp>
            <p:nvSpPr>
              <p:cNvPr id="58" name="Freeform 6">
                <a:extLst>
                  <a:ext uri="{FF2B5EF4-FFF2-40B4-BE49-F238E27FC236}">
                    <a16:creationId xmlns:a16="http://schemas.microsoft.com/office/drawing/2014/main" id="{BB55942B-39F0-46B3-A4D9-30B823DDCF77}"/>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9" name="Freeform 7">
                <a:extLst>
                  <a:ext uri="{FF2B5EF4-FFF2-40B4-BE49-F238E27FC236}">
                    <a16:creationId xmlns:a16="http://schemas.microsoft.com/office/drawing/2014/main" id="{E6B65A07-4823-4F8C-A261-752A5EA7C7A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7" name="Freeform 8">
              <a:extLst>
                <a:ext uri="{FF2B5EF4-FFF2-40B4-BE49-F238E27FC236}">
                  <a16:creationId xmlns:a16="http://schemas.microsoft.com/office/drawing/2014/main" id="{94E191A7-6C13-42C1-BE1F-C7A53E3F6AC1}"/>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5" name="Rectangle: Rounded Corners 44">
            <a:extLst>
              <a:ext uri="{FF2B5EF4-FFF2-40B4-BE49-F238E27FC236}">
                <a16:creationId xmlns:a16="http://schemas.microsoft.com/office/drawing/2014/main" id="{FFC35345-EDDC-4135-9E0C-534D5669DA45}"/>
              </a:ext>
            </a:extLst>
          </p:cNvPr>
          <p:cNvSpPr/>
          <p:nvPr/>
        </p:nvSpPr>
        <p:spPr>
          <a:xfrm>
            <a:off x="9447680" y="4034063"/>
            <a:ext cx="2142601" cy="313875"/>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Rounded Corners 45">
            <a:extLst>
              <a:ext uri="{FF2B5EF4-FFF2-40B4-BE49-F238E27FC236}">
                <a16:creationId xmlns:a16="http://schemas.microsoft.com/office/drawing/2014/main" id="{B1FAC90C-B2C3-49BE-820E-97D4BA353851}"/>
              </a:ext>
            </a:extLst>
          </p:cNvPr>
          <p:cNvSpPr/>
          <p:nvPr/>
        </p:nvSpPr>
        <p:spPr>
          <a:xfrm>
            <a:off x="9447680" y="4034063"/>
            <a:ext cx="1575287" cy="31387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33A762C9-1B72-419E-907B-E5E4B6AB2C8D}"/>
              </a:ext>
            </a:extLst>
          </p:cNvPr>
          <p:cNvSpPr txBox="1"/>
          <p:nvPr/>
        </p:nvSpPr>
        <p:spPr>
          <a:xfrm>
            <a:off x="10387415" y="4067890"/>
            <a:ext cx="635552" cy="246221"/>
          </a:xfrm>
          <a:prstGeom prst="rect">
            <a:avLst/>
          </a:prstGeom>
          <a:noFill/>
        </p:spPr>
        <p:txBody>
          <a:bodyPr wrap="square" rtlCol="0" anchor="ctr">
            <a:spAutoFit/>
          </a:bodyPr>
          <a:lstStyle/>
          <a:p>
            <a:pPr algn="r"/>
            <a:r>
              <a:rPr lang="en-US" sz="1000">
                <a:solidFill>
                  <a:schemeClr val="bg2"/>
                </a:solidFill>
              </a:rPr>
              <a:t>82%</a:t>
            </a:r>
            <a:endParaRPr lang="en-ID" sz="1000" dirty="0">
              <a:solidFill>
                <a:schemeClr val="bg2"/>
              </a:solidFill>
            </a:endParaRPr>
          </a:p>
        </p:txBody>
      </p:sp>
      <p:sp>
        <p:nvSpPr>
          <p:cNvPr id="48" name="TextBox 47">
            <a:extLst>
              <a:ext uri="{FF2B5EF4-FFF2-40B4-BE49-F238E27FC236}">
                <a16:creationId xmlns:a16="http://schemas.microsoft.com/office/drawing/2014/main" id="{D76AA401-A224-432F-B8E2-FA1ACCAA3527}"/>
              </a:ext>
            </a:extLst>
          </p:cNvPr>
          <p:cNvSpPr txBox="1"/>
          <p:nvPr/>
        </p:nvSpPr>
        <p:spPr>
          <a:xfrm>
            <a:off x="9360617" y="3697658"/>
            <a:ext cx="1575286" cy="307777"/>
          </a:xfrm>
          <a:prstGeom prst="rect">
            <a:avLst/>
          </a:prstGeom>
          <a:noFill/>
        </p:spPr>
        <p:txBody>
          <a:bodyPr wrap="square" rtlCol="0" anchor="ctr">
            <a:spAutoFit/>
          </a:bodyPr>
          <a:lstStyle/>
          <a:p>
            <a:r>
              <a:rPr lang="en-ID" sz="1400" b="1" dirty="0">
                <a:solidFill>
                  <a:schemeClr val="accent2"/>
                </a:solidFill>
                <a:latin typeface="+mj-lt"/>
              </a:rPr>
              <a:t>Description</a:t>
            </a:r>
            <a:endParaRPr lang="en-ID" sz="1050" b="1" dirty="0">
              <a:solidFill>
                <a:schemeClr val="accent2"/>
              </a:solidFill>
              <a:latin typeface="+mj-lt"/>
            </a:endParaRPr>
          </a:p>
        </p:txBody>
      </p:sp>
      <p:sp>
        <p:nvSpPr>
          <p:cNvPr id="49" name="Rectangle: Rounded Corners 48">
            <a:extLst>
              <a:ext uri="{FF2B5EF4-FFF2-40B4-BE49-F238E27FC236}">
                <a16:creationId xmlns:a16="http://schemas.microsoft.com/office/drawing/2014/main" id="{0DA09426-94D0-4B90-9D53-09A8510024FF}"/>
              </a:ext>
            </a:extLst>
          </p:cNvPr>
          <p:cNvSpPr/>
          <p:nvPr/>
        </p:nvSpPr>
        <p:spPr>
          <a:xfrm>
            <a:off x="9452680" y="1905208"/>
            <a:ext cx="2142601" cy="612686"/>
          </a:xfrm>
          <a:prstGeom prst="roundRect">
            <a:avLst>
              <a:gd name="adj" fmla="val 2337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0" name="TextBox 49">
            <a:extLst>
              <a:ext uri="{FF2B5EF4-FFF2-40B4-BE49-F238E27FC236}">
                <a16:creationId xmlns:a16="http://schemas.microsoft.com/office/drawing/2014/main" id="{87C9A4D9-D897-4D34-8DDD-3C6610FE0510}"/>
              </a:ext>
            </a:extLst>
          </p:cNvPr>
          <p:cNvSpPr txBox="1"/>
          <p:nvPr/>
        </p:nvSpPr>
        <p:spPr>
          <a:xfrm>
            <a:off x="9452679" y="2057663"/>
            <a:ext cx="2142602" cy="307777"/>
          </a:xfrm>
          <a:prstGeom prst="rect">
            <a:avLst/>
          </a:prstGeom>
          <a:noFill/>
        </p:spPr>
        <p:txBody>
          <a:bodyPr wrap="square" rtlCol="0" anchor="ctr">
            <a:spAutoFit/>
          </a:bodyPr>
          <a:lstStyle/>
          <a:p>
            <a:pPr algn="ctr"/>
            <a:r>
              <a:rPr lang="en-US" sz="1400" b="1" dirty="0">
                <a:solidFill>
                  <a:schemeClr val="bg2"/>
                </a:solidFill>
                <a:latin typeface="+mj-lt"/>
              </a:rPr>
              <a:t>Mr. </a:t>
            </a:r>
            <a:r>
              <a:rPr lang="en-ID" sz="1400" b="1" dirty="0">
                <a:solidFill>
                  <a:schemeClr val="bg2"/>
                </a:solidFill>
                <a:latin typeface="+mj-lt"/>
              </a:rPr>
              <a:t>Gonzalo Maulana</a:t>
            </a:r>
            <a:endParaRPr lang="en-ID" sz="1050" b="1" dirty="0">
              <a:solidFill>
                <a:schemeClr val="bg2"/>
              </a:solidFill>
              <a:latin typeface="+mj-lt"/>
            </a:endParaRPr>
          </a:p>
        </p:txBody>
      </p:sp>
      <p:sp>
        <p:nvSpPr>
          <p:cNvPr id="51" name="Rectangle: Rounded Corners 50">
            <a:extLst>
              <a:ext uri="{FF2B5EF4-FFF2-40B4-BE49-F238E27FC236}">
                <a16:creationId xmlns:a16="http://schemas.microsoft.com/office/drawing/2014/main" id="{63A198AA-1B08-4E57-97AA-E8BA41E685F3}"/>
              </a:ext>
            </a:extLst>
          </p:cNvPr>
          <p:cNvSpPr/>
          <p:nvPr/>
        </p:nvSpPr>
        <p:spPr>
          <a:xfrm>
            <a:off x="9447680" y="4948463"/>
            <a:ext cx="2142601" cy="313875"/>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Rounded Corners 51">
            <a:extLst>
              <a:ext uri="{FF2B5EF4-FFF2-40B4-BE49-F238E27FC236}">
                <a16:creationId xmlns:a16="http://schemas.microsoft.com/office/drawing/2014/main" id="{8B8CF2B2-1A24-47B0-8EFA-A6DA921B7D1C}"/>
              </a:ext>
            </a:extLst>
          </p:cNvPr>
          <p:cNvSpPr/>
          <p:nvPr/>
        </p:nvSpPr>
        <p:spPr>
          <a:xfrm>
            <a:off x="9447680" y="4948463"/>
            <a:ext cx="1872150" cy="31387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8FEB381D-A10C-40F4-8A64-2EFE8E3214D8}"/>
              </a:ext>
            </a:extLst>
          </p:cNvPr>
          <p:cNvSpPr txBox="1"/>
          <p:nvPr/>
        </p:nvSpPr>
        <p:spPr>
          <a:xfrm>
            <a:off x="10745083" y="4982290"/>
            <a:ext cx="555768" cy="246221"/>
          </a:xfrm>
          <a:prstGeom prst="rect">
            <a:avLst/>
          </a:prstGeom>
          <a:noFill/>
        </p:spPr>
        <p:txBody>
          <a:bodyPr wrap="square" rtlCol="0" anchor="ctr">
            <a:spAutoFit/>
          </a:bodyPr>
          <a:lstStyle/>
          <a:p>
            <a:pPr algn="r"/>
            <a:r>
              <a:rPr lang="en-US" sz="1000">
                <a:solidFill>
                  <a:schemeClr val="bg2"/>
                </a:solidFill>
              </a:rPr>
              <a:t>90%</a:t>
            </a:r>
            <a:endParaRPr lang="en-ID" sz="1000" dirty="0">
              <a:solidFill>
                <a:schemeClr val="bg2"/>
              </a:solidFill>
            </a:endParaRPr>
          </a:p>
        </p:txBody>
      </p:sp>
      <p:sp>
        <p:nvSpPr>
          <p:cNvPr id="54" name="TextBox 53">
            <a:extLst>
              <a:ext uri="{FF2B5EF4-FFF2-40B4-BE49-F238E27FC236}">
                <a16:creationId xmlns:a16="http://schemas.microsoft.com/office/drawing/2014/main" id="{C46FFF0A-7AAB-4D84-907A-7308790F165F}"/>
              </a:ext>
            </a:extLst>
          </p:cNvPr>
          <p:cNvSpPr txBox="1"/>
          <p:nvPr/>
        </p:nvSpPr>
        <p:spPr>
          <a:xfrm>
            <a:off x="9360617" y="4612058"/>
            <a:ext cx="1575286" cy="307777"/>
          </a:xfrm>
          <a:prstGeom prst="rect">
            <a:avLst/>
          </a:prstGeom>
          <a:noFill/>
        </p:spPr>
        <p:txBody>
          <a:bodyPr wrap="square" rtlCol="0" anchor="ctr">
            <a:spAutoFit/>
          </a:bodyPr>
          <a:lstStyle/>
          <a:p>
            <a:r>
              <a:rPr lang="en-ID" sz="1400" b="1" dirty="0">
                <a:solidFill>
                  <a:schemeClr val="accent2"/>
                </a:solidFill>
                <a:latin typeface="+mj-lt"/>
              </a:rPr>
              <a:t>Description</a:t>
            </a:r>
            <a:endParaRPr lang="en-ID" sz="1050" b="1" dirty="0">
              <a:solidFill>
                <a:schemeClr val="accent2"/>
              </a:solidFill>
              <a:latin typeface="+mj-lt"/>
            </a:endParaRPr>
          </a:p>
        </p:txBody>
      </p:sp>
      <p:sp>
        <p:nvSpPr>
          <p:cNvPr id="61" name="TextBox 60">
            <a:extLst>
              <a:ext uri="{FF2B5EF4-FFF2-40B4-BE49-F238E27FC236}">
                <a16:creationId xmlns:a16="http://schemas.microsoft.com/office/drawing/2014/main" id="{33973C68-6853-4CE1-9E4A-64FE415FFEA7}"/>
              </a:ext>
            </a:extLst>
          </p:cNvPr>
          <p:cNvSpPr txBox="1"/>
          <p:nvPr/>
        </p:nvSpPr>
        <p:spPr>
          <a:xfrm>
            <a:off x="2698363" y="6041469"/>
            <a:ext cx="6795274" cy="307777"/>
          </a:xfrm>
          <a:prstGeom prst="rect">
            <a:avLst/>
          </a:prstGeom>
          <a:noFill/>
        </p:spPr>
        <p:txBody>
          <a:bodyPr wrap="square" rtlCol="0" anchor="ctr">
            <a:spAutoFit/>
          </a:bodyPr>
          <a:lstStyle/>
          <a:p>
            <a:pPr algn="ctr"/>
            <a:r>
              <a:rPr lang="en-US" sz="1400" b="1" dirty="0">
                <a:solidFill>
                  <a:schemeClr val="accent1"/>
                </a:solidFill>
                <a:latin typeface="+mj-lt"/>
              </a:rPr>
              <a:t>“ Business Opportunities Are Like Buses, There's Always Another One Coming “</a:t>
            </a:r>
            <a:endParaRPr lang="en-ID" sz="1400" b="1" dirty="0">
              <a:solidFill>
                <a:schemeClr val="accent1"/>
              </a:solidFill>
              <a:latin typeface="+mj-lt"/>
            </a:endParaRPr>
          </a:p>
        </p:txBody>
      </p:sp>
      <p:sp>
        <p:nvSpPr>
          <p:cNvPr id="62" name="Freeform 37">
            <a:extLst>
              <a:ext uri="{FF2B5EF4-FFF2-40B4-BE49-F238E27FC236}">
                <a16:creationId xmlns:a16="http://schemas.microsoft.com/office/drawing/2014/main" id="{EA9DF905-2720-494F-A63C-9E21F9F3DACA}"/>
              </a:ext>
            </a:extLst>
          </p:cNvPr>
          <p:cNvSpPr/>
          <p:nvPr/>
        </p:nvSpPr>
        <p:spPr>
          <a:xfrm>
            <a:off x="1" y="6292468"/>
            <a:ext cx="544379" cy="565531"/>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63" name="Freeform: Shape 62">
            <a:extLst>
              <a:ext uri="{FF2B5EF4-FFF2-40B4-BE49-F238E27FC236}">
                <a16:creationId xmlns:a16="http://schemas.microsoft.com/office/drawing/2014/main" id="{6B810EC1-D3D0-4174-8F28-D3854E58D5FE}"/>
              </a:ext>
            </a:extLst>
          </p:cNvPr>
          <p:cNvSpPr/>
          <p:nvPr/>
        </p:nvSpPr>
        <p:spPr>
          <a:xfrm>
            <a:off x="2279886" y="916460"/>
            <a:ext cx="248980" cy="2489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5" name="Freeform 34">
            <a:extLst>
              <a:ext uri="{FF2B5EF4-FFF2-40B4-BE49-F238E27FC236}">
                <a16:creationId xmlns:a16="http://schemas.microsoft.com/office/drawing/2014/main" id="{10112A81-0D3A-4B8B-B15E-C85947274394}"/>
              </a:ext>
            </a:extLst>
          </p:cNvPr>
          <p:cNvSpPr/>
          <p:nvPr/>
        </p:nvSpPr>
        <p:spPr>
          <a:xfrm>
            <a:off x="10445873" y="1"/>
            <a:ext cx="873957" cy="612687"/>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60" name="Group 59">
            <a:extLst>
              <a:ext uri="{FF2B5EF4-FFF2-40B4-BE49-F238E27FC236}">
                <a16:creationId xmlns:a16="http://schemas.microsoft.com/office/drawing/2014/main" id="{1CB28800-5865-494B-A581-EA9811FDB321}"/>
              </a:ext>
            </a:extLst>
          </p:cNvPr>
          <p:cNvGrpSpPr/>
          <p:nvPr/>
        </p:nvGrpSpPr>
        <p:grpSpPr>
          <a:xfrm flipH="1">
            <a:off x="11736280" y="6144108"/>
            <a:ext cx="75882" cy="340360"/>
            <a:chOff x="9907480" y="461639"/>
            <a:chExt cx="97654" cy="438014"/>
          </a:xfrm>
        </p:grpSpPr>
        <p:sp>
          <p:nvSpPr>
            <p:cNvPr id="64" name="Oval 63">
              <a:extLst>
                <a:ext uri="{FF2B5EF4-FFF2-40B4-BE49-F238E27FC236}">
                  <a16:creationId xmlns:a16="http://schemas.microsoft.com/office/drawing/2014/main" id="{B94AC283-A55B-4570-90DC-3898BD598379}"/>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6" name="Oval 65">
              <a:extLst>
                <a:ext uri="{FF2B5EF4-FFF2-40B4-BE49-F238E27FC236}">
                  <a16:creationId xmlns:a16="http://schemas.microsoft.com/office/drawing/2014/main" id="{2BE4C98D-CD42-4DD5-9F95-0E3410EFD59E}"/>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7" name="Oval 66">
              <a:extLst>
                <a:ext uri="{FF2B5EF4-FFF2-40B4-BE49-F238E27FC236}">
                  <a16:creationId xmlns:a16="http://schemas.microsoft.com/office/drawing/2014/main" id="{88A303C1-36FB-4932-BADD-38A5F6F1A64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68" name="Group 67">
            <a:extLst>
              <a:ext uri="{FF2B5EF4-FFF2-40B4-BE49-F238E27FC236}">
                <a16:creationId xmlns:a16="http://schemas.microsoft.com/office/drawing/2014/main" id="{C390B897-E22D-4BDC-A986-9483A621FCE9}"/>
              </a:ext>
            </a:extLst>
          </p:cNvPr>
          <p:cNvGrpSpPr/>
          <p:nvPr/>
        </p:nvGrpSpPr>
        <p:grpSpPr>
          <a:xfrm>
            <a:off x="342656" y="351039"/>
            <a:ext cx="675098" cy="128804"/>
            <a:chOff x="3591836" y="2985608"/>
            <a:chExt cx="4510140" cy="860501"/>
          </a:xfrm>
          <a:solidFill>
            <a:schemeClr val="tx1"/>
          </a:solidFill>
        </p:grpSpPr>
        <p:sp>
          <p:nvSpPr>
            <p:cNvPr id="69" name="Freeform: Shape 68">
              <a:extLst>
                <a:ext uri="{FF2B5EF4-FFF2-40B4-BE49-F238E27FC236}">
                  <a16:creationId xmlns:a16="http://schemas.microsoft.com/office/drawing/2014/main" id="{F40664F8-5EED-419C-A09F-AD500409895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2044EFC1-F4A1-4BC6-88A2-BF865D0EC7E5}"/>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77BB1C38-64CD-4813-B025-9602BE5DC89D}"/>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6B3923E1-F75A-4993-BB3E-3EB2FB68C14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1ADEA3AB-DE8E-49AF-BA4D-7EC0803D586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0249B661-FC35-4FAF-AFB2-9BF6447BEDD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12806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wipe(left)">
                                      <p:cBhvr>
                                        <p:cTn id="7" dur="500"/>
                                        <p:tgtEl>
                                          <p:spTgt spid="6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wipe(up)">
                                      <p:cBhvr>
                                        <p:cTn id="11" dur="500"/>
                                        <p:tgtEl>
                                          <p:spTgt spid="6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left)">
                                      <p:cBhvr>
                                        <p:cTn id="19" dur="500"/>
                                        <p:tgtEl>
                                          <p:spTgt spid="34"/>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wipe(left)">
                                      <p:cBhvr>
                                        <p:cTn id="22" dur="500"/>
                                        <p:tgtEl>
                                          <p:spTgt spid="49"/>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wipe(left)">
                                      <p:cBhvr>
                                        <p:cTn id="26" dur="500"/>
                                        <p:tgtEl>
                                          <p:spTgt spid="35"/>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0"/>
                                        </p:tgtEl>
                                        <p:attrNameLst>
                                          <p:attrName>style.visibility</p:attrName>
                                        </p:attrNameLst>
                                      </p:cBhvr>
                                      <p:to>
                                        <p:strVal val="visible"/>
                                      </p:to>
                                    </p:set>
                                    <p:animEffect transition="in" filter="wipe(left)">
                                      <p:cBhvr>
                                        <p:cTn id="29" dur="500"/>
                                        <p:tgtEl>
                                          <p:spTgt spid="50"/>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wipe(left)">
                                      <p:cBhvr>
                                        <p:cTn id="33" dur="500"/>
                                        <p:tgtEl>
                                          <p:spTgt spid="3"/>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left)">
                                      <p:cBhvr>
                                        <p:cTn id="36" dur="500"/>
                                        <p:tgtEl>
                                          <p:spTgt spid="43"/>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wipe(left)">
                                      <p:cBhvr>
                                        <p:cTn id="40" dur="500"/>
                                        <p:tgtEl>
                                          <p:spTgt spid="4"/>
                                        </p:tgtEl>
                                      </p:cBhvr>
                                    </p:animEffect>
                                  </p:childTnLst>
                                </p:cTn>
                              </p:par>
                              <p:par>
                                <p:cTn id="41" presetID="22" presetClass="entr" presetSubtype="8" fill="hold" nodeType="with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left)">
                                      <p:cBhvr>
                                        <p:cTn id="47" dur="500"/>
                                        <p:tgtEl>
                                          <p:spTgt spid="13"/>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wipe(left)">
                                      <p:cBhvr>
                                        <p:cTn id="50" dur="500"/>
                                        <p:tgtEl>
                                          <p:spTgt spid="39"/>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48"/>
                                        </p:tgtEl>
                                        <p:attrNameLst>
                                          <p:attrName>style.visibility</p:attrName>
                                        </p:attrNameLst>
                                      </p:cBhvr>
                                      <p:to>
                                        <p:strVal val="visible"/>
                                      </p:to>
                                    </p:set>
                                    <p:animEffect transition="in" filter="wipe(left)">
                                      <p:cBhvr>
                                        <p:cTn id="54" dur="500"/>
                                        <p:tgtEl>
                                          <p:spTgt spid="48"/>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4"/>
                                        </p:tgtEl>
                                        <p:attrNameLst>
                                          <p:attrName>style.visibility</p:attrName>
                                        </p:attrNameLst>
                                      </p:cBhvr>
                                      <p:to>
                                        <p:strVal val="visible"/>
                                      </p:to>
                                    </p:set>
                                    <p:animEffect transition="in" filter="wipe(left)">
                                      <p:cBhvr>
                                        <p:cTn id="57" dur="500"/>
                                        <p:tgtEl>
                                          <p:spTgt spid="54"/>
                                        </p:tgtEl>
                                      </p:cBhvr>
                                    </p:animEffect>
                                  </p:childTnLst>
                                </p:cTn>
                              </p:par>
                            </p:childTnLst>
                          </p:cTn>
                        </p:par>
                        <p:par>
                          <p:cTn id="58" fill="hold">
                            <p:stCondLst>
                              <p:cond delay="4500"/>
                            </p:stCondLst>
                            <p:childTnLst>
                              <p:par>
                                <p:cTn id="59" presetID="22" presetClass="entr" presetSubtype="8" fill="hold" grpId="0" nodeType="after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wipe(left)">
                                      <p:cBhvr>
                                        <p:cTn id="61" dur="500"/>
                                        <p:tgtEl>
                                          <p:spTgt spid="1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36"/>
                                        </p:tgtEl>
                                        <p:attrNameLst>
                                          <p:attrName>style.visibility</p:attrName>
                                        </p:attrNameLst>
                                      </p:cBhvr>
                                      <p:to>
                                        <p:strVal val="visible"/>
                                      </p:to>
                                    </p:set>
                                    <p:animEffect transition="in" filter="wipe(left)">
                                      <p:cBhvr>
                                        <p:cTn id="64" dur="500"/>
                                        <p:tgtEl>
                                          <p:spTgt spid="36"/>
                                        </p:tgtEl>
                                      </p:cBhvr>
                                    </p:animEffect>
                                  </p:childTnLst>
                                </p:cTn>
                              </p:par>
                            </p:childTnLst>
                          </p:cTn>
                        </p:par>
                        <p:par>
                          <p:cTn id="65" fill="hold">
                            <p:stCondLst>
                              <p:cond delay="5000"/>
                            </p:stCondLst>
                            <p:childTnLst>
                              <p:par>
                                <p:cTn id="66" presetID="22" presetClass="entr" presetSubtype="8" fill="hold" grpId="0" nodeType="after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wipe(left)">
                                      <p:cBhvr>
                                        <p:cTn id="68" dur="500"/>
                                        <p:tgtEl>
                                          <p:spTgt spid="45"/>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wipe(left)">
                                      <p:cBhvr>
                                        <p:cTn id="71" dur="500"/>
                                        <p:tgtEl>
                                          <p:spTgt spid="51"/>
                                        </p:tgtEl>
                                      </p:cBhvr>
                                    </p:animEffect>
                                  </p:childTnLst>
                                </p:cTn>
                              </p:par>
                            </p:childTnLst>
                          </p:cTn>
                        </p:par>
                        <p:par>
                          <p:cTn id="72" fill="hold">
                            <p:stCondLst>
                              <p:cond delay="5500"/>
                            </p:stCondLst>
                            <p:childTnLst>
                              <p:par>
                                <p:cTn id="73" presetID="22" presetClass="entr" presetSubtype="8" fill="hold" grpId="0" nodeType="after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wipe(left)">
                                      <p:cBhvr>
                                        <p:cTn id="75" dur="500"/>
                                        <p:tgtEl>
                                          <p:spTgt spid="1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37"/>
                                        </p:tgtEl>
                                        <p:attrNameLst>
                                          <p:attrName>style.visibility</p:attrName>
                                        </p:attrNameLst>
                                      </p:cBhvr>
                                      <p:to>
                                        <p:strVal val="visible"/>
                                      </p:to>
                                    </p:set>
                                    <p:animEffect transition="in" filter="wipe(left)">
                                      <p:cBhvr>
                                        <p:cTn id="78" dur="500"/>
                                        <p:tgtEl>
                                          <p:spTgt spid="37"/>
                                        </p:tgtEl>
                                      </p:cBhvr>
                                    </p:animEffect>
                                  </p:childTnLst>
                                </p:cTn>
                              </p:par>
                            </p:childTnLst>
                          </p:cTn>
                        </p:par>
                        <p:par>
                          <p:cTn id="79" fill="hold">
                            <p:stCondLst>
                              <p:cond delay="6000"/>
                            </p:stCondLst>
                            <p:childTnLst>
                              <p:par>
                                <p:cTn id="80" presetID="22" presetClass="entr" presetSubtype="8" fill="hold" grpId="0" nodeType="after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wipe(left)">
                                      <p:cBhvr>
                                        <p:cTn id="82" dur="500"/>
                                        <p:tgtEl>
                                          <p:spTgt spid="46"/>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52"/>
                                        </p:tgtEl>
                                        <p:attrNameLst>
                                          <p:attrName>style.visibility</p:attrName>
                                        </p:attrNameLst>
                                      </p:cBhvr>
                                      <p:to>
                                        <p:strVal val="visible"/>
                                      </p:to>
                                    </p:set>
                                    <p:animEffect transition="in" filter="wipe(left)">
                                      <p:cBhvr>
                                        <p:cTn id="85" dur="500"/>
                                        <p:tgtEl>
                                          <p:spTgt spid="52"/>
                                        </p:tgtEl>
                                      </p:cBhvr>
                                    </p:animEffect>
                                  </p:childTnLst>
                                </p:cTn>
                              </p:par>
                            </p:childTnLst>
                          </p:cTn>
                        </p:par>
                        <p:par>
                          <p:cTn id="86" fill="hold">
                            <p:stCondLst>
                              <p:cond delay="6500"/>
                            </p:stCondLst>
                            <p:childTnLst>
                              <p:par>
                                <p:cTn id="87" presetID="22" presetClass="entr" presetSubtype="8" fill="hold" grpId="0" nodeType="afterEffect">
                                  <p:stCondLst>
                                    <p:cond delay="0"/>
                                  </p:stCondLst>
                                  <p:childTnLst>
                                    <p:set>
                                      <p:cBhvr>
                                        <p:cTn id="88" dur="1" fill="hold">
                                          <p:stCondLst>
                                            <p:cond delay="0"/>
                                          </p:stCondLst>
                                        </p:cTn>
                                        <p:tgtEl>
                                          <p:spTgt spid="12"/>
                                        </p:tgtEl>
                                        <p:attrNameLst>
                                          <p:attrName>style.visibility</p:attrName>
                                        </p:attrNameLst>
                                      </p:cBhvr>
                                      <p:to>
                                        <p:strVal val="visible"/>
                                      </p:to>
                                    </p:set>
                                    <p:animEffect transition="in" filter="wipe(left)">
                                      <p:cBhvr>
                                        <p:cTn id="89" dur="500"/>
                                        <p:tgtEl>
                                          <p:spTgt spid="12"/>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38"/>
                                        </p:tgtEl>
                                        <p:attrNameLst>
                                          <p:attrName>style.visibility</p:attrName>
                                        </p:attrNameLst>
                                      </p:cBhvr>
                                      <p:to>
                                        <p:strVal val="visible"/>
                                      </p:to>
                                    </p:set>
                                    <p:animEffect transition="in" filter="wipe(left)">
                                      <p:cBhvr>
                                        <p:cTn id="92" dur="500"/>
                                        <p:tgtEl>
                                          <p:spTgt spid="38"/>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47"/>
                                        </p:tgtEl>
                                        <p:attrNameLst>
                                          <p:attrName>style.visibility</p:attrName>
                                        </p:attrNameLst>
                                      </p:cBhvr>
                                      <p:to>
                                        <p:strVal val="visible"/>
                                      </p:to>
                                    </p:set>
                                    <p:animEffect transition="in" filter="wipe(left)">
                                      <p:cBhvr>
                                        <p:cTn id="95" dur="500"/>
                                        <p:tgtEl>
                                          <p:spTgt spid="47"/>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53"/>
                                        </p:tgtEl>
                                        <p:attrNameLst>
                                          <p:attrName>style.visibility</p:attrName>
                                        </p:attrNameLst>
                                      </p:cBhvr>
                                      <p:to>
                                        <p:strVal val="visible"/>
                                      </p:to>
                                    </p:set>
                                    <p:animEffect transition="in" filter="wipe(left)">
                                      <p:cBhvr>
                                        <p:cTn id="98" dur="500"/>
                                        <p:tgtEl>
                                          <p:spTgt spid="53"/>
                                        </p:tgtEl>
                                      </p:cBhvr>
                                    </p:animEffect>
                                  </p:childTnLst>
                                </p:cTn>
                              </p:par>
                            </p:childTnLst>
                          </p:cTn>
                        </p:par>
                        <p:par>
                          <p:cTn id="99" fill="hold">
                            <p:stCondLst>
                              <p:cond delay="7000"/>
                            </p:stCondLst>
                            <p:childTnLst>
                              <p:par>
                                <p:cTn id="100" presetID="22" presetClass="entr" presetSubtype="8" fill="hold" grpId="0" nodeType="afterEffect">
                                  <p:stCondLst>
                                    <p:cond delay="0"/>
                                  </p:stCondLst>
                                  <p:childTnLst>
                                    <p:set>
                                      <p:cBhvr>
                                        <p:cTn id="101" dur="1" fill="hold">
                                          <p:stCondLst>
                                            <p:cond delay="0"/>
                                          </p:stCondLst>
                                        </p:cTn>
                                        <p:tgtEl>
                                          <p:spTgt spid="61"/>
                                        </p:tgtEl>
                                        <p:attrNameLst>
                                          <p:attrName>style.visibility</p:attrName>
                                        </p:attrNameLst>
                                      </p:cBhvr>
                                      <p:to>
                                        <p:strVal val="visible"/>
                                      </p:to>
                                    </p:set>
                                    <p:animEffect transition="in" filter="wipe(left)">
                                      <p:cBhvr>
                                        <p:cTn id="102" dur="500"/>
                                        <p:tgtEl>
                                          <p:spTgt spid="61"/>
                                        </p:tgtEl>
                                      </p:cBhvr>
                                    </p:animEffect>
                                  </p:childTnLst>
                                </p:cTn>
                              </p:par>
                            </p:childTnLst>
                          </p:cTn>
                        </p:par>
                        <p:par>
                          <p:cTn id="103" fill="hold">
                            <p:stCondLst>
                              <p:cond delay="7500"/>
                            </p:stCondLst>
                            <p:childTnLst>
                              <p:par>
                                <p:cTn id="104" presetID="10" presetClass="entr" presetSubtype="0" fill="hold" grpId="0" nodeType="afterEffect">
                                  <p:stCondLst>
                                    <p:cond delay="0"/>
                                  </p:stCondLst>
                                  <p:childTnLst>
                                    <p:set>
                                      <p:cBhvr>
                                        <p:cTn id="105" dur="1" fill="hold">
                                          <p:stCondLst>
                                            <p:cond delay="0"/>
                                          </p:stCondLst>
                                        </p:cTn>
                                        <p:tgtEl>
                                          <p:spTgt spid="63"/>
                                        </p:tgtEl>
                                        <p:attrNameLst>
                                          <p:attrName>style.visibility</p:attrName>
                                        </p:attrNameLst>
                                      </p:cBhvr>
                                      <p:to>
                                        <p:strVal val="visible"/>
                                      </p:to>
                                    </p:set>
                                    <p:animEffect transition="in" filter="fade">
                                      <p:cBhvr>
                                        <p:cTn id="106" dur="500"/>
                                        <p:tgtEl>
                                          <p:spTgt spid="63"/>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62"/>
                                        </p:tgtEl>
                                        <p:attrNameLst>
                                          <p:attrName>style.visibility</p:attrName>
                                        </p:attrNameLst>
                                      </p:cBhvr>
                                      <p:to>
                                        <p:strVal val="visible"/>
                                      </p:to>
                                    </p:set>
                                    <p:animEffect transition="in" filter="fade">
                                      <p:cBhvr>
                                        <p:cTn id="109" dur="500"/>
                                        <p:tgtEl>
                                          <p:spTgt spid="62"/>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65"/>
                                        </p:tgtEl>
                                        <p:attrNameLst>
                                          <p:attrName>style.visibility</p:attrName>
                                        </p:attrNameLst>
                                      </p:cBhvr>
                                      <p:to>
                                        <p:strVal val="visible"/>
                                      </p:to>
                                    </p:set>
                                    <p:animEffect transition="in" filter="fade">
                                      <p:cBhvr>
                                        <p:cTn id="11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 grpId="0"/>
      <p:bldP spid="10" grpId="0" animBg="1"/>
      <p:bldP spid="11" grpId="0" animBg="1"/>
      <p:bldP spid="12" grpId="0"/>
      <p:bldP spid="13" grpId="0"/>
      <p:bldP spid="34" grpId="0" animBg="1"/>
      <p:bldP spid="35" grpId="0"/>
      <p:bldP spid="36" grpId="0" animBg="1"/>
      <p:bldP spid="37" grpId="0" animBg="1"/>
      <p:bldP spid="38" grpId="0"/>
      <p:bldP spid="39" grpId="0"/>
      <p:bldP spid="43" grpId="0"/>
      <p:bldP spid="45" grpId="0" animBg="1"/>
      <p:bldP spid="46" grpId="0" animBg="1"/>
      <p:bldP spid="47" grpId="0"/>
      <p:bldP spid="48" grpId="0"/>
      <p:bldP spid="49" grpId="0" animBg="1"/>
      <p:bldP spid="50" grpId="0"/>
      <p:bldP spid="51" grpId="0" animBg="1"/>
      <p:bldP spid="52" grpId="0" animBg="1"/>
      <p:bldP spid="53" grpId="0"/>
      <p:bldP spid="54" grpId="0"/>
      <p:bldP spid="61" grpId="0"/>
      <p:bldP spid="62" grpId="0" animBg="1"/>
      <p:bldP spid="63" grpId="0" animBg="1"/>
      <p:bldP spid="6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PpHolder1">
            <a:extLst>
              <a:ext uri="{FF2B5EF4-FFF2-40B4-BE49-F238E27FC236}">
                <a16:creationId xmlns:a16="http://schemas.microsoft.com/office/drawing/2014/main" id="{CE8BB93D-060C-4467-86E5-1CCE4C30784F}"/>
              </a:ext>
            </a:extLst>
          </p:cNvPr>
          <p:cNvPicPr>
            <a:picLocks/>
          </p:cNvPicPr>
          <p:nvPr/>
        </p:nvPicPr>
        <p:blipFill>
          <a:blip r:embed="rId2"/>
          <a:srcRect t="23333" r="57500"/>
          <a:stretch>
            <a:fillRect/>
          </a:stretch>
        </p:blipFill>
        <p:spPr>
          <a:xfrm>
            <a:off x="1" y="1600200"/>
            <a:ext cx="5181602" cy="5257800"/>
          </a:xfrm>
          <a:custGeom>
            <a:avLst/>
            <a:gdLst>
              <a:gd name="connsiteX0" fmla="*/ 0 w 5181602"/>
              <a:gd name="connsiteY0" fmla="*/ 0 h 5257800"/>
              <a:gd name="connsiteX1" fmla="*/ 5181602 w 5181602"/>
              <a:gd name="connsiteY1" fmla="*/ 0 h 5257800"/>
              <a:gd name="connsiteX2" fmla="*/ 5181602 w 5181602"/>
              <a:gd name="connsiteY2" fmla="*/ 5257800 h 5257800"/>
              <a:gd name="connsiteX3" fmla="*/ 0 w 5181602"/>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5181602" h="5257800">
                <a:moveTo>
                  <a:pt x="0" y="0"/>
                </a:moveTo>
                <a:lnTo>
                  <a:pt x="5181602" y="0"/>
                </a:lnTo>
                <a:lnTo>
                  <a:pt x="5181602" y="5257800"/>
                </a:lnTo>
                <a:lnTo>
                  <a:pt x="0" y="5257800"/>
                </a:lnTo>
                <a:close/>
              </a:path>
            </a:pathLst>
          </a:custGeom>
        </p:spPr>
      </p:pic>
      <p:pic>
        <p:nvPicPr>
          <p:cNvPr id="43" name="PpHolder2">
            <a:extLst>
              <a:ext uri="{FF2B5EF4-FFF2-40B4-BE49-F238E27FC236}">
                <a16:creationId xmlns:a16="http://schemas.microsoft.com/office/drawing/2014/main" id="{3072ABBB-FEEB-4157-9488-74939BE7CC4E}"/>
              </a:ext>
            </a:extLst>
          </p:cNvPr>
          <p:cNvPicPr>
            <a:picLocks/>
          </p:cNvPicPr>
          <p:nvPr/>
        </p:nvPicPr>
        <p:blipFill>
          <a:blip r:embed="rId2"/>
          <a:srcRect l="45013" t="23333" r="35000" b="41111"/>
          <a:stretch>
            <a:fillRect/>
          </a:stretch>
        </p:blipFill>
        <p:spPr>
          <a:xfrm>
            <a:off x="5487991" y="1600200"/>
            <a:ext cx="2436810" cy="2438400"/>
          </a:xfrm>
          <a:custGeom>
            <a:avLst/>
            <a:gdLst>
              <a:gd name="connsiteX0" fmla="*/ 0 w 2436810"/>
              <a:gd name="connsiteY0" fmla="*/ 0 h 2438400"/>
              <a:gd name="connsiteX1" fmla="*/ 2436810 w 2436810"/>
              <a:gd name="connsiteY1" fmla="*/ 0 h 2438400"/>
              <a:gd name="connsiteX2" fmla="*/ 2436810 w 2436810"/>
              <a:gd name="connsiteY2" fmla="*/ 2438400 h 2438400"/>
              <a:gd name="connsiteX3" fmla="*/ 0 w 2436810"/>
              <a:gd name="connsiteY3" fmla="*/ 2438400 h 2438400"/>
            </a:gdLst>
            <a:ahLst/>
            <a:cxnLst>
              <a:cxn ang="0">
                <a:pos x="connsiteX0" y="connsiteY0"/>
              </a:cxn>
              <a:cxn ang="0">
                <a:pos x="connsiteX1" y="connsiteY1"/>
              </a:cxn>
              <a:cxn ang="0">
                <a:pos x="connsiteX2" y="connsiteY2"/>
              </a:cxn>
              <a:cxn ang="0">
                <a:pos x="connsiteX3" y="connsiteY3"/>
              </a:cxn>
            </a:cxnLst>
            <a:rect l="l" t="t" r="r" b="b"/>
            <a:pathLst>
              <a:path w="2436810" h="2438400">
                <a:moveTo>
                  <a:pt x="0" y="0"/>
                </a:moveTo>
                <a:lnTo>
                  <a:pt x="2436810" y="0"/>
                </a:lnTo>
                <a:lnTo>
                  <a:pt x="2436810" y="2438400"/>
                </a:lnTo>
                <a:lnTo>
                  <a:pt x="0" y="2438400"/>
                </a:lnTo>
                <a:close/>
              </a:path>
            </a:pathLst>
          </a:custGeom>
        </p:spPr>
      </p:pic>
      <p:pic>
        <p:nvPicPr>
          <p:cNvPr id="42" name="PpHolder3">
            <a:extLst>
              <a:ext uri="{FF2B5EF4-FFF2-40B4-BE49-F238E27FC236}">
                <a16:creationId xmlns:a16="http://schemas.microsoft.com/office/drawing/2014/main" id="{7AE3CB32-59B5-4BD9-B952-DC92406B3272}"/>
              </a:ext>
            </a:extLst>
          </p:cNvPr>
          <p:cNvPicPr>
            <a:picLocks/>
          </p:cNvPicPr>
          <p:nvPr/>
        </p:nvPicPr>
        <p:blipFill>
          <a:blip r:embed="rId2"/>
          <a:srcRect l="67577" t="23333" r="12436" b="41111"/>
          <a:stretch>
            <a:fillRect/>
          </a:stretch>
        </p:blipFill>
        <p:spPr>
          <a:xfrm>
            <a:off x="8238931" y="1600200"/>
            <a:ext cx="2436812" cy="2438400"/>
          </a:xfrm>
          <a:custGeom>
            <a:avLst/>
            <a:gdLst>
              <a:gd name="connsiteX0" fmla="*/ 0 w 2436812"/>
              <a:gd name="connsiteY0" fmla="*/ 0 h 2438400"/>
              <a:gd name="connsiteX1" fmla="*/ 2436812 w 2436812"/>
              <a:gd name="connsiteY1" fmla="*/ 0 h 2438400"/>
              <a:gd name="connsiteX2" fmla="*/ 2436812 w 2436812"/>
              <a:gd name="connsiteY2" fmla="*/ 2438400 h 2438400"/>
              <a:gd name="connsiteX3" fmla="*/ 0 w 2436812"/>
              <a:gd name="connsiteY3" fmla="*/ 2438400 h 2438400"/>
            </a:gdLst>
            <a:ahLst/>
            <a:cxnLst>
              <a:cxn ang="0">
                <a:pos x="connsiteX0" y="connsiteY0"/>
              </a:cxn>
              <a:cxn ang="0">
                <a:pos x="connsiteX1" y="connsiteY1"/>
              </a:cxn>
              <a:cxn ang="0">
                <a:pos x="connsiteX2" y="connsiteY2"/>
              </a:cxn>
              <a:cxn ang="0">
                <a:pos x="connsiteX3" y="connsiteY3"/>
              </a:cxn>
            </a:cxnLst>
            <a:rect l="l" t="t" r="r" b="b"/>
            <a:pathLst>
              <a:path w="2436812" h="2438400">
                <a:moveTo>
                  <a:pt x="0" y="0"/>
                </a:moveTo>
                <a:lnTo>
                  <a:pt x="2436812" y="0"/>
                </a:lnTo>
                <a:lnTo>
                  <a:pt x="2436812" y="2438400"/>
                </a:lnTo>
                <a:lnTo>
                  <a:pt x="0" y="2438400"/>
                </a:lnTo>
                <a:close/>
              </a:path>
            </a:pathLst>
          </a:custGeom>
        </p:spPr>
      </p:pic>
      <p:sp>
        <p:nvSpPr>
          <p:cNvPr id="20" name="Title 19">
            <a:extLst>
              <a:ext uri="{FF2B5EF4-FFF2-40B4-BE49-F238E27FC236}">
                <a16:creationId xmlns:a16="http://schemas.microsoft.com/office/drawing/2014/main" id="{F3AD5A1D-DC55-4FC2-9C88-7B001089A6EB}"/>
              </a:ext>
            </a:extLst>
          </p:cNvPr>
          <p:cNvSpPr>
            <a:spLocks noGrp="1"/>
          </p:cNvSpPr>
          <p:nvPr>
            <p:ph type="title"/>
          </p:nvPr>
        </p:nvSpPr>
        <p:spPr/>
        <p:txBody>
          <a:bodyPr/>
          <a:lstStyle/>
          <a:p>
            <a:r>
              <a:rPr lang="en-US" sz="4400" b="1" dirty="0">
                <a:latin typeface="+mj-lt"/>
              </a:rPr>
              <a:t>Our Office Gallery</a:t>
            </a:r>
            <a:endParaRPr lang="en-ID" dirty="0"/>
          </a:p>
        </p:txBody>
      </p:sp>
      <p:sp>
        <p:nvSpPr>
          <p:cNvPr id="21" name="Freeform: Shape 20">
            <a:extLst>
              <a:ext uri="{FF2B5EF4-FFF2-40B4-BE49-F238E27FC236}">
                <a16:creationId xmlns:a16="http://schemas.microsoft.com/office/drawing/2014/main" id="{DD861BBE-C193-4755-A1AC-DB5F25933EB6}"/>
              </a:ext>
            </a:extLst>
          </p:cNvPr>
          <p:cNvSpPr/>
          <p:nvPr/>
        </p:nvSpPr>
        <p:spPr>
          <a:xfrm>
            <a:off x="9875399" y="1218713"/>
            <a:ext cx="1600687" cy="160068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Shape 21">
            <a:extLst>
              <a:ext uri="{FF2B5EF4-FFF2-40B4-BE49-F238E27FC236}">
                <a16:creationId xmlns:a16="http://schemas.microsoft.com/office/drawing/2014/main" id="{67EFCFE7-90ED-4350-8C13-FA09D3AFEE9E}"/>
              </a:ext>
            </a:extLst>
          </p:cNvPr>
          <p:cNvSpPr/>
          <p:nvPr/>
        </p:nvSpPr>
        <p:spPr>
          <a:xfrm>
            <a:off x="10666548" y="6484468"/>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3" name="Freeform: Shape 22">
            <a:extLst>
              <a:ext uri="{FF2B5EF4-FFF2-40B4-BE49-F238E27FC236}">
                <a16:creationId xmlns:a16="http://schemas.microsoft.com/office/drawing/2014/main" id="{D4D0E7DC-916A-4073-ADFF-5DDE12F9650D}"/>
              </a:ext>
            </a:extLst>
          </p:cNvPr>
          <p:cNvSpPr/>
          <p:nvPr/>
        </p:nvSpPr>
        <p:spPr>
          <a:xfrm>
            <a:off x="9787812" y="344399"/>
            <a:ext cx="256163" cy="2561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4" name="Freeform 39">
            <a:extLst>
              <a:ext uri="{FF2B5EF4-FFF2-40B4-BE49-F238E27FC236}">
                <a16:creationId xmlns:a16="http://schemas.microsoft.com/office/drawing/2014/main" id="{70C57B78-9787-4BEB-B48D-F8C41189B982}"/>
              </a:ext>
            </a:extLst>
          </p:cNvPr>
          <p:cNvSpPr/>
          <p:nvPr/>
        </p:nvSpPr>
        <p:spPr>
          <a:xfrm>
            <a:off x="4372356" y="5775648"/>
            <a:ext cx="1326481" cy="1082351"/>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5" name="TextBox 24">
            <a:extLst>
              <a:ext uri="{FF2B5EF4-FFF2-40B4-BE49-F238E27FC236}">
                <a16:creationId xmlns:a16="http://schemas.microsoft.com/office/drawing/2014/main" id="{9B08385B-8AFC-46DC-A54C-BE21C0EE21C4}"/>
              </a:ext>
            </a:extLst>
          </p:cNvPr>
          <p:cNvSpPr txBox="1"/>
          <p:nvPr/>
        </p:nvSpPr>
        <p:spPr>
          <a:xfrm>
            <a:off x="6510481" y="4420087"/>
            <a:ext cx="4965605" cy="1446230"/>
          </a:xfrm>
          <a:prstGeom prst="rect">
            <a:avLst/>
          </a:prstGeom>
          <a:noFill/>
        </p:spPr>
        <p:txBody>
          <a:bodyPr wrap="square" rtlCol="0" anchor="ctr">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26" name="Graphic 420" descr="World">
            <a:extLst>
              <a:ext uri="{FF2B5EF4-FFF2-40B4-BE49-F238E27FC236}">
                <a16:creationId xmlns:a16="http://schemas.microsoft.com/office/drawing/2014/main" id="{00D5D29A-3115-4C20-A012-88B0C77C4B67}"/>
              </a:ext>
            </a:extLst>
          </p:cNvPr>
          <p:cNvSpPr/>
          <p:nvPr/>
        </p:nvSpPr>
        <p:spPr>
          <a:xfrm>
            <a:off x="6602726" y="6110043"/>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27" name="TextBox 26">
            <a:extLst>
              <a:ext uri="{FF2B5EF4-FFF2-40B4-BE49-F238E27FC236}">
                <a16:creationId xmlns:a16="http://schemas.microsoft.com/office/drawing/2014/main" id="{8B1EE656-9991-4854-A66E-FA5C9BED13A9}"/>
              </a:ext>
            </a:extLst>
          </p:cNvPr>
          <p:cNvSpPr txBox="1"/>
          <p:nvPr/>
        </p:nvSpPr>
        <p:spPr>
          <a:xfrm>
            <a:off x="6917320" y="6071614"/>
            <a:ext cx="2291821" cy="276999"/>
          </a:xfrm>
          <a:prstGeom prst="rect">
            <a:avLst/>
          </a:prstGeom>
          <a:noFill/>
        </p:spPr>
        <p:txBody>
          <a:bodyPr wrap="square" rtlCol="0" anchor="ctr">
            <a:spAutoFit/>
          </a:bodyPr>
          <a:lstStyle/>
          <a:p>
            <a:r>
              <a:rPr lang="en-US" sz="1200" dirty="0">
                <a:solidFill>
                  <a:schemeClr val="accent1"/>
                </a:solidFill>
              </a:rPr>
              <a:t>www.yourwebsite.com</a:t>
            </a:r>
          </a:p>
        </p:txBody>
      </p:sp>
      <p:grpSp>
        <p:nvGrpSpPr>
          <p:cNvPr id="28" name="Group 27">
            <a:extLst>
              <a:ext uri="{FF2B5EF4-FFF2-40B4-BE49-F238E27FC236}">
                <a16:creationId xmlns:a16="http://schemas.microsoft.com/office/drawing/2014/main" id="{D151AE94-3BEE-4705-95EA-CC6EBADA67CF}"/>
              </a:ext>
            </a:extLst>
          </p:cNvPr>
          <p:cNvGrpSpPr/>
          <p:nvPr/>
        </p:nvGrpSpPr>
        <p:grpSpPr>
          <a:xfrm flipH="1">
            <a:off x="11736280" y="6144108"/>
            <a:ext cx="75882" cy="340360"/>
            <a:chOff x="9907480" y="461639"/>
            <a:chExt cx="97654" cy="438014"/>
          </a:xfrm>
        </p:grpSpPr>
        <p:sp>
          <p:nvSpPr>
            <p:cNvPr id="29" name="Oval 28">
              <a:extLst>
                <a:ext uri="{FF2B5EF4-FFF2-40B4-BE49-F238E27FC236}">
                  <a16:creationId xmlns:a16="http://schemas.microsoft.com/office/drawing/2014/main" id="{0A0CD991-5DD4-46B6-87CF-788B4763F241}"/>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Oval 29">
              <a:extLst>
                <a:ext uri="{FF2B5EF4-FFF2-40B4-BE49-F238E27FC236}">
                  <a16:creationId xmlns:a16="http://schemas.microsoft.com/office/drawing/2014/main" id="{1B2CC9E9-27A1-4D16-95C5-61726C570770}"/>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Oval 30">
              <a:extLst>
                <a:ext uri="{FF2B5EF4-FFF2-40B4-BE49-F238E27FC236}">
                  <a16:creationId xmlns:a16="http://schemas.microsoft.com/office/drawing/2014/main" id="{FF35F01A-DE59-483D-ACEF-321EBAEC707B}"/>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2" name="Group 31">
            <a:extLst>
              <a:ext uri="{FF2B5EF4-FFF2-40B4-BE49-F238E27FC236}">
                <a16:creationId xmlns:a16="http://schemas.microsoft.com/office/drawing/2014/main" id="{F82B33B1-9B15-4ABD-A0F4-013391B72E00}"/>
              </a:ext>
            </a:extLst>
          </p:cNvPr>
          <p:cNvGrpSpPr/>
          <p:nvPr/>
        </p:nvGrpSpPr>
        <p:grpSpPr>
          <a:xfrm>
            <a:off x="342656" y="351039"/>
            <a:ext cx="675098" cy="128804"/>
            <a:chOff x="3591836" y="2985608"/>
            <a:chExt cx="4510140" cy="860501"/>
          </a:xfrm>
          <a:solidFill>
            <a:schemeClr val="tx1"/>
          </a:solidFill>
        </p:grpSpPr>
        <p:sp>
          <p:nvSpPr>
            <p:cNvPr id="33" name="Freeform: Shape 32">
              <a:extLst>
                <a:ext uri="{FF2B5EF4-FFF2-40B4-BE49-F238E27FC236}">
                  <a16:creationId xmlns:a16="http://schemas.microsoft.com/office/drawing/2014/main" id="{AB0BA270-356B-4300-8952-8F0DE2520AD1}"/>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9E7811F8-31EA-4D45-B499-FDD862B43DB3}"/>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A9AD5E42-DD0A-43A0-BADF-374BC2FBA3B4}"/>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B303A625-76C4-47B0-8096-A8A17BAAA5F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85A7ABA6-753A-444F-A729-4EF6788E22F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AA233606-7C5E-45CC-A6CA-4FBAF6C11F6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952931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up)">
                                      <p:cBhvr>
                                        <p:cTn id="11" dur="500"/>
                                        <p:tgtEl>
                                          <p:spTgt spid="2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up)">
                                      <p:cBhvr>
                                        <p:cTn id="19" dur="500"/>
                                        <p:tgtEl>
                                          <p:spTgt spid="2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p:cTn id="23" dur="500" fill="hold"/>
                                        <p:tgtEl>
                                          <p:spTgt spid="26"/>
                                        </p:tgtEl>
                                        <p:attrNameLst>
                                          <p:attrName>ppt_w</p:attrName>
                                        </p:attrNameLst>
                                      </p:cBhvr>
                                      <p:tavLst>
                                        <p:tav tm="0">
                                          <p:val>
                                            <p:fltVal val="0"/>
                                          </p:val>
                                        </p:tav>
                                        <p:tav tm="100000">
                                          <p:val>
                                            <p:strVal val="#ppt_w"/>
                                          </p:val>
                                        </p:tav>
                                      </p:tavLst>
                                    </p:anim>
                                    <p:anim calcmode="lin" valueType="num">
                                      <p:cBhvr>
                                        <p:cTn id="24" dur="500" fill="hold"/>
                                        <p:tgtEl>
                                          <p:spTgt spid="26"/>
                                        </p:tgtEl>
                                        <p:attrNameLst>
                                          <p:attrName>ppt_h</p:attrName>
                                        </p:attrNameLst>
                                      </p:cBhvr>
                                      <p:tavLst>
                                        <p:tav tm="0">
                                          <p:val>
                                            <p:fltVal val="0"/>
                                          </p:val>
                                        </p:tav>
                                        <p:tav tm="100000">
                                          <p:val>
                                            <p:strVal val="#ppt_h"/>
                                          </p:val>
                                        </p:tav>
                                      </p:tavLst>
                                    </p:anim>
                                    <p:animEffect transition="in" filter="fade">
                                      <p:cBhvr>
                                        <p:cTn id="25" dur="500"/>
                                        <p:tgtEl>
                                          <p:spTgt spid="26"/>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left)">
                                      <p:cBhvr>
                                        <p:cTn id="29" dur="500"/>
                                        <p:tgtEl>
                                          <p:spTgt spid="27"/>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animBg="1"/>
      <p:bldP spid="22" grpId="0" animBg="1"/>
      <p:bldP spid="23" grpId="0" animBg="1"/>
      <p:bldP spid="24" grpId="0" animBg="1"/>
      <p:bldP spid="25" grpId="0"/>
      <p:bldP spid="26" grpId="0" animBg="1"/>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pHolder1">
            <a:extLst>
              <a:ext uri="{FF2B5EF4-FFF2-40B4-BE49-F238E27FC236}">
                <a16:creationId xmlns:a16="http://schemas.microsoft.com/office/drawing/2014/main" id="{278D9A6C-783B-4468-B6A3-D1F987481DD5}"/>
              </a:ext>
            </a:extLst>
          </p:cNvPr>
          <p:cNvPicPr>
            <a:picLocks/>
          </p:cNvPicPr>
          <p:nvPr/>
        </p:nvPicPr>
        <p:blipFill>
          <a:blip r:embed="rId2"/>
          <a:srcRect r="57500" b="23333"/>
          <a:stretch>
            <a:fillRect/>
          </a:stretch>
        </p:blipFill>
        <p:spPr>
          <a:xfrm>
            <a:off x="1" y="0"/>
            <a:ext cx="5181602" cy="5257800"/>
          </a:xfrm>
          <a:custGeom>
            <a:avLst/>
            <a:gdLst>
              <a:gd name="connsiteX0" fmla="*/ 0 w 5181602"/>
              <a:gd name="connsiteY0" fmla="*/ 0 h 5257800"/>
              <a:gd name="connsiteX1" fmla="*/ 5181602 w 5181602"/>
              <a:gd name="connsiteY1" fmla="*/ 0 h 5257800"/>
              <a:gd name="connsiteX2" fmla="*/ 5181602 w 5181602"/>
              <a:gd name="connsiteY2" fmla="*/ 5257800 h 5257800"/>
              <a:gd name="connsiteX3" fmla="*/ 0 w 5181602"/>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5181602" h="5257800">
                <a:moveTo>
                  <a:pt x="0" y="0"/>
                </a:moveTo>
                <a:lnTo>
                  <a:pt x="5181602" y="0"/>
                </a:lnTo>
                <a:lnTo>
                  <a:pt x="5181602" y="5257800"/>
                </a:lnTo>
                <a:lnTo>
                  <a:pt x="0" y="5257800"/>
                </a:lnTo>
                <a:close/>
              </a:path>
            </a:pathLst>
          </a:custGeom>
        </p:spPr>
      </p:pic>
      <p:pic>
        <p:nvPicPr>
          <p:cNvPr id="25" name="PpHolder2">
            <a:extLst>
              <a:ext uri="{FF2B5EF4-FFF2-40B4-BE49-F238E27FC236}">
                <a16:creationId xmlns:a16="http://schemas.microsoft.com/office/drawing/2014/main" id="{1C19DE82-A748-4408-8A49-051AA74BEF24}"/>
              </a:ext>
            </a:extLst>
          </p:cNvPr>
          <p:cNvPicPr>
            <a:picLocks/>
          </p:cNvPicPr>
          <p:nvPr/>
        </p:nvPicPr>
        <p:blipFill>
          <a:blip r:embed="rId2"/>
          <a:srcRect l="45013" b="18889"/>
          <a:stretch>
            <a:fillRect/>
          </a:stretch>
        </p:blipFill>
        <p:spPr>
          <a:xfrm>
            <a:off x="5487992" y="0"/>
            <a:ext cx="6704009" cy="5562600"/>
          </a:xfrm>
          <a:custGeom>
            <a:avLst/>
            <a:gdLst>
              <a:gd name="connsiteX0" fmla="*/ 0 w 6704009"/>
              <a:gd name="connsiteY0" fmla="*/ 0 h 5562600"/>
              <a:gd name="connsiteX1" fmla="*/ 6704009 w 6704009"/>
              <a:gd name="connsiteY1" fmla="*/ 0 h 5562600"/>
              <a:gd name="connsiteX2" fmla="*/ 6704009 w 6704009"/>
              <a:gd name="connsiteY2" fmla="*/ 5562600 h 5562600"/>
              <a:gd name="connsiteX3" fmla="*/ 0 w 6704009"/>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6704009" h="5562600">
                <a:moveTo>
                  <a:pt x="0" y="0"/>
                </a:moveTo>
                <a:lnTo>
                  <a:pt x="6704009" y="0"/>
                </a:lnTo>
                <a:lnTo>
                  <a:pt x="6704009" y="5562600"/>
                </a:lnTo>
                <a:lnTo>
                  <a:pt x="0" y="5562600"/>
                </a:lnTo>
                <a:close/>
              </a:path>
            </a:pathLst>
          </a:custGeom>
        </p:spPr>
      </p:pic>
      <p:sp>
        <p:nvSpPr>
          <p:cNvPr id="10" name="Rounded Rectangle 3">
            <a:extLst>
              <a:ext uri="{FF2B5EF4-FFF2-40B4-BE49-F238E27FC236}">
                <a16:creationId xmlns:a16="http://schemas.microsoft.com/office/drawing/2014/main" id="{DE94A470-4326-4F21-A395-B9A7DEDC3DFF}"/>
              </a:ext>
            </a:extLst>
          </p:cNvPr>
          <p:cNvSpPr/>
          <p:nvPr/>
        </p:nvSpPr>
        <p:spPr>
          <a:xfrm>
            <a:off x="608013" y="2819400"/>
            <a:ext cx="5792787" cy="403860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11" name="Group 10">
            <a:extLst>
              <a:ext uri="{FF2B5EF4-FFF2-40B4-BE49-F238E27FC236}">
                <a16:creationId xmlns:a16="http://schemas.microsoft.com/office/drawing/2014/main" id="{91E85B16-B7D1-45CF-A185-555BD5D51EB2}"/>
              </a:ext>
            </a:extLst>
          </p:cNvPr>
          <p:cNvGrpSpPr/>
          <p:nvPr/>
        </p:nvGrpSpPr>
        <p:grpSpPr>
          <a:xfrm flipH="1">
            <a:off x="11736280" y="6144108"/>
            <a:ext cx="75882" cy="340360"/>
            <a:chOff x="9907480" y="461639"/>
            <a:chExt cx="97654" cy="438014"/>
          </a:xfrm>
        </p:grpSpPr>
        <p:sp>
          <p:nvSpPr>
            <p:cNvPr id="12" name="Oval 11">
              <a:extLst>
                <a:ext uri="{FF2B5EF4-FFF2-40B4-BE49-F238E27FC236}">
                  <a16:creationId xmlns:a16="http://schemas.microsoft.com/office/drawing/2014/main" id="{AC859D83-CF15-499A-9724-045300F84A20}"/>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Oval 12">
              <a:extLst>
                <a:ext uri="{FF2B5EF4-FFF2-40B4-BE49-F238E27FC236}">
                  <a16:creationId xmlns:a16="http://schemas.microsoft.com/office/drawing/2014/main" id="{A0A96296-FD3B-42BB-9120-2880253CD684}"/>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Oval 13">
              <a:extLst>
                <a:ext uri="{FF2B5EF4-FFF2-40B4-BE49-F238E27FC236}">
                  <a16:creationId xmlns:a16="http://schemas.microsoft.com/office/drawing/2014/main" id="{F609278C-2EE9-4A7E-A1D6-6591013E741A}"/>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5" name="Freeform 37">
            <a:extLst>
              <a:ext uri="{FF2B5EF4-FFF2-40B4-BE49-F238E27FC236}">
                <a16:creationId xmlns:a16="http://schemas.microsoft.com/office/drawing/2014/main" id="{3C3DACF8-EB2E-4FF5-AF2B-5BDF7F837494}"/>
              </a:ext>
            </a:extLst>
          </p:cNvPr>
          <p:cNvSpPr/>
          <p:nvPr/>
        </p:nvSpPr>
        <p:spPr>
          <a:xfrm>
            <a:off x="608013" y="6292468"/>
            <a:ext cx="544379" cy="565531"/>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6" name="Freeform: Shape 15">
            <a:extLst>
              <a:ext uri="{FF2B5EF4-FFF2-40B4-BE49-F238E27FC236}">
                <a16:creationId xmlns:a16="http://schemas.microsoft.com/office/drawing/2014/main" id="{8928291D-D574-4C8A-85F5-C51FDD2EE3BB}"/>
              </a:ext>
            </a:extLst>
          </p:cNvPr>
          <p:cNvSpPr/>
          <p:nvPr/>
        </p:nvSpPr>
        <p:spPr>
          <a:xfrm>
            <a:off x="5744510" y="2191248"/>
            <a:ext cx="1600687" cy="160068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 name="TextBox 4">
            <a:extLst>
              <a:ext uri="{FF2B5EF4-FFF2-40B4-BE49-F238E27FC236}">
                <a16:creationId xmlns:a16="http://schemas.microsoft.com/office/drawing/2014/main" id="{20664CD8-4D59-48A8-816B-AD94EAC54DD7}"/>
              </a:ext>
            </a:extLst>
          </p:cNvPr>
          <p:cNvSpPr txBox="1"/>
          <p:nvPr/>
        </p:nvSpPr>
        <p:spPr>
          <a:xfrm>
            <a:off x="1312468" y="3860597"/>
            <a:ext cx="4738445" cy="2001830"/>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nSpc>
                <a:spcPct val="150000"/>
              </a:lnSpc>
            </a:pPr>
            <a:endParaRPr lang="en-US" sz="1200" dirty="0">
              <a:solidFill>
                <a:schemeClr val="bg2"/>
              </a:solidFill>
            </a:endParaRPr>
          </a:p>
          <a:p>
            <a:pPr>
              <a:lnSpc>
                <a:spcPct val="150000"/>
              </a:lnSpc>
            </a:pPr>
            <a:r>
              <a:rPr lang="en-US" sz="1200" dirty="0">
                <a:solidFill>
                  <a:schemeClr val="bg2"/>
                </a:solidFill>
              </a:rPr>
              <a:t>I am so happy, my dear friend, so absorbed in the exquisite sense of mere tranquil existence, that I neglect talents.</a:t>
            </a:r>
          </a:p>
        </p:txBody>
      </p:sp>
      <p:sp>
        <p:nvSpPr>
          <p:cNvPr id="6" name="TextBox 5">
            <a:extLst>
              <a:ext uri="{FF2B5EF4-FFF2-40B4-BE49-F238E27FC236}">
                <a16:creationId xmlns:a16="http://schemas.microsoft.com/office/drawing/2014/main" id="{162B7955-2C5F-4E41-AEA4-D2846D4D195E}"/>
              </a:ext>
            </a:extLst>
          </p:cNvPr>
          <p:cNvSpPr txBox="1"/>
          <p:nvPr/>
        </p:nvSpPr>
        <p:spPr>
          <a:xfrm>
            <a:off x="1312469" y="3515266"/>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17" name="Graphic 420" descr="World">
            <a:extLst>
              <a:ext uri="{FF2B5EF4-FFF2-40B4-BE49-F238E27FC236}">
                <a16:creationId xmlns:a16="http://schemas.microsoft.com/office/drawing/2014/main" id="{8C4AB92F-510D-425B-A5A5-C45A273341C9}"/>
              </a:ext>
            </a:extLst>
          </p:cNvPr>
          <p:cNvSpPr/>
          <p:nvPr/>
        </p:nvSpPr>
        <p:spPr>
          <a:xfrm>
            <a:off x="1391119" y="6035534"/>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18" name="TextBox 17">
            <a:extLst>
              <a:ext uri="{FF2B5EF4-FFF2-40B4-BE49-F238E27FC236}">
                <a16:creationId xmlns:a16="http://schemas.microsoft.com/office/drawing/2014/main" id="{8A55D52E-318A-4EF4-9D2C-3C92FB0AF2E0}"/>
              </a:ext>
            </a:extLst>
          </p:cNvPr>
          <p:cNvSpPr txBox="1"/>
          <p:nvPr/>
        </p:nvSpPr>
        <p:spPr>
          <a:xfrm>
            <a:off x="1705713" y="5997105"/>
            <a:ext cx="2291821" cy="276999"/>
          </a:xfrm>
          <a:prstGeom prst="rect">
            <a:avLst/>
          </a:prstGeom>
          <a:noFill/>
        </p:spPr>
        <p:txBody>
          <a:bodyPr wrap="square" rtlCol="0" anchor="ctr">
            <a:spAutoFit/>
          </a:bodyPr>
          <a:lstStyle/>
          <a:p>
            <a:r>
              <a:rPr lang="en-US" sz="1200" dirty="0">
                <a:solidFill>
                  <a:schemeClr val="bg2"/>
                </a:solidFill>
              </a:rPr>
              <a:t>www.yourwebsite.com</a:t>
            </a:r>
          </a:p>
        </p:txBody>
      </p:sp>
    </p:spTree>
    <p:extLst>
      <p:ext uri="{BB962C8B-B14F-4D97-AF65-F5344CB8AC3E}">
        <p14:creationId xmlns:p14="http://schemas.microsoft.com/office/powerpoint/2010/main" val="2591660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P spid="16" grpId="0" animBg="1"/>
      <p:bldP spid="5" grpId="0"/>
      <p:bldP spid="6" grpId="0"/>
      <p:bldP spid="17" grpId="0" animBg="1"/>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pHolder1">
            <a:extLst>
              <a:ext uri="{FF2B5EF4-FFF2-40B4-BE49-F238E27FC236}">
                <a16:creationId xmlns:a16="http://schemas.microsoft.com/office/drawing/2014/main" id="{9CA341E5-83C6-4980-AB50-2EC19BFB28ED}"/>
              </a:ext>
            </a:extLst>
          </p:cNvPr>
          <p:cNvPicPr>
            <a:picLocks/>
          </p:cNvPicPr>
          <p:nvPr/>
        </p:nvPicPr>
        <p:blipFill>
          <a:blip r:embed="rId2"/>
          <a:srcRect l="57500"/>
          <a:stretch>
            <a:fillRect/>
          </a:stretch>
        </p:blipFill>
        <p:spPr>
          <a:xfrm>
            <a:off x="7010404" y="0"/>
            <a:ext cx="5181597" cy="6858000"/>
          </a:xfrm>
          <a:custGeom>
            <a:avLst/>
            <a:gdLst>
              <a:gd name="connsiteX0" fmla="*/ 0 w 5181597"/>
              <a:gd name="connsiteY0" fmla="*/ 0 h 6858000"/>
              <a:gd name="connsiteX1" fmla="*/ 5181597 w 5181597"/>
              <a:gd name="connsiteY1" fmla="*/ 0 h 6858000"/>
              <a:gd name="connsiteX2" fmla="*/ 5181597 w 5181597"/>
              <a:gd name="connsiteY2" fmla="*/ 6858000 h 6858000"/>
              <a:gd name="connsiteX3" fmla="*/ 0 w 51815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181597" h="6858000">
                <a:moveTo>
                  <a:pt x="0" y="0"/>
                </a:moveTo>
                <a:lnTo>
                  <a:pt x="5181597" y="0"/>
                </a:lnTo>
                <a:lnTo>
                  <a:pt x="5181597" y="6858000"/>
                </a:lnTo>
                <a:lnTo>
                  <a:pt x="0" y="6858000"/>
                </a:lnTo>
                <a:close/>
              </a:path>
            </a:pathLst>
          </a:custGeom>
        </p:spPr>
      </p:pic>
      <p:sp>
        <p:nvSpPr>
          <p:cNvPr id="2" name="Rectangle 1">
            <a:extLst>
              <a:ext uri="{FF2B5EF4-FFF2-40B4-BE49-F238E27FC236}">
                <a16:creationId xmlns:a16="http://schemas.microsoft.com/office/drawing/2014/main" id="{C25D757A-8BF1-4058-8E96-4BF362D794E3}"/>
              </a:ext>
            </a:extLst>
          </p:cNvPr>
          <p:cNvSpPr/>
          <p:nvPr/>
        </p:nvSpPr>
        <p:spPr>
          <a:xfrm>
            <a:off x="7010400" y="0"/>
            <a:ext cx="5181599" cy="68580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pic>
        <p:nvPicPr>
          <p:cNvPr id="24" name="PpHolder3">
            <a:extLst>
              <a:ext uri="{FF2B5EF4-FFF2-40B4-BE49-F238E27FC236}">
                <a16:creationId xmlns:a16="http://schemas.microsoft.com/office/drawing/2014/main" id="{9A9BE82D-41F5-4742-A1BA-2546231718CC}"/>
              </a:ext>
            </a:extLst>
          </p:cNvPr>
          <p:cNvPicPr>
            <a:picLocks/>
          </p:cNvPicPr>
          <p:nvPr/>
        </p:nvPicPr>
        <p:blipFill>
          <a:blip r:embed="rId2"/>
          <a:srcRect r="42500" b="23333"/>
          <a:stretch>
            <a:fillRect/>
          </a:stretch>
        </p:blipFill>
        <p:spPr>
          <a:xfrm>
            <a:off x="2" y="0"/>
            <a:ext cx="7010399" cy="5257800"/>
          </a:xfrm>
          <a:custGeom>
            <a:avLst/>
            <a:gdLst>
              <a:gd name="connsiteX0" fmla="*/ 0 w 7010399"/>
              <a:gd name="connsiteY0" fmla="*/ 0 h 5257800"/>
              <a:gd name="connsiteX1" fmla="*/ 7010399 w 7010399"/>
              <a:gd name="connsiteY1" fmla="*/ 0 h 5257800"/>
              <a:gd name="connsiteX2" fmla="*/ 7010399 w 7010399"/>
              <a:gd name="connsiteY2" fmla="*/ 5257800 h 5257800"/>
              <a:gd name="connsiteX3" fmla="*/ 0 w 7010399"/>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7010399" h="5257800">
                <a:moveTo>
                  <a:pt x="0" y="0"/>
                </a:moveTo>
                <a:lnTo>
                  <a:pt x="7010399" y="0"/>
                </a:lnTo>
                <a:lnTo>
                  <a:pt x="7010399" y="5257800"/>
                </a:lnTo>
                <a:lnTo>
                  <a:pt x="0" y="5257800"/>
                </a:lnTo>
                <a:close/>
              </a:path>
            </a:pathLst>
          </a:custGeom>
        </p:spPr>
      </p:pic>
      <p:sp>
        <p:nvSpPr>
          <p:cNvPr id="5" name="TextBox 4">
            <a:extLst>
              <a:ext uri="{FF2B5EF4-FFF2-40B4-BE49-F238E27FC236}">
                <a16:creationId xmlns:a16="http://schemas.microsoft.com/office/drawing/2014/main" id="{C23584CD-362E-456F-98C2-08C251B7B26C}"/>
              </a:ext>
            </a:extLst>
          </p:cNvPr>
          <p:cNvSpPr txBox="1"/>
          <p:nvPr/>
        </p:nvSpPr>
        <p:spPr>
          <a:xfrm>
            <a:off x="542092" y="5636276"/>
            <a:ext cx="5926216" cy="261610"/>
          </a:xfrm>
          <a:prstGeom prst="rect">
            <a:avLst/>
          </a:prstGeom>
          <a:noFill/>
        </p:spPr>
        <p:txBody>
          <a:bodyPr wrap="square" rtlCol="0" anchor="ctr">
            <a:spAutoFit/>
          </a:bodyPr>
          <a:lstStyle/>
          <a:p>
            <a:pPr algn="ctr"/>
            <a:r>
              <a:rPr lang="en-US" sz="1050" b="0" i="1" kern="1200" dirty="0">
                <a:solidFill>
                  <a:schemeClr val="tx1"/>
                </a:solidFill>
                <a:effectLst/>
              </a:rPr>
              <a:t>A wonderful serenity has taken possession of my entire soul</a:t>
            </a:r>
            <a:r>
              <a:rPr lang="en-US" sz="1050" i="1" dirty="0"/>
              <a:t> </a:t>
            </a:r>
            <a:r>
              <a:rPr lang="en-US" sz="1050" b="0" i="1" kern="1200" dirty="0">
                <a:solidFill>
                  <a:schemeClr val="tx1"/>
                </a:solidFill>
                <a:effectLst/>
              </a:rPr>
              <a:t>like these sweet</a:t>
            </a:r>
            <a:endParaRPr lang="en-US" sz="800" i="1" dirty="0"/>
          </a:p>
        </p:txBody>
      </p:sp>
      <p:sp>
        <p:nvSpPr>
          <p:cNvPr id="6" name="Freeform: Shape 5">
            <a:extLst>
              <a:ext uri="{FF2B5EF4-FFF2-40B4-BE49-F238E27FC236}">
                <a16:creationId xmlns:a16="http://schemas.microsoft.com/office/drawing/2014/main" id="{719C5C33-DAFE-4636-9BA8-36E7B38208D8}"/>
              </a:ext>
            </a:extLst>
          </p:cNvPr>
          <p:cNvSpPr/>
          <p:nvPr/>
        </p:nvSpPr>
        <p:spPr>
          <a:xfrm>
            <a:off x="6599749" y="735494"/>
            <a:ext cx="918533" cy="91853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 name="Freeform 37">
            <a:extLst>
              <a:ext uri="{FF2B5EF4-FFF2-40B4-BE49-F238E27FC236}">
                <a16:creationId xmlns:a16="http://schemas.microsoft.com/office/drawing/2014/main" id="{FD9D2901-7122-496E-8C92-E950F1F8C9D8}"/>
              </a:ext>
            </a:extLst>
          </p:cNvPr>
          <p:cNvSpPr/>
          <p:nvPr/>
        </p:nvSpPr>
        <p:spPr>
          <a:xfrm flipH="1">
            <a:off x="10496939" y="5097078"/>
            <a:ext cx="1695060" cy="1760922"/>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8" name="Freeform: Shape 7">
            <a:extLst>
              <a:ext uri="{FF2B5EF4-FFF2-40B4-BE49-F238E27FC236}">
                <a16:creationId xmlns:a16="http://schemas.microsoft.com/office/drawing/2014/main" id="{E526E229-2614-446D-9A5C-3FD89D019051}"/>
              </a:ext>
            </a:extLst>
          </p:cNvPr>
          <p:cNvSpPr/>
          <p:nvPr/>
        </p:nvSpPr>
        <p:spPr>
          <a:xfrm>
            <a:off x="11052836" y="814026"/>
            <a:ext cx="269138" cy="26913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9" name="TextBox 8">
            <a:extLst>
              <a:ext uri="{FF2B5EF4-FFF2-40B4-BE49-F238E27FC236}">
                <a16:creationId xmlns:a16="http://schemas.microsoft.com/office/drawing/2014/main" id="{3A7514C6-0A5B-4239-B7EA-CA425F142D87}"/>
              </a:ext>
            </a:extLst>
          </p:cNvPr>
          <p:cNvSpPr txBox="1"/>
          <p:nvPr/>
        </p:nvSpPr>
        <p:spPr>
          <a:xfrm>
            <a:off x="8169204" y="1959192"/>
            <a:ext cx="3201099" cy="2831544"/>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nSpc>
                <a:spcPct val="150000"/>
              </a:lnSpc>
            </a:pPr>
            <a:endParaRPr lang="en-US" sz="1200" dirty="0">
              <a:solidFill>
                <a:schemeClr val="bg2"/>
              </a:solidFill>
            </a:endParaRPr>
          </a:p>
          <a:p>
            <a:pPr>
              <a:lnSpc>
                <a:spcPct val="150000"/>
              </a:lnSpc>
            </a:pPr>
            <a:r>
              <a:rPr lang="en-US" sz="1200" dirty="0">
                <a:solidFill>
                  <a:schemeClr val="bg2"/>
                </a:solidFill>
              </a:rPr>
              <a:t>I am so happy, my dear friend, so absorbed in the exquisite sense of mere tranquil existence, that I neglect my talents.</a:t>
            </a:r>
          </a:p>
        </p:txBody>
      </p:sp>
      <p:sp>
        <p:nvSpPr>
          <p:cNvPr id="10" name="TextBox 9">
            <a:extLst>
              <a:ext uri="{FF2B5EF4-FFF2-40B4-BE49-F238E27FC236}">
                <a16:creationId xmlns:a16="http://schemas.microsoft.com/office/drawing/2014/main" id="{708212D9-6DAC-44BD-83D5-69C3DB93BB39}"/>
              </a:ext>
            </a:extLst>
          </p:cNvPr>
          <p:cNvSpPr txBox="1"/>
          <p:nvPr/>
        </p:nvSpPr>
        <p:spPr>
          <a:xfrm>
            <a:off x="8169204" y="1626718"/>
            <a:ext cx="1851018" cy="400110"/>
          </a:xfrm>
          <a:prstGeom prst="rect">
            <a:avLst/>
          </a:prstGeom>
          <a:noFill/>
        </p:spPr>
        <p:txBody>
          <a:bodyPr wrap="square" rtlCol="0">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11" name="Graphic 420" descr="World">
            <a:extLst>
              <a:ext uri="{FF2B5EF4-FFF2-40B4-BE49-F238E27FC236}">
                <a16:creationId xmlns:a16="http://schemas.microsoft.com/office/drawing/2014/main" id="{ABD29974-80BC-4980-9D88-0BF077261319}"/>
              </a:ext>
            </a:extLst>
          </p:cNvPr>
          <p:cNvSpPr/>
          <p:nvPr/>
        </p:nvSpPr>
        <p:spPr>
          <a:xfrm>
            <a:off x="8263715" y="4992712"/>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12" name="TextBox 11">
            <a:extLst>
              <a:ext uri="{FF2B5EF4-FFF2-40B4-BE49-F238E27FC236}">
                <a16:creationId xmlns:a16="http://schemas.microsoft.com/office/drawing/2014/main" id="{86D3D49F-5EE2-4F6A-8656-F3DE4105A3EF}"/>
              </a:ext>
            </a:extLst>
          </p:cNvPr>
          <p:cNvSpPr txBox="1"/>
          <p:nvPr/>
        </p:nvSpPr>
        <p:spPr>
          <a:xfrm>
            <a:off x="8578309" y="4954283"/>
            <a:ext cx="2291821" cy="276999"/>
          </a:xfrm>
          <a:prstGeom prst="rect">
            <a:avLst/>
          </a:prstGeom>
          <a:noFill/>
        </p:spPr>
        <p:txBody>
          <a:bodyPr wrap="square" rtlCol="0" anchor="ctr">
            <a:spAutoFit/>
          </a:bodyPr>
          <a:lstStyle/>
          <a:p>
            <a:r>
              <a:rPr lang="en-US" sz="1200" dirty="0">
                <a:solidFill>
                  <a:schemeClr val="bg2"/>
                </a:solidFill>
              </a:rPr>
              <a:t>www.yourwebsite.com</a:t>
            </a:r>
          </a:p>
        </p:txBody>
      </p:sp>
      <p:sp>
        <p:nvSpPr>
          <p:cNvPr id="16" name="Freeform: Shape 15">
            <a:extLst>
              <a:ext uri="{FF2B5EF4-FFF2-40B4-BE49-F238E27FC236}">
                <a16:creationId xmlns:a16="http://schemas.microsoft.com/office/drawing/2014/main" id="{E4036986-CC4C-4D91-B4F0-934D58FBD8DF}"/>
              </a:ext>
            </a:extLst>
          </p:cNvPr>
          <p:cNvSpPr/>
          <p:nvPr/>
        </p:nvSpPr>
        <p:spPr>
          <a:xfrm>
            <a:off x="1026367" y="6276362"/>
            <a:ext cx="256163" cy="2561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Tree>
    <p:extLst>
      <p:ext uri="{BB962C8B-B14F-4D97-AF65-F5344CB8AC3E}">
        <p14:creationId xmlns:p14="http://schemas.microsoft.com/office/powerpoint/2010/main" val="2125074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500"/>
                                        <p:tgtEl>
                                          <p:spTgt spid="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6" grpId="0" animBg="1"/>
      <p:bldP spid="7" grpId="0" animBg="1"/>
      <p:bldP spid="8" grpId="0" animBg="1"/>
      <p:bldP spid="9" grpId="0"/>
      <p:bldP spid="10" grpId="0"/>
      <p:bldP spid="11" grpId="0" animBg="1"/>
      <p:bldP spid="12" grpId="0"/>
      <p:bldP spid="1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pHolder1">
            <a:extLst>
              <a:ext uri="{FF2B5EF4-FFF2-40B4-BE49-F238E27FC236}">
                <a16:creationId xmlns:a16="http://schemas.microsoft.com/office/drawing/2014/main" id="{38BBA307-ECC5-4751-A70E-A74A1D5E9D7A}"/>
              </a:ext>
            </a:extLst>
          </p:cNvPr>
          <p:cNvPicPr>
            <a:picLocks/>
          </p:cNvPicPr>
          <p:nvPr/>
        </p:nvPicPr>
        <p:blipFill>
          <a:blip r:embed="rId2"/>
          <a:srcRect l="7487" t="13323" r="7487" b="54432"/>
          <a:stretch>
            <a:fillRect/>
          </a:stretch>
        </p:blipFill>
        <p:spPr>
          <a:xfrm>
            <a:off x="912818" y="913683"/>
            <a:ext cx="10366373" cy="2211388"/>
          </a:xfrm>
          <a:custGeom>
            <a:avLst/>
            <a:gdLst>
              <a:gd name="connsiteX0" fmla="*/ 226534 w 10366373"/>
              <a:gd name="connsiteY0" fmla="*/ 0 h 2211388"/>
              <a:gd name="connsiteX1" fmla="*/ 10139839 w 10366373"/>
              <a:gd name="connsiteY1" fmla="*/ 0 h 2211388"/>
              <a:gd name="connsiteX2" fmla="*/ 10366373 w 10366373"/>
              <a:gd name="connsiteY2" fmla="*/ 226534 h 2211388"/>
              <a:gd name="connsiteX3" fmla="*/ 10366373 w 10366373"/>
              <a:gd name="connsiteY3" fmla="*/ 1984853 h 2211388"/>
              <a:gd name="connsiteX4" fmla="*/ 10139839 w 10366373"/>
              <a:gd name="connsiteY4" fmla="*/ 2211388 h 2211388"/>
              <a:gd name="connsiteX5" fmla="*/ 226534 w 10366373"/>
              <a:gd name="connsiteY5" fmla="*/ 2211388 h 2211388"/>
              <a:gd name="connsiteX6" fmla="*/ 0 w 10366373"/>
              <a:gd name="connsiteY6" fmla="*/ 1984853 h 2211388"/>
              <a:gd name="connsiteX7" fmla="*/ 0 w 10366373"/>
              <a:gd name="connsiteY7" fmla="*/ 226534 h 2211388"/>
              <a:gd name="connsiteX8" fmla="*/ 226534 w 10366373"/>
              <a:gd name="connsiteY8" fmla="*/ 0 h 2211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66373" h="2211388">
                <a:moveTo>
                  <a:pt x="226534" y="0"/>
                </a:moveTo>
                <a:lnTo>
                  <a:pt x="10139839" y="0"/>
                </a:lnTo>
                <a:cubicBezTo>
                  <a:pt x="10264950" y="0"/>
                  <a:pt x="10366373" y="101423"/>
                  <a:pt x="10366373" y="226534"/>
                </a:cubicBezTo>
                <a:lnTo>
                  <a:pt x="10366373" y="1984853"/>
                </a:lnTo>
                <a:cubicBezTo>
                  <a:pt x="10366373" y="2109964"/>
                  <a:pt x="10264950" y="2211388"/>
                  <a:pt x="10139839" y="2211388"/>
                </a:cubicBezTo>
                <a:lnTo>
                  <a:pt x="226534" y="2211388"/>
                </a:lnTo>
                <a:cubicBezTo>
                  <a:pt x="101422" y="2211388"/>
                  <a:pt x="0" y="2109964"/>
                  <a:pt x="0" y="1984853"/>
                </a:cubicBezTo>
                <a:lnTo>
                  <a:pt x="0" y="226534"/>
                </a:lnTo>
                <a:cubicBezTo>
                  <a:pt x="0" y="101423"/>
                  <a:pt x="101422" y="0"/>
                  <a:pt x="226534" y="0"/>
                </a:cubicBezTo>
                <a:close/>
              </a:path>
            </a:pathLst>
          </a:custGeom>
        </p:spPr>
      </p:pic>
      <p:sp>
        <p:nvSpPr>
          <p:cNvPr id="3" name="Rectangle: Rounded Corners 2">
            <a:extLst>
              <a:ext uri="{FF2B5EF4-FFF2-40B4-BE49-F238E27FC236}">
                <a16:creationId xmlns:a16="http://schemas.microsoft.com/office/drawing/2014/main" id="{F945B805-06F3-488E-A219-DACD2EC82A15}"/>
              </a:ext>
            </a:extLst>
          </p:cNvPr>
          <p:cNvSpPr/>
          <p:nvPr/>
        </p:nvSpPr>
        <p:spPr>
          <a:xfrm>
            <a:off x="912814" y="912813"/>
            <a:ext cx="10366374" cy="2211387"/>
          </a:xfrm>
          <a:prstGeom prst="roundRect">
            <a:avLst>
              <a:gd name="adj" fmla="val 10244"/>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Freeform: Shape 4">
            <a:extLst>
              <a:ext uri="{FF2B5EF4-FFF2-40B4-BE49-F238E27FC236}">
                <a16:creationId xmlns:a16="http://schemas.microsoft.com/office/drawing/2014/main" id="{09D92554-B86D-40D3-8A25-11523F05F941}"/>
              </a:ext>
            </a:extLst>
          </p:cNvPr>
          <p:cNvSpPr/>
          <p:nvPr/>
        </p:nvSpPr>
        <p:spPr>
          <a:xfrm>
            <a:off x="9779929" y="2231569"/>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6" name="Freeform 5">
            <a:extLst>
              <a:ext uri="{FF2B5EF4-FFF2-40B4-BE49-F238E27FC236}">
                <a16:creationId xmlns:a16="http://schemas.microsoft.com/office/drawing/2014/main" id="{E2764ABA-9B4D-462D-B54F-2462ACE62CE7}"/>
              </a:ext>
            </a:extLst>
          </p:cNvPr>
          <p:cNvSpPr/>
          <p:nvPr/>
        </p:nvSpPr>
        <p:spPr>
          <a:xfrm>
            <a:off x="912814" y="6300948"/>
            <a:ext cx="791914" cy="557053"/>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8" name="TextBox 7">
            <a:extLst>
              <a:ext uri="{FF2B5EF4-FFF2-40B4-BE49-F238E27FC236}">
                <a16:creationId xmlns:a16="http://schemas.microsoft.com/office/drawing/2014/main" id="{F55C5E0F-379F-4B4F-934E-F761F75F894D}"/>
              </a:ext>
            </a:extLst>
          </p:cNvPr>
          <p:cNvSpPr txBox="1"/>
          <p:nvPr/>
        </p:nvSpPr>
        <p:spPr>
          <a:xfrm>
            <a:off x="3694242" y="3988167"/>
            <a:ext cx="2102381" cy="613886"/>
          </a:xfrm>
          <a:prstGeom prst="rect">
            <a:avLst/>
          </a:prstGeom>
          <a:noFill/>
        </p:spPr>
        <p:txBody>
          <a:bodyPr wrap="square" rtlCol="0" anchor="t">
            <a:spAutoFit/>
          </a:bodyPr>
          <a:lstStyle/>
          <a:p>
            <a:pPr>
              <a:lnSpc>
                <a:spcPct val="150000"/>
              </a:lnSpc>
            </a:pPr>
            <a:r>
              <a:rPr lang="en-US" sz="1200" dirty="0"/>
              <a:t>A wonderful serenity taken possession of my soul</a:t>
            </a:r>
          </a:p>
        </p:txBody>
      </p:sp>
      <p:sp>
        <p:nvSpPr>
          <p:cNvPr id="9" name="TextBox 8">
            <a:extLst>
              <a:ext uri="{FF2B5EF4-FFF2-40B4-BE49-F238E27FC236}">
                <a16:creationId xmlns:a16="http://schemas.microsoft.com/office/drawing/2014/main" id="{EE9683F1-DD15-4109-BFF9-CE7D91B79761}"/>
              </a:ext>
            </a:extLst>
          </p:cNvPr>
          <p:cNvSpPr txBox="1"/>
          <p:nvPr/>
        </p:nvSpPr>
        <p:spPr>
          <a:xfrm>
            <a:off x="3694242" y="3646981"/>
            <a:ext cx="1907193" cy="400110"/>
          </a:xfrm>
          <a:prstGeom prst="rect">
            <a:avLst/>
          </a:prstGeom>
          <a:noFill/>
        </p:spPr>
        <p:txBody>
          <a:bodyPr wrap="square" rtlCol="0">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0" name="TextBox 9">
            <a:extLst>
              <a:ext uri="{FF2B5EF4-FFF2-40B4-BE49-F238E27FC236}">
                <a16:creationId xmlns:a16="http://schemas.microsoft.com/office/drawing/2014/main" id="{76861873-0869-4BDC-BD43-B7EDF589D539}"/>
              </a:ext>
            </a:extLst>
          </p:cNvPr>
          <p:cNvSpPr txBox="1"/>
          <p:nvPr/>
        </p:nvSpPr>
        <p:spPr>
          <a:xfrm>
            <a:off x="1801850" y="3646981"/>
            <a:ext cx="1568879" cy="400110"/>
          </a:xfrm>
          <a:prstGeom prst="rect">
            <a:avLst/>
          </a:prstGeom>
          <a:noFill/>
        </p:spPr>
        <p:txBody>
          <a:bodyPr wrap="square" rtlCol="0">
            <a:spAutoFit/>
          </a:bodyPr>
          <a:lstStyle/>
          <a:p>
            <a:r>
              <a:rPr lang="en-US" sz="2000" b="1" dirty="0">
                <a:solidFill>
                  <a:schemeClr val="accent1"/>
                </a:solidFill>
                <a:latin typeface="+mj-lt"/>
              </a:rPr>
              <a:t>Slide 05</a:t>
            </a:r>
            <a:endParaRPr lang="en-ID" sz="2000" b="1" dirty="0">
              <a:solidFill>
                <a:schemeClr val="accent1"/>
              </a:solidFill>
              <a:latin typeface="+mj-lt"/>
            </a:endParaRPr>
          </a:p>
        </p:txBody>
      </p:sp>
      <p:cxnSp>
        <p:nvCxnSpPr>
          <p:cNvPr id="12" name="Straight Connector 11">
            <a:extLst>
              <a:ext uri="{FF2B5EF4-FFF2-40B4-BE49-F238E27FC236}">
                <a16:creationId xmlns:a16="http://schemas.microsoft.com/office/drawing/2014/main" id="{D6035416-2BB2-499A-9AAE-88D10266006C}"/>
              </a:ext>
            </a:extLst>
          </p:cNvPr>
          <p:cNvCxnSpPr>
            <a:cxnSpLocks/>
          </p:cNvCxnSpPr>
          <p:nvPr/>
        </p:nvCxnSpPr>
        <p:spPr>
          <a:xfrm>
            <a:off x="3145318" y="3849869"/>
            <a:ext cx="251587"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656CC6F2-0AB8-40F5-8C72-7D0C853ADD3F}"/>
              </a:ext>
            </a:extLst>
          </p:cNvPr>
          <p:cNvSpPr txBox="1"/>
          <p:nvPr/>
        </p:nvSpPr>
        <p:spPr>
          <a:xfrm>
            <a:off x="3694242" y="5331014"/>
            <a:ext cx="2102381" cy="613886"/>
          </a:xfrm>
          <a:prstGeom prst="rect">
            <a:avLst/>
          </a:prstGeom>
          <a:noFill/>
        </p:spPr>
        <p:txBody>
          <a:bodyPr wrap="square" rtlCol="0" anchor="t">
            <a:spAutoFit/>
          </a:bodyPr>
          <a:lstStyle/>
          <a:p>
            <a:pPr>
              <a:lnSpc>
                <a:spcPct val="150000"/>
              </a:lnSpc>
            </a:pPr>
            <a:r>
              <a:rPr lang="en-US" sz="1200" dirty="0"/>
              <a:t>A wonderful serenity taken possession of my soul</a:t>
            </a:r>
          </a:p>
        </p:txBody>
      </p:sp>
      <p:sp>
        <p:nvSpPr>
          <p:cNvPr id="16" name="TextBox 15">
            <a:extLst>
              <a:ext uri="{FF2B5EF4-FFF2-40B4-BE49-F238E27FC236}">
                <a16:creationId xmlns:a16="http://schemas.microsoft.com/office/drawing/2014/main" id="{073E6BEB-741D-46F1-9617-44134D15BCBA}"/>
              </a:ext>
            </a:extLst>
          </p:cNvPr>
          <p:cNvSpPr txBox="1"/>
          <p:nvPr/>
        </p:nvSpPr>
        <p:spPr>
          <a:xfrm>
            <a:off x="3694242" y="4989828"/>
            <a:ext cx="1907193" cy="400110"/>
          </a:xfrm>
          <a:prstGeom prst="rect">
            <a:avLst/>
          </a:prstGeom>
          <a:noFill/>
        </p:spPr>
        <p:txBody>
          <a:bodyPr wrap="square" rtlCol="0">
            <a:spAutoFit/>
          </a:bodyPr>
          <a:lstStyle/>
          <a:p>
            <a:r>
              <a:rPr lang="en-US" sz="2000" b="1" dirty="0">
                <a:solidFill>
                  <a:schemeClr val="accent3"/>
                </a:solidFill>
                <a:latin typeface="+mj-lt"/>
              </a:rPr>
              <a:t>Description</a:t>
            </a:r>
            <a:endParaRPr lang="en-ID" sz="2000" b="1" dirty="0">
              <a:solidFill>
                <a:schemeClr val="accent3"/>
              </a:solidFill>
              <a:latin typeface="+mj-lt"/>
            </a:endParaRPr>
          </a:p>
        </p:txBody>
      </p:sp>
      <p:sp>
        <p:nvSpPr>
          <p:cNvPr id="17" name="TextBox 16">
            <a:extLst>
              <a:ext uri="{FF2B5EF4-FFF2-40B4-BE49-F238E27FC236}">
                <a16:creationId xmlns:a16="http://schemas.microsoft.com/office/drawing/2014/main" id="{24447041-A782-4ECC-9B1D-2DB7D8373246}"/>
              </a:ext>
            </a:extLst>
          </p:cNvPr>
          <p:cNvSpPr txBox="1"/>
          <p:nvPr/>
        </p:nvSpPr>
        <p:spPr>
          <a:xfrm>
            <a:off x="1801850" y="4989828"/>
            <a:ext cx="1568879" cy="400110"/>
          </a:xfrm>
          <a:prstGeom prst="rect">
            <a:avLst/>
          </a:prstGeom>
          <a:noFill/>
        </p:spPr>
        <p:txBody>
          <a:bodyPr wrap="square" rtlCol="0">
            <a:spAutoFit/>
          </a:bodyPr>
          <a:lstStyle/>
          <a:p>
            <a:r>
              <a:rPr lang="en-US" sz="2000" b="1" dirty="0">
                <a:solidFill>
                  <a:schemeClr val="accent3"/>
                </a:solidFill>
                <a:latin typeface="+mj-lt"/>
              </a:rPr>
              <a:t>Slide 14 </a:t>
            </a:r>
            <a:endParaRPr lang="en-ID" sz="2000" b="1" dirty="0">
              <a:solidFill>
                <a:schemeClr val="accent3"/>
              </a:solidFill>
              <a:latin typeface="+mj-lt"/>
            </a:endParaRPr>
          </a:p>
        </p:txBody>
      </p:sp>
      <p:cxnSp>
        <p:nvCxnSpPr>
          <p:cNvPr id="19" name="Straight Connector 18">
            <a:extLst>
              <a:ext uri="{FF2B5EF4-FFF2-40B4-BE49-F238E27FC236}">
                <a16:creationId xmlns:a16="http://schemas.microsoft.com/office/drawing/2014/main" id="{EBB65B2B-5493-4674-9F30-1BFBCDD2FCE4}"/>
              </a:ext>
            </a:extLst>
          </p:cNvPr>
          <p:cNvCxnSpPr>
            <a:cxnSpLocks/>
          </p:cNvCxnSpPr>
          <p:nvPr/>
        </p:nvCxnSpPr>
        <p:spPr>
          <a:xfrm>
            <a:off x="3145318" y="5192716"/>
            <a:ext cx="251587"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2B540DEC-C210-4736-B2CB-7C679BEEEA6E}"/>
              </a:ext>
            </a:extLst>
          </p:cNvPr>
          <p:cNvSpPr txBox="1"/>
          <p:nvPr/>
        </p:nvSpPr>
        <p:spPr>
          <a:xfrm>
            <a:off x="8287769" y="3988167"/>
            <a:ext cx="2102381" cy="613886"/>
          </a:xfrm>
          <a:prstGeom prst="rect">
            <a:avLst/>
          </a:prstGeom>
          <a:noFill/>
        </p:spPr>
        <p:txBody>
          <a:bodyPr wrap="square" rtlCol="0" anchor="t">
            <a:spAutoFit/>
          </a:bodyPr>
          <a:lstStyle/>
          <a:p>
            <a:pPr>
              <a:lnSpc>
                <a:spcPct val="150000"/>
              </a:lnSpc>
            </a:pPr>
            <a:r>
              <a:rPr lang="en-US" sz="1200" dirty="0"/>
              <a:t>A wonderful serenity taken possession of my soul</a:t>
            </a:r>
          </a:p>
        </p:txBody>
      </p:sp>
      <p:sp>
        <p:nvSpPr>
          <p:cNvPr id="26" name="TextBox 25">
            <a:extLst>
              <a:ext uri="{FF2B5EF4-FFF2-40B4-BE49-F238E27FC236}">
                <a16:creationId xmlns:a16="http://schemas.microsoft.com/office/drawing/2014/main" id="{D1DD27BC-4A3E-4DA7-9DD2-C75E7CC7E25B}"/>
              </a:ext>
            </a:extLst>
          </p:cNvPr>
          <p:cNvSpPr txBox="1"/>
          <p:nvPr/>
        </p:nvSpPr>
        <p:spPr>
          <a:xfrm>
            <a:off x="8287769" y="3646981"/>
            <a:ext cx="1907193" cy="400110"/>
          </a:xfrm>
          <a:prstGeom prst="rect">
            <a:avLst/>
          </a:prstGeom>
          <a:noFill/>
        </p:spPr>
        <p:txBody>
          <a:bodyPr wrap="square" rtlCol="0">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27" name="TextBox 26">
            <a:extLst>
              <a:ext uri="{FF2B5EF4-FFF2-40B4-BE49-F238E27FC236}">
                <a16:creationId xmlns:a16="http://schemas.microsoft.com/office/drawing/2014/main" id="{E955BB1E-67AF-4550-8018-D3AD0FB84B35}"/>
              </a:ext>
            </a:extLst>
          </p:cNvPr>
          <p:cNvSpPr txBox="1"/>
          <p:nvPr/>
        </p:nvSpPr>
        <p:spPr>
          <a:xfrm>
            <a:off x="6395377" y="3646981"/>
            <a:ext cx="1568879" cy="400110"/>
          </a:xfrm>
          <a:prstGeom prst="rect">
            <a:avLst/>
          </a:prstGeom>
          <a:noFill/>
        </p:spPr>
        <p:txBody>
          <a:bodyPr wrap="square" rtlCol="0">
            <a:spAutoFit/>
          </a:bodyPr>
          <a:lstStyle/>
          <a:p>
            <a:r>
              <a:rPr lang="en-US" sz="2000" b="1" dirty="0">
                <a:solidFill>
                  <a:schemeClr val="accent2"/>
                </a:solidFill>
                <a:latin typeface="+mj-lt"/>
              </a:rPr>
              <a:t>Slide 05</a:t>
            </a:r>
            <a:endParaRPr lang="en-ID" sz="2000" b="1" dirty="0">
              <a:solidFill>
                <a:schemeClr val="accent2"/>
              </a:solidFill>
              <a:latin typeface="+mj-lt"/>
            </a:endParaRPr>
          </a:p>
        </p:txBody>
      </p:sp>
      <p:cxnSp>
        <p:nvCxnSpPr>
          <p:cNvPr id="28" name="Straight Connector 27">
            <a:extLst>
              <a:ext uri="{FF2B5EF4-FFF2-40B4-BE49-F238E27FC236}">
                <a16:creationId xmlns:a16="http://schemas.microsoft.com/office/drawing/2014/main" id="{20C03B83-6BD3-42F8-9E6D-CC9FF38F3314}"/>
              </a:ext>
            </a:extLst>
          </p:cNvPr>
          <p:cNvCxnSpPr>
            <a:cxnSpLocks/>
          </p:cNvCxnSpPr>
          <p:nvPr/>
        </p:nvCxnSpPr>
        <p:spPr>
          <a:xfrm>
            <a:off x="7738845" y="3840991"/>
            <a:ext cx="251587"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D97B394A-B14F-4DE3-955D-68770A966BB8}"/>
              </a:ext>
            </a:extLst>
          </p:cNvPr>
          <p:cNvSpPr txBox="1"/>
          <p:nvPr/>
        </p:nvSpPr>
        <p:spPr>
          <a:xfrm>
            <a:off x="8287769" y="5331014"/>
            <a:ext cx="2102381" cy="613886"/>
          </a:xfrm>
          <a:prstGeom prst="rect">
            <a:avLst/>
          </a:prstGeom>
          <a:noFill/>
        </p:spPr>
        <p:txBody>
          <a:bodyPr wrap="square" rtlCol="0" anchor="t">
            <a:spAutoFit/>
          </a:bodyPr>
          <a:lstStyle/>
          <a:p>
            <a:pPr>
              <a:lnSpc>
                <a:spcPct val="150000"/>
              </a:lnSpc>
            </a:pPr>
            <a:r>
              <a:rPr lang="en-US" sz="1200" dirty="0"/>
              <a:t>A wonderful serenity taken possession of my soul</a:t>
            </a:r>
          </a:p>
        </p:txBody>
      </p:sp>
      <p:sp>
        <p:nvSpPr>
          <p:cNvPr id="30" name="TextBox 29">
            <a:extLst>
              <a:ext uri="{FF2B5EF4-FFF2-40B4-BE49-F238E27FC236}">
                <a16:creationId xmlns:a16="http://schemas.microsoft.com/office/drawing/2014/main" id="{12D5C7AA-8B38-4385-B6E2-93ACFD4B4C1B}"/>
              </a:ext>
            </a:extLst>
          </p:cNvPr>
          <p:cNvSpPr txBox="1"/>
          <p:nvPr/>
        </p:nvSpPr>
        <p:spPr>
          <a:xfrm>
            <a:off x="8287769" y="4989828"/>
            <a:ext cx="1907193" cy="400110"/>
          </a:xfrm>
          <a:prstGeom prst="rect">
            <a:avLst/>
          </a:prstGeom>
          <a:noFill/>
        </p:spPr>
        <p:txBody>
          <a:bodyPr wrap="square" rtlCol="0">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sp>
        <p:nvSpPr>
          <p:cNvPr id="31" name="TextBox 30">
            <a:extLst>
              <a:ext uri="{FF2B5EF4-FFF2-40B4-BE49-F238E27FC236}">
                <a16:creationId xmlns:a16="http://schemas.microsoft.com/office/drawing/2014/main" id="{F5CEFCDC-BC1B-4305-B79D-652F007118AF}"/>
              </a:ext>
            </a:extLst>
          </p:cNvPr>
          <p:cNvSpPr txBox="1"/>
          <p:nvPr/>
        </p:nvSpPr>
        <p:spPr>
          <a:xfrm>
            <a:off x="6395377" y="4989828"/>
            <a:ext cx="1568879" cy="400110"/>
          </a:xfrm>
          <a:prstGeom prst="rect">
            <a:avLst/>
          </a:prstGeom>
          <a:noFill/>
        </p:spPr>
        <p:txBody>
          <a:bodyPr wrap="square" rtlCol="0">
            <a:spAutoFit/>
          </a:bodyPr>
          <a:lstStyle/>
          <a:p>
            <a:r>
              <a:rPr lang="en-US" sz="2000" b="1" dirty="0">
                <a:solidFill>
                  <a:schemeClr val="accent4"/>
                </a:solidFill>
                <a:latin typeface="+mj-lt"/>
              </a:rPr>
              <a:t>Slide 14 </a:t>
            </a:r>
            <a:endParaRPr lang="en-ID" sz="2000" b="1" dirty="0">
              <a:solidFill>
                <a:schemeClr val="accent4"/>
              </a:solidFill>
              <a:latin typeface="+mj-lt"/>
            </a:endParaRPr>
          </a:p>
        </p:txBody>
      </p:sp>
      <p:cxnSp>
        <p:nvCxnSpPr>
          <p:cNvPr id="32" name="Straight Connector 31">
            <a:extLst>
              <a:ext uri="{FF2B5EF4-FFF2-40B4-BE49-F238E27FC236}">
                <a16:creationId xmlns:a16="http://schemas.microsoft.com/office/drawing/2014/main" id="{78D66647-9751-40AA-83F6-E4DF09532C26}"/>
              </a:ext>
            </a:extLst>
          </p:cNvPr>
          <p:cNvCxnSpPr>
            <a:cxnSpLocks/>
          </p:cNvCxnSpPr>
          <p:nvPr/>
        </p:nvCxnSpPr>
        <p:spPr>
          <a:xfrm>
            <a:off x="7738845" y="5183838"/>
            <a:ext cx="251587" cy="0"/>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47" name="Group 46">
            <a:extLst>
              <a:ext uri="{FF2B5EF4-FFF2-40B4-BE49-F238E27FC236}">
                <a16:creationId xmlns:a16="http://schemas.microsoft.com/office/drawing/2014/main" id="{6B8FC51F-49D0-4CF4-A17F-1E7FF849191F}"/>
              </a:ext>
            </a:extLst>
          </p:cNvPr>
          <p:cNvGrpSpPr/>
          <p:nvPr/>
        </p:nvGrpSpPr>
        <p:grpSpPr>
          <a:xfrm flipH="1">
            <a:off x="11736280" y="6144108"/>
            <a:ext cx="75882" cy="340360"/>
            <a:chOff x="9907480" y="461639"/>
            <a:chExt cx="97654" cy="438014"/>
          </a:xfrm>
        </p:grpSpPr>
        <p:sp>
          <p:nvSpPr>
            <p:cNvPr id="48" name="Oval 47">
              <a:extLst>
                <a:ext uri="{FF2B5EF4-FFF2-40B4-BE49-F238E27FC236}">
                  <a16:creationId xmlns:a16="http://schemas.microsoft.com/office/drawing/2014/main" id="{DB5027D1-9FFE-4DF9-AD49-F2CB0FE1A0F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9" name="Oval 48">
              <a:extLst>
                <a:ext uri="{FF2B5EF4-FFF2-40B4-BE49-F238E27FC236}">
                  <a16:creationId xmlns:a16="http://schemas.microsoft.com/office/drawing/2014/main" id="{1DAA6402-D36F-441F-B645-ADC32C84C102}"/>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0" name="Oval 49">
              <a:extLst>
                <a:ext uri="{FF2B5EF4-FFF2-40B4-BE49-F238E27FC236}">
                  <a16:creationId xmlns:a16="http://schemas.microsoft.com/office/drawing/2014/main" id="{BCFFF354-312B-47A5-B433-131789A726E4}"/>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8" name="Group 37">
            <a:extLst>
              <a:ext uri="{FF2B5EF4-FFF2-40B4-BE49-F238E27FC236}">
                <a16:creationId xmlns:a16="http://schemas.microsoft.com/office/drawing/2014/main" id="{A9701849-F94E-442F-8CF7-21B2261C4FBF}"/>
              </a:ext>
            </a:extLst>
          </p:cNvPr>
          <p:cNvGrpSpPr/>
          <p:nvPr/>
        </p:nvGrpSpPr>
        <p:grpSpPr>
          <a:xfrm>
            <a:off x="342656" y="351039"/>
            <a:ext cx="675098" cy="128804"/>
            <a:chOff x="3591836" y="2985608"/>
            <a:chExt cx="4510140" cy="860501"/>
          </a:xfrm>
          <a:solidFill>
            <a:schemeClr val="tx1"/>
          </a:solidFill>
        </p:grpSpPr>
        <p:sp>
          <p:nvSpPr>
            <p:cNvPr id="39" name="Freeform: Shape 38">
              <a:extLst>
                <a:ext uri="{FF2B5EF4-FFF2-40B4-BE49-F238E27FC236}">
                  <a16:creationId xmlns:a16="http://schemas.microsoft.com/office/drawing/2014/main" id="{9C733F5F-66CF-40EE-863D-F68665446FAE}"/>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E4E34D04-023F-4A6A-87C8-3B1FDD83C8C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E8245020-6A27-43AE-A792-5D28559FB4B5}"/>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1AC40323-28F3-4D9E-9E89-FCC809784F0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31CB8505-0CA1-4FB6-8FAF-DBEE8891BA30}"/>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A554227E-9A67-462F-AE70-D9E2886DD1B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4" name="Title 3">
            <a:extLst>
              <a:ext uri="{FF2B5EF4-FFF2-40B4-BE49-F238E27FC236}">
                <a16:creationId xmlns:a16="http://schemas.microsoft.com/office/drawing/2014/main" id="{B0A4262D-88C0-40AF-BBFA-6D543033B2EE}"/>
              </a:ext>
            </a:extLst>
          </p:cNvPr>
          <p:cNvSpPr>
            <a:spLocks noGrp="1"/>
          </p:cNvSpPr>
          <p:nvPr>
            <p:ph type="title"/>
          </p:nvPr>
        </p:nvSpPr>
        <p:spPr/>
        <p:txBody>
          <a:bodyPr/>
          <a:lstStyle/>
          <a:p>
            <a:r>
              <a:rPr lang="en-US" sz="4400" b="1" dirty="0">
                <a:solidFill>
                  <a:schemeClr val="bg2"/>
                </a:solidFill>
                <a:latin typeface="+mj-lt"/>
              </a:rPr>
              <a:t>Agenda For Today</a:t>
            </a:r>
            <a:endParaRPr lang="en-ID" dirty="0"/>
          </a:p>
        </p:txBody>
      </p:sp>
      <p:sp>
        <p:nvSpPr>
          <p:cNvPr id="7" name="Freeform: Shape 6">
            <a:extLst>
              <a:ext uri="{FF2B5EF4-FFF2-40B4-BE49-F238E27FC236}">
                <a16:creationId xmlns:a16="http://schemas.microsoft.com/office/drawing/2014/main" id="{3FD03D16-3B5A-4183-9B53-97EF5DA25BE3}"/>
              </a:ext>
            </a:extLst>
          </p:cNvPr>
          <p:cNvSpPr/>
          <p:nvPr/>
        </p:nvSpPr>
        <p:spPr>
          <a:xfrm>
            <a:off x="7738845" y="200020"/>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4" name="TextBox 33">
            <a:extLst>
              <a:ext uri="{FF2B5EF4-FFF2-40B4-BE49-F238E27FC236}">
                <a16:creationId xmlns:a16="http://schemas.microsoft.com/office/drawing/2014/main" id="{6C1F3B00-2B4F-4A0F-9899-65AE70777D10}"/>
              </a:ext>
            </a:extLst>
          </p:cNvPr>
          <p:cNvSpPr txBox="1"/>
          <p:nvPr/>
        </p:nvSpPr>
        <p:spPr>
          <a:xfrm>
            <a:off x="1801850" y="2018506"/>
            <a:ext cx="5007323" cy="615553"/>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alone</a:t>
            </a:r>
          </a:p>
        </p:txBody>
      </p:sp>
    </p:spTree>
    <p:extLst>
      <p:ext uri="{BB962C8B-B14F-4D97-AF65-F5344CB8AC3E}">
        <p14:creationId xmlns:p14="http://schemas.microsoft.com/office/powerpoint/2010/main" val="4281886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wipe(up)">
                                      <p:cBhvr>
                                        <p:cTn id="11" dur="500"/>
                                        <p:tgtEl>
                                          <p:spTgt spid="4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left)">
                                      <p:cBhvr>
                                        <p:cTn id="23" dur="500"/>
                                        <p:tgtEl>
                                          <p:spTgt spid="3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left)">
                                      <p:cBhvr>
                                        <p:cTn id="33" dur="500"/>
                                        <p:tgtEl>
                                          <p:spTgt spid="2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wipe(left)">
                                      <p:cBhvr>
                                        <p:cTn id="36" dur="500"/>
                                        <p:tgtEl>
                                          <p:spTgt spid="31"/>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22" presetClass="entr" presetSubtype="8"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left)">
                                      <p:cBhvr>
                                        <p:cTn id="43" dur="500"/>
                                        <p:tgtEl>
                                          <p:spTgt spid="19"/>
                                        </p:tgtEl>
                                      </p:cBhvr>
                                    </p:animEffect>
                                  </p:childTnLst>
                                </p:cTn>
                              </p:par>
                              <p:par>
                                <p:cTn id="44" presetID="22" presetClass="entr" presetSubtype="8" fill="hold"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left)">
                                      <p:cBhvr>
                                        <p:cTn id="46" dur="500"/>
                                        <p:tgtEl>
                                          <p:spTgt spid="28"/>
                                        </p:tgtEl>
                                      </p:cBhvr>
                                    </p:animEffect>
                                  </p:childTnLst>
                                </p:cTn>
                              </p:par>
                              <p:par>
                                <p:cTn id="47" presetID="22" presetClass="entr" presetSubtype="8" fill="hold" nodeType="with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wipe(left)">
                                      <p:cBhvr>
                                        <p:cTn id="49" dur="500"/>
                                        <p:tgtEl>
                                          <p:spTgt spid="32"/>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left)">
                                      <p:cBhvr>
                                        <p:cTn id="53" dur="500"/>
                                        <p:tgtEl>
                                          <p:spTgt spid="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ipe(left)">
                                      <p:cBhvr>
                                        <p:cTn id="56" dur="500"/>
                                        <p:tgtEl>
                                          <p:spTgt spid="1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left)">
                                      <p:cBhvr>
                                        <p:cTn id="59" dur="500"/>
                                        <p:tgtEl>
                                          <p:spTgt spid="26"/>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wipe(left)">
                                      <p:cBhvr>
                                        <p:cTn id="62" dur="500"/>
                                        <p:tgtEl>
                                          <p:spTgt spid="30"/>
                                        </p:tgtEl>
                                      </p:cBhvr>
                                    </p:animEffect>
                                  </p:childTnLst>
                                </p:cTn>
                              </p:par>
                            </p:childTnLst>
                          </p:cTn>
                        </p:par>
                        <p:par>
                          <p:cTn id="63" fill="hold">
                            <p:stCondLst>
                              <p:cond delay="4000"/>
                            </p:stCondLst>
                            <p:childTnLst>
                              <p:par>
                                <p:cTn id="64" presetID="22" presetClass="entr" presetSubtype="8" fill="hold" grpId="0" nodeType="afterEffect">
                                  <p:stCondLst>
                                    <p:cond delay="0"/>
                                  </p:stCondLst>
                                  <p:childTnLst>
                                    <p:set>
                                      <p:cBhvr>
                                        <p:cTn id="65" dur="1" fill="hold">
                                          <p:stCondLst>
                                            <p:cond delay="0"/>
                                          </p:stCondLst>
                                        </p:cTn>
                                        <p:tgtEl>
                                          <p:spTgt spid="8"/>
                                        </p:tgtEl>
                                        <p:attrNameLst>
                                          <p:attrName>style.visibility</p:attrName>
                                        </p:attrNameLst>
                                      </p:cBhvr>
                                      <p:to>
                                        <p:strVal val="visible"/>
                                      </p:to>
                                    </p:set>
                                    <p:animEffect transition="in" filter="wipe(left)">
                                      <p:cBhvr>
                                        <p:cTn id="66" dur="500"/>
                                        <p:tgtEl>
                                          <p:spTgt spid="8"/>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wipe(left)">
                                      <p:cBhvr>
                                        <p:cTn id="69" dur="500"/>
                                        <p:tgtEl>
                                          <p:spTgt spid="15"/>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left)">
                                      <p:cBhvr>
                                        <p:cTn id="72" dur="500"/>
                                        <p:tgtEl>
                                          <p:spTgt spid="2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ipe(left)">
                                      <p:cBhvr>
                                        <p:cTn id="75" dur="500"/>
                                        <p:tgtEl>
                                          <p:spTgt spid="29"/>
                                        </p:tgtEl>
                                      </p:cBhvr>
                                    </p:animEffect>
                                  </p:childTnLst>
                                </p:cTn>
                              </p:par>
                            </p:childTnLst>
                          </p:cTn>
                        </p:par>
                        <p:par>
                          <p:cTn id="76" fill="hold">
                            <p:stCondLst>
                              <p:cond delay="4500"/>
                            </p:stCondLst>
                            <p:childTnLst>
                              <p:par>
                                <p:cTn id="77" presetID="10" presetClass="entr" presetSubtype="0" fill="hold" grpId="0" nodeType="after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fade">
                                      <p:cBhvr>
                                        <p:cTn id="79" dur="500"/>
                                        <p:tgtEl>
                                          <p:spTgt spid="7"/>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5"/>
                                        </p:tgtEl>
                                        <p:attrNameLst>
                                          <p:attrName>style.visibility</p:attrName>
                                        </p:attrNameLst>
                                      </p:cBhvr>
                                      <p:to>
                                        <p:strVal val="visible"/>
                                      </p:to>
                                    </p:set>
                                    <p:animEffect transition="in" filter="fade">
                                      <p:cBhvr>
                                        <p:cTn id="82" dur="500"/>
                                        <p:tgtEl>
                                          <p:spTgt spid="5"/>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56"/>
                                        </p:tgtEl>
                                        <p:attrNameLst>
                                          <p:attrName>style.visibility</p:attrName>
                                        </p:attrNameLst>
                                      </p:cBhvr>
                                      <p:to>
                                        <p:strVal val="visible"/>
                                      </p:to>
                                    </p:set>
                                    <p:animEffect transition="in" filter="fade">
                                      <p:cBhvr>
                                        <p:cTn id="85"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56" grpId="0" animBg="1"/>
      <p:bldP spid="8" grpId="0"/>
      <p:bldP spid="9" grpId="0"/>
      <p:bldP spid="10" grpId="0"/>
      <p:bldP spid="15" grpId="0"/>
      <p:bldP spid="16" grpId="0"/>
      <p:bldP spid="17" grpId="0"/>
      <p:bldP spid="25" grpId="0"/>
      <p:bldP spid="26" grpId="0"/>
      <p:bldP spid="27" grpId="0"/>
      <p:bldP spid="29" grpId="0"/>
      <p:bldP spid="30" grpId="0"/>
      <p:bldP spid="31" grpId="0"/>
      <p:bldP spid="4" grpId="0"/>
      <p:bldP spid="7" grpId="0" animBg="1"/>
      <p:bldP spid="3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488B56CE-30D7-4E10-BCB7-5AD183A81A0E}"/>
              </a:ext>
            </a:extLst>
          </p:cNvPr>
          <p:cNvSpPr/>
          <p:nvPr/>
        </p:nvSpPr>
        <p:spPr>
          <a:xfrm>
            <a:off x="4228857" y="339508"/>
            <a:ext cx="1600687" cy="160068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pic>
        <p:nvPicPr>
          <p:cNvPr id="38" name="PpHolder2">
            <a:extLst>
              <a:ext uri="{FF2B5EF4-FFF2-40B4-BE49-F238E27FC236}">
                <a16:creationId xmlns:a16="http://schemas.microsoft.com/office/drawing/2014/main" id="{BA862602-367D-4268-B270-634422A98837}"/>
              </a:ext>
            </a:extLst>
          </p:cNvPr>
          <p:cNvPicPr>
            <a:picLocks/>
          </p:cNvPicPr>
          <p:nvPr/>
        </p:nvPicPr>
        <p:blipFill>
          <a:blip r:embed="rId2"/>
          <a:srcRect r="72500"/>
          <a:stretch>
            <a:fillRect/>
          </a:stretch>
        </p:blipFill>
        <p:spPr>
          <a:xfrm>
            <a:off x="0" y="0"/>
            <a:ext cx="3352800" cy="6858000"/>
          </a:xfrm>
          <a:custGeom>
            <a:avLst/>
            <a:gdLst>
              <a:gd name="connsiteX0" fmla="*/ 0 w 3352800"/>
              <a:gd name="connsiteY0" fmla="*/ 0 h 6858000"/>
              <a:gd name="connsiteX1" fmla="*/ 3352800 w 3352800"/>
              <a:gd name="connsiteY1" fmla="*/ 0 h 6858000"/>
              <a:gd name="connsiteX2" fmla="*/ 3352800 w 3352800"/>
              <a:gd name="connsiteY2" fmla="*/ 6858000 h 6858000"/>
              <a:gd name="connsiteX3" fmla="*/ 0 w 33528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352800" h="6858000">
                <a:moveTo>
                  <a:pt x="0" y="0"/>
                </a:moveTo>
                <a:lnTo>
                  <a:pt x="3352800" y="0"/>
                </a:lnTo>
                <a:lnTo>
                  <a:pt x="3352800" y="6858000"/>
                </a:lnTo>
                <a:lnTo>
                  <a:pt x="0" y="6858000"/>
                </a:lnTo>
                <a:close/>
              </a:path>
            </a:pathLst>
          </a:custGeom>
        </p:spPr>
      </p:pic>
      <p:sp>
        <p:nvSpPr>
          <p:cNvPr id="15" name="Title 14">
            <a:extLst>
              <a:ext uri="{FF2B5EF4-FFF2-40B4-BE49-F238E27FC236}">
                <a16:creationId xmlns:a16="http://schemas.microsoft.com/office/drawing/2014/main" id="{8DC8C76B-4EEC-4FA3-A1A7-1D112B5D4061}"/>
              </a:ext>
            </a:extLst>
          </p:cNvPr>
          <p:cNvSpPr>
            <a:spLocks noGrp="1"/>
          </p:cNvSpPr>
          <p:nvPr>
            <p:ph type="title"/>
          </p:nvPr>
        </p:nvSpPr>
        <p:spPr/>
        <p:txBody>
          <a:bodyPr/>
          <a:lstStyle/>
          <a:p>
            <a:r>
              <a:rPr lang="en-US" sz="4400" b="1" dirty="0">
                <a:latin typeface="+mj-lt"/>
              </a:rPr>
              <a:t>Our Office Gallery</a:t>
            </a:r>
            <a:endParaRPr lang="en-ID" dirty="0"/>
          </a:p>
        </p:txBody>
      </p:sp>
      <p:sp>
        <p:nvSpPr>
          <p:cNvPr id="2" name="Rectangle: Rounded Corners 1">
            <a:extLst>
              <a:ext uri="{FF2B5EF4-FFF2-40B4-BE49-F238E27FC236}">
                <a16:creationId xmlns:a16="http://schemas.microsoft.com/office/drawing/2014/main" id="{6128BB98-B4F6-4E73-B3E4-65C5D7ABC108}"/>
              </a:ext>
            </a:extLst>
          </p:cNvPr>
          <p:cNvSpPr/>
          <p:nvPr/>
        </p:nvSpPr>
        <p:spPr>
          <a:xfrm>
            <a:off x="1217612" y="990600"/>
            <a:ext cx="3963988" cy="4876800"/>
          </a:xfrm>
          <a:prstGeom prst="roundRect">
            <a:avLst>
              <a:gd name="adj" fmla="val 457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062A1446-4AA0-4F15-8B0F-201839A22D68}"/>
              </a:ext>
            </a:extLst>
          </p:cNvPr>
          <p:cNvGrpSpPr/>
          <p:nvPr/>
        </p:nvGrpSpPr>
        <p:grpSpPr>
          <a:xfrm flipH="1">
            <a:off x="11736280" y="6144108"/>
            <a:ext cx="75882" cy="340360"/>
            <a:chOff x="9907480" y="461639"/>
            <a:chExt cx="97654" cy="438014"/>
          </a:xfrm>
        </p:grpSpPr>
        <p:sp>
          <p:nvSpPr>
            <p:cNvPr id="17" name="Oval 16">
              <a:extLst>
                <a:ext uri="{FF2B5EF4-FFF2-40B4-BE49-F238E27FC236}">
                  <a16:creationId xmlns:a16="http://schemas.microsoft.com/office/drawing/2014/main" id="{C685613E-992E-4F4E-A52F-C9FAD3759151}"/>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Oval 17">
              <a:extLst>
                <a:ext uri="{FF2B5EF4-FFF2-40B4-BE49-F238E27FC236}">
                  <a16:creationId xmlns:a16="http://schemas.microsoft.com/office/drawing/2014/main" id="{A98FC955-3861-4CF6-BFAA-BF5D1AB7FF91}"/>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Oval 18">
              <a:extLst>
                <a:ext uri="{FF2B5EF4-FFF2-40B4-BE49-F238E27FC236}">
                  <a16:creationId xmlns:a16="http://schemas.microsoft.com/office/drawing/2014/main" id="{0C9BEB0C-32F0-4CE7-AAA9-6C342E40D43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1" name="Freeform: Shape 20">
            <a:extLst>
              <a:ext uri="{FF2B5EF4-FFF2-40B4-BE49-F238E27FC236}">
                <a16:creationId xmlns:a16="http://schemas.microsoft.com/office/drawing/2014/main" id="{FA83508A-18FD-4109-8D40-CFE24041599B}"/>
              </a:ext>
            </a:extLst>
          </p:cNvPr>
          <p:cNvSpPr/>
          <p:nvPr/>
        </p:nvSpPr>
        <p:spPr>
          <a:xfrm>
            <a:off x="9895260" y="790493"/>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Shape 21">
            <a:extLst>
              <a:ext uri="{FF2B5EF4-FFF2-40B4-BE49-F238E27FC236}">
                <a16:creationId xmlns:a16="http://schemas.microsoft.com/office/drawing/2014/main" id="{E6C291F6-298B-4F09-A47F-1BD845CAB134}"/>
              </a:ext>
            </a:extLst>
          </p:cNvPr>
          <p:cNvSpPr/>
          <p:nvPr/>
        </p:nvSpPr>
        <p:spPr>
          <a:xfrm>
            <a:off x="10106588" y="5611237"/>
            <a:ext cx="256163" cy="2561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3" name="Freeform 39">
            <a:extLst>
              <a:ext uri="{FF2B5EF4-FFF2-40B4-BE49-F238E27FC236}">
                <a16:creationId xmlns:a16="http://schemas.microsoft.com/office/drawing/2014/main" id="{463C62FB-6485-41EC-B1C8-1DB0F513874E}"/>
              </a:ext>
            </a:extLst>
          </p:cNvPr>
          <p:cNvSpPr/>
          <p:nvPr/>
        </p:nvSpPr>
        <p:spPr>
          <a:xfrm>
            <a:off x="6197456" y="6408586"/>
            <a:ext cx="891477" cy="449414"/>
          </a:xfrm>
          <a:custGeom>
            <a:avLst/>
            <a:gdLst>
              <a:gd name="connsiteX0" fmla="*/ 445739 w 891477"/>
              <a:gd name="connsiteY0" fmla="*/ 0 h 449414"/>
              <a:gd name="connsiteX1" fmla="*/ 891477 w 891477"/>
              <a:gd name="connsiteY1" fmla="*/ 445739 h 449414"/>
              <a:gd name="connsiteX2" fmla="*/ 890922 w 891477"/>
              <a:gd name="connsiteY2" fmla="*/ 449414 h 449414"/>
              <a:gd name="connsiteX3" fmla="*/ 764689 w 891477"/>
              <a:gd name="connsiteY3" fmla="*/ 449414 h 449414"/>
              <a:gd name="connsiteX4" fmla="*/ 765620 w 891477"/>
              <a:gd name="connsiteY4" fmla="*/ 445739 h 449414"/>
              <a:gd name="connsiteX5" fmla="*/ 445739 w 891477"/>
              <a:gd name="connsiteY5" fmla="*/ 125859 h 449414"/>
              <a:gd name="connsiteX6" fmla="*/ 125858 w 891477"/>
              <a:gd name="connsiteY6" fmla="*/ 445739 h 449414"/>
              <a:gd name="connsiteX7" fmla="*/ 126788 w 891477"/>
              <a:gd name="connsiteY7" fmla="*/ 449414 h 449414"/>
              <a:gd name="connsiteX8" fmla="*/ 556 w 891477"/>
              <a:gd name="connsiteY8" fmla="*/ 449414 h 449414"/>
              <a:gd name="connsiteX9" fmla="*/ 0 w 891477"/>
              <a:gd name="connsiteY9" fmla="*/ 445739 h 449414"/>
              <a:gd name="connsiteX10" fmla="*/ 445739 w 891477"/>
              <a:gd name="connsiteY10" fmla="*/ 0 h 44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1477" h="449414">
                <a:moveTo>
                  <a:pt x="445739" y="0"/>
                </a:moveTo>
                <a:cubicBezTo>
                  <a:pt x="691914" y="0"/>
                  <a:pt x="891477" y="199565"/>
                  <a:pt x="891477" y="445739"/>
                </a:cubicBezTo>
                <a:lnTo>
                  <a:pt x="890922" y="449414"/>
                </a:lnTo>
                <a:lnTo>
                  <a:pt x="764689" y="449414"/>
                </a:lnTo>
                <a:lnTo>
                  <a:pt x="765620" y="445739"/>
                </a:lnTo>
                <a:cubicBezTo>
                  <a:pt x="765620" y="269074"/>
                  <a:pt x="622403" y="125859"/>
                  <a:pt x="445739" y="125859"/>
                </a:cubicBezTo>
                <a:cubicBezTo>
                  <a:pt x="269074" y="125859"/>
                  <a:pt x="125858" y="269074"/>
                  <a:pt x="125858" y="445739"/>
                </a:cubicBezTo>
                <a:lnTo>
                  <a:pt x="126788" y="449414"/>
                </a:lnTo>
                <a:lnTo>
                  <a:pt x="556" y="449414"/>
                </a:lnTo>
                <a:lnTo>
                  <a:pt x="0" y="445739"/>
                </a:lnTo>
                <a:cubicBezTo>
                  <a:pt x="0" y="199565"/>
                  <a:pt x="199565" y="0"/>
                  <a:pt x="44573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8" name="TextBox 27">
            <a:extLst>
              <a:ext uri="{FF2B5EF4-FFF2-40B4-BE49-F238E27FC236}">
                <a16:creationId xmlns:a16="http://schemas.microsoft.com/office/drawing/2014/main" id="{8D93EBA2-ACB4-4ADE-8F0B-E2DB748E5089}"/>
              </a:ext>
            </a:extLst>
          </p:cNvPr>
          <p:cNvSpPr txBox="1"/>
          <p:nvPr/>
        </p:nvSpPr>
        <p:spPr>
          <a:xfrm>
            <a:off x="6615069" y="2855955"/>
            <a:ext cx="4965605" cy="1446230"/>
          </a:xfrm>
          <a:prstGeom prst="rect">
            <a:avLst/>
          </a:prstGeom>
          <a:noFill/>
        </p:spPr>
        <p:txBody>
          <a:bodyPr wrap="square" rtlCol="0" anchor="ctr">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29" name="Graphic 420" descr="World">
            <a:extLst>
              <a:ext uri="{FF2B5EF4-FFF2-40B4-BE49-F238E27FC236}">
                <a16:creationId xmlns:a16="http://schemas.microsoft.com/office/drawing/2014/main" id="{E7D020C9-DCE6-4DBB-B8CA-5ACD4AD3E836}"/>
              </a:ext>
            </a:extLst>
          </p:cNvPr>
          <p:cNvSpPr/>
          <p:nvPr/>
        </p:nvSpPr>
        <p:spPr>
          <a:xfrm>
            <a:off x="6707314" y="4545911"/>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30" name="TextBox 29">
            <a:extLst>
              <a:ext uri="{FF2B5EF4-FFF2-40B4-BE49-F238E27FC236}">
                <a16:creationId xmlns:a16="http://schemas.microsoft.com/office/drawing/2014/main" id="{BCC8E5C6-E0B8-402E-9BE6-F97D7A084FEC}"/>
              </a:ext>
            </a:extLst>
          </p:cNvPr>
          <p:cNvSpPr txBox="1"/>
          <p:nvPr/>
        </p:nvSpPr>
        <p:spPr>
          <a:xfrm>
            <a:off x="7021908" y="4507482"/>
            <a:ext cx="2291821" cy="276999"/>
          </a:xfrm>
          <a:prstGeom prst="rect">
            <a:avLst/>
          </a:prstGeom>
          <a:noFill/>
        </p:spPr>
        <p:txBody>
          <a:bodyPr wrap="square" rtlCol="0" anchor="ctr">
            <a:spAutoFit/>
          </a:bodyPr>
          <a:lstStyle/>
          <a:p>
            <a:r>
              <a:rPr lang="en-US" sz="1200" dirty="0">
                <a:solidFill>
                  <a:schemeClr val="accent1"/>
                </a:solidFill>
              </a:rPr>
              <a:t>www.yourwebsite.com</a:t>
            </a:r>
          </a:p>
        </p:txBody>
      </p:sp>
      <p:pic>
        <p:nvPicPr>
          <p:cNvPr id="35" name="PpHolder12">
            <a:extLst>
              <a:ext uri="{FF2B5EF4-FFF2-40B4-BE49-F238E27FC236}">
                <a16:creationId xmlns:a16="http://schemas.microsoft.com/office/drawing/2014/main" id="{CB8FED89-03FD-48D9-8215-DEF4F92BB5FD}"/>
              </a:ext>
            </a:extLst>
          </p:cNvPr>
          <p:cNvPicPr>
            <a:picLocks/>
          </p:cNvPicPr>
          <p:nvPr/>
        </p:nvPicPr>
        <p:blipFill>
          <a:blip r:embed="rId2"/>
          <a:srcRect l="12487" t="18797" r="60000" b="41111"/>
          <a:stretch>
            <a:fillRect/>
          </a:stretch>
        </p:blipFill>
        <p:spPr>
          <a:xfrm>
            <a:off x="1522415" y="1289103"/>
            <a:ext cx="3354389" cy="2749498"/>
          </a:xfrm>
          <a:custGeom>
            <a:avLst/>
            <a:gdLst>
              <a:gd name="connsiteX0" fmla="*/ 150343 w 3354389"/>
              <a:gd name="connsiteY0" fmla="*/ 0 h 2749498"/>
              <a:gd name="connsiteX1" fmla="*/ 3204046 w 3354389"/>
              <a:gd name="connsiteY1" fmla="*/ 0 h 2749498"/>
              <a:gd name="connsiteX2" fmla="*/ 3354389 w 3354389"/>
              <a:gd name="connsiteY2" fmla="*/ 150343 h 2749498"/>
              <a:gd name="connsiteX3" fmla="*/ 3354389 w 3354389"/>
              <a:gd name="connsiteY3" fmla="*/ 2599155 h 2749498"/>
              <a:gd name="connsiteX4" fmla="*/ 3204046 w 3354389"/>
              <a:gd name="connsiteY4" fmla="*/ 2749498 h 2749498"/>
              <a:gd name="connsiteX5" fmla="*/ 150343 w 3354389"/>
              <a:gd name="connsiteY5" fmla="*/ 2749498 h 2749498"/>
              <a:gd name="connsiteX6" fmla="*/ 0 w 3354389"/>
              <a:gd name="connsiteY6" fmla="*/ 2599155 h 2749498"/>
              <a:gd name="connsiteX7" fmla="*/ 0 w 3354389"/>
              <a:gd name="connsiteY7" fmla="*/ 150343 h 2749498"/>
              <a:gd name="connsiteX8" fmla="*/ 150343 w 3354389"/>
              <a:gd name="connsiteY8" fmla="*/ 0 h 2749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54389" h="2749498">
                <a:moveTo>
                  <a:pt x="150343" y="0"/>
                </a:moveTo>
                <a:lnTo>
                  <a:pt x="3204046" y="0"/>
                </a:lnTo>
                <a:cubicBezTo>
                  <a:pt x="3287078" y="0"/>
                  <a:pt x="3354389" y="67311"/>
                  <a:pt x="3354389" y="150343"/>
                </a:cubicBezTo>
                <a:lnTo>
                  <a:pt x="3354389" y="2599155"/>
                </a:lnTo>
                <a:cubicBezTo>
                  <a:pt x="3354389" y="2682187"/>
                  <a:pt x="3287078" y="2749498"/>
                  <a:pt x="3204046" y="2749498"/>
                </a:cubicBezTo>
                <a:lnTo>
                  <a:pt x="150343" y="2749498"/>
                </a:lnTo>
                <a:cubicBezTo>
                  <a:pt x="67310" y="2749498"/>
                  <a:pt x="0" y="2682187"/>
                  <a:pt x="0" y="2599155"/>
                </a:cubicBezTo>
                <a:lnTo>
                  <a:pt x="0" y="150343"/>
                </a:lnTo>
                <a:cubicBezTo>
                  <a:pt x="0" y="67311"/>
                  <a:pt x="67310" y="0"/>
                  <a:pt x="150343" y="0"/>
                </a:cubicBezTo>
                <a:close/>
              </a:path>
            </a:pathLst>
          </a:custGeom>
        </p:spPr>
      </p:pic>
      <p:grpSp>
        <p:nvGrpSpPr>
          <p:cNvPr id="6" name="Group 5">
            <a:extLst>
              <a:ext uri="{FF2B5EF4-FFF2-40B4-BE49-F238E27FC236}">
                <a16:creationId xmlns:a16="http://schemas.microsoft.com/office/drawing/2014/main" id="{482F5023-EB0A-4DA9-8819-23B8130D0B70}"/>
              </a:ext>
            </a:extLst>
          </p:cNvPr>
          <p:cNvGrpSpPr/>
          <p:nvPr/>
        </p:nvGrpSpPr>
        <p:grpSpPr>
          <a:xfrm>
            <a:off x="1700436" y="4544167"/>
            <a:ext cx="543877" cy="748665"/>
            <a:chOff x="7057613" y="3207067"/>
            <a:chExt cx="543877" cy="748665"/>
          </a:xfrm>
          <a:solidFill>
            <a:schemeClr val="bg2"/>
          </a:solidFill>
        </p:grpSpPr>
        <p:sp>
          <p:nvSpPr>
            <p:cNvPr id="7" name="Freeform: Shape 6">
              <a:extLst>
                <a:ext uri="{FF2B5EF4-FFF2-40B4-BE49-F238E27FC236}">
                  <a16:creationId xmlns:a16="http://schemas.microsoft.com/office/drawing/2014/main" id="{2F2855CC-DAD0-4286-B804-908B2758D939}"/>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4395C857-301A-47C0-B0F6-6E22EA7AECFB}"/>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EC55683A-DA5D-483D-AF33-EBAB069997D6}"/>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441317DD-247F-4F0E-BE37-4521AEE2526D}"/>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3D893A3C-EBA5-47D0-B0D0-CE2D37698FCD}"/>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a:p>
          </p:txBody>
        </p:sp>
      </p:grpSp>
      <p:sp>
        <p:nvSpPr>
          <p:cNvPr id="12" name="TextBox 11">
            <a:extLst>
              <a:ext uri="{FF2B5EF4-FFF2-40B4-BE49-F238E27FC236}">
                <a16:creationId xmlns:a16="http://schemas.microsoft.com/office/drawing/2014/main" id="{4087A58C-01BD-45B8-B10C-48D1F129C795}"/>
              </a:ext>
            </a:extLst>
          </p:cNvPr>
          <p:cNvSpPr txBox="1"/>
          <p:nvPr/>
        </p:nvSpPr>
        <p:spPr>
          <a:xfrm>
            <a:off x="2452807" y="4772733"/>
            <a:ext cx="2429407" cy="615553"/>
          </a:xfrm>
          <a:prstGeom prst="rect">
            <a:avLst/>
          </a:prstGeom>
          <a:noFill/>
        </p:spPr>
        <p:txBody>
          <a:bodyPr wrap="square" rtlCol="0" anchor="t">
            <a:spAutoFit/>
          </a:bodyPr>
          <a:lstStyle/>
          <a:p>
            <a:pPr>
              <a:lnSpc>
                <a:spcPct val="150000"/>
              </a:lnSpc>
            </a:pPr>
            <a:r>
              <a:rPr lang="en-US" sz="1200" dirty="0">
                <a:solidFill>
                  <a:schemeClr val="bg2"/>
                </a:solidFill>
              </a:rPr>
              <a:t>A wonderful serenity possession of my entire soul these sweet</a:t>
            </a:r>
          </a:p>
        </p:txBody>
      </p:sp>
      <p:sp>
        <p:nvSpPr>
          <p:cNvPr id="13" name="TextBox 12">
            <a:extLst>
              <a:ext uri="{FF2B5EF4-FFF2-40B4-BE49-F238E27FC236}">
                <a16:creationId xmlns:a16="http://schemas.microsoft.com/office/drawing/2014/main" id="{BEE0FAA0-3E59-4897-8347-C5525D99CFF8}"/>
              </a:ext>
            </a:extLst>
          </p:cNvPr>
          <p:cNvSpPr txBox="1"/>
          <p:nvPr/>
        </p:nvSpPr>
        <p:spPr>
          <a:xfrm>
            <a:off x="2452807" y="4448712"/>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Tree>
    <p:extLst>
      <p:ext uri="{BB962C8B-B14F-4D97-AF65-F5344CB8AC3E}">
        <p14:creationId xmlns:p14="http://schemas.microsoft.com/office/powerpoint/2010/main" val="284449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up)">
                                      <p:cBhvr>
                                        <p:cTn id="15" dur="500"/>
                                        <p:tgtEl>
                                          <p:spTgt spid="28"/>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up)">
                                      <p:cBhvr>
                                        <p:cTn id="29" dur="500"/>
                                        <p:tgtEl>
                                          <p:spTgt spid="2"/>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ppt_w</p:attrName>
                                        </p:attrNameLst>
                                      </p:cBhvr>
                                      <p:tavLst>
                                        <p:tav tm="0">
                                          <p:val>
                                            <p:fltVal val="0"/>
                                          </p:val>
                                        </p:tav>
                                        <p:tav tm="100000">
                                          <p:val>
                                            <p:strVal val="#ppt_w"/>
                                          </p:val>
                                        </p:tav>
                                      </p:tavLst>
                                    </p:anim>
                                    <p:anim calcmode="lin" valueType="num">
                                      <p:cBhvr>
                                        <p:cTn id="34" dur="500" fill="hold"/>
                                        <p:tgtEl>
                                          <p:spTgt spid="6"/>
                                        </p:tgtEl>
                                        <p:attrNameLst>
                                          <p:attrName>ppt_h</p:attrName>
                                        </p:attrNameLst>
                                      </p:cBhvr>
                                      <p:tavLst>
                                        <p:tav tm="0">
                                          <p:val>
                                            <p:fltVal val="0"/>
                                          </p:val>
                                        </p:tav>
                                        <p:tav tm="100000">
                                          <p:val>
                                            <p:strVal val="#ppt_h"/>
                                          </p:val>
                                        </p:tav>
                                      </p:tavLst>
                                    </p:anim>
                                    <p:animEffect transition="in" filter="fade">
                                      <p:cBhvr>
                                        <p:cTn id="35" dur="500"/>
                                        <p:tgtEl>
                                          <p:spTgt spid="6"/>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left)">
                                      <p:cBhvr>
                                        <p:cTn id="39" dur="500"/>
                                        <p:tgtEl>
                                          <p:spTgt spid="13"/>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500"/>
                                        <p:tgtEl>
                                          <p:spTgt spid="12"/>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fade">
                                      <p:cBhvr>
                                        <p:cTn id="50" dur="500"/>
                                        <p:tgtEl>
                                          <p:spTgt spid="3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500"/>
                                        <p:tgtEl>
                                          <p:spTgt spid="2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5" grpId="0"/>
      <p:bldP spid="2" grpId="0" animBg="1"/>
      <p:bldP spid="21" grpId="0" animBg="1"/>
      <p:bldP spid="22" grpId="0" animBg="1"/>
      <p:bldP spid="33" grpId="0" animBg="1"/>
      <p:bldP spid="28" grpId="0"/>
      <p:bldP spid="29" grpId="0" animBg="1"/>
      <p:bldP spid="30" grpId="0"/>
      <p:bldP spid="12"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39">
            <a:extLst>
              <a:ext uri="{FF2B5EF4-FFF2-40B4-BE49-F238E27FC236}">
                <a16:creationId xmlns:a16="http://schemas.microsoft.com/office/drawing/2014/main" id="{AFDE3C02-0AD4-4187-B56C-2FAB98622A01}"/>
              </a:ext>
            </a:extLst>
          </p:cNvPr>
          <p:cNvSpPr/>
          <p:nvPr/>
        </p:nvSpPr>
        <p:spPr>
          <a:xfrm>
            <a:off x="1723924" y="5598367"/>
            <a:ext cx="2498662" cy="1259633"/>
          </a:xfrm>
          <a:custGeom>
            <a:avLst/>
            <a:gdLst>
              <a:gd name="connsiteX0" fmla="*/ 445739 w 891477"/>
              <a:gd name="connsiteY0" fmla="*/ 0 h 449414"/>
              <a:gd name="connsiteX1" fmla="*/ 891477 w 891477"/>
              <a:gd name="connsiteY1" fmla="*/ 445739 h 449414"/>
              <a:gd name="connsiteX2" fmla="*/ 890922 w 891477"/>
              <a:gd name="connsiteY2" fmla="*/ 449414 h 449414"/>
              <a:gd name="connsiteX3" fmla="*/ 764689 w 891477"/>
              <a:gd name="connsiteY3" fmla="*/ 449414 h 449414"/>
              <a:gd name="connsiteX4" fmla="*/ 765620 w 891477"/>
              <a:gd name="connsiteY4" fmla="*/ 445739 h 449414"/>
              <a:gd name="connsiteX5" fmla="*/ 445739 w 891477"/>
              <a:gd name="connsiteY5" fmla="*/ 125859 h 449414"/>
              <a:gd name="connsiteX6" fmla="*/ 125858 w 891477"/>
              <a:gd name="connsiteY6" fmla="*/ 445739 h 449414"/>
              <a:gd name="connsiteX7" fmla="*/ 126788 w 891477"/>
              <a:gd name="connsiteY7" fmla="*/ 449414 h 449414"/>
              <a:gd name="connsiteX8" fmla="*/ 556 w 891477"/>
              <a:gd name="connsiteY8" fmla="*/ 449414 h 449414"/>
              <a:gd name="connsiteX9" fmla="*/ 0 w 891477"/>
              <a:gd name="connsiteY9" fmla="*/ 445739 h 449414"/>
              <a:gd name="connsiteX10" fmla="*/ 445739 w 891477"/>
              <a:gd name="connsiteY10" fmla="*/ 0 h 44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1477" h="449414">
                <a:moveTo>
                  <a:pt x="445739" y="0"/>
                </a:moveTo>
                <a:cubicBezTo>
                  <a:pt x="691914" y="0"/>
                  <a:pt x="891477" y="199565"/>
                  <a:pt x="891477" y="445739"/>
                </a:cubicBezTo>
                <a:lnTo>
                  <a:pt x="890922" y="449414"/>
                </a:lnTo>
                <a:lnTo>
                  <a:pt x="764689" y="449414"/>
                </a:lnTo>
                <a:lnTo>
                  <a:pt x="765620" y="445739"/>
                </a:lnTo>
                <a:cubicBezTo>
                  <a:pt x="765620" y="269074"/>
                  <a:pt x="622403" y="125859"/>
                  <a:pt x="445739" y="125859"/>
                </a:cubicBezTo>
                <a:cubicBezTo>
                  <a:pt x="269074" y="125859"/>
                  <a:pt x="125858" y="269074"/>
                  <a:pt x="125858" y="445739"/>
                </a:cubicBezTo>
                <a:lnTo>
                  <a:pt x="126788" y="449414"/>
                </a:lnTo>
                <a:lnTo>
                  <a:pt x="556" y="449414"/>
                </a:lnTo>
                <a:lnTo>
                  <a:pt x="0" y="445739"/>
                </a:lnTo>
                <a:cubicBezTo>
                  <a:pt x="0" y="199565"/>
                  <a:pt x="199565" y="0"/>
                  <a:pt x="44573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pic>
        <p:nvPicPr>
          <p:cNvPr id="2" name="Mockup">
            <a:extLst>
              <a:ext uri="{FF2B5EF4-FFF2-40B4-BE49-F238E27FC236}">
                <a16:creationId xmlns:a16="http://schemas.microsoft.com/office/drawing/2014/main" id="{2C972DE7-5159-429B-BD23-8BB505967A2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6551" y="1782147"/>
            <a:ext cx="5207568" cy="4399626"/>
          </a:xfrm>
          <a:prstGeom prst="rect">
            <a:avLst/>
          </a:prstGeom>
        </p:spPr>
      </p:pic>
      <p:sp>
        <p:nvSpPr>
          <p:cNvPr id="17" name="Freeform: Shape 16">
            <a:extLst>
              <a:ext uri="{FF2B5EF4-FFF2-40B4-BE49-F238E27FC236}">
                <a16:creationId xmlns:a16="http://schemas.microsoft.com/office/drawing/2014/main" id="{4A8155E8-3553-461B-9D83-B9D5EE31BDD3}"/>
              </a:ext>
            </a:extLst>
          </p:cNvPr>
          <p:cNvSpPr/>
          <p:nvPr/>
        </p:nvSpPr>
        <p:spPr>
          <a:xfrm>
            <a:off x="11344681" y="1649502"/>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8" name="Freeform: Shape 17">
            <a:extLst>
              <a:ext uri="{FF2B5EF4-FFF2-40B4-BE49-F238E27FC236}">
                <a16:creationId xmlns:a16="http://schemas.microsoft.com/office/drawing/2014/main" id="{24E3414E-84F0-41EF-8739-909604A2E45B}"/>
              </a:ext>
            </a:extLst>
          </p:cNvPr>
          <p:cNvSpPr/>
          <p:nvPr/>
        </p:nvSpPr>
        <p:spPr>
          <a:xfrm>
            <a:off x="7292903" y="6016026"/>
            <a:ext cx="256163" cy="2561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9" name="TextBox 18">
            <a:extLst>
              <a:ext uri="{FF2B5EF4-FFF2-40B4-BE49-F238E27FC236}">
                <a16:creationId xmlns:a16="http://schemas.microsoft.com/office/drawing/2014/main" id="{47006980-09F6-4D5B-A45E-0CD49635B58F}"/>
              </a:ext>
            </a:extLst>
          </p:cNvPr>
          <p:cNvSpPr txBox="1"/>
          <p:nvPr/>
        </p:nvSpPr>
        <p:spPr>
          <a:xfrm>
            <a:off x="7787437" y="2452374"/>
            <a:ext cx="3201099" cy="1169551"/>
          </a:xfrm>
          <a:prstGeom prst="rect">
            <a:avLst/>
          </a:prstGeom>
          <a:noFill/>
        </p:spPr>
        <p:txBody>
          <a:bodyPr wrap="square" rtlCol="0">
            <a:spAutoFit/>
          </a:bodyPr>
          <a:lstStyle/>
          <a:p>
            <a:pPr>
              <a:lnSpc>
                <a:spcPct val="150000"/>
              </a:lnSpc>
            </a:pPr>
            <a:r>
              <a:rPr lang="en-US" sz="1200" dirty="0"/>
              <a:t>A wonderful serenity has taken possession of my entire soul, like these sweet mornings. in this spot, which was created for the bliss of souls like mine. </a:t>
            </a:r>
          </a:p>
        </p:txBody>
      </p:sp>
      <p:sp>
        <p:nvSpPr>
          <p:cNvPr id="20" name="TextBox 19">
            <a:extLst>
              <a:ext uri="{FF2B5EF4-FFF2-40B4-BE49-F238E27FC236}">
                <a16:creationId xmlns:a16="http://schemas.microsoft.com/office/drawing/2014/main" id="{D1612B0C-079D-4671-9AD1-D1C6CA24973E}"/>
              </a:ext>
            </a:extLst>
          </p:cNvPr>
          <p:cNvSpPr txBox="1"/>
          <p:nvPr/>
        </p:nvSpPr>
        <p:spPr>
          <a:xfrm>
            <a:off x="7787437" y="3621925"/>
            <a:ext cx="1763971" cy="707886"/>
          </a:xfrm>
          <a:prstGeom prst="rect">
            <a:avLst/>
          </a:prstGeom>
          <a:noFill/>
        </p:spPr>
        <p:txBody>
          <a:bodyPr wrap="square" rtlCol="0" anchor="ctr">
            <a:spAutoFit/>
          </a:bodyPr>
          <a:lstStyle/>
          <a:p>
            <a:r>
              <a:rPr lang="en-US" sz="4000" b="1" dirty="0">
                <a:solidFill>
                  <a:schemeClr val="accent1"/>
                </a:solidFill>
                <a:latin typeface="+mj-lt"/>
              </a:rPr>
              <a:t>+1934</a:t>
            </a:r>
          </a:p>
        </p:txBody>
      </p:sp>
      <p:sp>
        <p:nvSpPr>
          <p:cNvPr id="21" name="TextBox 20">
            <a:extLst>
              <a:ext uri="{FF2B5EF4-FFF2-40B4-BE49-F238E27FC236}">
                <a16:creationId xmlns:a16="http://schemas.microsoft.com/office/drawing/2014/main" id="{DD2C66E7-5E7A-4365-8914-7C49A70B7935}"/>
              </a:ext>
            </a:extLst>
          </p:cNvPr>
          <p:cNvSpPr txBox="1"/>
          <p:nvPr/>
        </p:nvSpPr>
        <p:spPr>
          <a:xfrm>
            <a:off x="7787437" y="4291612"/>
            <a:ext cx="1416911" cy="276999"/>
          </a:xfrm>
          <a:prstGeom prst="rect">
            <a:avLst/>
          </a:prstGeom>
          <a:noFill/>
        </p:spPr>
        <p:txBody>
          <a:bodyPr wrap="square" rtlCol="0" anchor="ctr">
            <a:spAutoFit/>
          </a:bodyPr>
          <a:lstStyle/>
          <a:p>
            <a:r>
              <a:rPr lang="en-US" sz="1200" dirty="0"/>
              <a:t>Description</a:t>
            </a:r>
            <a:endParaRPr lang="en-ID" sz="1200" dirty="0"/>
          </a:p>
        </p:txBody>
      </p:sp>
      <p:sp>
        <p:nvSpPr>
          <p:cNvPr id="22" name="TextBox 21">
            <a:extLst>
              <a:ext uri="{FF2B5EF4-FFF2-40B4-BE49-F238E27FC236}">
                <a16:creationId xmlns:a16="http://schemas.microsoft.com/office/drawing/2014/main" id="{31E21009-9D2A-4511-B888-B7C223FFB97B}"/>
              </a:ext>
            </a:extLst>
          </p:cNvPr>
          <p:cNvSpPr txBox="1"/>
          <p:nvPr/>
        </p:nvSpPr>
        <p:spPr>
          <a:xfrm>
            <a:off x="9456334" y="3621925"/>
            <a:ext cx="1763971" cy="707886"/>
          </a:xfrm>
          <a:prstGeom prst="rect">
            <a:avLst/>
          </a:prstGeom>
          <a:noFill/>
        </p:spPr>
        <p:txBody>
          <a:bodyPr wrap="square" rtlCol="0" anchor="ctr">
            <a:spAutoFit/>
          </a:bodyPr>
          <a:lstStyle/>
          <a:p>
            <a:r>
              <a:rPr lang="en-US" sz="4000" b="1" dirty="0">
                <a:solidFill>
                  <a:schemeClr val="accent2"/>
                </a:solidFill>
                <a:latin typeface="+mj-lt"/>
              </a:rPr>
              <a:t>+2873</a:t>
            </a:r>
          </a:p>
        </p:txBody>
      </p:sp>
      <p:sp>
        <p:nvSpPr>
          <p:cNvPr id="23" name="TextBox 22">
            <a:extLst>
              <a:ext uri="{FF2B5EF4-FFF2-40B4-BE49-F238E27FC236}">
                <a16:creationId xmlns:a16="http://schemas.microsoft.com/office/drawing/2014/main" id="{88F261EC-AD9E-41AA-B13C-99BDC8DAD2B9}"/>
              </a:ext>
            </a:extLst>
          </p:cNvPr>
          <p:cNvSpPr txBox="1"/>
          <p:nvPr/>
        </p:nvSpPr>
        <p:spPr>
          <a:xfrm>
            <a:off x="9456334" y="4291612"/>
            <a:ext cx="1416911" cy="276999"/>
          </a:xfrm>
          <a:prstGeom prst="rect">
            <a:avLst/>
          </a:prstGeom>
          <a:noFill/>
        </p:spPr>
        <p:txBody>
          <a:bodyPr wrap="square" rtlCol="0" anchor="ctr">
            <a:spAutoFit/>
          </a:bodyPr>
          <a:lstStyle/>
          <a:p>
            <a:r>
              <a:rPr lang="en-US" sz="1200" dirty="0"/>
              <a:t>Description</a:t>
            </a:r>
            <a:endParaRPr lang="en-ID" sz="1200" dirty="0"/>
          </a:p>
        </p:txBody>
      </p:sp>
      <p:pic>
        <p:nvPicPr>
          <p:cNvPr id="48" name="PpHolder10">
            <a:extLst>
              <a:ext uri="{FF2B5EF4-FFF2-40B4-BE49-F238E27FC236}">
                <a16:creationId xmlns:a16="http://schemas.microsoft.com/office/drawing/2014/main" id="{3E702A00-01D0-476E-B6CD-F73489D087FA}"/>
              </a:ext>
            </a:extLst>
          </p:cNvPr>
          <p:cNvPicPr>
            <a:picLocks/>
          </p:cNvPicPr>
          <p:nvPr/>
        </p:nvPicPr>
        <p:blipFill>
          <a:blip r:embed="rId3"/>
          <a:srcRect t="28980" r="62487" b="32141"/>
          <a:stretch>
            <a:fillRect/>
          </a:stretch>
        </p:blipFill>
        <p:spPr>
          <a:xfrm>
            <a:off x="1" y="1987423"/>
            <a:ext cx="4573590" cy="2666343"/>
          </a:xfrm>
          <a:custGeom>
            <a:avLst/>
            <a:gdLst>
              <a:gd name="connsiteX0" fmla="*/ 0 w 4573590"/>
              <a:gd name="connsiteY0" fmla="*/ 0 h 2666343"/>
              <a:gd name="connsiteX1" fmla="*/ 4573590 w 4573590"/>
              <a:gd name="connsiteY1" fmla="*/ 0 h 2666343"/>
              <a:gd name="connsiteX2" fmla="*/ 4573590 w 4573590"/>
              <a:gd name="connsiteY2" fmla="*/ 2666343 h 2666343"/>
              <a:gd name="connsiteX3" fmla="*/ 0 w 4573590"/>
              <a:gd name="connsiteY3" fmla="*/ 2666343 h 2666343"/>
            </a:gdLst>
            <a:ahLst/>
            <a:cxnLst>
              <a:cxn ang="0">
                <a:pos x="connsiteX0" y="connsiteY0"/>
              </a:cxn>
              <a:cxn ang="0">
                <a:pos x="connsiteX1" y="connsiteY1"/>
              </a:cxn>
              <a:cxn ang="0">
                <a:pos x="connsiteX2" y="connsiteY2"/>
              </a:cxn>
              <a:cxn ang="0">
                <a:pos x="connsiteX3" y="connsiteY3"/>
              </a:cxn>
            </a:cxnLst>
            <a:rect l="l" t="t" r="r" b="b"/>
            <a:pathLst>
              <a:path w="4573590" h="2666343">
                <a:moveTo>
                  <a:pt x="0" y="0"/>
                </a:moveTo>
                <a:lnTo>
                  <a:pt x="4573590" y="0"/>
                </a:lnTo>
                <a:lnTo>
                  <a:pt x="4573590" y="2666343"/>
                </a:lnTo>
                <a:lnTo>
                  <a:pt x="0" y="2666343"/>
                </a:lnTo>
                <a:close/>
              </a:path>
            </a:pathLst>
          </a:custGeom>
        </p:spPr>
      </p:pic>
      <p:sp>
        <p:nvSpPr>
          <p:cNvPr id="31" name="Title 30">
            <a:extLst>
              <a:ext uri="{FF2B5EF4-FFF2-40B4-BE49-F238E27FC236}">
                <a16:creationId xmlns:a16="http://schemas.microsoft.com/office/drawing/2014/main" id="{EFCE50B0-346A-4945-8AD4-1842496B727A}"/>
              </a:ext>
            </a:extLst>
          </p:cNvPr>
          <p:cNvSpPr>
            <a:spLocks noGrp="1"/>
          </p:cNvSpPr>
          <p:nvPr>
            <p:ph type="title"/>
          </p:nvPr>
        </p:nvSpPr>
        <p:spPr/>
        <p:txBody>
          <a:bodyPr/>
          <a:lstStyle/>
          <a:p>
            <a:r>
              <a:rPr lang="en-US" sz="4400" b="1" dirty="0">
                <a:latin typeface="+mj-lt"/>
              </a:rPr>
              <a:t>Our Device Mockup</a:t>
            </a:r>
            <a:endParaRPr lang="en-ID" dirty="0"/>
          </a:p>
        </p:txBody>
      </p:sp>
      <p:sp>
        <p:nvSpPr>
          <p:cNvPr id="16" name="Freeform: Shape 15">
            <a:extLst>
              <a:ext uri="{FF2B5EF4-FFF2-40B4-BE49-F238E27FC236}">
                <a16:creationId xmlns:a16="http://schemas.microsoft.com/office/drawing/2014/main" id="{F2A157E7-82F6-4557-895A-7971E1CFA8F7}"/>
              </a:ext>
            </a:extLst>
          </p:cNvPr>
          <p:cNvSpPr/>
          <p:nvPr/>
        </p:nvSpPr>
        <p:spPr>
          <a:xfrm>
            <a:off x="1366889" y="1105920"/>
            <a:ext cx="1600687" cy="160068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6" name="Rectangle 25">
            <a:extLst>
              <a:ext uri="{FF2B5EF4-FFF2-40B4-BE49-F238E27FC236}">
                <a16:creationId xmlns:a16="http://schemas.microsoft.com/office/drawing/2014/main" id="{7E6EEDBA-E374-4D55-A9BB-BC85E3BE0C74}"/>
              </a:ext>
            </a:extLst>
          </p:cNvPr>
          <p:cNvSpPr/>
          <p:nvPr/>
        </p:nvSpPr>
        <p:spPr>
          <a:xfrm>
            <a:off x="3962400" y="2224694"/>
            <a:ext cx="2744787" cy="274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7" name="Rectangle 26">
            <a:extLst>
              <a:ext uri="{FF2B5EF4-FFF2-40B4-BE49-F238E27FC236}">
                <a16:creationId xmlns:a16="http://schemas.microsoft.com/office/drawing/2014/main" id="{C12E3C5E-DE2F-48B4-911C-442A8951FCBD}"/>
              </a:ext>
            </a:extLst>
          </p:cNvPr>
          <p:cNvSpPr/>
          <p:nvPr/>
        </p:nvSpPr>
        <p:spPr>
          <a:xfrm>
            <a:off x="4573588" y="4653763"/>
            <a:ext cx="1524000" cy="609600"/>
          </a:xfrm>
          <a:prstGeom prst="rect">
            <a:avLst/>
          </a:prstGeom>
          <a:solidFill>
            <a:schemeClr val="bg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8" name="TextBox 27">
            <a:extLst>
              <a:ext uri="{FF2B5EF4-FFF2-40B4-BE49-F238E27FC236}">
                <a16:creationId xmlns:a16="http://schemas.microsoft.com/office/drawing/2014/main" id="{BC1B0C98-7037-4D16-971C-00C4203CE8F3}"/>
              </a:ext>
            </a:extLst>
          </p:cNvPr>
          <p:cNvSpPr txBox="1"/>
          <p:nvPr/>
        </p:nvSpPr>
        <p:spPr>
          <a:xfrm>
            <a:off x="4799327" y="4798618"/>
            <a:ext cx="1070932" cy="338554"/>
          </a:xfrm>
          <a:prstGeom prst="rect">
            <a:avLst/>
          </a:prstGeom>
          <a:noFill/>
        </p:spPr>
        <p:txBody>
          <a:bodyPr wrap="square" rtlCol="0">
            <a:spAutoFit/>
          </a:bodyPr>
          <a:lstStyle/>
          <a:p>
            <a:pPr algn="ctr"/>
            <a:r>
              <a:rPr lang="en-US" sz="1600" b="1">
                <a:solidFill>
                  <a:schemeClr val="accent1"/>
                </a:solidFill>
                <a:latin typeface="+mj-lt"/>
              </a:rPr>
              <a:t>Details</a:t>
            </a:r>
            <a:endParaRPr lang="en-ID" sz="1600" b="1" dirty="0">
              <a:solidFill>
                <a:schemeClr val="accent1"/>
              </a:solidFill>
              <a:latin typeface="+mj-lt"/>
            </a:endParaRPr>
          </a:p>
        </p:txBody>
      </p:sp>
      <p:sp>
        <p:nvSpPr>
          <p:cNvPr id="29" name="TextBox 28">
            <a:extLst>
              <a:ext uri="{FF2B5EF4-FFF2-40B4-BE49-F238E27FC236}">
                <a16:creationId xmlns:a16="http://schemas.microsoft.com/office/drawing/2014/main" id="{15AED1B6-2969-4856-B561-851A6B88319D}"/>
              </a:ext>
            </a:extLst>
          </p:cNvPr>
          <p:cNvSpPr txBox="1"/>
          <p:nvPr/>
        </p:nvSpPr>
        <p:spPr>
          <a:xfrm>
            <a:off x="4246879" y="3463838"/>
            <a:ext cx="2175828" cy="892552"/>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taken possession entire soul like these sweet</a:t>
            </a:r>
          </a:p>
        </p:txBody>
      </p:sp>
      <p:sp>
        <p:nvSpPr>
          <p:cNvPr id="30" name="TextBox 29">
            <a:extLst>
              <a:ext uri="{FF2B5EF4-FFF2-40B4-BE49-F238E27FC236}">
                <a16:creationId xmlns:a16="http://schemas.microsoft.com/office/drawing/2014/main" id="{B6C02A77-7BCF-44B7-A12A-1B4EFE358E4E}"/>
              </a:ext>
            </a:extLst>
          </p:cNvPr>
          <p:cNvSpPr txBox="1"/>
          <p:nvPr/>
        </p:nvSpPr>
        <p:spPr>
          <a:xfrm>
            <a:off x="4381197" y="3139817"/>
            <a:ext cx="1907193" cy="400110"/>
          </a:xfrm>
          <a:prstGeom prst="rect">
            <a:avLst/>
          </a:prstGeom>
          <a:noFill/>
        </p:spPr>
        <p:txBody>
          <a:bodyPr wrap="square" rtlCol="0" anchor="ctr">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grpSp>
        <p:nvGrpSpPr>
          <p:cNvPr id="35" name="Group 34">
            <a:extLst>
              <a:ext uri="{FF2B5EF4-FFF2-40B4-BE49-F238E27FC236}">
                <a16:creationId xmlns:a16="http://schemas.microsoft.com/office/drawing/2014/main" id="{44C1734D-66F3-4A65-A1D7-092E138BFDB0}"/>
              </a:ext>
            </a:extLst>
          </p:cNvPr>
          <p:cNvGrpSpPr>
            <a:grpSpLocks noChangeAspect="1"/>
          </p:cNvGrpSpPr>
          <p:nvPr/>
        </p:nvGrpSpPr>
        <p:grpSpPr>
          <a:xfrm>
            <a:off x="5039842" y="2518910"/>
            <a:ext cx="589902" cy="501417"/>
            <a:chOff x="10612428" y="2340621"/>
            <a:chExt cx="762000" cy="647700"/>
          </a:xfrm>
          <a:solidFill>
            <a:schemeClr val="bg2"/>
          </a:solidFill>
        </p:grpSpPr>
        <p:sp>
          <p:nvSpPr>
            <p:cNvPr id="36" name="Freeform: Shape 35">
              <a:extLst>
                <a:ext uri="{FF2B5EF4-FFF2-40B4-BE49-F238E27FC236}">
                  <a16:creationId xmlns:a16="http://schemas.microsoft.com/office/drawing/2014/main" id="{4CAFEF07-2B9F-4F20-8AAE-E4702E846389}"/>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64BBFDC0-13CC-4369-8F9A-422AD43BBA1A}"/>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a:p>
          </p:txBody>
        </p:sp>
      </p:grpSp>
      <p:grpSp>
        <p:nvGrpSpPr>
          <p:cNvPr id="33" name="Group 32">
            <a:extLst>
              <a:ext uri="{FF2B5EF4-FFF2-40B4-BE49-F238E27FC236}">
                <a16:creationId xmlns:a16="http://schemas.microsoft.com/office/drawing/2014/main" id="{7BCDB40F-4302-4074-A06F-D0B9400E9524}"/>
              </a:ext>
            </a:extLst>
          </p:cNvPr>
          <p:cNvGrpSpPr/>
          <p:nvPr/>
        </p:nvGrpSpPr>
        <p:grpSpPr>
          <a:xfrm flipH="1">
            <a:off x="11736280" y="6144108"/>
            <a:ext cx="75882" cy="340360"/>
            <a:chOff x="9907480" y="461639"/>
            <a:chExt cx="97654" cy="438014"/>
          </a:xfrm>
        </p:grpSpPr>
        <p:sp>
          <p:nvSpPr>
            <p:cNvPr id="34" name="Oval 33">
              <a:extLst>
                <a:ext uri="{FF2B5EF4-FFF2-40B4-BE49-F238E27FC236}">
                  <a16:creationId xmlns:a16="http://schemas.microsoft.com/office/drawing/2014/main" id="{608C6F1F-B8F6-47AE-9598-530EB01401AD}"/>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8" name="Oval 37">
              <a:extLst>
                <a:ext uri="{FF2B5EF4-FFF2-40B4-BE49-F238E27FC236}">
                  <a16:creationId xmlns:a16="http://schemas.microsoft.com/office/drawing/2014/main" id="{CFC8291A-35A6-4801-8F9A-D1BFB67F2A2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9" name="Oval 38">
              <a:extLst>
                <a:ext uri="{FF2B5EF4-FFF2-40B4-BE49-F238E27FC236}">
                  <a16:creationId xmlns:a16="http://schemas.microsoft.com/office/drawing/2014/main" id="{D36DB3CE-095A-4662-84E4-B97B7245961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40" name="Group 39">
            <a:extLst>
              <a:ext uri="{FF2B5EF4-FFF2-40B4-BE49-F238E27FC236}">
                <a16:creationId xmlns:a16="http://schemas.microsoft.com/office/drawing/2014/main" id="{8CF866ED-69D2-45EE-AD58-55227EF6284C}"/>
              </a:ext>
            </a:extLst>
          </p:cNvPr>
          <p:cNvGrpSpPr/>
          <p:nvPr/>
        </p:nvGrpSpPr>
        <p:grpSpPr>
          <a:xfrm>
            <a:off x="342656" y="351039"/>
            <a:ext cx="675098" cy="128804"/>
            <a:chOff x="3591836" y="2985608"/>
            <a:chExt cx="4510140" cy="860501"/>
          </a:xfrm>
          <a:solidFill>
            <a:schemeClr val="tx1"/>
          </a:solidFill>
        </p:grpSpPr>
        <p:sp>
          <p:nvSpPr>
            <p:cNvPr id="41" name="Freeform: Shape 40">
              <a:extLst>
                <a:ext uri="{FF2B5EF4-FFF2-40B4-BE49-F238E27FC236}">
                  <a16:creationId xmlns:a16="http://schemas.microsoft.com/office/drawing/2014/main" id="{331C3EA6-AF5C-45CD-B8B4-D17BDF19845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CFB1E06A-DC22-4717-8DDC-4317C5C6C7D1}"/>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726F335E-8A7A-4124-88A0-44C4194E8EC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336E2750-D693-44DA-B56D-55BE1563E1A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1A4B2CE0-3A06-43E7-AE27-84FEA168798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622A3772-9C78-4AA6-936E-112FB83CBED7}"/>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206791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wipe(left)">
                                      <p:cBhvr>
                                        <p:cTn id="30" dur="500"/>
                                        <p:tgtEl>
                                          <p:spTgt spid="22"/>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500"/>
                                        <p:tgtEl>
                                          <p:spTgt spid="2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left)">
                                      <p:cBhvr>
                                        <p:cTn id="37" dur="500"/>
                                        <p:tgtEl>
                                          <p:spTgt spid="23"/>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up)">
                                      <p:cBhvr>
                                        <p:cTn id="41" dur="500"/>
                                        <p:tgtEl>
                                          <p:spTgt spid="26"/>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p:cTn id="45" dur="500" fill="hold"/>
                                        <p:tgtEl>
                                          <p:spTgt spid="35"/>
                                        </p:tgtEl>
                                        <p:attrNameLst>
                                          <p:attrName>ppt_w</p:attrName>
                                        </p:attrNameLst>
                                      </p:cBhvr>
                                      <p:tavLst>
                                        <p:tav tm="0">
                                          <p:val>
                                            <p:fltVal val="0"/>
                                          </p:val>
                                        </p:tav>
                                        <p:tav tm="100000">
                                          <p:val>
                                            <p:strVal val="#ppt_w"/>
                                          </p:val>
                                        </p:tav>
                                      </p:tavLst>
                                    </p:anim>
                                    <p:anim calcmode="lin" valueType="num">
                                      <p:cBhvr>
                                        <p:cTn id="46" dur="500" fill="hold"/>
                                        <p:tgtEl>
                                          <p:spTgt spid="35"/>
                                        </p:tgtEl>
                                        <p:attrNameLst>
                                          <p:attrName>ppt_h</p:attrName>
                                        </p:attrNameLst>
                                      </p:cBhvr>
                                      <p:tavLst>
                                        <p:tav tm="0">
                                          <p:val>
                                            <p:fltVal val="0"/>
                                          </p:val>
                                        </p:tav>
                                        <p:tav tm="100000">
                                          <p:val>
                                            <p:strVal val="#ppt_h"/>
                                          </p:val>
                                        </p:tav>
                                      </p:tavLst>
                                    </p:anim>
                                    <p:animEffect transition="in" filter="fade">
                                      <p:cBhvr>
                                        <p:cTn id="47" dur="500"/>
                                        <p:tgtEl>
                                          <p:spTgt spid="35"/>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wipe(left)">
                                      <p:cBhvr>
                                        <p:cTn id="51" dur="500"/>
                                        <p:tgtEl>
                                          <p:spTgt spid="30"/>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up)">
                                      <p:cBhvr>
                                        <p:cTn id="55" dur="500"/>
                                        <p:tgtEl>
                                          <p:spTgt spid="29"/>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ipe(left)">
                                      <p:cBhvr>
                                        <p:cTn id="59" dur="500"/>
                                        <p:tgtEl>
                                          <p:spTgt spid="27"/>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childTnLst>
                          </p:cTn>
                        </p:par>
                        <p:par>
                          <p:cTn id="64" fill="hold">
                            <p:stCondLst>
                              <p:cond delay="6500"/>
                            </p:stCondLst>
                            <p:childTnLst>
                              <p:par>
                                <p:cTn id="65" presetID="10"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500"/>
                                        <p:tgtEl>
                                          <p:spTgt spid="1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fade">
                                      <p:cBhvr>
                                        <p:cTn id="73" dur="500"/>
                                        <p:tgtEl>
                                          <p:spTgt spid="1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fade">
                                      <p:cBhvr>
                                        <p:cTn id="7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18" grpId="0" animBg="1"/>
      <p:bldP spid="19" grpId="0"/>
      <p:bldP spid="20" grpId="0"/>
      <p:bldP spid="21" grpId="0"/>
      <p:bldP spid="22" grpId="0"/>
      <p:bldP spid="23" grpId="0"/>
      <p:bldP spid="31" grpId="0"/>
      <p:bldP spid="16" grpId="0" animBg="1"/>
      <p:bldP spid="26" grpId="0" animBg="1"/>
      <p:bldP spid="27" grpId="0" animBg="1"/>
      <p:bldP spid="28" grpId="0"/>
      <p:bldP spid="29" grpId="0"/>
      <p:bldP spid="3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 name="PpHolder1">
            <a:extLst>
              <a:ext uri="{FF2B5EF4-FFF2-40B4-BE49-F238E27FC236}">
                <a16:creationId xmlns:a16="http://schemas.microsoft.com/office/drawing/2014/main" id="{6F14D4FD-065A-484E-9D2D-7D27ADE051D3}"/>
              </a:ext>
            </a:extLst>
          </p:cNvPr>
          <p:cNvPicPr>
            <a:picLocks/>
          </p:cNvPicPr>
          <p:nvPr/>
        </p:nvPicPr>
        <p:blipFill>
          <a:blip r:embed="rId2"/>
          <a:srcRect l="20076" t="59010" r="20076"/>
          <a:stretch>
            <a:fillRect/>
          </a:stretch>
        </p:blipFill>
        <p:spPr>
          <a:xfrm>
            <a:off x="2447656" y="4046892"/>
            <a:ext cx="7296695" cy="2811108"/>
          </a:xfrm>
          <a:custGeom>
            <a:avLst/>
            <a:gdLst>
              <a:gd name="connsiteX0" fmla="*/ 3648347 w 7296695"/>
              <a:gd name="connsiteY0" fmla="*/ 0 h 2811108"/>
              <a:gd name="connsiteX1" fmla="*/ 7281194 w 7296695"/>
              <a:gd name="connsiteY1" fmla="*/ 2731046 h 2811108"/>
              <a:gd name="connsiteX2" fmla="*/ 7296695 w 7296695"/>
              <a:gd name="connsiteY2" fmla="*/ 2811108 h 2811108"/>
              <a:gd name="connsiteX3" fmla="*/ 0 w 7296695"/>
              <a:gd name="connsiteY3" fmla="*/ 2811108 h 2811108"/>
              <a:gd name="connsiteX4" fmla="*/ 15501 w 7296695"/>
              <a:gd name="connsiteY4" fmla="*/ 2731046 h 2811108"/>
              <a:gd name="connsiteX5" fmla="*/ 3648347 w 7296695"/>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5" h="2811108">
                <a:moveTo>
                  <a:pt x="3648347" y="0"/>
                </a:moveTo>
                <a:cubicBezTo>
                  <a:pt x="5440324" y="0"/>
                  <a:pt x="6935420" y="1172441"/>
                  <a:pt x="7281194" y="2731046"/>
                </a:cubicBezTo>
                <a:lnTo>
                  <a:pt x="7296695" y="2811108"/>
                </a:lnTo>
                <a:lnTo>
                  <a:pt x="0" y="2811108"/>
                </a:lnTo>
                <a:lnTo>
                  <a:pt x="15501" y="2731046"/>
                </a:lnTo>
                <a:cubicBezTo>
                  <a:pt x="361275" y="1172441"/>
                  <a:pt x="1856373" y="0"/>
                  <a:pt x="3648347" y="0"/>
                </a:cubicBezTo>
                <a:close/>
              </a:path>
            </a:pathLst>
          </a:custGeom>
        </p:spPr>
      </p:pic>
      <p:sp>
        <p:nvSpPr>
          <p:cNvPr id="21" name="Freeform 1">
            <a:extLst>
              <a:ext uri="{FF2B5EF4-FFF2-40B4-BE49-F238E27FC236}">
                <a16:creationId xmlns:a16="http://schemas.microsoft.com/office/drawing/2014/main" id="{A6ED579C-B37D-45B7-B044-79CAB442333D}"/>
              </a:ext>
            </a:extLst>
          </p:cNvPr>
          <p:cNvSpPr/>
          <p:nvPr/>
        </p:nvSpPr>
        <p:spPr>
          <a:xfrm>
            <a:off x="2447653" y="4046892"/>
            <a:ext cx="7296696" cy="2811108"/>
          </a:xfrm>
          <a:custGeom>
            <a:avLst/>
            <a:gdLst>
              <a:gd name="connsiteX0" fmla="*/ 3648348 w 7296696"/>
              <a:gd name="connsiteY0" fmla="*/ 0 h 2811108"/>
              <a:gd name="connsiteX1" fmla="*/ 7281195 w 7296696"/>
              <a:gd name="connsiteY1" fmla="*/ 2731046 h 2811108"/>
              <a:gd name="connsiteX2" fmla="*/ 7296696 w 7296696"/>
              <a:gd name="connsiteY2" fmla="*/ 2811108 h 2811108"/>
              <a:gd name="connsiteX3" fmla="*/ 0 w 7296696"/>
              <a:gd name="connsiteY3" fmla="*/ 2811108 h 2811108"/>
              <a:gd name="connsiteX4" fmla="*/ 15501 w 7296696"/>
              <a:gd name="connsiteY4" fmla="*/ 2731046 h 2811108"/>
              <a:gd name="connsiteX5" fmla="*/ 3648348 w 7296696"/>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6" h="2811108">
                <a:moveTo>
                  <a:pt x="3648348" y="0"/>
                </a:moveTo>
                <a:cubicBezTo>
                  <a:pt x="5440325" y="0"/>
                  <a:pt x="6935421" y="1172441"/>
                  <a:pt x="7281195" y="2731046"/>
                </a:cubicBezTo>
                <a:lnTo>
                  <a:pt x="7296696" y="2811108"/>
                </a:lnTo>
                <a:lnTo>
                  <a:pt x="0" y="2811108"/>
                </a:lnTo>
                <a:lnTo>
                  <a:pt x="15501" y="2731046"/>
                </a:lnTo>
                <a:cubicBezTo>
                  <a:pt x="361275" y="1172441"/>
                  <a:pt x="1856371" y="0"/>
                  <a:pt x="3648348"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itle 6">
            <a:extLst>
              <a:ext uri="{FF2B5EF4-FFF2-40B4-BE49-F238E27FC236}">
                <a16:creationId xmlns:a16="http://schemas.microsoft.com/office/drawing/2014/main" id="{6D7BE8DB-0317-43A0-8EC0-F914A7E483B0}"/>
              </a:ext>
            </a:extLst>
          </p:cNvPr>
          <p:cNvSpPr>
            <a:spLocks noGrp="1"/>
          </p:cNvSpPr>
          <p:nvPr>
            <p:ph type="title"/>
          </p:nvPr>
        </p:nvSpPr>
        <p:spPr/>
        <p:txBody>
          <a:bodyPr/>
          <a:lstStyle/>
          <a:p>
            <a:r>
              <a:rPr lang="en-US" sz="4400" b="1" dirty="0">
                <a:latin typeface="+mj-lt"/>
              </a:rPr>
              <a:t>Our Device Mockup</a:t>
            </a:r>
            <a:endParaRPr lang="en-ID" dirty="0"/>
          </a:p>
        </p:txBody>
      </p:sp>
      <p:sp>
        <p:nvSpPr>
          <p:cNvPr id="23" name="Oval 22">
            <a:extLst>
              <a:ext uri="{FF2B5EF4-FFF2-40B4-BE49-F238E27FC236}">
                <a16:creationId xmlns:a16="http://schemas.microsoft.com/office/drawing/2014/main" id="{56B67341-8A69-4AEF-AADE-55A1BFF64C0C}"/>
              </a:ext>
            </a:extLst>
          </p:cNvPr>
          <p:cNvSpPr/>
          <p:nvPr/>
        </p:nvSpPr>
        <p:spPr>
          <a:xfrm>
            <a:off x="8852219" y="2830578"/>
            <a:ext cx="609600" cy="6112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B564D2F5-F692-42B3-8611-FF8FAE013EA7}"/>
              </a:ext>
            </a:extLst>
          </p:cNvPr>
          <p:cNvSpPr txBox="1"/>
          <p:nvPr/>
        </p:nvSpPr>
        <p:spPr>
          <a:xfrm>
            <a:off x="9651443" y="3076446"/>
            <a:ext cx="193254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25" name="TextBox 24">
            <a:extLst>
              <a:ext uri="{FF2B5EF4-FFF2-40B4-BE49-F238E27FC236}">
                <a16:creationId xmlns:a16="http://schemas.microsoft.com/office/drawing/2014/main" id="{13820B31-DD39-429D-9F42-EAAEEDE534C7}"/>
              </a:ext>
            </a:extLst>
          </p:cNvPr>
          <p:cNvSpPr txBox="1"/>
          <p:nvPr/>
        </p:nvSpPr>
        <p:spPr>
          <a:xfrm>
            <a:off x="9651443" y="2719690"/>
            <a:ext cx="185591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37" name="Oval 36">
            <a:extLst>
              <a:ext uri="{FF2B5EF4-FFF2-40B4-BE49-F238E27FC236}">
                <a16:creationId xmlns:a16="http://schemas.microsoft.com/office/drawing/2014/main" id="{35FDD5B5-7434-4341-8797-08B5B0E9B8A7}"/>
              </a:ext>
            </a:extLst>
          </p:cNvPr>
          <p:cNvSpPr/>
          <p:nvPr/>
        </p:nvSpPr>
        <p:spPr>
          <a:xfrm>
            <a:off x="8848928" y="4030789"/>
            <a:ext cx="609600" cy="6112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CE0D45A8-43BE-49E3-8085-80C9B4D32FC7}"/>
              </a:ext>
            </a:extLst>
          </p:cNvPr>
          <p:cNvSpPr txBox="1"/>
          <p:nvPr/>
        </p:nvSpPr>
        <p:spPr>
          <a:xfrm>
            <a:off x="9657880" y="4276657"/>
            <a:ext cx="193254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39" name="TextBox 38">
            <a:extLst>
              <a:ext uri="{FF2B5EF4-FFF2-40B4-BE49-F238E27FC236}">
                <a16:creationId xmlns:a16="http://schemas.microsoft.com/office/drawing/2014/main" id="{D810307E-A7ED-4B2D-BB77-2FFF49F3A0AD}"/>
              </a:ext>
            </a:extLst>
          </p:cNvPr>
          <p:cNvSpPr txBox="1"/>
          <p:nvPr/>
        </p:nvSpPr>
        <p:spPr>
          <a:xfrm>
            <a:off x="9657880" y="3919901"/>
            <a:ext cx="1855919" cy="400110"/>
          </a:xfrm>
          <a:prstGeom prst="rect">
            <a:avLst/>
          </a:prstGeom>
          <a:noFill/>
        </p:spPr>
        <p:txBody>
          <a:bodyPr wrap="square" rtlCol="0" anchor="ctr">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sp>
        <p:nvSpPr>
          <p:cNvPr id="51" name="TextBox 50">
            <a:extLst>
              <a:ext uri="{FF2B5EF4-FFF2-40B4-BE49-F238E27FC236}">
                <a16:creationId xmlns:a16="http://schemas.microsoft.com/office/drawing/2014/main" id="{2D947690-CBAC-4DFC-882E-6EC5AE700611}"/>
              </a:ext>
            </a:extLst>
          </p:cNvPr>
          <p:cNvSpPr txBox="1"/>
          <p:nvPr/>
        </p:nvSpPr>
        <p:spPr>
          <a:xfrm>
            <a:off x="3166824" y="1458962"/>
            <a:ext cx="5858352" cy="615553"/>
          </a:xfrm>
          <a:prstGeom prst="rect">
            <a:avLst/>
          </a:prstGeom>
          <a:noFill/>
        </p:spPr>
        <p:txBody>
          <a:bodyPr wrap="square" rtlCol="0">
            <a:spAutoFit/>
          </a:bodyPr>
          <a:lstStyle/>
          <a:p>
            <a:pPr algn="ctr">
              <a:lnSpc>
                <a:spcPct val="150000"/>
              </a:lnSpc>
            </a:pPr>
            <a:r>
              <a:rPr lang="en-US" sz="1200" dirty="0"/>
              <a:t>A wonderful serenity has taken possession of my entire soul, like these sweet mornings. in this spot, which was created for the bliss of souls like mine. </a:t>
            </a:r>
          </a:p>
        </p:txBody>
      </p:sp>
      <p:sp>
        <p:nvSpPr>
          <p:cNvPr id="75" name="Oval 74">
            <a:extLst>
              <a:ext uri="{FF2B5EF4-FFF2-40B4-BE49-F238E27FC236}">
                <a16:creationId xmlns:a16="http://schemas.microsoft.com/office/drawing/2014/main" id="{A9DA3D6B-5430-456B-A6A7-0A4ACE27F1BE}"/>
              </a:ext>
            </a:extLst>
          </p:cNvPr>
          <p:cNvSpPr/>
          <p:nvPr/>
        </p:nvSpPr>
        <p:spPr>
          <a:xfrm>
            <a:off x="2746801" y="2830578"/>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6" name="Group 75">
            <a:extLst>
              <a:ext uri="{FF2B5EF4-FFF2-40B4-BE49-F238E27FC236}">
                <a16:creationId xmlns:a16="http://schemas.microsoft.com/office/drawing/2014/main" id="{29D6E9EC-7A98-487C-8FF3-C6270BF21104}"/>
              </a:ext>
            </a:extLst>
          </p:cNvPr>
          <p:cNvGrpSpPr>
            <a:grpSpLocks/>
          </p:cNvGrpSpPr>
          <p:nvPr/>
        </p:nvGrpSpPr>
        <p:grpSpPr>
          <a:xfrm>
            <a:off x="2914441" y="2999058"/>
            <a:ext cx="274320" cy="274320"/>
            <a:chOff x="4382451" y="513673"/>
            <a:chExt cx="691715" cy="710184"/>
          </a:xfrm>
          <a:solidFill>
            <a:schemeClr val="bg2"/>
          </a:solidFill>
        </p:grpSpPr>
        <p:sp>
          <p:nvSpPr>
            <p:cNvPr id="77" name="Freeform: Shape 76">
              <a:extLst>
                <a:ext uri="{FF2B5EF4-FFF2-40B4-BE49-F238E27FC236}">
                  <a16:creationId xmlns:a16="http://schemas.microsoft.com/office/drawing/2014/main" id="{173C3EA1-B8F2-4717-A053-A9F269325F9C}"/>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16A94264-2084-47A7-8BDC-B58AADB694AE}"/>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5AEF13F2-BD74-4935-BC9B-20CC360C8AC8}"/>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8AF28802-F864-420C-A281-D1C2A5986062}"/>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D6BE42C5-5271-4D10-9E2B-CA2CC90A6A6C}"/>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0AF5A34A-BE50-42BF-B87B-F58CC8B3A0D9}"/>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3" name="Freeform: Shape 82">
              <a:extLst>
                <a:ext uri="{FF2B5EF4-FFF2-40B4-BE49-F238E27FC236}">
                  <a16:creationId xmlns:a16="http://schemas.microsoft.com/office/drawing/2014/main" id="{D5E17D16-CFF6-4DF0-9379-B0FCF2BD0B13}"/>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84" name="Freeform: Shape 83">
              <a:extLst>
                <a:ext uri="{FF2B5EF4-FFF2-40B4-BE49-F238E27FC236}">
                  <a16:creationId xmlns:a16="http://schemas.microsoft.com/office/drawing/2014/main" id="{4B182141-E1F7-48D1-A1CF-C8F83D352074}"/>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7F148E9A-E105-47ED-BBAC-A6F344ED098A}"/>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35DEA629-897B-46E5-8DAD-33DB094C5727}"/>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87" name="Oval 86">
            <a:extLst>
              <a:ext uri="{FF2B5EF4-FFF2-40B4-BE49-F238E27FC236}">
                <a16:creationId xmlns:a16="http://schemas.microsoft.com/office/drawing/2014/main" id="{514A6E36-8CBB-43A0-92A3-428FCA3FD69E}"/>
              </a:ext>
            </a:extLst>
          </p:cNvPr>
          <p:cNvSpPr/>
          <p:nvPr/>
        </p:nvSpPr>
        <p:spPr>
          <a:xfrm>
            <a:off x="2743510" y="4030789"/>
            <a:ext cx="609600" cy="61128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TextBox 98">
            <a:extLst>
              <a:ext uri="{FF2B5EF4-FFF2-40B4-BE49-F238E27FC236}">
                <a16:creationId xmlns:a16="http://schemas.microsoft.com/office/drawing/2014/main" id="{63162350-384A-4A90-AFB4-8FC84EA695A0}"/>
              </a:ext>
            </a:extLst>
          </p:cNvPr>
          <p:cNvSpPr txBox="1"/>
          <p:nvPr/>
        </p:nvSpPr>
        <p:spPr>
          <a:xfrm>
            <a:off x="598766" y="3072004"/>
            <a:ext cx="1932545"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100" name="TextBox 99">
            <a:extLst>
              <a:ext uri="{FF2B5EF4-FFF2-40B4-BE49-F238E27FC236}">
                <a16:creationId xmlns:a16="http://schemas.microsoft.com/office/drawing/2014/main" id="{A04754D2-3D3E-45F1-982D-BF83182CBEDB}"/>
              </a:ext>
            </a:extLst>
          </p:cNvPr>
          <p:cNvSpPr txBox="1"/>
          <p:nvPr/>
        </p:nvSpPr>
        <p:spPr>
          <a:xfrm>
            <a:off x="675392" y="2715248"/>
            <a:ext cx="1855919" cy="400110"/>
          </a:xfrm>
          <a:prstGeom prst="rect">
            <a:avLst/>
          </a:prstGeom>
          <a:noFill/>
        </p:spPr>
        <p:txBody>
          <a:bodyPr wrap="square" rtlCol="0" anchor="ctr">
            <a:spAutoFit/>
          </a:bodyPr>
          <a:lstStyle/>
          <a:p>
            <a:pPr algn="r"/>
            <a:r>
              <a:rPr lang="en-US" sz="2000" b="1" dirty="0">
                <a:solidFill>
                  <a:schemeClr val="accent1"/>
                </a:solidFill>
                <a:latin typeface="+mj-lt"/>
              </a:rPr>
              <a:t>Description</a:t>
            </a:r>
            <a:endParaRPr lang="en-ID" sz="2000" b="1" dirty="0">
              <a:solidFill>
                <a:schemeClr val="accent1"/>
              </a:solidFill>
              <a:latin typeface="+mj-lt"/>
            </a:endParaRPr>
          </a:p>
        </p:txBody>
      </p:sp>
      <p:sp>
        <p:nvSpPr>
          <p:cNvPr id="101" name="TextBox 100">
            <a:extLst>
              <a:ext uri="{FF2B5EF4-FFF2-40B4-BE49-F238E27FC236}">
                <a16:creationId xmlns:a16="http://schemas.microsoft.com/office/drawing/2014/main" id="{0B5AC2D3-16C9-40DF-8CAD-7713D7B5A654}"/>
              </a:ext>
            </a:extLst>
          </p:cNvPr>
          <p:cNvSpPr txBox="1"/>
          <p:nvPr/>
        </p:nvSpPr>
        <p:spPr>
          <a:xfrm>
            <a:off x="598766" y="4272215"/>
            <a:ext cx="1932545"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102" name="TextBox 101">
            <a:extLst>
              <a:ext uri="{FF2B5EF4-FFF2-40B4-BE49-F238E27FC236}">
                <a16:creationId xmlns:a16="http://schemas.microsoft.com/office/drawing/2014/main" id="{D01AC385-96F3-4A42-A01E-BC562143A31C}"/>
              </a:ext>
            </a:extLst>
          </p:cNvPr>
          <p:cNvSpPr txBox="1"/>
          <p:nvPr/>
        </p:nvSpPr>
        <p:spPr>
          <a:xfrm>
            <a:off x="675392" y="3915459"/>
            <a:ext cx="1855919" cy="400110"/>
          </a:xfrm>
          <a:prstGeom prst="rect">
            <a:avLst/>
          </a:prstGeom>
          <a:noFill/>
        </p:spPr>
        <p:txBody>
          <a:bodyPr wrap="square" rtlCol="0" anchor="ctr">
            <a:spAutoFit/>
          </a:bodyPr>
          <a:lstStyle/>
          <a:p>
            <a:pPr algn="r"/>
            <a:r>
              <a:rPr lang="en-US" sz="2000" b="1" dirty="0">
                <a:solidFill>
                  <a:schemeClr val="accent3"/>
                </a:solidFill>
                <a:latin typeface="+mj-lt"/>
              </a:rPr>
              <a:t>Description</a:t>
            </a:r>
            <a:endParaRPr lang="en-ID" sz="2000" b="1" dirty="0">
              <a:solidFill>
                <a:schemeClr val="accent3"/>
              </a:solidFill>
              <a:latin typeface="+mj-lt"/>
            </a:endParaRPr>
          </a:p>
        </p:txBody>
      </p:sp>
      <p:pic>
        <p:nvPicPr>
          <p:cNvPr id="3" name="Mockup">
            <a:extLst>
              <a:ext uri="{FF2B5EF4-FFF2-40B4-BE49-F238E27FC236}">
                <a16:creationId xmlns:a16="http://schemas.microsoft.com/office/drawing/2014/main" id="{82131ED6-B6B7-4586-A02A-256EE5FFE3D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533055" y="2831688"/>
            <a:ext cx="5125890" cy="2945293"/>
          </a:xfrm>
          <a:prstGeom prst="rect">
            <a:avLst/>
          </a:prstGeom>
        </p:spPr>
      </p:pic>
      <p:sp>
        <p:nvSpPr>
          <p:cNvPr id="104" name="Freeform: Shape 103">
            <a:extLst>
              <a:ext uri="{FF2B5EF4-FFF2-40B4-BE49-F238E27FC236}">
                <a16:creationId xmlns:a16="http://schemas.microsoft.com/office/drawing/2014/main" id="{325DE807-D100-4F74-9B33-3F6DD838A880}"/>
              </a:ext>
            </a:extLst>
          </p:cNvPr>
          <p:cNvSpPr/>
          <p:nvPr/>
        </p:nvSpPr>
        <p:spPr>
          <a:xfrm>
            <a:off x="1181722" y="1430282"/>
            <a:ext cx="467481" cy="46748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05" name="Freeform: Shape 104">
            <a:extLst>
              <a:ext uri="{FF2B5EF4-FFF2-40B4-BE49-F238E27FC236}">
                <a16:creationId xmlns:a16="http://schemas.microsoft.com/office/drawing/2014/main" id="{96DE1FAA-A974-457D-B8E5-22C6C3BF7F7C}"/>
              </a:ext>
            </a:extLst>
          </p:cNvPr>
          <p:cNvSpPr/>
          <p:nvPr/>
        </p:nvSpPr>
        <p:spPr>
          <a:xfrm>
            <a:off x="10542797" y="1299257"/>
            <a:ext cx="262051" cy="26205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08" name="Freeform 105">
            <a:extLst>
              <a:ext uri="{FF2B5EF4-FFF2-40B4-BE49-F238E27FC236}">
                <a16:creationId xmlns:a16="http://schemas.microsoft.com/office/drawing/2014/main" id="{243AC2BE-BD39-420B-B227-CB0E15EE5507}"/>
              </a:ext>
            </a:extLst>
          </p:cNvPr>
          <p:cNvSpPr/>
          <p:nvPr/>
        </p:nvSpPr>
        <p:spPr>
          <a:xfrm>
            <a:off x="1977509" y="6182050"/>
            <a:ext cx="1027814" cy="675951"/>
          </a:xfrm>
          <a:custGeom>
            <a:avLst/>
            <a:gdLst>
              <a:gd name="connsiteX0" fmla="*/ 513907 w 1027814"/>
              <a:gd name="connsiteY0" fmla="*/ 0 h 675951"/>
              <a:gd name="connsiteX1" fmla="*/ 1027814 w 1027814"/>
              <a:gd name="connsiteY1" fmla="*/ 513907 h 675951"/>
              <a:gd name="connsiteX2" fmla="*/ 1017374 w 1027814"/>
              <a:gd name="connsiteY2" fmla="*/ 617477 h 675951"/>
              <a:gd name="connsiteX3" fmla="*/ 999222 w 1027814"/>
              <a:gd name="connsiteY3" fmla="*/ 675951 h 675951"/>
              <a:gd name="connsiteX4" fmla="*/ 843690 w 1027814"/>
              <a:gd name="connsiteY4" fmla="*/ 675951 h 675951"/>
              <a:gd name="connsiteX5" fmla="*/ 853726 w 1027814"/>
              <a:gd name="connsiteY5" fmla="*/ 657461 h 675951"/>
              <a:gd name="connsiteX6" fmla="*/ 882708 w 1027814"/>
              <a:gd name="connsiteY6" fmla="*/ 513907 h 675951"/>
              <a:gd name="connsiteX7" fmla="*/ 513907 w 1027814"/>
              <a:gd name="connsiteY7" fmla="*/ 145106 h 675951"/>
              <a:gd name="connsiteX8" fmla="*/ 145106 w 1027814"/>
              <a:gd name="connsiteY8" fmla="*/ 513907 h 675951"/>
              <a:gd name="connsiteX9" fmla="*/ 174089 w 1027814"/>
              <a:gd name="connsiteY9" fmla="*/ 657461 h 675951"/>
              <a:gd name="connsiteX10" fmla="*/ 184125 w 1027814"/>
              <a:gd name="connsiteY10" fmla="*/ 675951 h 675951"/>
              <a:gd name="connsiteX11" fmla="*/ 28592 w 1027814"/>
              <a:gd name="connsiteY11" fmla="*/ 675951 h 675951"/>
              <a:gd name="connsiteX12" fmla="*/ 10441 w 1027814"/>
              <a:gd name="connsiteY12" fmla="*/ 617477 h 675951"/>
              <a:gd name="connsiteX13" fmla="*/ 0 w 1027814"/>
              <a:gd name="connsiteY13" fmla="*/ 513907 h 675951"/>
              <a:gd name="connsiteX14" fmla="*/ 513907 w 1027814"/>
              <a:gd name="connsiteY14" fmla="*/ 0 h 675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27814" h="675951">
                <a:moveTo>
                  <a:pt x="513907" y="0"/>
                </a:moveTo>
                <a:cubicBezTo>
                  <a:pt x="797731" y="0"/>
                  <a:pt x="1027814" y="230084"/>
                  <a:pt x="1027814" y="513907"/>
                </a:cubicBezTo>
                <a:cubicBezTo>
                  <a:pt x="1027814" y="549385"/>
                  <a:pt x="1024219" y="584023"/>
                  <a:pt x="1017374" y="617477"/>
                </a:cubicBezTo>
                <a:lnTo>
                  <a:pt x="999222" y="675951"/>
                </a:lnTo>
                <a:lnTo>
                  <a:pt x="843690" y="675951"/>
                </a:lnTo>
                <a:lnTo>
                  <a:pt x="853726" y="657461"/>
                </a:lnTo>
                <a:cubicBezTo>
                  <a:pt x="872388" y="613338"/>
                  <a:pt x="882708" y="564828"/>
                  <a:pt x="882708" y="513907"/>
                </a:cubicBezTo>
                <a:cubicBezTo>
                  <a:pt x="882708" y="310224"/>
                  <a:pt x="717590" y="145106"/>
                  <a:pt x="513907" y="145106"/>
                </a:cubicBezTo>
                <a:cubicBezTo>
                  <a:pt x="310224" y="145106"/>
                  <a:pt x="145106" y="310224"/>
                  <a:pt x="145106" y="513907"/>
                </a:cubicBezTo>
                <a:cubicBezTo>
                  <a:pt x="145106" y="564828"/>
                  <a:pt x="155426" y="613338"/>
                  <a:pt x="174089" y="657461"/>
                </a:cubicBezTo>
                <a:lnTo>
                  <a:pt x="184125" y="675951"/>
                </a:lnTo>
                <a:lnTo>
                  <a:pt x="28592" y="675951"/>
                </a:lnTo>
                <a:lnTo>
                  <a:pt x="10441" y="617477"/>
                </a:lnTo>
                <a:cubicBezTo>
                  <a:pt x="3595" y="584023"/>
                  <a:pt x="0" y="549385"/>
                  <a:pt x="0" y="513907"/>
                </a:cubicBezTo>
                <a:cubicBezTo>
                  <a:pt x="0" y="230084"/>
                  <a:pt x="230084" y="0"/>
                  <a:pt x="51390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110" name="Group 109">
            <a:extLst>
              <a:ext uri="{FF2B5EF4-FFF2-40B4-BE49-F238E27FC236}">
                <a16:creationId xmlns:a16="http://schemas.microsoft.com/office/drawing/2014/main" id="{7DA6E525-EF25-4885-8648-A0692BCB09B2}"/>
              </a:ext>
            </a:extLst>
          </p:cNvPr>
          <p:cNvGrpSpPr>
            <a:grpSpLocks noChangeAspect="1"/>
          </p:cNvGrpSpPr>
          <p:nvPr/>
        </p:nvGrpSpPr>
        <p:grpSpPr>
          <a:xfrm>
            <a:off x="2923477" y="4199269"/>
            <a:ext cx="249666" cy="274320"/>
            <a:chOff x="5754909" y="3048000"/>
            <a:chExt cx="693515" cy="761999"/>
          </a:xfrm>
          <a:solidFill>
            <a:schemeClr val="bg2"/>
          </a:solidFill>
        </p:grpSpPr>
        <p:sp>
          <p:nvSpPr>
            <p:cNvPr id="111" name="Freeform: Shape 110">
              <a:extLst>
                <a:ext uri="{FF2B5EF4-FFF2-40B4-BE49-F238E27FC236}">
                  <a16:creationId xmlns:a16="http://schemas.microsoft.com/office/drawing/2014/main" id="{CEDD8D89-0EED-40F5-AFDC-442E9EA2820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12" name="Freeform: Shape 111">
              <a:extLst>
                <a:ext uri="{FF2B5EF4-FFF2-40B4-BE49-F238E27FC236}">
                  <a16:creationId xmlns:a16="http://schemas.microsoft.com/office/drawing/2014/main" id="{9C491F6A-C843-426D-B8EB-1687CD6F3B6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13" name="Freeform: Shape 112">
              <a:extLst>
                <a:ext uri="{FF2B5EF4-FFF2-40B4-BE49-F238E27FC236}">
                  <a16:creationId xmlns:a16="http://schemas.microsoft.com/office/drawing/2014/main" id="{F64F9F66-56A3-4DA7-80DB-13283C0CFD2A}"/>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114" name="Freeform: Shape 113">
              <a:extLst>
                <a:ext uri="{FF2B5EF4-FFF2-40B4-BE49-F238E27FC236}">
                  <a16:creationId xmlns:a16="http://schemas.microsoft.com/office/drawing/2014/main" id="{CD0CB863-4BB2-4646-877D-88FDF9FF1229}"/>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115" name="Freeform: Shape 114">
              <a:extLst>
                <a:ext uri="{FF2B5EF4-FFF2-40B4-BE49-F238E27FC236}">
                  <a16:creationId xmlns:a16="http://schemas.microsoft.com/office/drawing/2014/main" id="{07F0E75D-CA7E-447C-9AE3-A0E452DA608B}"/>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116" name="Freeform: Shape 115">
              <a:extLst>
                <a:ext uri="{FF2B5EF4-FFF2-40B4-BE49-F238E27FC236}">
                  <a16:creationId xmlns:a16="http://schemas.microsoft.com/office/drawing/2014/main" id="{4628DE85-3014-4CD7-B1EF-10428FE5A350}"/>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117" name="Freeform: Shape 116">
              <a:extLst>
                <a:ext uri="{FF2B5EF4-FFF2-40B4-BE49-F238E27FC236}">
                  <a16:creationId xmlns:a16="http://schemas.microsoft.com/office/drawing/2014/main" id="{9C84E5E3-5697-48BE-B905-15DEEB40938C}"/>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118" name="Group 117">
            <a:extLst>
              <a:ext uri="{FF2B5EF4-FFF2-40B4-BE49-F238E27FC236}">
                <a16:creationId xmlns:a16="http://schemas.microsoft.com/office/drawing/2014/main" id="{9E875370-E93F-441B-877B-3FACAE0C287E}"/>
              </a:ext>
            </a:extLst>
          </p:cNvPr>
          <p:cNvGrpSpPr>
            <a:grpSpLocks noChangeAspect="1"/>
          </p:cNvGrpSpPr>
          <p:nvPr/>
        </p:nvGrpSpPr>
        <p:grpSpPr>
          <a:xfrm>
            <a:off x="9016568" y="4240074"/>
            <a:ext cx="274320" cy="192710"/>
            <a:chOff x="7423335" y="1888726"/>
            <a:chExt cx="761999" cy="535304"/>
          </a:xfrm>
          <a:solidFill>
            <a:schemeClr val="bg2"/>
          </a:solidFill>
        </p:grpSpPr>
        <p:sp>
          <p:nvSpPr>
            <p:cNvPr id="119" name="Freeform: Shape 118">
              <a:extLst>
                <a:ext uri="{FF2B5EF4-FFF2-40B4-BE49-F238E27FC236}">
                  <a16:creationId xmlns:a16="http://schemas.microsoft.com/office/drawing/2014/main" id="{FA2E8401-E6B0-4975-8C06-2105E212F6EA}"/>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120" name="Freeform: Shape 119">
              <a:extLst>
                <a:ext uri="{FF2B5EF4-FFF2-40B4-BE49-F238E27FC236}">
                  <a16:creationId xmlns:a16="http://schemas.microsoft.com/office/drawing/2014/main" id="{A5172009-BA3B-4D1C-8C83-A3C67CD7B9BE}"/>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21" name="Freeform: Shape 120">
              <a:extLst>
                <a:ext uri="{FF2B5EF4-FFF2-40B4-BE49-F238E27FC236}">
                  <a16:creationId xmlns:a16="http://schemas.microsoft.com/office/drawing/2014/main" id="{607A20C0-D5F8-480F-A5AD-19C1D02BDF62}"/>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22" name="Freeform: Shape 121">
              <a:extLst>
                <a:ext uri="{FF2B5EF4-FFF2-40B4-BE49-F238E27FC236}">
                  <a16:creationId xmlns:a16="http://schemas.microsoft.com/office/drawing/2014/main" id="{CDD6EE6F-8878-4372-8048-BC576372C1C5}"/>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23" name="Freeform: Shape 122">
              <a:extLst>
                <a:ext uri="{FF2B5EF4-FFF2-40B4-BE49-F238E27FC236}">
                  <a16:creationId xmlns:a16="http://schemas.microsoft.com/office/drawing/2014/main" id="{ECEB1C44-6813-4E13-A16B-6249554038F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24" name="Freeform: Shape 123">
              <a:extLst>
                <a:ext uri="{FF2B5EF4-FFF2-40B4-BE49-F238E27FC236}">
                  <a16:creationId xmlns:a16="http://schemas.microsoft.com/office/drawing/2014/main" id="{5A38677A-317C-455D-8876-EBB7AF18AE95}"/>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25" name="Freeform: Shape 124">
              <a:extLst>
                <a:ext uri="{FF2B5EF4-FFF2-40B4-BE49-F238E27FC236}">
                  <a16:creationId xmlns:a16="http://schemas.microsoft.com/office/drawing/2014/main" id="{A5C67DD9-B758-4CD3-A500-D81128D21D69}"/>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26" name="Group 125">
            <a:extLst>
              <a:ext uri="{FF2B5EF4-FFF2-40B4-BE49-F238E27FC236}">
                <a16:creationId xmlns:a16="http://schemas.microsoft.com/office/drawing/2014/main" id="{9FD5EAAD-CF5B-45D2-9FE3-22C19326BB53}"/>
              </a:ext>
            </a:extLst>
          </p:cNvPr>
          <p:cNvGrpSpPr>
            <a:grpSpLocks noChangeAspect="1"/>
          </p:cNvGrpSpPr>
          <p:nvPr/>
        </p:nvGrpSpPr>
        <p:grpSpPr>
          <a:xfrm>
            <a:off x="9019859" y="3022143"/>
            <a:ext cx="274320" cy="228151"/>
            <a:chOff x="8247513" y="567093"/>
            <a:chExt cx="799958" cy="665320"/>
          </a:xfrm>
          <a:solidFill>
            <a:schemeClr val="bg2"/>
          </a:solidFill>
        </p:grpSpPr>
        <p:sp>
          <p:nvSpPr>
            <p:cNvPr id="127" name="Freeform: Shape 126">
              <a:extLst>
                <a:ext uri="{FF2B5EF4-FFF2-40B4-BE49-F238E27FC236}">
                  <a16:creationId xmlns:a16="http://schemas.microsoft.com/office/drawing/2014/main" id="{97744984-1966-46D1-B7B0-46FC5FAA8793}"/>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128" name="Freeform: Shape 127">
              <a:extLst>
                <a:ext uri="{FF2B5EF4-FFF2-40B4-BE49-F238E27FC236}">
                  <a16:creationId xmlns:a16="http://schemas.microsoft.com/office/drawing/2014/main" id="{CCE29EE9-0DD7-40DE-9233-F059C97E1AC1}"/>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29" name="Freeform: Shape 128">
              <a:extLst>
                <a:ext uri="{FF2B5EF4-FFF2-40B4-BE49-F238E27FC236}">
                  <a16:creationId xmlns:a16="http://schemas.microsoft.com/office/drawing/2014/main" id="{673EA852-314D-4F6B-B0C7-E450EE20AE07}"/>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130" name="Freeform: Shape 129">
              <a:extLst>
                <a:ext uri="{FF2B5EF4-FFF2-40B4-BE49-F238E27FC236}">
                  <a16:creationId xmlns:a16="http://schemas.microsoft.com/office/drawing/2014/main" id="{3886A88F-1028-45DB-B53F-2DE787AAC0B8}"/>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31" name="Freeform: Shape 130">
              <a:extLst>
                <a:ext uri="{FF2B5EF4-FFF2-40B4-BE49-F238E27FC236}">
                  <a16:creationId xmlns:a16="http://schemas.microsoft.com/office/drawing/2014/main" id="{97BFA2C9-1033-477B-86CC-0A9F3BF34DFB}"/>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pic>
        <p:nvPicPr>
          <p:cNvPr id="93" name="PpHolder25">
            <a:extLst>
              <a:ext uri="{FF2B5EF4-FFF2-40B4-BE49-F238E27FC236}">
                <a16:creationId xmlns:a16="http://schemas.microsoft.com/office/drawing/2014/main" id="{A04337FF-D1F6-4E66-B3DE-F8CF80BA99CF}"/>
              </a:ext>
            </a:extLst>
          </p:cNvPr>
          <p:cNvPicPr>
            <a:picLocks/>
          </p:cNvPicPr>
          <p:nvPr/>
        </p:nvPicPr>
        <p:blipFill>
          <a:blip r:embed="rId2"/>
          <a:srcRect l="34043" t="43739" r="33954" b="20408"/>
          <a:stretch>
            <a:fillRect/>
          </a:stretch>
        </p:blipFill>
        <p:spPr>
          <a:xfrm>
            <a:off x="4150522" y="2999638"/>
            <a:ext cx="3901799" cy="2458770"/>
          </a:xfrm>
          <a:custGeom>
            <a:avLst/>
            <a:gdLst>
              <a:gd name="connsiteX0" fmla="*/ 0 w 3901799"/>
              <a:gd name="connsiteY0" fmla="*/ 0 h 2458770"/>
              <a:gd name="connsiteX1" fmla="*/ 3901799 w 3901799"/>
              <a:gd name="connsiteY1" fmla="*/ 0 h 2458770"/>
              <a:gd name="connsiteX2" fmla="*/ 3901799 w 3901799"/>
              <a:gd name="connsiteY2" fmla="*/ 2458770 h 2458770"/>
              <a:gd name="connsiteX3" fmla="*/ 0 w 3901799"/>
              <a:gd name="connsiteY3" fmla="*/ 2458770 h 2458770"/>
            </a:gdLst>
            <a:ahLst/>
            <a:cxnLst>
              <a:cxn ang="0">
                <a:pos x="connsiteX0" y="connsiteY0"/>
              </a:cxn>
              <a:cxn ang="0">
                <a:pos x="connsiteX1" y="connsiteY1"/>
              </a:cxn>
              <a:cxn ang="0">
                <a:pos x="connsiteX2" y="connsiteY2"/>
              </a:cxn>
              <a:cxn ang="0">
                <a:pos x="connsiteX3" y="connsiteY3"/>
              </a:cxn>
            </a:cxnLst>
            <a:rect l="l" t="t" r="r" b="b"/>
            <a:pathLst>
              <a:path w="3901799" h="2458770">
                <a:moveTo>
                  <a:pt x="0" y="0"/>
                </a:moveTo>
                <a:lnTo>
                  <a:pt x="3901799" y="0"/>
                </a:lnTo>
                <a:lnTo>
                  <a:pt x="3901799" y="2458770"/>
                </a:lnTo>
                <a:lnTo>
                  <a:pt x="0" y="2458770"/>
                </a:lnTo>
                <a:close/>
              </a:path>
            </a:pathLst>
          </a:custGeom>
        </p:spPr>
      </p:pic>
      <p:grpSp>
        <p:nvGrpSpPr>
          <p:cNvPr id="67" name="Group 66">
            <a:extLst>
              <a:ext uri="{FF2B5EF4-FFF2-40B4-BE49-F238E27FC236}">
                <a16:creationId xmlns:a16="http://schemas.microsoft.com/office/drawing/2014/main" id="{22D8AAB9-E0C9-400C-9B85-7705F01E0433}"/>
              </a:ext>
            </a:extLst>
          </p:cNvPr>
          <p:cNvGrpSpPr/>
          <p:nvPr/>
        </p:nvGrpSpPr>
        <p:grpSpPr>
          <a:xfrm flipH="1">
            <a:off x="11736280" y="6144108"/>
            <a:ext cx="75882" cy="340360"/>
            <a:chOff x="9907480" y="461639"/>
            <a:chExt cx="97654" cy="438014"/>
          </a:xfrm>
        </p:grpSpPr>
        <p:sp>
          <p:nvSpPr>
            <p:cNvPr id="68" name="Oval 67">
              <a:extLst>
                <a:ext uri="{FF2B5EF4-FFF2-40B4-BE49-F238E27FC236}">
                  <a16:creationId xmlns:a16="http://schemas.microsoft.com/office/drawing/2014/main" id="{55992501-8717-44B8-B168-F46B90AB5A57}"/>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9" name="Oval 68">
              <a:extLst>
                <a:ext uri="{FF2B5EF4-FFF2-40B4-BE49-F238E27FC236}">
                  <a16:creationId xmlns:a16="http://schemas.microsoft.com/office/drawing/2014/main" id="{1C0B62CE-E9C0-4FF5-98CF-9E576C9A311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0" name="Oval 69">
              <a:extLst>
                <a:ext uri="{FF2B5EF4-FFF2-40B4-BE49-F238E27FC236}">
                  <a16:creationId xmlns:a16="http://schemas.microsoft.com/office/drawing/2014/main" id="{E073BCCD-E723-485F-9930-5069360723B1}"/>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71" name="Group 70">
            <a:extLst>
              <a:ext uri="{FF2B5EF4-FFF2-40B4-BE49-F238E27FC236}">
                <a16:creationId xmlns:a16="http://schemas.microsoft.com/office/drawing/2014/main" id="{CE7B572C-D2FB-47D6-9D5C-25A10C4CA653}"/>
              </a:ext>
            </a:extLst>
          </p:cNvPr>
          <p:cNvGrpSpPr/>
          <p:nvPr/>
        </p:nvGrpSpPr>
        <p:grpSpPr>
          <a:xfrm>
            <a:off x="342656" y="351039"/>
            <a:ext cx="675098" cy="128804"/>
            <a:chOff x="3591836" y="2985608"/>
            <a:chExt cx="4510140" cy="860501"/>
          </a:xfrm>
          <a:solidFill>
            <a:schemeClr val="tx1"/>
          </a:solidFill>
        </p:grpSpPr>
        <p:sp>
          <p:nvSpPr>
            <p:cNvPr id="72" name="Freeform: Shape 71">
              <a:extLst>
                <a:ext uri="{FF2B5EF4-FFF2-40B4-BE49-F238E27FC236}">
                  <a16:creationId xmlns:a16="http://schemas.microsoft.com/office/drawing/2014/main" id="{9B08C792-E41C-4250-A9A1-358D427BC384}"/>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D3F8B878-9997-4E37-9AB3-542F8FB79BB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D6C11EE0-D16C-4324-80ED-84D60099EA5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D4FC4E02-E541-4BE2-876A-D088BA9F352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A62D50FE-F723-407D-B124-2343C0D3CA9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0A8984E1-7DB6-4E08-9FE9-29977F969DD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392902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left)">
                                      <p:cBhvr>
                                        <p:cTn id="7" dur="500"/>
                                        <p:tgtEl>
                                          <p:spTgt spid="7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Effect transition="in" filter="wipe(up)">
                                      <p:cBhvr>
                                        <p:cTn id="11" dur="500"/>
                                        <p:tgtEl>
                                          <p:spTgt spid="6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down)">
                                      <p:cBhvr>
                                        <p:cTn id="23" dur="500"/>
                                        <p:tgtEl>
                                          <p:spTgt spid="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51"/>
                                        </p:tgtEl>
                                        <p:attrNameLst>
                                          <p:attrName>style.visibility</p:attrName>
                                        </p:attrNameLst>
                                      </p:cBhvr>
                                      <p:to>
                                        <p:strVal val="visible"/>
                                      </p:to>
                                    </p:set>
                                    <p:animEffect transition="in" filter="wipe(up)">
                                      <p:cBhvr>
                                        <p:cTn id="27" dur="500"/>
                                        <p:tgtEl>
                                          <p:spTgt spid="51"/>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 calcmode="lin" valueType="num">
                                      <p:cBhvr>
                                        <p:cTn id="31" dur="500" fill="hold"/>
                                        <p:tgtEl>
                                          <p:spTgt spid="75"/>
                                        </p:tgtEl>
                                        <p:attrNameLst>
                                          <p:attrName>ppt_w</p:attrName>
                                        </p:attrNameLst>
                                      </p:cBhvr>
                                      <p:tavLst>
                                        <p:tav tm="0">
                                          <p:val>
                                            <p:fltVal val="0"/>
                                          </p:val>
                                        </p:tav>
                                        <p:tav tm="100000">
                                          <p:val>
                                            <p:strVal val="#ppt_w"/>
                                          </p:val>
                                        </p:tav>
                                      </p:tavLst>
                                    </p:anim>
                                    <p:anim calcmode="lin" valueType="num">
                                      <p:cBhvr>
                                        <p:cTn id="32" dur="500" fill="hold"/>
                                        <p:tgtEl>
                                          <p:spTgt spid="75"/>
                                        </p:tgtEl>
                                        <p:attrNameLst>
                                          <p:attrName>ppt_h</p:attrName>
                                        </p:attrNameLst>
                                      </p:cBhvr>
                                      <p:tavLst>
                                        <p:tav tm="0">
                                          <p:val>
                                            <p:fltVal val="0"/>
                                          </p:val>
                                        </p:tav>
                                        <p:tav tm="100000">
                                          <p:val>
                                            <p:strVal val="#ppt_h"/>
                                          </p:val>
                                        </p:tav>
                                      </p:tavLst>
                                    </p:anim>
                                    <p:animEffect transition="in" filter="fade">
                                      <p:cBhvr>
                                        <p:cTn id="33" dur="500"/>
                                        <p:tgtEl>
                                          <p:spTgt spid="7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87"/>
                                        </p:tgtEl>
                                        <p:attrNameLst>
                                          <p:attrName>style.visibility</p:attrName>
                                        </p:attrNameLst>
                                      </p:cBhvr>
                                      <p:to>
                                        <p:strVal val="visible"/>
                                      </p:to>
                                    </p:set>
                                    <p:anim calcmode="lin" valueType="num">
                                      <p:cBhvr>
                                        <p:cTn id="36" dur="500" fill="hold"/>
                                        <p:tgtEl>
                                          <p:spTgt spid="87"/>
                                        </p:tgtEl>
                                        <p:attrNameLst>
                                          <p:attrName>ppt_w</p:attrName>
                                        </p:attrNameLst>
                                      </p:cBhvr>
                                      <p:tavLst>
                                        <p:tav tm="0">
                                          <p:val>
                                            <p:fltVal val="0"/>
                                          </p:val>
                                        </p:tav>
                                        <p:tav tm="100000">
                                          <p:val>
                                            <p:strVal val="#ppt_w"/>
                                          </p:val>
                                        </p:tav>
                                      </p:tavLst>
                                    </p:anim>
                                    <p:anim calcmode="lin" valueType="num">
                                      <p:cBhvr>
                                        <p:cTn id="37" dur="500" fill="hold"/>
                                        <p:tgtEl>
                                          <p:spTgt spid="87"/>
                                        </p:tgtEl>
                                        <p:attrNameLst>
                                          <p:attrName>ppt_h</p:attrName>
                                        </p:attrNameLst>
                                      </p:cBhvr>
                                      <p:tavLst>
                                        <p:tav tm="0">
                                          <p:val>
                                            <p:fltVal val="0"/>
                                          </p:val>
                                        </p:tav>
                                        <p:tav tm="100000">
                                          <p:val>
                                            <p:strVal val="#ppt_h"/>
                                          </p:val>
                                        </p:tav>
                                      </p:tavLst>
                                    </p:anim>
                                    <p:animEffect transition="in" filter="fade">
                                      <p:cBhvr>
                                        <p:cTn id="38" dur="500"/>
                                        <p:tgtEl>
                                          <p:spTgt spid="87"/>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p:cTn id="41" dur="500" fill="hold"/>
                                        <p:tgtEl>
                                          <p:spTgt spid="23"/>
                                        </p:tgtEl>
                                        <p:attrNameLst>
                                          <p:attrName>ppt_w</p:attrName>
                                        </p:attrNameLst>
                                      </p:cBhvr>
                                      <p:tavLst>
                                        <p:tav tm="0">
                                          <p:val>
                                            <p:fltVal val="0"/>
                                          </p:val>
                                        </p:tav>
                                        <p:tav tm="100000">
                                          <p:val>
                                            <p:strVal val="#ppt_w"/>
                                          </p:val>
                                        </p:tav>
                                      </p:tavLst>
                                    </p:anim>
                                    <p:anim calcmode="lin" valueType="num">
                                      <p:cBhvr>
                                        <p:cTn id="42" dur="500" fill="hold"/>
                                        <p:tgtEl>
                                          <p:spTgt spid="23"/>
                                        </p:tgtEl>
                                        <p:attrNameLst>
                                          <p:attrName>ppt_h</p:attrName>
                                        </p:attrNameLst>
                                      </p:cBhvr>
                                      <p:tavLst>
                                        <p:tav tm="0">
                                          <p:val>
                                            <p:fltVal val="0"/>
                                          </p:val>
                                        </p:tav>
                                        <p:tav tm="100000">
                                          <p:val>
                                            <p:strVal val="#ppt_h"/>
                                          </p:val>
                                        </p:tav>
                                      </p:tavLst>
                                    </p:anim>
                                    <p:animEffect transition="in" filter="fade">
                                      <p:cBhvr>
                                        <p:cTn id="43" dur="500"/>
                                        <p:tgtEl>
                                          <p:spTgt spid="23"/>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37"/>
                                        </p:tgtEl>
                                        <p:attrNameLst>
                                          <p:attrName>style.visibility</p:attrName>
                                        </p:attrNameLst>
                                      </p:cBhvr>
                                      <p:to>
                                        <p:strVal val="visible"/>
                                      </p:to>
                                    </p:set>
                                    <p:anim calcmode="lin" valueType="num">
                                      <p:cBhvr>
                                        <p:cTn id="46" dur="500" fill="hold"/>
                                        <p:tgtEl>
                                          <p:spTgt spid="37"/>
                                        </p:tgtEl>
                                        <p:attrNameLst>
                                          <p:attrName>ppt_w</p:attrName>
                                        </p:attrNameLst>
                                      </p:cBhvr>
                                      <p:tavLst>
                                        <p:tav tm="0">
                                          <p:val>
                                            <p:fltVal val="0"/>
                                          </p:val>
                                        </p:tav>
                                        <p:tav tm="100000">
                                          <p:val>
                                            <p:strVal val="#ppt_w"/>
                                          </p:val>
                                        </p:tav>
                                      </p:tavLst>
                                    </p:anim>
                                    <p:anim calcmode="lin" valueType="num">
                                      <p:cBhvr>
                                        <p:cTn id="47" dur="500" fill="hold"/>
                                        <p:tgtEl>
                                          <p:spTgt spid="37"/>
                                        </p:tgtEl>
                                        <p:attrNameLst>
                                          <p:attrName>ppt_h</p:attrName>
                                        </p:attrNameLst>
                                      </p:cBhvr>
                                      <p:tavLst>
                                        <p:tav tm="0">
                                          <p:val>
                                            <p:fltVal val="0"/>
                                          </p:val>
                                        </p:tav>
                                        <p:tav tm="100000">
                                          <p:val>
                                            <p:strVal val="#ppt_h"/>
                                          </p:val>
                                        </p:tav>
                                      </p:tavLst>
                                    </p:anim>
                                    <p:animEffect transition="in" filter="fade">
                                      <p:cBhvr>
                                        <p:cTn id="48" dur="500"/>
                                        <p:tgtEl>
                                          <p:spTgt spid="37"/>
                                        </p:tgtEl>
                                      </p:cBhvr>
                                    </p:animEffect>
                                  </p:childTnLst>
                                </p:cTn>
                              </p:par>
                            </p:childTnLst>
                          </p:cTn>
                        </p:par>
                        <p:par>
                          <p:cTn id="49" fill="hold">
                            <p:stCondLst>
                              <p:cond delay="3500"/>
                            </p:stCondLst>
                            <p:childTnLst>
                              <p:par>
                                <p:cTn id="50" presetID="53" presetClass="entr" presetSubtype="16" fill="hold" nodeType="afterEffect">
                                  <p:stCondLst>
                                    <p:cond delay="0"/>
                                  </p:stCondLst>
                                  <p:childTnLst>
                                    <p:set>
                                      <p:cBhvr>
                                        <p:cTn id="51" dur="1" fill="hold">
                                          <p:stCondLst>
                                            <p:cond delay="0"/>
                                          </p:stCondLst>
                                        </p:cTn>
                                        <p:tgtEl>
                                          <p:spTgt spid="76"/>
                                        </p:tgtEl>
                                        <p:attrNameLst>
                                          <p:attrName>style.visibility</p:attrName>
                                        </p:attrNameLst>
                                      </p:cBhvr>
                                      <p:to>
                                        <p:strVal val="visible"/>
                                      </p:to>
                                    </p:set>
                                    <p:anim calcmode="lin" valueType="num">
                                      <p:cBhvr>
                                        <p:cTn id="52" dur="500" fill="hold"/>
                                        <p:tgtEl>
                                          <p:spTgt spid="76"/>
                                        </p:tgtEl>
                                        <p:attrNameLst>
                                          <p:attrName>ppt_w</p:attrName>
                                        </p:attrNameLst>
                                      </p:cBhvr>
                                      <p:tavLst>
                                        <p:tav tm="0">
                                          <p:val>
                                            <p:fltVal val="0"/>
                                          </p:val>
                                        </p:tav>
                                        <p:tav tm="100000">
                                          <p:val>
                                            <p:strVal val="#ppt_w"/>
                                          </p:val>
                                        </p:tav>
                                      </p:tavLst>
                                    </p:anim>
                                    <p:anim calcmode="lin" valueType="num">
                                      <p:cBhvr>
                                        <p:cTn id="53" dur="500" fill="hold"/>
                                        <p:tgtEl>
                                          <p:spTgt spid="76"/>
                                        </p:tgtEl>
                                        <p:attrNameLst>
                                          <p:attrName>ppt_h</p:attrName>
                                        </p:attrNameLst>
                                      </p:cBhvr>
                                      <p:tavLst>
                                        <p:tav tm="0">
                                          <p:val>
                                            <p:fltVal val="0"/>
                                          </p:val>
                                        </p:tav>
                                        <p:tav tm="100000">
                                          <p:val>
                                            <p:strVal val="#ppt_h"/>
                                          </p:val>
                                        </p:tav>
                                      </p:tavLst>
                                    </p:anim>
                                    <p:animEffect transition="in" filter="fade">
                                      <p:cBhvr>
                                        <p:cTn id="54" dur="500"/>
                                        <p:tgtEl>
                                          <p:spTgt spid="76"/>
                                        </p:tgtEl>
                                      </p:cBhvr>
                                    </p:animEffect>
                                  </p:childTnLst>
                                </p:cTn>
                              </p:par>
                              <p:par>
                                <p:cTn id="55" presetID="53" presetClass="entr" presetSubtype="16" fill="hold" nodeType="withEffect">
                                  <p:stCondLst>
                                    <p:cond delay="0"/>
                                  </p:stCondLst>
                                  <p:childTnLst>
                                    <p:set>
                                      <p:cBhvr>
                                        <p:cTn id="56" dur="1" fill="hold">
                                          <p:stCondLst>
                                            <p:cond delay="0"/>
                                          </p:stCondLst>
                                        </p:cTn>
                                        <p:tgtEl>
                                          <p:spTgt spid="110"/>
                                        </p:tgtEl>
                                        <p:attrNameLst>
                                          <p:attrName>style.visibility</p:attrName>
                                        </p:attrNameLst>
                                      </p:cBhvr>
                                      <p:to>
                                        <p:strVal val="visible"/>
                                      </p:to>
                                    </p:set>
                                    <p:anim calcmode="lin" valueType="num">
                                      <p:cBhvr>
                                        <p:cTn id="57" dur="500" fill="hold"/>
                                        <p:tgtEl>
                                          <p:spTgt spid="110"/>
                                        </p:tgtEl>
                                        <p:attrNameLst>
                                          <p:attrName>ppt_w</p:attrName>
                                        </p:attrNameLst>
                                      </p:cBhvr>
                                      <p:tavLst>
                                        <p:tav tm="0">
                                          <p:val>
                                            <p:fltVal val="0"/>
                                          </p:val>
                                        </p:tav>
                                        <p:tav tm="100000">
                                          <p:val>
                                            <p:strVal val="#ppt_w"/>
                                          </p:val>
                                        </p:tav>
                                      </p:tavLst>
                                    </p:anim>
                                    <p:anim calcmode="lin" valueType="num">
                                      <p:cBhvr>
                                        <p:cTn id="58" dur="500" fill="hold"/>
                                        <p:tgtEl>
                                          <p:spTgt spid="110"/>
                                        </p:tgtEl>
                                        <p:attrNameLst>
                                          <p:attrName>ppt_h</p:attrName>
                                        </p:attrNameLst>
                                      </p:cBhvr>
                                      <p:tavLst>
                                        <p:tav tm="0">
                                          <p:val>
                                            <p:fltVal val="0"/>
                                          </p:val>
                                        </p:tav>
                                        <p:tav tm="100000">
                                          <p:val>
                                            <p:strVal val="#ppt_h"/>
                                          </p:val>
                                        </p:tav>
                                      </p:tavLst>
                                    </p:anim>
                                    <p:animEffect transition="in" filter="fade">
                                      <p:cBhvr>
                                        <p:cTn id="59" dur="500"/>
                                        <p:tgtEl>
                                          <p:spTgt spid="110"/>
                                        </p:tgtEl>
                                      </p:cBhvr>
                                    </p:animEffect>
                                  </p:childTnLst>
                                </p:cTn>
                              </p:par>
                              <p:par>
                                <p:cTn id="60" presetID="53" presetClass="entr" presetSubtype="16" fill="hold" nodeType="withEffect">
                                  <p:stCondLst>
                                    <p:cond delay="0"/>
                                  </p:stCondLst>
                                  <p:childTnLst>
                                    <p:set>
                                      <p:cBhvr>
                                        <p:cTn id="61" dur="1" fill="hold">
                                          <p:stCondLst>
                                            <p:cond delay="0"/>
                                          </p:stCondLst>
                                        </p:cTn>
                                        <p:tgtEl>
                                          <p:spTgt spid="126"/>
                                        </p:tgtEl>
                                        <p:attrNameLst>
                                          <p:attrName>style.visibility</p:attrName>
                                        </p:attrNameLst>
                                      </p:cBhvr>
                                      <p:to>
                                        <p:strVal val="visible"/>
                                      </p:to>
                                    </p:set>
                                    <p:anim calcmode="lin" valueType="num">
                                      <p:cBhvr>
                                        <p:cTn id="62" dur="500" fill="hold"/>
                                        <p:tgtEl>
                                          <p:spTgt spid="126"/>
                                        </p:tgtEl>
                                        <p:attrNameLst>
                                          <p:attrName>ppt_w</p:attrName>
                                        </p:attrNameLst>
                                      </p:cBhvr>
                                      <p:tavLst>
                                        <p:tav tm="0">
                                          <p:val>
                                            <p:fltVal val="0"/>
                                          </p:val>
                                        </p:tav>
                                        <p:tav tm="100000">
                                          <p:val>
                                            <p:strVal val="#ppt_w"/>
                                          </p:val>
                                        </p:tav>
                                      </p:tavLst>
                                    </p:anim>
                                    <p:anim calcmode="lin" valueType="num">
                                      <p:cBhvr>
                                        <p:cTn id="63" dur="500" fill="hold"/>
                                        <p:tgtEl>
                                          <p:spTgt spid="126"/>
                                        </p:tgtEl>
                                        <p:attrNameLst>
                                          <p:attrName>ppt_h</p:attrName>
                                        </p:attrNameLst>
                                      </p:cBhvr>
                                      <p:tavLst>
                                        <p:tav tm="0">
                                          <p:val>
                                            <p:fltVal val="0"/>
                                          </p:val>
                                        </p:tav>
                                        <p:tav tm="100000">
                                          <p:val>
                                            <p:strVal val="#ppt_h"/>
                                          </p:val>
                                        </p:tav>
                                      </p:tavLst>
                                    </p:anim>
                                    <p:animEffect transition="in" filter="fade">
                                      <p:cBhvr>
                                        <p:cTn id="64" dur="500"/>
                                        <p:tgtEl>
                                          <p:spTgt spid="126"/>
                                        </p:tgtEl>
                                      </p:cBhvr>
                                    </p:animEffect>
                                  </p:childTnLst>
                                </p:cTn>
                              </p:par>
                              <p:par>
                                <p:cTn id="65" presetID="53" presetClass="entr" presetSubtype="16" fill="hold" nodeType="withEffect">
                                  <p:stCondLst>
                                    <p:cond delay="0"/>
                                  </p:stCondLst>
                                  <p:childTnLst>
                                    <p:set>
                                      <p:cBhvr>
                                        <p:cTn id="66" dur="1" fill="hold">
                                          <p:stCondLst>
                                            <p:cond delay="0"/>
                                          </p:stCondLst>
                                        </p:cTn>
                                        <p:tgtEl>
                                          <p:spTgt spid="118"/>
                                        </p:tgtEl>
                                        <p:attrNameLst>
                                          <p:attrName>style.visibility</p:attrName>
                                        </p:attrNameLst>
                                      </p:cBhvr>
                                      <p:to>
                                        <p:strVal val="visible"/>
                                      </p:to>
                                    </p:set>
                                    <p:anim calcmode="lin" valueType="num">
                                      <p:cBhvr>
                                        <p:cTn id="67" dur="500" fill="hold"/>
                                        <p:tgtEl>
                                          <p:spTgt spid="118"/>
                                        </p:tgtEl>
                                        <p:attrNameLst>
                                          <p:attrName>ppt_w</p:attrName>
                                        </p:attrNameLst>
                                      </p:cBhvr>
                                      <p:tavLst>
                                        <p:tav tm="0">
                                          <p:val>
                                            <p:fltVal val="0"/>
                                          </p:val>
                                        </p:tav>
                                        <p:tav tm="100000">
                                          <p:val>
                                            <p:strVal val="#ppt_w"/>
                                          </p:val>
                                        </p:tav>
                                      </p:tavLst>
                                    </p:anim>
                                    <p:anim calcmode="lin" valueType="num">
                                      <p:cBhvr>
                                        <p:cTn id="68" dur="500" fill="hold"/>
                                        <p:tgtEl>
                                          <p:spTgt spid="118"/>
                                        </p:tgtEl>
                                        <p:attrNameLst>
                                          <p:attrName>ppt_h</p:attrName>
                                        </p:attrNameLst>
                                      </p:cBhvr>
                                      <p:tavLst>
                                        <p:tav tm="0">
                                          <p:val>
                                            <p:fltVal val="0"/>
                                          </p:val>
                                        </p:tav>
                                        <p:tav tm="100000">
                                          <p:val>
                                            <p:strVal val="#ppt_h"/>
                                          </p:val>
                                        </p:tav>
                                      </p:tavLst>
                                    </p:anim>
                                    <p:animEffect transition="in" filter="fade">
                                      <p:cBhvr>
                                        <p:cTn id="69" dur="500"/>
                                        <p:tgtEl>
                                          <p:spTgt spid="118"/>
                                        </p:tgtEl>
                                      </p:cBhvr>
                                    </p:animEffect>
                                  </p:childTnLst>
                                </p:cTn>
                              </p:par>
                            </p:childTnLst>
                          </p:cTn>
                        </p:par>
                        <p:par>
                          <p:cTn id="70" fill="hold">
                            <p:stCondLst>
                              <p:cond delay="4000"/>
                            </p:stCondLst>
                            <p:childTnLst>
                              <p:par>
                                <p:cTn id="71" presetID="22" presetClass="entr" presetSubtype="2" fill="hold" grpId="0" nodeType="afterEffect">
                                  <p:stCondLst>
                                    <p:cond delay="0"/>
                                  </p:stCondLst>
                                  <p:childTnLst>
                                    <p:set>
                                      <p:cBhvr>
                                        <p:cTn id="72" dur="1" fill="hold">
                                          <p:stCondLst>
                                            <p:cond delay="0"/>
                                          </p:stCondLst>
                                        </p:cTn>
                                        <p:tgtEl>
                                          <p:spTgt spid="100"/>
                                        </p:tgtEl>
                                        <p:attrNameLst>
                                          <p:attrName>style.visibility</p:attrName>
                                        </p:attrNameLst>
                                      </p:cBhvr>
                                      <p:to>
                                        <p:strVal val="visible"/>
                                      </p:to>
                                    </p:set>
                                    <p:animEffect transition="in" filter="wipe(right)">
                                      <p:cBhvr>
                                        <p:cTn id="73" dur="500"/>
                                        <p:tgtEl>
                                          <p:spTgt spid="100"/>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25"/>
                                        </p:tgtEl>
                                        <p:attrNameLst>
                                          <p:attrName>style.visibility</p:attrName>
                                        </p:attrNameLst>
                                      </p:cBhvr>
                                      <p:to>
                                        <p:strVal val="visible"/>
                                      </p:to>
                                    </p:set>
                                    <p:animEffect transition="in" filter="wipe(left)">
                                      <p:cBhvr>
                                        <p:cTn id="76" dur="500"/>
                                        <p:tgtEl>
                                          <p:spTgt spid="25"/>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102"/>
                                        </p:tgtEl>
                                        <p:attrNameLst>
                                          <p:attrName>style.visibility</p:attrName>
                                        </p:attrNameLst>
                                      </p:cBhvr>
                                      <p:to>
                                        <p:strVal val="visible"/>
                                      </p:to>
                                    </p:set>
                                    <p:animEffect transition="in" filter="wipe(right)">
                                      <p:cBhvr>
                                        <p:cTn id="79" dur="500"/>
                                        <p:tgtEl>
                                          <p:spTgt spid="102"/>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39"/>
                                        </p:tgtEl>
                                        <p:attrNameLst>
                                          <p:attrName>style.visibility</p:attrName>
                                        </p:attrNameLst>
                                      </p:cBhvr>
                                      <p:to>
                                        <p:strVal val="visible"/>
                                      </p:to>
                                    </p:set>
                                    <p:animEffect transition="in" filter="wipe(left)">
                                      <p:cBhvr>
                                        <p:cTn id="82" dur="500"/>
                                        <p:tgtEl>
                                          <p:spTgt spid="39"/>
                                        </p:tgtEl>
                                      </p:cBhvr>
                                    </p:animEffect>
                                  </p:childTnLst>
                                </p:cTn>
                              </p:par>
                            </p:childTnLst>
                          </p:cTn>
                        </p:par>
                        <p:par>
                          <p:cTn id="83" fill="hold">
                            <p:stCondLst>
                              <p:cond delay="4500"/>
                            </p:stCondLst>
                            <p:childTnLst>
                              <p:par>
                                <p:cTn id="84" presetID="22" presetClass="entr" presetSubtype="2" fill="hold" grpId="0" nodeType="afterEffect">
                                  <p:stCondLst>
                                    <p:cond delay="0"/>
                                  </p:stCondLst>
                                  <p:childTnLst>
                                    <p:set>
                                      <p:cBhvr>
                                        <p:cTn id="85" dur="1" fill="hold">
                                          <p:stCondLst>
                                            <p:cond delay="0"/>
                                          </p:stCondLst>
                                        </p:cTn>
                                        <p:tgtEl>
                                          <p:spTgt spid="99"/>
                                        </p:tgtEl>
                                        <p:attrNameLst>
                                          <p:attrName>style.visibility</p:attrName>
                                        </p:attrNameLst>
                                      </p:cBhvr>
                                      <p:to>
                                        <p:strVal val="visible"/>
                                      </p:to>
                                    </p:set>
                                    <p:animEffect transition="in" filter="wipe(right)">
                                      <p:cBhvr>
                                        <p:cTn id="86" dur="500"/>
                                        <p:tgtEl>
                                          <p:spTgt spid="99"/>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24"/>
                                        </p:tgtEl>
                                        <p:attrNameLst>
                                          <p:attrName>style.visibility</p:attrName>
                                        </p:attrNameLst>
                                      </p:cBhvr>
                                      <p:to>
                                        <p:strVal val="visible"/>
                                      </p:to>
                                    </p:set>
                                    <p:animEffect transition="in" filter="wipe(left)">
                                      <p:cBhvr>
                                        <p:cTn id="89" dur="500"/>
                                        <p:tgtEl>
                                          <p:spTgt spid="24"/>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101"/>
                                        </p:tgtEl>
                                        <p:attrNameLst>
                                          <p:attrName>style.visibility</p:attrName>
                                        </p:attrNameLst>
                                      </p:cBhvr>
                                      <p:to>
                                        <p:strVal val="visible"/>
                                      </p:to>
                                    </p:set>
                                    <p:animEffect transition="in" filter="wipe(right)">
                                      <p:cBhvr>
                                        <p:cTn id="92" dur="500"/>
                                        <p:tgtEl>
                                          <p:spTgt spid="101"/>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38"/>
                                        </p:tgtEl>
                                        <p:attrNameLst>
                                          <p:attrName>style.visibility</p:attrName>
                                        </p:attrNameLst>
                                      </p:cBhvr>
                                      <p:to>
                                        <p:strVal val="visible"/>
                                      </p:to>
                                    </p:set>
                                    <p:animEffect transition="in" filter="wipe(left)">
                                      <p:cBhvr>
                                        <p:cTn id="95" dur="500"/>
                                        <p:tgtEl>
                                          <p:spTgt spid="38"/>
                                        </p:tgtEl>
                                      </p:cBhvr>
                                    </p:animEffect>
                                  </p:childTnLst>
                                </p:cTn>
                              </p:par>
                            </p:childTnLst>
                          </p:cTn>
                        </p:par>
                        <p:par>
                          <p:cTn id="96" fill="hold">
                            <p:stCondLst>
                              <p:cond delay="5000"/>
                            </p:stCondLst>
                            <p:childTnLst>
                              <p:par>
                                <p:cTn id="97" presetID="10" presetClass="entr" presetSubtype="0" fill="hold" grpId="0" nodeType="afterEffect">
                                  <p:stCondLst>
                                    <p:cond delay="0"/>
                                  </p:stCondLst>
                                  <p:childTnLst>
                                    <p:set>
                                      <p:cBhvr>
                                        <p:cTn id="98" dur="1" fill="hold">
                                          <p:stCondLst>
                                            <p:cond delay="0"/>
                                          </p:stCondLst>
                                        </p:cTn>
                                        <p:tgtEl>
                                          <p:spTgt spid="104"/>
                                        </p:tgtEl>
                                        <p:attrNameLst>
                                          <p:attrName>style.visibility</p:attrName>
                                        </p:attrNameLst>
                                      </p:cBhvr>
                                      <p:to>
                                        <p:strVal val="visible"/>
                                      </p:to>
                                    </p:set>
                                    <p:animEffect transition="in" filter="fade">
                                      <p:cBhvr>
                                        <p:cTn id="99" dur="500"/>
                                        <p:tgtEl>
                                          <p:spTgt spid="104"/>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108"/>
                                        </p:tgtEl>
                                        <p:attrNameLst>
                                          <p:attrName>style.visibility</p:attrName>
                                        </p:attrNameLst>
                                      </p:cBhvr>
                                      <p:to>
                                        <p:strVal val="visible"/>
                                      </p:to>
                                    </p:set>
                                    <p:animEffect transition="in" filter="fade">
                                      <p:cBhvr>
                                        <p:cTn id="102" dur="500"/>
                                        <p:tgtEl>
                                          <p:spTgt spid="108"/>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105"/>
                                        </p:tgtEl>
                                        <p:attrNameLst>
                                          <p:attrName>style.visibility</p:attrName>
                                        </p:attrNameLst>
                                      </p:cBhvr>
                                      <p:to>
                                        <p:strVal val="visible"/>
                                      </p:to>
                                    </p:set>
                                    <p:animEffect transition="in" filter="fade">
                                      <p:cBhvr>
                                        <p:cTn id="105"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7" grpId="0"/>
      <p:bldP spid="23" grpId="0" animBg="1"/>
      <p:bldP spid="24" grpId="0"/>
      <p:bldP spid="25" grpId="0"/>
      <p:bldP spid="37" grpId="0" animBg="1"/>
      <p:bldP spid="38" grpId="0"/>
      <p:bldP spid="39" grpId="0"/>
      <p:bldP spid="51" grpId="0"/>
      <p:bldP spid="75" grpId="0" animBg="1"/>
      <p:bldP spid="87" grpId="0" animBg="1"/>
      <p:bldP spid="99" grpId="0"/>
      <p:bldP spid="100" grpId="0"/>
      <p:bldP spid="101" grpId="0"/>
      <p:bldP spid="102" grpId="0"/>
      <p:bldP spid="104" grpId="0" animBg="1"/>
      <p:bldP spid="105" grpId="0" animBg="1"/>
      <p:bldP spid="10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 name="PpHolder1">
            <a:extLst>
              <a:ext uri="{FF2B5EF4-FFF2-40B4-BE49-F238E27FC236}">
                <a16:creationId xmlns:a16="http://schemas.microsoft.com/office/drawing/2014/main" id="{B4ABA213-DDDE-4B8C-82A9-F23F29294EDA}"/>
              </a:ext>
            </a:extLst>
          </p:cNvPr>
          <p:cNvPicPr>
            <a:picLocks/>
          </p:cNvPicPr>
          <p:nvPr/>
        </p:nvPicPr>
        <p:blipFill>
          <a:blip r:embed="rId2"/>
          <a:srcRect t="23424" b="41111"/>
          <a:stretch>
            <a:fillRect/>
          </a:stretch>
        </p:blipFill>
        <p:spPr>
          <a:xfrm>
            <a:off x="0" y="1606442"/>
            <a:ext cx="12192000" cy="2432161"/>
          </a:xfrm>
          <a:custGeom>
            <a:avLst/>
            <a:gdLst>
              <a:gd name="connsiteX0" fmla="*/ 0 w 12192000"/>
              <a:gd name="connsiteY0" fmla="*/ 0 h 2432161"/>
              <a:gd name="connsiteX1" fmla="*/ 12192000 w 12192000"/>
              <a:gd name="connsiteY1" fmla="*/ 0 h 2432161"/>
              <a:gd name="connsiteX2" fmla="*/ 12192000 w 12192000"/>
              <a:gd name="connsiteY2" fmla="*/ 2432161 h 2432161"/>
              <a:gd name="connsiteX3" fmla="*/ 0 w 12192000"/>
              <a:gd name="connsiteY3" fmla="*/ 2432161 h 2432161"/>
            </a:gdLst>
            <a:ahLst/>
            <a:cxnLst>
              <a:cxn ang="0">
                <a:pos x="connsiteX0" y="connsiteY0"/>
              </a:cxn>
              <a:cxn ang="0">
                <a:pos x="connsiteX1" y="connsiteY1"/>
              </a:cxn>
              <a:cxn ang="0">
                <a:pos x="connsiteX2" y="connsiteY2"/>
              </a:cxn>
              <a:cxn ang="0">
                <a:pos x="connsiteX3" y="connsiteY3"/>
              </a:cxn>
            </a:cxnLst>
            <a:rect l="l" t="t" r="r" b="b"/>
            <a:pathLst>
              <a:path w="12192000" h="2432161">
                <a:moveTo>
                  <a:pt x="0" y="0"/>
                </a:moveTo>
                <a:lnTo>
                  <a:pt x="12192000" y="0"/>
                </a:lnTo>
                <a:lnTo>
                  <a:pt x="12192000" y="2432161"/>
                </a:lnTo>
                <a:lnTo>
                  <a:pt x="0" y="2432161"/>
                </a:lnTo>
                <a:close/>
              </a:path>
            </a:pathLst>
          </a:custGeom>
        </p:spPr>
      </p:pic>
      <p:sp>
        <p:nvSpPr>
          <p:cNvPr id="2" name="Rectangle 1">
            <a:extLst>
              <a:ext uri="{FF2B5EF4-FFF2-40B4-BE49-F238E27FC236}">
                <a16:creationId xmlns:a16="http://schemas.microsoft.com/office/drawing/2014/main" id="{7D6E071A-7CFB-4A18-9B92-97975F401C8A}"/>
              </a:ext>
            </a:extLst>
          </p:cNvPr>
          <p:cNvSpPr/>
          <p:nvPr/>
        </p:nvSpPr>
        <p:spPr>
          <a:xfrm>
            <a:off x="0" y="1603333"/>
            <a:ext cx="12192000" cy="2435267"/>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itle 5">
            <a:extLst>
              <a:ext uri="{FF2B5EF4-FFF2-40B4-BE49-F238E27FC236}">
                <a16:creationId xmlns:a16="http://schemas.microsoft.com/office/drawing/2014/main" id="{586238C8-4E5D-479C-9AEC-3E9CF30D948A}"/>
              </a:ext>
            </a:extLst>
          </p:cNvPr>
          <p:cNvSpPr>
            <a:spLocks noGrp="1"/>
          </p:cNvSpPr>
          <p:nvPr>
            <p:ph type="title"/>
          </p:nvPr>
        </p:nvSpPr>
        <p:spPr/>
        <p:txBody>
          <a:bodyPr/>
          <a:lstStyle/>
          <a:p>
            <a:r>
              <a:rPr lang="en-US" sz="4400" b="1" dirty="0">
                <a:latin typeface="+mj-lt"/>
              </a:rPr>
              <a:t>Creative Process</a:t>
            </a:r>
            <a:endParaRPr lang="en-ID" dirty="0"/>
          </a:p>
        </p:txBody>
      </p:sp>
      <p:sp>
        <p:nvSpPr>
          <p:cNvPr id="3" name="Oval 2">
            <a:extLst>
              <a:ext uri="{FF2B5EF4-FFF2-40B4-BE49-F238E27FC236}">
                <a16:creationId xmlns:a16="http://schemas.microsoft.com/office/drawing/2014/main" id="{DD65462E-1487-40B1-844F-D846FF5437DB}"/>
              </a:ext>
            </a:extLst>
          </p:cNvPr>
          <p:cNvSpPr/>
          <p:nvPr/>
        </p:nvSpPr>
        <p:spPr>
          <a:xfrm>
            <a:off x="5493229" y="3446216"/>
            <a:ext cx="1205543" cy="1205543"/>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6" name="Freeform: Shape 45">
            <a:extLst>
              <a:ext uri="{FF2B5EF4-FFF2-40B4-BE49-F238E27FC236}">
                <a16:creationId xmlns:a16="http://schemas.microsoft.com/office/drawing/2014/main" id="{A8C2E618-372D-4A58-AFB8-78E7B56D2F8F}"/>
              </a:ext>
            </a:extLst>
          </p:cNvPr>
          <p:cNvSpPr/>
          <p:nvPr/>
        </p:nvSpPr>
        <p:spPr>
          <a:xfrm rot="10800000">
            <a:off x="5550018"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53" name="TextBox 52">
            <a:extLst>
              <a:ext uri="{FF2B5EF4-FFF2-40B4-BE49-F238E27FC236}">
                <a16:creationId xmlns:a16="http://schemas.microsoft.com/office/drawing/2014/main" id="{287CAAD9-737E-4A37-9116-D38A79C66EEA}"/>
              </a:ext>
            </a:extLst>
          </p:cNvPr>
          <p:cNvSpPr txBox="1"/>
          <p:nvPr/>
        </p:nvSpPr>
        <p:spPr>
          <a:xfrm>
            <a:off x="5550018"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03</a:t>
            </a:r>
            <a:endParaRPr lang="en-ID" sz="2400" b="1" dirty="0">
              <a:solidFill>
                <a:schemeClr val="bg2"/>
              </a:solidFill>
              <a:latin typeface="+mj-lt"/>
            </a:endParaRPr>
          </a:p>
        </p:txBody>
      </p:sp>
      <p:sp>
        <p:nvSpPr>
          <p:cNvPr id="79" name="Oval 78">
            <a:extLst>
              <a:ext uri="{FF2B5EF4-FFF2-40B4-BE49-F238E27FC236}">
                <a16:creationId xmlns:a16="http://schemas.microsoft.com/office/drawing/2014/main" id="{CC57F290-8994-4E47-BE4C-5CD148364D06}"/>
              </a:ext>
            </a:extLst>
          </p:cNvPr>
          <p:cNvSpPr/>
          <p:nvPr/>
        </p:nvSpPr>
        <p:spPr>
          <a:xfrm>
            <a:off x="3667540" y="3446216"/>
            <a:ext cx="1205543" cy="120554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0" name="Freeform: Shape 79">
            <a:extLst>
              <a:ext uri="{FF2B5EF4-FFF2-40B4-BE49-F238E27FC236}">
                <a16:creationId xmlns:a16="http://schemas.microsoft.com/office/drawing/2014/main" id="{2F30E447-3A85-4571-910A-F5858AD53702}"/>
              </a:ext>
            </a:extLst>
          </p:cNvPr>
          <p:cNvSpPr/>
          <p:nvPr/>
        </p:nvSpPr>
        <p:spPr>
          <a:xfrm rot="10800000">
            <a:off x="3724329"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1" name="TextBox 80">
            <a:extLst>
              <a:ext uri="{FF2B5EF4-FFF2-40B4-BE49-F238E27FC236}">
                <a16:creationId xmlns:a16="http://schemas.microsoft.com/office/drawing/2014/main" id="{42731CED-4306-472E-ABE4-AD2CFCF82C83}"/>
              </a:ext>
            </a:extLst>
          </p:cNvPr>
          <p:cNvSpPr txBox="1"/>
          <p:nvPr/>
        </p:nvSpPr>
        <p:spPr>
          <a:xfrm>
            <a:off x="3724329"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02</a:t>
            </a:r>
            <a:endParaRPr lang="en-ID" sz="2400" b="1" dirty="0">
              <a:solidFill>
                <a:schemeClr val="bg2"/>
              </a:solidFill>
              <a:latin typeface="+mj-lt"/>
            </a:endParaRPr>
          </a:p>
        </p:txBody>
      </p:sp>
      <p:sp>
        <p:nvSpPr>
          <p:cNvPr id="83" name="Oval 82">
            <a:extLst>
              <a:ext uri="{FF2B5EF4-FFF2-40B4-BE49-F238E27FC236}">
                <a16:creationId xmlns:a16="http://schemas.microsoft.com/office/drawing/2014/main" id="{AA269805-84EC-4961-87E6-217C77B352E4}"/>
              </a:ext>
            </a:extLst>
          </p:cNvPr>
          <p:cNvSpPr/>
          <p:nvPr/>
        </p:nvSpPr>
        <p:spPr>
          <a:xfrm>
            <a:off x="1840870" y="3446216"/>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4" name="Freeform: Shape 83">
            <a:extLst>
              <a:ext uri="{FF2B5EF4-FFF2-40B4-BE49-F238E27FC236}">
                <a16:creationId xmlns:a16="http://schemas.microsoft.com/office/drawing/2014/main" id="{961DAF94-E753-4384-A47C-F233E0577FDB}"/>
              </a:ext>
            </a:extLst>
          </p:cNvPr>
          <p:cNvSpPr/>
          <p:nvPr/>
        </p:nvSpPr>
        <p:spPr>
          <a:xfrm rot="10800000">
            <a:off x="1897659"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5" name="TextBox 84">
            <a:extLst>
              <a:ext uri="{FF2B5EF4-FFF2-40B4-BE49-F238E27FC236}">
                <a16:creationId xmlns:a16="http://schemas.microsoft.com/office/drawing/2014/main" id="{4DE842A4-0188-4B89-8EA9-9BE78890F613}"/>
              </a:ext>
            </a:extLst>
          </p:cNvPr>
          <p:cNvSpPr txBox="1"/>
          <p:nvPr/>
        </p:nvSpPr>
        <p:spPr>
          <a:xfrm>
            <a:off x="1897659"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01</a:t>
            </a:r>
            <a:endParaRPr lang="en-ID" sz="2400" b="1" dirty="0">
              <a:solidFill>
                <a:schemeClr val="bg2"/>
              </a:solidFill>
              <a:latin typeface="+mj-lt"/>
            </a:endParaRPr>
          </a:p>
        </p:txBody>
      </p:sp>
      <p:sp>
        <p:nvSpPr>
          <p:cNvPr id="87" name="Oval 86">
            <a:extLst>
              <a:ext uri="{FF2B5EF4-FFF2-40B4-BE49-F238E27FC236}">
                <a16:creationId xmlns:a16="http://schemas.microsoft.com/office/drawing/2014/main" id="{EDB030F5-8A97-41D3-9D37-FE7E1BA357D0}"/>
              </a:ext>
            </a:extLst>
          </p:cNvPr>
          <p:cNvSpPr/>
          <p:nvPr/>
        </p:nvSpPr>
        <p:spPr>
          <a:xfrm>
            <a:off x="7328857" y="3446216"/>
            <a:ext cx="1205543" cy="1205543"/>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8" name="Freeform: Shape 87">
            <a:extLst>
              <a:ext uri="{FF2B5EF4-FFF2-40B4-BE49-F238E27FC236}">
                <a16:creationId xmlns:a16="http://schemas.microsoft.com/office/drawing/2014/main" id="{75D70FED-D558-4FBF-8134-9AE10B0BB36F}"/>
              </a:ext>
            </a:extLst>
          </p:cNvPr>
          <p:cNvSpPr/>
          <p:nvPr/>
        </p:nvSpPr>
        <p:spPr>
          <a:xfrm rot="10800000">
            <a:off x="7385646"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9" name="TextBox 88">
            <a:extLst>
              <a:ext uri="{FF2B5EF4-FFF2-40B4-BE49-F238E27FC236}">
                <a16:creationId xmlns:a16="http://schemas.microsoft.com/office/drawing/2014/main" id="{D013D0EE-6776-43CD-9E60-B895644D5E42}"/>
              </a:ext>
            </a:extLst>
          </p:cNvPr>
          <p:cNvSpPr txBox="1"/>
          <p:nvPr/>
        </p:nvSpPr>
        <p:spPr>
          <a:xfrm>
            <a:off x="7385646"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04</a:t>
            </a:r>
            <a:endParaRPr lang="en-ID" sz="2400" b="1" dirty="0">
              <a:solidFill>
                <a:schemeClr val="bg2"/>
              </a:solidFill>
              <a:latin typeface="+mj-lt"/>
            </a:endParaRPr>
          </a:p>
        </p:txBody>
      </p:sp>
      <p:sp>
        <p:nvSpPr>
          <p:cNvPr id="91" name="Oval 90">
            <a:extLst>
              <a:ext uri="{FF2B5EF4-FFF2-40B4-BE49-F238E27FC236}">
                <a16:creationId xmlns:a16="http://schemas.microsoft.com/office/drawing/2014/main" id="{3DD8565F-BF72-4CC5-9AFE-91FCE639FF48}"/>
              </a:ext>
            </a:extLst>
          </p:cNvPr>
          <p:cNvSpPr/>
          <p:nvPr/>
        </p:nvSpPr>
        <p:spPr>
          <a:xfrm>
            <a:off x="9149914" y="3446216"/>
            <a:ext cx="1205543" cy="1205543"/>
          </a:xfrm>
          <a:prstGeom prst="ellipse">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2" name="Freeform: Shape 91">
            <a:extLst>
              <a:ext uri="{FF2B5EF4-FFF2-40B4-BE49-F238E27FC236}">
                <a16:creationId xmlns:a16="http://schemas.microsoft.com/office/drawing/2014/main" id="{E0E70372-9A4B-4383-B59E-0932DE4ACB16}"/>
              </a:ext>
            </a:extLst>
          </p:cNvPr>
          <p:cNvSpPr/>
          <p:nvPr/>
        </p:nvSpPr>
        <p:spPr>
          <a:xfrm rot="10800000">
            <a:off x="9206703"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3" name="TextBox 92">
            <a:extLst>
              <a:ext uri="{FF2B5EF4-FFF2-40B4-BE49-F238E27FC236}">
                <a16:creationId xmlns:a16="http://schemas.microsoft.com/office/drawing/2014/main" id="{B792A0AF-4F6D-467A-9018-0F32ADE7A52A}"/>
              </a:ext>
            </a:extLst>
          </p:cNvPr>
          <p:cNvSpPr txBox="1"/>
          <p:nvPr/>
        </p:nvSpPr>
        <p:spPr>
          <a:xfrm>
            <a:off x="9206703"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05</a:t>
            </a:r>
            <a:endParaRPr lang="en-ID" sz="2400" b="1" dirty="0">
              <a:solidFill>
                <a:schemeClr val="bg2"/>
              </a:solidFill>
              <a:latin typeface="+mj-lt"/>
            </a:endParaRPr>
          </a:p>
        </p:txBody>
      </p:sp>
      <p:sp>
        <p:nvSpPr>
          <p:cNvPr id="95" name="TextBox 94">
            <a:extLst>
              <a:ext uri="{FF2B5EF4-FFF2-40B4-BE49-F238E27FC236}">
                <a16:creationId xmlns:a16="http://schemas.microsoft.com/office/drawing/2014/main" id="{94BB2525-0E5B-44F6-B8FD-50E1196C763D}"/>
              </a:ext>
            </a:extLst>
          </p:cNvPr>
          <p:cNvSpPr txBox="1"/>
          <p:nvPr/>
        </p:nvSpPr>
        <p:spPr>
          <a:xfrm>
            <a:off x="5287347"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96" name="TextBox 95">
            <a:extLst>
              <a:ext uri="{FF2B5EF4-FFF2-40B4-BE49-F238E27FC236}">
                <a16:creationId xmlns:a16="http://schemas.microsoft.com/office/drawing/2014/main" id="{C1A1CBEE-3B6F-4E13-AEF6-99FE1D8AB5D8}"/>
              </a:ext>
            </a:extLst>
          </p:cNvPr>
          <p:cNvSpPr txBox="1"/>
          <p:nvPr/>
        </p:nvSpPr>
        <p:spPr>
          <a:xfrm>
            <a:off x="5287347" y="4854909"/>
            <a:ext cx="1617306" cy="400110"/>
          </a:xfrm>
          <a:prstGeom prst="rect">
            <a:avLst/>
          </a:prstGeom>
          <a:noFill/>
        </p:spPr>
        <p:txBody>
          <a:bodyPr wrap="square" rtlCol="0" anchor="ctr">
            <a:spAutoFit/>
          </a:bodyPr>
          <a:lstStyle/>
          <a:p>
            <a:pPr algn="ctr"/>
            <a:r>
              <a:rPr lang="en-US" sz="2000" b="1" dirty="0">
                <a:solidFill>
                  <a:schemeClr val="accent3"/>
                </a:solidFill>
                <a:latin typeface="+mj-lt"/>
              </a:rPr>
              <a:t>Description</a:t>
            </a:r>
            <a:endParaRPr lang="en-ID" sz="2000" b="1" dirty="0">
              <a:solidFill>
                <a:schemeClr val="accent3"/>
              </a:solidFill>
              <a:latin typeface="+mj-lt"/>
            </a:endParaRPr>
          </a:p>
        </p:txBody>
      </p:sp>
      <p:sp>
        <p:nvSpPr>
          <p:cNvPr id="105" name="TextBox 104">
            <a:extLst>
              <a:ext uri="{FF2B5EF4-FFF2-40B4-BE49-F238E27FC236}">
                <a16:creationId xmlns:a16="http://schemas.microsoft.com/office/drawing/2014/main" id="{0ADC1BD3-7696-4E45-B59A-C3CB51C8387C}"/>
              </a:ext>
            </a:extLst>
          </p:cNvPr>
          <p:cNvSpPr txBox="1"/>
          <p:nvPr/>
        </p:nvSpPr>
        <p:spPr>
          <a:xfrm>
            <a:off x="7122975"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106" name="TextBox 105">
            <a:extLst>
              <a:ext uri="{FF2B5EF4-FFF2-40B4-BE49-F238E27FC236}">
                <a16:creationId xmlns:a16="http://schemas.microsoft.com/office/drawing/2014/main" id="{C3B59C20-98E6-4868-9A0A-ED74149CA066}"/>
              </a:ext>
            </a:extLst>
          </p:cNvPr>
          <p:cNvSpPr txBox="1"/>
          <p:nvPr/>
        </p:nvSpPr>
        <p:spPr>
          <a:xfrm>
            <a:off x="7122975" y="4854909"/>
            <a:ext cx="1617306" cy="400110"/>
          </a:xfrm>
          <a:prstGeom prst="rect">
            <a:avLst/>
          </a:prstGeom>
          <a:noFill/>
        </p:spPr>
        <p:txBody>
          <a:bodyPr wrap="square" rtlCol="0" anchor="ctr">
            <a:spAutoFit/>
          </a:bodyPr>
          <a:lstStyle/>
          <a:p>
            <a:pPr algn="ctr"/>
            <a:r>
              <a:rPr lang="en-US" sz="2000" b="1" dirty="0">
                <a:solidFill>
                  <a:schemeClr val="accent4"/>
                </a:solidFill>
                <a:latin typeface="+mj-lt"/>
              </a:rPr>
              <a:t>Description</a:t>
            </a:r>
            <a:endParaRPr lang="en-ID" sz="2000" b="1" dirty="0">
              <a:solidFill>
                <a:schemeClr val="accent4"/>
              </a:solidFill>
              <a:latin typeface="+mj-lt"/>
            </a:endParaRPr>
          </a:p>
        </p:txBody>
      </p:sp>
      <p:sp>
        <p:nvSpPr>
          <p:cNvPr id="108" name="TextBox 107">
            <a:extLst>
              <a:ext uri="{FF2B5EF4-FFF2-40B4-BE49-F238E27FC236}">
                <a16:creationId xmlns:a16="http://schemas.microsoft.com/office/drawing/2014/main" id="{85E0B676-D653-4842-BB7B-485EC00BB375}"/>
              </a:ext>
            </a:extLst>
          </p:cNvPr>
          <p:cNvSpPr txBox="1"/>
          <p:nvPr/>
        </p:nvSpPr>
        <p:spPr>
          <a:xfrm>
            <a:off x="8944032"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109" name="TextBox 108">
            <a:extLst>
              <a:ext uri="{FF2B5EF4-FFF2-40B4-BE49-F238E27FC236}">
                <a16:creationId xmlns:a16="http://schemas.microsoft.com/office/drawing/2014/main" id="{42EAAB34-D3F3-47BF-90A6-07EF126B7034}"/>
              </a:ext>
            </a:extLst>
          </p:cNvPr>
          <p:cNvSpPr txBox="1"/>
          <p:nvPr/>
        </p:nvSpPr>
        <p:spPr>
          <a:xfrm>
            <a:off x="8944032" y="4854909"/>
            <a:ext cx="1617306" cy="400110"/>
          </a:xfrm>
          <a:prstGeom prst="rect">
            <a:avLst/>
          </a:prstGeom>
          <a:noFill/>
        </p:spPr>
        <p:txBody>
          <a:bodyPr wrap="square" rtlCol="0" anchor="ctr">
            <a:spAutoFit/>
          </a:bodyPr>
          <a:lstStyle/>
          <a:p>
            <a:pPr algn="ctr"/>
            <a:r>
              <a:rPr lang="en-US" sz="2000" b="1" dirty="0">
                <a:solidFill>
                  <a:schemeClr val="accent5"/>
                </a:solidFill>
                <a:latin typeface="+mj-lt"/>
              </a:rPr>
              <a:t>Description</a:t>
            </a:r>
            <a:endParaRPr lang="en-ID" sz="2000" b="1" dirty="0">
              <a:solidFill>
                <a:schemeClr val="accent5"/>
              </a:solidFill>
              <a:latin typeface="+mj-lt"/>
            </a:endParaRPr>
          </a:p>
        </p:txBody>
      </p:sp>
      <p:sp>
        <p:nvSpPr>
          <p:cNvPr id="111" name="TextBox 110">
            <a:extLst>
              <a:ext uri="{FF2B5EF4-FFF2-40B4-BE49-F238E27FC236}">
                <a16:creationId xmlns:a16="http://schemas.microsoft.com/office/drawing/2014/main" id="{F9E1D5EA-6315-4EC4-9092-ED4302FF5BF8}"/>
              </a:ext>
            </a:extLst>
          </p:cNvPr>
          <p:cNvSpPr txBox="1"/>
          <p:nvPr/>
        </p:nvSpPr>
        <p:spPr>
          <a:xfrm>
            <a:off x="3461658"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112" name="TextBox 111">
            <a:extLst>
              <a:ext uri="{FF2B5EF4-FFF2-40B4-BE49-F238E27FC236}">
                <a16:creationId xmlns:a16="http://schemas.microsoft.com/office/drawing/2014/main" id="{66E083F3-8387-482F-A73F-DC2B7BA1FCCC}"/>
              </a:ext>
            </a:extLst>
          </p:cNvPr>
          <p:cNvSpPr txBox="1"/>
          <p:nvPr/>
        </p:nvSpPr>
        <p:spPr>
          <a:xfrm>
            <a:off x="3461658" y="4854909"/>
            <a:ext cx="1617306" cy="400110"/>
          </a:xfrm>
          <a:prstGeom prst="rect">
            <a:avLst/>
          </a:prstGeom>
          <a:noFill/>
        </p:spPr>
        <p:txBody>
          <a:bodyPr wrap="square" rtlCol="0" anchor="ctr">
            <a:spAutoFit/>
          </a:bodyPr>
          <a:lstStyle/>
          <a:p>
            <a:pPr algn="ctr"/>
            <a:r>
              <a:rPr lang="en-US" sz="2000" b="1" dirty="0">
                <a:solidFill>
                  <a:schemeClr val="accent2"/>
                </a:solidFill>
                <a:latin typeface="+mj-lt"/>
              </a:rPr>
              <a:t>Description</a:t>
            </a:r>
            <a:endParaRPr lang="en-ID" sz="2000" b="1" dirty="0">
              <a:solidFill>
                <a:schemeClr val="accent2"/>
              </a:solidFill>
              <a:latin typeface="+mj-lt"/>
            </a:endParaRPr>
          </a:p>
        </p:txBody>
      </p:sp>
      <p:sp>
        <p:nvSpPr>
          <p:cNvPr id="114" name="TextBox 113">
            <a:extLst>
              <a:ext uri="{FF2B5EF4-FFF2-40B4-BE49-F238E27FC236}">
                <a16:creationId xmlns:a16="http://schemas.microsoft.com/office/drawing/2014/main" id="{2E4C5FF5-120D-4573-95F2-D486216BF5EC}"/>
              </a:ext>
            </a:extLst>
          </p:cNvPr>
          <p:cNvSpPr txBox="1"/>
          <p:nvPr/>
        </p:nvSpPr>
        <p:spPr>
          <a:xfrm>
            <a:off x="1630662"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115" name="TextBox 114">
            <a:extLst>
              <a:ext uri="{FF2B5EF4-FFF2-40B4-BE49-F238E27FC236}">
                <a16:creationId xmlns:a16="http://schemas.microsoft.com/office/drawing/2014/main" id="{0A90792E-FAAE-4A97-97D2-6E69A76C564A}"/>
              </a:ext>
            </a:extLst>
          </p:cNvPr>
          <p:cNvSpPr txBox="1"/>
          <p:nvPr/>
        </p:nvSpPr>
        <p:spPr>
          <a:xfrm>
            <a:off x="1630662" y="4854909"/>
            <a:ext cx="1617306"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116" name="Freeform: Shape 115">
            <a:extLst>
              <a:ext uri="{FF2B5EF4-FFF2-40B4-BE49-F238E27FC236}">
                <a16:creationId xmlns:a16="http://schemas.microsoft.com/office/drawing/2014/main" id="{D420ED50-8965-4A62-9C37-E363FC2C8B81}"/>
              </a:ext>
            </a:extLst>
          </p:cNvPr>
          <p:cNvSpPr/>
          <p:nvPr/>
        </p:nvSpPr>
        <p:spPr>
          <a:xfrm>
            <a:off x="628443" y="2182342"/>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8" name="Freeform: Shape 117">
            <a:extLst>
              <a:ext uri="{FF2B5EF4-FFF2-40B4-BE49-F238E27FC236}">
                <a16:creationId xmlns:a16="http://schemas.microsoft.com/office/drawing/2014/main" id="{84429BA0-569C-48B1-A86E-59E3F331DDDF}"/>
              </a:ext>
            </a:extLst>
          </p:cNvPr>
          <p:cNvSpPr/>
          <p:nvPr/>
        </p:nvSpPr>
        <p:spPr>
          <a:xfrm>
            <a:off x="11407281" y="2994516"/>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20" name="Freeform: Shape 119">
            <a:extLst>
              <a:ext uri="{FF2B5EF4-FFF2-40B4-BE49-F238E27FC236}">
                <a16:creationId xmlns:a16="http://schemas.microsoft.com/office/drawing/2014/main" id="{EE45710A-645E-4DE8-A091-85D11CA42F98}"/>
              </a:ext>
            </a:extLst>
          </p:cNvPr>
          <p:cNvSpPr/>
          <p:nvPr/>
        </p:nvSpPr>
        <p:spPr>
          <a:xfrm>
            <a:off x="3021614" y="624934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21" name="Freeform: Shape 120">
            <a:extLst>
              <a:ext uri="{FF2B5EF4-FFF2-40B4-BE49-F238E27FC236}">
                <a16:creationId xmlns:a16="http://schemas.microsoft.com/office/drawing/2014/main" id="{094E75B2-4F50-42D2-BDDD-9E6DE55B25BE}"/>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122" name="Group 121">
            <a:extLst>
              <a:ext uri="{FF2B5EF4-FFF2-40B4-BE49-F238E27FC236}">
                <a16:creationId xmlns:a16="http://schemas.microsoft.com/office/drawing/2014/main" id="{8842B8EC-9A28-46C1-B545-FF37E12E42FB}"/>
              </a:ext>
            </a:extLst>
          </p:cNvPr>
          <p:cNvGrpSpPr/>
          <p:nvPr/>
        </p:nvGrpSpPr>
        <p:grpSpPr>
          <a:xfrm>
            <a:off x="2211469" y="3882300"/>
            <a:ext cx="464344" cy="333375"/>
            <a:chOff x="5724525" y="3162300"/>
            <a:chExt cx="742950" cy="533400"/>
          </a:xfrm>
          <a:solidFill>
            <a:schemeClr val="bg2"/>
          </a:solidFill>
        </p:grpSpPr>
        <p:sp>
          <p:nvSpPr>
            <p:cNvPr id="123" name="Freeform: Shape 122">
              <a:extLst>
                <a:ext uri="{FF2B5EF4-FFF2-40B4-BE49-F238E27FC236}">
                  <a16:creationId xmlns:a16="http://schemas.microsoft.com/office/drawing/2014/main" id="{ABE76230-07EA-48FE-924F-4ED06F71C6A1}"/>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a:p>
          </p:txBody>
        </p:sp>
        <p:sp>
          <p:nvSpPr>
            <p:cNvPr id="124" name="Freeform: Shape 123">
              <a:extLst>
                <a:ext uri="{FF2B5EF4-FFF2-40B4-BE49-F238E27FC236}">
                  <a16:creationId xmlns:a16="http://schemas.microsoft.com/office/drawing/2014/main" id="{8060AB06-3E07-4046-9961-653EB19F9412}"/>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a:p>
          </p:txBody>
        </p:sp>
      </p:grpSp>
      <p:grpSp>
        <p:nvGrpSpPr>
          <p:cNvPr id="125" name="Group 124">
            <a:extLst>
              <a:ext uri="{FF2B5EF4-FFF2-40B4-BE49-F238E27FC236}">
                <a16:creationId xmlns:a16="http://schemas.microsoft.com/office/drawing/2014/main" id="{3BF63ED6-AB30-4368-BE2D-308106667E16}"/>
              </a:ext>
            </a:extLst>
          </p:cNvPr>
          <p:cNvGrpSpPr>
            <a:grpSpLocks noChangeAspect="1"/>
          </p:cNvGrpSpPr>
          <p:nvPr/>
        </p:nvGrpSpPr>
        <p:grpSpPr>
          <a:xfrm>
            <a:off x="4058095" y="3815815"/>
            <a:ext cx="424432" cy="466344"/>
            <a:chOff x="5754909" y="3048000"/>
            <a:chExt cx="693515" cy="761999"/>
          </a:xfrm>
          <a:solidFill>
            <a:schemeClr val="bg2"/>
          </a:solidFill>
        </p:grpSpPr>
        <p:sp>
          <p:nvSpPr>
            <p:cNvPr id="126" name="Freeform: Shape 125">
              <a:extLst>
                <a:ext uri="{FF2B5EF4-FFF2-40B4-BE49-F238E27FC236}">
                  <a16:creationId xmlns:a16="http://schemas.microsoft.com/office/drawing/2014/main" id="{6368DDEA-38A9-4C64-A0BF-5E9F6F3DD4A7}"/>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27" name="Freeform: Shape 126">
              <a:extLst>
                <a:ext uri="{FF2B5EF4-FFF2-40B4-BE49-F238E27FC236}">
                  <a16:creationId xmlns:a16="http://schemas.microsoft.com/office/drawing/2014/main" id="{C9C0FFC7-83F8-4762-938B-9FCB148BCBE9}"/>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28" name="Freeform: Shape 127">
              <a:extLst>
                <a:ext uri="{FF2B5EF4-FFF2-40B4-BE49-F238E27FC236}">
                  <a16:creationId xmlns:a16="http://schemas.microsoft.com/office/drawing/2014/main" id="{94583AEF-525C-482D-9B6B-34B3D6EE0C48}"/>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129" name="Freeform: Shape 128">
              <a:extLst>
                <a:ext uri="{FF2B5EF4-FFF2-40B4-BE49-F238E27FC236}">
                  <a16:creationId xmlns:a16="http://schemas.microsoft.com/office/drawing/2014/main" id="{B4DA519E-6C97-4214-B90C-B1F695259714}"/>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130" name="Freeform: Shape 129">
              <a:extLst>
                <a:ext uri="{FF2B5EF4-FFF2-40B4-BE49-F238E27FC236}">
                  <a16:creationId xmlns:a16="http://schemas.microsoft.com/office/drawing/2014/main" id="{2F66EF57-31C1-4ED4-A703-068EF74359D8}"/>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131" name="Freeform: Shape 130">
              <a:extLst>
                <a:ext uri="{FF2B5EF4-FFF2-40B4-BE49-F238E27FC236}">
                  <a16:creationId xmlns:a16="http://schemas.microsoft.com/office/drawing/2014/main" id="{BC13D23D-7F9B-4CB3-9586-A3585645499E}"/>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132" name="Freeform: Shape 131">
              <a:extLst>
                <a:ext uri="{FF2B5EF4-FFF2-40B4-BE49-F238E27FC236}">
                  <a16:creationId xmlns:a16="http://schemas.microsoft.com/office/drawing/2014/main" id="{FA84EE8F-8CF3-45B8-A515-441E3DCCCB7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133" name="Group 132">
            <a:extLst>
              <a:ext uri="{FF2B5EF4-FFF2-40B4-BE49-F238E27FC236}">
                <a16:creationId xmlns:a16="http://schemas.microsoft.com/office/drawing/2014/main" id="{DA428154-03E2-4D2A-995A-76143583AC36}"/>
              </a:ext>
            </a:extLst>
          </p:cNvPr>
          <p:cNvGrpSpPr>
            <a:grpSpLocks noChangeAspect="1"/>
          </p:cNvGrpSpPr>
          <p:nvPr/>
        </p:nvGrpSpPr>
        <p:grpSpPr>
          <a:xfrm>
            <a:off x="5862828" y="3850791"/>
            <a:ext cx="466344" cy="396392"/>
            <a:chOff x="10612428" y="2340621"/>
            <a:chExt cx="762000" cy="647700"/>
          </a:xfrm>
          <a:solidFill>
            <a:schemeClr val="bg2"/>
          </a:solidFill>
        </p:grpSpPr>
        <p:sp>
          <p:nvSpPr>
            <p:cNvPr id="134" name="Freeform: Shape 133">
              <a:extLst>
                <a:ext uri="{FF2B5EF4-FFF2-40B4-BE49-F238E27FC236}">
                  <a16:creationId xmlns:a16="http://schemas.microsoft.com/office/drawing/2014/main" id="{45181261-B94D-4AB5-8FB3-7CE54E48F9C4}"/>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a:p>
          </p:txBody>
        </p:sp>
        <p:sp>
          <p:nvSpPr>
            <p:cNvPr id="135" name="Freeform: Shape 134">
              <a:extLst>
                <a:ext uri="{FF2B5EF4-FFF2-40B4-BE49-F238E27FC236}">
                  <a16:creationId xmlns:a16="http://schemas.microsoft.com/office/drawing/2014/main" id="{F8883DA5-E585-4DE7-8D81-243B42CFDCBC}"/>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a:p>
          </p:txBody>
        </p:sp>
      </p:grpSp>
      <p:grpSp>
        <p:nvGrpSpPr>
          <p:cNvPr id="136" name="Group 135">
            <a:extLst>
              <a:ext uri="{FF2B5EF4-FFF2-40B4-BE49-F238E27FC236}">
                <a16:creationId xmlns:a16="http://schemas.microsoft.com/office/drawing/2014/main" id="{9D27ED2C-04E6-4690-A631-3608543C5A67}"/>
              </a:ext>
            </a:extLst>
          </p:cNvPr>
          <p:cNvGrpSpPr>
            <a:grpSpLocks noChangeAspect="1"/>
          </p:cNvGrpSpPr>
          <p:nvPr/>
        </p:nvGrpSpPr>
        <p:grpSpPr>
          <a:xfrm>
            <a:off x="7698456" y="3885184"/>
            <a:ext cx="466344" cy="327607"/>
            <a:chOff x="7423335" y="1888726"/>
            <a:chExt cx="761999" cy="535304"/>
          </a:xfrm>
          <a:solidFill>
            <a:schemeClr val="bg2"/>
          </a:solidFill>
        </p:grpSpPr>
        <p:sp>
          <p:nvSpPr>
            <p:cNvPr id="137" name="Freeform: Shape 136">
              <a:extLst>
                <a:ext uri="{FF2B5EF4-FFF2-40B4-BE49-F238E27FC236}">
                  <a16:creationId xmlns:a16="http://schemas.microsoft.com/office/drawing/2014/main" id="{7D373C7F-B692-4F31-A75B-A639053B8684}"/>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138" name="Freeform: Shape 137">
              <a:extLst>
                <a:ext uri="{FF2B5EF4-FFF2-40B4-BE49-F238E27FC236}">
                  <a16:creationId xmlns:a16="http://schemas.microsoft.com/office/drawing/2014/main" id="{816B26D4-98D2-43A8-98E7-40F32AEEC45B}"/>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39" name="Freeform: Shape 138">
              <a:extLst>
                <a:ext uri="{FF2B5EF4-FFF2-40B4-BE49-F238E27FC236}">
                  <a16:creationId xmlns:a16="http://schemas.microsoft.com/office/drawing/2014/main" id="{3467D03D-31AA-4CA8-99C9-C56FCB8F7B4A}"/>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40" name="Freeform: Shape 139">
              <a:extLst>
                <a:ext uri="{FF2B5EF4-FFF2-40B4-BE49-F238E27FC236}">
                  <a16:creationId xmlns:a16="http://schemas.microsoft.com/office/drawing/2014/main" id="{948D2A43-1EF9-4615-8686-B3B6BC60119C}"/>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41" name="Freeform: Shape 140">
              <a:extLst>
                <a:ext uri="{FF2B5EF4-FFF2-40B4-BE49-F238E27FC236}">
                  <a16:creationId xmlns:a16="http://schemas.microsoft.com/office/drawing/2014/main" id="{0B8935AF-59B4-4AFB-B474-32E59E9D4C8E}"/>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42" name="Freeform: Shape 141">
              <a:extLst>
                <a:ext uri="{FF2B5EF4-FFF2-40B4-BE49-F238E27FC236}">
                  <a16:creationId xmlns:a16="http://schemas.microsoft.com/office/drawing/2014/main" id="{3E1C8CA7-B964-46EF-BA7F-F2E326DFCC3E}"/>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43" name="Freeform: Shape 142">
              <a:extLst>
                <a:ext uri="{FF2B5EF4-FFF2-40B4-BE49-F238E27FC236}">
                  <a16:creationId xmlns:a16="http://schemas.microsoft.com/office/drawing/2014/main" id="{23ED980F-5FBE-42F1-8E79-9FE6A9E703FF}"/>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44" name="Group 143">
            <a:extLst>
              <a:ext uri="{FF2B5EF4-FFF2-40B4-BE49-F238E27FC236}">
                <a16:creationId xmlns:a16="http://schemas.microsoft.com/office/drawing/2014/main" id="{08B7CB99-D3E1-4B65-914F-44DD3B9625D2}"/>
              </a:ext>
            </a:extLst>
          </p:cNvPr>
          <p:cNvGrpSpPr>
            <a:grpSpLocks noChangeAspect="1"/>
          </p:cNvGrpSpPr>
          <p:nvPr/>
        </p:nvGrpSpPr>
        <p:grpSpPr>
          <a:xfrm>
            <a:off x="9519513" y="3815815"/>
            <a:ext cx="466344" cy="466344"/>
            <a:chOff x="7227822" y="1708971"/>
            <a:chExt cx="647700" cy="647700"/>
          </a:xfrm>
          <a:solidFill>
            <a:schemeClr val="bg2"/>
          </a:solidFill>
        </p:grpSpPr>
        <p:sp>
          <p:nvSpPr>
            <p:cNvPr id="145" name="Freeform: Shape 144">
              <a:extLst>
                <a:ext uri="{FF2B5EF4-FFF2-40B4-BE49-F238E27FC236}">
                  <a16:creationId xmlns:a16="http://schemas.microsoft.com/office/drawing/2014/main" id="{F9CBB0DA-2143-4245-8793-3A2A4BF535EB}"/>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a:p>
          </p:txBody>
        </p:sp>
        <p:sp>
          <p:nvSpPr>
            <p:cNvPr id="146" name="Freeform: Shape 145">
              <a:extLst>
                <a:ext uri="{FF2B5EF4-FFF2-40B4-BE49-F238E27FC236}">
                  <a16:creationId xmlns:a16="http://schemas.microsoft.com/office/drawing/2014/main" id="{01A8AEFB-AAA1-481F-8D59-A968A4C2E3E9}"/>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a:p>
          </p:txBody>
        </p:sp>
        <p:sp>
          <p:nvSpPr>
            <p:cNvPr id="147" name="Freeform: Shape 146">
              <a:extLst>
                <a:ext uri="{FF2B5EF4-FFF2-40B4-BE49-F238E27FC236}">
                  <a16:creationId xmlns:a16="http://schemas.microsoft.com/office/drawing/2014/main" id="{75516DF4-CD56-41F3-93DE-ACE1952CB3E1}"/>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a:p>
          </p:txBody>
        </p:sp>
        <p:sp>
          <p:nvSpPr>
            <p:cNvPr id="148" name="Freeform: Shape 147">
              <a:extLst>
                <a:ext uri="{FF2B5EF4-FFF2-40B4-BE49-F238E27FC236}">
                  <a16:creationId xmlns:a16="http://schemas.microsoft.com/office/drawing/2014/main" id="{35649EB8-3A73-4E5C-9E7E-D14944442739}"/>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a:p>
          </p:txBody>
        </p:sp>
      </p:grpSp>
      <p:grpSp>
        <p:nvGrpSpPr>
          <p:cNvPr id="73" name="Group 72">
            <a:extLst>
              <a:ext uri="{FF2B5EF4-FFF2-40B4-BE49-F238E27FC236}">
                <a16:creationId xmlns:a16="http://schemas.microsoft.com/office/drawing/2014/main" id="{7AF791B5-4233-4A4B-9023-F912AC3C7CF8}"/>
              </a:ext>
            </a:extLst>
          </p:cNvPr>
          <p:cNvGrpSpPr/>
          <p:nvPr/>
        </p:nvGrpSpPr>
        <p:grpSpPr>
          <a:xfrm flipH="1">
            <a:off x="11736280" y="6144108"/>
            <a:ext cx="75882" cy="340360"/>
            <a:chOff x="9907480" y="461639"/>
            <a:chExt cx="97654" cy="438014"/>
          </a:xfrm>
        </p:grpSpPr>
        <p:sp>
          <p:nvSpPr>
            <p:cNvPr id="74" name="Oval 73">
              <a:extLst>
                <a:ext uri="{FF2B5EF4-FFF2-40B4-BE49-F238E27FC236}">
                  <a16:creationId xmlns:a16="http://schemas.microsoft.com/office/drawing/2014/main" id="{2820C9F5-66E3-4693-9AB4-37727B8D7435}"/>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5" name="Oval 74">
              <a:extLst>
                <a:ext uri="{FF2B5EF4-FFF2-40B4-BE49-F238E27FC236}">
                  <a16:creationId xmlns:a16="http://schemas.microsoft.com/office/drawing/2014/main" id="{5CFDE82A-4334-4B98-9C36-BD09E40D30F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6" name="Oval 75">
              <a:extLst>
                <a:ext uri="{FF2B5EF4-FFF2-40B4-BE49-F238E27FC236}">
                  <a16:creationId xmlns:a16="http://schemas.microsoft.com/office/drawing/2014/main" id="{34D35AE6-D191-4D69-B349-8284F94A0163}"/>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77" name="Group 76">
            <a:extLst>
              <a:ext uri="{FF2B5EF4-FFF2-40B4-BE49-F238E27FC236}">
                <a16:creationId xmlns:a16="http://schemas.microsoft.com/office/drawing/2014/main" id="{BBB10B37-A970-467A-86AF-671B38EC4DBE}"/>
              </a:ext>
            </a:extLst>
          </p:cNvPr>
          <p:cNvGrpSpPr/>
          <p:nvPr/>
        </p:nvGrpSpPr>
        <p:grpSpPr>
          <a:xfrm>
            <a:off x="342656" y="351039"/>
            <a:ext cx="675098" cy="128804"/>
            <a:chOff x="3591836" y="2985608"/>
            <a:chExt cx="4510140" cy="860501"/>
          </a:xfrm>
          <a:solidFill>
            <a:schemeClr val="tx1"/>
          </a:solidFill>
        </p:grpSpPr>
        <p:sp>
          <p:nvSpPr>
            <p:cNvPr id="78" name="Freeform: Shape 77">
              <a:extLst>
                <a:ext uri="{FF2B5EF4-FFF2-40B4-BE49-F238E27FC236}">
                  <a16:creationId xmlns:a16="http://schemas.microsoft.com/office/drawing/2014/main" id="{4E8A56B0-46A1-4511-A4D6-B54AF870C39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2E3BF997-62E2-4626-A09C-B22DC10482C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B7CC22FE-C475-4FD0-A1D0-D87339E8372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E4DFA2C5-1869-4448-B0EC-B9F885699FAE}"/>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C1BCB5E3-2E03-4CD0-A7DA-FACEFD29CB8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1976A1D5-8DCD-41BF-B454-E1395FF03DE3}"/>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619752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500"/>
                                        <p:tgtEl>
                                          <p:spTgt spid="77"/>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3"/>
                                        </p:tgtEl>
                                        <p:attrNameLst>
                                          <p:attrName>style.visibility</p:attrName>
                                        </p:attrNameLst>
                                      </p:cBhvr>
                                      <p:to>
                                        <p:strVal val="visible"/>
                                      </p:to>
                                    </p:set>
                                    <p:animEffect transition="in" filter="wipe(up)">
                                      <p:cBhvr>
                                        <p:cTn id="11" dur="500"/>
                                        <p:tgtEl>
                                          <p:spTgt spid="7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84"/>
                                        </p:tgtEl>
                                        <p:attrNameLst>
                                          <p:attrName>style.visibility</p:attrName>
                                        </p:attrNameLst>
                                      </p:cBhvr>
                                      <p:to>
                                        <p:strVal val="visible"/>
                                      </p:to>
                                    </p:set>
                                    <p:animEffect transition="in" filter="wipe(down)">
                                      <p:cBhvr>
                                        <p:cTn id="23" dur="500"/>
                                        <p:tgtEl>
                                          <p:spTgt spid="84"/>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80"/>
                                        </p:tgtEl>
                                        <p:attrNameLst>
                                          <p:attrName>style.visibility</p:attrName>
                                        </p:attrNameLst>
                                      </p:cBhvr>
                                      <p:to>
                                        <p:strVal val="visible"/>
                                      </p:to>
                                    </p:set>
                                    <p:animEffect transition="in" filter="wipe(down)">
                                      <p:cBhvr>
                                        <p:cTn id="26" dur="500"/>
                                        <p:tgtEl>
                                          <p:spTgt spid="80"/>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down)">
                                      <p:cBhvr>
                                        <p:cTn id="29" dur="500"/>
                                        <p:tgtEl>
                                          <p:spTgt spid="46"/>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88"/>
                                        </p:tgtEl>
                                        <p:attrNameLst>
                                          <p:attrName>style.visibility</p:attrName>
                                        </p:attrNameLst>
                                      </p:cBhvr>
                                      <p:to>
                                        <p:strVal val="visible"/>
                                      </p:to>
                                    </p:set>
                                    <p:animEffect transition="in" filter="wipe(down)">
                                      <p:cBhvr>
                                        <p:cTn id="32" dur="500"/>
                                        <p:tgtEl>
                                          <p:spTgt spid="88"/>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92"/>
                                        </p:tgtEl>
                                        <p:attrNameLst>
                                          <p:attrName>style.visibility</p:attrName>
                                        </p:attrNameLst>
                                      </p:cBhvr>
                                      <p:to>
                                        <p:strVal val="visible"/>
                                      </p:to>
                                    </p:set>
                                    <p:animEffect transition="in" filter="wipe(down)">
                                      <p:cBhvr>
                                        <p:cTn id="35" dur="500"/>
                                        <p:tgtEl>
                                          <p:spTgt spid="92"/>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wipe(left)">
                                      <p:cBhvr>
                                        <p:cTn id="39" dur="500"/>
                                        <p:tgtEl>
                                          <p:spTgt spid="85"/>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81"/>
                                        </p:tgtEl>
                                        <p:attrNameLst>
                                          <p:attrName>style.visibility</p:attrName>
                                        </p:attrNameLst>
                                      </p:cBhvr>
                                      <p:to>
                                        <p:strVal val="visible"/>
                                      </p:to>
                                    </p:set>
                                    <p:animEffect transition="in" filter="wipe(left)">
                                      <p:cBhvr>
                                        <p:cTn id="42" dur="500"/>
                                        <p:tgtEl>
                                          <p:spTgt spid="81"/>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wipe(left)">
                                      <p:cBhvr>
                                        <p:cTn id="45" dur="500"/>
                                        <p:tgtEl>
                                          <p:spTgt spid="53"/>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89"/>
                                        </p:tgtEl>
                                        <p:attrNameLst>
                                          <p:attrName>style.visibility</p:attrName>
                                        </p:attrNameLst>
                                      </p:cBhvr>
                                      <p:to>
                                        <p:strVal val="visible"/>
                                      </p:to>
                                    </p:set>
                                    <p:animEffect transition="in" filter="wipe(left)">
                                      <p:cBhvr>
                                        <p:cTn id="48" dur="500"/>
                                        <p:tgtEl>
                                          <p:spTgt spid="89"/>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93"/>
                                        </p:tgtEl>
                                        <p:attrNameLst>
                                          <p:attrName>style.visibility</p:attrName>
                                        </p:attrNameLst>
                                      </p:cBhvr>
                                      <p:to>
                                        <p:strVal val="visible"/>
                                      </p:to>
                                    </p:set>
                                    <p:animEffect transition="in" filter="wipe(left)">
                                      <p:cBhvr>
                                        <p:cTn id="51" dur="500"/>
                                        <p:tgtEl>
                                          <p:spTgt spid="93"/>
                                        </p:tgtEl>
                                      </p:cBhvr>
                                    </p:animEffect>
                                  </p:childTnLst>
                                </p:cTn>
                              </p:par>
                            </p:childTnLst>
                          </p:cTn>
                        </p:par>
                        <p:par>
                          <p:cTn id="52" fill="hold">
                            <p:stCondLst>
                              <p:cond delay="3000"/>
                            </p:stCondLst>
                            <p:childTnLst>
                              <p:par>
                                <p:cTn id="53" presetID="53" presetClass="entr" presetSubtype="16" fill="hold" grpId="0" nodeType="afterEffect">
                                  <p:stCondLst>
                                    <p:cond delay="0"/>
                                  </p:stCondLst>
                                  <p:childTnLst>
                                    <p:set>
                                      <p:cBhvr>
                                        <p:cTn id="54" dur="1" fill="hold">
                                          <p:stCondLst>
                                            <p:cond delay="0"/>
                                          </p:stCondLst>
                                        </p:cTn>
                                        <p:tgtEl>
                                          <p:spTgt spid="83"/>
                                        </p:tgtEl>
                                        <p:attrNameLst>
                                          <p:attrName>style.visibility</p:attrName>
                                        </p:attrNameLst>
                                      </p:cBhvr>
                                      <p:to>
                                        <p:strVal val="visible"/>
                                      </p:to>
                                    </p:set>
                                    <p:anim calcmode="lin" valueType="num">
                                      <p:cBhvr>
                                        <p:cTn id="55" dur="500" fill="hold"/>
                                        <p:tgtEl>
                                          <p:spTgt spid="83"/>
                                        </p:tgtEl>
                                        <p:attrNameLst>
                                          <p:attrName>ppt_w</p:attrName>
                                        </p:attrNameLst>
                                      </p:cBhvr>
                                      <p:tavLst>
                                        <p:tav tm="0">
                                          <p:val>
                                            <p:fltVal val="0"/>
                                          </p:val>
                                        </p:tav>
                                        <p:tav tm="100000">
                                          <p:val>
                                            <p:strVal val="#ppt_w"/>
                                          </p:val>
                                        </p:tav>
                                      </p:tavLst>
                                    </p:anim>
                                    <p:anim calcmode="lin" valueType="num">
                                      <p:cBhvr>
                                        <p:cTn id="56" dur="500" fill="hold"/>
                                        <p:tgtEl>
                                          <p:spTgt spid="83"/>
                                        </p:tgtEl>
                                        <p:attrNameLst>
                                          <p:attrName>ppt_h</p:attrName>
                                        </p:attrNameLst>
                                      </p:cBhvr>
                                      <p:tavLst>
                                        <p:tav tm="0">
                                          <p:val>
                                            <p:fltVal val="0"/>
                                          </p:val>
                                        </p:tav>
                                        <p:tav tm="100000">
                                          <p:val>
                                            <p:strVal val="#ppt_h"/>
                                          </p:val>
                                        </p:tav>
                                      </p:tavLst>
                                    </p:anim>
                                    <p:animEffect transition="in" filter="fade">
                                      <p:cBhvr>
                                        <p:cTn id="57" dur="500"/>
                                        <p:tgtEl>
                                          <p:spTgt spid="83"/>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79"/>
                                        </p:tgtEl>
                                        <p:attrNameLst>
                                          <p:attrName>style.visibility</p:attrName>
                                        </p:attrNameLst>
                                      </p:cBhvr>
                                      <p:to>
                                        <p:strVal val="visible"/>
                                      </p:to>
                                    </p:set>
                                    <p:anim calcmode="lin" valueType="num">
                                      <p:cBhvr>
                                        <p:cTn id="60" dur="500" fill="hold"/>
                                        <p:tgtEl>
                                          <p:spTgt spid="79"/>
                                        </p:tgtEl>
                                        <p:attrNameLst>
                                          <p:attrName>ppt_w</p:attrName>
                                        </p:attrNameLst>
                                      </p:cBhvr>
                                      <p:tavLst>
                                        <p:tav tm="0">
                                          <p:val>
                                            <p:fltVal val="0"/>
                                          </p:val>
                                        </p:tav>
                                        <p:tav tm="100000">
                                          <p:val>
                                            <p:strVal val="#ppt_w"/>
                                          </p:val>
                                        </p:tav>
                                      </p:tavLst>
                                    </p:anim>
                                    <p:anim calcmode="lin" valueType="num">
                                      <p:cBhvr>
                                        <p:cTn id="61" dur="500" fill="hold"/>
                                        <p:tgtEl>
                                          <p:spTgt spid="79"/>
                                        </p:tgtEl>
                                        <p:attrNameLst>
                                          <p:attrName>ppt_h</p:attrName>
                                        </p:attrNameLst>
                                      </p:cBhvr>
                                      <p:tavLst>
                                        <p:tav tm="0">
                                          <p:val>
                                            <p:fltVal val="0"/>
                                          </p:val>
                                        </p:tav>
                                        <p:tav tm="100000">
                                          <p:val>
                                            <p:strVal val="#ppt_h"/>
                                          </p:val>
                                        </p:tav>
                                      </p:tavLst>
                                    </p:anim>
                                    <p:animEffect transition="in" filter="fade">
                                      <p:cBhvr>
                                        <p:cTn id="62" dur="500"/>
                                        <p:tgtEl>
                                          <p:spTgt spid="79"/>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3"/>
                                        </p:tgtEl>
                                        <p:attrNameLst>
                                          <p:attrName>style.visibility</p:attrName>
                                        </p:attrNameLst>
                                      </p:cBhvr>
                                      <p:to>
                                        <p:strVal val="visible"/>
                                      </p:to>
                                    </p:set>
                                    <p:anim calcmode="lin" valueType="num">
                                      <p:cBhvr>
                                        <p:cTn id="65" dur="500" fill="hold"/>
                                        <p:tgtEl>
                                          <p:spTgt spid="3"/>
                                        </p:tgtEl>
                                        <p:attrNameLst>
                                          <p:attrName>ppt_w</p:attrName>
                                        </p:attrNameLst>
                                      </p:cBhvr>
                                      <p:tavLst>
                                        <p:tav tm="0">
                                          <p:val>
                                            <p:fltVal val="0"/>
                                          </p:val>
                                        </p:tav>
                                        <p:tav tm="100000">
                                          <p:val>
                                            <p:strVal val="#ppt_w"/>
                                          </p:val>
                                        </p:tav>
                                      </p:tavLst>
                                    </p:anim>
                                    <p:anim calcmode="lin" valueType="num">
                                      <p:cBhvr>
                                        <p:cTn id="66" dur="500" fill="hold"/>
                                        <p:tgtEl>
                                          <p:spTgt spid="3"/>
                                        </p:tgtEl>
                                        <p:attrNameLst>
                                          <p:attrName>ppt_h</p:attrName>
                                        </p:attrNameLst>
                                      </p:cBhvr>
                                      <p:tavLst>
                                        <p:tav tm="0">
                                          <p:val>
                                            <p:fltVal val="0"/>
                                          </p:val>
                                        </p:tav>
                                        <p:tav tm="100000">
                                          <p:val>
                                            <p:strVal val="#ppt_h"/>
                                          </p:val>
                                        </p:tav>
                                      </p:tavLst>
                                    </p:anim>
                                    <p:animEffect transition="in" filter="fade">
                                      <p:cBhvr>
                                        <p:cTn id="67" dur="500"/>
                                        <p:tgtEl>
                                          <p:spTgt spid="3"/>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87"/>
                                        </p:tgtEl>
                                        <p:attrNameLst>
                                          <p:attrName>style.visibility</p:attrName>
                                        </p:attrNameLst>
                                      </p:cBhvr>
                                      <p:to>
                                        <p:strVal val="visible"/>
                                      </p:to>
                                    </p:set>
                                    <p:anim calcmode="lin" valueType="num">
                                      <p:cBhvr>
                                        <p:cTn id="70" dur="500" fill="hold"/>
                                        <p:tgtEl>
                                          <p:spTgt spid="87"/>
                                        </p:tgtEl>
                                        <p:attrNameLst>
                                          <p:attrName>ppt_w</p:attrName>
                                        </p:attrNameLst>
                                      </p:cBhvr>
                                      <p:tavLst>
                                        <p:tav tm="0">
                                          <p:val>
                                            <p:fltVal val="0"/>
                                          </p:val>
                                        </p:tav>
                                        <p:tav tm="100000">
                                          <p:val>
                                            <p:strVal val="#ppt_w"/>
                                          </p:val>
                                        </p:tav>
                                      </p:tavLst>
                                    </p:anim>
                                    <p:anim calcmode="lin" valueType="num">
                                      <p:cBhvr>
                                        <p:cTn id="71" dur="500" fill="hold"/>
                                        <p:tgtEl>
                                          <p:spTgt spid="87"/>
                                        </p:tgtEl>
                                        <p:attrNameLst>
                                          <p:attrName>ppt_h</p:attrName>
                                        </p:attrNameLst>
                                      </p:cBhvr>
                                      <p:tavLst>
                                        <p:tav tm="0">
                                          <p:val>
                                            <p:fltVal val="0"/>
                                          </p:val>
                                        </p:tav>
                                        <p:tav tm="100000">
                                          <p:val>
                                            <p:strVal val="#ppt_h"/>
                                          </p:val>
                                        </p:tav>
                                      </p:tavLst>
                                    </p:anim>
                                    <p:animEffect transition="in" filter="fade">
                                      <p:cBhvr>
                                        <p:cTn id="72" dur="500"/>
                                        <p:tgtEl>
                                          <p:spTgt spid="8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91"/>
                                        </p:tgtEl>
                                        <p:attrNameLst>
                                          <p:attrName>style.visibility</p:attrName>
                                        </p:attrNameLst>
                                      </p:cBhvr>
                                      <p:to>
                                        <p:strVal val="visible"/>
                                      </p:to>
                                    </p:set>
                                    <p:anim calcmode="lin" valueType="num">
                                      <p:cBhvr>
                                        <p:cTn id="75" dur="500" fill="hold"/>
                                        <p:tgtEl>
                                          <p:spTgt spid="91"/>
                                        </p:tgtEl>
                                        <p:attrNameLst>
                                          <p:attrName>ppt_w</p:attrName>
                                        </p:attrNameLst>
                                      </p:cBhvr>
                                      <p:tavLst>
                                        <p:tav tm="0">
                                          <p:val>
                                            <p:fltVal val="0"/>
                                          </p:val>
                                        </p:tav>
                                        <p:tav tm="100000">
                                          <p:val>
                                            <p:strVal val="#ppt_w"/>
                                          </p:val>
                                        </p:tav>
                                      </p:tavLst>
                                    </p:anim>
                                    <p:anim calcmode="lin" valueType="num">
                                      <p:cBhvr>
                                        <p:cTn id="76" dur="500" fill="hold"/>
                                        <p:tgtEl>
                                          <p:spTgt spid="91"/>
                                        </p:tgtEl>
                                        <p:attrNameLst>
                                          <p:attrName>ppt_h</p:attrName>
                                        </p:attrNameLst>
                                      </p:cBhvr>
                                      <p:tavLst>
                                        <p:tav tm="0">
                                          <p:val>
                                            <p:fltVal val="0"/>
                                          </p:val>
                                        </p:tav>
                                        <p:tav tm="100000">
                                          <p:val>
                                            <p:strVal val="#ppt_h"/>
                                          </p:val>
                                        </p:tav>
                                      </p:tavLst>
                                    </p:anim>
                                    <p:animEffect transition="in" filter="fade">
                                      <p:cBhvr>
                                        <p:cTn id="77" dur="500"/>
                                        <p:tgtEl>
                                          <p:spTgt spid="91"/>
                                        </p:tgtEl>
                                      </p:cBhvr>
                                    </p:animEffect>
                                  </p:childTnLst>
                                </p:cTn>
                              </p:par>
                            </p:childTnLst>
                          </p:cTn>
                        </p:par>
                        <p:par>
                          <p:cTn id="78" fill="hold">
                            <p:stCondLst>
                              <p:cond delay="3500"/>
                            </p:stCondLst>
                            <p:childTnLst>
                              <p:par>
                                <p:cTn id="79" presetID="53" presetClass="entr" presetSubtype="16" fill="hold" nodeType="afterEffect">
                                  <p:stCondLst>
                                    <p:cond delay="0"/>
                                  </p:stCondLst>
                                  <p:childTnLst>
                                    <p:set>
                                      <p:cBhvr>
                                        <p:cTn id="80" dur="1" fill="hold">
                                          <p:stCondLst>
                                            <p:cond delay="0"/>
                                          </p:stCondLst>
                                        </p:cTn>
                                        <p:tgtEl>
                                          <p:spTgt spid="122"/>
                                        </p:tgtEl>
                                        <p:attrNameLst>
                                          <p:attrName>style.visibility</p:attrName>
                                        </p:attrNameLst>
                                      </p:cBhvr>
                                      <p:to>
                                        <p:strVal val="visible"/>
                                      </p:to>
                                    </p:set>
                                    <p:anim calcmode="lin" valueType="num">
                                      <p:cBhvr>
                                        <p:cTn id="81" dur="500" fill="hold"/>
                                        <p:tgtEl>
                                          <p:spTgt spid="122"/>
                                        </p:tgtEl>
                                        <p:attrNameLst>
                                          <p:attrName>ppt_w</p:attrName>
                                        </p:attrNameLst>
                                      </p:cBhvr>
                                      <p:tavLst>
                                        <p:tav tm="0">
                                          <p:val>
                                            <p:fltVal val="0"/>
                                          </p:val>
                                        </p:tav>
                                        <p:tav tm="100000">
                                          <p:val>
                                            <p:strVal val="#ppt_w"/>
                                          </p:val>
                                        </p:tav>
                                      </p:tavLst>
                                    </p:anim>
                                    <p:anim calcmode="lin" valueType="num">
                                      <p:cBhvr>
                                        <p:cTn id="82" dur="500" fill="hold"/>
                                        <p:tgtEl>
                                          <p:spTgt spid="122"/>
                                        </p:tgtEl>
                                        <p:attrNameLst>
                                          <p:attrName>ppt_h</p:attrName>
                                        </p:attrNameLst>
                                      </p:cBhvr>
                                      <p:tavLst>
                                        <p:tav tm="0">
                                          <p:val>
                                            <p:fltVal val="0"/>
                                          </p:val>
                                        </p:tav>
                                        <p:tav tm="100000">
                                          <p:val>
                                            <p:strVal val="#ppt_h"/>
                                          </p:val>
                                        </p:tav>
                                      </p:tavLst>
                                    </p:anim>
                                    <p:animEffect transition="in" filter="fade">
                                      <p:cBhvr>
                                        <p:cTn id="83" dur="500"/>
                                        <p:tgtEl>
                                          <p:spTgt spid="122"/>
                                        </p:tgtEl>
                                      </p:cBhvr>
                                    </p:animEffect>
                                  </p:childTnLst>
                                </p:cTn>
                              </p:par>
                              <p:par>
                                <p:cTn id="84" presetID="53" presetClass="entr" presetSubtype="16" fill="hold" nodeType="withEffect">
                                  <p:stCondLst>
                                    <p:cond delay="0"/>
                                  </p:stCondLst>
                                  <p:childTnLst>
                                    <p:set>
                                      <p:cBhvr>
                                        <p:cTn id="85" dur="1" fill="hold">
                                          <p:stCondLst>
                                            <p:cond delay="0"/>
                                          </p:stCondLst>
                                        </p:cTn>
                                        <p:tgtEl>
                                          <p:spTgt spid="125"/>
                                        </p:tgtEl>
                                        <p:attrNameLst>
                                          <p:attrName>style.visibility</p:attrName>
                                        </p:attrNameLst>
                                      </p:cBhvr>
                                      <p:to>
                                        <p:strVal val="visible"/>
                                      </p:to>
                                    </p:set>
                                    <p:anim calcmode="lin" valueType="num">
                                      <p:cBhvr>
                                        <p:cTn id="86" dur="500" fill="hold"/>
                                        <p:tgtEl>
                                          <p:spTgt spid="125"/>
                                        </p:tgtEl>
                                        <p:attrNameLst>
                                          <p:attrName>ppt_w</p:attrName>
                                        </p:attrNameLst>
                                      </p:cBhvr>
                                      <p:tavLst>
                                        <p:tav tm="0">
                                          <p:val>
                                            <p:fltVal val="0"/>
                                          </p:val>
                                        </p:tav>
                                        <p:tav tm="100000">
                                          <p:val>
                                            <p:strVal val="#ppt_w"/>
                                          </p:val>
                                        </p:tav>
                                      </p:tavLst>
                                    </p:anim>
                                    <p:anim calcmode="lin" valueType="num">
                                      <p:cBhvr>
                                        <p:cTn id="87" dur="500" fill="hold"/>
                                        <p:tgtEl>
                                          <p:spTgt spid="125"/>
                                        </p:tgtEl>
                                        <p:attrNameLst>
                                          <p:attrName>ppt_h</p:attrName>
                                        </p:attrNameLst>
                                      </p:cBhvr>
                                      <p:tavLst>
                                        <p:tav tm="0">
                                          <p:val>
                                            <p:fltVal val="0"/>
                                          </p:val>
                                        </p:tav>
                                        <p:tav tm="100000">
                                          <p:val>
                                            <p:strVal val="#ppt_h"/>
                                          </p:val>
                                        </p:tav>
                                      </p:tavLst>
                                    </p:anim>
                                    <p:animEffect transition="in" filter="fade">
                                      <p:cBhvr>
                                        <p:cTn id="88" dur="500"/>
                                        <p:tgtEl>
                                          <p:spTgt spid="125"/>
                                        </p:tgtEl>
                                      </p:cBhvr>
                                    </p:animEffect>
                                  </p:childTnLst>
                                </p:cTn>
                              </p:par>
                              <p:par>
                                <p:cTn id="89" presetID="53" presetClass="entr" presetSubtype="16" fill="hold" nodeType="withEffect">
                                  <p:stCondLst>
                                    <p:cond delay="0"/>
                                  </p:stCondLst>
                                  <p:childTnLst>
                                    <p:set>
                                      <p:cBhvr>
                                        <p:cTn id="90" dur="1" fill="hold">
                                          <p:stCondLst>
                                            <p:cond delay="0"/>
                                          </p:stCondLst>
                                        </p:cTn>
                                        <p:tgtEl>
                                          <p:spTgt spid="133"/>
                                        </p:tgtEl>
                                        <p:attrNameLst>
                                          <p:attrName>style.visibility</p:attrName>
                                        </p:attrNameLst>
                                      </p:cBhvr>
                                      <p:to>
                                        <p:strVal val="visible"/>
                                      </p:to>
                                    </p:set>
                                    <p:anim calcmode="lin" valueType="num">
                                      <p:cBhvr>
                                        <p:cTn id="91" dur="500" fill="hold"/>
                                        <p:tgtEl>
                                          <p:spTgt spid="133"/>
                                        </p:tgtEl>
                                        <p:attrNameLst>
                                          <p:attrName>ppt_w</p:attrName>
                                        </p:attrNameLst>
                                      </p:cBhvr>
                                      <p:tavLst>
                                        <p:tav tm="0">
                                          <p:val>
                                            <p:fltVal val="0"/>
                                          </p:val>
                                        </p:tav>
                                        <p:tav tm="100000">
                                          <p:val>
                                            <p:strVal val="#ppt_w"/>
                                          </p:val>
                                        </p:tav>
                                      </p:tavLst>
                                    </p:anim>
                                    <p:anim calcmode="lin" valueType="num">
                                      <p:cBhvr>
                                        <p:cTn id="92" dur="500" fill="hold"/>
                                        <p:tgtEl>
                                          <p:spTgt spid="133"/>
                                        </p:tgtEl>
                                        <p:attrNameLst>
                                          <p:attrName>ppt_h</p:attrName>
                                        </p:attrNameLst>
                                      </p:cBhvr>
                                      <p:tavLst>
                                        <p:tav tm="0">
                                          <p:val>
                                            <p:fltVal val="0"/>
                                          </p:val>
                                        </p:tav>
                                        <p:tav tm="100000">
                                          <p:val>
                                            <p:strVal val="#ppt_h"/>
                                          </p:val>
                                        </p:tav>
                                      </p:tavLst>
                                    </p:anim>
                                    <p:animEffect transition="in" filter="fade">
                                      <p:cBhvr>
                                        <p:cTn id="93" dur="500"/>
                                        <p:tgtEl>
                                          <p:spTgt spid="133"/>
                                        </p:tgtEl>
                                      </p:cBhvr>
                                    </p:animEffect>
                                  </p:childTnLst>
                                </p:cTn>
                              </p:par>
                              <p:par>
                                <p:cTn id="94" presetID="53" presetClass="entr" presetSubtype="16" fill="hold" nodeType="withEffect">
                                  <p:stCondLst>
                                    <p:cond delay="0"/>
                                  </p:stCondLst>
                                  <p:childTnLst>
                                    <p:set>
                                      <p:cBhvr>
                                        <p:cTn id="95" dur="1" fill="hold">
                                          <p:stCondLst>
                                            <p:cond delay="0"/>
                                          </p:stCondLst>
                                        </p:cTn>
                                        <p:tgtEl>
                                          <p:spTgt spid="136"/>
                                        </p:tgtEl>
                                        <p:attrNameLst>
                                          <p:attrName>style.visibility</p:attrName>
                                        </p:attrNameLst>
                                      </p:cBhvr>
                                      <p:to>
                                        <p:strVal val="visible"/>
                                      </p:to>
                                    </p:set>
                                    <p:anim calcmode="lin" valueType="num">
                                      <p:cBhvr>
                                        <p:cTn id="96" dur="500" fill="hold"/>
                                        <p:tgtEl>
                                          <p:spTgt spid="136"/>
                                        </p:tgtEl>
                                        <p:attrNameLst>
                                          <p:attrName>ppt_w</p:attrName>
                                        </p:attrNameLst>
                                      </p:cBhvr>
                                      <p:tavLst>
                                        <p:tav tm="0">
                                          <p:val>
                                            <p:fltVal val="0"/>
                                          </p:val>
                                        </p:tav>
                                        <p:tav tm="100000">
                                          <p:val>
                                            <p:strVal val="#ppt_w"/>
                                          </p:val>
                                        </p:tav>
                                      </p:tavLst>
                                    </p:anim>
                                    <p:anim calcmode="lin" valueType="num">
                                      <p:cBhvr>
                                        <p:cTn id="97" dur="500" fill="hold"/>
                                        <p:tgtEl>
                                          <p:spTgt spid="136"/>
                                        </p:tgtEl>
                                        <p:attrNameLst>
                                          <p:attrName>ppt_h</p:attrName>
                                        </p:attrNameLst>
                                      </p:cBhvr>
                                      <p:tavLst>
                                        <p:tav tm="0">
                                          <p:val>
                                            <p:fltVal val="0"/>
                                          </p:val>
                                        </p:tav>
                                        <p:tav tm="100000">
                                          <p:val>
                                            <p:strVal val="#ppt_h"/>
                                          </p:val>
                                        </p:tav>
                                      </p:tavLst>
                                    </p:anim>
                                    <p:animEffect transition="in" filter="fade">
                                      <p:cBhvr>
                                        <p:cTn id="98" dur="500"/>
                                        <p:tgtEl>
                                          <p:spTgt spid="136"/>
                                        </p:tgtEl>
                                      </p:cBhvr>
                                    </p:animEffect>
                                  </p:childTnLst>
                                </p:cTn>
                              </p:par>
                              <p:par>
                                <p:cTn id="99" presetID="53" presetClass="entr" presetSubtype="16" fill="hold" nodeType="withEffect">
                                  <p:stCondLst>
                                    <p:cond delay="0"/>
                                  </p:stCondLst>
                                  <p:childTnLst>
                                    <p:set>
                                      <p:cBhvr>
                                        <p:cTn id="100" dur="1" fill="hold">
                                          <p:stCondLst>
                                            <p:cond delay="0"/>
                                          </p:stCondLst>
                                        </p:cTn>
                                        <p:tgtEl>
                                          <p:spTgt spid="144"/>
                                        </p:tgtEl>
                                        <p:attrNameLst>
                                          <p:attrName>style.visibility</p:attrName>
                                        </p:attrNameLst>
                                      </p:cBhvr>
                                      <p:to>
                                        <p:strVal val="visible"/>
                                      </p:to>
                                    </p:set>
                                    <p:anim calcmode="lin" valueType="num">
                                      <p:cBhvr>
                                        <p:cTn id="101" dur="500" fill="hold"/>
                                        <p:tgtEl>
                                          <p:spTgt spid="144"/>
                                        </p:tgtEl>
                                        <p:attrNameLst>
                                          <p:attrName>ppt_w</p:attrName>
                                        </p:attrNameLst>
                                      </p:cBhvr>
                                      <p:tavLst>
                                        <p:tav tm="0">
                                          <p:val>
                                            <p:fltVal val="0"/>
                                          </p:val>
                                        </p:tav>
                                        <p:tav tm="100000">
                                          <p:val>
                                            <p:strVal val="#ppt_w"/>
                                          </p:val>
                                        </p:tav>
                                      </p:tavLst>
                                    </p:anim>
                                    <p:anim calcmode="lin" valueType="num">
                                      <p:cBhvr>
                                        <p:cTn id="102" dur="500" fill="hold"/>
                                        <p:tgtEl>
                                          <p:spTgt spid="144"/>
                                        </p:tgtEl>
                                        <p:attrNameLst>
                                          <p:attrName>ppt_h</p:attrName>
                                        </p:attrNameLst>
                                      </p:cBhvr>
                                      <p:tavLst>
                                        <p:tav tm="0">
                                          <p:val>
                                            <p:fltVal val="0"/>
                                          </p:val>
                                        </p:tav>
                                        <p:tav tm="100000">
                                          <p:val>
                                            <p:strVal val="#ppt_h"/>
                                          </p:val>
                                        </p:tav>
                                      </p:tavLst>
                                    </p:anim>
                                    <p:animEffect transition="in" filter="fade">
                                      <p:cBhvr>
                                        <p:cTn id="103" dur="500"/>
                                        <p:tgtEl>
                                          <p:spTgt spid="144"/>
                                        </p:tgtEl>
                                      </p:cBhvr>
                                    </p:animEffect>
                                  </p:childTnLst>
                                </p:cTn>
                              </p:par>
                            </p:childTnLst>
                          </p:cTn>
                        </p:par>
                        <p:par>
                          <p:cTn id="104" fill="hold">
                            <p:stCondLst>
                              <p:cond delay="4000"/>
                            </p:stCondLst>
                            <p:childTnLst>
                              <p:par>
                                <p:cTn id="105" presetID="22" presetClass="entr" presetSubtype="8" fill="hold" grpId="0" nodeType="afterEffect">
                                  <p:stCondLst>
                                    <p:cond delay="0"/>
                                  </p:stCondLst>
                                  <p:childTnLst>
                                    <p:set>
                                      <p:cBhvr>
                                        <p:cTn id="106" dur="1" fill="hold">
                                          <p:stCondLst>
                                            <p:cond delay="0"/>
                                          </p:stCondLst>
                                        </p:cTn>
                                        <p:tgtEl>
                                          <p:spTgt spid="115"/>
                                        </p:tgtEl>
                                        <p:attrNameLst>
                                          <p:attrName>style.visibility</p:attrName>
                                        </p:attrNameLst>
                                      </p:cBhvr>
                                      <p:to>
                                        <p:strVal val="visible"/>
                                      </p:to>
                                    </p:set>
                                    <p:animEffect transition="in" filter="wipe(left)">
                                      <p:cBhvr>
                                        <p:cTn id="107" dur="500"/>
                                        <p:tgtEl>
                                          <p:spTgt spid="115"/>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112"/>
                                        </p:tgtEl>
                                        <p:attrNameLst>
                                          <p:attrName>style.visibility</p:attrName>
                                        </p:attrNameLst>
                                      </p:cBhvr>
                                      <p:to>
                                        <p:strVal val="visible"/>
                                      </p:to>
                                    </p:set>
                                    <p:animEffect transition="in" filter="wipe(left)">
                                      <p:cBhvr>
                                        <p:cTn id="110" dur="500"/>
                                        <p:tgtEl>
                                          <p:spTgt spid="112"/>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96"/>
                                        </p:tgtEl>
                                        <p:attrNameLst>
                                          <p:attrName>style.visibility</p:attrName>
                                        </p:attrNameLst>
                                      </p:cBhvr>
                                      <p:to>
                                        <p:strVal val="visible"/>
                                      </p:to>
                                    </p:set>
                                    <p:animEffect transition="in" filter="wipe(left)">
                                      <p:cBhvr>
                                        <p:cTn id="113" dur="500"/>
                                        <p:tgtEl>
                                          <p:spTgt spid="96"/>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106"/>
                                        </p:tgtEl>
                                        <p:attrNameLst>
                                          <p:attrName>style.visibility</p:attrName>
                                        </p:attrNameLst>
                                      </p:cBhvr>
                                      <p:to>
                                        <p:strVal val="visible"/>
                                      </p:to>
                                    </p:set>
                                    <p:animEffect transition="in" filter="wipe(left)">
                                      <p:cBhvr>
                                        <p:cTn id="116" dur="500"/>
                                        <p:tgtEl>
                                          <p:spTgt spid="106"/>
                                        </p:tgtEl>
                                      </p:cBhvr>
                                    </p:animEffect>
                                  </p:childTnLst>
                                </p:cTn>
                              </p:par>
                              <p:par>
                                <p:cTn id="117" presetID="22" presetClass="entr" presetSubtype="8" fill="hold" grpId="0" nodeType="withEffect">
                                  <p:stCondLst>
                                    <p:cond delay="0"/>
                                  </p:stCondLst>
                                  <p:childTnLst>
                                    <p:set>
                                      <p:cBhvr>
                                        <p:cTn id="118" dur="1" fill="hold">
                                          <p:stCondLst>
                                            <p:cond delay="0"/>
                                          </p:stCondLst>
                                        </p:cTn>
                                        <p:tgtEl>
                                          <p:spTgt spid="109"/>
                                        </p:tgtEl>
                                        <p:attrNameLst>
                                          <p:attrName>style.visibility</p:attrName>
                                        </p:attrNameLst>
                                      </p:cBhvr>
                                      <p:to>
                                        <p:strVal val="visible"/>
                                      </p:to>
                                    </p:set>
                                    <p:animEffect transition="in" filter="wipe(left)">
                                      <p:cBhvr>
                                        <p:cTn id="119" dur="500"/>
                                        <p:tgtEl>
                                          <p:spTgt spid="109"/>
                                        </p:tgtEl>
                                      </p:cBhvr>
                                    </p:animEffect>
                                  </p:childTnLst>
                                </p:cTn>
                              </p:par>
                            </p:childTnLst>
                          </p:cTn>
                        </p:par>
                        <p:par>
                          <p:cTn id="120" fill="hold">
                            <p:stCondLst>
                              <p:cond delay="4500"/>
                            </p:stCondLst>
                            <p:childTnLst>
                              <p:par>
                                <p:cTn id="121" presetID="22" presetClass="entr" presetSubtype="1" fill="hold" grpId="0" nodeType="afterEffect">
                                  <p:stCondLst>
                                    <p:cond delay="0"/>
                                  </p:stCondLst>
                                  <p:childTnLst>
                                    <p:set>
                                      <p:cBhvr>
                                        <p:cTn id="122" dur="1" fill="hold">
                                          <p:stCondLst>
                                            <p:cond delay="0"/>
                                          </p:stCondLst>
                                        </p:cTn>
                                        <p:tgtEl>
                                          <p:spTgt spid="114"/>
                                        </p:tgtEl>
                                        <p:attrNameLst>
                                          <p:attrName>style.visibility</p:attrName>
                                        </p:attrNameLst>
                                      </p:cBhvr>
                                      <p:to>
                                        <p:strVal val="visible"/>
                                      </p:to>
                                    </p:set>
                                    <p:animEffect transition="in" filter="wipe(up)">
                                      <p:cBhvr>
                                        <p:cTn id="123" dur="500"/>
                                        <p:tgtEl>
                                          <p:spTgt spid="114"/>
                                        </p:tgtEl>
                                      </p:cBhvr>
                                    </p:animEffect>
                                  </p:childTnLst>
                                </p:cTn>
                              </p:par>
                              <p:par>
                                <p:cTn id="124" presetID="22" presetClass="entr" presetSubtype="1" fill="hold" grpId="0" nodeType="withEffect">
                                  <p:stCondLst>
                                    <p:cond delay="0"/>
                                  </p:stCondLst>
                                  <p:childTnLst>
                                    <p:set>
                                      <p:cBhvr>
                                        <p:cTn id="125" dur="1" fill="hold">
                                          <p:stCondLst>
                                            <p:cond delay="0"/>
                                          </p:stCondLst>
                                        </p:cTn>
                                        <p:tgtEl>
                                          <p:spTgt spid="111"/>
                                        </p:tgtEl>
                                        <p:attrNameLst>
                                          <p:attrName>style.visibility</p:attrName>
                                        </p:attrNameLst>
                                      </p:cBhvr>
                                      <p:to>
                                        <p:strVal val="visible"/>
                                      </p:to>
                                    </p:set>
                                    <p:animEffect transition="in" filter="wipe(up)">
                                      <p:cBhvr>
                                        <p:cTn id="126" dur="500"/>
                                        <p:tgtEl>
                                          <p:spTgt spid="111"/>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95"/>
                                        </p:tgtEl>
                                        <p:attrNameLst>
                                          <p:attrName>style.visibility</p:attrName>
                                        </p:attrNameLst>
                                      </p:cBhvr>
                                      <p:to>
                                        <p:strVal val="visible"/>
                                      </p:to>
                                    </p:set>
                                    <p:animEffect transition="in" filter="wipe(up)">
                                      <p:cBhvr>
                                        <p:cTn id="129" dur="500"/>
                                        <p:tgtEl>
                                          <p:spTgt spid="95"/>
                                        </p:tgtEl>
                                      </p:cBhvr>
                                    </p:animEffect>
                                  </p:childTnLst>
                                </p:cTn>
                              </p:par>
                              <p:par>
                                <p:cTn id="130" presetID="22" presetClass="entr" presetSubtype="1" fill="hold" grpId="0" nodeType="withEffect">
                                  <p:stCondLst>
                                    <p:cond delay="0"/>
                                  </p:stCondLst>
                                  <p:childTnLst>
                                    <p:set>
                                      <p:cBhvr>
                                        <p:cTn id="131" dur="1" fill="hold">
                                          <p:stCondLst>
                                            <p:cond delay="0"/>
                                          </p:stCondLst>
                                        </p:cTn>
                                        <p:tgtEl>
                                          <p:spTgt spid="105"/>
                                        </p:tgtEl>
                                        <p:attrNameLst>
                                          <p:attrName>style.visibility</p:attrName>
                                        </p:attrNameLst>
                                      </p:cBhvr>
                                      <p:to>
                                        <p:strVal val="visible"/>
                                      </p:to>
                                    </p:set>
                                    <p:animEffect transition="in" filter="wipe(up)">
                                      <p:cBhvr>
                                        <p:cTn id="132" dur="500"/>
                                        <p:tgtEl>
                                          <p:spTgt spid="105"/>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108"/>
                                        </p:tgtEl>
                                        <p:attrNameLst>
                                          <p:attrName>style.visibility</p:attrName>
                                        </p:attrNameLst>
                                      </p:cBhvr>
                                      <p:to>
                                        <p:strVal val="visible"/>
                                      </p:to>
                                    </p:set>
                                    <p:animEffect transition="in" filter="wipe(up)">
                                      <p:cBhvr>
                                        <p:cTn id="135" dur="500"/>
                                        <p:tgtEl>
                                          <p:spTgt spid="108"/>
                                        </p:tgtEl>
                                      </p:cBhvr>
                                    </p:animEffect>
                                  </p:childTnLst>
                                </p:cTn>
                              </p:par>
                            </p:childTnLst>
                          </p:cTn>
                        </p:par>
                        <p:par>
                          <p:cTn id="136" fill="hold">
                            <p:stCondLst>
                              <p:cond delay="5000"/>
                            </p:stCondLst>
                            <p:childTnLst>
                              <p:par>
                                <p:cTn id="137" presetID="10" presetClass="entr" presetSubtype="0" fill="hold" grpId="0" nodeType="afterEffect">
                                  <p:stCondLst>
                                    <p:cond delay="0"/>
                                  </p:stCondLst>
                                  <p:childTnLst>
                                    <p:set>
                                      <p:cBhvr>
                                        <p:cTn id="138" dur="1" fill="hold">
                                          <p:stCondLst>
                                            <p:cond delay="0"/>
                                          </p:stCondLst>
                                        </p:cTn>
                                        <p:tgtEl>
                                          <p:spTgt spid="118"/>
                                        </p:tgtEl>
                                        <p:attrNameLst>
                                          <p:attrName>style.visibility</p:attrName>
                                        </p:attrNameLst>
                                      </p:cBhvr>
                                      <p:to>
                                        <p:strVal val="visible"/>
                                      </p:to>
                                    </p:set>
                                    <p:animEffect transition="in" filter="fade">
                                      <p:cBhvr>
                                        <p:cTn id="139" dur="500"/>
                                        <p:tgtEl>
                                          <p:spTgt spid="118"/>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116"/>
                                        </p:tgtEl>
                                        <p:attrNameLst>
                                          <p:attrName>style.visibility</p:attrName>
                                        </p:attrNameLst>
                                      </p:cBhvr>
                                      <p:to>
                                        <p:strVal val="visible"/>
                                      </p:to>
                                    </p:set>
                                    <p:animEffect transition="in" filter="fade">
                                      <p:cBhvr>
                                        <p:cTn id="142" dur="500"/>
                                        <p:tgtEl>
                                          <p:spTgt spid="116"/>
                                        </p:tgtEl>
                                      </p:cBhvr>
                                    </p:animEffect>
                                  </p:childTnLst>
                                </p:cTn>
                              </p:par>
                              <p:par>
                                <p:cTn id="143" presetID="10" presetClass="entr" presetSubtype="0" fill="hold" grpId="0" nodeType="withEffect">
                                  <p:stCondLst>
                                    <p:cond delay="0"/>
                                  </p:stCondLst>
                                  <p:childTnLst>
                                    <p:set>
                                      <p:cBhvr>
                                        <p:cTn id="144" dur="1" fill="hold">
                                          <p:stCondLst>
                                            <p:cond delay="0"/>
                                          </p:stCondLst>
                                        </p:cTn>
                                        <p:tgtEl>
                                          <p:spTgt spid="120"/>
                                        </p:tgtEl>
                                        <p:attrNameLst>
                                          <p:attrName>style.visibility</p:attrName>
                                        </p:attrNameLst>
                                      </p:cBhvr>
                                      <p:to>
                                        <p:strVal val="visible"/>
                                      </p:to>
                                    </p:set>
                                    <p:animEffect transition="in" filter="fade">
                                      <p:cBhvr>
                                        <p:cTn id="145" dur="500"/>
                                        <p:tgtEl>
                                          <p:spTgt spid="120"/>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121"/>
                                        </p:tgtEl>
                                        <p:attrNameLst>
                                          <p:attrName>style.visibility</p:attrName>
                                        </p:attrNameLst>
                                      </p:cBhvr>
                                      <p:to>
                                        <p:strVal val="visible"/>
                                      </p:to>
                                    </p:set>
                                    <p:animEffect transition="in" filter="fade">
                                      <p:cBhvr>
                                        <p:cTn id="148"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p:bldP spid="3" grpId="0" animBg="1"/>
      <p:bldP spid="46" grpId="0" animBg="1"/>
      <p:bldP spid="53" grpId="0"/>
      <p:bldP spid="79" grpId="0" animBg="1"/>
      <p:bldP spid="80" grpId="0" animBg="1"/>
      <p:bldP spid="81" grpId="0"/>
      <p:bldP spid="83" grpId="0" animBg="1"/>
      <p:bldP spid="84" grpId="0" animBg="1"/>
      <p:bldP spid="85" grpId="0"/>
      <p:bldP spid="87" grpId="0" animBg="1"/>
      <p:bldP spid="88" grpId="0" animBg="1"/>
      <p:bldP spid="89" grpId="0"/>
      <p:bldP spid="91" grpId="0" animBg="1"/>
      <p:bldP spid="92" grpId="0" animBg="1"/>
      <p:bldP spid="93" grpId="0"/>
      <p:bldP spid="95" grpId="0"/>
      <p:bldP spid="96" grpId="0"/>
      <p:bldP spid="105" grpId="0"/>
      <p:bldP spid="106" grpId="0"/>
      <p:bldP spid="108" grpId="0"/>
      <p:bldP spid="109" grpId="0"/>
      <p:bldP spid="111" grpId="0"/>
      <p:bldP spid="112" grpId="0"/>
      <p:bldP spid="114" grpId="0"/>
      <p:bldP spid="115" grpId="0"/>
      <p:bldP spid="116" grpId="0" animBg="1"/>
      <p:bldP spid="118" grpId="0" animBg="1"/>
      <p:bldP spid="120" grpId="0" animBg="1"/>
      <p:bldP spid="12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Chart 17">
            <a:extLst>
              <a:ext uri="{FF2B5EF4-FFF2-40B4-BE49-F238E27FC236}">
                <a16:creationId xmlns:a16="http://schemas.microsoft.com/office/drawing/2014/main" id="{00105BEF-F31E-4390-A702-A4AC9826F673}"/>
              </a:ext>
            </a:extLst>
          </p:cNvPr>
          <p:cNvGraphicFramePr/>
          <p:nvPr>
            <p:extLst>
              <p:ext uri="{D42A27DB-BD31-4B8C-83A1-F6EECF244321}">
                <p14:modId xmlns:p14="http://schemas.microsoft.com/office/powerpoint/2010/main" val="1433518123"/>
              </p:ext>
            </p:extLst>
          </p:nvPr>
        </p:nvGraphicFramePr>
        <p:xfrm>
          <a:off x="3397248" y="1599620"/>
          <a:ext cx="5397501" cy="3972561"/>
        </p:xfrm>
        <a:graphic>
          <a:graphicData uri="http://schemas.openxmlformats.org/drawingml/2006/chart">
            <c:chart xmlns:c="http://schemas.openxmlformats.org/drawingml/2006/chart" xmlns:r="http://schemas.openxmlformats.org/officeDocument/2006/relationships" r:id="rId2"/>
          </a:graphicData>
        </a:graphic>
      </p:graphicFrame>
      <p:sp>
        <p:nvSpPr>
          <p:cNvPr id="19" name="Freeform: Shape 18">
            <a:extLst>
              <a:ext uri="{FF2B5EF4-FFF2-40B4-BE49-F238E27FC236}">
                <a16:creationId xmlns:a16="http://schemas.microsoft.com/office/drawing/2014/main" id="{8A5C7604-94E3-48AC-B365-DC478C8E954C}"/>
              </a:ext>
            </a:extLst>
          </p:cNvPr>
          <p:cNvSpPr>
            <a:spLocks noChangeAspect="1"/>
          </p:cNvSpPr>
          <p:nvPr/>
        </p:nvSpPr>
        <p:spPr>
          <a:xfrm rot="10800000">
            <a:off x="7272528" y="2797647"/>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lumMod val="75000"/>
            </a:schemeClr>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 name="TextBox 49">
            <a:extLst>
              <a:ext uri="{FF2B5EF4-FFF2-40B4-BE49-F238E27FC236}">
                <a16:creationId xmlns:a16="http://schemas.microsoft.com/office/drawing/2014/main" id="{1F9EEF18-3DF8-4C72-804B-3EF37C9C0820}"/>
              </a:ext>
            </a:extLst>
          </p:cNvPr>
          <p:cNvSpPr txBox="1"/>
          <p:nvPr/>
        </p:nvSpPr>
        <p:spPr>
          <a:xfrm>
            <a:off x="2400861" y="5667448"/>
            <a:ext cx="7390279" cy="614014"/>
          </a:xfrm>
          <a:prstGeom prst="rect">
            <a:avLst/>
          </a:prstGeom>
          <a:noFill/>
        </p:spPr>
        <p:txBody>
          <a:bodyPr wrap="square" rtlCol="0" anchor="t">
            <a:spAutoFit/>
          </a:bodyPr>
          <a:lstStyle/>
          <a:p>
            <a:pPr algn="ctr">
              <a:lnSpc>
                <a:spcPct val="150000"/>
              </a:lnSpc>
            </a:pPr>
            <a:r>
              <a:rPr lang="en-US" sz="1200" dirty="0"/>
              <a:t>A wonderful serenity has taken possession entire soul like these feel the charm of existence in this spot which was created for the bliss of souls like mine happy</a:t>
            </a:r>
          </a:p>
        </p:txBody>
      </p:sp>
      <p:sp>
        <p:nvSpPr>
          <p:cNvPr id="51" name="Freeform: Shape 50">
            <a:extLst>
              <a:ext uri="{FF2B5EF4-FFF2-40B4-BE49-F238E27FC236}">
                <a16:creationId xmlns:a16="http://schemas.microsoft.com/office/drawing/2014/main" id="{62E01EB1-F680-467E-BAE0-1DFA9ED8DDF6}"/>
              </a:ext>
            </a:extLst>
          </p:cNvPr>
          <p:cNvSpPr/>
          <p:nvPr/>
        </p:nvSpPr>
        <p:spPr>
          <a:xfrm rot="10800000">
            <a:off x="4583828" y="1531783"/>
            <a:ext cx="933051" cy="1093998"/>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lumMod val="75000"/>
            </a:schemeClr>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4" name="Oval 63">
            <a:extLst>
              <a:ext uri="{FF2B5EF4-FFF2-40B4-BE49-F238E27FC236}">
                <a16:creationId xmlns:a16="http://schemas.microsoft.com/office/drawing/2014/main" id="{09893858-3FF8-4BE9-9D78-A5AF9B9A44CC}"/>
              </a:ext>
            </a:extLst>
          </p:cNvPr>
          <p:cNvSpPr/>
          <p:nvPr/>
        </p:nvSpPr>
        <p:spPr>
          <a:xfrm>
            <a:off x="8852219" y="2612749"/>
            <a:ext cx="609600" cy="6112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a:extLst>
              <a:ext uri="{FF2B5EF4-FFF2-40B4-BE49-F238E27FC236}">
                <a16:creationId xmlns:a16="http://schemas.microsoft.com/office/drawing/2014/main" id="{5102A5DD-1887-4A88-9F3C-95458F6E5AD4}"/>
              </a:ext>
            </a:extLst>
          </p:cNvPr>
          <p:cNvSpPr txBox="1"/>
          <p:nvPr/>
        </p:nvSpPr>
        <p:spPr>
          <a:xfrm>
            <a:off x="9651443" y="2858617"/>
            <a:ext cx="193254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66" name="TextBox 65">
            <a:extLst>
              <a:ext uri="{FF2B5EF4-FFF2-40B4-BE49-F238E27FC236}">
                <a16:creationId xmlns:a16="http://schemas.microsoft.com/office/drawing/2014/main" id="{7F3CD3F2-0293-44F7-B453-EF840D0C1D44}"/>
              </a:ext>
            </a:extLst>
          </p:cNvPr>
          <p:cNvSpPr txBox="1"/>
          <p:nvPr/>
        </p:nvSpPr>
        <p:spPr>
          <a:xfrm>
            <a:off x="9651443" y="2501861"/>
            <a:ext cx="185591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67" name="Oval 66">
            <a:extLst>
              <a:ext uri="{FF2B5EF4-FFF2-40B4-BE49-F238E27FC236}">
                <a16:creationId xmlns:a16="http://schemas.microsoft.com/office/drawing/2014/main" id="{48A01110-7C30-4ED9-AB16-7858FBCF5E22}"/>
              </a:ext>
            </a:extLst>
          </p:cNvPr>
          <p:cNvSpPr/>
          <p:nvPr/>
        </p:nvSpPr>
        <p:spPr>
          <a:xfrm>
            <a:off x="8848928" y="3812960"/>
            <a:ext cx="609600" cy="6112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TextBox 67">
            <a:extLst>
              <a:ext uri="{FF2B5EF4-FFF2-40B4-BE49-F238E27FC236}">
                <a16:creationId xmlns:a16="http://schemas.microsoft.com/office/drawing/2014/main" id="{1FBC8F8D-10C8-4529-AA5F-D225DEF20882}"/>
              </a:ext>
            </a:extLst>
          </p:cNvPr>
          <p:cNvSpPr txBox="1"/>
          <p:nvPr/>
        </p:nvSpPr>
        <p:spPr>
          <a:xfrm>
            <a:off x="9657880" y="4058828"/>
            <a:ext cx="193254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69" name="TextBox 68">
            <a:extLst>
              <a:ext uri="{FF2B5EF4-FFF2-40B4-BE49-F238E27FC236}">
                <a16:creationId xmlns:a16="http://schemas.microsoft.com/office/drawing/2014/main" id="{F9085F5D-EE13-41B4-96B1-B32915D15453}"/>
              </a:ext>
            </a:extLst>
          </p:cNvPr>
          <p:cNvSpPr txBox="1"/>
          <p:nvPr/>
        </p:nvSpPr>
        <p:spPr>
          <a:xfrm>
            <a:off x="9657880" y="3702072"/>
            <a:ext cx="1855919" cy="400110"/>
          </a:xfrm>
          <a:prstGeom prst="rect">
            <a:avLst/>
          </a:prstGeom>
          <a:noFill/>
        </p:spPr>
        <p:txBody>
          <a:bodyPr wrap="square" rtlCol="0" anchor="ctr">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sp>
        <p:nvSpPr>
          <p:cNvPr id="70" name="Oval 69">
            <a:extLst>
              <a:ext uri="{FF2B5EF4-FFF2-40B4-BE49-F238E27FC236}">
                <a16:creationId xmlns:a16="http://schemas.microsoft.com/office/drawing/2014/main" id="{E2C4539E-C13A-481B-86CD-A917F6E875DF}"/>
              </a:ext>
            </a:extLst>
          </p:cNvPr>
          <p:cNvSpPr/>
          <p:nvPr/>
        </p:nvSpPr>
        <p:spPr>
          <a:xfrm>
            <a:off x="2746801" y="2612749"/>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1" name="Group 70">
            <a:extLst>
              <a:ext uri="{FF2B5EF4-FFF2-40B4-BE49-F238E27FC236}">
                <a16:creationId xmlns:a16="http://schemas.microsoft.com/office/drawing/2014/main" id="{3C5DD961-F56B-4565-9B5D-FAB8EA0CC825}"/>
              </a:ext>
            </a:extLst>
          </p:cNvPr>
          <p:cNvGrpSpPr>
            <a:grpSpLocks/>
          </p:cNvGrpSpPr>
          <p:nvPr/>
        </p:nvGrpSpPr>
        <p:grpSpPr>
          <a:xfrm>
            <a:off x="2914441" y="2781229"/>
            <a:ext cx="274320" cy="274320"/>
            <a:chOff x="4382451" y="513673"/>
            <a:chExt cx="691715" cy="710184"/>
          </a:xfrm>
          <a:solidFill>
            <a:schemeClr val="bg2"/>
          </a:solidFill>
        </p:grpSpPr>
        <p:sp>
          <p:nvSpPr>
            <p:cNvPr id="72" name="Freeform: Shape 71">
              <a:extLst>
                <a:ext uri="{FF2B5EF4-FFF2-40B4-BE49-F238E27FC236}">
                  <a16:creationId xmlns:a16="http://schemas.microsoft.com/office/drawing/2014/main" id="{BEAFB3DF-0FBD-4258-AD04-6CF7D259AA0B}"/>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3F6F8778-C600-46A4-8472-0D472502E205}"/>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1E3F09DB-C33B-4C77-B344-33BE9FB1F29B}"/>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75" name="Freeform: Shape 74">
              <a:extLst>
                <a:ext uri="{FF2B5EF4-FFF2-40B4-BE49-F238E27FC236}">
                  <a16:creationId xmlns:a16="http://schemas.microsoft.com/office/drawing/2014/main" id="{97BB5A29-17BF-4F9C-B187-8B313D1D0B00}"/>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96B295C4-7DF8-4D31-BF36-37FABAC3D77A}"/>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5207D9C0-98BF-43F2-839C-9A49845606D3}"/>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FD63BAF5-58E6-4BAD-81CD-3179AA05C195}"/>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B667B3FA-CC99-4A8B-9343-438A3667AAC2}"/>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60E8FE40-8AB9-4E90-B396-13CACC67B87F}"/>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8AAEA0D3-589A-4CB1-A28E-2A254827A94E}"/>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82" name="Oval 81">
            <a:extLst>
              <a:ext uri="{FF2B5EF4-FFF2-40B4-BE49-F238E27FC236}">
                <a16:creationId xmlns:a16="http://schemas.microsoft.com/office/drawing/2014/main" id="{D6A3AEFC-65F3-448D-8FE9-AD70AF598049}"/>
              </a:ext>
            </a:extLst>
          </p:cNvPr>
          <p:cNvSpPr/>
          <p:nvPr/>
        </p:nvSpPr>
        <p:spPr>
          <a:xfrm>
            <a:off x="2743510" y="3812960"/>
            <a:ext cx="609600" cy="61128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TextBox 82">
            <a:extLst>
              <a:ext uri="{FF2B5EF4-FFF2-40B4-BE49-F238E27FC236}">
                <a16:creationId xmlns:a16="http://schemas.microsoft.com/office/drawing/2014/main" id="{80AA9F81-12D4-48A1-B532-A1130C3B6616}"/>
              </a:ext>
            </a:extLst>
          </p:cNvPr>
          <p:cNvSpPr txBox="1"/>
          <p:nvPr/>
        </p:nvSpPr>
        <p:spPr>
          <a:xfrm>
            <a:off x="598766" y="2854175"/>
            <a:ext cx="1932545"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84" name="TextBox 83">
            <a:extLst>
              <a:ext uri="{FF2B5EF4-FFF2-40B4-BE49-F238E27FC236}">
                <a16:creationId xmlns:a16="http://schemas.microsoft.com/office/drawing/2014/main" id="{6B7D1F50-5EEA-486F-8B3F-B4EC7A71D5E2}"/>
              </a:ext>
            </a:extLst>
          </p:cNvPr>
          <p:cNvSpPr txBox="1"/>
          <p:nvPr/>
        </p:nvSpPr>
        <p:spPr>
          <a:xfrm>
            <a:off x="675392" y="2497419"/>
            <a:ext cx="1855919" cy="400110"/>
          </a:xfrm>
          <a:prstGeom prst="rect">
            <a:avLst/>
          </a:prstGeom>
          <a:noFill/>
        </p:spPr>
        <p:txBody>
          <a:bodyPr wrap="square" rtlCol="0" anchor="ctr">
            <a:spAutoFit/>
          </a:bodyPr>
          <a:lstStyle/>
          <a:p>
            <a:pPr algn="r"/>
            <a:r>
              <a:rPr lang="en-US" sz="2000" b="1" dirty="0">
                <a:solidFill>
                  <a:schemeClr val="accent1"/>
                </a:solidFill>
                <a:latin typeface="+mj-lt"/>
              </a:rPr>
              <a:t>Description</a:t>
            </a:r>
            <a:endParaRPr lang="en-ID" sz="2000" b="1" dirty="0">
              <a:solidFill>
                <a:schemeClr val="accent1"/>
              </a:solidFill>
              <a:latin typeface="+mj-lt"/>
            </a:endParaRPr>
          </a:p>
        </p:txBody>
      </p:sp>
      <p:sp>
        <p:nvSpPr>
          <p:cNvPr id="85" name="TextBox 84">
            <a:extLst>
              <a:ext uri="{FF2B5EF4-FFF2-40B4-BE49-F238E27FC236}">
                <a16:creationId xmlns:a16="http://schemas.microsoft.com/office/drawing/2014/main" id="{F41691CF-6A7F-4A8E-8F51-52FD57955BE5}"/>
              </a:ext>
            </a:extLst>
          </p:cNvPr>
          <p:cNvSpPr txBox="1"/>
          <p:nvPr/>
        </p:nvSpPr>
        <p:spPr>
          <a:xfrm>
            <a:off x="598766" y="4054386"/>
            <a:ext cx="1932545"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86" name="TextBox 85">
            <a:extLst>
              <a:ext uri="{FF2B5EF4-FFF2-40B4-BE49-F238E27FC236}">
                <a16:creationId xmlns:a16="http://schemas.microsoft.com/office/drawing/2014/main" id="{4D194CC7-712F-4226-B172-9E2E83A83C11}"/>
              </a:ext>
            </a:extLst>
          </p:cNvPr>
          <p:cNvSpPr txBox="1"/>
          <p:nvPr/>
        </p:nvSpPr>
        <p:spPr>
          <a:xfrm>
            <a:off x="675392" y="3697630"/>
            <a:ext cx="1855919" cy="400110"/>
          </a:xfrm>
          <a:prstGeom prst="rect">
            <a:avLst/>
          </a:prstGeom>
          <a:noFill/>
        </p:spPr>
        <p:txBody>
          <a:bodyPr wrap="square" rtlCol="0" anchor="ctr">
            <a:spAutoFit/>
          </a:bodyPr>
          <a:lstStyle/>
          <a:p>
            <a:pPr algn="r"/>
            <a:r>
              <a:rPr lang="en-US" sz="2000" b="1" dirty="0">
                <a:solidFill>
                  <a:schemeClr val="accent3"/>
                </a:solidFill>
                <a:latin typeface="+mj-lt"/>
              </a:rPr>
              <a:t>Description</a:t>
            </a:r>
            <a:endParaRPr lang="en-ID" sz="2000" b="1" dirty="0">
              <a:solidFill>
                <a:schemeClr val="accent3"/>
              </a:solidFill>
              <a:latin typeface="+mj-lt"/>
            </a:endParaRPr>
          </a:p>
        </p:txBody>
      </p:sp>
      <p:grpSp>
        <p:nvGrpSpPr>
          <p:cNvPr id="87" name="Group 86">
            <a:extLst>
              <a:ext uri="{FF2B5EF4-FFF2-40B4-BE49-F238E27FC236}">
                <a16:creationId xmlns:a16="http://schemas.microsoft.com/office/drawing/2014/main" id="{59B5B4A5-5CAA-43F5-B108-581569100814}"/>
              </a:ext>
            </a:extLst>
          </p:cNvPr>
          <p:cNvGrpSpPr>
            <a:grpSpLocks noChangeAspect="1"/>
          </p:cNvGrpSpPr>
          <p:nvPr/>
        </p:nvGrpSpPr>
        <p:grpSpPr>
          <a:xfrm>
            <a:off x="2923477" y="3981440"/>
            <a:ext cx="249666" cy="274320"/>
            <a:chOff x="5754909" y="3048000"/>
            <a:chExt cx="693515" cy="761999"/>
          </a:xfrm>
          <a:solidFill>
            <a:schemeClr val="bg2"/>
          </a:solidFill>
        </p:grpSpPr>
        <p:sp>
          <p:nvSpPr>
            <p:cNvPr id="88" name="Freeform: Shape 87">
              <a:extLst>
                <a:ext uri="{FF2B5EF4-FFF2-40B4-BE49-F238E27FC236}">
                  <a16:creationId xmlns:a16="http://schemas.microsoft.com/office/drawing/2014/main" id="{6094A1C6-A541-412E-AEE0-4EEA018BC952}"/>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12E3858C-E254-4094-9AC6-72DAE4DB9AD0}"/>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7F81F219-6D38-402F-8014-7FA61DA7DC08}"/>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A49DF4A1-BEEC-4814-8986-4DD7C28601D0}"/>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3557061F-3F98-4CA8-A46B-585B0EF2D892}"/>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2F53B86D-05A9-4ED8-8BC3-0EC8E4866CB4}"/>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9D0E5647-D8CE-4647-B92C-3038F0563664}"/>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95" name="Group 94">
            <a:extLst>
              <a:ext uri="{FF2B5EF4-FFF2-40B4-BE49-F238E27FC236}">
                <a16:creationId xmlns:a16="http://schemas.microsoft.com/office/drawing/2014/main" id="{0B3E89D9-981C-4A9F-9D74-69C0E675BE63}"/>
              </a:ext>
            </a:extLst>
          </p:cNvPr>
          <p:cNvGrpSpPr>
            <a:grpSpLocks noChangeAspect="1"/>
          </p:cNvGrpSpPr>
          <p:nvPr/>
        </p:nvGrpSpPr>
        <p:grpSpPr>
          <a:xfrm>
            <a:off x="9016568" y="4022245"/>
            <a:ext cx="274320" cy="192710"/>
            <a:chOff x="7423335" y="1888726"/>
            <a:chExt cx="761999" cy="535304"/>
          </a:xfrm>
          <a:solidFill>
            <a:schemeClr val="bg2"/>
          </a:solidFill>
        </p:grpSpPr>
        <p:sp>
          <p:nvSpPr>
            <p:cNvPr id="96" name="Freeform: Shape 95">
              <a:extLst>
                <a:ext uri="{FF2B5EF4-FFF2-40B4-BE49-F238E27FC236}">
                  <a16:creationId xmlns:a16="http://schemas.microsoft.com/office/drawing/2014/main" id="{7AD8DC26-83BA-41E1-BCB9-2C0C6D028AD5}"/>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FD36F4A1-DFA3-4872-B01F-4A6E4F05F719}"/>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98" name="Freeform: Shape 97">
              <a:extLst>
                <a:ext uri="{FF2B5EF4-FFF2-40B4-BE49-F238E27FC236}">
                  <a16:creationId xmlns:a16="http://schemas.microsoft.com/office/drawing/2014/main" id="{242AC927-F11D-4570-8A7B-EF6426DB8E4A}"/>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99" name="Freeform: Shape 98">
              <a:extLst>
                <a:ext uri="{FF2B5EF4-FFF2-40B4-BE49-F238E27FC236}">
                  <a16:creationId xmlns:a16="http://schemas.microsoft.com/office/drawing/2014/main" id="{7579E014-8F11-4D0C-93C0-BCD79139BD75}"/>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00" name="Freeform: Shape 99">
              <a:extLst>
                <a:ext uri="{FF2B5EF4-FFF2-40B4-BE49-F238E27FC236}">
                  <a16:creationId xmlns:a16="http://schemas.microsoft.com/office/drawing/2014/main" id="{658AEED1-5CF3-4C4E-A384-04B752602482}"/>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01" name="Freeform: Shape 100">
              <a:extLst>
                <a:ext uri="{FF2B5EF4-FFF2-40B4-BE49-F238E27FC236}">
                  <a16:creationId xmlns:a16="http://schemas.microsoft.com/office/drawing/2014/main" id="{7A3A6943-E639-4508-AA20-5C509DE1D1D9}"/>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02" name="Freeform: Shape 101">
              <a:extLst>
                <a:ext uri="{FF2B5EF4-FFF2-40B4-BE49-F238E27FC236}">
                  <a16:creationId xmlns:a16="http://schemas.microsoft.com/office/drawing/2014/main" id="{23FFCC3F-A24F-4A6D-8E69-A36BA21EDF1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03" name="Group 102">
            <a:extLst>
              <a:ext uri="{FF2B5EF4-FFF2-40B4-BE49-F238E27FC236}">
                <a16:creationId xmlns:a16="http://schemas.microsoft.com/office/drawing/2014/main" id="{84EFB1F3-CF38-4175-AA79-C4E89916EB8E}"/>
              </a:ext>
            </a:extLst>
          </p:cNvPr>
          <p:cNvGrpSpPr>
            <a:grpSpLocks noChangeAspect="1"/>
          </p:cNvGrpSpPr>
          <p:nvPr/>
        </p:nvGrpSpPr>
        <p:grpSpPr>
          <a:xfrm>
            <a:off x="9019859" y="2804314"/>
            <a:ext cx="274320" cy="228151"/>
            <a:chOff x="8247513" y="567093"/>
            <a:chExt cx="799958" cy="665320"/>
          </a:xfrm>
          <a:solidFill>
            <a:schemeClr val="bg2"/>
          </a:solidFill>
        </p:grpSpPr>
        <p:sp>
          <p:nvSpPr>
            <p:cNvPr id="104" name="Freeform: Shape 103">
              <a:extLst>
                <a:ext uri="{FF2B5EF4-FFF2-40B4-BE49-F238E27FC236}">
                  <a16:creationId xmlns:a16="http://schemas.microsoft.com/office/drawing/2014/main" id="{B2CAD52C-7D51-421A-BD64-96495A9212D6}"/>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105" name="Freeform: Shape 104">
              <a:extLst>
                <a:ext uri="{FF2B5EF4-FFF2-40B4-BE49-F238E27FC236}">
                  <a16:creationId xmlns:a16="http://schemas.microsoft.com/office/drawing/2014/main" id="{CA9CBD12-3C6C-4364-997E-05D28E97140D}"/>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06" name="Freeform: Shape 105">
              <a:extLst>
                <a:ext uri="{FF2B5EF4-FFF2-40B4-BE49-F238E27FC236}">
                  <a16:creationId xmlns:a16="http://schemas.microsoft.com/office/drawing/2014/main" id="{A6392D16-F2DF-4724-977A-185279B516C8}"/>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107" name="Freeform: Shape 106">
              <a:extLst>
                <a:ext uri="{FF2B5EF4-FFF2-40B4-BE49-F238E27FC236}">
                  <a16:creationId xmlns:a16="http://schemas.microsoft.com/office/drawing/2014/main" id="{2195E0C4-224F-464F-BE6A-DDC9FE817878}"/>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08" name="Freeform: Shape 107">
              <a:extLst>
                <a:ext uri="{FF2B5EF4-FFF2-40B4-BE49-F238E27FC236}">
                  <a16:creationId xmlns:a16="http://schemas.microsoft.com/office/drawing/2014/main" id="{4B503AF2-455D-4BF6-BD0F-9D4CAEBCF66B}"/>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sp>
        <p:nvSpPr>
          <p:cNvPr id="109" name="Freeform: Shape 108">
            <a:extLst>
              <a:ext uri="{FF2B5EF4-FFF2-40B4-BE49-F238E27FC236}">
                <a16:creationId xmlns:a16="http://schemas.microsoft.com/office/drawing/2014/main" id="{F1402FA1-B33C-43D7-B1CF-0BD7096F681A}"/>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0" name="Freeform: Shape 109">
            <a:extLst>
              <a:ext uri="{FF2B5EF4-FFF2-40B4-BE49-F238E27FC236}">
                <a16:creationId xmlns:a16="http://schemas.microsoft.com/office/drawing/2014/main" id="{214A8BF6-9521-459E-A775-0B6CF1054CA0}"/>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1" name="Freeform: Shape 110">
            <a:extLst>
              <a:ext uri="{FF2B5EF4-FFF2-40B4-BE49-F238E27FC236}">
                <a16:creationId xmlns:a16="http://schemas.microsoft.com/office/drawing/2014/main" id="{3550D3E2-49E5-4DA8-8BBE-8322D0A41CF8}"/>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2" name="Freeform: Shape 111">
            <a:extLst>
              <a:ext uri="{FF2B5EF4-FFF2-40B4-BE49-F238E27FC236}">
                <a16:creationId xmlns:a16="http://schemas.microsoft.com/office/drawing/2014/main" id="{ECC59E77-6D26-481B-A2C3-65B0CB21AF20}"/>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3" name="TextBox 112">
            <a:extLst>
              <a:ext uri="{FF2B5EF4-FFF2-40B4-BE49-F238E27FC236}">
                <a16:creationId xmlns:a16="http://schemas.microsoft.com/office/drawing/2014/main" id="{FC76956E-D6E3-451F-9D55-9A1634BCF857}"/>
              </a:ext>
            </a:extLst>
          </p:cNvPr>
          <p:cNvSpPr txBox="1"/>
          <p:nvPr/>
        </p:nvSpPr>
        <p:spPr>
          <a:xfrm>
            <a:off x="4583828" y="1795672"/>
            <a:ext cx="933051" cy="338554"/>
          </a:xfrm>
          <a:prstGeom prst="rect">
            <a:avLst/>
          </a:prstGeom>
          <a:noFill/>
        </p:spPr>
        <p:txBody>
          <a:bodyPr wrap="square" rtlCol="0" anchor="ctr">
            <a:spAutoFit/>
          </a:bodyPr>
          <a:lstStyle/>
          <a:p>
            <a:pPr algn="ctr"/>
            <a:r>
              <a:rPr lang="en-US" sz="1600" b="1" dirty="0">
                <a:solidFill>
                  <a:schemeClr val="bg2"/>
                </a:solidFill>
                <a:latin typeface="+mj-lt"/>
              </a:rPr>
              <a:t>$.23K</a:t>
            </a:r>
            <a:endParaRPr lang="en-ID" sz="1600" b="1" dirty="0">
              <a:solidFill>
                <a:schemeClr val="bg2"/>
              </a:solidFill>
              <a:latin typeface="+mj-lt"/>
            </a:endParaRPr>
          </a:p>
        </p:txBody>
      </p:sp>
      <p:sp>
        <p:nvSpPr>
          <p:cNvPr id="114" name="TextBox 113">
            <a:extLst>
              <a:ext uri="{FF2B5EF4-FFF2-40B4-BE49-F238E27FC236}">
                <a16:creationId xmlns:a16="http://schemas.microsoft.com/office/drawing/2014/main" id="{93135FD2-19C2-4E51-9E46-FC18DEF1BFE3}"/>
              </a:ext>
            </a:extLst>
          </p:cNvPr>
          <p:cNvSpPr txBox="1"/>
          <p:nvPr/>
        </p:nvSpPr>
        <p:spPr>
          <a:xfrm>
            <a:off x="7272527" y="3084379"/>
            <a:ext cx="933051" cy="338554"/>
          </a:xfrm>
          <a:prstGeom prst="rect">
            <a:avLst/>
          </a:prstGeom>
          <a:noFill/>
        </p:spPr>
        <p:txBody>
          <a:bodyPr wrap="square" rtlCol="0" anchor="ctr">
            <a:spAutoFit/>
          </a:bodyPr>
          <a:lstStyle/>
          <a:p>
            <a:pPr algn="ctr"/>
            <a:r>
              <a:rPr lang="en-US" sz="1600" b="1" dirty="0">
                <a:solidFill>
                  <a:schemeClr val="bg2"/>
                </a:solidFill>
                <a:latin typeface="+mj-lt"/>
              </a:rPr>
              <a:t>$.78.2K</a:t>
            </a:r>
            <a:endParaRPr lang="en-ID" sz="1600" b="1" dirty="0">
              <a:solidFill>
                <a:schemeClr val="bg2"/>
              </a:solidFill>
              <a:latin typeface="+mj-lt"/>
            </a:endParaRPr>
          </a:p>
        </p:txBody>
      </p:sp>
      <p:sp>
        <p:nvSpPr>
          <p:cNvPr id="2" name="Title 1">
            <a:extLst>
              <a:ext uri="{FF2B5EF4-FFF2-40B4-BE49-F238E27FC236}">
                <a16:creationId xmlns:a16="http://schemas.microsoft.com/office/drawing/2014/main" id="{6AD15189-6097-422D-AF4E-78AAB84FBDC1}"/>
              </a:ext>
            </a:extLst>
          </p:cNvPr>
          <p:cNvSpPr>
            <a:spLocks noGrp="1"/>
          </p:cNvSpPr>
          <p:nvPr>
            <p:ph type="title"/>
          </p:nvPr>
        </p:nvSpPr>
        <p:spPr/>
        <p:txBody>
          <a:bodyPr/>
          <a:lstStyle/>
          <a:p>
            <a:r>
              <a:rPr lang="en-US" sz="4400" b="1" dirty="0">
                <a:latin typeface="+mj-lt"/>
              </a:rPr>
              <a:t>Our Chart Data</a:t>
            </a:r>
            <a:endParaRPr lang="en-ID" dirty="0"/>
          </a:p>
        </p:txBody>
      </p:sp>
      <p:grpSp>
        <p:nvGrpSpPr>
          <p:cNvPr id="115" name="Group 114">
            <a:extLst>
              <a:ext uri="{FF2B5EF4-FFF2-40B4-BE49-F238E27FC236}">
                <a16:creationId xmlns:a16="http://schemas.microsoft.com/office/drawing/2014/main" id="{13FCAFBB-3A20-4A23-AF8E-4765934FE98D}"/>
              </a:ext>
            </a:extLst>
          </p:cNvPr>
          <p:cNvGrpSpPr/>
          <p:nvPr/>
        </p:nvGrpSpPr>
        <p:grpSpPr>
          <a:xfrm flipH="1">
            <a:off x="11736280" y="6144108"/>
            <a:ext cx="75882" cy="340360"/>
            <a:chOff x="9907480" y="461639"/>
            <a:chExt cx="97654" cy="438014"/>
          </a:xfrm>
        </p:grpSpPr>
        <p:sp>
          <p:nvSpPr>
            <p:cNvPr id="116" name="Oval 115">
              <a:extLst>
                <a:ext uri="{FF2B5EF4-FFF2-40B4-BE49-F238E27FC236}">
                  <a16:creationId xmlns:a16="http://schemas.microsoft.com/office/drawing/2014/main" id="{A9F82301-D3AB-4872-A3B3-C25F7359627A}"/>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7" name="Oval 116">
              <a:extLst>
                <a:ext uri="{FF2B5EF4-FFF2-40B4-BE49-F238E27FC236}">
                  <a16:creationId xmlns:a16="http://schemas.microsoft.com/office/drawing/2014/main" id="{2C5C2E6A-E01F-4B82-B87D-49F2295E2B0F}"/>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8" name="Oval 117">
              <a:extLst>
                <a:ext uri="{FF2B5EF4-FFF2-40B4-BE49-F238E27FC236}">
                  <a16:creationId xmlns:a16="http://schemas.microsoft.com/office/drawing/2014/main" id="{3D690C04-8730-4C52-8716-8FFA3B5B6CE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119" name="Group 118">
            <a:extLst>
              <a:ext uri="{FF2B5EF4-FFF2-40B4-BE49-F238E27FC236}">
                <a16:creationId xmlns:a16="http://schemas.microsoft.com/office/drawing/2014/main" id="{3BA11DEE-6D65-4929-8AF7-0EDB52A8759A}"/>
              </a:ext>
            </a:extLst>
          </p:cNvPr>
          <p:cNvGrpSpPr/>
          <p:nvPr/>
        </p:nvGrpSpPr>
        <p:grpSpPr>
          <a:xfrm>
            <a:off x="342656" y="351039"/>
            <a:ext cx="675098" cy="128804"/>
            <a:chOff x="3591836" y="2985608"/>
            <a:chExt cx="4510140" cy="860501"/>
          </a:xfrm>
          <a:solidFill>
            <a:schemeClr val="tx1"/>
          </a:solidFill>
        </p:grpSpPr>
        <p:sp>
          <p:nvSpPr>
            <p:cNvPr id="120" name="Freeform: Shape 119">
              <a:extLst>
                <a:ext uri="{FF2B5EF4-FFF2-40B4-BE49-F238E27FC236}">
                  <a16:creationId xmlns:a16="http://schemas.microsoft.com/office/drawing/2014/main" id="{FC07ECEB-BA5D-4BF6-B64F-F1EEE5EB3973}"/>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21" name="Freeform: Shape 120">
              <a:extLst>
                <a:ext uri="{FF2B5EF4-FFF2-40B4-BE49-F238E27FC236}">
                  <a16:creationId xmlns:a16="http://schemas.microsoft.com/office/drawing/2014/main" id="{C0E523AD-F504-48E7-BC40-1072ABE4DBB0}"/>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22" name="Freeform: Shape 121">
              <a:extLst>
                <a:ext uri="{FF2B5EF4-FFF2-40B4-BE49-F238E27FC236}">
                  <a16:creationId xmlns:a16="http://schemas.microsoft.com/office/drawing/2014/main" id="{BF822D05-A0D4-461F-8697-E9B241D33A6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23" name="Freeform: Shape 122">
              <a:extLst>
                <a:ext uri="{FF2B5EF4-FFF2-40B4-BE49-F238E27FC236}">
                  <a16:creationId xmlns:a16="http://schemas.microsoft.com/office/drawing/2014/main" id="{5FFB8B04-DFD0-44F2-8537-D1536D4BB523}"/>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24" name="Freeform: Shape 123">
              <a:extLst>
                <a:ext uri="{FF2B5EF4-FFF2-40B4-BE49-F238E27FC236}">
                  <a16:creationId xmlns:a16="http://schemas.microsoft.com/office/drawing/2014/main" id="{53A8DF97-EAB2-4DDD-ACDC-0BB4AD93074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25" name="Freeform: Shape 124">
              <a:extLst>
                <a:ext uri="{FF2B5EF4-FFF2-40B4-BE49-F238E27FC236}">
                  <a16:creationId xmlns:a16="http://schemas.microsoft.com/office/drawing/2014/main" id="{F1C214B8-037D-420D-B9A6-D6274F2EDFCB}"/>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443075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9"/>
                                        </p:tgtEl>
                                        <p:attrNameLst>
                                          <p:attrName>style.visibility</p:attrName>
                                        </p:attrNameLst>
                                      </p:cBhvr>
                                      <p:to>
                                        <p:strVal val="visible"/>
                                      </p:to>
                                    </p:set>
                                    <p:animEffect transition="in" filter="wipe(left)">
                                      <p:cBhvr>
                                        <p:cTn id="7" dur="500"/>
                                        <p:tgtEl>
                                          <p:spTgt spid="11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5"/>
                                        </p:tgtEl>
                                        <p:attrNameLst>
                                          <p:attrName>style.visibility</p:attrName>
                                        </p:attrNameLst>
                                      </p:cBhvr>
                                      <p:to>
                                        <p:strVal val="visible"/>
                                      </p:to>
                                    </p:set>
                                    <p:animEffect transition="in" filter="wipe(up)">
                                      <p:cBhvr>
                                        <p:cTn id="11" dur="500"/>
                                        <p:tgtEl>
                                          <p:spTgt spid="11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down)">
                                      <p:cBhvr>
                                        <p:cTn id="25" dur="500"/>
                                        <p:tgtEl>
                                          <p:spTgt spid="19"/>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wipe(down)">
                                      <p:cBhvr>
                                        <p:cTn id="28" dur="500"/>
                                        <p:tgtEl>
                                          <p:spTgt spid="51"/>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13"/>
                                        </p:tgtEl>
                                        <p:attrNameLst>
                                          <p:attrName>style.visibility</p:attrName>
                                        </p:attrNameLst>
                                      </p:cBhvr>
                                      <p:to>
                                        <p:strVal val="visible"/>
                                      </p:to>
                                    </p:set>
                                    <p:animEffect transition="in" filter="wipe(left)">
                                      <p:cBhvr>
                                        <p:cTn id="32" dur="500"/>
                                        <p:tgtEl>
                                          <p:spTgt spid="113"/>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14"/>
                                        </p:tgtEl>
                                        <p:attrNameLst>
                                          <p:attrName>style.visibility</p:attrName>
                                        </p:attrNameLst>
                                      </p:cBhvr>
                                      <p:to>
                                        <p:strVal val="visible"/>
                                      </p:to>
                                    </p:set>
                                    <p:animEffect transition="in" filter="wipe(left)">
                                      <p:cBhvr>
                                        <p:cTn id="35" dur="500"/>
                                        <p:tgtEl>
                                          <p:spTgt spid="114"/>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70"/>
                                        </p:tgtEl>
                                        <p:attrNameLst>
                                          <p:attrName>style.visibility</p:attrName>
                                        </p:attrNameLst>
                                      </p:cBhvr>
                                      <p:to>
                                        <p:strVal val="visible"/>
                                      </p:to>
                                    </p:set>
                                    <p:anim calcmode="lin" valueType="num">
                                      <p:cBhvr>
                                        <p:cTn id="39" dur="500" fill="hold"/>
                                        <p:tgtEl>
                                          <p:spTgt spid="70"/>
                                        </p:tgtEl>
                                        <p:attrNameLst>
                                          <p:attrName>ppt_w</p:attrName>
                                        </p:attrNameLst>
                                      </p:cBhvr>
                                      <p:tavLst>
                                        <p:tav tm="0">
                                          <p:val>
                                            <p:fltVal val="0"/>
                                          </p:val>
                                        </p:tav>
                                        <p:tav tm="100000">
                                          <p:val>
                                            <p:strVal val="#ppt_w"/>
                                          </p:val>
                                        </p:tav>
                                      </p:tavLst>
                                    </p:anim>
                                    <p:anim calcmode="lin" valueType="num">
                                      <p:cBhvr>
                                        <p:cTn id="40" dur="500" fill="hold"/>
                                        <p:tgtEl>
                                          <p:spTgt spid="70"/>
                                        </p:tgtEl>
                                        <p:attrNameLst>
                                          <p:attrName>ppt_h</p:attrName>
                                        </p:attrNameLst>
                                      </p:cBhvr>
                                      <p:tavLst>
                                        <p:tav tm="0">
                                          <p:val>
                                            <p:fltVal val="0"/>
                                          </p:val>
                                        </p:tav>
                                        <p:tav tm="100000">
                                          <p:val>
                                            <p:strVal val="#ppt_h"/>
                                          </p:val>
                                        </p:tav>
                                      </p:tavLst>
                                    </p:anim>
                                    <p:animEffect transition="in" filter="fade">
                                      <p:cBhvr>
                                        <p:cTn id="41" dur="500"/>
                                        <p:tgtEl>
                                          <p:spTgt spid="70"/>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82"/>
                                        </p:tgtEl>
                                        <p:attrNameLst>
                                          <p:attrName>style.visibility</p:attrName>
                                        </p:attrNameLst>
                                      </p:cBhvr>
                                      <p:to>
                                        <p:strVal val="visible"/>
                                      </p:to>
                                    </p:set>
                                    <p:anim calcmode="lin" valueType="num">
                                      <p:cBhvr>
                                        <p:cTn id="44" dur="500" fill="hold"/>
                                        <p:tgtEl>
                                          <p:spTgt spid="82"/>
                                        </p:tgtEl>
                                        <p:attrNameLst>
                                          <p:attrName>ppt_w</p:attrName>
                                        </p:attrNameLst>
                                      </p:cBhvr>
                                      <p:tavLst>
                                        <p:tav tm="0">
                                          <p:val>
                                            <p:fltVal val="0"/>
                                          </p:val>
                                        </p:tav>
                                        <p:tav tm="100000">
                                          <p:val>
                                            <p:strVal val="#ppt_w"/>
                                          </p:val>
                                        </p:tav>
                                      </p:tavLst>
                                    </p:anim>
                                    <p:anim calcmode="lin" valueType="num">
                                      <p:cBhvr>
                                        <p:cTn id="45" dur="500" fill="hold"/>
                                        <p:tgtEl>
                                          <p:spTgt spid="82"/>
                                        </p:tgtEl>
                                        <p:attrNameLst>
                                          <p:attrName>ppt_h</p:attrName>
                                        </p:attrNameLst>
                                      </p:cBhvr>
                                      <p:tavLst>
                                        <p:tav tm="0">
                                          <p:val>
                                            <p:fltVal val="0"/>
                                          </p:val>
                                        </p:tav>
                                        <p:tav tm="100000">
                                          <p:val>
                                            <p:strVal val="#ppt_h"/>
                                          </p:val>
                                        </p:tav>
                                      </p:tavLst>
                                    </p:anim>
                                    <p:animEffect transition="in" filter="fade">
                                      <p:cBhvr>
                                        <p:cTn id="46" dur="500"/>
                                        <p:tgtEl>
                                          <p:spTgt spid="82"/>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64"/>
                                        </p:tgtEl>
                                        <p:attrNameLst>
                                          <p:attrName>style.visibility</p:attrName>
                                        </p:attrNameLst>
                                      </p:cBhvr>
                                      <p:to>
                                        <p:strVal val="visible"/>
                                      </p:to>
                                    </p:set>
                                    <p:anim calcmode="lin" valueType="num">
                                      <p:cBhvr>
                                        <p:cTn id="49" dur="500" fill="hold"/>
                                        <p:tgtEl>
                                          <p:spTgt spid="64"/>
                                        </p:tgtEl>
                                        <p:attrNameLst>
                                          <p:attrName>ppt_w</p:attrName>
                                        </p:attrNameLst>
                                      </p:cBhvr>
                                      <p:tavLst>
                                        <p:tav tm="0">
                                          <p:val>
                                            <p:fltVal val="0"/>
                                          </p:val>
                                        </p:tav>
                                        <p:tav tm="100000">
                                          <p:val>
                                            <p:strVal val="#ppt_w"/>
                                          </p:val>
                                        </p:tav>
                                      </p:tavLst>
                                    </p:anim>
                                    <p:anim calcmode="lin" valueType="num">
                                      <p:cBhvr>
                                        <p:cTn id="50" dur="500" fill="hold"/>
                                        <p:tgtEl>
                                          <p:spTgt spid="64"/>
                                        </p:tgtEl>
                                        <p:attrNameLst>
                                          <p:attrName>ppt_h</p:attrName>
                                        </p:attrNameLst>
                                      </p:cBhvr>
                                      <p:tavLst>
                                        <p:tav tm="0">
                                          <p:val>
                                            <p:fltVal val="0"/>
                                          </p:val>
                                        </p:tav>
                                        <p:tav tm="100000">
                                          <p:val>
                                            <p:strVal val="#ppt_h"/>
                                          </p:val>
                                        </p:tav>
                                      </p:tavLst>
                                    </p:anim>
                                    <p:animEffect transition="in" filter="fade">
                                      <p:cBhvr>
                                        <p:cTn id="51" dur="500"/>
                                        <p:tgtEl>
                                          <p:spTgt spid="64"/>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67"/>
                                        </p:tgtEl>
                                        <p:attrNameLst>
                                          <p:attrName>style.visibility</p:attrName>
                                        </p:attrNameLst>
                                      </p:cBhvr>
                                      <p:to>
                                        <p:strVal val="visible"/>
                                      </p:to>
                                    </p:set>
                                    <p:anim calcmode="lin" valueType="num">
                                      <p:cBhvr>
                                        <p:cTn id="54" dur="500" fill="hold"/>
                                        <p:tgtEl>
                                          <p:spTgt spid="67"/>
                                        </p:tgtEl>
                                        <p:attrNameLst>
                                          <p:attrName>ppt_w</p:attrName>
                                        </p:attrNameLst>
                                      </p:cBhvr>
                                      <p:tavLst>
                                        <p:tav tm="0">
                                          <p:val>
                                            <p:fltVal val="0"/>
                                          </p:val>
                                        </p:tav>
                                        <p:tav tm="100000">
                                          <p:val>
                                            <p:strVal val="#ppt_w"/>
                                          </p:val>
                                        </p:tav>
                                      </p:tavLst>
                                    </p:anim>
                                    <p:anim calcmode="lin" valueType="num">
                                      <p:cBhvr>
                                        <p:cTn id="55" dur="500" fill="hold"/>
                                        <p:tgtEl>
                                          <p:spTgt spid="67"/>
                                        </p:tgtEl>
                                        <p:attrNameLst>
                                          <p:attrName>ppt_h</p:attrName>
                                        </p:attrNameLst>
                                      </p:cBhvr>
                                      <p:tavLst>
                                        <p:tav tm="0">
                                          <p:val>
                                            <p:fltVal val="0"/>
                                          </p:val>
                                        </p:tav>
                                        <p:tav tm="100000">
                                          <p:val>
                                            <p:strVal val="#ppt_h"/>
                                          </p:val>
                                        </p:tav>
                                      </p:tavLst>
                                    </p:anim>
                                    <p:animEffect transition="in" filter="fade">
                                      <p:cBhvr>
                                        <p:cTn id="56" dur="500"/>
                                        <p:tgtEl>
                                          <p:spTgt spid="67"/>
                                        </p:tgtEl>
                                      </p:cBhvr>
                                    </p:animEffect>
                                  </p:childTnLst>
                                </p:cTn>
                              </p:par>
                            </p:childTnLst>
                          </p:cTn>
                        </p:par>
                        <p:par>
                          <p:cTn id="57" fill="hold">
                            <p:stCondLst>
                              <p:cond delay="3500"/>
                            </p:stCondLst>
                            <p:childTnLst>
                              <p:par>
                                <p:cTn id="58" presetID="53" presetClass="entr" presetSubtype="16" fill="hold" nodeType="afterEffect">
                                  <p:stCondLst>
                                    <p:cond delay="0"/>
                                  </p:stCondLst>
                                  <p:childTnLst>
                                    <p:set>
                                      <p:cBhvr>
                                        <p:cTn id="59" dur="1" fill="hold">
                                          <p:stCondLst>
                                            <p:cond delay="0"/>
                                          </p:stCondLst>
                                        </p:cTn>
                                        <p:tgtEl>
                                          <p:spTgt spid="71"/>
                                        </p:tgtEl>
                                        <p:attrNameLst>
                                          <p:attrName>style.visibility</p:attrName>
                                        </p:attrNameLst>
                                      </p:cBhvr>
                                      <p:to>
                                        <p:strVal val="visible"/>
                                      </p:to>
                                    </p:set>
                                    <p:anim calcmode="lin" valueType="num">
                                      <p:cBhvr>
                                        <p:cTn id="60" dur="500" fill="hold"/>
                                        <p:tgtEl>
                                          <p:spTgt spid="71"/>
                                        </p:tgtEl>
                                        <p:attrNameLst>
                                          <p:attrName>ppt_w</p:attrName>
                                        </p:attrNameLst>
                                      </p:cBhvr>
                                      <p:tavLst>
                                        <p:tav tm="0">
                                          <p:val>
                                            <p:fltVal val="0"/>
                                          </p:val>
                                        </p:tav>
                                        <p:tav tm="100000">
                                          <p:val>
                                            <p:strVal val="#ppt_w"/>
                                          </p:val>
                                        </p:tav>
                                      </p:tavLst>
                                    </p:anim>
                                    <p:anim calcmode="lin" valueType="num">
                                      <p:cBhvr>
                                        <p:cTn id="61" dur="500" fill="hold"/>
                                        <p:tgtEl>
                                          <p:spTgt spid="71"/>
                                        </p:tgtEl>
                                        <p:attrNameLst>
                                          <p:attrName>ppt_h</p:attrName>
                                        </p:attrNameLst>
                                      </p:cBhvr>
                                      <p:tavLst>
                                        <p:tav tm="0">
                                          <p:val>
                                            <p:fltVal val="0"/>
                                          </p:val>
                                        </p:tav>
                                        <p:tav tm="100000">
                                          <p:val>
                                            <p:strVal val="#ppt_h"/>
                                          </p:val>
                                        </p:tav>
                                      </p:tavLst>
                                    </p:anim>
                                    <p:animEffect transition="in" filter="fade">
                                      <p:cBhvr>
                                        <p:cTn id="62" dur="500"/>
                                        <p:tgtEl>
                                          <p:spTgt spid="71"/>
                                        </p:tgtEl>
                                      </p:cBhvr>
                                    </p:animEffect>
                                  </p:childTnLst>
                                </p:cTn>
                              </p:par>
                              <p:par>
                                <p:cTn id="63" presetID="53" presetClass="entr" presetSubtype="16" fill="hold" nodeType="withEffect">
                                  <p:stCondLst>
                                    <p:cond delay="0"/>
                                  </p:stCondLst>
                                  <p:childTnLst>
                                    <p:set>
                                      <p:cBhvr>
                                        <p:cTn id="64" dur="1" fill="hold">
                                          <p:stCondLst>
                                            <p:cond delay="0"/>
                                          </p:stCondLst>
                                        </p:cTn>
                                        <p:tgtEl>
                                          <p:spTgt spid="87"/>
                                        </p:tgtEl>
                                        <p:attrNameLst>
                                          <p:attrName>style.visibility</p:attrName>
                                        </p:attrNameLst>
                                      </p:cBhvr>
                                      <p:to>
                                        <p:strVal val="visible"/>
                                      </p:to>
                                    </p:set>
                                    <p:anim calcmode="lin" valueType="num">
                                      <p:cBhvr>
                                        <p:cTn id="65" dur="500" fill="hold"/>
                                        <p:tgtEl>
                                          <p:spTgt spid="87"/>
                                        </p:tgtEl>
                                        <p:attrNameLst>
                                          <p:attrName>ppt_w</p:attrName>
                                        </p:attrNameLst>
                                      </p:cBhvr>
                                      <p:tavLst>
                                        <p:tav tm="0">
                                          <p:val>
                                            <p:fltVal val="0"/>
                                          </p:val>
                                        </p:tav>
                                        <p:tav tm="100000">
                                          <p:val>
                                            <p:strVal val="#ppt_w"/>
                                          </p:val>
                                        </p:tav>
                                      </p:tavLst>
                                    </p:anim>
                                    <p:anim calcmode="lin" valueType="num">
                                      <p:cBhvr>
                                        <p:cTn id="66" dur="500" fill="hold"/>
                                        <p:tgtEl>
                                          <p:spTgt spid="87"/>
                                        </p:tgtEl>
                                        <p:attrNameLst>
                                          <p:attrName>ppt_h</p:attrName>
                                        </p:attrNameLst>
                                      </p:cBhvr>
                                      <p:tavLst>
                                        <p:tav tm="0">
                                          <p:val>
                                            <p:fltVal val="0"/>
                                          </p:val>
                                        </p:tav>
                                        <p:tav tm="100000">
                                          <p:val>
                                            <p:strVal val="#ppt_h"/>
                                          </p:val>
                                        </p:tav>
                                      </p:tavLst>
                                    </p:anim>
                                    <p:animEffect transition="in" filter="fade">
                                      <p:cBhvr>
                                        <p:cTn id="67" dur="500"/>
                                        <p:tgtEl>
                                          <p:spTgt spid="87"/>
                                        </p:tgtEl>
                                      </p:cBhvr>
                                    </p:animEffect>
                                  </p:childTnLst>
                                </p:cTn>
                              </p:par>
                              <p:par>
                                <p:cTn id="68" presetID="53" presetClass="entr" presetSubtype="16" fill="hold" nodeType="withEffect">
                                  <p:stCondLst>
                                    <p:cond delay="0"/>
                                  </p:stCondLst>
                                  <p:childTnLst>
                                    <p:set>
                                      <p:cBhvr>
                                        <p:cTn id="69" dur="1" fill="hold">
                                          <p:stCondLst>
                                            <p:cond delay="0"/>
                                          </p:stCondLst>
                                        </p:cTn>
                                        <p:tgtEl>
                                          <p:spTgt spid="103"/>
                                        </p:tgtEl>
                                        <p:attrNameLst>
                                          <p:attrName>style.visibility</p:attrName>
                                        </p:attrNameLst>
                                      </p:cBhvr>
                                      <p:to>
                                        <p:strVal val="visible"/>
                                      </p:to>
                                    </p:set>
                                    <p:anim calcmode="lin" valueType="num">
                                      <p:cBhvr>
                                        <p:cTn id="70" dur="500" fill="hold"/>
                                        <p:tgtEl>
                                          <p:spTgt spid="103"/>
                                        </p:tgtEl>
                                        <p:attrNameLst>
                                          <p:attrName>ppt_w</p:attrName>
                                        </p:attrNameLst>
                                      </p:cBhvr>
                                      <p:tavLst>
                                        <p:tav tm="0">
                                          <p:val>
                                            <p:fltVal val="0"/>
                                          </p:val>
                                        </p:tav>
                                        <p:tav tm="100000">
                                          <p:val>
                                            <p:strVal val="#ppt_w"/>
                                          </p:val>
                                        </p:tav>
                                      </p:tavLst>
                                    </p:anim>
                                    <p:anim calcmode="lin" valueType="num">
                                      <p:cBhvr>
                                        <p:cTn id="71" dur="500" fill="hold"/>
                                        <p:tgtEl>
                                          <p:spTgt spid="103"/>
                                        </p:tgtEl>
                                        <p:attrNameLst>
                                          <p:attrName>ppt_h</p:attrName>
                                        </p:attrNameLst>
                                      </p:cBhvr>
                                      <p:tavLst>
                                        <p:tav tm="0">
                                          <p:val>
                                            <p:fltVal val="0"/>
                                          </p:val>
                                        </p:tav>
                                        <p:tav tm="100000">
                                          <p:val>
                                            <p:strVal val="#ppt_h"/>
                                          </p:val>
                                        </p:tav>
                                      </p:tavLst>
                                    </p:anim>
                                    <p:animEffect transition="in" filter="fade">
                                      <p:cBhvr>
                                        <p:cTn id="72" dur="500"/>
                                        <p:tgtEl>
                                          <p:spTgt spid="103"/>
                                        </p:tgtEl>
                                      </p:cBhvr>
                                    </p:animEffect>
                                  </p:childTnLst>
                                </p:cTn>
                              </p:par>
                              <p:par>
                                <p:cTn id="73" presetID="53" presetClass="entr" presetSubtype="16" fill="hold" nodeType="withEffect">
                                  <p:stCondLst>
                                    <p:cond delay="0"/>
                                  </p:stCondLst>
                                  <p:childTnLst>
                                    <p:set>
                                      <p:cBhvr>
                                        <p:cTn id="74" dur="1" fill="hold">
                                          <p:stCondLst>
                                            <p:cond delay="0"/>
                                          </p:stCondLst>
                                        </p:cTn>
                                        <p:tgtEl>
                                          <p:spTgt spid="95"/>
                                        </p:tgtEl>
                                        <p:attrNameLst>
                                          <p:attrName>style.visibility</p:attrName>
                                        </p:attrNameLst>
                                      </p:cBhvr>
                                      <p:to>
                                        <p:strVal val="visible"/>
                                      </p:to>
                                    </p:set>
                                    <p:anim calcmode="lin" valueType="num">
                                      <p:cBhvr>
                                        <p:cTn id="75" dur="500" fill="hold"/>
                                        <p:tgtEl>
                                          <p:spTgt spid="95"/>
                                        </p:tgtEl>
                                        <p:attrNameLst>
                                          <p:attrName>ppt_w</p:attrName>
                                        </p:attrNameLst>
                                      </p:cBhvr>
                                      <p:tavLst>
                                        <p:tav tm="0">
                                          <p:val>
                                            <p:fltVal val="0"/>
                                          </p:val>
                                        </p:tav>
                                        <p:tav tm="100000">
                                          <p:val>
                                            <p:strVal val="#ppt_w"/>
                                          </p:val>
                                        </p:tav>
                                      </p:tavLst>
                                    </p:anim>
                                    <p:anim calcmode="lin" valueType="num">
                                      <p:cBhvr>
                                        <p:cTn id="76" dur="500" fill="hold"/>
                                        <p:tgtEl>
                                          <p:spTgt spid="95"/>
                                        </p:tgtEl>
                                        <p:attrNameLst>
                                          <p:attrName>ppt_h</p:attrName>
                                        </p:attrNameLst>
                                      </p:cBhvr>
                                      <p:tavLst>
                                        <p:tav tm="0">
                                          <p:val>
                                            <p:fltVal val="0"/>
                                          </p:val>
                                        </p:tav>
                                        <p:tav tm="100000">
                                          <p:val>
                                            <p:strVal val="#ppt_h"/>
                                          </p:val>
                                        </p:tav>
                                      </p:tavLst>
                                    </p:anim>
                                    <p:animEffect transition="in" filter="fade">
                                      <p:cBhvr>
                                        <p:cTn id="77" dur="500"/>
                                        <p:tgtEl>
                                          <p:spTgt spid="95"/>
                                        </p:tgtEl>
                                      </p:cBhvr>
                                    </p:animEffect>
                                  </p:childTnLst>
                                </p:cTn>
                              </p:par>
                            </p:childTnLst>
                          </p:cTn>
                        </p:par>
                        <p:par>
                          <p:cTn id="78" fill="hold">
                            <p:stCondLst>
                              <p:cond delay="4000"/>
                            </p:stCondLst>
                            <p:childTnLst>
                              <p:par>
                                <p:cTn id="79" presetID="22" presetClass="entr" presetSubtype="2" fill="hold" grpId="0" nodeType="afterEffect">
                                  <p:stCondLst>
                                    <p:cond delay="0"/>
                                  </p:stCondLst>
                                  <p:childTnLst>
                                    <p:set>
                                      <p:cBhvr>
                                        <p:cTn id="80" dur="1" fill="hold">
                                          <p:stCondLst>
                                            <p:cond delay="0"/>
                                          </p:stCondLst>
                                        </p:cTn>
                                        <p:tgtEl>
                                          <p:spTgt spid="84"/>
                                        </p:tgtEl>
                                        <p:attrNameLst>
                                          <p:attrName>style.visibility</p:attrName>
                                        </p:attrNameLst>
                                      </p:cBhvr>
                                      <p:to>
                                        <p:strVal val="visible"/>
                                      </p:to>
                                    </p:set>
                                    <p:animEffect transition="in" filter="wipe(right)">
                                      <p:cBhvr>
                                        <p:cTn id="81" dur="500"/>
                                        <p:tgtEl>
                                          <p:spTgt spid="84"/>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66"/>
                                        </p:tgtEl>
                                        <p:attrNameLst>
                                          <p:attrName>style.visibility</p:attrName>
                                        </p:attrNameLst>
                                      </p:cBhvr>
                                      <p:to>
                                        <p:strVal val="visible"/>
                                      </p:to>
                                    </p:set>
                                    <p:animEffect transition="in" filter="wipe(left)">
                                      <p:cBhvr>
                                        <p:cTn id="84" dur="500"/>
                                        <p:tgtEl>
                                          <p:spTgt spid="66"/>
                                        </p:tgtEl>
                                      </p:cBhvr>
                                    </p:animEffect>
                                  </p:childTnLst>
                                </p:cTn>
                              </p:par>
                              <p:par>
                                <p:cTn id="85" presetID="22" presetClass="entr" presetSubtype="2" fill="hold" grpId="0" nodeType="withEffect">
                                  <p:stCondLst>
                                    <p:cond delay="0"/>
                                  </p:stCondLst>
                                  <p:childTnLst>
                                    <p:set>
                                      <p:cBhvr>
                                        <p:cTn id="86" dur="1" fill="hold">
                                          <p:stCondLst>
                                            <p:cond delay="0"/>
                                          </p:stCondLst>
                                        </p:cTn>
                                        <p:tgtEl>
                                          <p:spTgt spid="86"/>
                                        </p:tgtEl>
                                        <p:attrNameLst>
                                          <p:attrName>style.visibility</p:attrName>
                                        </p:attrNameLst>
                                      </p:cBhvr>
                                      <p:to>
                                        <p:strVal val="visible"/>
                                      </p:to>
                                    </p:set>
                                    <p:animEffect transition="in" filter="wipe(right)">
                                      <p:cBhvr>
                                        <p:cTn id="87" dur="500"/>
                                        <p:tgtEl>
                                          <p:spTgt spid="86"/>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69"/>
                                        </p:tgtEl>
                                        <p:attrNameLst>
                                          <p:attrName>style.visibility</p:attrName>
                                        </p:attrNameLst>
                                      </p:cBhvr>
                                      <p:to>
                                        <p:strVal val="visible"/>
                                      </p:to>
                                    </p:set>
                                    <p:animEffect transition="in" filter="wipe(left)">
                                      <p:cBhvr>
                                        <p:cTn id="90" dur="500"/>
                                        <p:tgtEl>
                                          <p:spTgt spid="69"/>
                                        </p:tgtEl>
                                      </p:cBhvr>
                                    </p:animEffect>
                                  </p:childTnLst>
                                </p:cTn>
                              </p:par>
                            </p:childTnLst>
                          </p:cTn>
                        </p:par>
                        <p:par>
                          <p:cTn id="91" fill="hold">
                            <p:stCondLst>
                              <p:cond delay="4500"/>
                            </p:stCondLst>
                            <p:childTnLst>
                              <p:par>
                                <p:cTn id="92" presetID="22" presetClass="entr" presetSubtype="2" fill="hold" grpId="0" nodeType="afterEffect">
                                  <p:stCondLst>
                                    <p:cond delay="0"/>
                                  </p:stCondLst>
                                  <p:childTnLst>
                                    <p:set>
                                      <p:cBhvr>
                                        <p:cTn id="93" dur="1" fill="hold">
                                          <p:stCondLst>
                                            <p:cond delay="0"/>
                                          </p:stCondLst>
                                        </p:cTn>
                                        <p:tgtEl>
                                          <p:spTgt spid="83"/>
                                        </p:tgtEl>
                                        <p:attrNameLst>
                                          <p:attrName>style.visibility</p:attrName>
                                        </p:attrNameLst>
                                      </p:cBhvr>
                                      <p:to>
                                        <p:strVal val="visible"/>
                                      </p:to>
                                    </p:set>
                                    <p:animEffect transition="in" filter="wipe(right)">
                                      <p:cBhvr>
                                        <p:cTn id="94" dur="500"/>
                                        <p:tgtEl>
                                          <p:spTgt spid="83"/>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5"/>
                                        </p:tgtEl>
                                        <p:attrNameLst>
                                          <p:attrName>style.visibility</p:attrName>
                                        </p:attrNameLst>
                                      </p:cBhvr>
                                      <p:to>
                                        <p:strVal val="visible"/>
                                      </p:to>
                                    </p:set>
                                    <p:animEffect transition="in" filter="wipe(left)">
                                      <p:cBhvr>
                                        <p:cTn id="97" dur="500"/>
                                        <p:tgtEl>
                                          <p:spTgt spid="65"/>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85"/>
                                        </p:tgtEl>
                                        <p:attrNameLst>
                                          <p:attrName>style.visibility</p:attrName>
                                        </p:attrNameLst>
                                      </p:cBhvr>
                                      <p:to>
                                        <p:strVal val="visible"/>
                                      </p:to>
                                    </p:set>
                                    <p:animEffect transition="in" filter="wipe(right)">
                                      <p:cBhvr>
                                        <p:cTn id="100" dur="500"/>
                                        <p:tgtEl>
                                          <p:spTgt spid="85"/>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68"/>
                                        </p:tgtEl>
                                        <p:attrNameLst>
                                          <p:attrName>style.visibility</p:attrName>
                                        </p:attrNameLst>
                                      </p:cBhvr>
                                      <p:to>
                                        <p:strVal val="visible"/>
                                      </p:to>
                                    </p:set>
                                    <p:animEffect transition="in" filter="wipe(left)">
                                      <p:cBhvr>
                                        <p:cTn id="103" dur="500"/>
                                        <p:tgtEl>
                                          <p:spTgt spid="68"/>
                                        </p:tgtEl>
                                      </p:cBhvr>
                                    </p:animEffect>
                                  </p:childTnLst>
                                </p:cTn>
                              </p:par>
                            </p:childTnLst>
                          </p:cTn>
                        </p:par>
                        <p:par>
                          <p:cTn id="104" fill="hold">
                            <p:stCondLst>
                              <p:cond delay="5000"/>
                            </p:stCondLst>
                            <p:childTnLst>
                              <p:par>
                                <p:cTn id="105" presetID="22" presetClass="entr" presetSubtype="1" fill="hold" grpId="0" nodeType="afterEffect">
                                  <p:stCondLst>
                                    <p:cond delay="0"/>
                                  </p:stCondLst>
                                  <p:childTnLst>
                                    <p:set>
                                      <p:cBhvr>
                                        <p:cTn id="106" dur="1" fill="hold">
                                          <p:stCondLst>
                                            <p:cond delay="0"/>
                                          </p:stCondLst>
                                        </p:cTn>
                                        <p:tgtEl>
                                          <p:spTgt spid="50"/>
                                        </p:tgtEl>
                                        <p:attrNameLst>
                                          <p:attrName>style.visibility</p:attrName>
                                        </p:attrNameLst>
                                      </p:cBhvr>
                                      <p:to>
                                        <p:strVal val="visible"/>
                                      </p:to>
                                    </p:set>
                                    <p:animEffect transition="in" filter="wipe(up)">
                                      <p:cBhvr>
                                        <p:cTn id="107" dur="500"/>
                                        <p:tgtEl>
                                          <p:spTgt spid="50"/>
                                        </p:tgtEl>
                                      </p:cBhvr>
                                    </p:animEffect>
                                  </p:childTnLst>
                                </p:cTn>
                              </p:par>
                            </p:childTnLst>
                          </p:cTn>
                        </p:par>
                        <p:par>
                          <p:cTn id="108" fill="hold">
                            <p:stCondLst>
                              <p:cond delay="5500"/>
                            </p:stCondLst>
                            <p:childTnLst>
                              <p:par>
                                <p:cTn id="109" presetID="10" presetClass="entr" presetSubtype="0" fill="hold" grpId="0" nodeType="afterEffect">
                                  <p:stCondLst>
                                    <p:cond delay="0"/>
                                  </p:stCondLst>
                                  <p:childTnLst>
                                    <p:set>
                                      <p:cBhvr>
                                        <p:cTn id="110" dur="1" fill="hold">
                                          <p:stCondLst>
                                            <p:cond delay="0"/>
                                          </p:stCondLst>
                                        </p:cTn>
                                        <p:tgtEl>
                                          <p:spTgt spid="112"/>
                                        </p:tgtEl>
                                        <p:attrNameLst>
                                          <p:attrName>style.visibility</p:attrName>
                                        </p:attrNameLst>
                                      </p:cBhvr>
                                      <p:to>
                                        <p:strVal val="visible"/>
                                      </p:to>
                                    </p:set>
                                    <p:animEffect transition="in" filter="fade">
                                      <p:cBhvr>
                                        <p:cTn id="111" dur="500"/>
                                        <p:tgtEl>
                                          <p:spTgt spid="112"/>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11"/>
                                        </p:tgtEl>
                                        <p:attrNameLst>
                                          <p:attrName>style.visibility</p:attrName>
                                        </p:attrNameLst>
                                      </p:cBhvr>
                                      <p:to>
                                        <p:strVal val="visible"/>
                                      </p:to>
                                    </p:set>
                                    <p:animEffect transition="in" filter="fade">
                                      <p:cBhvr>
                                        <p:cTn id="114" dur="500"/>
                                        <p:tgtEl>
                                          <p:spTgt spid="111"/>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109"/>
                                        </p:tgtEl>
                                        <p:attrNameLst>
                                          <p:attrName>style.visibility</p:attrName>
                                        </p:attrNameLst>
                                      </p:cBhvr>
                                      <p:to>
                                        <p:strVal val="visible"/>
                                      </p:to>
                                    </p:set>
                                    <p:animEffect transition="in" filter="fade">
                                      <p:cBhvr>
                                        <p:cTn id="117" dur="500"/>
                                        <p:tgtEl>
                                          <p:spTgt spid="109"/>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110"/>
                                        </p:tgtEl>
                                        <p:attrNameLst>
                                          <p:attrName>style.visibility</p:attrName>
                                        </p:attrNameLst>
                                      </p:cBhvr>
                                      <p:to>
                                        <p:strVal val="visible"/>
                                      </p:to>
                                    </p:set>
                                    <p:animEffect transition="in" filter="fade">
                                      <p:cBhvr>
                                        <p:cTn id="120"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p:bldAsOne/>
      </p:bldGraphic>
      <p:bldP spid="19" grpId="0" animBg="1"/>
      <p:bldP spid="50" grpId="0"/>
      <p:bldP spid="51" grpId="0" animBg="1"/>
      <p:bldP spid="64" grpId="0" animBg="1"/>
      <p:bldP spid="65" grpId="0"/>
      <p:bldP spid="66" grpId="0"/>
      <p:bldP spid="67" grpId="0" animBg="1"/>
      <p:bldP spid="68" grpId="0"/>
      <p:bldP spid="69" grpId="0"/>
      <p:bldP spid="70" grpId="0" animBg="1"/>
      <p:bldP spid="82" grpId="0" animBg="1"/>
      <p:bldP spid="83" grpId="0"/>
      <p:bldP spid="84" grpId="0"/>
      <p:bldP spid="85" grpId="0"/>
      <p:bldP spid="86" grpId="0"/>
      <p:bldP spid="109" grpId="0" animBg="1"/>
      <p:bldP spid="110" grpId="0" animBg="1"/>
      <p:bldP spid="111" grpId="0" animBg="1"/>
      <p:bldP spid="112" grpId="0" animBg="1"/>
      <p:bldP spid="113" grpId="0"/>
      <p:bldP spid="114" grpId="0"/>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4" name="Freeform: Shape 493">
            <a:extLst>
              <a:ext uri="{FF2B5EF4-FFF2-40B4-BE49-F238E27FC236}">
                <a16:creationId xmlns:a16="http://schemas.microsoft.com/office/drawing/2014/main" id="{BCB0E9CD-1620-47FF-BDD1-4A1E8FE1C4E2}"/>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95" name="Freeform: Shape 494">
            <a:extLst>
              <a:ext uri="{FF2B5EF4-FFF2-40B4-BE49-F238E27FC236}">
                <a16:creationId xmlns:a16="http://schemas.microsoft.com/office/drawing/2014/main" id="{6EC332B6-02CD-4938-AC54-BAD259987C91}"/>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96" name="Freeform: Shape 495">
            <a:extLst>
              <a:ext uri="{FF2B5EF4-FFF2-40B4-BE49-F238E27FC236}">
                <a16:creationId xmlns:a16="http://schemas.microsoft.com/office/drawing/2014/main" id="{309901CC-E31D-48AE-A173-9A5E8A1BF138}"/>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97" name="Freeform: Shape 496">
            <a:extLst>
              <a:ext uri="{FF2B5EF4-FFF2-40B4-BE49-F238E27FC236}">
                <a16:creationId xmlns:a16="http://schemas.microsoft.com/office/drawing/2014/main" id="{29BEF2BF-4005-4BDD-8514-FB83AD813023}"/>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48" name="Group 47">
            <a:extLst>
              <a:ext uri="{FF2B5EF4-FFF2-40B4-BE49-F238E27FC236}">
                <a16:creationId xmlns:a16="http://schemas.microsoft.com/office/drawing/2014/main" id="{B9655A92-87D0-475E-8A65-6CB9DEB372AC}"/>
              </a:ext>
            </a:extLst>
          </p:cNvPr>
          <p:cNvGrpSpPr/>
          <p:nvPr/>
        </p:nvGrpSpPr>
        <p:grpSpPr>
          <a:xfrm>
            <a:off x="265484" y="2116457"/>
            <a:ext cx="6275405" cy="3691741"/>
            <a:chOff x="3551238" y="4219575"/>
            <a:chExt cx="3605213" cy="2120901"/>
          </a:xfrm>
          <a:solidFill>
            <a:schemeClr val="bg2">
              <a:lumMod val="85000"/>
              <a:alpha val="50000"/>
            </a:schemeClr>
          </a:solidFill>
        </p:grpSpPr>
        <p:grpSp>
          <p:nvGrpSpPr>
            <p:cNvPr id="49" name="Group 412">
              <a:extLst>
                <a:ext uri="{FF2B5EF4-FFF2-40B4-BE49-F238E27FC236}">
                  <a16:creationId xmlns:a16="http://schemas.microsoft.com/office/drawing/2014/main" id="{9ADD8210-DC1B-4BB2-8E2B-9D6AFA85B983}"/>
                </a:ext>
              </a:extLst>
            </p:cNvPr>
            <p:cNvGrpSpPr>
              <a:grpSpLocks/>
            </p:cNvGrpSpPr>
            <p:nvPr/>
          </p:nvGrpSpPr>
          <p:grpSpPr bwMode="auto">
            <a:xfrm>
              <a:off x="3551238" y="4219575"/>
              <a:ext cx="3605213" cy="2120901"/>
              <a:chOff x="2237" y="2658"/>
              <a:chExt cx="2271" cy="1336"/>
            </a:xfrm>
            <a:grpFill/>
          </p:grpSpPr>
          <p:sp>
            <p:nvSpPr>
              <p:cNvPr id="282" name="Freeform 212">
                <a:extLst>
                  <a:ext uri="{FF2B5EF4-FFF2-40B4-BE49-F238E27FC236}">
                    <a16:creationId xmlns:a16="http://schemas.microsoft.com/office/drawing/2014/main" id="{AA00F1B3-7DB8-40FD-B82D-54A884CA0F0E}"/>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3" name="Freeform 213">
                <a:extLst>
                  <a:ext uri="{FF2B5EF4-FFF2-40B4-BE49-F238E27FC236}">
                    <a16:creationId xmlns:a16="http://schemas.microsoft.com/office/drawing/2014/main" id="{75028C24-6F2D-4019-8BC2-C0B0D5A110BE}"/>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4" name="Oval 214">
                <a:extLst>
                  <a:ext uri="{FF2B5EF4-FFF2-40B4-BE49-F238E27FC236}">
                    <a16:creationId xmlns:a16="http://schemas.microsoft.com/office/drawing/2014/main" id="{79B63A98-9C0A-472F-9163-6EDD01B2A30C}"/>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5" name="Freeform 215">
                <a:extLst>
                  <a:ext uri="{FF2B5EF4-FFF2-40B4-BE49-F238E27FC236}">
                    <a16:creationId xmlns:a16="http://schemas.microsoft.com/office/drawing/2014/main" id="{5AE933A4-7F59-4781-B042-BBCE929898D6}"/>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6" name="Freeform 216">
                <a:extLst>
                  <a:ext uri="{FF2B5EF4-FFF2-40B4-BE49-F238E27FC236}">
                    <a16:creationId xmlns:a16="http://schemas.microsoft.com/office/drawing/2014/main" id="{4498D577-30F0-4A9E-B8A9-916CF012A321}"/>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7" name="Freeform 217">
                <a:extLst>
                  <a:ext uri="{FF2B5EF4-FFF2-40B4-BE49-F238E27FC236}">
                    <a16:creationId xmlns:a16="http://schemas.microsoft.com/office/drawing/2014/main" id="{530661C7-3799-460B-B13C-69C506EBFE5C}"/>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Oval 218">
                <a:extLst>
                  <a:ext uri="{FF2B5EF4-FFF2-40B4-BE49-F238E27FC236}">
                    <a16:creationId xmlns:a16="http://schemas.microsoft.com/office/drawing/2014/main" id="{2360551F-9552-4E0C-8E4F-3D98E5BCFADF}"/>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Freeform 219">
                <a:extLst>
                  <a:ext uri="{FF2B5EF4-FFF2-40B4-BE49-F238E27FC236}">
                    <a16:creationId xmlns:a16="http://schemas.microsoft.com/office/drawing/2014/main" id="{118C7A0B-08E5-41D8-B5E8-B705275D2777}"/>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0" name="Freeform 220">
                <a:extLst>
                  <a:ext uri="{FF2B5EF4-FFF2-40B4-BE49-F238E27FC236}">
                    <a16:creationId xmlns:a16="http://schemas.microsoft.com/office/drawing/2014/main" id="{5882ADD8-D8D6-4993-B0F8-C52C8F4FCE1D}"/>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1" name="Freeform 221">
                <a:extLst>
                  <a:ext uri="{FF2B5EF4-FFF2-40B4-BE49-F238E27FC236}">
                    <a16:creationId xmlns:a16="http://schemas.microsoft.com/office/drawing/2014/main" id="{3A2F3044-DF12-41F2-A41E-70F071F8A704}"/>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2" name="Freeform 222">
                <a:extLst>
                  <a:ext uri="{FF2B5EF4-FFF2-40B4-BE49-F238E27FC236}">
                    <a16:creationId xmlns:a16="http://schemas.microsoft.com/office/drawing/2014/main" id="{B93059F8-11BA-4D21-A3BA-FFBA8A365FC5}"/>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3" name="Freeform 223">
                <a:extLst>
                  <a:ext uri="{FF2B5EF4-FFF2-40B4-BE49-F238E27FC236}">
                    <a16:creationId xmlns:a16="http://schemas.microsoft.com/office/drawing/2014/main" id="{84FB0E44-0637-4419-9BFE-39575370C461}"/>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94" name="Freeform 224">
                <a:extLst>
                  <a:ext uri="{FF2B5EF4-FFF2-40B4-BE49-F238E27FC236}">
                    <a16:creationId xmlns:a16="http://schemas.microsoft.com/office/drawing/2014/main" id="{F43C1895-6928-41EC-A44B-7F695010FD8B}"/>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5" name="Freeform 225">
                <a:extLst>
                  <a:ext uri="{FF2B5EF4-FFF2-40B4-BE49-F238E27FC236}">
                    <a16:creationId xmlns:a16="http://schemas.microsoft.com/office/drawing/2014/main" id="{8F2D119C-5F66-49E5-8AF7-A1FAEBF9C9ED}"/>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6" name="Freeform 226">
                <a:extLst>
                  <a:ext uri="{FF2B5EF4-FFF2-40B4-BE49-F238E27FC236}">
                    <a16:creationId xmlns:a16="http://schemas.microsoft.com/office/drawing/2014/main" id="{0982C0D3-D704-4336-808F-DE04AD29D134}"/>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7" name="Freeform 227">
                <a:extLst>
                  <a:ext uri="{FF2B5EF4-FFF2-40B4-BE49-F238E27FC236}">
                    <a16:creationId xmlns:a16="http://schemas.microsoft.com/office/drawing/2014/main" id="{2C995A79-DD08-4DFE-A88F-0FF02516376F}"/>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8" name="Freeform 228">
                <a:extLst>
                  <a:ext uri="{FF2B5EF4-FFF2-40B4-BE49-F238E27FC236}">
                    <a16:creationId xmlns:a16="http://schemas.microsoft.com/office/drawing/2014/main" id="{796965A7-DDCD-4E11-A33F-7C16E311484F}"/>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9" name="Oval 229">
                <a:extLst>
                  <a:ext uri="{FF2B5EF4-FFF2-40B4-BE49-F238E27FC236}">
                    <a16:creationId xmlns:a16="http://schemas.microsoft.com/office/drawing/2014/main" id="{855D2325-36FA-4983-9C82-B0E04048EEB1}"/>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0" name="Freeform 230">
                <a:extLst>
                  <a:ext uri="{FF2B5EF4-FFF2-40B4-BE49-F238E27FC236}">
                    <a16:creationId xmlns:a16="http://schemas.microsoft.com/office/drawing/2014/main" id="{154F6406-4508-42C0-98B5-B48AD54B75C5}"/>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01" name="Freeform 231">
                <a:extLst>
                  <a:ext uri="{FF2B5EF4-FFF2-40B4-BE49-F238E27FC236}">
                    <a16:creationId xmlns:a16="http://schemas.microsoft.com/office/drawing/2014/main" id="{688EB56F-CBF6-4C85-9E3B-8E1DF03CE17E}"/>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2" name="Freeform 232">
                <a:extLst>
                  <a:ext uri="{FF2B5EF4-FFF2-40B4-BE49-F238E27FC236}">
                    <a16:creationId xmlns:a16="http://schemas.microsoft.com/office/drawing/2014/main" id="{06F0E6CA-48DD-4DB2-A689-BFA342D83F9E}"/>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3" name="Freeform 233">
                <a:extLst>
                  <a:ext uri="{FF2B5EF4-FFF2-40B4-BE49-F238E27FC236}">
                    <a16:creationId xmlns:a16="http://schemas.microsoft.com/office/drawing/2014/main" id="{94EC4960-913A-4F46-95A8-87D5EFBFE358}"/>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4" name="Freeform 234">
                <a:extLst>
                  <a:ext uri="{FF2B5EF4-FFF2-40B4-BE49-F238E27FC236}">
                    <a16:creationId xmlns:a16="http://schemas.microsoft.com/office/drawing/2014/main" id="{F47C68C7-BAB4-4E39-9C01-225B4B57E519}"/>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5" name="Oval 235">
                <a:extLst>
                  <a:ext uri="{FF2B5EF4-FFF2-40B4-BE49-F238E27FC236}">
                    <a16:creationId xmlns:a16="http://schemas.microsoft.com/office/drawing/2014/main" id="{56A89DCB-3196-4727-B278-E0A2A598648B}"/>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6" name="Freeform 236">
                <a:extLst>
                  <a:ext uri="{FF2B5EF4-FFF2-40B4-BE49-F238E27FC236}">
                    <a16:creationId xmlns:a16="http://schemas.microsoft.com/office/drawing/2014/main" id="{C7DB07EA-9C19-4197-B523-2DF2C340F3C8}"/>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7" name="Freeform 237">
                <a:extLst>
                  <a:ext uri="{FF2B5EF4-FFF2-40B4-BE49-F238E27FC236}">
                    <a16:creationId xmlns:a16="http://schemas.microsoft.com/office/drawing/2014/main" id="{617420F7-94B7-4EB3-8402-A1BE4FE0A2D1}"/>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 name="Freeform 238">
                <a:extLst>
                  <a:ext uri="{FF2B5EF4-FFF2-40B4-BE49-F238E27FC236}">
                    <a16:creationId xmlns:a16="http://schemas.microsoft.com/office/drawing/2014/main" id="{650196DC-5765-4782-B15E-7733203213D5}"/>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 name="Freeform 239">
                <a:extLst>
                  <a:ext uri="{FF2B5EF4-FFF2-40B4-BE49-F238E27FC236}">
                    <a16:creationId xmlns:a16="http://schemas.microsoft.com/office/drawing/2014/main" id="{50A6E470-3106-4111-8CBB-4497CC511314}"/>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 name="Freeform 240">
                <a:extLst>
                  <a:ext uri="{FF2B5EF4-FFF2-40B4-BE49-F238E27FC236}">
                    <a16:creationId xmlns:a16="http://schemas.microsoft.com/office/drawing/2014/main" id="{944DB371-42D7-4322-88DC-F8788D83CD97}"/>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1" name="Freeform 241">
                <a:extLst>
                  <a:ext uri="{FF2B5EF4-FFF2-40B4-BE49-F238E27FC236}">
                    <a16:creationId xmlns:a16="http://schemas.microsoft.com/office/drawing/2014/main" id="{6B4A6D5F-C520-4D1A-BD15-4C8FD63E2671}"/>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2" name="Freeform 242">
                <a:extLst>
                  <a:ext uri="{FF2B5EF4-FFF2-40B4-BE49-F238E27FC236}">
                    <a16:creationId xmlns:a16="http://schemas.microsoft.com/office/drawing/2014/main" id="{E471C12E-A697-49F2-B655-9F2A3C09D5B1}"/>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3" name="Freeform 243">
                <a:extLst>
                  <a:ext uri="{FF2B5EF4-FFF2-40B4-BE49-F238E27FC236}">
                    <a16:creationId xmlns:a16="http://schemas.microsoft.com/office/drawing/2014/main" id="{11EED823-81E2-414D-BC52-8F92AF2B12BF}"/>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4" name="Freeform 244">
                <a:extLst>
                  <a:ext uri="{FF2B5EF4-FFF2-40B4-BE49-F238E27FC236}">
                    <a16:creationId xmlns:a16="http://schemas.microsoft.com/office/drawing/2014/main" id="{D6CEA4FD-68F9-4848-A060-B789F89A56D5}"/>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 name="Freeform 245">
                <a:extLst>
                  <a:ext uri="{FF2B5EF4-FFF2-40B4-BE49-F238E27FC236}">
                    <a16:creationId xmlns:a16="http://schemas.microsoft.com/office/drawing/2014/main" id="{6544166D-9506-49EA-8773-34E6BB164162}"/>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 name="Freeform 246">
                <a:extLst>
                  <a:ext uri="{FF2B5EF4-FFF2-40B4-BE49-F238E27FC236}">
                    <a16:creationId xmlns:a16="http://schemas.microsoft.com/office/drawing/2014/main" id="{AD2E8292-C184-4144-9288-D039A36064CC}"/>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 name="Freeform 247">
                <a:extLst>
                  <a:ext uri="{FF2B5EF4-FFF2-40B4-BE49-F238E27FC236}">
                    <a16:creationId xmlns:a16="http://schemas.microsoft.com/office/drawing/2014/main" id="{A70D10CF-0EEB-4701-A0EF-DA1EBC858FD9}"/>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8" name="Freeform 248">
                <a:extLst>
                  <a:ext uri="{FF2B5EF4-FFF2-40B4-BE49-F238E27FC236}">
                    <a16:creationId xmlns:a16="http://schemas.microsoft.com/office/drawing/2014/main" id="{9C5A2190-4D89-43E4-A253-19B67A22726B}"/>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9" name="Freeform 249">
                <a:extLst>
                  <a:ext uri="{FF2B5EF4-FFF2-40B4-BE49-F238E27FC236}">
                    <a16:creationId xmlns:a16="http://schemas.microsoft.com/office/drawing/2014/main" id="{AEC098F2-05A9-4C6C-919D-F2D753B5E0E8}"/>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0" name="Freeform 250">
                <a:extLst>
                  <a:ext uri="{FF2B5EF4-FFF2-40B4-BE49-F238E27FC236}">
                    <a16:creationId xmlns:a16="http://schemas.microsoft.com/office/drawing/2014/main" id="{12D0FD5B-43C0-4C2F-8FEA-AA6F60657035}"/>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1" name="Freeform 251">
                <a:extLst>
                  <a:ext uri="{FF2B5EF4-FFF2-40B4-BE49-F238E27FC236}">
                    <a16:creationId xmlns:a16="http://schemas.microsoft.com/office/drawing/2014/main" id="{ED503E1D-96B2-4050-A192-3A3D94B1C8D9}"/>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2" name="Freeform 252">
                <a:extLst>
                  <a:ext uri="{FF2B5EF4-FFF2-40B4-BE49-F238E27FC236}">
                    <a16:creationId xmlns:a16="http://schemas.microsoft.com/office/drawing/2014/main" id="{B73AF7CB-DB1E-45B4-B3C4-48385B2B0F8F}"/>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3" name="Freeform 253">
                <a:extLst>
                  <a:ext uri="{FF2B5EF4-FFF2-40B4-BE49-F238E27FC236}">
                    <a16:creationId xmlns:a16="http://schemas.microsoft.com/office/drawing/2014/main" id="{2BE0FD52-82BB-4D3A-B2AA-8857F2685A40}"/>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4" name="Freeform 254">
                <a:extLst>
                  <a:ext uri="{FF2B5EF4-FFF2-40B4-BE49-F238E27FC236}">
                    <a16:creationId xmlns:a16="http://schemas.microsoft.com/office/drawing/2014/main" id="{26DA5033-1CCE-40BE-8776-B84A4E55E835}"/>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5" name="Freeform 255">
                <a:extLst>
                  <a:ext uri="{FF2B5EF4-FFF2-40B4-BE49-F238E27FC236}">
                    <a16:creationId xmlns:a16="http://schemas.microsoft.com/office/drawing/2014/main" id="{7EF7BA77-DCE6-4946-AC66-017F6BC5AC18}"/>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Freeform 256">
                <a:extLst>
                  <a:ext uri="{FF2B5EF4-FFF2-40B4-BE49-F238E27FC236}">
                    <a16:creationId xmlns:a16="http://schemas.microsoft.com/office/drawing/2014/main" id="{0A335C83-C4CA-42BD-A06F-10BA7BB52E21}"/>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Freeform 257">
                <a:extLst>
                  <a:ext uri="{FF2B5EF4-FFF2-40B4-BE49-F238E27FC236}">
                    <a16:creationId xmlns:a16="http://schemas.microsoft.com/office/drawing/2014/main" id="{9410449F-A40E-4620-A093-1D75FD31C1E7}"/>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Freeform 258">
                <a:extLst>
                  <a:ext uri="{FF2B5EF4-FFF2-40B4-BE49-F238E27FC236}">
                    <a16:creationId xmlns:a16="http://schemas.microsoft.com/office/drawing/2014/main" id="{58DA2006-B539-4C31-B009-B0D36481C8CD}"/>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9" name="Freeform 259">
                <a:extLst>
                  <a:ext uri="{FF2B5EF4-FFF2-40B4-BE49-F238E27FC236}">
                    <a16:creationId xmlns:a16="http://schemas.microsoft.com/office/drawing/2014/main" id="{55B7157D-4BFB-4588-ACEA-00BCCF68E9B2}"/>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260">
                <a:extLst>
                  <a:ext uri="{FF2B5EF4-FFF2-40B4-BE49-F238E27FC236}">
                    <a16:creationId xmlns:a16="http://schemas.microsoft.com/office/drawing/2014/main" id="{A2DBB93F-CB9B-4910-8CFB-6ACFFA5F15E5}"/>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Freeform 261">
                <a:extLst>
                  <a:ext uri="{FF2B5EF4-FFF2-40B4-BE49-F238E27FC236}">
                    <a16:creationId xmlns:a16="http://schemas.microsoft.com/office/drawing/2014/main" id="{1200893D-8274-48C3-BA9F-DCAEF119187A}"/>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2" name="Freeform 262">
                <a:extLst>
                  <a:ext uri="{FF2B5EF4-FFF2-40B4-BE49-F238E27FC236}">
                    <a16:creationId xmlns:a16="http://schemas.microsoft.com/office/drawing/2014/main" id="{1C40BE2E-80DB-45DC-9966-972425C02A82}"/>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3" name="Freeform 263">
                <a:extLst>
                  <a:ext uri="{FF2B5EF4-FFF2-40B4-BE49-F238E27FC236}">
                    <a16:creationId xmlns:a16="http://schemas.microsoft.com/office/drawing/2014/main" id="{FF8BC4BE-5E65-4415-AF74-CCFD8B2AC7CC}"/>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4" name="Freeform 264">
                <a:extLst>
                  <a:ext uri="{FF2B5EF4-FFF2-40B4-BE49-F238E27FC236}">
                    <a16:creationId xmlns:a16="http://schemas.microsoft.com/office/drawing/2014/main" id="{611F997D-0BC1-4CA5-887B-B5EEBAE93DE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5" name="Freeform 265">
                <a:extLst>
                  <a:ext uri="{FF2B5EF4-FFF2-40B4-BE49-F238E27FC236}">
                    <a16:creationId xmlns:a16="http://schemas.microsoft.com/office/drawing/2014/main" id="{AA8C62E8-BAB4-4B11-9738-89D5EF0CBB75}"/>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6" name="Freeform 266">
                <a:extLst>
                  <a:ext uri="{FF2B5EF4-FFF2-40B4-BE49-F238E27FC236}">
                    <a16:creationId xmlns:a16="http://schemas.microsoft.com/office/drawing/2014/main" id="{9BAD89A2-4516-4BC2-A1C6-437E65F26D72}"/>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7" name="Freeform 267">
                <a:extLst>
                  <a:ext uri="{FF2B5EF4-FFF2-40B4-BE49-F238E27FC236}">
                    <a16:creationId xmlns:a16="http://schemas.microsoft.com/office/drawing/2014/main" id="{2C36F313-C64E-470D-BE81-5CCE68A35117}"/>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8" name="Freeform 268">
                <a:extLst>
                  <a:ext uri="{FF2B5EF4-FFF2-40B4-BE49-F238E27FC236}">
                    <a16:creationId xmlns:a16="http://schemas.microsoft.com/office/drawing/2014/main" id="{A41E4343-B222-4C92-A531-E6F7D0B1BD2E}"/>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9" name="Freeform 269">
                <a:extLst>
                  <a:ext uri="{FF2B5EF4-FFF2-40B4-BE49-F238E27FC236}">
                    <a16:creationId xmlns:a16="http://schemas.microsoft.com/office/drawing/2014/main" id="{B8B7063F-D096-44C1-A8BC-B138164980AE}"/>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0" name="Freeform 270">
                <a:extLst>
                  <a:ext uri="{FF2B5EF4-FFF2-40B4-BE49-F238E27FC236}">
                    <a16:creationId xmlns:a16="http://schemas.microsoft.com/office/drawing/2014/main" id="{B2037E56-4AD3-411C-B299-300CE5BF2122}"/>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1" name="Freeform 271">
                <a:extLst>
                  <a:ext uri="{FF2B5EF4-FFF2-40B4-BE49-F238E27FC236}">
                    <a16:creationId xmlns:a16="http://schemas.microsoft.com/office/drawing/2014/main" id="{E2D86210-1B7E-4554-9F21-D1FF07964602}"/>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2" name="Freeform 272">
                <a:extLst>
                  <a:ext uri="{FF2B5EF4-FFF2-40B4-BE49-F238E27FC236}">
                    <a16:creationId xmlns:a16="http://schemas.microsoft.com/office/drawing/2014/main" id="{29156DA3-F350-41DF-902E-856844700698}"/>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3" name="Freeform 273">
                <a:extLst>
                  <a:ext uri="{FF2B5EF4-FFF2-40B4-BE49-F238E27FC236}">
                    <a16:creationId xmlns:a16="http://schemas.microsoft.com/office/drawing/2014/main" id="{52F25F93-37FA-4E50-BC6F-0D99F0E7D2E0}"/>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4" name="Freeform 274">
                <a:extLst>
                  <a:ext uri="{FF2B5EF4-FFF2-40B4-BE49-F238E27FC236}">
                    <a16:creationId xmlns:a16="http://schemas.microsoft.com/office/drawing/2014/main" id="{8E3CDBAB-DB0E-41B5-9E61-FC10EF28ED8C}"/>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5" name="Freeform 275">
                <a:extLst>
                  <a:ext uri="{FF2B5EF4-FFF2-40B4-BE49-F238E27FC236}">
                    <a16:creationId xmlns:a16="http://schemas.microsoft.com/office/drawing/2014/main" id="{ED0B0214-34EA-4997-A84A-A81F1E299F53}"/>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6" name="Freeform 276">
                <a:extLst>
                  <a:ext uri="{FF2B5EF4-FFF2-40B4-BE49-F238E27FC236}">
                    <a16:creationId xmlns:a16="http://schemas.microsoft.com/office/drawing/2014/main" id="{CEB439F2-4824-497B-A2C5-775D4A1107EC}"/>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7" name="Freeform 277">
                <a:extLst>
                  <a:ext uri="{FF2B5EF4-FFF2-40B4-BE49-F238E27FC236}">
                    <a16:creationId xmlns:a16="http://schemas.microsoft.com/office/drawing/2014/main" id="{8EAE276D-D59F-4E7F-8E69-76957A92FC26}"/>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8" name="Freeform 278">
                <a:extLst>
                  <a:ext uri="{FF2B5EF4-FFF2-40B4-BE49-F238E27FC236}">
                    <a16:creationId xmlns:a16="http://schemas.microsoft.com/office/drawing/2014/main" id="{ED765797-4C1F-4D41-9107-1334A27FB66A}"/>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9" name="Freeform 279">
                <a:extLst>
                  <a:ext uri="{FF2B5EF4-FFF2-40B4-BE49-F238E27FC236}">
                    <a16:creationId xmlns:a16="http://schemas.microsoft.com/office/drawing/2014/main" id="{055C7764-3ECF-4726-B8E8-1C5DC425D210}"/>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0" name="Freeform 280">
                <a:extLst>
                  <a:ext uri="{FF2B5EF4-FFF2-40B4-BE49-F238E27FC236}">
                    <a16:creationId xmlns:a16="http://schemas.microsoft.com/office/drawing/2014/main" id="{B930E791-BE78-414D-9DE1-360E6297D5C0}"/>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1" name="Freeform 281">
                <a:extLst>
                  <a:ext uri="{FF2B5EF4-FFF2-40B4-BE49-F238E27FC236}">
                    <a16:creationId xmlns:a16="http://schemas.microsoft.com/office/drawing/2014/main" id="{2F728071-6127-445F-87D4-FEF743CF9B5D}"/>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2" name="Freeform 282">
                <a:extLst>
                  <a:ext uri="{FF2B5EF4-FFF2-40B4-BE49-F238E27FC236}">
                    <a16:creationId xmlns:a16="http://schemas.microsoft.com/office/drawing/2014/main" id="{64697279-286F-45C2-A062-478F1297604C}"/>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3" name="Freeform 283">
                <a:extLst>
                  <a:ext uri="{FF2B5EF4-FFF2-40B4-BE49-F238E27FC236}">
                    <a16:creationId xmlns:a16="http://schemas.microsoft.com/office/drawing/2014/main" id="{0F250C51-FD05-4EA3-9357-8612A8452A9C}"/>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Freeform 284">
                <a:extLst>
                  <a:ext uri="{FF2B5EF4-FFF2-40B4-BE49-F238E27FC236}">
                    <a16:creationId xmlns:a16="http://schemas.microsoft.com/office/drawing/2014/main" id="{EC6825A0-354E-466D-AE03-C1E2D779C669}"/>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 name="Freeform 285">
                <a:extLst>
                  <a:ext uri="{FF2B5EF4-FFF2-40B4-BE49-F238E27FC236}">
                    <a16:creationId xmlns:a16="http://schemas.microsoft.com/office/drawing/2014/main" id="{75BAD848-22E0-4C53-9987-BC4425177995}"/>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6" name="Freeform 286">
                <a:extLst>
                  <a:ext uri="{FF2B5EF4-FFF2-40B4-BE49-F238E27FC236}">
                    <a16:creationId xmlns:a16="http://schemas.microsoft.com/office/drawing/2014/main" id="{CEF8D6F1-F71A-43E7-80EC-FDCBCD52ECC4}"/>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7" name="Freeform 287">
                <a:extLst>
                  <a:ext uri="{FF2B5EF4-FFF2-40B4-BE49-F238E27FC236}">
                    <a16:creationId xmlns:a16="http://schemas.microsoft.com/office/drawing/2014/main" id="{6D4292D0-3AB7-465A-B8F5-5BECEAB1190C}"/>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8" name="Freeform 288">
                <a:extLst>
                  <a:ext uri="{FF2B5EF4-FFF2-40B4-BE49-F238E27FC236}">
                    <a16:creationId xmlns:a16="http://schemas.microsoft.com/office/drawing/2014/main" id="{127F9A97-8FED-41D9-9EBC-CEC3F142C5ED}"/>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9" name="Freeform 289">
                <a:extLst>
                  <a:ext uri="{FF2B5EF4-FFF2-40B4-BE49-F238E27FC236}">
                    <a16:creationId xmlns:a16="http://schemas.microsoft.com/office/drawing/2014/main" id="{B7BDC38F-B25E-45F3-91A0-9D3F1D499A09}"/>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0" name="Freeform 290">
                <a:extLst>
                  <a:ext uri="{FF2B5EF4-FFF2-40B4-BE49-F238E27FC236}">
                    <a16:creationId xmlns:a16="http://schemas.microsoft.com/office/drawing/2014/main" id="{247ECE54-A483-4E11-9D03-0B9621B4BB4E}"/>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1" name="Freeform 291">
                <a:extLst>
                  <a:ext uri="{FF2B5EF4-FFF2-40B4-BE49-F238E27FC236}">
                    <a16:creationId xmlns:a16="http://schemas.microsoft.com/office/drawing/2014/main" id="{09E20BCC-E635-46D4-A269-D7CFB34AC5E3}"/>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2" name="Freeform 292">
                <a:extLst>
                  <a:ext uri="{FF2B5EF4-FFF2-40B4-BE49-F238E27FC236}">
                    <a16:creationId xmlns:a16="http://schemas.microsoft.com/office/drawing/2014/main" id="{64D8E2A4-81B5-4B3A-A250-FEB9578D318D}"/>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3" name="Freeform 293">
                <a:extLst>
                  <a:ext uri="{FF2B5EF4-FFF2-40B4-BE49-F238E27FC236}">
                    <a16:creationId xmlns:a16="http://schemas.microsoft.com/office/drawing/2014/main" id="{51B1A7B7-F2B1-44B6-8C4A-0F96CA6495CE}"/>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4" name="Freeform 294">
                <a:extLst>
                  <a:ext uri="{FF2B5EF4-FFF2-40B4-BE49-F238E27FC236}">
                    <a16:creationId xmlns:a16="http://schemas.microsoft.com/office/drawing/2014/main" id="{4EFCA6CC-5919-4C2C-B7C8-1131F9C75458}"/>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5" name="Freeform 295">
                <a:extLst>
                  <a:ext uri="{FF2B5EF4-FFF2-40B4-BE49-F238E27FC236}">
                    <a16:creationId xmlns:a16="http://schemas.microsoft.com/office/drawing/2014/main" id="{7429F2A5-899A-4D5D-A817-01EC24FEB063}"/>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6" name="Oval 296">
                <a:extLst>
                  <a:ext uri="{FF2B5EF4-FFF2-40B4-BE49-F238E27FC236}">
                    <a16:creationId xmlns:a16="http://schemas.microsoft.com/office/drawing/2014/main" id="{BA4DB33B-38E2-49AC-8F7B-FF179EE1A58C}"/>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7" name="Freeform 297">
                <a:extLst>
                  <a:ext uri="{FF2B5EF4-FFF2-40B4-BE49-F238E27FC236}">
                    <a16:creationId xmlns:a16="http://schemas.microsoft.com/office/drawing/2014/main" id="{DB5264F0-BD8A-4BBF-BEA9-DE4236293301}"/>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8" name="Freeform 298">
                <a:extLst>
                  <a:ext uri="{FF2B5EF4-FFF2-40B4-BE49-F238E27FC236}">
                    <a16:creationId xmlns:a16="http://schemas.microsoft.com/office/drawing/2014/main" id="{EDC29530-4BDA-426A-BCAA-643640509A7C}"/>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9" name="Freeform 299">
                <a:extLst>
                  <a:ext uri="{FF2B5EF4-FFF2-40B4-BE49-F238E27FC236}">
                    <a16:creationId xmlns:a16="http://schemas.microsoft.com/office/drawing/2014/main" id="{FB5D4A68-76CD-4DCB-B78C-E90C6DE80F5D}"/>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0" name="Freeform 300">
                <a:extLst>
                  <a:ext uri="{FF2B5EF4-FFF2-40B4-BE49-F238E27FC236}">
                    <a16:creationId xmlns:a16="http://schemas.microsoft.com/office/drawing/2014/main" id="{86FD12F3-E750-4B4B-AE73-B4747D5AFF49}"/>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1" name="Freeform 301">
                <a:extLst>
                  <a:ext uri="{FF2B5EF4-FFF2-40B4-BE49-F238E27FC236}">
                    <a16:creationId xmlns:a16="http://schemas.microsoft.com/office/drawing/2014/main" id="{C079620E-B742-4663-AC6A-2E18F9EF1B0C}"/>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2" name="Freeform 302">
                <a:extLst>
                  <a:ext uri="{FF2B5EF4-FFF2-40B4-BE49-F238E27FC236}">
                    <a16:creationId xmlns:a16="http://schemas.microsoft.com/office/drawing/2014/main" id="{6F244230-9D90-4C80-9933-9E8A4CE9C570}"/>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3" name="Freeform 303">
                <a:extLst>
                  <a:ext uri="{FF2B5EF4-FFF2-40B4-BE49-F238E27FC236}">
                    <a16:creationId xmlns:a16="http://schemas.microsoft.com/office/drawing/2014/main" id="{24948ED9-39DC-4EC1-9B33-218A20A760C8}"/>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Freeform 304">
                <a:extLst>
                  <a:ext uri="{FF2B5EF4-FFF2-40B4-BE49-F238E27FC236}">
                    <a16:creationId xmlns:a16="http://schemas.microsoft.com/office/drawing/2014/main" id="{6FADAD94-A1FC-4405-94BA-D9DEB7A28E82}"/>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5" name="Freeform 305">
                <a:extLst>
                  <a:ext uri="{FF2B5EF4-FFF2-40B4-BE49-F238E27FC236}">
                    <a16:creationId xmlns:a16="http://schemas.microsoft.com/office/drawing/2014/main" id="{B068F29E-BF38-403E-8579-410BF769A5AA}"/>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6" name="Freeform 306">
                <a:extLst>
                  <a:ext uri="{FF2B5EF4-FFF2-40B4-BE49-F238E27FC236}">
                    <a16:creationId xmlns:a16="http://schemas.microsoft.com/office/drawing/2014/main" id="{B30A3401-BFDE-48DC-9062-D8C6CBCBA2C7}"/>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7" name="Freeform 307">
                <a:extLst>
                  <a:ext uri="{FF2B5EF4-FFF2-40B4-BE49-F238E27FC236}">
                    <a16:creationId xmlns:a16="http://schemas.microsoft.com/office/drawing/2014/main" id="{8B0BE086-45AF-439C-8582-D2EF1643B43D}"/>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8" name="Freeform 308">
                <a:extLst>
                  <a:ext uri="{FF2B5EF4-FFF2-40B4-BE49-F238E27FC236}">
                    <a16:creationId xmlns:a16="http://schemas.microsoft.com/office/drawing/2014/main" id="{FD347CF5-DE68-4D9B-92D8-93798FE561FD}"/>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9" name="Freeform 309">
                <a:extLst>
                  <a:ext uri="{FF2B5EF4-FFF2-40B4-BE49-F238E27FC236}">
                    <a16:creationId xmlns:a16="http://schemas.microsoft.com/office/drawing/2014/main" id="{512FF08E-964D-489A-ADF7-B280B83D121A}"/>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0" name="Freeform 310">
                <a:extLst>
                  <a:ext uri="{FF2B5EF4-FFF2-40B4-BE49-F238E27FC236}">
                    <a16:creationId xmlns:a16="http://schemas.microsoft.com/office/drawing/2014/main" id="{5D4A6CA5-C172-4A60-8940-075A76BCC0CC}"/>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 name="Freeform 311">
                <a:extLst>
                  <a:ext uri="{FF2B5EF4-FFF2-40B4-BE49-F238E27FC236}">
                    <a16:creationId xmlns:a16="http://schemas.microsoft.com/office/drawing/2014/main" id="{7CB21A79-EF11-44AB-9C88-F66217D33459}"/>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 name="Freeform 312">
                <a:extLst>
                  <a:ext uri="{FF2B5EF4-FFF2-40B4-BE49-F238E27FC236}">
                    <a16:creationId xmlns:a16="http://schemas.microsoft.com/office/drawing/2014/main" id="{800ED15D-348C-47C2-B98C-670663DE89B4}"/>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 name="Freeform 313">
                <a:extLst>
                  <a:ext uri="{FF2B5EF4-FFF2-40B4-BE49-F238E27FC236}">
                    <a16:creationId xmlns:a16="http://schemas.microsoft.com/office/drawing/2014/main" id="{E52AA95C-46AB-4DD4-BD78-F353B3530052}"/>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 name="Freeform 314">
                <a:extLst>
                  <a:ext uri="{FF2B5EF4-FFF2-40B4-BE49-F238E27FC236}">
                    <a16:creationId xmlns:a16="http://schemas.microsoft.com/office/drawing/2014/main" id="{BB54939E-86D6-433E-8538-8C0098FDE389}"/>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 name="Freeform 315">
                <a:extLst>
                  <a:ext uri="{FF2B5EF4-FFF2-40B4-BE49-F238E27FC236}">
                    <a16:creationId xmlns:a16="http://schemas.microsoft.com/office/drawing/2014/main" id="{1A0DD654-9B90-43EA-AE5C-53C83046D639}"/>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 name="Freeform 316">
                <a:extLst>
                  <a:ext uri="{FF2B5EF4-FFF2-40B4-BE49-F238E27FC236}">
                    <a16:creationId xmlns:a16="http://schemas.microsoft.com/office/drawing/2014/main" id="{A6BCDA0A-8464-46D6-9FE5-54C0382D55B6}"/>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7" name="Freeform 317">
                <a:extLst>
                  <a:ext uri="{FF2B5EF4-FFF2-40B4-BE49-F238E27FC236}">
                    <a16:creationId xmlns:a16="http://schemas.microsoft.com/office/drawing/2014/main" id="{7BC2966F-6012-464B-B7C5-95C8F6C5ECA6}"/>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8" name="Freeform 318">
                <a:extLst>
                  <a:ext uri="{FF2B5EF4-FFF2-40B4-BE49-F238E27FC236}">
                    <a16:creationId xmlns:a16="http://schemas.microsoft.com/office/drawing/2014/main" id="{6D2DF214-EC93-4A79-A3E4-E304A117398D}"/>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 name="Freeform 319">
                <a:extLst>
                  <a:ext uri="{FF2B5EF4-FFF2-40B4-BE49-F238E27FC236}">
                    <a16:creationId xmlns:a16="http://schemas.microsoft.com/office/drawing/2014/main" id="{3BF1D9B6-6A30-4A95-A0D9-955ED10933EF}"/>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 name="Freeform 320">
                <a:extLst>
                  <a:ext uri="{FF2B5EF4-FFF2-40B4-BE49-F238E27FC236}">
                    <a16:creationId xmlns:a16="http://schemas.microsoft.com/office/drawing/2014/main" id="{52E7E158-27BF-4959-A434-ACDDE51FF658}"/>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 name="Freeform 321">
                <a:extLst>
                  <a:ext uri="{FF2B5EF4-FFF2-40B4-BE49-F238E27FC236}">
                    <a16:creationId xmlns:a16="http://schemas.microsoft.com/office/drawing/2014/main" id="{6B4653DE-921B-4567-BB25-65B47C41A785}"/>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 name="Freeform 322">
                <a:extLst>
                  <a:ext uri="{FF2B5EF4-FFF2-40B4-BE49-F238E27FC236}">
                    <a16:creationId xmlns:a16="http://schemas.microsoft.com/office/drawing/2014/main" id="{B67E74A9-D8F8-48FF-A8B3-6CFF48DF82E1}"/>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 name="Freeform 323">
                <a:extLst>
                  <a:ext uri="{FF2B5EF4-FFF2-40B4-BE49-F238E27FC236}">
                    <a16:creationId xmlns:a16="http://schemas.microsoft.com/office/drawing/2014/main" id="{44C2B640-E2E4-4E35-959B-23F0ACF0006F}"/>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4" name="Oval 324">
                <a:extLst>
                  <a:ext uri="{FF2B5EF4-FFF2-40B4-BE49-F238E27FC236}">
                    <a16:creationId xmlns:a16="http://schemas.microsoft.com/office/drawing/2014/main" id="{F1AA23A3-DE30-40BC-BF20-F299998E9D6D}"/>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5" name="Freeform 325">
                <a:extLst>
                  <a:ext uri="{FF2B5EF4-FFF2-40B4-BE49-F238E27FC236}">
                    <a16:creationId xmlns:a16="http://schemas.microsoft.com/office/drawing/2014/main" id="{727D2285-B2A9-4594-9B69-61A2DB14927D}"/>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6" name="Freeform 326">
                <a:extLst>
                  <a:ext uri="{FF2B5EF4-FFF2-40B4-BE49-F238E27FC236}">
                    <a16:creationId xmlns:a16="http://schemas.microsoft.com/office/drawing/2014/main" id="{93466807-5F38-4A89-AA14-AC1F766133E5}"/>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7" name="Freeform 327">
                <a:extLst>
                  <a:ext uri="{FF2B5EF4-FFF2-40B4-BE49-F238E27FC236}">
                    <a16:creationId xmlns:a16="http://schemas.microsoft.com/office/drawing/2014/main" id="{5F0C2C3E-DA46-435F-AB18-5993C549FE96}"/>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8" name="Freeform 328">
                <a:extLst>
                  <a:ext uri="{FF2B5EF4-FFF2-40B4-BE49-F238E27FC236}">
                    <a16:creationId xmlns:a16="http://schemas.microsoft.com/office/drawing/2014/main" id="{274C2865-7AA8-4531-B38A-F62B52C043A5}"/>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9" name="Freeform 329">
                <a:extLst>
                  <a:ext uri="{FF2B5EF4-FFF2-40B4-BE49-F238E27FC236}">
                    <a16:creationId xmlns:a16="http://schemas.microsoft.com/office/drawing/2014/main" id="{FAD9A534-FEBE-42FB-913C-C58401984EC8}"/>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Freeform 330">
                <a:extLst>
                  <a:ext uri="{FF2B5EF4-FFF2-40B4-BE49-F238E27FC236}">
                    <a16:creationId xmlns:a16="http://schemas.microsoft.com/office/drawing/2014/main" id="{E5811679-B8A5-426F-ADC6-DB28ADE82C94}"/>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 name="Freeform 331">
                <a:extLst>
                  <a:ext uri="{FF2B5EF4-FFF2-40B4-BE49-F238E27FC236}">
                    <a16:creationId xmlns:a16="http://schemas.microsoft.com/office/drawing/2014/main" id="{FC635E4E-0DBE-4D6A-8BEB-24CF51053D08}"/>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 name="Freeform 332">
                <a:extLst>
                  <a:ext uri="{FF2B5EF4-FFF2-40B4-BE49-F238E27FC236}">
                    <a16:creationId xmlns:a16="http://schemas.microsoft.com/office/drawing/2014/main" id="{D627CC7E-D657-48EE-A5E7-DA2259F68172}"/>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 name="Freeform 333">
                <a:extLst>
                  <a:ext uri="{FF2B5EF4-FFF2-40B4-BE49-F238E27FC236}">
                    <a16:creationId xmlns:a16="http://schemas.microsoft.com/office/drawing/2014/main" id="{8B2F5774-E68D-4B91-8471-4DC44D718578}"/>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 name="Freeform 334">
                <a:extLst>
                  <a:ext uri="{FF2B5EF4-FFF2-40B4-BE49-F238E27FC236}">
                    <a16:creationId xmlns:a16="http://schemas.microsoft.com/office/drawing/2014/main" id="{2ACF06DC-605F-43BB-9A1E-6C19B8E978F1}"/>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Freeform 335">
                <a:extLst>
                  <a:ext uri="{FF2B5EF4-FFF2-40B4-BE49-F238E27FC236}">
                    <a16:creationId xmlns:a16="http://schemas.microsoft.com/office/drawing/2014/main" id="{C42F7C92-017F-4C70-9337-583DA57665B3}"/>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 name="Freeform 336">
                <a:extLst>
                  <a:ext uri="{FF2B5EF4-FFF2-40B4-BE49-F238E27FC236}">
                    <a16:creationId xmlns:a16="http://schemas.microsoft.com/office/drawing/2014/main" id="{D79CBE8D-25EE-4B2F-80F4-7EACFC622FC1}"/>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 name="Freeform 337">
                <a:extLst>
                  <a:ext uri="{FF2B5EF4-FFF2-40B4-BE49-F238E27FC236}">
                    <a16:creationId xmlns:a16="http://schemas.microsoft.com/office/drawing/2014/main" id="{F2E3669D-0A27-46C8-B72A-D8C66050AEFA}"/>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 name="Freeform 338">
                <a:extLst>
                  <a:ext uri="{FF2B5EF4-FFF2-40B4-BE49-F238E27FC236}">
                    <a16:creationId xmlns:a16="http://schemas.microsoft.com/office/drawing/2014/main" id="{5EE8F679-04C5-458B-8111-107D7CF6C821}"/>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 name="Freeform 339">
                <a:extLst>
                  <a:ext uri="{FF2B5EF4-FFF2-40B4-BE49-F238E27FC236}">
                    <a16:creationId xmlns:a16="http://schemas.microsoft.com/office/drawing/2014/main" id="{8DDD441C-8D1A-4953-A6ED-7E81A52A21D9}"/>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 name="Freeform 340">
                <a:extLst>
                  <a:ext uri="{FF2B5EF4-FFF2-40B4-BE49-F238E27FC236}">
                    <a16:creationId xmlns:a16="http://schemas.microsoft.com/office/drawing/2014/main" id="{4345FAD4-4E25-4F4F-BAE0-E2FF0E7FD31D}"/>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 name="Freeform 341">
                <a:extLst>
                  <a:ext uri="{FF2B5EF4-FFF2-40B4-BE49-F238E27FC236}">
                    <a16:creationId xmlns:a16="http://schemas.microsoft.com/office/drawing/2014/main" id="{B3009DFB-E540-47E6-833E-EB32C5A9B986}"/>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 name="Freeform 342">
                <a:extLst>
                  <a:ext uri="{FF2B5EF4-FFF2-40B4-BE49-F238E27FC236}">
                    <a16:creationId xmlns:a16="http://schemas.microsoft.com/office/drawing/2014/main" id="{4C02F743-4CBE-4BDF-AAF9-667A2D2CF55B}"/>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3" name="Freeform 343">
                <a:extLst>
                  <a:ext uri="{FF2B5EF4-FFF2-40B4-BE49-F238E27FC236}">
                    <a16:creationId xmlns:a16="http://schemas.microsoft.com/office/drawing/2014/main" id="{434DDC9A-2BB7-495A-A898-F1A4CB8D46A2}"/>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 name="Freeform 344">
                <a:extLst>
                  <a:ext uri="{FF2B5EF4-FFF2-40B4-BE49-F238E27FC236}">
                    <a16:creationId xmlns:a16="http://schemas.microsoft.com/office/drawing/2014/main" id="{5027BC40-2664-40AE-A11F-5900F9675BF1}"/>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 name="Freeform 345">
                <a:extLst>
                  <a:ext uri="{FF2B5EF4-FFF2-40B4-BE49-F238E27FC236}">
                    <a16:creationId xmlns:a16="http://schemas.microsoft.com/office/drawing/2014/main" id="{C16412A5-B85B-4E3F-9CCB-EDC9A726884C}"/>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6" name="Freeform 346">
                <a:extLst>
                  <a:ext uri="{FF2B5EF4-FFF2-40B4-BE49-F238E27FC236}">
                    <a16:creationId xmlns:a16="http://schemas.microsoft.com/office/drawing/2014/main" id="{FB174EFA-8A24-45F0-B14E-F96DD3EC9DA3}"/>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7" name="Freeform 347">
                <a:extLst>
                  <a:ext uri="{FF2B5EF4-FFF2-40B4-BE49-F238E27FC236}">
                    <a16:creationId xmlns:a16="http://schemas.microsoft.com/office/drawing/2014/main" id="{FE200C63-847A-49A6-B1AE-4DBFAB34BFA7}"/>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8" name="Freeform 348">
                <a:extLst>
                  <a:ext uri="{FF2B5EF4-FFF2-40B4-BE49-F238E27FC236}">
                    <a16:creationId xmlns:a16="http://schemas.microsoft.com/office/drawing/2014/main" id="{D3D31001-CA7A-4C6B-994D-B37F460316F0}"/>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9" name="Freeform 349">
                <a:extLst>
                  <a:ext uri="{FF2B5EF4-FFF2-40B4-BE49-F238E27FC236}">
                    <a16:creationId xmlns:a16="http://schemas.microsoft.com/office/drawing/2014/main" id="{2A9C9640-A56F-4BE8-9180-5C2012157A0D}"/>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0" name="Freeform 350">
                <a:extLst>
                  <a:ext uri="{FF2B5EF4-FFF2-40B4-BE49-F238E27FC236}">
                    <a16:creationId xmlns:a16="http://schemas.microsoft.com/office/drawing/2014/main" id="{7051D61D-7942-4F95-91B0-80BF22ECE838}"/>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1" name="Freeform 351">
                <a:extLst>
                  <a:ext uri="{FF2B5EF4-FFF2-40B4-BE49-F238E27FC236}">
                    <a16:creationId xmlns:a16="http://schemas.microsoft.com/office/drawing/2014/main" id="{C35B432E-C247-431F-BB1C-992D5DE8D7F4}"/>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2" name="Freeform 352">
                <a:extLst>
                  <a:ext uri="{FF2B5EF4-FFF2-40B4-BE49-F238E27FC236}">
                    <a16:creationId xmlns:a16="http://schemas.microsoft.com/office/drawing/2014/main" id="{44EA5F04-AB52-40E5-88D8-DF0B708F8152}"/>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3" name="Freeform 353">
                <a:extLst>
                  <a:ext uri="{FF2B5EF4-FFF2-40B4-BE49-F238E27FC236}">
                    <a16:creationId xmlns:a16="http://schemas.microsoft.com/office/drawing/2014/main" id="{72ABCA78-08B7-480D-B221-CDE348E6D8AB}"/>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4" name="Freeform 354">
                <a:extLst>
                  <a:ext uri="{FF2B5EF4-FFF2-40B4-BE49-F238E27FC236}">
                    <a16:creationId xmlns:a16="http://schemas.microsoft.com/office/drawing/2014/main" id="{44741097-6C99-4C53-9E26-A34F092E304F}"/>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 name="Freeform 355">
                <a:extLst>
                  <a:ext uri="{FF2B5EF4-FFF2-40B4-BE49-F238E27FC236}">
                    <a16:creationId xmlns:a16="http://schemas.microsoft.com/office/drawing/2014/main" id="{1B0582AC-BF79-43AA-91E2-FDF0CA5F319A}"/>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 name="Freeform 356">
                <a:extLst>
                  <a:ext uri="{FF2B5EF4-FFF2-40B4-BE49-F238E27FC236}">
                    <a16:creationId xmlns:a16="http://schemas.microsoft.com/office/drawing/2014/main" id="{98A07B56-E3EE-4D03-8612-C98566822376}"/>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 name="Freeform 357">
                <a:extLst>
                  <a:ext uri="{FF2B5EF4-FFF2-40B4-BE49-F238E27FC236}">
                    <a16:creationId xmlns:a16="http://schemas.microsoft.com/office/drawing/2014/main" id="{9344647E-2168-4201-A367-2F1017B79354}"/>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 name="Freeform 358">
                <a:extLst>
                  <a:ext uri="{FF2B5EF4-FFF2-40B4-BE49-F238E27FC236}">
                    <a16:creationId xmlns:a16="http://schemas.microsoft.com/office/drawing/2014/main" id="{852FFB66-DE2A-4439-B47E-6142D3877DBD}"/>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 name="Freeform 359">
                <a:extLst>
                  <a:ext uri="{FF2B5EF4-FFF2-40B4-BE49-F238E27FC236}">
                    <a16:creationId xmlns:a16="http://schemas.microsoft.com/office/drawing/2014/main" id="{611B457B-1D0A-4710-A4CC-113FBEB45F5D}"/>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 name="Freeform 360">
                <a:extLst>
                  <a:ext uri="{FF2B5EF4-FFF2-40B4-BE49-F238E27FC236}">
                    <a16:creationId xmlns:a16="http://schemas.microsoft.com/office/drawing/2014/main" id="{7A8229AC-186D-4A4C-ADFB-0DFA803ABE1A}"/>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 name="Freeform 361">
                <a:extLst>
                  <a:ext uri="{FF2B5EF4-FFF2-40B4-BE49-F238E27FC236}">
                    <a16:creationId xmlns:a16="http://schemas.microsoft.com/office/drawing/2014/main" id="{4EBEEC95-112E-424F-B9B5-311643C5F9CE}"/>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 name="Freeform 362">
                <a:extLst>
                  <a:ext uri="{FF2B5EF4-FFF2-40B4-BE49-F238E27FC236}">
                    <a16:creationId xmlns:a16="http://schemas.microsoft.com/office/drawing/2014/main" id="{CCC7A1AC-DB0D-40AF-90C1-8B39AF809E86}"/>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 name="Freeform 363">
                <a:extLst>
                  <a:ext uri="{FF2B5EF4-FFF2-40B4-BE49-F238E27FC236}">
                    <a16:creationId xmlns:a16="http://schemas.microsoft.com/office/drawing/2014/main" id="{0C39FF8A-2060-4823-88AC-B1CA97E2B03E}"/>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 name="Oval 364">
                <a:extLst>
                  <a:ext uri="{FF2B5EF4-FFF2-40B4-BE49-F238E27FC236}">
                    <a16:creationId xmlns:a16="http://schemas.microsoft.com/office/drawing/2014/main" id="{F3E8C8C9-FEAD-4589-BB71-FE26F8A6979E}"/>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 name="Freeform 365">
                <a:extLst>
                  <a:ext uri="{FF2B5EF4-FFF2-40B4-BE49-F238E27FC236}">
                    <a16:creationId xmlns:a16="http://schemas.microsoft.com/office/drawing/2014/main" id="{493711EA-0B08-4D93-9075-358CA6595F54}"/>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 name="Oval 366">
                <a:extLst>
                  <a:ext uri="{FF2B5EF4-FFF2-40B4-BE49-F238E27FC236}">
                    <a16:creationId xmlns:a16="http://schemas.microsoft.com/office/drawing/2014/main" id="{9FC14DC6-9416-42F9-975D-B04D7F9D658C}"/>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 name="Freeform 367">
                <a:extLst>
                  <a:ext uri="{FF2B5EF4-FFF2-40B4-BE49-F238E27FC236}">
                    <a16:creationId xmlns:a16="http://schemas.microsoft.com/office/drawing/2014/main" id="{4CFB5B37-C5D7-4609-9196-DAE84C54376C}"/>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 name="Freeform 368">
                <a:extLst>
                  <a:ext uri="{FF2B5EF4-FFF2-40B4-BE49-F238E27FC236}">
                    <a16:creationId xmlns:a16="http://schemas.microsoft.com/office/drawing/2014/main" id="{6CDB8930-977A-4D73-8C2B-70519D48A0D2}"/>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 name="Freeform 369">
                <a:extLst>
                  <a:ext uri="{FF2B5EF4-FFF2-40B4-BE49-F238E27FC236}">
                    <a16:creationId xmlns:a16="http://schemas.microsoft.com/office/drawing/2014/main" id="{B3608D36-B86B-440B-81BC-E54E9F8F7861}"/>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 name="Freeform 370">
                <a:extLst>
                  <a:ext uri="{FF2B5EF4-FFF2-40B4-BE49-F238E27FC236}">
                    <a16:creationId xmlns:a16="http://schemas.microsoft.com/office/drawing/2014/main" id="{FB592639-EA5C-4706-8C0A-96247BAF05C1}"/>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1" name="Freeform 371">
                <a:extLst>
                  <a:ext uri="{FF2B5EF4-FFF2-40B4-BE49-F238E27FC236}">
                    <a16:creationId xmlns:a16="http://schemas.microsoft.com/office/drawing/2014/main" id="{DE103B62-E51A-45A2-AD1B-3AE6E0600197}"/>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2" name="Freeform 372">
                <a:extLst>
                  <a:ext uri="{FF2B5EF4-FFF2-40B4-BE49-F238E27FC236}">
                    <a16:creationId xmlns:a16="http://schemas.microsoft.com/office/drawing/2014/main" id="{41489EDC-4329-4109-BECD-F1266F2D8DB6}"/>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3" name="Freeform 373">
                <a:extLst>
                  <a:ext uri="{FF2B5EF4-FFF2-40B4-BE49-F238E27FC236}">
                    <a16:creationId xmlns:a16="http://schemas.microsoft.com/office/drawing/2014/main" id="{53DA8AF7-7B6A-401A-89CD-D65120BC94CA}"/>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4" name="Freeform 374">
                <a:extLst>
                  <a:ext uri="{FF2B5EF4-FFF2-40B4-BE49-F238E27FC236}">
                    <a16:creationId xmlns:a16="http://schemas.microsoft.com/office/drawing/2014/main" id="{43C1A19B-B20F-4333-8026-CB8B2B4D3102}"/>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5" name="Freeform 375">
                <a:extLst>
                  <a:ext uri="{FF2B5EF4-FFF2-40B4-BE49-F238E27FC236}">
                    <a16:creationId xmlns:a16="http://schemas.microsoft.com/office/drawing/2014/main" id="{7DB0AEB0-20BA-4B3F-AD2D-2FF80539D1F7}"/>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6" name="Oval 376">
                <a:extLst>
                  <a:ext uri="{FF2B5EF4-FFF2-40B4-BE49-F238E27FC236}">
                    <a16:creationId xmlns:a16="http://schemas.microsoft.com/office/drawing/2014/main" id="{A0584A63-2EAB-4FA7-A725-F79A8A707D39}"/>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7" name="Freeform 377">
                <a:extLst>
                  <a:ext uri="{FF2B5EF4-FFF2-40B4-BE49-F238E27FC236}">
                    <a16:creationId xmlns:a16="http://schemas.microsoft.com/office/drawing/2014/main" id="{DE1B3F3C-DBFE-4317-A4EF-03D490AB8411}"/>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8" name="Freeform 378">
                <a:extLst>
                  <a:ext uri="{FF2B5EF4-FFF2-40B4-BE49-F238E27FC236}">
                    <a16:creationId xmlns:a16="http://schemas.microsoft.com/office/drawing/2014/main" id="{CC75B6BD-5C8A-4DC9-A40B-534EA1FF6FC6}"/>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9" name="Freeform 379">
                <a:extLst>
                  <a:ext uri="{FF2B5EF4-FFF2-40B4-BE49-F238E27FC236}">
                    <a16:creationId xmlns:a16="http://schemas.microsoft.com/office/drawing/2014/main" id="{22886B3A-7035-43BB-B09F-7FE2D2146073}"/>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0" name="Freeform 380">
                <a:extLst>
                  <a:ext uri="{FF2B5EF4-FFF2-40B4-BE49-F238E27FC236}">
                    <a16:creationId xmlns:a16="http://schemas.microsoft.com/office/drawing/2014/main" id="{F0D141B9-7E05-4A0B-B69B-C969842D1BFD}"/>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1" name="Freeform 381">
                <a:extLst>
                  <a:ext uri="{FF2B5EF4-FFF2-40B4-BE49-F238E27FC236}">
                    <a16:creationId xmlns:a16="http://schemas.microsoft.com/office/drawing/2014/main" id="{B5BFC72C-3D73-4A8A-A58C-4957FE061DA6}"/>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2" name="Freeform 382">
                <a:extLst>
                  <a:ext uri="{FF2B5EF4-FFF2-40B4-BE49-F238E27FC236}">
                    <a16:creationId xmlns:a16="http://schemas.microsoft.com/office/drawing/2014/main" id="{6CE8A946-124B-44AE-9714-4C182C387041}"/>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3" name="Freeform 383">
                <a:extLst>
                  <a:ext uri="{FF2B5EF4-FFF2-40B4-BE49-F238E27FC236}">
                    <a16:creationId xmlns:a16="http://schemas.microsoft.com/office/drawing/2014/main" id="{809D5122-9132-4CAE-BDA7-AEFE40AD8577}"/>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4" name="Freeform 384">
                <a:extLst>
                  <a:ext uri="{FF2B5EF4-FFF2-40B4-BE49-F238E27FC236}">
                    <a16:creationId xmlns:a16="http://schemas.microsoft.com/office/drawing/2014/main" id="{8B7FA00E-460E-4A9C-B511-D3994769468B}"/>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5" name="Freeform 385">
                <a:extLst>
                  <a:ext uri="{FF2B5EF4-FFF2-40B4-BE49-F238E27FC236}">
                    <a16:creationId xmlns:a16="http://schemas.microsoft.com/office/drawing/2014/main" id="{31C95445-C84D-4D81-AD89-C516D9B3C8C6}"/>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6" name="Freeform 386">
                <a:extLst>
                  <a:ext uri="{FF2B5EF4-FFF2-40B4-BE49-F238E27FC236}">
                    <a16:creationId xmlns:a16="http://schemas.microsoft.com/office/drawing/2014/main" id="{A2CE290E-8BE6-4A71-B439-6F0BCCC22DC0}"/>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7" name="Freeform 387">
                <a:extLst>
                  <a:ext uri="{FF2B5EF4-FFF2-40B4-BE49-F238E27FC236}">
                    <a16:creationId xmlns:a16="http://schemas.microsoft.com/office/drawing/2014/main" id="{E6785D9E-539F-4AB4-8A0E-CCC556C920AA}"/>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8" name="Freeform 388">
                <a:extLst>
                  <a:ext uri="{FF2B5EF4-FFF2-40B4-BE49-F238E27FC236}">
                    <a16:creationId xmlns:a16="http://schemas.microsoft.com/office/drawing/2014/main" id="{3D0E2C80-8DC2-4556-9D72-ED028C4CE131}"/>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9" name="Freeform 389">
                <a:extLst>
                  <a:ext uri="{FF2B5EF4-FFF2-40B4-BE49-F238E27FC236}">
                    <a16:creationId xmlns:a16="http://schemas.microsoft.com/office/drawing/2014/main" id="{68947FB1-FD0A-416A-BC5F-200AAB320CD4}"/>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0" name="Freeform 390">
                <a:extLst>
                  <a:ext uri="{FF2B5EF4-FFF2-40B4-BE49-F238E27FC236}">
                    <a16:creationId xmlns:a16="http://schemas.microsoft.com/office/drawing/2014/main" id="{225AAC50-EF15-49DD-8926-8DBC27603F01}"/>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1" name="Freeform 391">
                <a:extLst>
                  <a:ext uri="{FF2B5EF4-FFF2-40B4-BE49-F238E27FC236}">
                    <a16:creationId xmlns:a16="http://schemas.microsoft.com/office/drawing/2014/main" id="{28278E13-C308-442A-A611-8A07E18EBAA8}"/>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2" name="Freeform 392">
                <a:extLst>
                  <a:ext uri="{FF2B5EF4-FFF2-40B4-BE49-F238E27FC236}">
                    <a16:creationId xmlns:a16="http://schemas.microsoft.com/office/drawing/2014/main" id="{80369D2C-93A8-4FA2-BA53-4F9AA21571B7}"/>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3" name="Freeform 393">
                <a:extLst>
                  <a:ext uri="{FF2B5EF4-FFF2-40B4-BE49-F238E27FC236}">
                    <a16:creationId xmlns:a16="http://schemas.microsoft.com/office/drawing/2014/main" id="{DB4AC134-EC26-4EF3-A2CB-02335986F521}"/>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4" name="Freeform 394">
                <a:extLst>
                  <a:ext uri="{FF2B5EF4-FFF2-40B4-BE49-F238E27FC236}">
                    <a16:creationId xmlns:a16="http://schemas.microsoft.com/office/drawing/2014/main" id="{6AD6EB60-6B82-446A-ABD7-FC0A15409CD4}"/>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5" name="Freeform 395">
                <a:extLst>
                  <a:ext uri="{FF2B5EF4-FFF2-40B4-BE49-F238E27FC236}">
                    <a16:creationId xmlns:a16="http://schemas.microsoft.com/office/drawing/2014/main" id="{62D7FD07-7A92-4002-8889-4651B09AD1A9}"/>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6" name="Freeform 396">
                <a:extLst>
                  <a:ext uri="{FF2B5EF4-FFF2-40B4-BE49-F238E27FC236}">
                    <a16:creationId xmlns:a16="http://schemas.microsoft.com/office/drawing/2014/main" id="{89946DA5-FE46-4238-9373-8AF41B58DF5B}"/>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7" name="Freeform 397">
                <a:extLst>
                  <a:ext uri="{FF2B5EF4-FFF2-40B4-BE49-F238E27FC236}">
                    <a16:creationId xmlns:a16="http://schemas.microsoft.com/office/drawing/2014/main" id="{2BD287D2-D5B4-4BF2-A67C-6C0A8ACFC982}"/>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8" name="Freeform 398">
                <a:extLst>
                  <a:ext uri="{FF2B5EF4-FFF2-40B4-BE49-F238E27FC236}">
                    <a16:creationId xmlns:a16="http://schemas.microsoft.com/office/drawing/2014/main" id="{B362D51B-6381-49B3-8502-F1D906321D00}"/>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9" name="Freeform 399">
                <a:extLst>
                  <a:ext uri="{FF2B5EF4-FFF2-40B4-BE49-F238E27FC236}">
                    <a16:creationId xmlns:a16="http://schemas.microsoft.com/office/drawing/2014/main" id="{336E9F5E-7021-4F56-926C-981FE3260B4F}"/>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0" name="Freeform 400">
                <a:extLst>
                  <a:ext uri="{FF2B5EF4-FFF2-40B4-BE49-F238E27FC236}">
                    <a16:creationId xmlns:a16="http://schemas.microsoft.com/office/drawing/2014/main" id="{09758DDB-3642-46AD-9ABB-6CD1F5B0BC32}"/>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1" name="Oval 401">
                <a:extLst>
                  <a:ext uri="{FF2B5EF4-FFF2-40B4-BE49-F238E27FC236}">
                    <a16:creationId xmlns:a16="http://schemas.microsoft.com/office/drawing/2014/main" id="{5D808851-0A82-4574-AFC6-4879BEFB460B}"/>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2" name="Oval 402">
                <a:extLst>
                  <a:ext uri="{FF2B5EF4-FFF2-40B4-BE49-F238E27FC236}">
                    <a16:creationId xmlns:a16="http://schemas.microsoft.com/office/drawing/2014/main" id="{0AE719BC-4C96-436E-BA69-39AF28A7D5C6}"/>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3" name="Freeform 403">
                <a:extLst>
                  <a:ext uri="{FF2B5EF4-FFF2-40B4-BE49-F238E27FC236}">
                    <a16:creationId xmlns:a16="http://schemas.microsoft.com/office/drawing/2014/main" id="{3443A332-B4AF-43DF-80CA-06A718C0B92F}"/>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4" name="Freeform 404">
                <a:extLst>
                  <a:ext uri="{FF2B5EF4-FFF2-40B4-BE49-F238E27FC236}">
                    <a16:creationId xmlns:a16="http://schemas.microsoft.com/office/drawing/2014/main" id="{6ED3906A-737C-44E0-92BB-DAE4A98B3750}"/>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5" name="Freeform 405">
                <a:extLst>
                  <a:ext uri="{FF2B5EF4-FFF2-40B4-BE49-F238E27FC236}">
                    <a16:creationId xmlns:a16="http://schemas.microsoft.com/office/drawing/2014/main" id="{284D2FBF-6EAE-4AA5-B5E3-4C328C04A054}"/>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6" name="Freeform 406">
                <a:extLst>
                  <a:ext uri="{FF2B5EF4-FFF2-40B4-BE49-F238E27FC236}">
                    <a16:creationId xmlns:a16="http://schemas.microsoft.com/office/drawing/2014/main" id="{0461EEE3-0C4D-4A9C-BDC4-E34B0ECF590E}"/>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7" name="Freeform 407">
                <a:extLst>
                  <a:ext uri="{FF2B5EF4-FFF2-40B4-BE49-F238E27FC236}">
                    <a16:creationId xmlns:a16="http://schemas.microsoft.com/office/drawing/2014/main" id="{F43F56F5-C367-4190-9BDC-BC00D4BDA9F6}"/>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8" name="Freeform 408">
                <a:extLst>
                  <a:ext uri="{FF2B5EF4-FFF2-40B4-BE49-F238E27FC236}">
                    <a16:creationId xmlns:a16="http://schemas.microsoft.com/office/drawing/2014/main" id="{0293D8AD-E1E3-4A66-ACF5-A79E603BF196}"/>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9" name="Freeform 409">
                <a:extLst>
                  <a:ext uri="{FF2B5EF4-FFF2-40B4-BE49-F238E27FC236}">
                    <a16:creationId xmlns:a16="http://schemas.microsoft.com/office/drawing/2014/main" id="{01D16409-6A68-495E-9FB6-66B51FD3EC9C}"/>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0" name="Freeform 410">
                <a:extLst>
                  <a:ext uri="{FF2B5EF4-FFF2-40B4-BE49-F238E27FC236}">
                    <a16:creationId xmlns:a16="http://schemas.microsoft.com/office/drawing/2014/main" id="{C1309C6D-7E85-4095-8E34-110B7A916F98}"/>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1" name="Freeform 411">
                <a:extLst>
                  <a:ext uri="{FF2B5EF4-FFF2-40B4-BE49-F238E27FC236}">
                    <a16:creationId xmlns:a16="http://schemas.microsoft.com/office/drawing/2014/main" id="{959DD3D1-5449-42EA-9F22-ECC008601703}"/>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0" name="Group 613">
              <a:extLst>
                <a:ext uri="{FF2B5EF4-FFF2-40B4-BE49-F238E27FC236}">
                  <a16:creationId xmlns:a16="http://schemas.microsoft.com/office/drawing/2014/main" id="{F8E785C5-D1DE-4400-8464-23416AEBE3FE}"/>
                </a:ext>
              </a:extLst>
            </p:cNvPr>
            <p:cNvGrpSpPr>
              <a:grpSpLocks/>
            </p:cNvGrpSpPr>
            <p:nvPr/>
          </p:nvGrpSpPr>
          <p:grpSpPr bwMode="auto">
            <a:xfrm>
              <a:off x="3592513" y="4262438"/>
              <a:ext cx="3517900" cy="2060575"/>
              <a:chOff x="2263" y="2685"/>
              <a:chExt cx="2216" cy="1298"/>
            </a:xfrm>
            <a:grpFill/>
          </p:grpSpPr>
          <p:sp>
            <p:nvSpPr>
              <p:cNvPr id="82" name="Freeform 413">
                <a:extLst>
                  <a:ext uri="{FF2B5EF4-FFF2-40B4-BE49-F238E27FC236}">
                    <a16:creationId xmlns:a16="http://schemas.microsoft.com/office/drawing/2014/main" id="{6B9098FB-67E9-48AD-B40D-79F00CB2581F}"/>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414">
                <a:extLst>
                  <a:ext uri="{FF2B5EF4-FFF2-40B4-BE49-F238E27FC236}">
                    <a16:creationId xmlns:a16="http://schemas.microsoft.com/office/drawing/2014/main" id="{46988662-84B1-426D-8FAA-606FCAC8A4F3}"/>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415">
                <a:extLst>
                  <a:ext uri="{FF2B5EF4-FFF2-40B4-BE49-F238E27FC236}">
                    <a16:creationId xmlns:a16="http://schemas.microsoft.com/office/drawing/2014/main" id="{EEA078A6-A4A5-4C8D-9E0E-34078957C709}"/>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416">
                <a:extLst>
                  <a:ext uri="{FF2B5EF4-FFF2-40B4-BE49-F238E27FC236}">
                    <a16:creationId xmlns:a16="http://schemas.microsoft.com/office/drawing/2014/main" id="{376CE5A8-E5FC-4108-A60B-95EC08DA63AC}"/>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417">
                <a:extLst>
                  <a:ext uri="{FF2B5EF4-FFF2-40B4-BE49-F238E27FC236}">
                    <a16:creationId xmlns:a16="http://schemas.microsoft.com/office/drawing/2014/main" id="{788C730F-3582-4346-BBB7-AEE183F00E36}"/>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418">
                <a:extLst>
                  <a:ext uri="{FF2B5EF4-FFF2-40B4-BE49-F238E27FC236}">
                    <a16:creationId xmlns:a16="http://schemas.microsoft.com/office/drawing/2014/main" id="{6DCC6BB0-68ED-405C-A45E-CB789BAD9DDA}"/>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419">
                <a:extLst>
                  <a:ext uri="{FF2B5EF4-FFF2-40B4-BE49-F238E27FC236}">
                    <a16:creationId xmlns:a16="http://schemas.microsoft.com/office/drawing/2014/main" id="{F9B55F8C-CB7F-4ABD-BB8F-52AE2C75FF9C}"/>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Oval 420">
                <a:extLst>
                  <a:ext uri="{FF2B5EF4-FFF2-40B4-BE49-F238E27FC236}">
                    <a16:creationId xmlns:a16="http://schemas.microsoft.com/office/drawing/2014/main" id="{FAA6FB89-0A49-4894-8174-7FCFE0E43EFC}"/>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421">
                <a:extLst>
                  <a:ext uri="{FF2B5EF4-FFF2-40B4-BE49-F238E27FC236}">
                    <a16:creationId xmlns:a16="http://schemas.microsoft.com/office/drawing/2014/main" id="{7E146A93-50A4-4469-AD1C-BA33F316FA2B}"/>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422">
                <a:extLst>
                  <a:ext uri="{FF2B5EF4-FFF2-40B4-BE49-F238E27FC236}">
                    <a16:creationId xmlns:a16="http://schemas.microsoft.com/office/drawing/2014/main" id="{9E4044A4-749A-4393-9B8B-75F30E9DDAA5}"/>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423">
                <a:extLst>
                  <a:ext uri="{FF2B5EF4-FFF2-40B4-BE49-F238E27FC236}">
                    <a16:creationId xmlns:a16="http://schemas.microsoft.com/office/drawing/2014/main" id="{5E7F3FF3-DE89-403F-9EF5-99C563F197D7}"/>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424">
                <a:extLst>
                  <a:ext uri="{FF2B5EF4-FFF2-40B4-BE49-F238E27FC236}">
                    <a16:creationId xmlns:a16="http://schemas.microsoft.com/office/drawing/2014/main" id="{7D3C5C57-8A83-4B7B-B165-1DA4657DDF45}"/>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425">
                <a:extLst>
                  <a:ext uri="{FF2B5EF4-FFF2-40B4-BE49-F238E27FC236}">
                    <a16:creationId xmlns:a16="http://schemas.microsoft.com/office/drawing/2014/main" id="{55E88894-C090-49AA-BD3D-6D5293E43958}"/>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426">
                <a:extLst>
                  <a:ext uri="{FF2B5EF4-FFF2-40B4-BE49-F238E27FC236}">
                    <a16:creationId xmlns:a16="http://schemas.microsoft.com/office/drawing/2014/main" id="{2D845D14-83C2-4FB9-AB53-71F58BBF7E71}"/>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427">
                <a:extLst>
                  <a:ext uri="{FF2B5EF4-FFF2-40B4-BE49-F238E27FC236}">
                    <a16:creationId xmlns:a16="http://schemas.microsoft.com/office/drawing/2014/main" id="{EAFE01F7-C2B2-4FB7-8311-79D1F503BB20}"/>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428">
                <a:extLst>
                  <a:ext uri="{FF2B5EF4-FFF2-40B4-BE49-F238E27FC236}">
                    <a16:creationId xmlns:a16="http://schemas.microsoft.com/office/drawing/2014/main" id="{A6F49F39-72B3-4011-ADF2-C0078AB54428}"/>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429">
                <a:extLst>
                  <a:ext uri="{FF2B5EF4-FFF2-40B4-BE49-F238E27FC236}">
                    <a16:creationId xmlns:a16="http://schemas.microsoft.com/office/drawing/2014/main" id="{1B10EAC0-E2D6-4FB3-B3BC-D3F45CD05CF2}"/>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430">
                <a:extLst>
                  <a:ext uri="{FF2B5EF4-FFF2-40B4-BE49-F238E27FC236}">
                    <a16:creationId xmlns:a16="http://schemas.microsoft.com/office/drawing/2014/main" id="{A5C6984C-00CE-4194-8C8A-7D8CB8E54C8C}"/>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431">
                <a:extLst>
                  <a:ext uri="{FF2B5EF4-FFF2-40B4-BE49-F238E27FC236}">
                    <a16:creationId xmlns:a16="http://schemas.microsoft.com/office/drawing/2014/main" id="{0B472D89-E7F9-4F31-9547-555F67CD7414}"/>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432">
                <a:extLst>
                  <a:ext uri="{FF2B5EF4-FFF2-40B4-BE49-F238E27FC236}">
                    <a16:creationId xmlns:a16="http://schemas.microsoft.com/office/drawing/2014/main" id="{9A14343F-30F4-4413-9FF7-50D98AB413C0}"/>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433">
                <a:extLst>
                  <a:ext uri="{FF2B5EF4-FFF2-40B4-BE49-F238E27FC236}">
                    <a16:creationId xmlns:a16="http://schemas.microsoft.com/office/drawing/2014/main" id="{40520CFC-6FE1-4A05-8064-6D16A2569047}"/>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434">
                <a:extLst>
                  <a:ext uri="{FF2B5EF4-FFF2-40B4-BE49-F238E27FC236}">
                    <a16:creationId xmlns:a16="http://schemas.microsoft.com/office/drawing/2014/main" id="{2CE22DF0-99A5-46AD-AC0E-D4234D9BB8B7}"/>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435">
                <a:extLst>
                  <a:ext uri="{FF2B5EF4-FFF2-40B4-BE49-F238E27FC236}">
                    <a16:creationId xmlns:a16="http://schemas.microsoft.com/office/drawing/2014/main" id="{DC969910-57C6-4BA4-8886-9D8581381125}"/>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436">
                <a:extLst>
                  <a:ext uri="{FF2B5EF4-FFF2-40B4-BE49-F238E27FC236}">
                    <a16:creationId xmlns:a16="http://schemas.microsoft.com/office/drawing/2014/main" id="{1D5EA0F3-A5BD-46B1-993E-BB9D975A743A}"/>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437">
                <a:extLst>
                  <a:ext uri="{FF2B5EF4-FFF2-40B4-BE49-F238E27FC236}">
                    <a16:creationId xmlns:a16="http://schemas.microsoft.com/office/drawing/2014/main" id="{3B156ADE-E419-4B66-BC4F-87DDCB654F3E}"/>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438">
                <a:extLst>
                  <a:ext uri="{FF2B5EF4-FFF2-40B4-BE49-F238E27FC236}">
                    <a16:creationId xmlns:a16="http://schemas.microsoft.com/office/drawing/2014/main" id="{6FB02DB9-DF7D-4110-AAA2-00C24ABE3408}"/>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439">
                <a:extLst>
                  <a:ext uri="{FF2B5EF4-FFF2-40B4-BE49-F238E27FC236}">
                    <a16:creationId xmlns:a16="http://schemas.microsoft.com/office/drawing/2014/main" id="{BBC8430F-E940-4920-8049-BAD59BC8DA23}"/>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Oval 440">
                <a:extLst>
                  <a:ext uri="{FF2B5EF4-FFF2-40B4-BE49-F238E27FC236}">
                    <a16:creationId xmlns:a16="http://schemas.microsoft.com/office/drawing/2014/main" id="{C9717B8F-1BE8-4E85-B842-2034E2729CC5}"/>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441">
                <a:extLst>
                  <a:ext uri="{FF2B5EF4-FFF2-40B4-BE49-F238E27FC236}">
                    <a16:creationId xmlns:a16="http://schemas.microsoft.com/office/drawing/2014/main" id="{5B34DE8A-1FE0-4811-8DCF-A283EC36F0B8}"/>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442">
                <a:extLst>
                  <a:ext uri="{FF2B5EF4-FFF2-40B4-BE49-F238E27FC236}">
                    <a16:creationId xmlns:a16="http://schemas.microsoft.com/office/drawing/2014/main" id="{D8D772B8-7530-4D3E-AE9D-96EF10A6AB45}"/>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443">
                <a:extLst>
                  <a:ext uri="{FF2B5EF4-FFF2-40B4-BE49-F238E27FC236}">
                    <a16:creationId xmlns:a16="http://schemas.microsoft.com/office/drawing/2014/main" id="{9D6B7982-3FF1-4C1F-90FD-557E43FD1631}"/>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444">
                <a:extLst>
                  <a:ext uri="{FF2B5EF4-FFF2-40B4-BE49-F238E27FC236}">
                    <a16:creationId xmlns:a16="http://schemas.microsoft.com/office/drawing/2014/main" id="{6AB78F54-FAD6-433B-90C0-CF402C4EA5EE}"/>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Oval 445">
                <a:extLst>
                  <a:ext uri="{FF2B5EF4-FFF2-40B4-BE49-F238E27FC236}">
                    <a16:creationId xmlns:a16="http://schemas.microsoft.com/office/drawing/2014/main" id="{8C799039-6F4C-40BE-88FC-CAB803D3A575}"/>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446">
                <a:extLst>
                  <a:ext uri="{FF2B5EF4-FFF2-40B4-BE49-F238E27FC236}">
                    <a16:creationId xmlns:a16="http://schemas.microsoft.com/office/drawing/2014/main" id="{AD80E574-65E7-4998-BF99-9E5A751975A8}"/>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447">
                <a:extLst>
                  <a:ext uri="{FF2B5EF4-FFF2-40B4-BE49-F238E27FC236}">
                    <a16:creationId xmlns:a16="http://schemas.microsoft.com/office/drawing/2014/main" id="{D1C557C5-B808-42C3-8A6F-099DB648A513}"/>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448">
                <a:extLst>
                  <a:ext uri="{FF2B5EF4-FFF2-40B4-BE49-F238E27FC236}">
                    <a16:creationId xmlns:a16="http://schemas.microsoft.com/office/drawing/2014/main" id="{8416B4C7-B30B-4790-B867-C9320E0A9F85}"/>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449">
                <a:extLst>
                  <a:ext uri="{FF2B5EF4-FFF2-40B4-BE49-F238E27FC236}">
                    <a16:creationId xmlns:a16="http://schemas.microsoft.com/office/drawing/2014/main" id="{15E5CFBD-E5E1-40C3-A0D6-8F67F450189A}"/>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450">
                <a:extLst>
                  <a:ext uri="{FF2B5EF4-FFF2-40B4-BE49-F238E27FC236}">
                    <a16:creationId xmlns:a16="http://schemas.microsoft.com/office/drawing/2014/main" id="{BFD1DDCD-1A7F-40D9-BD2C-070C30654371}"/>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451">
                <a:extLst>
                  <a:ext uri="{FF2B5EF4-FFF2-40B4-BE49-F238E27FC236}">
                    <a16:creationId xmlns:a16="http://schemas.microsoft.com/office/drawing/2014/main" id="{0373CE57-CA33-40F0-8E71-77A7A238729F}"/>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452">
                <a:extLst>
                  <a:ext uri="{FF2B5EF4-FFF2-40B4-BE49-F238E27FC236}">
                    <a16:creationId xmlns:a16="http://schemas.microsoft.com/office/drawing/2014/main" id="{55B12198-4359-4BE0-9564-F4CA7DE3B78A}"/>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453">
                <a:extLst>
                  <a:ext uri="{FF2B5EF4-FFF2-40B4-BE49-F238E27FC236}">
                    <a16:creationId xmlns:a16="http://schemas.microsoft.com/office/drawing/2014/main" id="{0106BEFA-5BB0-4C77-9749-F05E495711DC}"/>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Oval 454">
                <a:extLst>
                  <a:ext uri="{FF2B5EF4-FFF2-40B4-BE49-F238E27FC236}">
                    <a16:creationId xmlns:a16="http://schemas.microsoft.com/office/drawing/2014/main" id="{0D227BF6-23FC-4196-8755-6D0942E18830}"/>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455">
                <a:extLst>
                  <a:ext uri="{FF2B5EF4-FFF2-40B4-BE49-F238E27FC236}">
                    <a16:creationId xmlns:a16="http://schemas.microsoft.com/office/drawing/2014/main" id="{3104FA2F-E056-4739-A49D-D5DB9B34AE0D}"/>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456">
                <a:extLst>
                  <a:ext uri="{FF2B5EF4-FFF2-40B4-BE49-F238E27FC236}">
                    <a16:creationId xmlns:a16="http://schemas.microsoft.com/office/drawing/2014/main" id="{AF2ECB3E-A445-4FC7-B4A5-1825B5D7468A}"/>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457">
                <a:extLst>
                  <a:ext uri="{FF2B5EF4-FFF2-40B4-BE49-F238E27FC236}">
                    <a16:creationId xmlns:a16="http://schemas.microsoft.com/office/drawing/2014/main" id="{FDB3774B-9A1A-44F0-8D67-A7C4F774BE98}"/>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458">
                <a:extLst>
                  <a:ext uri="{FF2B5EF4-FFF2-40B4-BE49-F238E27FC236}">
                    <a16:creationId xmlns:a16="http://schemas.microsoft.com/office/drawing/2014/main" id="{33936181-4730-4499-878F-5AC290BE3945}"/>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459">
                <a:extLst>
                  <a:ext uri="{FF2B5EF4-FFF2-40B4-BE49-F238E27FC236}">
                    <a16:creationId xmlns:a16="http://schemas.microsoft.com/office/drawing/2014/main" id="{19D83CB6-E57F-4D4F-9171-A2058D5A06A3}"/>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Oval 460">
                <a:extLst>
                  <a:ext uri="{FF2B5EF4-FFF2-40B4-BE49-F238E27FC236}">
                    <a16:creationId xmlns:a16="http://schemas.microsoft.com/office/drawing/2014/main" id="{F7B52D73-3607-4D3D-AF87-8B6666C185EF}"/>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461">
                <a:extLst>
                  <a:ext uri="{FF2B5EF4-FFF2-40B4-BE49-F238E27FC236}">
                    <a16:creationId xmlns:a16="http://schemas.microsoft.com/office/drawing/2014/main" id="{D8728304-F605-4EDE-81E7-3E7D645D61E1}"/>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462">
                <a:extLst>
                  <a:ext uri="{FF2B5EF4-FFF2-40B4-BE49-F238E27FC236}">
                    <a16:creationId xmlns:a16="http://schemas.microsoft.com/office/drawing/2014/main" id="{C26F15A5-BFD1-4BD2-AC33-F34DB814916A}"/>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463">
                <a:extLst>
                  <a:ext uri="{FF2B5EF4-FFF2-40B4-BE49-F238E27FC236}">
                    <a16:creationId xmlns:a16="http://schemas.microsoft.com/office/drawing/2014/main" id="{3AB777EB-A1F7-4B49-AD6D-9386F0BB524F}"/>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464">
                <a:extLst>
                  <a:ext uri="{FF2B5EF4-FFF2-40B4-BE49-F238E27FC236}">
                    <a16:creationId xmlns:a16="http://schemas.microsoft.com/office/drawing/2014/main" id="{73F747BF-4F3A-4FBC-99DB-D6521D165FD1}"/>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Freeform 465">
                <a:extLst>
                  <a:ext uri="{FF2B5EF4-FFF2-40B4-BE49-F238E27FC236}">
                    <a16:creationId xmlns:a16="http://schemas.microsoft.com/office/drawing/2014/main" id="{2CE52A55-985C-456A-AC1D-CEC790F70476}"/>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Freeform 466">
                <a:extLst>
                  <a:ext uri="{FF2B5EF4-FFF2-40B4-BE49-F238E27FC236}">
                    <a16:creationId xmlns:a16="http://schemas.microsoft.com/office/drawing/2014/main" id="{E139D830-7128-4F48-B61E-F3CAE0FFE311}"/>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467">
                <a:extLst>
                  <a:ext uri="{FF2B5EF4-FFF2-40B4-BE49-F238E27FC236}">
                    <a16:creationId xmlns:a16="http://schemas.microsoft.com/office/drawing/2014/main" id="{E753D7AC-BAAF-45FB-9F38-2DB27244EB32}"/>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Freeform 468">
                <a:extLst>
                  <a:ext uri="{FF2B5EF4-FFF2-40B4-BE49-F238E27FC236}">
                    <a16:creationId xmlns:a16="http://schemas.microsoft.com/office/drawing/2014/main" id="{500768DA-063B-4CCD-B2CD-716FC72C911B}"/>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Freeform 469">
                <a:extLst>
                  <a:ext uri="{FF2B5EF4-FFF2-40B4-BE49-F238E27FC236}">
                    <a16:creationId xmlns:a16="http://schemas.microsoft.com/office/drawing/2014/main" id="{7484BD37-B4E7-47C2-A147-B7537B61E42A}"/>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Freeform 470">
                <a:extLst>
                  <a:ext uri="{FF2B5EF4-FFF2-40B4-BE49-F238E27FC236}">
                    <a16:creationId xmlns:a16="http://schemas.microsoft.com/office/drawing/2014/main" id="{31779A36-D92C-4ED4-89E5-DF5E2B55B628}"/>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Freeform 471">
                <a:extLst>
                  <a:ext uri="{FF2B5EF4-FFF2-40B4-BE49-F238E27FC236}">
                    <a16:creationId xmlns:a16="http://schemas.microsoft.com/office/drawing/2014/main" id="{64549B9A-E758-48A4-80AD-DCC882CD66D8}"/>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Freeform 472">
                <a:extLst>
                  <a:ext uri="{FF2B5EF4-FFF2-40B4-BE49-F238E27FC236}">
                    <a16:creationId xmlns:a16="http://schemas.microsoft.com/office/drawing/2014/main" id="{0FA63151-B474-4A92-BE6E-0A5C5ECD56A6}"/>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Freeform 473">
                <a:extLst>
                  <a:ext uri="{FF2B5EF4-FFF2-40B4-BE49-F238E27FC236}">
                    <a16:creationId xmlns:a16="http://schemas.microsoft.com/office/drawing/2014/main" id="{4DAE9EFA-1429-4156-9F00-6E50AE5B276C}"/>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Freeform 474">
                <a:extLst>
                  <a:ext uri="{FF2B5EF4-FFF2-40B4-BE49-F238E27FC236}">
                    <a16:creationId xmlns:a16="http://schemas.microsoft.com/office/drawing/2014/main" id="{8E653A29-F43E-4394-ACF3-CDF6EE2D203B}"/>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Freeform 475">
                <a:extLst>
                  <a:ext uri="{FF2B5EF4-FFF2-40B4-BE49-F238E27FC236}">
                    <a16:creationId xmlns:a16="http://schemas.microsoft.com/office/drawing/2014/main" id="{8E827ECF-7289-415A-9458-0081888367CA}"/>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Freeform 476">
                <a:extLst>
                  <a:ext uri="{FF2B5EF4-FFF2-40B4-BE49-F238E27FC236}">
                    <a16:creationId xmlns:a16="http://schemas.microsoft.com/office/drawing/2014/main" id="{9DB2B209-0FEF-4B19-9991-86BE3FB08EAC}"/>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Freeform 477">
                <a:extLst>
                  <a:ext uri="{FF2B5EF4-FFF2-40B4-BE49-F238E27FC236}">
                    <a16:creationId xmlns:a16="http://schemas.microsoft.com/office/drawing/2014/main" id="{36E935DD-D0C2-4432-8F56-CD2756956B84}"/>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Freeform 478">
                <a:extLst>
                  <a:ext uri="{FF2B5EF4-FFF2-40B4-BE49-F238E27FC236}">
                    <a16:creationId xmlns:a16="http://schemas.microsoft.com/office/drawing/2014/main" id="{2EC64A6A-3E35-4145-9917-F77E95257B0F}"/>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479">
                <a:extLst>
                  <a:ext uri="{FF2B5EF4-FFF2-40B4-BE49-F238E27FC236}">
                    <a16:creationId xmlns:a16="http://schemas.microsoft.com/office/drawing/2014/main" id="{44112506-E1F5-419C-BD20-9764FD97FD1E}"/>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480">
                <a:extLst>
                  <a:ext uri="{FF2B5EF4-FFF2-40B4-BE49-F238E27FC236}">
                    <a16:creationId xmlns:a16="http://schemas.microsoft.com/office/drawing/2014/main" id="{E1391783-3FF8-4D60-82DF-8F7AE8A2C652}"/>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481">
                <a:extLst>
                  <a:ext uri="{FF2B5EF4-FFF2-40B4-BE49-F238E27FC236}">
                    <a16:creationId xmlns:a16="http://schemas.microsoft.com/office/drawing/2014/main" id="{9061DBE8-BBC3-4DEE-A9EE-53259E832220}"/>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Freeform 482">
                <a:extLst>
                  <a:ext uri="{FF2B5EF4-FFF2-40B4-BE49-F238E27FC236}">
                    <a16:creationId xmlns:a16="http://schemas.microsoft.com/office/drawing/2014/main" id="{735E2814-849D-4C8E-8949-4F1B70003C4E}"/>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483">
                <a:extLst>
                  <a:ext uri="{FF2B5EF4-FFF2-40B4-BE49-F238E27FC236}">
                    <a16:creationId xmlns:a16="http://schemas.microsoft.com/office/drawing/2014/main" id="{CD2AFFB2-8E6E-41AC-B328-ED99EA73BC7F}"/>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484">
                <a:extLst>
                  <a:ext uri="{FF2B5EF4-FFF2-40B4-BE49-F238E27FC236}">
                    <a16:creationId xmlns:a16="http://schemas.microsoft.com/office/drawing/2014/main" id="{6872F001-1D1D-41B8-B398-B1F4C0BA0B17}"/>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485">
                <a:extLst>
                  <a:ext uri="{FF2B5EF4-FFF2-40B4-BE49-F238E27FC236}">
                    <a16:creationId xmlns:a16="http://schemas.microsoft.com/office/drawing/2014/main" id="{33DF944A-F229-4580-B5F3-1BD4CB740E0F}"/>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Freeform 486">
                <a:extLst>
                  <a:ext uri="{FF2B5EF4-FFF2-40B4-BE49-F238E27FC236}">
                    <a16:creationId xmlns:a16="http://schemas.microsoft.com/office/drawing/2014/main" id="{F4FEB575-C7DB-4D71-B7AE-AFFD94C5CBCA}"/>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487">
                <a:extLst>
                  <a:ext uri="{FF2B5EF4-FFF2-40B4-BE49-F238E27FC236}">
                    <a16:creationId xmlns:a16="http://schemas.microsoft.com/office/drawing/2014/main" id="{D2842B91-4B95-430A-967A-DE2A50C94921}"/>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488">
                <a:extLst>
                  <a:ext uri="{FF2B5EF4-FFF2-40B4-BE49-F238E27FC236}">
                    <a16:creationId xmlns:a16="http://schemas.microsoft.com/office/drawing/2014/main" id="{C6E8590B-201A-4D41-9A23-0D3504467231}"/>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489">
                <a:extLst>
                  <a:ext uri="{FF2B5EF4-FFF2-40B4-BE49-F238E27FC236}">
                    <a16:creationId xmlns:a16="http://schemas.microsoft.com/office/drawing/2014/main" id="{6355F229-2538-45DA-A9CA-0B21B4564ECF}"/>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Freeform 490">
                <a:extLst>
                  <a:ext uri="{FF2B5EF4-FFF2-40B4-BE49-F238E27FC236}">
                    <a16:creationId xmlns:a16="http://schemas.microsoft.com/office/drawing/2014/main" id="{A74274AA-0ED0-4B6B-9A83-BBC21ED369AC}"/>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491">
                <a:extLst>
                  <a:ext uri="{FF2B5EF4-FFF2-40B4-BE49-F238E27FC236}">
                    <a16:creationId xmlns:a16="http://schemas.microsoft.com/office/drawing/2014/main" id="{18CB5711-EE11-4747-BB8C-D4BB61A9B442}"/>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492">
                <a:extLst>
                  <a:ext uri="{FF2B5EF4-FFF2-40B4-BE49-F238E27FC236}">
                    <a16:creationId xmlns:a16="http://schemas.microsoft.com/office/drawing/2014/main" id="{0B3E46E5-99A6-45E5-AAAA-D7B08430E345}"/>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493">
                <a:extLst>
                  <a:ext uri="{FF2B5EF4-FFF2-40B4-BE49-F238E27FC236}">
                    <a16:creationId xmlns:a16="http://schemas.microsoft.com/office/drawing/2014/main" id="{13CA8326-E4F6-4B95-BE20-94E7797D2342}"/>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Freeform 494">
                <a:extLst>
                  <a:ext uri="{FF2B5EF4-FFF2-40B4-BE49-F238E27FC236}">
                    <a16:creationId xmlns:a16="http://schemas.microsoft.com/office/drawing/2014/main" id="{270A0EDE-9073-4D37-B4AD-D2CF6A604009}"/>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Freeform 495">
                <a:extLst>
                  <a:ext uri="{FF2B5EF4-FFF2-40B4-BE49-F238E27FC236}">
                    <a16:creationId xmlns:a16="http://schemas.microsoft.com/office/drawing/2014/main" id="{6239781A-E345-4CD4-85E3-E5110574FC6C}"/>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Freeform 496">
                <a:extLst>
                  <a:ext uri="{FF2B5EF4-FFF2-40B4-BE49-F238E27FC236}">
                    <a16:creationId xmlns:a16="http://schemas.microsoft.com/office/drawing/2014/main" id="{BDBAA327-70A4-4EF2-8E0E-C713F5FC2154}"/>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Freeform 497">
                <a:extLst>
                  <a:ext uri="{FF2B5EF4-FFF2-40B4-BE49-F238E27FC236}">
                    <a16:creationId xmlns:a16="http://schemas.microsoft.com/office/drawing/2014/main" id="{99B8D4F7-874B-47A1-817F-B6E7E03376B2}"/>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Freeform 498">
                <a:extLst>
                  <a:ext uri="{FF2B5EF4-FFF2-40B4-BE49-F238E27FC236}">
                    <a16:creationId xmlns:a16="http://schemas.microsoft.com/office/drawing/2014/main" id="{AC555D81-166C-4AD8-B8CC-4392A943C242}"/>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Freeform 499">
                <a:extLst>
                  <a:ext uri="{FF2B5EF4-FFF2-40B4-BE49-F238E27FC236}">
                    <a16:creationId xmlns:a16="http://schemas.microsoft.com/office/drawing/2014/main" id="{137A4339-AA57-4D70-ADEE-1C18CC90895F}"/>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Freeform 500">
                <a:extLst>
                  <a:ext uri="{FF2B5EF4-FFF2-40B4-BE49-F238E27FC236}">
                    <a16:creationId xmlns:a16="http://schemas.microsoft.com/office/drawing/2014/main" id="{7374ACFA-FD18-4F39-B997-5F73C2E13512}"/>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Freeform 501">
                <a:extLst>
                  <a:ext uri="{FF2B5EF4-FFF2-40B4-BE49-F238E27FC236}">
                    <a16:creationId xmlns:a16="http://schemas.microsoft.com/office/drawing/2014/main" id="{962934AF-9B82-4F78-8B7B-4269981FD95B}"/>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Freeform 502">
                <a:extLst>
                  <a:ext uri="{FF2B5EF4-FFF2-40B4-BE49-F238E27FC236}">
                    <a16:creationId xmlns:a16="http://schemas.microsoft.com/office/drawing/2014/main" id="{66F6F6D2-7A4E-4EDD-8BC0-FE785AAF3806}"/>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Freeform 503">
                <a:extLst>
                  <a:ext uri="{FF2B5EF4-FFF2-40B4-BE49-F238E27FC236}">
                    <a16:creationId xmlns:a16="http://schemas.microsoft.com/office/drawing/2014/main" id="{1C6B2F9F-21EC-4338-9B4F-02AFB9E717AE}"/>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Freeform 504">
                <a:extLst>
                  <a:ext uri="{FF2B5EF4-FFF2-40B4-BE49-F238E27FC236}">
                    <a16:creationId xmlns:a16="http://schemas.microsoft.com/office/drawing/2014/main" id="{3A202DD6-FE90-49B0-B67A-700E3E77E784}"/>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Freeform 505">
                <a:extLst>
                  <a:ext uri="{FF2B5EF4-FFF2-40B4-BE49-F238E27FC236}">
                    <a16:creationId xmlns:a16="http://schemas.microsoft.com/office/drawing/2014/main" id="{FCA54336-B094-45E8-9B0A-906C3AD0B159}"/>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Freeform 506">
                <a:extLst>
                  <a:ext uri="{FF2B5EF4-FFF2-40B4-BE49-F238E27FC236}">
                    <a16:creationId xmlns:a16="http://schemas.microsoft.com/office/drawing/2014/main" id="{6A1A80DA-7DE0-42E0-A53F-1BF5181D7099}"/>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Freeform 507">
                <a:extLst>
                  <a:ext uri="{FF2B5EF4-FFF2-40B4-BE49-F238E27FC236}">
                    <a16:creationId xmlns:a16="http://schemas.microsoft.com/office/drawing/2014/main" id="{349134E6-895C-43CB-A26F-C986672177F2}"/>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Freeform 508">
                <a:extLst>
                  <a:ext uri="{FF2B5EF4-FFF2-40B4-BE49-F238E27FC236}">
                    <a16:creationId xmlns:a16="http://schemas.microsoft.com/office/drawing/2014/main" id="{4CFCF6E3-F8F3-4E9A-9D0C-AA635234E51F}"/>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Freeform 509">
                <a:extLst>
                  <a:ext uri="{FF2B5EF4-FFF2-40B4-BE49-F238E27FC236}">
                    <a16:creationId xmlns:a16="http://schemas.microsoft.com/office/drawing/2014/main" id="{6609EBEC-9BA8-48D6-9D1F-2F17E53BB7B9}"/>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Freeform 510">
                <a:extLst>
                  <a:ext uri="{FF2B5EF4-FFF2-40B4-BE49-F238E27FC236}">
                    <a16:creationId xmlns:a16="http://schemas.microsoft.com/office/drawing/2014/main" id="{8E580BBA-DD8E-45BA-B598-8BE63620D652}"/>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Freeform 511">
                <a:extLst>
                  <a:ext uri="{FF2B5EF4-FFF2-40B4-BE49-F238E27FC236}">
                    <a16:creationId xmlns:a16="http://schemas.microsoft.com/office/drawing/2014/main" id="{235C0611-081D-46A2-A3B2-5D6FF2A114C6}"/>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Freeform 512">
                <a:extLst>
                  <a:ext uri="{FF2B5EF4-FFF2-40B4-BE49-F238E27FC236}">
                    <a16:creationId xmlns:a16="http://schemas.microsoft.com/office/drawing/2014/main" id="{9619BD2F-3A1A-485D-AEF6-001CA3D603CC}"/>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Freeform 513">
                <a:extLst>
                  <a:ext uri="{FF2B5EF4-FFF2-40B4-BE49-F238E27FC236}">
                    <a16:creationId xmlns:a16="http://schemas.microsoft.com/office/drawing/2014/main" id="{92F2F30F-D048-48C6-80B7-4E16EB709FD0}"/>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Freeform 514">
                <a:extLst>
                  <a:ext uri="{FF2B5EF4-FFF2-40B4-BE49-F238E27FC236}">
                    <a16:creationId xmlns:a16="http://schemas.microsoft.com/office/drawing/2014/main" id="{155B6793-1B5A-4B7A-8366-07AEE74BAE64}"/>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Rectangle 515">
                <a:extLst>
                  <a:ext uri="{FF2B5EF4-FFF2-40B4-BE49-F238E27FC236}">
                    <a16:creationId xmlns:a16="http://schemas.microsoft.com/office/drawing/2014/main" id="{ADE220BB-7B6F-4A00-BD3A-4538B9BE59A9}"/>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Freeform 516">
                <a:extLst>
                  <a:ext uri="{FF2B5EF4-FFF2-40B4-BE49-F238E27FC236}">
                    <a16:creationId xmlns:a16="http://schemas.microsoft.com/office/drawing/2014/main" id="{DEE2BCDF-9BE1-404C-B22C-DC14F7E40940}"/>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Freeform 517">
                <a:extLst>
                  <a:ext uri="{FF2B5EF4-FFF2-40B4-BE49-F238E27FC236}">
                    <a16:creationId xmlns:a16="http://schemas.microsoft.com/office/drawing/2014/main" id="{67B44D57-C282-4C32-AE6E-076E7FDAF913}"/>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Freeform 518">
                <a:extLst>
                  <a:ext uri="{FF2B5EF4-FFF2-40B4-BE49-F238E27FC236}">
                    <a16:creationId xmlns:a16="http://schemas.microsoft.com/office/drawing/2014/main" id="{870C9F0D-FE2D-465B-81CF-BE9E61D33F30}"/>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Freeform 519">
                <a:extLst>
                  <a:ext uri="{FF2B5EF4-FFF2-40B4-BE49-F238E27FC236}">
                    <a16:creationId xmlns:a16="http://schemas.microsoft.com/office/drawing/2014/main" id="{879F112D-4352-47DF-8DC3-2907396BE122}"/>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520">
                <a:extLst>
                  <a:ext uri="{FF2B5EF4-FFF2-40B4-BE49-F238E27FC236}">
                    <a16:creationId xmlns:a16="http://schemas.microsoft.com/office/drawing/2014/main" id="{D5DA158C-E5EC-468E-BE7F-1081ACB0C048}"/>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521">
                <a:extLst>
                  <a:ext uri="{FF2B5EF4-FFF2-40B4-BE49-F238E27FC236}">
                    <a16:creationId xmlns:a16="http://schemas.microsoft.com/office/drawing/2014/main" id="{D13C1617-B668-47AE-8937-2E41270323A8}"/>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522">
                <a:extLst>
                  <a:ext uri="{FF2B5EF4-FFF2-40B4-BE49-F238E27FC236}">
                    <a16:creationId xmlns:a16="http://schemas.microsoft.com/office/drawing/2014/main" id="{1BD2829E-7E26-4CFB-AE97-731E0D90AAA8}"/>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Freeform 523">
                <a:extLst>
                  <a:ext uri="{FF2B5EF4-FFF2-40B4-BE49-F238E27FC236}">
                    <a16:creationId xmlns:a16="http://schemas.microsoft.com/office/drawing/2014/main" id="{66C13F24-2FB7-4DD4-8E10-34E0338BB652}"/>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Rectangle 524">
                <a:extLst>
                  <a:ext uri="{FF2B5EF4-FFF2-40B4-BE49-F238E27FC236}">
                    <a16:creationId xmlns:a16="http://schemas.microsoft.com/office/drawing/2014/main" id="{6523BF2B-A8C9-4B98-82A5-61B976DE26F3}"/>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525">
                <a:extLst>
                  <a:ext uri="{FF2B5EF4-FFF2-40B4-BE49-F238E27FC236}">
                    <a16:creationId xmlns:a16="http://schemas.microsoft.com/office/drawing/2014/main" id="{0611FE08-ACCF-4B15-AECA-0FDECBE12F8C}"/>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526">
                <a:extLst>
                  <a:ext uri="{FF2B5EF4-FFF2-40B4-BE49-F238E27FC236}">
                    <a16:creationId xmlns:a16="http://schemas.microsoft.com/office/drawing/2014/main" id="{90DFA934-0E45-4323-AFB5-B0416A6C868F}"/>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Freeform 527">
                <a:extLst>
                  <a:ext uri="{FF2B5EF4-FFF2-40B4-BE49-F238E27FC236}">
                    <a16:creationId xmlns:a16="http://schemas.microsoft.com/office/drawing/2014/main" id="{2F5CFDB2-479A-4D90-8828-C9CE1BEAAFBF}"/>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528">
                <a:extLst>
                  <a:ext uri="{FF2B5EF4-FFF2-40B4-BE49-F238E27FC236}">
                    <a16:creationId xmlns:a16="http://schemas.microsoft.com/office/drawing/2014/main" id="{1BAB7644-C783-4C9B-B486-D092BE13AC6A}"/>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529">
                <a:extLst>
                  <a:ext uri="{FF2B5EF4-FFF2-40B4-BE49-F238E27FC236}">
                    <a16:creationId xmlns:a16="http://schemas.microsoft.com/office/drawing/2014/main" id="{DDE876A3-04E6-43A0-89FE-A9A411CE98E6}"/>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530">
                <a:extLst>
                  <a:ext uri="{FF2B5EF4-FFF2-40B4-BE49-F238E27FC236}">
                    <a16:creationId xmlns:a16="http://schemas.microsoft.com/office/drawing/2014/main" id="{A904E105-A92D-4E56-A0F4-4346711C82D1}"/>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Freeform 531">
                <a:extLst>
                  <a:ext uri="{FF2B5EF4-FFF2-40B4-BE49-F238E27FC236}">
                    <a16:creationId xmlns:a16="http://schemas.microsoft.com/office/drawing/2014/main" id="{ABCE3D64-BB88-4256-8650-E1007F7BE206}"/>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32">
                <a:extLst>
                  <a:ext uri="{FF2B5EF4-FFF2-40B4-BE49-F238E27FC236}">
                    <a16:creationId xmlns:a16="http://schemas.microsoft.com/office/drawing/2014/main" id="{54C1BB2B-793C-4E51-828A-440CA68725FF}"/>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33">
                <a:extLst>
                  <a:ext uri="{FF2B5EF4-FFF2-40B4-BE49-F238E27FC236}">
                    <a16:creationId xmlns:a16="http://schemas.microsoft.com/office/drawing/2014/main" id="{4BAC70CB-E9DB-4A11-9FE0-32144777EB83}"/>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34">
                <a:extLst>
                  <a:ext uri="{FF2B5EF4-FFF2-40B4-BE49-F238E27FC236}">
                    <a16:creationId xmlns:a16="http://schemas.microsoft.com/office/drawing/2014/main" id="{16FA8592-C431-42F6-9B6B-9C6D6C646300}"/>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Freeform 535">
                <a:extLst>
                  <a:ext uri="{FF2B5EF4-FFF2-40B4-BE49-F238E27FC236}">
                    <a16:creationId xmlns:a16="http://schemas.microsoft.com/office/drawing/2014/main" id="{A24B9AE3-686D-49BA-88AE-95C0629164D2}"/>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536">
                <a:extLst>
                  <a:ext uri="{FF2B5EF4-FFF2-40B4-BE49-F238E27FC236}">
                    <a16:creationId xmlns:a16="http://schemas.microsoft.com/office/drawing/2014/main" id="{0423548E-7867-46CF-9336-CF3530B8A697}"/>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537">
                <a:extLst>
                  <a:ext uri="{FF2B5EF4-FFF2-40B4-BE49-F238E27FC236}">
                    <a16:creationId xmlns:a16="http://schemas.microsoft.com/office/drawing/2014/main" id="{F3F80A97-5F31-40BB-91F1-EC9DFE69B7FD}"/>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538">
                <a:extLst>
                  <a:ext uri="{FF2B5EF4-FFF2-40B4-BE49-F238E27FC236}">
                    <a16:creationId xmlns:a16="http://schemas.microsoft.com/office/drawing/2014/main" id="{953C58EF-1B36-48FD-882A-FFC8C1FF40B3}"/>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Freeform 539">
                <a:extLst>
                  <a:ext uri="{FF2B5EF4-FFF2-40B4-BE49-F238E27FC236}">
                    <a16:creationId xmlns:a16="http://schemas.microsoft.com/office/drawing/2014/main" id="{311C5812-FBF4-4E12-A336-B678E6C8CCEB}"/>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Freeform 540">
                <a:extLst>
                  <a:ext uri="{FF2B5EF4-FFF2-40B4-BE49-F238E27FC236}">
                    <a16:creationId xmlns:a16="http://schemas.microsoft.com/office/drawing/2014/main" id="{8B429F03-17DA-4B27-AB74-042F7899697C}"/>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Freeform 541">
                <a:extLst>
                  <a:ext uri="{FF2B5EF4-FFF2-40B4-BE49-F238E27FC236}">
                    <a16:creationId xmlns:a16="http://schemas.microsoft.com/office/drawing/2014/main" id="{F4867E2B-ED6F-42CC-A8D2-7D9ED753AC20}"/>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Freeform 542">
                <a:extLst>
                  <a:ext uri="{FF2B5EF4-FFF2-40B4-BE49-F238E27FC236}">
                    <a16:creationId xmlns:a16="http://schemas.microsoft.com/office/drawing/2014/main" id="{04BA0CF3-2A3C-43C7-980F-3C25D4ABB404}"/>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Freeform 543">
                <a:extLst>
                  <a:ext uri="{FF2B5EF4-FFF2-40B4-BE49-F238E27FC236}">
                    <a16:creationId xmlns:a16="http://schemas.microsoft.com/office/drawing/2014/main" id="{343EE9B6-1D34-4670-AE7B-88C8404893DF}"/>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Freeform 544">
                <a:extLst>
                  <a:ext uri="{FF2B5EF4-FFF2-40B4-BE49-F238E27FC236}">
                    <a16:creationId xmlns:a16="http://schemas.microsoft.com/office/drawing/2014/main" id="{3DD1CE66-536D-44DF-B3FF-9BEA2A9C8014}"/>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Freeform 545">
                <a:extLst>
                  <a:ext uri="{FF2B5EF4-FFF2-40B4-BE49-F238E27FC236}">
                    <a16:creationId xmlns:a16="http://schemas.microsoft.com/office/drawing/2014/main" id="{3864275A-5552-4E37-B670-7084D6F28191}"/>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Freeform 546">
                <a:extLst>
                  <a:ext uri="{FF2B5EF4-FFF2-40B4-BE49-F238E27FC236}">
                    <a16:creationId xmlns:a16="http://schemas.microsoft.com/office/drawing/2014/main" id="{179FD442-E96C-43E3-89B7-3110D4745608}"/>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Rectangle 547">
                <a:extLst>
                  <a:ext uri="{FF2B5EF4-FFF2-40B4-BE49-F238E27FC236}">
                    <a16:creationId xmlns:a16="http://schemas.microsoft.com/office/drawing/2014/main" id="{4F3B7B08-3992-4FA0-812C-8AD9B55BA09C}"/>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 name="Freeform 548">
                <a:extLst>
                  <a:ext uri="{FF2B5EF4-FFF2-40B4-BE49-F238E27FC236}">
                    <a16:creationId xmlns:a16="http://schemas.microsoft.com/office/drawing/2014/main" id="{E6AE5497-4721-4E26-8641-ED4808A69A19}"/>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 name="Freeform 549">
                <a:extLst>
                  <a:ext uri="{FF2B5EF4-FFF2-40B4-BE49-F238E27FC236}">
                    <a16:creationId xmlns:a16="http://schemas.microsoft.com/office/drawing/2014/main" id="{EEE8E08A-8035-4831-A143-17853AD61658}"/>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Freeform 550">
                <a:extLst>
                  <a:ext uri="{FF2B5EF4-FFF2-40B4-BE49-F238E27FC236}">
                    <a16:creationId xmlns:a16="http://schemas.microsoft.com/office/drawing/2014/main" id="{4DA36B84-C033-494E-A44C-99BB5A4A0805}"/>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Freeform 551">
                <a:extLst>
                  <a:ext uri="{FF2B5EF4-FFF2-40B4-BE49-F238E27FC236}">
                    <a16:creationId xmlns:a16="http://schemas.microsoft.com/office/drawing/2014/main" id="{877386AD-6C36-4978-AEE6-836A6107D819}"/>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 name="Freeform 552">
                <a:extLst>
                  <a:ext uri="{FF2B5EF4-FFF2-40B4-BE49-F238E27FC236}">
                    <a16:creationId xmlns:a16="http://schemas.microsoft.com/office/drawing/2014/main" id="{4668B0EB-5DF5-45E7-8463-9A4A9A1F7C38}"/>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 name="Freeform 553">
                <a:extLst>
                  <a:ext uri="{FF2B5EF4-FFF2-40B4-BE49-F238E27FC236}">
                    <a16:creationId xmlns:a16="http://schemas.microsoft.com/office/drawing/2014/main" id="{B8BF45CD-1471-461D-8260-E884F250009B}"/>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 name="Freeform 554">
                <a:extLst>
                  <a:ext uri="{FF2B5EF4-FFF2-40B4-BE49-F238E27FC236}">
                    <a16:creationId xmlns:a16="http://schemas.microsoft.com/office/drawing/2014/main" id="{677A14FF-2136-43B7-A096-4EF9D7F3CD8F}"/>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Oval 555">
                <a:extLst>
                  <a:ext uri="{FF2B5EF4-FFF2-40B4-BE49-F238E27FC236}">
                    <a16:creationId xmlns:a16="http://schemas.microsoft.com/office/drawing/2014/main" id="{7644A3F0-1116-4516-877E-847EE90EC18E}"/>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Freeform 556">
                <a:extLst>
                  <a:ext uri="{FF2B5EF4-FFF2-40B4-BE49-F238E27FC236}">
                    <a16:creationId xmlns:a16="http://schemas.microsoft.com/office/drawing/2014/main" id="{5E449089-C0E5-4A99-99CC-108C5F953F22}"/>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Freeform 557">
                <a:extLst>
                  <a:ext uri="{FF2B5EF4-FFF2-40B4-BE49-F238E27FC236}">
                    <a16:creationId xmlns:a16="http://schemas.microsoft.com/office/drawing/2014/main" id="{0ED2B717-549C-45A1-8E01-4B2A3B7711BC}"/>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Freeform 558">
                <a:extLst>
                  <a:ext uri="{FF2B5EF4-FFF2-40B4-BE49-F238E27FC236}">
                    <a16:creationId xmlns:a16="http://schemas.microsoft.com/office/drawing/2014/main" id="{BA60716B-E0C2-4589-B622-C695C0897931}"/>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Freeform 559">
                <a:extLst>
                  <a:ext uri="{FF2B5EF4-FFF2-40B4-BE49-F238E27FC236}">
                    <a16:creationId xmlns:a16="http://schemas.microsoft.com/office/drawing/2014/main" id="{B9EE4372-5DC0-4304-803A-6B91AD0781C1}"/>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Freeform 560">
                <a:extLst>
                  <a:ext uri="{FF2B5EF4-FFF2-40B4-BE49-F238E27FC236}">
                    <a16:creationId xmlns:a16="http://schemas.microsoft.com/office/drawing/2014/main" id="{06377977-DEEE-4B94-BE79-29D9419DDAD3}"/>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Freeform 561">
                <a:extLst>
                  <a:ext uri="{FF2B5EF4-FFF2-40B4-BE49-F238E27FC236}">
                    <a16:creationId xmlns:a16="http://schemas.microsoft.com/office/drawing/2014/main" id="{AB42B4D4-56FC-4C85-A699-E8CD1A176B8B}"/>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 name="Freeform 562">
                <a:extLst>
                  <a:ext uri="{FF2B5EF4-FFF2-40B4-BE49-F238E27FC236}">
                    <a16:creationId xmlns:a16="http://schemas.microsoft.com/office/drawing/2014/main" id="{16A2B436-4844-498F-87AD-5AC17D2EEDB6}"/>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 name="Freeform 563">
                <a:extLst>
                  <a:ext uri="{FF2B5EF4-FFF2-40B4-BE49-F238E27FC236}">
                    <a16:creationId xmlns:a16="http://schemas.microsoft.com/office/drawing/2014/main" id="{76DDCEC7-38B2-41C2-9B83-16B4C6F84874}"/>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 name="Freeform 564">
                <a:extLst>
                  <a:ext uri="{FF2B5EF4-FFF2-40B4-BE49-F238E27FC236}">
                    <a16:creationId xmlns:a16="http://schemas.microsoft.com/office/drawing/2014/main" id="{23EEC58D-5699-4E6D-94B6-1153CC6F691D}"/>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 name="Freeform 565">
                <a:extLst>
                  <a:ext uri="{FF2B5EF4-FFF2-40B4-BE49-F238E27FC236}">
                    <a16:creationId xmlns:a16="http://schemas.microsoft.com/office/drawing/2014/main" id="{CF894731-CD6C-4068-BE9C-DC364EAE9E90}"/>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 name="Freeform 566">
                <a:extLst>
                  <a:ext uri="{FF2B5EF4-FFF2-40B4-BE49-F238E27FC236}">
                    <a16:creationId xmlns:a16="http://schemas.microsoft.com/office/drawing/2014/main" id="{C20262ED-1DA3-4D3F-8D8F-1954B7BD5022}"/>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 name="Freeform 567">
                <a:extLst>
                  <a:ext uri="{FF2B5EF4-FFF2-40B4-BE49-F238E27FC236}">
                    <a16:creationId xmlns:a16="http://schemas.microsoft.com/office/drawing/2014/main" id="{F8B57A41-6E2A-4147-8762-AA535D327021}"/>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 name="Freeform 568">
                <a:extLst>
                  <a:ext uri="{FF2B5EF4-FFF2-40B4-BE49-F238E27FC236}">
                    <a16:creationId xmlns:a16="http://schemas.microsoft.com/office/drawing/2014/main" id="{125B324E-1733-4D83-BEE9-0F9C53E05263}"/>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 name="Freeform 569">
                <a:extLst>
                  <a:ext uri="{FF2B5EF4-FFF2-40B4-BE49-F238E27FC236}">
                    <a16:creationId xmlns:a16="http://schemas.microsoft.com/office/drawing/2014/main" id="{424DC379-ABC9-4A69-AE2E-C074C87845EF}"/>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 name="Freeform 570">
                <a:extLst>
                  <a:ext uri="{FF2B5EF4-FFF2-40B4-BE49-F238E27FC236}">
                    <a16:creationId xmlns:a16="http://schemas.microsoft.com/office/drawing/2014/main" id="{5785155B-2D95-4A60-B88E-B898B78FCB37}"/>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 name="Freeform 571">
                <a:extLst>
                  <a:ext uri="{FF2B5EF4-FFF2-40B4-BE49-F238E27FC236}">
                    <a16:creationId xmlns:a16="http://schemas.microsoft.com/office/drawing/2014/main" id="{47EB511B-4EE2-4F9D-8329-D5307D72D805}"/>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 name="Freeform 572">
                <a:extLst>
                  <a:ext uri="{FF2B5EF4-FFF2-40B4-BE49-F238E27FC236}">
                    <a16:creationId xmlns:a16="http://schemas.microsoft.com/office/drawing/2014/main" id="{AB997821-B529-44D2-912E-3A1A06F151D9}"/>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 name="Freeform 573">
                <a:extLst>
                  <a:ext uri="{FF2B5EF4-FFF2-40B4-BE49-F238E27FC236}">
                    <a16:creationId xmlns:a16="http://schemas.microsoft.com/office/drawing/2014/main" id="{3BC7FB8C-11A5-4C12-BD85-788B4557CAD6}"/>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 name="Freeform 574">
                <a:extLst>
                  <a:ext uri="{FF2B5EF4-FFF2-40B4-BE49-F238E27FC236}">
                    <a16:creationId xmlns:a16="http://schemas.microsoft.com/office/drawing/2014/main" id="{15AEF319-816C-4FD7-AD92-FE941F664444}"/>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 name="Freeform 575">
                <a:extLst>
                  <a:ext uri="{FF2B5EF4-FFF2-40B4-BE49-F238E27FC236}">
                    <a16:creationId xmlns:a16="http://schemas.microsoft.com/office/drawing/2014/main" id="{D9048ACF-D0AA-4B06-9C0C-3FB7CD682FB9}"/>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 name="Freeform 576">
                <a:extLst>
                  <a:ext uri="{FF2B5EF4-FFF2-40B4-BE49-F238E27FC236}">
                    <a16:creationId xmlns:a16="http://schemas.microsoft.com/office/drawing/2014/main" id="{CBFF2147-8E5C-44B1-A0F2-EF63C9C223F4}"/>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 name="Freeform 577">
                <a:extLst>
                  <a:ext uri="{FF2B5EF4-FFF2-40B4-BE49-F238E27FC236}">
                    <a16:creationId xmlns:a16="http://schemas.microsoft.com/office/drawing/2014/main" id="{31DDF84D-4601-4EF8-9C4D-66AFB4D8D5F2}"/>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 name="Freeform 578">
                <a:extLst>
                  <a:ext uri="{FF2B5EF4-FFF2-40B4-BE49-F238E27FC236}">
                    <a16:creationId xmlns:a16="http://schemas.microsoft.com/office/drawing/2014/main" id="{03CAD7DC-A553-4F0E-AB2A-0F54D6B86150}"/>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 name="Freeform 579">
                <a:extLst>
                  <a:ext uri="{FF2B5EF4-FFF2-40B4-BE49-F238E27FC236}">
                    <a16:creationId xmlns:a16="http://schemas.microsoft.com/office/drawing/2014/main" id="{99EEA876-9CFA-4FE4-B49F-67FB5D07ACC1}"/>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 name="Freeform 580">
                <a:extLst>
                  <a:ext uri="{FF2B5EF4-FFF2-40B4-BE49-F238E27FC236}">
                    <a16:creationId xmlns:a16="http://schemas.microsoft.com/office/drawing/2014/main" id="{A561FA01-F4C2-434D-AFA1-A4F026804CE5}"/>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 name="Freeform 581">
                <a:extLst>
                  <a:ext uri="{FF2B5EF4-FFF2-40B4-BE49-F238E27FC236}">
                    <a16:creationId xmlns:a16="http://schemas.microsoft.com/office/drawing/2014/main" id="{19598585-01E2-423B-9D09-BBABDB9AA20F}"/>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 name="Freeform 582">
                <a:extLst>
                  <a:ext uri="{FF2B5EF4-FFF2-40B4-BE49-F238E27FC236}">
                    <a16:creationId xmlns:a16="http://schemas.microsoft.com/office/drawing/2014/main" id="{CB1618D5-8561-4470-A001-3DD275BD34E8}"/>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 name="Freeform 583">
                <a:extLst>
                  <a:ext uri="{FF2B5EF4-FFF2-40B4-BE49-F238E27FC236}">
                    <a16:creationId xmlns:a16="http://schemas.microsoft.com/office/drawing/2014/main" id="{12771205-462B-406C-9023-E5489CECC874}"/>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 name="Freeform 584">
                <a:extLst>
                  <a:ext uri="{FF2B5EF4-FFF2-40B4-BE49-F238E27FC236}">
                    <a16:creationId xmlns:a16="http://schemas.microsoft.com/office/drawing/2014/main" id="{003C5F38-7EA8-44A0-ABFD-F486618FBF26}"/>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 name="Freeform 585">
                <a:extLst>
                  <a:ext uri="{FF2B5EF4-FFF2-40B4-BE49-F238E27FC236}">
                    <a16:creationId xmlns:a16="http://schemas.microsoft.com/office/drawing/2014/main" id="{4FD0BDEF-728F-4CD9-9DA4-88CFF6F66BEF}"/>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 name="Freeform 586">
                <a:extLst>
                  <a:ext uri="{FF2B5EF4-FFF2-40B4-BE49-F238E27FC236}">
                    <a16:creationId xmlns:a16="http://schemas.microsoft.com/office/drawing/2014/main" id="{37A372B4-50FF-4631-9EB5-6488CB7C89AB}"/>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 name="Freeform 587">
                <a:extLst>
                  <a:ext uri="{FF2B5EF4-FFF2-40B4-BE49-F238E27FC236}">
                    <a16:creationId xmlns:a16="http://schemas.microsoft.com/office/drawing/2014/main" id="{252229A1-A216-4949-8B51-A32AEEF405E9}"/>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 name="Freeform 588">
                <a:extLst>
                  <a:ext uri="{FF2B5EF4-FFF2-40B4-BE49-F238E27FC236}">
                    <a16:creationId xmlns:a16="http://schemas.microsoft.com/office/drawing/2014/main" id="{ABC7D3A2-F3A6-4F3A-9988-20F1018AFDE5}"/>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 name="Freeform 589">
                <a:extLst>
                  <a:ext uri="{FF2B5EF4-FFF2-40B4-BE49-F238E27FC236}">
                    <a16:creationId xmlns:a16="http://schemas.microsoft.com/office/drawing/2014/main" id="{3A6B90C2-2BD0-42FD-8906-FC91F58D4735}"/>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 name="Freeform 590">
                <a:extLst>
                  <a:ext uri="{FF2B5EF4-FFF2-40B4-BE49-F238E27FC236}">
                    <a16:creationId xmlns:a16="http://schemas.microsoft.com/office/drawing/2014/main" id="{5FA13475-C7F8-4982-BDB2-4FA327F06E44}"/>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 name="Freeform 591">
                <a:extLst>
                  <a:ext uri="{FF2B5EF4-FFF2-40B4-BE49-F238E27FC236}">
                    <a16:creationId xmlns:a16="http://schemas.microsoft.com/office/drawing/2014/main" id="{FC34EDAC-D763-4A87-9C61-73FB8FF299B0}"/>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 name="Freeform 592">
                <a:extLst>
                  <a:ext uri="{FF2B5EF4-FFF2-40B4-BE49-F238E27FC236}">
                    <a16:creationId xmlns:a16="http://schemas.microsoft.com/office/drawing/2014/main" id="{F647C809-B491-461B-8483-94954DEB37D6}"/>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 name="Freeform 593">
                <a:extLst>
                  <a:ext uri="{FF2B5EF4-FFF2-40B4-BE49-F238E27FC236}">
                    <a16:creationId xmlns:a16="http://schemas.microsoft.com/office/drawing/2014/main" id="{A2783DC4-BB00-414F-A66E-28ABF77D0A91}"/>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 name="Freeform 594">
                <a:extLst>
                  <a:ext uri="{FF2B5EF4-FFF2-40B4-BE49-F238E27FC236}">
                    <a16:creationId xmlns:a16="http://schemas.microsoft.com/office/drawing/2014/main" id="{BF89B4F7-A817-4494-BA1C-9CAEB9AA57CA}"/>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 name="Freeform 595">
                <a:extLst>
                  <a:ext uri="{FF2B5EF4-FFF2-40B4-BE49-F238E27FC236}">
                    <a16:creationId xmlns:a16="http://schemas.microsoft.com/office/drawing/2014/main" id="{93EA1C5B-8C58-4DE0-8ADD-E38C60D179FF}"/>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 name="Rectangle 596">
                <a:extLst>
                  <a:ext uri="{FF2B5EF4-FFF2-40B4-BE49-F238E27FC236}">
                    <a16:creationId xmlns:a16="http://schemas.microsoft.com/office/drawing/2014/main" id="{098635BC-F06F-48C3-8037-886B3709A20A}"/>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 name="Freeform 597">
                <a:extLst>
                  <a:ext uri="{FF2B5EF4-FFF2-40B4-BE49-F238E27FC236}">
                    <a16:creationId xmlns:a16="http://schemas.microsoft.com/office/drawing/2014/main" id="{A7EDACF5-A16C-40AD-9602-BF0AD129E1F6}"/>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 name="Rectangle 598">
                <a:extLst>
                  <a:ext uri="{FF2B5EF4-FFF2-40B4-BE49-F238E27FC236}">
                    <a16:creationId xmlns:a16="http://schemas.microsoft.com/office/drawing/2014/main" id="{782D0B8B-9D45-473B-BB32-6731EA9A7574}"/>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 name="Freeform 599">
                <a:extLst>
                  <a:ext uri="{FF2B5EF4-FFF2-40B4-BE49-F238E27FC236}">
                    <a16:creationId xmlns:a16="http://schemas.microsoft.com/office/drawing/2014/main" id="{CD1A8BE0-39D2-483A-B47F-021F5F3CA100}"/>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9" name="Freeform 600">
                <a:extLst>
                  <a:ext uri="{FF2B5EF4-FFF2-40B4-BE49-F238E27FC236}">
                    <a16:creationId xmlns:a16="http://schemas.microsoft.com/office/drawing/2014/main" id="{71406430-5EE8-45D8-BAAB-428043B5F5E1}"/>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0" name="Oval 601">
                <a:extLst>
                  <a:ext uri="{FF2B5EF4-FFF2-40B4-BE49-F238E27FC236}">
                    <a16:creationId xmlns:a16="http://schemas.microsoft.com/office/drawing/2014/main" id="{BC0D378E-9162-491E-8DE3-BC0E06AA33E6}"/>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1" name="Freeform 602">
                <a:extLst>
                  <a:ext uri="{FF2B5EF4-FFF2-40B4-BE49-F238E27FC236}">
                    <a16:creationId xmlns:a16="http://schemas.microsoft.com/office/drawing/2014/main" id="{189107AB-E130-4DD9-B407-A3952C2F4D38}"/>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2" name="Freeform 603">
                <a:extLst>
                  <a:ext uri="{FF2B5EF4-FFF2-40B4-BE49-F238E27FC236}">
                    <a16:creationId xmlns:a16="http://schemas.microsoft.com/office/drawing/2014/main" id="{4CAF203B-729B-49EF-8D0D-94C0606F3ECA}"/>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3" name="Freeform 604">
                <a:extLst>
                  <a:ext uri="{FF2B5EF4-FFF2-40B4-BE49-F238E27FC236}">
                    <a16:creationId xmlns:a16="http://schemas.microsoft.com/office/drawing/2014/main" id="{64CDEFEF-5444-4A00-BD1B-4C380CF57DD4}"/>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4" name="Freeform 605">
                <a:extLst>
                  <a:ext uri="{FF2B5EF4-FFF2-40B4-BE49-F238E27FC236}">
                    <a16:creationId xmlns:a16="http://schemas.microsoft.com/office/drawing/2014/main" id="{83268EEC-AD92-4974-BDC1-9491A662D574}"/>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5" name="Freeform 606">
                <a:extLst>
                  <a:ext uri="{FF2B5EF4-FFF2-40B4-BE49-F238E27FC236}">
                    <a16:creationId xmlns:a16="http://schemas.microsoft.com/office/drawing/2014/main" id="{172EFBA4-1DAC-4BDB-9B5B-05A61B7E8263}"/>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6" name="Rectangle 607">
                <a:extLst>
                  <a:ext uri="{FF2B5EF4-FFF2-40B4-BE49-F238E27FC236}">
                    <a16:creationId xmlns:a16="http://schemas.microsoft.com/office/drawing/2014/main" id="{244836CB-85F6-4B53-A451-95D7720FDBD0}"/>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7" name="Freeform 608">
                <a:extLst>
                  <a:ext uri="{FF2B5EF4-FFF2-40B4-BE49-F238E27FC236}">
                    <a16:creationId xmlns:a16="http://schemas.microsoft.com/office/drawing/2014/main" id="{BE33BC64-D13A-4058-B496-E95E72CCE2C6}"/>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8" name="Freeform 609">
                <a:extLst>
                  <a:ext uri="{FF2B5EF4-FFF2-40B4-BE49-F238E27FC236}">
                    <a16:creationId xmlns:a16="http://schemas.microsoft.com/office/drawing/2014/main" id="{B06B7D17-70D0-4D59-BC04-7BA326409148}"/>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9" name="Freeform 610">
                <a:extLst>
                  <a:ext uri="{FF2B5EF4-FFF2-40B4-BE49-F238E27FC236}">
                    <a16:creationId xmlns:a16="http://schemas.microsoft.com/office/drawing/2014/main" id="{ABB6B306-EDE5-4F28-A878-B155329B0F97}"/>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0" name="Freeform 611">
                <a:extLst>
                  <a:ext uri="{FF2B5EF4-FFF2-40B4-BE49-F238E27FC236}">
                    <a16:creationId xmlns:a16="http://schemas.microsoft.com/office/drawing/2014/main" id="{E26CDADF-FC18-4882-85BB-6633DF0496A6}"/>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1" name="Freeform 612">
                <a:extLst>
                  <a:ext uri="{FF2B5EF4-FFF2-40B4-BE49-F238E27FC236}">
                    <a16:creationId xmlns:a16="http://schemas.microsoft.com/office/drawing/2014/main" id="{E20678F3-94FC-4322-8D9B-AF61540F225D}"/>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1" name="Freeform 614">
              <a:extLst>
                <a:ext uri="{FF2B5EF4-FFF2-40B4-BE49-F238E27FC236}">
                  <a16:creationId xmlns:a16="http://schemas.microsoft.com/office/drawing/2014/main" id="{664A6F0E-CCAF-4FF1-9741-72F42102AAE9}"/>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615">
              <a:extLst>
                <a:ext uri="{FF2B5EF4-FFF2-40B4-BE49-F238E27FC236}">
                  <a16:creationId xmlns:a16="http://schemas.microsoft.com/office/drawing/2014/main" id="{5E247B4E-0E13-4A3D-B44C-328868CA08F0}"/>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616">
              <a:extLst>
                <a:ext uri="{FF2B5EF4-FFF2-40B4-BE49-F238E27FC236}">
                  <a16:creationId xmlns:a16="http://schemas.microsoft.com/office/drawing/2014/main" id="{CE2A0F91-059F-4CFA-BF99-C37444619ACE}"/>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617">
              <a:extLst>
                <a:ext uri="{FF2B5EF4-FFF2-40B4-BE49-F238E27FC236}">
                  <a16:creationId xmlns:a16="http://schemas.microsoft.com/office/drawing/2014/main" id="{9AEE3886-303A-47A7-82AD-48D6C8D7B752}"/>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618">
              <a:extLst>
                <a:ext uri="{FF2B5EF4-FFF2-40B4-BE49-F238E27FC236}">
                  <a16:creationId xmlns:a16="http://schemas.microsoft.com/office/drawing/2014/main" id="{9517702D-0616-4554-BF9C-A856318D187A}"/>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619">
              <a:extLst>
                <a:ext uri="{FF2B5EF4-FFF2-40B4-BE49-F238E27FC236}">
                  <a16:creationId xmlns:a16="http://schemas.microsoft.com/office/drawing/2014/main" id="{0AA5F6C5-C189-4143-9D05-4A44722C820E}"/>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620">
              <a:extLst>
                <a:ext uri="{FF2B5EF4-FFF2-40B4-BE49-F238E27FC236}">
                  <a16:creationId xmlns:a16="http://schemas.microsoft.com/office/drawing/2014/main" id="{68AC7611-90AF-4F7D-81B6-66142295248A}"/>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621">
              <a:extLst>
                <a:ext uri="{FF2B5EF4-FFF2-40B4-BE49-F238E27FC236}">
                  <a16:creationId xmlns:a16="http://schemas.microsoft.com/office/drawing/2014/main" id="{7D1277CE-9693-4A50-920C-A95995446EFC}"/>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622">
              <a:extLst>
                <a:ext uri="{FF2B5EF4-FFF2-40B4-BE49-F238E27FC236}">
                  <a16:creationId xmlns:a16="http://schemas.microsoft.com/office/drawing/2014/main" id="{E0B7EB71-7994-4697-9AD8-79A952888D33}"/>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623">
              <a:extLst>
                <a:ext uri="{FF2B5EF4-FFF2-40B4-BE49-F238E27FC236}">
                  <a16:creationId xmlns:a16="http://schemas.microsoft.com/office/drawing/2014/main" id="{5E5D2689-5877-4231-B169-01A6D83DB124}"/>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624">
              <a:extLst>
                <a:ext uri="{FF2B5EF4-FFF2-40B4-BE49-F238E27FC236}">
                  <a16:creationId xmlns:a16="http://schemas.microsoft.com/office/drawing/2014/main" id="{7C887462-5220-4867-BF17-81CA147065CC}"/>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625">
              <a:extLst>
                <a:ext uri="{FF2B5EF4-FFF2-40B4-BE49-F238E27FC236}">
                  <a16:creationId xmlns:a16="http://schemas.microsoft.com/office/drawing/2014/main" id="{D170F19A-2C2C-4D94-9669-D4C93136AA75}"/>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626">
              <a:extLst>
                <a:ext uri="{FF2B5EF4-FFF2-40B4-BE49-F238E27FC236}">
                  <a16:creationId xmlns:a16="http://schemas.microsoft.com/office/drawing/2014/main" id="{B44A57D8-C21C-4ED9-9C13-8846428F4A38}"/>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627">
              <a:extLst>
                <a:ext uri="{FF2B5EF4-FFF2-40B4-BE49-F238E27FC236}">
                  <a16:creationId xmlns:a16="http://schemas.microsoft.com/office/drawing/2014/main" id="{57F620A6-4137-4955-9D38-372B7C2390A6}"/>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628">
              <a:extLst>
                <a:ext uri="{FF2B5EF4-FFF2-40B4-BE49-F238E27FC236}">
                  <a16:creationId xmlns:a16="http://schemas.microsoft.com/office/drawing/2014/main" id="{68063668-FD3D-445B-BE4F-6651889693EC}"/>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29">
              <a:extLst>
                <a:ext uri="{FF2B5EF4-FFF2-40B4-BE49-F238E27FC236}">
                  <a16:creationId xmlns:a16="http://schemas.microsoft.com/office/drawing/2014/main" id="{8BC155F5-1C1F-4E92-873B-B5A94C512094}"/>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30">
              <a:extLst>
                <a:ext uri="{FF2B5EF4-FFF2-40B4-BE49-F238E27FC236}">
                  <a16:creationId xmlns:a16="http://schemas.microsoft.com/office/drawing/2014/main" id="{CE387866-8BE4-414E-98AD-6C4491475751}"/>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31">
              <a:extLst>
                <a:ext uri="{FF2B5EF4-FFF2-40B4-BE49-F238E27FC236}">
                  <a16:creationId xmlns:a16="http://schemas.microsoft.com/office/drawing/2014/main" id="{BB2D97FD-5D2E-4645-B9B7-E89598F5D9B4}"/>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32">
              <a:extLst>
                <a:ext uri="{FF2B5EF4-FFF2-40B4-BE49-F238E27FC236}">
                  <a16:creationId xmlns:a16="http://schemas.microsoft.com/office/drawing/2014/main" id="{A3429DCA-7588-434E-8855-2FBC10746CD0}"/>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633">
              <a:extLst>
                <a:ext uri="{FF2B5EF4-FFF2-40B4-BE49-F238E27FC236}">
                  <a16:creationId xmlns:a16="http://schemas.microsoft.com/office/drawing/2014/main" id="{C20F6C3B-64F3-491C-B393-F9AEE367E876}"/>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634">
              <a:extLst>
                <a:ext uri="{FF2B5EF4-FFF2-40B4-BE49-F238E27FC236}">
                  <a16:creationId xmlns:a16="http://schemas.microsoft.com/office/drawing/2014/main" id="{5BE598BD-81AB-4CA6-96A2-85B64723D73A}"/>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Rectangle 635">
              <a:extLst>
                <a:ext uri="{FF2B5EF4-FFF2-40B4-BE49-F238E27FC236}">
                  <a16:creationId xmlns:a16="http://schemas.microsoft.com/office/drawing/2014/main" id="{6AE9FEF9-75EB-4F8B-A0DF-5CC2E3F2AC52}"/>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636">
              <a:extLst>
                <a:ext uri="{FF2B5EF4-FFF2-40B4-BE49-F238E27FC236}">
                  <a16:creationId xmlns:a16="http://schemas.microsoft.com/office/drawing/2014/main" id="{F2E92234-815C-4747-B098-A3B5582A8615}"/>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637">
              <a:extLst>
                <a:ext uri="{FF2B5EF4-FFF2-40B4-BE49-F238E27FC236}">
                  <a16:creationId xmlns:a16="http://schemas.microsoft.com/office/drawing/2014/main" id="{22BBE2A0-1A51-4C2C-88E8-BFC5A21749B0}"/>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638">
              <a:extLst>
                <a:ext uri="{FF2B5EF4-FFF2-40B4-BE49-F238E27FC236}">
                  <a16:creationId xmlns:a16="http://schemas.microsoft.com/office/drawing/2014/main" id="{22A7CEE8-6703-4115-9BD2-C16A4B1F8A79}"/>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639">
              <a:extLst>
                <a:ext uri="{FF2B5EF4-FFF2-40B4-BE49-F238E27FC236}">
                  <a16:creationId xmlns:a16="http://schemas.microsoft.com/office/drawing/2014/main" id="{A402C1EB-7F6C-4E5B-9E84-BC383171110E}"/>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640">
              <a:extLst>
                <a:ext uri="{FF2B5EF4-FFF2-40B4-BE49-F238E27FC236}">
                  <a16:creationId xmlns:a16="http://schemas.microsoft.com/office/drawing/2014/main" id="{B138CCD9-25F9-4565-87CA-F63BA1B48897}"/>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641">
              <a:extLst>
                <a:ext uri="{FF2B5EF4-FFF2-40B4-BE49-F238E27FC236}">
                  <a16:creationId xmlns:a16="http://schemas.microsoft.com/office/drawing/2014/main" id="{AAE30E65-10EC-4EBE-82E7-FA2CF5C65B18}"/>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642">
              <a:extLst>
                <a:ext uri="{FF2B5EF4-FFF2-40B4-BE49-F238E27FC236}">
                  <a16:creationId xmlns:a16="http://schemas.microsoft.com/office/drawing/2014/main" id="{474CFC32-B8DA-4D49-91B8-F13E663EE601}"/>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643">
              <a:extLst>
                <a:ext uri="{FF2B5EF4-FFF2-40B4-BE49-F238E27FC236}">
                  <a16:creationId xmlns:a16="http://schemas.microsoft.com/office/drawing/2014/main" id="{B53E446A-A606-43F1-BDB1-E098CD2C91CD}"/>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644">
              <a:extLst>
                <a:ext uri="{FF2B5EF4-FFF2-40B4-BE49-F238E27FC236}">
                  <a16:creationId xmlns:a16="http://schemas.microsoft.com/office/drawing/2014/main" id="{BE6880FA-7AA1-4F92-ACD3-C36C27140EC9}"/>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99" name="Freeform: Shape 498">
            <a:extLst>
              <a:ext uri="{FF2B5EF4-FFF2-40B4-BE49-F238E27FC236}">
                <a16:creationId xmlns:a16="http://schemas.microsoft.com/office/drawing/2014/main" id="{2F72E093-7C66-45C0-BA7C-6867FC007F26}"/>
              </a:ext>
            </a:extLst>
          </p:cNvPr>
          <p:cNvSpPr>
            <a:spLocks noChangeAspect="1"/>
          </p:cNvSpPr>
          <p:nvPr/>
        </p:nvSpPr>
        <p:spPr>
          <a:xfrm rot="10800000">
            <a:off x="2171212" y="190066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0" name="TextBox 499">
            <a:extLst>
              <a:ext uri="{FF2B5EF4-FFF2-40B4-BE49-F238E27FC236}">
                <a16:creationId xmlns:a16="http://schemas.microsoft.com/office/drawing/2014/main" id="{C726F40A-6CEA-428A-8F09-B3188E1190DC}"/>
              </a:ext>
            </a:extLst>
          </p:cNvPr>
          <p:cNvSpPr txBox="1"/>
          <p:nvPr/>
        </p:nvSpPr>
        <p:spPr>
          <a:xfrm>
            <a:off x="2171211" y="2187394"/>
            <a:ext cx="933051" cy="338554"/>
          </a:xfrm>
          <a:prstGeom prst="rect">
            <a:avLst/>
          </a:prstGeom>
          <a:noFill/>
        </p:spPr>
        <p:txBody>
          <a:bodyPr wrap="square" rtlCol="0" anchor="ctr">
            <a:spAutoFit/>
          </a:bodyPr>
          <a:lstStyle/>
          <a:p>
            <a:pPr algn="ctr"/>
            <a:r>
              <a:rPr lang="en-US" sz="1600" b="1" dirty="0">
                <a:solidFill>
                  <a:schemeClr val="bg2"/>
                </a:solidFill>
                <a:latin typeface="+mj-lt"/>
              </a:rPr>
              <a:t>$.78.2K</a:t>
            </a:r>
            <a:endParaRPr lang="en-ID" sz="1600" b="1" dirty="0">
              <a:solidFill>
                <a:schemeClr val="bg2"/>
              </a:solidFill>
              <a:latin typeface="+mj-lt"/>
            </a:endParaRPr>
          </a:p>
        </p:txBody>
      </p:sp>
      <p:sp>
        <p:nvSpPr>
          <p:cNvPr id="501" name="Freeform: Shape 500">
            <a:extLst>
              <a:ext uri="{FF2B5EF4-FFF2-40B4-BE49-F238E27FC236}">
                <a16:creationId xmlns:a16="http://schemas.microsoft.com/office/drawing/2014/main" id="{D17BFA1E-19EF-461D-96D2-4CC3EF23E3E2}"/>
              </a:ext>
            </a:extLst>
          </p:cNvPr>
          <p:cNvSpPr>
            <a:spLocks noChangeAspect="1"/>
          </p:cNvSpPr>
          <p:nvPr/>
        </p:nvSpPr>
        <p:spPr>
          <a:xfrm rot="10800000">
            <a:off x="3038883" y="3655134"/>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2" name="TextBox 501">
            <a:extLst>
              <a:ext uri="{FF2B5EF4-FFF2-40B4-BE49-F238E27FC236}">
                <a16:creationId xmlns:a16="http://schemas.microsoft.com/office/drawing/2014/main" id="{696A7924-2697-4383-89D3-699C57D05E46}"/>
              </a:ext>
            </a:extLst>
          </p:cNvPr>
          <p:cNvSpPr txBox="1"/>
          <p:nvPr/>
        </p:nvSpPr>
        <p:spPr>
          <a:xfrm>
            <a:off x="3038882" y="3941866"/>
            <a:ext cx="933051" cy="338554"/>
          </a:xfrm>
          <a:prstGeom prst="rect">
            <a:avLst/>
          </a:prstGeom>
          <a:noFill/>
        </p:spPr>
        <p:txBody>
          <a:bodyPr wrap="square" rtlCol="0" anchor="ctr">
            <a:spAutoFit/>
          </a:bodyPr>
          <a:lstStyle/>
          <a:p>
            <a:pPr algn="ctr"/>
            <a:r>
              <a:rPr lang="en-US" sz="1600" b="1" dirty="0">
                <a:solidFill>
                  <a:schemeClr val="bg2"/>
                </a:solidFill>
                <a:latin typeface="+mj-lt"/>
              </a:rPr>
              <a:t>$.23.6K</a:t>
            </a:r>
            <a:endParaRPr lang="en-ID" sz="1600" b="1" dirty="0">
              <a:solidFill>
                <a:schemeClr val="bg2"/>
              </a:solidFill>
              <a:latin typeface="+mj-lt"/>
            </a:endParaRPr>
          </a:p>
        </p:txBody>
      </p:sp>
      <p:sp>
        <p:nvSpPr>
          <p:cNvPr id="503" name="Freeform: Shape 502">
            <a:extLst>
              <a:ext uri="{FF2B5EF4-FFF2-40B4-BE49-F238E27FC236}">
                <a16:creationId xmlns:a16="http://schemas.microsoft.com/office/drawing/2014/main" id="{38E9115A-D4BC-4C14-99F9-43A5CF80FE34}"/>
              </a:ext>
            </a:extLst>
          </p:cNvPr>
          <p:cNvSpPr>
            <a:spLocks noChangeAspect="1"/>
          </p:cNvSpPr>
          <p:nvPr/>
        </p:nvSpPr>
        <p:spPr>
          <a:xfrm rot="10800000">
            <a:off x="4811461" y="2124359"/>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4" name="TextBox 503">
            <a:extLst>
              <a:ext uri="{FF2B5EF4-FFF2-40B4-BE49-F238E27FC236}">
                <a16:creationId xmlns:a16="http://schemas.microsoft.com/office/drawing/2014/main" id="{CECB66F0-7062-44A1-8CA3-0B762C0450FF}"/>
              </a:ext>
            </a:extLst>
          </p:cNvPr>
          <p:cNvSpPr txBox="1"/>
          <p:nvPr/>
        </p:nvSpPr>
        <p:spPr>
          <a:xfrm>
            <a:off x="4811460" y="2411091"/>
            <a:ext cx="933051" cy="338554"/>
          </a:xfrm>
          <a:prstGeom prst="rect">
            <a:avLst/>
          </a:prstGeom>
          <a:noFill/>
        </p:spPr>
        <p:txBody>
          <a:bodyPr wrap="square" rtlCol="0" anchor="ctr">
            <a:spAutoFit/>
          </a:bodyPr>
          <a:lstStyle/>
          <a:p>
            <a:pPr algn="ctr"/>
            <a:r>
              <a:rPr lang="en-US" sz="1600" b="1" dirty="0">
                <a:solidFill>
                  <a:schemeClr val="bg2"/>
                </a:solidFill>
                <a:latin typeface="+mj-lt"/>
              </a:rPr>
              <a:t>$.16.3K</a:t>
            </a:r>
            <a:endParaRPr lang="en-ID" sz="1600" b="1" dirty="0">
              <a:solidFill>
                <a:schemeClr val="bg2"/>
              </a:solidFill>
              <a:latin typeface="+mj-lt"/>
            </a:endParaRPr>
          </a:p>
        </p:txBody>
      </p:sp>
      <p:sp>
        <p:nvSpPr>
          <p:cNvPr id="505" name="Freeform: Shape 504">
            <a:extLst>
              <a:ext uri="{FF2B5EF4-FFF2-40B4-BE49-F238E27FC236}">
                <a16:creationId xmlns:a16="http://schemas.microsoft.com/office/drawing/2014/main" id="{BFF09F96-AAED-4D41-8115-03EDAA0CEA85}"/>
              </a:ext>
            </a:extLst>
          </p:cNvPr>
          <p:cNvSpPr>
            <a:spLocks noChangeAspect="1"/>
          </p:cNvSpPr>
          <p:nvPr/>
        </p:nvSpPr>
        <p:spPr>
          <a:xfrm rot="10800000">
            <a:off x="5194239" y="408391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6" name="TextBox 505">
            <a:extLst>
              <a:ext uri="{FF2B5EF4-FFF2-40B4-BE49-F238E27FC236}">
                <a16:creationId xmlns:a16="http://schemas.microsoft.com/office/drawing/2014/main" id="{3AB9BA2F-2276-4195-931E-932993EA526B}"/>
              </a:ext>
            </a:extLst>
          </p:cNvPr>
          <p:cNvSpPr txBox="1"/>
          <p:nvPr/>
        </p:nvSpPr>
        <p:spPr>
          <a:xfrm>
            <a:off x="5194238" y="4370644"/>
            <a:ext cx="933051" cy="338554"/>
          </a:xfrm>
          <a:prstGeom prst="rect">
            <a:avLst/>
          </a:prstGeom>
          <a:noFill/>
        </p:spPr>
        <p:txBody>
          <a:bodyPr wrap="square" rtlCol="0" anchor="ctr">
            <a:spAutoFit/>
          </a:bodyPr>
          <a:lstStyle/>
          <a:p>
            <a:pPr algn="ctr"/>
            <a:r>
              <a:rPr lang="en-US" sz="1600" b="1" dirty="0">
                <a:solidFill>
                  <a:schemeClr val="bg2"/>
                </a:solidFill>
                <a:latin typeface="+mj-lt"/>
              </a:rPr>
              <a:t>$.44.7K</a:t>
            </a:r>
            <a:endParaRPr lang="en-ID" sz="1600" b="1" dirty="0">
              <a:solidFill>
                <a:schemeClr val="bg2"/>
              </a:solidFill>
              <a:latin typeface="+mj-lt"/>
            </a:endParaRPr>
          </a:p>
        </p:txBody>
      </p:sp>
      <p:sp>
        <p:nvSpPr>
          <p:cNvPr id="3" name="TextBox 2">
            <a:extLst>
              <a:ext uri="{FF2B5EF4-FFF2-40B4-BE49-F238E27FC236}">
                <a16:creationId xmlns:a16="http://schemas.microsoft.com/office/drawing/2014/main" id="{B744EBFC-8149-4A75-8C61-D73675AECCC5}"/>
              </a:ext>
            </a:extLst>
          </p:cNvPr>
          <p:cNvSpPr txBox="1"/>
          <p:nvPr/>
        </p:nvSpPr>
        <p:spPr>
          <a:xfrm>
            <a:off x="6982851" y="2757762"/>
            <a:ext cx="4703260" cy="1170833"/>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 name="TextBox 3">
            <a:extLst>
              <a:ext uri="{FF2B5EF4-FFF2-40B4-BE49-F238E27FC236}">
                <a16:creationId xmlns:a16="http://schemas.microsoft.com/office/drawing/2014/main" id="{FC0C48E3-2F2A-49A0-9CC8-C34BC6D552A4}"/>
              </a:ext>
            </a:extLst>
          </p:cNvPr>
          <p:cNvSpPr txBox="1"/>
          <p:nvPr/>
        </p:nvSpPr>
        <p:spPr>
          <a:xfrm>
            <a:off x="6982851" y="239791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44" name="TextBox 43">
            <a:extLst>
              <a:ext uri="{FF2B5EF4-FFF2-40B4-BE49-F238E27FC236}">
                <a16:creationId xmlns:a16="http://schemas.microsoft.com/office/drawing/2014/main" id="{C0EEF018-7583-4B8C-8314-C9E48F6C80A3}"/>
              </a:ext>
            </a:extLst>
          </p:cNvPr>
          <p:cNvSpPr txBox="1"/>
          <p:nvPr/>
        </p:nvSpPr>
        <p:spPr>
          <a:xfrm>
            <a:off x="7717008" y="4217162"/>
            <a:ext cx="1223447" cy="307777"/>
          </a:xfrm>
          <a:prstGeom prst="rect">
            <a:avLst/>
          </a:prstGeom>
          <a:noFill/>
        </p:spPr>
        <p:txBody>
          <a:bodyPr wrap="square" rtlCol="0" anchor="ctr">
            <a:spAutoFit/>
          </a:bodyPr>
          <a:lstStyle/>
          <a:p>
            <a:r>
              <a:rPr lang="en-US" sz="1400" dirty="0">
                <a:solidFill>
                  <a:schemeClr val="accent1"/>
                </a:solidFill>
              </a:rPr>
              <a:t>Description</a:t>
            </a:r>
            <a:endParaRPr lang="en-ID" sz="1400" dirty="0">
              <a:solidFill>
                <a:schemeClr val="accent1"/>
              </a:solidFill>
            </a:endParaRPr>
          </a:p>
        </p:txBody>
      </p:sp>
      <p:grpSp>
        <p:nvGrpSpPr>
          <p:cNvPr id="507" name="Group 506">
            <a:extLst>
              <a:ext uri="{FF2B5EF4-FFF2-40B4-BE49-F238E27FC236}">
                <a16:creationId xmlns:a16="http://schemas.microsoft.com/office/drawing/2014/main" id="{81CFBDAF-D301-4ACF-AE19-72344716E806}"/>
              </a:ext>
            </a:extLst>
          </p:cNvPr>
          <p:cNvGrpSpPr>
            <a:grpSpLocks/>
          </p:cNvGrpSpPr>
          <p:nvPr/>
        </p:nvGrpSpPr>
        <p:grpSpPr>
          <a:xfrm>
            <a:off x="7072064" y="4147741"/>
            <a:ext cx="446618" cy="446618"/>
            <a:chOff x="4382451" y="513673"/>
            <a:chExt cx="691715" cy="710184"/>
          </a:xfrm>
          <a:solidFill>
            <a:schemeClr val="accent1"/>
          </a:solidFill>
        </p:grpSpPr>
        <p:sp>
          <p:nvSpPr>
            <p:cNvPr id="508" name="Freeform: Shape 507">
              <a:extLst>
                <a:ext uri="{FF2B5EF4-FFF2-40B4-BE49-F238E27FC236}">
                  <a16:creationId xmlns:a16="http://schemas.microsoft.com/office/drawing/2014/main" id="{A4415C18-6653-47D5-B87A-5A4FD5191493}"/>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509" name="Freeform: Shape 508">
              <a:extLst>
                <a:ext uri="{FF2B5EF4-FFF2-40B4-BE49-F238E27FC236}">
                  <a16:creationId xmlns:a16="http://schemas.microsoft.com/office/drawing/2014/main" id="{35F0144D-1272-4DB9-9B82-E89BC618F26B}"/>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510" name="Freeform: Shape 509">
              <a:extLst>
                <a:ext uri="{FF2B5EF4-FFF2-40B4-BE49-F238E27FC236}">
                  <a16:creationId xmlns:a16="http://schemas.microsoft.com/office/drawing/2014/main" id="{883A018A-E726-46C4-B352-5998DDFAA35B}"/>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511" name="Freeform: Shape 510">
              <a:extLst>
                <a:ext uri="{FF2B5EF4-FFF2-40B4-BE49-F238E27FC236}">
                  <a16:creationId xmlns:a16="http://schemas.microsoft.com/office/drawing/2014/main" id="{3A4BC63E-4769-493B-9804-185EE8BF3C08}"/>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512" name="Freeform: Shape 511">
              <a:extLst>
                <a:ext uri="{FF2B5EF4-FFF2-40B4-BE49-F238E27FC236}">
                  <a16:creationId xmlns:a16="http://schemas.microsoft.com/office/drawing/2014/main" id="{D59A7134-BF63-4648-88B5-458307F90B8F}"/>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13" name="Freeform: Shape 512">
              <a:extLst>
                <a:ext uri="{FF2B5EF4-FFF2-40B4-BE49-F238E27FC236}">
                  <a16:creationId xmlns:a16="http://schemas.microsoft.com/office/drawing/2014/main" id="{9B47869E-A627-40B8-9994-B98A3FBE6DD5}"/>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14" name="Freeform: Shape 513">
              <a:extLst>
                <a:ext uri="{FF2B5EF4-FFF2-40B4-BE49-F238E27FC236}">
                  <a16:creationId xmlns:a16="http://schemas.microsoft.com/office/drawing/2014/main" id="{1EAD8996-363E-4A57-89AA-B97B72AC429B}"/>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515" name="Freeform: Shape 514">
              <a:extLst>
                <a:ext uri="{FF2B5EF4-FFF2-40B4-BE49-F238E27FC236}">
                  <a16:creationId xmlns:a16="http://schemas.microsoft.com/office/drawing/2014/main" id="{512F37B6-0F77-4A51-A20F-29B2672D6920}"/>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516" name="Freeform: Shape 515">
              <a:extLst>
                <a:ext uri="{FF2B5EF4-FFF2-40B4-BE49-F238E27FC236}">
                  <a16:creationId xmlns:a16="http://schemas.microsoft.com/office/drawing/2014/main" id="{32A95DE3-D5B4-40D6-854E-06E3EC753E74}"/>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517" name="Freeform: Shape 516">
              <a:extLst>
                <a:ext uri="{FF2B5EF4-FFF2-40B4-BE49-F238E27FC236}">
                  <a16:creationId xmlns:a16="http://schemas.microsoft.com/office/drawing/2014/main" id="{EDB57D06-1CF3-4D5E-8420-ACA854BD9EE9}"/>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518" name="TextBox 517">
            <a:extLst>
              <a:ext uri="{FF2B5EF4-FFF2-40B4-BE49-F238E27FC236}">
                <a16:creationId xmlns:a16="http://schemas.microsoft.com/office/drawing/2014/main" id="{C096B4DF-AFB3-448C-8C2A-939B87FD0BAF}"/>
              </a:ext>
            </a:extLst>
          </p:cNvPr>
          <p:cNvSpPr txBox="1"/>
          <p:nvPr/>
        </p:nvSpPr>
        <p:spPr>
          <a:xfrm>
            <a:off x="9930140" y="4217162"/>
            <a:ext cx="1223447" cy="307777"/>
          </a:xfrm>
          <a:prstGeom prst="rect">
            <a:avLst/>
          </a:prstGeom>
          <a:noFill/>
        </p:spPr>
        <p:txBody>
          <a:bodyPr wrap="square" rtlCol="0" anchor="ctr">
            <a:spAutoFit/>
          </a:bodyPr>
          <a:lstStyle/>
          <a:p>
            <a:r>
              <a:rPr lang="en-US" sz="1400" dirty="0">
                <a:solidFill>
                  <a:schemeClr val="accent3"/>
                </a:solidFill>
              </a:rPr>
              <a:t>Description</a:t>
            </a:r>
            <a:endParaRPr lang="en-ID" sz="1400" dirty="0">
              <a:solidFill>
                <a:schemeClr val="accent3"/>
              </a:solidFill>
            </a:endParaRPr>
          </a:p>
        </p:txBody>
      </p:sp>
      <p:sp>
        <p:nvSpPr>
          <p:cNvPr id="530" name="TextBox 529">
            <a:extLst>
              <a:ext uri="{FF2B5EF4-FFF2-40B4-BE49-F238E27FC236}">
                <a16:creationId xmlns:a16="http://schemas.microsoft.com/office/drawing/2014/main" id="{26979667-3CF9-4BC3-A5C0-4430799F661C}"/>
              </a:ext>
            </a:extLst>
          </p:cNvPr>
          <p:cNvSpPr txBox="1"/>
          <p:nvPr/>
        </p:nvSpPr>
        <p:spPr>
          <a:xfrm>
            <a:off x="7717008" y="4963187"/>
            <a:ext cx="1223447" cy="307777"/>
          </a:xfrm>
          <a:prstGeom prst="rect">
            <a:avLst/>
          </a:prstGeom>
          <a:noFill/>
        </p:spPr>
        <p:txBody>
          <a:bodyPr wrap="square" rtlCol="0" anchor="ctr">
            <a:spAutoFit/>
          </a:bodyPr>
          <a:lstStyle/>
          <a:p>
            <a:r>
              <a:rPr lang="en-US" sz="1400" dirty="0">
                <a:solidFill>
                  <a:schemeClr val="accent4"/>
                </a:solidFill>
              </a:rPr>
              <a:t>Description</a:t>
            </a:r>
            <a:endParaRPr lang="en-ID" sz="1400" dirty="0">
              <a:solidFill>
                <a:schemeClr val="accent4"/>
              </a:solidFill>
            </a:endParaRPr>
          </a:p>
        </p:txBody>
      </p:sp>
      <p:sp>
        <p:nvSpPr>
          <p:cNvPr id="542" name="TextBox 541">
            <a:extLst>
              <a:ext uri="{FF2B5EF4-FFF2-40B4-BE49-F238E27FC236}">
                <a16:creationId xmlns:a16="http://schemas.microsoft.com/office/drawing/2014/main" id="{AF2368AD-CDB7-4F9B-B663-AA1ED8FBCC98}"/>
              </a:ext>
            </a:extLst>
          </p:cNvPr>
          <p:cNvSpPr txBox="1"/>
          <p:nvPr/>
        </p:nvSpPr>
        <p:spPr>
          <a:xfrm>
            <a:off x="9930140" y="4963187"/>
            <a:ext cx="1223447" cy="307777"/>
          </a:xfrm>
          <a:prstGeom prst="rect">
            <a:avLst/>
          </a:prstGeom>
          <a:noFill/>
        </p:spPr>
        <p:txBody>
          <a:bodyPr wrap="square" rtlCol="0" anchor="ctr">
            <a:spAutoFit/>
          </a:bodyPr>
          <a:lstStyle/>
          <a:p>
            <a:r>
              <a:rPr lang="en-US" sz="1400" dirty="0">
                <a:solidFill>
                  <a:schemeClr val="accent5"/>
                </a:solidFill>
              </a:rPr>
              <a:t>Description</a:t>
            </a:r>
            <a:endParaRPr lang="en-ID" sz="1400" dirty="0">
              <a:solidFill>
                <a:schemeClr val="accent5"/>
              </a:solidFill>
            </a:endParaRPr>
          </a:p>
        </p:txBody>
      </p:sp>
      <p:grpSp>
        <p:nvGrpSpPr>
          <p:cNvPr id="565" name="Group 564">
            <a:extLst>
              <a:ext uri="{FF2B5EF4-FFF2-40B4-BE49-F238E27FC236}">
                <a16:creationId xmlns:a16="http://schemas.microsoft.com/office/drawing/2014/main" id="{2A59871A-A39D-40A3-B7BB-6FD4D60BCB8C}"/>
              </a:ext>
            </a:extLst>
          </p:cNvPr>
          <p:cNvGrpSpPr>
            <a:grpSpLocks noChangeAspect="1"/>
          </p:cNvGrpSpPr>
          <p:nvPr/>
        </p:nvGrpSpPr>
        <p:grpSpPr>
          <a:xfrm>
            <a:off x="7070626" y="4959695"/>
            <a:ext cx="448056" cy="314760"/>
            <a:chOff x="7423335" y="1888726"/>
            <a:chExt cx="761999" cy="535304"/>
          </a:xfrm>
          <a:solidFill>
            <a:schemeClr val="accent4"/>
          </a:solidFill>
        </p:grpSpPr>
        <p:sp>
          <p:nvSpPr>
            <p:cNvPr id="566" name="Freeform: Shape 565">
              <a:extLst>
                <a:ext uri="{FF2B5EF4-FFF2-40B4-BE49-F238E27FC236}">
                  <a16:creationId xmlns:a16="http://schemas.microsoft.com/office/drawing/2014/main" id="{2AF99F77-F695-44DE-B653-DBE1A89DC791}"/>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567" name="Freeform: Shape 566">
              <a:extLst>
                <a:ext uri="{FF2B5EF4-FFF2-40B4-BE49-F238E27FC236}">
                  <a16:creationId xmlns:a16="http://schemas.microsoft.com/office/drawing/2014/main" id="{F5057CC6-DBB6-497C-9BDE-24C2AB51CB55}"/>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68" name="Freeform: Shape 567">
              <a:extLst>
                <a:ext uri="{FF2B5EF4-FFF2-40B4-BE49-F238E27FC236}">
                  <a16:creationId xmlns:a16="http://schemas.microsoft.com/office/drawing/2014/main" id="{8C907851-F82D-460D-8AE2-7BCB021E0AC3}"/>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69" name="Freeform: Shape 568">
              <a:extLst>
                <a:ext uri="{FF2B5EF4-FFF2-40B4-BE49-F238E27FC236}">
                  <a16:creationId xmlns:a16="http://schemas.microsoft.com/office/drawing/2014/main" id="{22D72D3C-40CC-465E-9E6A-1DCDBF2C5E2B}"/>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570" name="Freeform: Shape 569">
              <a:extLst>
                <a:ext uri="{FF2B5EF4-FFF2-40B4-BE49-F238E27FC236}">
                  <a16:creationId xmlns:a16="http://schemas.microsoft.com/office/drawing/2014/main" id="{1FB847F7-39FC-41FC-B58A-5311D461C04E}"/>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71" name="Freeform: Shape 570">
              <a:extLst>
                <a:ext uri="{FF2B5EF4-FFF2-40B4-BE49-F238E27FC236}">
                  <a16:creationId xmlns:a16="http://schemas.microsoft.com/office/drawing/2014/main" id="{EB752AFD-D144-45A4-8570-697E4412D025}"/>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72" name="Freeform: Shape 571">
              <a:extLst>
                <a:ext uri="{FF2B5EF4-FFF2-40B4-BE49-F238E27FC236}">
                  <a16:creationId xmlns:a16="http://schemas.microsoft.com/office/drawing/2014/main" id="{41B8EE7A-D0A2-4A7A-B2A8-6E52B9F31730}"/>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73" name="Group 572">
            <a:extLst>
              <a:ext uri="{FF2B5EF4-FFF2-40B4-BE49-F238E27FC236}">
                <a16:creationId xmlns:a16="http://schemas.microsoft.com/office/drawing/2014/main" id="{C8D054E1-ED8E-4DC9-8C68-801736653BC5}"/>
              </a:ext>
            </a:extLst>
          </p:cNvPr>
          <p:cNvGrpSpPr>
            <a:grpSpLocks noChangeAspect="1"/>
          </p:cNvGrpSpPr>
          <p:nvPr/>
        </p:nvGrpSpPr>
        <p:grpSpPr>
          <a:xfrm>
            <a:off x="9303118" y="4930752"/>
            <a:ext cx="448056" cy="372647"/>
            <a:chOff x="8247513" y="567093"/>
            <a:chExt cx="799958" cy="665320"/>
          </a:xfrm>
          <a:solidFill>
            <a:schemeClr val="accent5"/>
          </a:solidFill>
        </p:grpSpPr>
        <p:sp>
          <p:nvSpPr>
            <p:cNvPr id="574" name="Freeform: Shape 573">
              <a:extLst>
                <a:ext uri="{FF2B5EF4-FFF2-40B4-BE49-F238E27FC236}">
                  <a16:creationId xmlns:a16="http://schemas.microsoft.com/office/drawing/2014/main" id="{6EC611A7-FB62-4461-9DCC-AE76E05762BB}"/>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575" name="Freeform: Shape 574">
              <a:extLst>
                <a:ext uri="{FF2B5EF4-FFF2-40B4-BE49-F238E27FC236}">
                  <a16:creationId xmlns:a16="http://schemas.microsoft.com/office/drawing/2014/main" id="{F6B90930-369A-47C8-A9D3-FE2F78FF492E}"/>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76" name="Freeform: Shape 575">
              <a:extLst>
                <a:ext uri="{FF2B5EF4-FFF2-40B4-BE49-F238E27FC236}">
                  <a16:creationId xmlns:a16="http://schemas.microsoft.com/office/drawing/2014/main" id="{754A10D0-03E0-4A80-9CD9-8D1F1F8A9406}"/>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577" name="Freeform: Shape 576">
              <a:extLst>
                <a:ext uri="{FF2B5EF4-FFF2-40B4-BE49-F238E27FC236}">
                  <a16:creationId xmlns:a16="http://schemas.microsoft.com/office/drawing/2014/main" id="{9D63CEE0-2C20-447A-A6F3-2C0DA60259D2}"/>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78" name="Freeform: Shape 577">
              <a:extLst>
                <a:ext uri="{FF2B5EF4-FFF2-40B4-BE49-F238E27FC236}">
                  <a16:creationId xmlns:a16="http://schemas.microsoft.com/office/drawing/2014/main" id="{6DCE9B8A-F7E7-410B-8E77-20790D064B38}"/>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579" name="Group 578">
            <a:extLst>
              <a:ext uri="{FF2B5EF4-FFF2-40B4-BE49-F238E27FC236}">
                <a16:creationId xmlns:a16="http://schemas.microsoft.com/office/drawing/2014/main" id="{4DA334BD-5373-4259-9F91-D4CC4946BD03}"/>
              </a:ext>
            </a:extLst>
          </p:cNvPr>
          <p:cNvGrpSpPr>
            <a:grpSpLocks noChangeAspect="1"/>
          </p:cNvGrpSpPr>
          <p:nvPr/>
        </p:nvGrpSpPr>
        <p:grpSpPr>
          <a:xfrm>
            <a:off x="9305305" y="4147022"/>
            <a:ext cx="407788" cy="448056"/>
            <a:chOff x="5754909" y="3048000"/>
            <a:chExt cx="693515" cy="761999"/>
          </a:xfrm>
          <a:solidFill>
            <a:schemeClr val="accent3"/>
          </a:solidFill>
        </p:grpSpPr>
        <p:sp>
          <p:nvSpPr>
            <p:cNvPr id="580" name="Freeform: Shape 579">
              <a:extLst>
                <a:ext uri="{FF2B5EF4-FFF2-40B4-BE49-F238E27FC236}">
                  <a16:creationId xmlns:a16="http://schemas.microsoft.com/office/drawing/2014/main" id="{4C23FE6F-25C4-41D1-B94E-B32FA520B959}"/>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81" name="Freeform: Shape 580">
              <a:extLst>
                <a:ext uri="{FF2B5EF4-FFF2-40B4-BE49-F238E27FC236}">
                  <a16:creationId xmlns:a16="http://schemas.microsoft.com/office/drawing/2014/main" id="{D6750BB0-775F-4A88-9670-A23B18F2D7D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82" name="Freeform: Shape 581">
              <a:extLst>
                <a:ext uri="{FF2B5EF4-FFF2-40B4-BE49-F238E27FC236}">
                  <a16:creationId xmlns:a16="http://schemas.microsoft.com/office/drawing/2014/main" id="{15CB7703-3201-40E1-946C-DFB0E80E88B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583" name="Freeform: Shape 582">
              <a:extLst>
                <a:ext uri="{FF2B5EF4-FFF2-40B4-BE49-F238E27FC236}">
                  <a16:creationId xmlns:a16="http://schemas.microsoft.com/office/drawing/2014/main" id="{5A2AE855-19AF-4446-BA71-982EAC849868}"/>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584" name="Freeform: Shape 583">
              <a:extLst>
                <a:ext uri="{FF2B5EF4-FFF2-40B4-BE49-F238E27FC236}">
                  <a16:creationId xmlns:a16="http://schemas.microsoft.com/office/drawing/2014/main" id="{AF265311-84BF-49E4-8072-4ED9F19573CC}"/>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585" name="Freeform: Shape 584">
              <a:extLst>
                <a:ext uri="{FF2B5EF4-FFF2-40B4-BE49-F238E27FC236}">
                  <a16:creationId xmlns:a16="http://schemas.microsoft.com/office/drawing/2014/main" id="{CDDF1C49-3A7A-482F-90E8-797644DDCDDD}"/>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586" name="Freeform: Shape 585">
              <a:extLst>
                <a:ext uri="{FF2B5EF4-FFF2-40B4-BE49-F238E27FC236}">
                  <a16:creationId xmlns:a16="http://schemas.microsoft.com/office/drawing/2014/main" id="{64D69DAA-9B4C-4D8E-8D50-B09CE5185B81}"/>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2" name="Title 1">
            <a:extLst>
              <a:ext uri="{FF2B5EF4-FFF2-40B4-BE49-F238E27FC236}">
                <a16:creationId xmlns:a16="http://schemas.microsoft.com/office/drawing/2014/main" id="{7EE9D70B-9507-4091-B38C-2E12ED83B3D5}"/>
              </a:ext>
            </a:extLst>
          </p:cNvPr>
          <p:cNvSpPr>
            <a:spLocks noGrp="1"/>
          </p:cNvSpPr>
          <p:nvPr>
            <p:ph type="title"/>
          </p:nvPr>
        </p:nvSpPr>
        <p:spPr/>
        <p:txBody>
          <a:bodyPr/>
          <a:lstStyle/>
          <a:p>
            <a:r>
              <a:rPr lang="en-US" sz="4400" b="1" dirty="0">
                <a:latin typeface="+mj-lt"/>
              </a:rPr>
              <a:t>Our Map Data</a:t>
            </a:r>
            <a:endParaRPr lang="en-ID" dirty="0"/>
          </a:p>
        </p:txBody>
      </p:sp>
      <p:grpSp>
        <p:nvGrpSpPr>
          <p:cNvPr id="519" name="Group 518">
            <a:extLst>
              <a:ext uri="{FF2B5EF4-FFF2-40B4-BE49-F238E27FC236}">
                <a16:creationId xmlns:a16="http://schemas.microsoft.com/office/drawing/2014/main" id="{3355B44D-5E1B-406F-B4B0-DF1D73EA6B4B}"/>
              </a:ext>
            </a:extLst>
          </p:cNvPr>
          <p:cNvGrpSpPr/>
          <p:nvPr/>
        </p:nvGrpSpPr>
        <p:grpSpPr>
          <a:xfrm flipH="1">
            <a:off x="11736280" y="6144108"/>
            <a:ext cx="75882" cy="340360"/>
            <a:chOff x="9907480" y="461639"/>
            <a:chExt cx="97654" cy="438014"/>
          </a:xfrm>
        </p:grpSpPr>
        <p:sp>
          <p:nvSpPr>
            <p:cNvPr id="520" name="Oval 519">
              <a:extLst>
                <a:ext uri="{FF2B5EF4-FFF2-40B4-BE49-F238E27FC236}">
                  <a16:creationId xmlns:a16="http://schemas.microsoft.com/office/drawing/2014/main" id="{E8B18B62-6807-4001-B44A-BC98B20645B2}"/>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21" name="Oval 520">
              <a:extLst>
                <a:ext uri="{FF2B5EF4-FFF2-40B4-BE49-F238E27FC236}">
                  <a16:creationId xmlns:a16="http://schemas.microsoft.com/office/drawing/2014/main" id="{06267026-FBD3-4E86-9E44-76E58601663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22" name="Oval 521">
              <a:extLst>
                <a:ext uri="{FF2B5EF4-FFF2-40B4-BE49-F238E27FC236}">
                  <a16:creationId xmlns:a16="http://schemas.microsoft.com/office/drawing/2014/main" id="{375D6FB5-A4F1-4068-BDDD-56689D0FC66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523" name="Group 522">
            <a:extLst>
              <a:ext uri="{FF2B5EF4-FFF2-40B4-BE49-F238E27FC236}">
                <a16:creationId xmlns:a16="http://schemas.microsoft.com/office/drawing/2014/main" id="{5B24DCFB-880F-4712-918B-996F2591F28E}"/>
              </a:ext>
            </a:extLst>
          </p:cNvPr>
          <p:cNvGrpSpPr/>
          <p:nvPr/>
        </p:nvGrpSpPr>
        <p:grpSpPr>
          <a:xfrm>
            <a:off x="342656" y="351039"/>
            <a:ext cx="675098" cy="128804"/>
            <a:chOff x="3591836" y="2985608"/>
            <a:chExt cx="4510140" cy="860501"/>
          </a:xfrm>
          <a:solidFill>
            <a:schemeClr val="tx1"/>
          </a:solidFill>
        </p:grpSpPr>
        <p:sp>
          <p:nvSpPr>
            <p:cNvPr id="524" name="Freeform: Shape 523">
              <a:extLst>
                <a:ext uri="{FF2B5EF4-FFF2-40B4-BE49-F238E27FC236}">
                  <a16:creationId xmlns:a16="http://schemas.microsoft.com/office/drawing/2014/main" id="{610F6305-51E9-48C4-924B-5083B0F054FF}"/>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525" name="Freeform: Shape 524">
              <a:extLst>
                <a:ext uri="{FF2B5EF4-FFF2-40B4-BE49-F238E27FC236}">
                  <a16:creationId xmlns:a16="http://schemas.microsoft.com/office/drawing/2014/main" id="{CD3D3D67-E34A-492F-83A1-B641D687466B}"/>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526" name="Freeform: Shape 525">
              <a:extLst>
                <a:ext uri="{FF2B5EF4-FFF2-40B4-BE49-F238E27FC236}">
                  <a16:creationId xmlns:a16="http://schemas.microsoft.com/office/drawing/2014/main" id="{B26F5368-157E-4606-AB2D-4285EE8A1D18}"/>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527" name="Freeform: Shape 526">
              <a:extLst>
                <a:ext uri="{FF2B5EF4-FFF2-40B4-BE49-F238E27FC236}">
                  <a16:creationId xmlns:a16="http://schemas.microsoft.com/office/drawing/2014/main" id="{B042C4C6-545D-49D7-AEBB-09340E0AB6B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528" name="Freeform: Shape 527">
              <a:extLst>
                <a:ext uri="{FF2B5EF4-FFF2-40B4-BE49-F238E27FC236}">
                  <a16:creationId xmlns:a16="http://schemas.microsoft.com/office/drawing/2014/main" id="{05AEC89A-F1FA-46A2-8E01-3C2AE326F452}"/>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529" name="Freeform: Shape 528">
              <a:extLst>
                <a:ext uri="{FF2B5EF4-FFF2-40B4-BE49-F238E27FC236}">
                  <a16:creationId xmlns:a16="http://schemas.microsoft.com/office/drawing/2014/main" id="{E110D7F1-0DB6-4B06-B4A9-F71DA76875F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602392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23"/>
                                        </p:tgtEl>
                                        <p:attrNameLst>
                                          <p:attrName>style.visibility</p:attrName>
                                        </p:attrNameLst>
                                      </p:cBhvr>
                                      <p:to>
                                        <p:strVal val="visible"/>
                                      </p:to>
                                    </p:set>
                                    <p:animEffect transition="in" filter="wipe(left)">
                                      <p:cBhvr>
                                        <p:cTn id="7" dur="500"/>
                                        <p:tgtEl>
                                          <p:spTgt spid="52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19"/>
                                        </p:tgtEl>
                                        <p:attrNameLst>
                                          <p:attrName>style.visibility</p:attrName>
                                        </p:attrNameLst>
                                      </p:cBhvr>
                                      <p:to>
                                        <p:strVal val="visible"/>
                                      </p:to>
                                    </p:set>
                                    <p:animEffect transition="in" filter="wipe(up)">
                                      <p:cBhvr>
                                        <p:cTn id="11" dur="500"/>
                                        <p:tgtEl>
                                          <p:spTgt spid="51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wipe(left)">
                                      <p:cBhvr>
                                        <p:cTn id="19" dur="500"/>
                                        <p:tgtEl>
                                          <p:spTgt spid="48"/>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499"/>
                                        </p:tgtEl>
                                        <p:attrNameLst>
                                          <p:attrName>style.visibility</p:attrName>
                                        </p:attrNameLst>
                                      </p:cBhvr>
                                      <p:to>
                                        <p:strVal val="visible"/>
                                      </p:to>
                                    </p:set>
                                    <p:animEffect transition="in" filter="wipe(down)">
                                      <p:cBhvr>
                                        <p:cTn id="23" dur="500"/>
                                        <p:tgtEl>
                                          <p:spTgt spid="499"/>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503"/>
                                        </p:tgtEl>
                                        <p:attrNameLst>
                                          <p:attrName>style.visibility</p:attrName>
                                        </p:attrNameLst>
                                      </p:cBhvr>
                                      <p:to>
                                        <p:strVal val="visible"/>
                                      </p:to>
                                    </p:set>
                                    <p:animEffect transition="in" filter="wipe(down)">
                                      <p:cBhvr>
                                        <p:cTn id="26" dur="500"/>
                                        <p:tgtEl>
                                          <p:spTgt spid="503"/>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501"/>
                                        </p:tgtEl>
                                        <p:attrNameLst>
                                          <p:attrName>style.visibility</p:attrName>
                                        </p:attrNameLst>
                                      </p:cBhvr>
                                      <p:to>
                                        <p:strVal val="visible"/>
                                      </p:to>
                                    </p:set>
                                    <p:animEffect transition="in" filter="wipe(down)">
                                      <p:cBhvr>
                                        <p:cTn id="29" dur="500"/>
                                        <p:tgtEl>
                                          <p:spTgt spid="501"/>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505"/>
                                        </p:tgtEl>
                                        <p:attrNameLst>
                                          <p:attrName>style.visibility</p:attrName>
                                        </p:attrNameLst>
                                      </p:cBhvr>
                                      <p:to>
                                        <p:strVal val="visible"/>
                                      </p:to>
                                    </p:set>
                                    <p:animEffect transition="in" filter="wipe(down)">
                                      <p:cBhvr>
                                        <p:cTn id="32" dur="500"/>
                                        <p:tgtEl>
                                          <p:spTgt spid="505"/>
                                        </p:tgtEl>
                                      </p:cBhvr>
                                    </p:animEffect>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500"/>
                                        </p:tgtEl>
                                        <p:attrNameLst>
                                          <p:attrName>style.visibility</p:attrName>
                                        </p:attrNameLst>
                                      </p:cBhvr>
                                      <p:to>
                                        <p:strVal val="visible"/>
                                      </p:to>
                                    </p:set>
                                    <p:animEffect transition="in" filter="wipe(left)">
                                      <p:cBhvr>
                                        <p:cTn id="36" dur="500"/>
                                        <p:tgtEl>
                                          <p:spTgt spid="500"/>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504"/>
                                        </p:tgtEl>
                                        <p:attrNameLst>
                                          <p:attrName>style.visibility</p:attrName>
                                        </p:attrNameLst>
                                      </p:cBhvr>
                                      <p:to>
                                        <p:strVal val="visible"/>
                                      </p:to>
                                    </p:set>
                                    <p:animEffect transition="in" filter="wipe(left)">
                                      <p:cBhvr>
                                        <p:cTn id="39" dur="500"/>
                                        <p:tgtEl>
                                          <p:spTgt spid="504"/>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502"/>
                                        </p:tgtEl>
                                        <p:attrNameLst>
                                          <p:attrName>style.visibility</p:attrName>
                                        </p:attrNameLst>
                                      </p:cBhvr>
                                      <p:to>
                                        <p:strVal val="visible"/>
                                      </p:to>
                                    </p:set>
                                    <p:animEffect transition="in" filter="wipe(left)">
                                      <p:cBhvr>
                                        <p:cTn id="42" dur="500"/>
                                        <p:tgtEl>
                                          <p:spTgt spid="502"/>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06"/>
                                        </p:tgtEl>
                                        <p:attrNameLst>
                                          <p:attrName>style.visibility</p:attrName>
                                        </p:attrNameLst>
                                      </p:cBhvr>
                                      <p:to>
                                        <p:strVal val="visible"/>
                                      </p:to>
                                    </p:set>
                                    <p:animEffect transition="in" filter="wipe(left)">
                                      <p:cBhvr>
                                        <p:cTn id="45" dur="500"/>
                                        <p:tgtEl>
                                          <p:spTgt spid="506"/>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wipe(left)">
                                      <p:cBhvr>
                                        <p:cTn id="49" dur="500"/>
                                        <p:tgtEl>
                                          <p:spTgt spid="4"/>
                                        </p:tgtEl>
                                      </p:cBhvr>
                                    </p:animEffect>
                                  </p:childTnLst>
                                </p:cTn>
                              </p:par>
                            </p:childTnLst>
                          </p:cTn>
                        </p:par>
                        <p:par>
                          <p:cTn id="50" fill="hold">
                            <p:stCondLst>
                              <p:cond delay="3500"/>
                            </p:stCondLst>
                            <p:childTnLst>
                              <p:par>
                                <p:cTn id="51" presetID="22" presetClass="entr" presetSubtype="1" fill="hold" grpId="0" nodeType="after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wipe(up)">
                                      <p:cBhvr>
                                        <p:cTn id="53" dur="500"/>
                                        <p:tgtEl>
                                          <p:spTgt spid="3"/>
                                        </p:tgtEl>
                                      </p:cBhvr>
                                    </p:animEffect>
                                  </p:childTnLst>
                                </p:cTn>
                              </p:par>
                            </p:childTnLst>
                          </p:cTn>
                        </p:par>
                        <p:par>
                          <p:cTn id="54" fill="hold">
                            <p:stCondLst>
                              <p:cond delay="4000"/>
                            </p:stCondLst>
                            <p:childTnLst>
                              <p:par>
                                <p:cTn id="55" presetID="53" presetClass="entr" presetSubtype="16" fill="hold" nodeType="afterEffect">
                                  <p:stCondLst>
                                    <p:cond delay="0"/>
                                  </p:stCondLst>
                                  <p:childTnLst>
                                    <p:set>
                                      <p:cBhvr>
                                        <p:cTn id="56" dur="1" fill="hold">
                                          <p:stCondLst>
                                            <p:cond delay="0"/>
                                          </p:stCondLst>
                                        </p:cTn>
                                        <p:tgtEl>
                                          <p:spTgt spid="507"/>
                                        </p:tgtEl>
                                        <p:attrNameLst>
                                          <p:attrName>style.visibility</p:attrName>
                                        </p:attrNameLst>
                                      </p:cBhvr>
                                      <p:to>
                                        <p:strVal val="visible"/>
                                      </p:to>
                                    </p:set>
                                    <p:anim calcmode="lin" valueType="num">
                                      <p:cBhvr>
                                        <p:cTn id="57" dur="500" fill="hold"/>
                                        <p:tgtEl>
                                          <p:spTgt spid="507"/>
                                        </p:tgtEl>
                                        <p:attrNameLst>
                                          <p:attrName>ppt_w</p:attrName>
                                        </p:attrNameLst>
                                      </p:cBhvr>
                                      <p:tavLst>
                                        <p:tav tm="0">
                                          <p:val>
                                            <p:fltVal val="0"/>
                                          </p:val>
                                        </p:tav>
                                        <p:tav tm="100000">
                                          <p:val>
                                            <p:strVal val="#ppt_w"/>
                                          </p:val>
                                        </p:tav>
                                      </p:tavLst>
                                    </p:anim>
                                    <p:anim calcmode="lin" valueType="num">
                                      <p:cBhvr>
                                        <p:cTn id="58" dur="500" fill="hold"/>
                                        <p:tgtEl>
                                          <p:spTgt spid="507"/>
                                        </p:tgtEl>
                                        <p:attrNameLst>
                                          <p:attrName>ppt_h</p:attrName>
                                        </p:attrNameLst>
                                      </p:cBhvr>
                                      <p:tavLst>
                                        <p:tav tm="0">
                                          <p:val>
                                            <p:fltVal val="0"/>
                                          </p:val>
                                        </p:tav>
                                        <p:tav tm="100000">
                                          <p:val>
                                            <p:strVal val="#ppt_h"/>
                                          </p:val>
                                        </p:tav>
                                      </p:tavLst>
                                    </p:anim>
                                    <p:animEffect transition="in" filter="fade">
                                      <p:cBhvr>
                                        <p:cTn id="59" dur="500"/>
                                        <p:tgtEl>
                                          <p:spTgt spid="507"/>
                                        </p:tgtEl>
                                      </p:cBhvr>
                                    </p:animEffect>
                                  </p:childTnLst>
                                </p:cTn>
                              </p:par>
                              <p:par>
                                <p:cTn id="60" presetID="53" presetClass="entr" presetSubtype="16" fill="hold" nodeType="withEffect">
                                  <p:stCondLst>
                                    <p:cond delay="0"/>
                                  </p:stCondLst>
                                  <p:childTnLst>
                                    <p:set>
                                      <p:cBhvr>
                                        <p:cTn id="61" dur="1" fill="hold">
                                          <p:stCondLst>
                                            <p:cond delay="0"/>
                                          </p:stCondLst>
                                        </p:cTn>
                                        <p:tgtEl>
                                          <p:spTgt spid="565"/>
                                        </p:tgtEl>
                                        <p:attrNameLst>
                                          <p:attrName>style.visibility</p:attrName>
                                        </p:attrNameLst>
                                      </p:cBhvr>
                                      <p:to>
                                        <p:strVal val="visible"/>
                                      </p:to>
                                    </p:set>
                                    <p:anim calcmode="lin" valueType="num">
                                      <p:cBhvr>
                                        <p:cTn id="62" dur="500" fill="hold"/>
                                        <p:tgtEl>
                                          <p:spTgt spid="565"/>
                                        </p:tgtEl>
                                        <p:attrNameLst>
                                          <p:attrName>ppt_w</p:attrName>
                                        </p:attrNameLst>
                                      </p:cBhvr>
                                      <p:tavLst>
                                        <p:tav tm="0">
                                          <p:val>
                                            <p:fltVal val="0"/>
                                          </p:val>
                                        </p:tav>
                                        <p:tav tm="100000">
                                          <p:val>
                                            <p:strVal val="#ppt_w"/>
                                          </p:val>
                                        </p:tav>
                                      </p:tavLst>
                                    </p:anim>
                                    <p:anim calcmode="lin" valueType="num">
                                      <p:cBhvr>
                                        <p:cTn id="63" dur="500" fill="hold"/>
                                        <p:tgtEl>
                                          <p:spTgt spid="565"/>
                                        </p:tgtEl>
                                        <p:attrNameLst>
                                          <p:attrName>ppt_h</p:attrName>
                                        </p:attrNameLst>
                                      </p:cBhvr>
                                      <p:tavLst>
                                        <p:tav tm="0">
                                          <p:val>
                                            <p:fltVal val="0"/>
                                          </p:val>
                                        </p:tav>
                                        <p:tav tm="100000">
                                          <p:val>
                                            <p:strVal val="#ppt_h"/>
                                          </p:val>
                                        </p:tav>
                                      </p:tavLst>
                                    </p:anim>
                                    <p:animEffect transition="in" filter="fade">
                                      <p:cBhvr>
                                        <p:cTn id="64" dur="500"/>
                                        <p:tgtEl>
                                          <p:spTgt spid="565"/>
                                        </p:tgtEl>
                                      </p:cBhvr>
                                    </p:animEffect>
                                  </p:childTnLst>
                                </p:cTn>
                              </p:par>
                              <p:par>
                                <p:cTn id="65" presetID="53" presetClass="entr" presetSubtype="16" fill="hold" nodeType="withEffect">
                                  <p:stCondLst>
                                    <p:cond delay="0"/>
                                  </p:stCondLst>
                                  <p:childTnLst>
                                    <p:set>
                                      <p:cBhvr>
                                        <p:cTn id="66" dur="1" fill="hold">
                                          <p:stCondLst>
                                            <p:cond delay="0"/>
                                          </p:stCondLst>
                                        </p:cTn>
                                        <p:tgtEl>
                                          <p:spTgt spid="579"/>
                                        </p:tgtEl>
                                        <p:attrNameLst>
                                          <p:attrName>style.visibility</p:attrName>
                                        </p:attrNameLst>
                                      </p:cBhvr>
                                      <p:to>
                                        <p:strVal val="visible"/>
                                      </p:to>
                                    </p:set>
                                    <p:anim calcmode="lin" valueType="num">
                                      <p:cBhvr>
                                        <p:cTn id="67" dur="500" fill="hold"/>
                                        <p:tgtEl>
                                          <p:spTgt spid="579"/>
                                        </p:tgtEl>
                                        <p:attrNameLst>
                                          <p:attrName>ppt_w</p:attrName>
                                        </p:attrNameLst>
                                      </p:cBhvr>
                                      <p:tavLst>
                                        <p:tav tm="0">
                                          <p:val>
                                            <p:fltVal val="0"/>
                                          </p:val>
                                        </p:tav>
                                        <p:tav tm="100000">
                                          <p:val>
                                            <p:strVal val="#ppt_w"/>
                                          </p:val>
                                        </p:tav>
                                      </p:tavLst>
                                    </p:anim>
                                    <p:anim calcmode="lin" valueType="num">
                                      <p:cBhvr>
                                        <p:cTn id="68" dur="500" fill="hold"/>
                                        <p:tgtEl>
                                          <p:spTgt spid="579"/>
                                        </p:tgtEl>
                                        <p:attrNameLst>
                                          <p:attrName>ppt_h</p:attrName>
                                        </p:attrNameLst>
                                      </p:cBhvr>
                                      <p:tavLst>
                                        <p:tav tm="0">
                                          <p:val>
                                            <p:fltVal val="0"/>
                                          </p:val>
                                        </p:tav>
                                        <p:tav tm="100000">
                                          <p:val>
                                            <p:strVal val="#ppt_h"/>
                                          </p:val>
                                        </p:tav>
                                      </p:tavLst>
                                    </p:anim>
                                    <p:animEffect transition="in" filter="fade">
                                      <p:cBhvr>
                                        <p:cTn id="69" dur="500"/>
                                        <p:tgtEl>
                                          <p:spTgt spid="579"/>
                                        </p:tgtEl>
                                      </p:cBhvr>
                                    </p:animEffect>
                                  </p:childTnLst>
                                </p:cTn>
                              </p:par>
                              <p:par>
                                <p:cTn id="70" presetID="53" presetClass="entr" presetSubtype="16" fill="hold" nodeType="withEffect">
                                  <p:stCondLst>
                                    <p:cond delay="0"/>
                                  </p:stCondLst>
                                  <p:childTnLst>
                                    <p:set>
                                      <p:cBhvr>
                                        <p:cTn id="71" dur="1" fill="hold">
                                          <p:stCondLst>
                                            <p:cond delay="0"/>
                                          </p:stCondLst>
                                        </p:cTn>
                                        <p:tgtEl>
                                          <p:spTgt spid="573"/>
                                        </p:tgtEl>
                                        <p:attrNameLst>
                                          <p:attrName>style.visibility</p:attrName>
                                        </p:attrNameLst>
                                      </p:cBhvr>
                                      <p:to>
                                        <p:strVal val="visible"/>
                                      </p:to>
                                    </p:set>
                                    <p:anim calcmode="lin" valueType="num">
                                      <p:cBhvr>
                                        <p:cTn id="72" dur="500" fill="hold"/>
                                        <p:tgtEl>
                                          <p:spTgt spid="573"/>
                                        </p:tgtEl>
                                        <p:attrNameLst>
                                          <p:attrName>ppt_w</p:attrName>
                                        </p:attrNameLst>
                                      </p:cBhvr>
                                      <p:tavLst>
                                        <p:tav tm="0">
                                          <p:val>
                                            <p:fltVal val="0"/>
                                          </p:val>
                                        </p:tav>
                                        <p:tav tm="100000">
                                          <p:val>
                                            <p:strVal val="#ppt_w"/>
                                          </p:val>
                                        </p:tav>
                                      </p:tavLst>
                                    </p:anim>
                                    <p:anim calcmode="lin" valueType="num">
                                      <p:cBhvr>
                                        <p:cTn id="73" dur="500" fill="hold"/>
                                        <p:tgtEl>
                                          <p:spTgt spid="573"/>
                                        </p:tgtEl>
                                        <p:attrNameLst>
                                          <p:attrName>ppt_h</p:attrName>
                                        </p:attrNameLst>
                                      </p:cBhvr>
                                      <p:tavLst>
                                        <p:tav tm="0">
                                          <p:val>
                                            <p:fltVal val="0"/>
                                          </p:val>
                                        </p:tav>
                                        <p:tav tm="100000">
                                          <p:val>
                                            <p:strVal val="#ppt_h"/>
                                          </p:val>
                                        </p:tav>
                                      </p:tavLst>
                                    </p:anim>
                                    <p:animEffect transition="in" filter="fade">
                                      <p:cBhvr>
                                        <p:cTn id="74" dur="500"/>
                                        <p:tgtEl>
                                          <p:spTgt spid="573"/>
                                        </p:tgtEl>
                                      </p:cBhvr>
                                    </p:animEffect>
                                  </p:childTnLst>
                                </p:cTn>
                              </p:par>
                            </p:childTnLst>
                          </p:cTn>
                        </p:par>
                        <p:par>
                          <p:cTn id="75" fill="hold">
                            <p:stCondLst>
                              <p:cond delay="4500"/>
                            </p:stCondLst>
                            <p:childTnLst>
                              <p:par>
                                <p:cTn id="76" presetID="22" presetClass="entr" presetSubtype="8" fill="hold" grpId="0" nodeType="afterEffect">
                                  <p:stCondLst>
                                    <p:cond delay="0"/>
                                  </p:stCondLst>
                                  <p:childTnLst>
                                    <p:set>
                                      <p:cBhvr>
                                        <p:cTn id="77" dur="1" fill="hold">
                                          <p:stCondLst>
                                            <p:cond delay="0"/>
                                          </p:stCondLst>
                                        </p:cTn>
                                        <p:tgtEl>
                                          <p:spTgt spid="44"/>
                                        </p:tgtEl>
                                        <p:attrNameLst>
                                          <p:attrName>style.visibility</p:attrName>
                                        </p:attrNameLst>
                                      </p:cBhvr>
                                      <p:to>
                                        <p:strVal val="visible"/>
                                      </p:to>
                                    </p:set>
                                    <p:animEffect transition="in" filter="wipe(left)">
                                      <p:cBhvr>
                                        <p:cTn id="78" dur="500"/>
                                        <p:tgtEl>
                                          <p:spTgt spid="44"/>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530"/>
                                        </p:tgtEl>
                                        <p:attrNameLst>
                                          <p:attrName>style.visibility</p:attrName>
                                        </p:attrNameLst>
                                      </p:cBhvr>
                                      <p:to>
                                        <p:strVal val="visible"/>
                                      </p:to>
                                    </p:set>
                                    <p:animEffect transition="in" filter="wipe(left)">
                                      <p:cBhvr>
                                        <p:cTn id="81" dur="500"/>
                                        <p:tgtEl>
                                          <p:spTgt spid="530"/>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518"/>
                                        </p:tgtEl>
                                        <p:attrNameLst>
                                          <p:attrName>style.visibility</p:attrName>
                                        </p:attrNameLst>
                                      </p:cBhvr>
                                      <p:to>
                                        <p:strVal val="visible"/>
                                      </p:to>
                                    </p:set>
                                    <p:animEffect transition="in" filter="wipe(left)">
                                      <p:cBhvr>
                                        <p:cTn id="84" dur="500"/>
                                        <p:tgtEl>
                                          <p:spTgt spid="518"/>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542"/>
                                        </p:tgtEl>
                                        <p:attrNameLst>
                                          <p:attrName>style.visibility</p:attrName>
                                        </p:attrNameLst>
                                      </p:cBhvr>
                                      <p:to>
                                        <p:strVal val="visible"/>
                                      </p:to>
                                    </p:set>
                                    <p:animEffect transition="in" filter="wipe(left)">
                                      <p:cBhvr>
                                        <p:cTn id="87" dur="500"/>
                                        <p:tgtEl>
                                          <p:spTgt spid="542"/>
                                        </p:tgtEl>
                                      </p:cBhvr>
                                    </p:animEffect>
                                  </p:childTnLst>
                                </p:cTn>
                              </p:par>
                            </p:childTnLst>
                          </p:cTn>
                        </p:par>
                        <p:par>
                          <p:cTn id="88" fill="hold">
                            <p:stCondLst>
                              <p:cond delay="5000"/>
                            </p:stCondLst>
                            <p:childTnLst>
                              <p:par>
                                <p:cTn id="89" presetID="10" presetClass="entr" presetSubtype="0" fill="hold" grpId="0" nodeType="afterEffect">
                                  <p:stCondLst>
                                    <p:cond delay="0"/>
                                  </p:stCondLst>
                                  <p:childTnLst>
                                    <p:set>
                                      <p:cBhvr>
                                        <p:cTn id="90" dur="1" fill="hold">
                                          <p:stCondLst>
                                            <p:cond delay="0"/>
                                          </p:stCondLst>
                                        </p:cTn>
                                        <p:tgtEl>
                                          <p:spTgt spid="494"/>
                                        </p:tgtEl>
                                        <p:attrNameLst>
                                          <p:attrName>style.visibility</p:attrName>
                                        </p:attrNameLst>
                                      </p:cBhvr>
                                      <p:to>
                                        <p:strVal val="visible"/>
                                      </p:to>
                                    </p:set>
                                    <p:animEffect transition="in" filter="fade">
                                      <p:cBhvr>
                                        <p:cTn id="91" dur="500"/>
                                        <p:tgtEl>
                                          <p:spTgt spid="494"/>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496"/>
                                        </p:tgtEl>
                                        <p:attrNameLst>
                                          <p:attrName>style.visibility</p:attrName>
                                        </p:attrNameLst>
                                      </p:cBhvr>
                                      <p:to>
                                        <p:strVal val="visible"/>
                                      </p:to>
                                    </p:set>
                                    <p:animEffect transition="in" filter="fade">
                                      <p:cBhvr>
                                        <p:cTn id="94" dur="500"/>
                                        <p:tgtEl>
                                          <p:spTgt spid="496"/>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497"/>
                                        </p:tgtEl>
                                        <p:attrNameLst>
                                          <p:attrName>style.visibility</p:attrName>
                                        </p:attrNameLst>
                                      </p:cBhvr>
                                      <p:to>
                                        <p:strVal val="visible"/>
                                      </p:to>
                                    </p:set>
                                    <p:animEffect transition="in" filter="fade">
                                      <p:cBhvr>
                                        <p:cTn id="97" dur="500"/>
                                        <p:tgtEl>
                                          <p:spTgt spid="497"/>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495"/>
                                        </p:tgtEl>
                                        <p:attrNameLst>
                                          <p:attrName>style.visibility</p:attrName>
                                        </p:attrNameLst>
                                      </p:cBhvr>
                                      <p:to>
                                        <p:strVal val="visible"/>
                                      </p:to>
                                    </p:set>
                                    <p:animEffect transition="in" filter="fade">
                                      <p:cBhvr>
                                        <p:cTn id="100" dur="500"/>
                                        <p:tgtEl>
                                          <p:spTgt spid="4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4" grpId="0" animBg="1"/>
      <p:bldP spid="495" grpId="0" animBg="1"/>
      <p:bldP spid="496" grpId="0" animBg="1"/>
      <p:bldP spid="497" grpId="0" animBg="1"/>
      <p:bldP spid="499" grpId="0" animBg="1"/>
      <p:bldP spid="500" grpId="0"/>
      <p:bldP spid="501" grpId="0" animBg="1"/>
      <p:bldP spid="502" grpId="0"/>
      <p:bldP spid="503" grpId="0" animBg="1"/>
      <p:bldP spid="504" grpId="0"/>
      <p:bldP spid="505" grpId="0" animBg="1"/>
      <p:bldP spid="506" grpId="0"/>
      <p:bldP spid="3" grpId="0"/>
      <p:bldP spid="4" grpId="0"/>
      <p:bldP spid="44" grpId="0"/>
      <p:bldP spid="518" grpId="0"/>
      <p:bldP spid="530" grpId="0"/>
      <p:bldP spid="542" grpId="0"/>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Europe">
            <a:extLst>
              <a:ext uri="{FF2B5EF4-FFF2-40B4-BE49-F238E27FC236}">
                <a16:creationId xmlns:a16="http://schemas.microsoft.com/office/drawing/2014/main" id="{D6965F2B-CC92-402F-9CE0-100CF84F372F}"/>
              </a:ext>
            </a:extLst>
          </p:cNvPr>
          <p:cNvGrpSpPr/>
          <p:nvPr/>
        </p:nvGrpSpPr>
        <p:grpSpPr>
          <a:xfrm>
            <a:off x="5258659" y="0"/>
            <a:ext cx="6933341" cy="5069711"/>
            <a:chOff x="2979926" y="-33603"/>
            <a:chExt cx="6221676" cy="4549336"/>
          </a:xfrm>
          <a:solidFill>
            <a:schemeClr val="bg2">
              <a:lumMod val="95000"/>
            </a:schemeClr>
          </a:solidFill>
        </p:grpSpPr>
        <p:sp>
          <p:nvSpPr>
            <p:cNvPr id="3" name="Freeform 100">
              <a:extLst>
                <a:ext uri="{FF2B5EF4-FFF2-40B4-BE49-F238E27FC236}">
                  <a16:creationId xmlns:a16="http://schemas.microsoft.com/office/drawing/2014/main" id="{DEE101D6-D6BB-4E38-ADD2-F50807D08CF9}"/>
                </a:ext>
              </a:extLst>
            </p:cNvPr>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 name="Freeform 23">
              <a:extLst>
                <a:ext uri="{FF2B5EF4-FFF2-40B4-BE49-F238E27FC236}">
                  <a16:creationId xmlns:a16="http://schemas.microsoft.com/office/drawing/2014/main" id="{84805D54-F956-4DDD-868C-6C161C7D7660}"/>
                </a:ext>
              </a:extLst>
            </p:cNvPr>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 name="Freeform 5">
              <a:extLst>
                <a:ext uri="{FF2B5EF4-FFF2-40B4-BE49-F238E27FC236}">
                  <a16:creationId xmlns:a16="http://schemas.microsoft.com/office/drawing/2014/main" id="{E23B8926-10E4-4139-A199-234BD8BFB2C4}"/>
                </a:ext>
              </a:extLst>
            </p:cNvPr>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6" name="Freeform 6">
              <a:extLst>
                <a:ext uri="{FF2B5EF4-FFF2-40B4-BE49-F238E27FC236}">
                  <a16:creationId xmlns:a16="http://schemas.microsoft.com/office/drawing/2014/main" id="{5BC3F40D-89DA-42D2-B4B4-6EE60D84C7BC}"/>
                </a:ext>
              </a:extLst>
            </p:cNvPr>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7" name="Freeform 84">
              <a:extLst>
                <a:ext uri="{FF2B5EF4-FFF2-40B4-BE49-F238E27FC236}">
                  <a16:creationId xmlns:a16="http://schemas.microsoft.com/office/drawing/2014/main" id="{E26381E6-D4C0-469A-8148-47F2F665D4AC}"/>
                </a:ext>
              </a:extLst>
            </p:cNvPr>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8" name="Freeform 193">
              <a:extLst>
                <a:ext uri="{FF2B5EF4-FFF2-40B4-BE49-F238E27FC236}">
                  <a16:creationId xmlns:a16="http://schemas.microsoft.com/office/drawing/2014/main" id="{FE635069-8561-4FE1-97E8-5FCB1FF9387E}"/>
                </a:ext>
              </a:extLst>
            </p:cNvPr>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9" name="Freeform 47">
              <a:extLst>
                <a:ext uri="{FF2B5EF4-FFF2-40B4-BE49-F238E27FC236}">
                  <a16:creationId xmlns:a16="http://schemas.microsoft.com/office/drawing/2014/main" id="{E356B15D-D654-4A0A-A4FB-D2552E07B0C6}"/>
                </a:ext>
              </a:extLst>
            </p:cNvPr>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0" name="Freeform 88">
              <a:extLst>
                <a:ext uri="{FF2B5EF4-FFF2-40B4-BE49-F238E27FC236}">
                  <a16:creationId xmlns:a16="http://schemas.microsoft.com/office/drawing/2014/main" id="{69072EE3-1537-4339-BF77-B6C4ED47A29F}"/>
                </a:ext>
              </a:extLst>
            </p:cNvPr>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1" name="Freeform 197">
              <a:extLst>
                <a:ext uri="{FF2B5EF4-FFF2-40B4-BE49-F238E27FC236}">
                  <a16:creationId xmlns:a16="http://schemas.microsoft.com/office/drawing/2014/main" id="{32345678-2A8A-4D16-8EB5-8DE2B3FBCC42}"/>
                </a:ext>
              </a:extLst>
            </p:cNvPr>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2" name="Freeform 9">
              <a:extLst>
                <a:ext uri="{FF2B5EF4-FFF2-40B4-BE49-F238E27FC236}">
                  <a16:creationId xmlns:a16="http://schemas.microsoft.com/office/drawing/2014/main" id="{2A2F6F2D-05D6-4A09-8C45-006A4E7901CC}"/>
                </a:ext>
              </a:extLst>
            </p:cNvPr>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3" name="Freeform 21">
              <a:extLst>
                <a:ext uri="{FF2B5EF4-FFF2-40B4-BE49-F238E27FC236}">
                  <a16:creationId xmlns:a16="http://schemas.microsoft.com/office/drawing/2014/main" id="{CD81DD08-3CDA-4B24-BEE3-827F17DFB552}"/>
                </a:ext>
              </a:extLst>
            </p:cNvPr>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4" name="Freeform 25">
              <a:extLst>
                <a:ext uri="{FF2B5EF4-FFF2-40B4-BE49-F238E27FC236}">
                  <a16:creationId xmlns:a16="http://schemas.microsoft.com/office/drawing/2014/main" id="{D1A44776-96EE-489C-B00A-1D4F24C554D1}"/>
                </a:ext>
              </a:extLst>
            </p:cNvPr>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5" name="Freeform 51">
              <a:extLst>
                <a:ext uri="{FF2B5EF4-FFF2-40B4-BE49-F238E27FC236}">
                  <a16:creationId xmlns:a16="http://schemas.microsoft.com/office/drawing/2014/main" id="{A8733AF1-BEBE-42FD-95FB-B025BBA43367}"/>
                </a:ext>
              </a:extLst>
            </p:cNvPr>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6" name="Freeform 61">
              <a:extLst>
                <a:ext uri="{FF2B5EF4-FFF2-40B4-BE49-F238E27FC236}">
                  <a16:creationId xmlns:a16="http://schemas.microsoft.com/office/drawing/2014/main" id="{6FA0E901-0193-428C-B367-FD5D7C126141}"/>
                </a:ext>
              </a:extLst>
            </p:cNvPr>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7" name="Freeform 63">
              <a:extLst>
                <a:ext uri="{FF2B5EF4-FFF2-40B4-BE49-F238E27FC236}">
                  <a16:creationId xmlns:a16="http://schemas.microsoft.com/office/drawing/2014/main" id="{D68B5B4C-443E-4465-A35D-E5AC738351A3}"/>
                </a:ext>
              </a:extLst>
            </p:cNvPr>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8" name="Freeform 144">
              <a:extLst>
                <a:ext uri="{FF2B5EF4-FFF2-40B4-BE49-F238E27FC236}">
                  <a16:creationId xmlns:a16="http://schemas.microsoft.com/office/drawing/2014/main" id="{E7DC868D-8F87-4DD1-B81A-319B783999C4}"/>
                </a:ext>
              </a:extLst>
            </p:cNvPr>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9" name="Freeform 217">
              <a:extLst>
                <a:ext uri="{FF2B5EF4-FFF2-40B4-BE49-F238E27FC236}">
                  <a16:creationId xmlns:a16="http://schemas.microsoft.com/office/drawing/2014/main" id="{52FB5F83-D72F-4950-B45C-D89427005900}"/>
                </a:ext>
              </a:extLst>
            </p:cNvPr>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0" name="Freeform 219">
              <a:extLst>
                <a:ext uri="{FF2B5EF4-FFF2-40B4-BE49-F238E27FC236}">
                  <a16:creationId xmlns:a16="http://schemas.microsoft.com/office/drawing/2014/main" id="{566D1A93-E6B5-4AA7-A273-5DFAF2D540B3}"/>
                </a:ext>
              </a:extLst>
            </p:cNvPr>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1" name="Freeform 7">
              <a:extLst>
                <a:ext uri="{FF2B5EF4-FFF2-40B4-BE49-F238E27FC236}">
                  <a16:creationId xmlns:a16="http://schemas.microsoft.com/office/drawing/2014/main" id="{4608EA89-9B5A-455E-9E87-3130602D475B}"/>
                </a:ext>
              </a:extLst>
            </p:cNvPr>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2" name="Freeform 17">
              <a:extLst>
                <a:ext uri="{FF2B5EF4-FFF2-40B4-BE49-F238E27FC236}">
                  <a16:creationId xmlns:a16="http://schemas.microsoft.com/office/drawing/2014/main" id="{7B0D86D3-4F5E-4501-B455-F3AF6BC84A1D}"/>
                </a:ext>
              </a:extLst>
            </p:cNvPr>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3" name="Freeform 29">
              <a:extLst>
                <a:ext uri="{FF2B5EF4-FFF2-40B4-BE49-F238E27FC236}">
                  <a16:creationId xmlns:a16="http://schemas.microsoft.com/office/drawing/2014/main" id="{429CD6A3-0D07-4D60-83A6-426F1C10C781}"/>
                </a:ext>
              </a:extLst>
            </p:cNvPr>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4" name="Freeform 31">
              <a:extLst>
                <a:ext uri="{FF2B5EF4-FFF2-40B4-BE49-F238E27FC236}">
                  <a16:creationId xmlns:a16="http://schemas.microsoft.com/office/drawing/2014/main" id="{EFF84756-B1BD-47F0-A44D-C032B15BD3B1}"/>
                </a:ext>
              </a:extLst>
            </p:cNvPr>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5" name="Freeform 33">
              <a:extLst>
                <a:ext uri="{FF2B5EF4-FFF2-40B4-BE49-F238E27FC236}">
                  <a16:creationId xmlns:a16="http://schemas.microsoft.com/office/drawing/2014/main" id="{E7E1F70D-D8AA-4475-9BCB-1D6C6E9A2B76}"/>
                </a:ext>
              </a:extLst>
            </p:cNvPr>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6" name="Freeform 41">
              <a:extLst>
                <a:ext uri="{FF2B5EF4-FFF2-40B4-BE49-F238E27FC236}">
                  <a16:creationId xmlns:a16="http://schemas.microsoft.com/office/drawing/2014/main" id="{41713FEA-D7E3-4306-ADD9-25FF37B6142A}"/>
                </a:ext>
              </a:extLst>
            </p:cNvPr>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7" name="Freeform 53">
              <a:extLst>
                <a:ext uri="{FF2B5EF4-FFF2-40B4-BE49-F238E27FC236}">
                  <a16:creationId xmlns:a16="http://schemas.microsoft.com/office/drawing/2014/main" id="{8333402B-C7EF-412D-A652-52DE0F1BCF02}"/>
                </a:ext>
              </a:extLst>
            </p:cNvPr>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8" name="Freeform 195">
              <a:extLst>
                <a:ext uri="{FF2B5EF4-FFF2-40B4-BE49-F238E27FC236}">
                  <a16:creationId xmlns:a16="http://schemas.microsoft.com/office/drawing/2014/main" id="{48168AC8-64C8-4692-8E7E-F04081197BAE}"/>
                </a:ext>
              </a:extLst>
            </p:cNvPr>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9" name="Freeform 212">
              <a:extLst>
                <a:ext uri="{FF2B5EF4-FFF2-40B4-BE49-F238E27FC236}">
                  <a16:creationId xmlns:a16="http://schemas.microsoft.com/office/drawing/2014/main" id="{E576A7AD-A221-44D9-9741-C7845FCEC725}"/>
                </a:ext>
              </a:extLst>
            </p:cNvPr>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0" name="Freeform 221">
              <a:extLst>
                <a:ext uri="{FF2B5EF4-FFF2-40B4-BE49-F238E27FC236}">
                  <a16:creationId xmlns:a16="http://schemas.microsoft.com/office/drawing/2014/main" id="{543D42FF-0273-4DF4-BDD2-FDAAA3F30B2E}"/>
                </a:ext>
              </a:extLst>
            </p:cNvPr>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1" name="Freeform 11">
              <a:extLst>
                <a:ext uri="{FF2B5EF4-FFF2-40B4-BE49-F238E27FC236}">
                  <a16:creationId xmlns:a16="http://schemas.microsoft.com/office/drawing/2014/main" id="{C6097E12-05BF-4E0E-B7E3-42F9FF46FDEF}"/>
                </a:ext>
              </a:extLst>
            </p:cNvPr>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2" name="Freeform 13">
              <a:extLst>
                <a:ext uri="{FF2B5EF4-FFF2-40B4-BE49-F238E27FC236}">
                  <a16:creationId xmlns:a16="http://schemas.microsoft.com/office/drawing/2014/main" id="{7CCF2E3D-7935-4F5D-BF89-187A3B1FA78F}"/>
                </a:ext>
              </a:extLst>
            </p:cNvPr>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3" name="Freeform 19">
              <a:extLst>
                <a:ext uri="{FF2B5EF4-FFF2-40B4-BE49-F238E27FC236}">
                  <a16:creationId xmlns:a16="http://schemas.microsoft.com/office/drawing/2014/main" id="{28E663DB-08F9-4F88-B34D-CC6101A54F02}"/>
                </a:ext>
              </a:extLst>
            </p:cNvPr>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4" name="Freeform 39">
              <a:extLst>
                <a:ext uri="{FF2B5EF4-FFF2-40B4-BE49-F238E27FC236}">
                  <a16:creationId xmlns:a16="http://schemas.microsoft.com/office/drawing/2014/main" id="{66E56AFF-81E6-4C8A-9F1D-72B826702AE1}"/>
                </a:ext>
              </a:extLst>
            </p:cNvPr>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5" name="Freeform 45">
              <a:extLst>
                <a:ext uri="{FF2B5EF4-FFF2-40B4-BE49-F238E27FC236}">
                  <a16:creationId xmlns:a16="http://schemas.microsoft.com/office/drawing/2014/main" id="{CCB3018B-344F-4BC0-BD4A-9E7182820FBC}"/>
                </a:ext>
              </a:extLst>
            </p:cNvPr>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6" name="Freeform 78">
              <a:extLst>
                <a:ext uri="{FF2B5EF4-FFF2-40B4-BE49-F238E27FC236}">
                  <a16:creationId xmlns:a16="http://schemas.microsoft.com/office/drawing/2014/main" id="{F6CA0446-0FC2-4FDD-80DC-9EA00D844295}"/>
                </a:ext>
              </a:extLst>
            </p:cNvPr>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7" name="Freeform 80">
              <a:extLst>
                <a:ext uri="{FF2B5EF4-FFF2-40B4-BE49-F238E27FC236}">
                  <a16:creationId xmlns:a16="http://schemas.microsoft.com/office/drawing/2014/main" id="{5A28949D-A235-4878-9A89-8C9F6AA6C4E4}"/>
                </a:ext>
              </a:extLst>
            </p:cNvPr>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8" name="Freeform 86">
              <a:extLst>
                <a:ext uri="{FF2B5EF4-FFF2-40B4-BE49-F238E27FC236}">
                  <a16:creationId xmlns:a16="http://schemas.microsoft.com/office/drawing/2014/main" id="{8A7DF2AD-3EFD-4782-8F4E-A8E467C098A9}"/>
                </a:ext>
              </a:extLst>
            </p:cNvPr>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9" name="Freeform 90">
              <a:extLst>
                <a:ext uri="{FF2B5EF4-FFF2-40B4-BE49-F238E27FC236}">
                  <a16:creationId xmlns:a16="http://schemas.microsoft.com/office/drawing/2014/main" id="{80466C03-66A6-413A-905D-13D6851FFBBC}"/>
                </a:ext>
              </a:extLst>
            </p:cNvPr>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0" name="Freeform 92">
              <a:extLst>
                <a:ext uri="{FF2B5EF4-FFF2-40B4-BE49-F238E27FC236}">
                  <a16:creationId xmlns:a16="http://schemas.microsoft.com/office/drawing/2014/main" id="{810E07CF-F022-44F0-8CB3-EF2F049C6D2F}"/>
                </a:ext>
              </a:extLst>
            </p:cNvPr>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1" name="Freeform 96">
              <a:extLst>
                <a:ext uri="{FF2B5EF4-FFF2-40B4-BE49-F238E27FC236}">
                  <a16:creationId xmlns:a16="http://schemas.microsoft.com/office/drawing/2014/main" id="{5FAB398E-4D9E-4682-B2D4-A60A42142525}"/>
                </a:ext>
              </a:extLst>
            </p:cNvPr>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2" name="Freeform 102">
              <a:extLst>
                <a:ext uri="{FF2B5EF4-FFF2-40B4-BE49-F238E27FC236}">
                  <a16:creationId xmlns:a16="http://schemas.microsoft.com/office/drawing/2014/main" id="{09D3709F-3DF2-4198-9D01-E2865CA2EFF9}"/>
                </a:ext>
              </a:extLst>
            </p:cNvPr>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3" name="Freeform 109">
              <a:extLst>
                <a:ext uri="{FF2B5EF4-FFF2-40B4-BE49-F238E27FC236}">
                  <a16:creationId xmlns:a16="http://schemas.microsoft.com/office/drawing/2014/main" id="{F2D426DA-65DE-4EBB-AA19-657B70809BB5}"/>
                </a:ext>
              </a:extLst>
            </p:cNvPr>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4" name="Freeform 139">
              <a:extLst>
                <a:ext uri="{FF2B5EF4-FFF2-40B4-BE49-F238E27FC236}">
                  <a16:creationId xmlns:a16="http://schemas.microsoft.com/office/drawing/2014/main" id="{C2DE83CC-3E41-4EB1-B498-647238632E65}"/>
                </a:ext>
              </a:extLst>
            </p:cNvPr>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5" name="Freeform 146">
              <a:extLst>
                <a:ext uri="{FF2B5EF4-FFF2-40B4-BE49-F238E27FC236}">
                  <a16:creationId xmlns:a16="http://schemas.microsoft.com/office/drawing/2014/main" id="{1C262171-0579-4069-81EC-F55F65B319AC}"/>
                </a:ext>
              </a:extLst>
            </p:cNvPr>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6" name="Freeform 210">
              <a:extLst>
                <a:ext uri="{FF2B5EF4-FFF2-40B4-BE49-F238E27FC236}">
                  <a16:creationId xmlns:a16="http://schemas.microsoft.com/office/drawing/2014/main" id="{F99B728E-69D0-4CCA-860E-C698286D1697}"/>
                </a:ext>
              </a:extLst>
            </p:cNvPr>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7" name="Freeform 223">
              <a:extLst>
                <a:ext uri="{FF2B5EF4-FFF2-40B4-BE49-F238E27FC236}">
                  <a16:creationId xmlns:a16="http://schemas.microsoft.com/office/drawing/2014/main" id="{22801FBF-6BF0-4722-8CA8-401204DB5745}"/>
                </a:ext>
              </a:extLst>
            </p:cNvPr>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8" name="Freeform 235">
              <a:extLst>
                <a:ext uri="{FF2B5EF4-FFF2-40B4-BE49-F238E27FC236}">
                  <a16:creationId xmlns:a16="http://schemas.microsoft.com/office/drawing/2014/main" id="{2920D29B-2A9B-4353-8D04-4AD4FE2C16CC}"/>
                </a:ext>
              </a:extLst>
            </p:cNvPr>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grpSp>
      <p:sp>
        <p:nvSpPr>
          <p:cNvPr id="49" name="Speech Bubble: Rectangle with Corners Rounded 48">
            <a:extLst>
              <a:ext uri="{FF2B5EF4-FFF2-40B4-BE49-F238E27FC236}">
                <a16:creationId xmlns:a16="http://schemas.microsoft.com/office/drawing/2014/main" id="{BC9F1F60-DF0B-4ADE-9313-88D86776EAA7}"/>
              </a:ext>
            </a:extLst>
          </p:cNvPr>
          <p:cNvSpPr/>
          <p:nvPr/>
        </p:nvSpPr>
        <p:spPr>
          <a:xfrm>
            <a:off x="6367189" y="1884223"/>
            <a:ext cx="2095400" cy="1403918"/>
          </a:xfrm>
          <a:prstGeom prst="wedgeRoundRectCallout">
            <a:avLst>
              <a:gd name="adj1" fmla="val 49634"/>
              <a:gd name="adj2" fmla="val 78777"/>
              <a:gd name="adj3" fmla="val 1666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0" name="Speech Bubble: Rectangle with Corners Rounded 49">
            <a:extLst>
              <a:ext uri="{FF2B5EF4-FFF2-40B4-BE49-F238E27FC236}">
                <a16:creationId xmlns:a16="http://schemas.microsoft.com/office/drawing/2014/main" id="{60B2AE67-C22C-4B16-9F69-B2BCDCF285AF}"/>
              </a:ext>
            </a:extLst>
          </p:cNvPr>
          <p:cNvSpPr/>
          <p:nvPr/>
        </p:nvSpPr>
        <p:spPr>
          <a:xfrm>
            <a:off x="9640173" y="2444414"/>
            <a:ext cx="820391" cy="549662"/>
          </a:xfrm>
          <a:prstGeom prst="wedgeRoundRectCallout">
            <a:avLst>
              <a:gd name="adj1" fmla="val 49634"/>
              <a:gd name="adj2" fmla="val 78777"/>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TextBox 50">
            <a:extLst>
              <a:ext uri="{FF2B5EF4-FFF2-40B4-BE49-F238E27FC236}">
                <a16:creationId xmlns:a16="http://schemas.microsoft.com/office/drawing/2014/main" id="{A35933B5-5ECF-4FAD-B725-80F783DCECC1}"/>
              </a:ext>
            </a:extLst>
          </p:cNvPr>
          <p:cNvSpPr txBox="1"/>
          <p:nvPr/>
        </p:nvSpPr>
        <p:spPr>
          <a:xfrm>
            <a:off x="6329270" y="2282234"/>
            <a:ext cx="2171238" cy="769441"/>
          </a:xfrm>
          <a:prstGeom prst="rect">
            <a:avLst/>
          </a:prstGeom>
          <a:noFill/>
        </p:spPr>
        <p:txBody>
          <a:bodyPr wrap="square" rtlCol="0" anchor="ctr">
            <a:spAutoFit/>
          </a:bodyPr>
          <a:lstStyle/>
          <a:p>
            <a:pPr algn="ctr"/>
            <a:r>
              <a:rPr lang="en-US" sz="4400" b="1" dirty="0">
                <a:solidFill>
                  <a:schemeClr val="bg2"/>
                </a:solidFill>
              </a:rPr>
              <a:t>151,2K</a:t>
            </a:r>
            <a:endParaRPr lang="en-ID" sz="4400" b="1" dirty="0">
              <a:solidFill>
                <a:schemeClr val="bg2"/>
              </a:solidFill>
            </a:endParaRPr>
          </a:p>
        </p:txBody>
      </p:sp>
      <p:sp>
        <p:nvSpPr>
          <p:cNvPr id="52" name="TextBox 51">
            <a:extLst>
              <a:ext uri="{FF2B5EF4-FFF2-40B4-BE49-F238E27FC236}">
                <a16:creationId xmlns:a16="http://schemas.microsoft.com/office/drawing/2014/main" id="{F24C240D-14CD-4DD7-BC93-5B908580818A}"/>
              </a:ext>
            </a:extLst>
          </p:cNvPr>
          <p:cNvSpPr txBox="1"/>
          <p:nvPr/>
        </p:nvSpPr>
        <p:spPr>
          <a:xfrm>
            <a:off x="6706629" y="2097452"/>
            <a:ext cx="1416520" cy="276999"/>
          </a:xfrm>
          <a:prstGeom prst="rect">
            <a:avLst/>
          </a:prstGeom>
          <a:noFill/>
        </p:spPr>
        <p:txBody>
          <a:bodyPr wrap="square" rtlCol="0" anchor="ctr">
            <a:spAutoFit/>
          </a:bodyPr>
          <a:lstStyle/>
          <a:p>
            <a:pPr algn="ctr"/>
            <a:r>
              <a:rPr lang="en-US" sz="1200" dirty="0">
                <a:solidFill>
                  <a:schemeClr val="bg2"/>
                </a:solidFill>
                <a:latin typeface="+mj-lt"/>
              </a:rPr>
              <a:t>Visitor Number</a:t>
            </a:r>
            <a:endParaRPr lang="en-ID" sz="1200" dirty="0">
              <a:solidFill>
                <a:schemeClr val="bg2"/>
              </a:solidFill>
              <a:latin typeface="+mj-lt"/>
            </a:endParaRPr>
          </a:p>
        </p:txBody>
      </p:sp>
      <p:sp>
        <p:nvSpPr>
          <p:cNvPr id="53" name="TextBox 52">
            <a:extLst>
              <a:ext uri="{FF2B5EF4-FFF2-40B4-BE49-F238E27FC236}">
                <a16:creationId xmlns:a16="http://schemas.microsoft.com/office/drawing/2014/main" id="{422D0836-6F8D-443D-ADD6-DC532B719940}"/>
              </a:ext>
            </a:extLst>
          </p:cNvPr>
          <p:cNvSpPr txBox="1"/>
          <p:nvPr/>
        </p:nvSpPr>
        <p:spPr>
          <a:xfrm>
            <a:off x="9650893" y="2518671"/>
            <a:ext cx="798950" cy="369332"/>
          </a:xfrm>
          <a:prstGeom prst="rect">
            <a:avLst/>
          </a:prstGeom>
          <a:noFill/>
        </p:spPr>
        <p:txBody>
          <a:bodyPr wrap="square" rtlCol="0" anchor="ctr">
            <a:spAutoFit/>
          </a:bodyPr>
          <a:lstStyle/>
          <a:p>
            <a:pPr algn="ctr"/>
            <a:r>
              <a:rPr lang="en-US" b="1" dirty="0">
                <a:solidFill>
                  <a:schemeClr val="bg2"/>
                </a:solidFill>
                <a:latin typeface="+mj-lt"/>
              </a:rPr>
              <a:t>12,8K</a:t>
            </a:r>
            <a:endParaRPr lang="en-ID" b="1" dirty="0">
              <a:solidFill>
                <a:schemeClr val="bg2"/>
              </a:solidFill>
              <a:latin typeface="+mj-lt"/>
            </a:endParaRPr>
          </a:p>
        </p:txBody>
      </p:sp>
      <p:sp>
        <p:nvSpPr>
          <p:cNvPr id="114" name="Freeform: Shape 113">
            <a:extLst>
              <a:ext uri="{FF2B5EF4-FFF2-40B4-BE49-F238E27FC236}">
                <a16:creationId xmlns:a16="http://schemas.microsoft.com/office/drawing/2014/main" id="{AF78553F-0A3F-497A-A5EB-073FC2DD2BFF}"/>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5" name="Freeform: Shape 114">
            <a:extLst>
              <a:ext uri="{FF2B5EF4-FFF2-40B4-BE49-F238E27FC236}">
                <a16:creationId xmlns:a16="http://schemas.microsoft.com/office/drawing/2014/main" id="{4914512C-61D1-45C7-85A9-D38B4B81DFF2}"/>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6" name="Freeform: Shape 115">
            <a:extLst>
              <a:ext uri="{FF2B5EF4-FFF2-40B4-BE49-F238E27FC236}">
                <a16:creationId xmlns:a16="http://schemas.microsoft.com/office/drawing/2014/main" id="{C9525407-982B-4E7C-8768-68AF3B5046B3}"/>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7" name="Freeform: Shape 116">
            <a:extLst>
              <a:ext uri="{FF2B5EF4-FFF2-40B4-BE49-F238E27FC236}">
                <a16:creationId xmlns:a16="http://schemas.microsoft.com/office/drawing/2014/main" id="{0EC69CB5-D56A-4951-AE71-BF453FE8F759}"/>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4" name="TextBox 53">
            <a:extLst>
              <a:ext uri="{FF2B5EF4-FFF2-40B4-BE49-F238E27FC236}">
                <a16:creationId xmlns:a16="http://schemas.microsoft.com/office/drawing/2014/main" id="{05CF7AD1-EC09-4258-8F27-18EF95955CA5}"/>
              </a:ext>
            </a:extLst>
          </p:cNvPr>
          <p:cNvSpPr txBox="1"/>
          <p:nvPr/>
        </p:nvSpPr>
        <p:spPr>
          <a:xfrm>
            <a:off x="1067527" y="3422844"/>
            <a:ext cx="2413169" cy="338554"/>
          </a:xfrm>
          <a:prstGeom prst="rect">
            <a:avLst/>
          </a:prstGeom>
          <a:noFill/>
        </p:spPr>
        <p:txBody>
          <a:bodyPr wrap="square" rtlCol="0" anchor="ctr">
            <a:spAutoFit/>
          </a:bodyPr>
          <a:lstStyle/>
          <a:p>
            <a:r>
              <a:rPr lang="en-US" sz="1600" b="1" dirty="0">
                <a:solidFill>
                  <a:schemeClr val="accent1"/>
                </a:solidFill>
                <a:latin typeface="+mj-lt"/>
              </a:rPr>
              <a:t>Male</a:t>
            </a:r>
            <a:endParaRPr lang="id-ID" sz="1600" b="1" dirty="0">
              <a:solidFill>
                <a:schemeClr val="accent1"/>
              </a:solidFill>
              <a:latin typeface="+mj-lt"/>
            </a:endParaRPr>
          </a:p>
        </p:txBody>
      </p:sp>
      <p:grpSp>
        <p:nvGrpSpPr>
          <p:cNvPr id="55" name="Group 54">
            <a:extLst>
              <a:ext uri="{FF2B5EF4-FFF2-40B4-BE49-F238E27FC236}">
                <a16:creationId xmlns:a16="http://schemas.microsoft.com/office/drawing/2014/main" id="{F86A79F1-F347-4572-96B1-BBC7578C71C7}"/>
              </a:ext>
            </a:extLst>
          </p:cNvPr>
          <p:cNvGrpSpPr/>
          <p:nvPr/>
        </p:nvGrpSpPr>
        <p:grpSpPr>
          <a:xfrm>
            <a:off x="1132061" y="3830279"/>
            <a:ext cx="3020540" cy="517579"/>
            <a:chOff x="6804971" y="3526066"/>
            <a:chExt cx="3020540" cy="517579"/>
          </a:xfrm>
        </p:grpSpPr>
        <p:sp>
          <p:nvSpPr>
            <p:cNvPr id="56" name="Oval 5">
              <a:extLst>
                <a:ext uri="{FF2B5EF4-FFF2-40B4-BE49-F238E27FC236}">
                  <a16:creationId xmlns:a16="http://schemas.microsoft.com/office/drawing/2014/main" id="{C9A2CBB6-1713-4E72-B190-7FB88E2C486D}"/>
                </a:ext>
              </a:extLst>
            </p:cNvPr>
            <p:cNvSpPr>
              <a:spLocks noChangeArrowheads="1"/>
            </p:cNvSpPr>
            <p:nvPr/>
          </p:nvSpPr>
          <p:spPr bwMode="auto">
            <a:xfrm>
              <a:off x="6867346" y="3526066"/>
              <a:ext cx="94226"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57" name="Freeform 6">
              <a:extLst>
                <a:ext uri="{FF2B5EF4-FFF2-40B4-BE49-F238E27FC236}">
                  <a16:creationId xmlns:a16="http://schemas.microsoft.com/office/drawing/2014/main" id="{05C54958-AD48-497C-8C91-B9105D3AC157}"/>
                </a:ext>
              </a:extLst>
            </p:cNvPr>
            <p:cNvSpPr>
              <a:spLocks/>
            </p:cNvSpPr>
            <p:nvPr/>
          </p:nvSpPr>
          <p:spPr bwMode="auto">
            <a:xfrm>
              <a:off x="6804971"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58" name="Oval 7">
              <a:extLst>
                <a:ext uri="{FF2B5EF4-FFF2-40B4-BE49-F238E27FC236}">
                  <a16:creationId xmlns:a16="http://schemas.microsoft.com/office/drawing/2014/main" id="{1D3C2A37-5592-4743-991E-13A72954B84A}"/>
                </a:ext>
              </a:extLst>
            </p:cNvPr>
            <p:cNvSpPr>
              <a:spLocks noChangeArrowheads="1"/>
            </p:cNvSpPr>
            <p:nvPr/>
          </p:nvSpPr>
          <p:spPr bwMode="auto">
            <a:xfrm>
              <a:off x="7181875"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59" name="Freeform 8">
              <a:extLst>
                <a:ext uri="{FF2B5EF4-FFF2-40B4-BE49-F238E27FC236}">
                  <a16:creationId xmlns:a16="http://schemas.microsoft.com/office/drawing/2014/main" id="{DC098863-DF3C-4781-AD96-8D799F143D6A}"/>
                </a:ext>
              </a:extLst>
            </p:cNvPr>
            <p:cNvSpPr>
              <a:spLocks/>
            </p:cNvSpPr>
            <p:nvPr/>
          </p:nvSpPr>
          <p:spPr bwMode="auto">
            <a:xfrm>
              <a:off x="7115519" y="3626928"/>
              <a:ext cx="217649"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4 w 69"/>
                <a:gd name="T47" fmla="*/ 124 h 132"/>
                <a:gd name="T48" fmla="*/ 54 w 69"/>
                <a:gd name="T49" fmla="*/ 64 h 132"/>
                <a:gd name="T50" fmla="*/ 54 w 69"/>
                <a:gd name="T51" fmla="*/ 61 h 132"/>
                <a:gd name="T52" fmla="*/ 54 w 69"/>
                <a:gd name="T53" fmla="*/ 37 h 132"/>
                <a:gd name="T54" fmla="*/ 54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0" name="Oval 9">
              <a:extLst>
                <a:ext uri="{FF2B5EF4-FFF2-40B4-BE49-F238E27FC236}">
                  <a16:creationId xmlns:a16="http://schemas.microsoft.com/office/drawing/2014/main" id="{C2750C0F-D053-4888-BF96-3ACB41D057EB}"/>
                </a:ext>
              </a:extLst>
            </p:cNvPr>
            <p:cNvSpPr>
              <a:spLocks noChangeArrowheads="1"/>
            </p:cNvSpPr>
            <p:nvPr/>
          </p:nvSpPr>
          <p:spPr bwMode="auto">
            <a:xfrm>
              <a:off x="7492422"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1" name="Freeform 10">
              <a:extLst>
                <a:ext uri="{FF2B5EF4-FFF2-40B4-BE49-F238E27FC236}">
                  <a16:creationId xmlns:a16="http://schemas.microsoft.com/office/drawing/2014/main" id="{0DC6A60C-F299-4715-B186-E299AEEAA139}"/>
                </a:ext>
              </a:extLst>
            </p:cNvPr>
            <p:cNvSpPr>
              <a:spLocks/>
            </p:cNvSpPr>
            <p:nvPr/>
          </p:nvSpPr>
          <p:spPr bwMode="auto">
            <a:xfrm>
              <a:off x="7427394" y="3626928"/>
              <a:ext cx="220303" cy="416717"/>
            </a:xfrm>
            <a:custGeom>
              <a:avLst/>
              <a:gdLst>
                <a:gd name="T0" fmla="*/ 70 w 70"/>
                <a:gd name="T1" fmla="*/ 19 h 132"/>
                <a:gd name="T2" fmla="*/ 50 w 70"/>
                <a:gd name="T3" fmla="*/ 0 h 132"/>
                <a:gd name="T4" fmla="*/ 30 w 70"/>
                <a:gd name="T5" fmla="*/ 0 h 132"/>
                <a:gd name="T6" fmla="*/ 28 w 70"/>
                <a:gd name="T7" fmla="*/ 0 h 132"/>
                <a:gd name="T8" fmla="*/ 20 w 70"/>
                <a:gd name="T9" fmla="*/ 0 h 132"/>
                <a:gd name="T10" fmla="*/ 0 w 70"/>
                <a:gd name="T11" fmla="*/ 19 h 132"/>
                <a:gd name="T12" fmla="*/ 0 w 70"/>
                <a:gd name="T13" fmla="*/ 19 h 132"/>
                <a:gd name="T14" fmla="*/ 0 w 70"/>
                <a:gd name="T15" fmla="*/ 58 h 132"/>
                <a:gd name="T16" fmla="*/ 7 w 70"/>
                <a:gd name="T17" fmla="*/ 64 h 132"/>
                <a:gd name="T18" fmla="*/ 13 w 70"/>
                <a:gd name="T19" fmla="*/ 58 h 132"/>
                <a:gd name="T20" fmla="*/ 13 w 70"/>
                <a:gd name="T21" fmla="*/ 35 h 132"/>
                <a:gd name="T22" fmla="*/ 13 w 70"/>
                <a:gd name="T23" fmla="*/ 22 h 132"/>
                <a:gd name="T24" fmla="*/ 16 w 70"/>
                <a:gd name="T25" fmla="*/ 22 h 132"/>
                <a:gd name="T26" fmla="*/ 16 w 70"/>
                <a:gd name="T27" fmla="*/ 37 h 132"/>
                <a:gd name="T28" fmla="*/ 16 w 70"/>
                <a:gd name="T29" fmla="*/ 61 h 132"/>
                <a:gd name="T30" fmla="*/ 16 w 70"/>
                <a:gd name="T31" fmla="*/ 64 h 132"/>
                <a:gd name="T32" fmla="*/ 16 w 70"/>
                <a:gd name="T33" fmla="*/ 124 h 132"/>
                <a:gd name="T34" fmla="*/ 25 w 70"/>
                <a:gd name="T35" fmla="*/ 132 h 132"/>
                <a:gd name="T36" fmla="*/ 33 w 70"/>
                <a:gd name="T37" fmla="*/ 124 h 132"/>
                <a:gd name="T38" fmla="*/ 33 w 70"/>
                <a:gd name="T39" fmla="*/ 64 h 132"/>
                <a:gd name="T40" fmla="*/ 37 w 70"/>
                <a:gd name="T41" fmla="*/ 64 h 132"/>
                <a:gd name="T42" fmla="*/ 37 w 70"/>
                <a:gd name="T43" fmla="*/ 124 h 132"/>
                <a:gd name="T44" fmla="*/ 45 w 70"/>
                <a:gd name="T45" fmla="*/ 132 h 132"/>
                <a:gd name="T46" fmla="*/ 54 w 70"/>
                <a:gd name="T47" fmla="*/ 124 h 132"/>
                <a:gd name="T48" fmla="*/ 54 w 70"/>
                <a:gd name="T49" fmla="*/ 64 h 132"/>
                <a:gd name="T50" fmla="*/ 54 w 70"/>
                <a:gd name="T51" fmla="*/ 61 h 132"/>
                <a:gd name="T52" fmla="*/ 54 w 70"/>
                <a:gd name="T53" fmla="*/ 37 h 132"/>
                <a:gd name="T54" fmla="*/ 54 w 70"/>
                <a:gd name="T55" fmla="*/ 22 h 132"/>
                <a:gd name="T56" fmla="*/ 57 w 70"/>
                <a:gd name="T57" fmla="*/ 22 h 132"/>
                <a:gd name="T58" fmla="*/ 57 w 70"/>
                <a:gd name="T59" fmla="*/ 35 h 132"/>
                <a:gd name="T60" fmla="*/ 57 w 70"/>
                <a:gd name="T61" fmla="*/ 58 h 132"/>
                <a:gd name="T62" fmla="*/ 63 w 70"/>
                <a:gd name="T63" fmla="*/ 64 h 132"/>
                <a:gd name="T64" fmla="*/ 70 w 70"/>
                <a:gd name="T65" fmla="*/ 58 h 132"/>
                <a:gd name="T66" fmla="*/ 70 w 70"/>
                <a:gd name="T67" fmla="*/ 19 h 132"/>
                <a:gd name="T68" fmla="*/ 70 w 70"/>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 h="132">
                  <a:moveTo>
                    <a:pt x="70" y="19"/>
                  </a:moveTo>
                  <a:cubicBezTo>
                    <a:pt x="70"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70" y="62"/>
                    <a:pt x="70" y="58"/>
                  </a:cubicBezTo>
                  <a:cubicBezTo>
                    <a:pt x="70" y="19"/>
                    <a:pt x="70" y="19"/>
                    <a:pt x="70" y="19"/>
                  </a:cubicBezTo>
                  <a:cubicBezTo>
                    <a:pt x="70" y="19"/>
                    <a:pt x="70" y="19"/>
                    <a:pt x="70"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2" name="Oval 11">
              <a:extLst>
                <a:ext uri="{FF2B5EF4-FFF2-40B4-BE49-F238E27FC236}">
                  <a16:creationId xmlns:a16="http://schemas.microsoft.com/office/drawing/2014/main" id="{4F7E0409-B329-464A-A8B3-6427031325D7}"/>
                </a:ext>
              </a:extLst>
            </p:cNvPr>
            <p:cNvSpPr>
              <a:spLocks noChangeArrowheads="1"/>
            </p:cNvSpPr>
            <p:nvPr/>
          </p:nvSpPr>
          <p:spPr bwMode="auto">
            <a:xfrm>
              <a:off x="7804297"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3" name="Freeform 12">
              <a:extLst>
                <a:ext uri="{FF2B5EF4-FFF2-40B4-BE49-F238E27FC236}">
                  <a16:creationId xmlns:a16="http://schemas.microsoft.com/office/drawing/2014/main" id="{14B32B6A-3CCF-4A0B-B73F-416CB7BDA48B}"/>
                </a:ext>
              </a:extLst>
            </p:cNvPr>
            <p:cNvSpPr>
              <a:spLocks/>
            </p:cNvSpPr>
            <p:nvPr/>
          </p:nvSpPr>
          <p:spPr bwMode="auto">
            <a:xfrm>
              <a:off x="7741922" y="3626928"/>
              <a:ext cx="216322" cy="416717"/>
            </a:xfrm>
            <a:custGeom>
              <a:avLst/>
              <a:gdLst>
                <a:gd name="T0" fmla="*/ 69 w 69"/>
                <a:gd name="T1" fmla="*/ 19 h 132"/>
                <a:gd name="T2" fmla="*/ 49 w 69"/>
                <a:gd name="T3" fmla="*/ 0 h 132"/>
                <a:gd name="T4" fmla="*/ 29 w 69"/>
                <a:gd name="T5" fmla="*/ 0 h 132"/>
                <a:gd name="T6" fmla="*/ 27 w 69"/>
                <a:gd name="T7" fmla="*/ 0 h 132"/>
                <a:gd name="T8" fmla="*/ 19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5 w 69"/>
                <a:gd name="T25" fmla="*/ 22 h 132"/>
                <a:gd name="T26" fmla="*/ 15 w 69"/>
                <a:gd name="T27" fmla="*/ 37 h 132"/>
                <a:gd name="T28" fmla="*/ 15 w 69"/>
                <a:gd name="T29" fmla="*/ 61 h 132"/>
                <a:gd name="T30" fmla="*/ 15 w 69"/>
                <a:gd name="T31" fmla="*/ 64 h 132"/>
                <a:gd name="T32" fmla="*/ 15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19" y="0"/>
                    <a:pt x="19" y="0"/>
                    <a:pt x="19"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5" y="22"/>
                    <a:pt x="15" y="22"/>
                    <a:pt x="15" y="22"/>
                  </a:cubicBezTo>
                  <a:cubicBezTo>
                    <a:pt x="15" y="37"/>
                    <a:pt x="15" y="37"/>
                    <a:pt x="15" y="37"/>
                  </a:cubicBezTo>
                  <a:cubicBezTo>
                    <a:pt x="15" y="61"/>
                    <a:pt x="15" y="61"/>
                    <a:pt x="15" y="61"/>
                  </a:cubicBezTo>
                  <a:cubicBezTo>
                    <a:pt x="15" y="64"/>
                    <a:pt x="15" y="64"/>
                    <a:pt x="15" y="64"/>
                  </a:cubicBezTo>
                  <a:cubicBezTo>
                    <a:pt x="15" y="124"/>
                    <a:pt x="15" y="124"/>
                    <a:pt x="15" y="124"/>
                  </a:cubicBezTo>
                  <a:cubicBezTo>
                    <a:pt x="15" y="129"/>
                    <a:pt x="19"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4" name="Oval 13">
              <a:extLst>
                <a:ext uri="{FF2B5EF4-FFF2-40B4-BE49-F238E27FC236}">
                  <a16:creationId xmlns:a16="http://schemas.microsoft.com/office/drawing/2014/main" id="{7E32CA8E-FCC7-4188-B144-679883AC7494}"/>
                </a:ext>
              </a:extLst>
            </p:cNvPr>
            <p:cNvSpPr>
              <a:spLocks noChangeArrowheads="1"/>
            </p:cNvSpPr>
            <p:nvPr/>
          </p:nvSpPr>
          <p:spPr bwMode="auto">
            <a:xfrm>
              <a:off x="8116172" y="3526066"/>
              <a:ext cx="90245"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5" name="Freeform 14">
              <a:extLst>
                <a:ext uri="{FF2B5EF4-FFF2-40B4-BE49-F238E27FC236}">
                  <a16:creationId xmlns:a16="http://schemas.microsoft.com/office/drawing/2014/main" id="{12EBE965-A544-4C60-A378-D63ED2FC1200}"/>
                </a:ext>
              </a:extLst>
            </p:cNvPr>
            <p:cNvSpPr>
              <a:spLocks/>
            </p:cNvSpPr>
            <p:nvPr/>
          </p:nvSpPr>
          <p:spPr bwMode="auto">
            <a:xfrm>
              <a:off x="8052470" y="3626928"/>
              <a:ext cx="217649" cy="416717"/>
            </a:xfrm>
            <a:custGeom>
              <a:avLst/>
              <a:gdLst>
                <a:gd name="T0" fmla="*/ 69 w 69"/>
                <a:gd name="T1" fmla="*/ 19 h 132"/>
                <a:gd name="T2" fmla="*/ 49 w 69"/>
                <a:gd name="T3" fmla="*/ 0 h 132"/>
                <a:gd name="T4" fmla="*/ 29 w 69"/>
                <a:gd name="T5" fmla="*/ 0 h 132"/>
                <a:gd name="T6" fmla="*/ 27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6" name="Oval 15">
              <a:extLst>
                <a:ext uri="{FF2B5EF4-FFF2-40B4-BE49-F238E27FC236}">
                  <a16:creationId xmlns:a16="http://schemas.microsoft.com/office/drawing/2014/main" id="{4D7B593E-6AD8-4639-A4CD-2126FA956321}"/>
                </a:ext>
              </a:extLst>
            </p:cNvPr>
            <p:cNvSpPr>
              <a:spLocks noChangeArrowheads="1"/>
            </p:cNvSpPr>
            <p:nvPr/>
          </p:nvSpPr>
          <p:spPr bwMode="auto">
            <a:xfrm>
              <a:off x="8426719"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7" name="Freeform 16">
              <a:extLst>
                <a:ext uri="{FF2B5EF4-FFF2-40B4-BE49-F238E27FC236}">
                  <a16:creationId xmlns:a16="http://schemas.microsoft.com/office/drawing/2014/main" id="{EEF313F4-F05B-4956-AD73-935F08665806}"/>
                </a:ext>
              </a:extLst>
            </p:cNvPr>
            <p:cNvSpPr>
              <a:spLocks/>
            </p:cNvSpPr>
            <p:nvPr/>
          </p:nvSpPr>
          <p:spPr bwMode="auto">
            <a:xfrm>
              <a:off x="8364345"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8" name="Oval 17">
              <a:extLst>
                <a:ext uri="{FF2B5EF4-FFF2-40B4-BE49-F238E27FC236}">
                  <a16:creationId xmlns:a16="http://schemas.microsoft.com/office/drawing/2014/main" id="{002D814B-1AAC-4EAC-8960-D77D46A257C5}"/>
                </a:ext>
              </a:extLst>
            </p:cNvPr>
            <p:cNvSpPr>
              <a:spLocks noChangeArrowheads="1"/>
            </p:cNvSpPr>
            <p:nvPr/>
          </p:nvSpPr>
          <p:spPr bwMode="auto">
            <a:xfrm>
              <a:off x="8738594" y="3526066"/>
              <a:ext cx="90245"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9" name="Freeform 18">
              <a:extLst>
                <a:ext uri="{FF2B5EF4-FFF2-40B4-BE49-F238E27FC236}">
                  <a16:creationId xmlns:a16="http://schemas.microsoft.com/office/drawing/2014/main" id="{B81E2B16-D852-4C99-B1E5-8A574AE891EE}"/>
                </a:ext>
              </a:extLst>
            </p:cNvPr>
            <p:cNvSpPr>
              <a:spLocks/>
            </p:cNvSpPr>
            <p:nvPr/>
          </p:nvSpPr>
          <p:spPr bwMode="auto">
            <a:xfrm>
              <a:off x="8674892" y="3626928"/>
              <a:ext cx="217649"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0" name="Oval 19">
              <a:extLst>
                <a:ext uri="{FF2B5EF4-FFF2-40B4-BE49-F238E27FC236}">
                  <a16:creationId xmlns:a16="http://schemas.microsoft.com/office/drawing/2014/main" id="{C05C6D69-79EE-405A-AEAA-4C411AA42163}"/>
                </a:ext>
              </a:extLst>
            </p:cNvPr>
            <p:cNvSpPr>
              <a:spLocks noChangeArrowheads="1"/>
            </p:cNvSpPr>
            <p:nvPr/>
          </p:nvSpPr>
          <p:spPr bwMode="auto">
            <a:xfrm>
              <a:off x="9049142"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1" name="Freeform 20">
              <a:extLst>
                <a:ext uri="{FF2B5EF4-FFF2-40B4-BE49-F238E27FC236}">
                  <a16:creationId xmlns:a16="http://schemas.microsoft.com/office/drawing/2014/main" id="{08310436-022E-47CA-A9E2-1F84A799B85F}"/>
                </a:ext>
              </a:extLst>
            </p:cNvPr>
            <p:cNvSpPr>
              <a:spLocks/>
            </p:cNvSpPr>
            <p:nvPr/>
          </p:nvSpPr>
          <p:spPr bwMode="auto">
            <a:xfrm>
              <a:off x="8986766"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2" name="Oval 21">
              <a:extLst>
                <a:ext uri="{FF2B5EF4-FFF2-40B4-BE49-F238E27FC236}">
                  <a16:creationId xmlns:a16="http://schemas.microsoft.com/office/drawing/2014/main" id="{879355F0-1ADC-42DB-BA98-62BA0A3CA18A}"/>
                </a:ext>
              </a:extLst>
            </p:cNvPr>
            <p:cNvSpPr>
              <a:spLocks noChangeArrowheads="1"/>
            </p:cNvSpPr>
            <p:nvPr/>
          </p:nvSpPr>
          <p:spPr bwMode="auto">
            <a:xfrm>
              <a:off x="9361016" y="3526066"/>
              <a:ext cx="94226" cy="94226"/>
            </a:xfrm>
            <a:prstGeom prst="ellipse">
              <a:avLst/>
            </a:pr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3" name="Freeform 22">
              <a:extLst>
                <a:ext uri="{FF2B5EF4-FFF2-40B4-BE49-F238E27FC236}">
                  <a16:creationId xmlns:a16="http://schemas.microsoft.com/office/drawing/2014/main" id="{67A081F2-EF7D-446F-9FFD-70F0E09636F2}"/>
                </a:ext>
              </a:extLst>
            </p:cNvPr>
            <p:cNvSpPr>
              <a:spLocks/>
            </p:cNvSpPr>
            <p:nvPr/>
          </p:nvSpPr>
          <p:spPr bwMode="auto">
            <a:xfrm>
              <a:off x="9297314" y="3626928"/>
              <a:ext cx="217649" cy="416717"/>
            </a:xfrm>
            <a:custGeom>
              <a:avLst/>
              <a:gdLst>
                <a:gd name="T0" fmla="*/ 69 w 69"/>
                <a:gd name="T1" fmla="*/ 19 h 132"/>
                <a:gd name="T2" fmla="*/ 49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dirty="0"/>
            </a:p>
          </p:txBody>
        </p:sp>
        <p:sp>
          <p:nvSpPr>
            <p:cNvPr id="74" name="Oval 23">
              <a:extLst>
                <a:ext uri="{FF2B5EF4-FFF2-40B4-BE49-F238E27FC236}">
                  <a16:creationId xmlns:a16="http://schemas.microsoft.com/office/drawing/2014/main" id="{8601A9AA-9354-46FA-9B54-5DF8085A6BF0}"/>
                </a:ext>
              </a:extLst>
            </p:cNvPr>
            <p:cNvSpPr>
              <a:spLocks noChangeArrowheads="1"/>
            </p:cNvSpPr>
            <p:nvPr/>
          </p:nvSpPr>
          <p:spPr bwMode="auto">
            <a:xfrm>
              <a:off x="9671564" y="3526066"/>
              <a:ext cx="94226" cy="94226"/>
            </a:xfrm>
            <a:prstGeom prst="ellipse">
              <a:avLst/>
            </a:pr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5" name="Freeform 24">
              <a:extLst>
                <a:ext uri="{FF2B5EF4-FFF2-40B4-BE49-F238E27FC236}">
                  <a16:creationId xmlns:a16="http://schemas.microsoft.com/office/drawing/2014/main" id="{68CCB0BF-7A78-465A-9634-6A706C16B089}"/>
                </a:ext>
              </a:extLst>
            </p:cNvPr>
            <p:cNvSpPr>
              <a:spLocks/>
            </p:cNvSpPr>
            <p:nvPr/>
          </p:nvSpPr>
          <p:spPr bwMode="auto">
            <a:xfrm>
              <a:off x="9609189"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76" name="TextBox 75">
            <a:extLst>
              <a:ext uri="{FF2B5EF4-FFF2-40B4-BE49-F238E27FC236}">
                <a16:creationId xmlns:a16="http://schemas.microsoft.com/office/drawing/2014/main" id="{7D0BCC68-4796-4DF7-8814-D220C07412E4}"/>
              </a:ext>
            </a:extLst>
          </p:cNvPr>
          <p:cNvSpPr txBox="1"/>
          <p:nvPr/>
        </p:nvSpPr>
        <p:spPr>
          <a:xfrm>
            <a:off x="4435029" y="3821984"/>
            <a:ext cx="1307578" cy="523220"/>
          </a:xfrm>
          <a:prstGeom prst="rect">
            <a:avLst/>
          </a:prstGeom>
          <a:noFill/>
        </p:spPr>
        <p:txBody>
          <a:bodyPr wrap="square" rtlCol="0" anchor="ctr">
            <a:spAutoFit/>
          </a:bodyPr>
          <a:lstStyle/>
          <a:p>
            <a:r>
              <a:rPr lang="en-US" sz="2800" b="1" dirty="0">
                <a:solidFill>
                  <a:schemeClr val="accent1"/>
                </a:solidFill>
                <a:latin typeface="+mj-lt"/>
              </a:rPr>
              <a:t>151,2K</a:t>
            </a:r>
            <a:endParaRPr lang="id-ID" sz="2800" b="1" dirty="0">
              <a:solidFill>
                <a:schemeClr val="accent1"/>
              </a:solidFill>
              <a:latin typeface="+mj-lt"/>
            </a:endParaRPr>
          </a:p>
        </p:txBody>
      </p:sp>
      <p:grpSp>
        <p:nvGrpSpPr>
          <p:cNvPr id="77" name="Group 76">
            <a:extLst>
              <a:ext uri="{FF2B5EF4-FFF2-40B4-BE49-F238E27FC236}">
                <a16:creationId xmlns:a16="http://schemas.microsoft.com/office/drawing/2014/main" id="{AF6CD5EB-7EFA-4A23-AAF1-C5877C5262F6}"/>
              </a:ext>
            </a:extLst>
          </p:cNvPr>
          <p:cNvGrpSpPr/>
          <p:nvPr/>
        </p:nvGrpSpPr>
        <p:grpSpPr>
          <a:xfrm>
            <a:off x="1132061" y="4954502"/>
            <a:ext cx="3044427" cy="514924"/>
            <a:chOff x="6804971" y="4690212"/>
            <a:chExt cx="3044427" cy="514924"/>
          </a:xfrm>
        </p:grpSpPr>
        <p:sp>
          <p:nvSpPr>
            <p:cNvPr id="78" name="Oval 41">
              <a:extLst>
                <a:ext uri="{FF2B5EF4-FFF2-40B4-BE49-F238E27FC236}">
                  <a16:creationId xmlns:a16="http://schemas.microsoft.com/office/drawing/2014/main" id="{B3F363FA-6F4E-4268-8A79-E26BA3F18D37}"/>
                </a:ext>
              </a:extLst>
            </p:cNvPr>
            <p:cNvSpPr>
              <a:spLocks noChangeArrowheads="1"/>
            </p:cNvSpPr>
            <p:nvPr/>
          </p:nvSpPr>
          <p:spPr bwMode="auto">
            <a:xfrm>
              <a:off x="9682180" y="4690212"/>
              <a:ext cx="94226" cy="91572"/>
            </a:xfrm>
            <a:prstGeom prst="ellipse">
              <a:avLst/>
            </a:pr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9" name="Freeform 42">
              <a:extLst>
                <a:ext uri="{FF2B5EF4-FFF2-40B4-BE49-F238E27FC236}">
                  <a16:creationId xmlns:a16="http://schemas.microsoft.com/office/drawing/2014/main" id="{46C81125-6FAF-4C1D-8343-A4EE5399E884}"/>
                </a:ext>
              </a:extLst>
            </p:cNvPr>
            <p:cNvSpPr>
              <a:spLocks/>
            </p:cNvSpPr>
            <p:nvPr/>
          </p:nvSpPr>
          <p:spPr bwMode="auto">
            <a:xfrm>
              <a:off x="9610515"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80" name="Group 79">
              <a:extLst>
                <a:ext uri="{FF2B5EF4-FFF2-40B4-BE49-F238E27FC236}">
                  <a16:creationId xmlns:a16="http://schemas.microsoft.com/office/drawing/2014/main" id="{2161ACA3-6FA4-4A9F-ABCA-480B752850E7}"/>
                </a:ext>
              </a:extLst>
            </p:cNvPr>
            <p:cNvGrpSpPr/>
            <p:nvPr/>
          </p:nvGrpSpPr>
          <p:grpSpPr>
            <a:xfrm>
              <a:off x="6804971" y="4690212"/>
              <a:ext cx="2729899" cy="514924"/>
              <a:chOff x="6804971" y="4690212"/>
              <a:chExt cx="2729899" cy="514924"/>
            </a:xfrm>
          </p:grpSpPr>
          <p:sp>
            <p:nvSpPr>
              <p:cNvPr id="81" name="Oval 25">
                <a:extLst>
                  <a:ext uri="{FF2B5EF4-FFF2-40B4-BE49-F238E27FC236}">
                    <a16:creationId xmlns:a16="http://schemas.microsoft.com/office/drawing/2014/main" id="{EC79C4F5-29AC-45C3-8C66-978143B4A735}"/>
                  </a:ext>
                </a:extLst>
              </p:cNvPr>
              <p:cNvSpPr>
                <a:spLocks noChangeArrowheads="1"/>
              </p:cNvSpPr>
              <p:nvPr/>
            </p:nvSpPr>
            <p:spPr bwMode="auto">
              <a:xfrm>
                <a:off x="6877963"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2" name="Oval 27">
                <a:extLst>
                  <a:ext uri="{FF2B5EF4-FFF2-40B4-BE49-F238E27FC236}">
                    <a16:creationId xmlns:a16="http://schemas.microsoft.com/office/drawing/2014/main" id="{8E7EEDF4-6C2D-4FF5-AF12-A8D6F27ECBF8}"/>
                  </a:ext>
                </a:extLst>
              </p:cNvPr>
              <p:cNvSpPr>
                <a:spLocks noChangeArrowheads="1"/>
              </p:cNvSpPr>
              <p:nvPr/>
            </p:nvSpPr>
            <p:spPr bwMode="auto">
              <a:xfrm>
                <a:off x="718983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3" name="Oval 29">
                <a:extLst>
                  <a:ext uri="{FF2B5EF4-FFF2-40B4-BE49-F238E27FC236}">
                    <a16:creationId xmlns:a16="http://schemas.microsoft.com/office/drawing/2014/main" id="{1041E40A-727D-41A1-8A8E-5BC67D31FD48}"/>
                  </a:ext>
                </a:extLst>
              </p:cNvPr>
              <p:cNvSpPr>
                <a:spLocks noChangeArrowheads="1"/>
              </p:cNvSpPr>
              <p:nvPr/>
            </p:nvSpPr>
            <p:spPr bwMode="auto">
              <a:xfrm>
                <a:off x="7503039" y="4690212"/>
                <a:ext cx="95553"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4" name="Oval 31">
                <a:extLst>
                  <a:ext uri="{FF2B5EF4-FFF2-40B4-BE49-F238E27FC236}">
                    <a16:creationId xmlns:a16="http://schemas.microsoft.com/office/drawing/2014/main" id="{C6E151E8-78DC-47E3-AF28-C115B134C8C1}"/>
                  </a:ext>
                </a:extLst>
              </p:cNvPr>
              <p:cNvSpPr>
                <a:spLocks noChangeArrowheads="1"/>
              </p:cNvSpPr>
              <p:nvPr/>
            </p:nvSpPr>
            <p:spPr bwMode="auto">
              <a:xfrm>
                <a:off x="7814914"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5" name="Oval 33">
                <a:extLst>
                  <a:ext uri="{FF2B5EF4-FFF2-40B4-BE49-F238E27FC236}">
                    <a16:creationId xmlns:a16="http://schemas.microsoft.com/office/drawing/2014/main" id="{8A8D28CF-0249-4BF7-B14B-C15EFD0949D7}"/>
                  </a:ext>
                </a:extLst>
              </p:cNvPr>
              <p:cNvSpPr>
                <a:spLocks noChangeArrowheads="1"/>
              </p:cNvSpPr>
              <p:nvPr/>
            </p:nvSpPr>
            <p:spPr bwMode="auto">
              <a:xfrm>
                <a:off x="812280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6" name="Oval 85">
                <a:extLst>
                  <a:ext uri="{FF2B5EF4-FFF2-40B4-BE49-F238E27FC236}">
                    <a16:creationId xmlns:a16="http://schemas.microsoft.com/office/drawing/2014/main" id="{EB8B454D-F658-41F3-995B-62B96CC85EB8}"/>
                  </a:ext>
                </a:extLst>
              </p:cNvPr>
              <p:cNvSpPr>
                <a:spLocks noChangeArrowheads="1"/>
              </p:cNvSpPr>
              <p:nvPr/>
            </p:nvSpPr>
            <p:spPr bwMode="auto">
              <a:xfrm>
                <a:off x="8434682"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7" name="Oval 37">
                <a:extLst>
                  <a:ext uri="{FF2B5EF4-FFF2-40B4-BE49-F238E27FC236}">
                    <a16:creationId xmlns:a16="http://schemas.microsoft.com/office/drawing/2014/main" id="{9E8E62C1-62D9-46C6-B629-8FF32754E8AE}"/>
                  </a:ext>
                </a:extLst>
              </p:cNvPr>
              <p:cNvSpPr>
                <a:spLocks noChangeArrowheads="1"/>
              </p:cNvSpPr>
              <p:nvPr/>
            </p:nvSpPr>
            <p:spPr bwMode="auto">
              <a:xfrm>
                <a:off x="8749211"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8" name="Oval 39">
                <a:extLst>
                  <a:ext uri="{FF2B5EF4-FFF2-40B4-BE49-F238E27FC236}">
                    <a16:creationId xmlns:a16="http://schemas.microsoft.com/office/drawing/2014/main" id="{208BE3C9-82B5-4E36-85CF-45A55245031B}"/>
                  </a:ext>
                </a:extLst>
              </p:cNvPr>
              <p:cNvSpPr>
                <a:spLocks noChangeArrowheads="1"/>
              </p:cNvSpPr>
              <p:nvPr/>
            </p:nvSpPr>
            <p:spPr bwMode="auto">
              <a:xfrm>
                <a:off x="905975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9" name="Oval 43">
                <a:extLst>
                  <a:ext uri="{FF2B5EF4-FFF2-40B4-BE49-F238E27FC236}">
                    <a16:creationId xmlns:a16="http://schemas.microsoft.com/office/drawing/2014/main" id="{3CEF1C34-9702-40B2-9107-01CD7A6CDD2A}"/>
                  </a:ext>
                </a:extLst>
              </p:cNvPr>
              <p:cNvSpPr>
                <a:spLocks noChangeArrowheads="1"/>
              </p:cNvSpPr>
              <p:nvPr/>
            </p:nvSpPr>
            <p:spPr bwMode="auto">
              <a:xfrm>
                <a:off x="9367652" y="4690212"/>
                <a:ext cx="95553"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0" name="Freeform 26">
                <a:extLst>
                  <a:ext uri="{FF2B5EF4-FFF2-40B4-BE49-F238E27FC236}">
                    <a16:creationId xmlns:a16="http://schemas.microsoft.com/office/drawing/2014/main" id="{0E8D2D7B-80C0-4621-B59B-972132DC556A}"/>
                  </a:ext>
                </a:extLst>
              </p:cNvPr>
              <p:cNvSpPr>
                <a:spLocks/>
              </p:cNvSpPr>
              <p:nvPr/>
            </p:nvSpPr>
            <p:spPr bwMode="auto">
              <a:xfrm>
                <a:off x="6804971" y="4788419"/>
                <a:ext cx="240210"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1" name="Freeform 28">
                <a:extLst>
                  <a:ext uri="{FF2B5EF4-FFF2-40B4-BE49-F238E27FC236}">
                    <a16:creationId xmlns:a16="http://schemas.microsoft.com/office/drawing/2014/main" id="{CD28992E-4EF4-494F-8A29-920535EDB7B9}"/>
                  </a:ext>
                </a:extLst>
              </p:cNvPr>
              <p:cNvSpPr>
                <a:spLocks/>
              </p:cNvSpPr>
              <p:nvPr/>
            </p:nvSpPr>
            <p:spPr bwMode="auto">
              <a:xfrm>
                <a:off x="7116846"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2" name="Freeform 30">
                <a:extLst>
                  <a:ext uri="{FF2B5EF4-FFF2-40B4-BE49-F238E27FC236}">
                    <a16:creationId xmlns:a16="http://schemas.microsoft.com/office/drawing/2014/main" id="{D23CD81E-E485-4EAB-B6BE-9CE0CAC25A7A}"/>
                  </a:ext>
                </a:extLst>
              </p:cNvPr>
              <p:cNvSpPr>
                <a:spLocks/>
              </p:cNvSpPr>
              <p:nvPr/>
            </p:nvSpPr>
            <p:spPr bwMode="auto">
              <a:xfrm>
                <a:off x="743137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3" name="Freeform 32">
                <a:extLst>
                  <a:ext uri="{FF2B5EF4-FFF2-40B4-BE49-F238E27FC236}">
                    <a16:creationId xmlns:a16="http://schemas.microsoft.com/office/drawing/2014/main" id="{F6DF7422-3A8B-4381-B688-218CF9F16640}"/>
                  </a:ext>
                </a:extLst>
              </p:cNvPr>
              <p:cNvSpPr>
                <a:spLocks/>
              </p:cNvSpPr>
              <p:nvPr/>
            </p:nvSpPr>
            <p:spPr bwMode="auto">
              <a:xfrm>
                <a:off x="7743249"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4" name="Freeform 34">
                <a:extLst>
                  <a:ext uri="{FF2B5EF4-FFF2-40B4-BE49-F238E27FC236}">
                    <a16:creationId xmlns:a16="http://schemas.microsoft.com/office/drawing/2014/main" id="{EC60745B-B913-4ABF-9A15-AF60141C3FA1}"/>
                  </a:ext>
                </a:extLst>
              </p:cNvPr>
              <p:cNvSpPr>
                <a:spLocks/>
              </p:cNvSpPr>
              <p:nvPr/>
            </p:nvSpPr>
            <p:spPr bwMode="auto">
              <a:xfrm>
                <a:off x="8051143"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70 w 76"/>
                  <a:gd name="T51" fmla="*/ 79 h 132"/>
                  <a:gd name="T52" fmla="*/ 50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70" y="79"/>
                      <a:pt x="70" y="79"/>
                      <a:pt x="70" y="79"/>
                    </a:cubicBezTo>
                    <a:cubicBezTo>
                      <a:pt x="50" y="20"/>
                      <a:pt x="50" y="20"/>
                      <a:pt x="50" y="20"/>
                    </a:cubicBezTo>
                    <a:cubicBezTo>
                      <a:pt x="54" y="20"/>
                      <a:pt x="54" y="20"/>
                      <a:pt x="54" y="20"/>
                    </a:cubicBezTo>
                    <a:cubicBezTo>
                      <a:pt x="64" y="55"/>
                      <a:pt x="64" y="55"/>
                      <a:pt x="64" y="55"/>
                    </a:cubicBezTo>
                    <a:cubicBezTo>
                      <a:pt x="66"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5" name="Freeform 36">
                <a:extLst>
                  <a:ext uri="{FF2B5EF4-FFF2-40B4-BE49-F238E27FC236}">
                    <a16:creationId xmlns:a16="http://schemas.microsoft.com/office/drawing/2014/main" id="{CFA4E7A9-B9C2-4B6D-9BE3-D6FD923AB8F8}"/>
                  </a:ext>
                </a:extLst>
              </p:cNvPr>
              <p:cNvSpPr>
                <a:spLocks/>
              </p:cNvSpPr>
              <p:nvPr/>
            </p:nvSpPr>
            <p:spPr bwMode="auto">
              <a:xfrm>
                <a:off x="8361690"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6" name="Freeform 38">
                <a:extLst>
                  <a:ext uri="{FF2B5EF4-FFF2-40B4-BE49-F238E27FC236}">
                    <a16:creationId xmlns:a16="http://schemas.microsoft.com/office/drawing/2014/main" id="{3B739BA7-8372-423F-951C-CB20046D30E0}"/>
                  </a:ext>
                </a:extLst>
              </p:cNvPr>
              <p:cNvSpPr>
                <a:spLocks/>
              </p:cNvSpPr>
              <p:nvPr/>
            </p:nvSpPr>
            <p:spPr bwMode="auto">
              <a:xfrm>
                <a:off x="8676219" y="4788419"/>
                <a:ext cx="238883" cy="416717"/>
              </a:xfrm>
              <a:custGeom>
                <a:avLst/>
                <a:gdLst>
                  <a:gd name="T0" fmla="*/ 75 w 76"/>
                  <a:gd name="T1" fmla="*/ 51 h 132"/>
                  <a:gd name="T2" fmla="*/ 64 w 76"/>
                  <a:gd name="T3" fmla="*/ 15 h 132"/>
                  <a:gd name="T4" fmla="*/ 63 w 76"/>
                  <a:gd name="T5" fmla="*/ 14 h 132"/>
                  <a:gd name="T6" fmla="*/ 44 w 76"/>
                  <a:gd name="T7" fmla="*/ 0 h 132"/>
                  <a:gd name="T8" fmla="*/ 39 w 76"/>
                  <a:gd name="T9" fmla="*/ 0 h 132"/>
                  <a:gd name="T10" fmla="*/ 36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0 w 76"/>
                  <a:gd name="T41" fmla="*/ 79 h 132"/>
                  <a:gd name="T42" fmla="*/ 40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8" y="0"/>
                      <a:pt x="44" y="0"/>
                    </a:cubicBezTo>
                    <a:cubicBezTo>
                      <a:pt x="41" y="0"/>
                      <a:pt x="42" y="0"/>
                      <a:pt x="39" y="0"/>
                    </a:cubicBezTo>
                    <a:cubicBezTo>
                      <a:pt x="38" y="0"/>
                      <a:pt x="37" y="0"/>
                      <a:pt x="36"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0" y="79"/>
                      <a:pt x="40" y="79"/>
                      <a:pt x="40" y="79"/>
                    </a:cubicBezTo>
                    <a:cubicBezTo>
                      <a:pt x="40" y="125"/>
                      <a:pt x="40" y="125"/>
                      <a:pt x="40" y="125"/>
                    </a:cubicBezTo>
                    <a:cubicBezTo>
                      <a:pt x="40"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8"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7" name="Freeform 40">
                <a:extLst>
                  <a:ext uri="{FF2B5EF4-FFF2-40B4-BE49-F238E27FC236}">
                    <a16:creationId xmlns:a16="http://schemas.microsoft.com/office/drawing/2014/main" id="{DA66422F-1072-4B73-9E4E-35E5BF7C89D6}"/>
                  </a:ext>
                </a:extLst>
              </p:cNvPr>
              <p:cNvSpPr>
                <a:spLocks/>
              </p:cNvSpPr>
              <p:nvPr/>
            </p:nvSpPr>
            <p:spPr bwMode="auto">
              <a:xfrm>
                <a:off x="898809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8" name="Freeform 44">
                <a:extLst>
                  <a:ext uri="{FF2B5EF4-FFF2-40B4-BE49-F238E27FC236}">
                    <a16:creationId xmlns:a16="http://schemas.microsoft.com/office/drawing/2014/main" id="{D039CD71-7368-477A-BF7D-373158476BFA}"/>
                  </a:ext>
                </a:extLst>
              </p:cNvPr>
              <p:cNvSpPr>
                <a:spLocks/>
              </p:cNvSpPr>
              <p:nvPr/>
            </p:nvSpPr>
            <p:spPr bwMode="auto">
              <a:xfrm>
                <a:off x="9295987"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grpSp>
      </p:grpSp>
      <p:sp>
        <p:nvSpPr>
          <p:cNvPr id="99" name="TextBox 98">
            <a:extLst>
              <a:ext uri="{FF2B5EF4-FFF2-40B4-BE49-F238E27FC236}">
                <a16:creationId xmlns:a16="http://schemas.microsoft.com/office/drawing/2014/main" id="{5B285C15-F71D-4450-88AC-A9F70AECCA60}"/>
              </a:ext>
            </a:extLst>
          </p:cNvPr>
          <p:cNvSpPr txBox="1"/>
          <p:nvPr/>
        </p:nvSpPr>
        <p:spPr>
          <a:xfrm>
            <a:off x="1067527" y="4544472"/>
            <a:ext cx="2413169" cy="338554"/>
          </a:xfrm>
          <a:prstGeom prst="rect">
            <a:avLst/>
          </a:prstGeom>
          <a:noFill/>
        </p:spPr>
        <p:txBody>
          <a:bodyPr wrap="square" rtlCol="0" anchor="ctr">
            <a:spAutoFit/>
          </a:bodyPr>
          <a:lstStyle/>
          <a:p>
            <a:r>
              <a:rPr lang="en-US" sz="1600" b="1" dirty="0">
                <a:solidFill>
                  <a:schemeClr val="accent2"/>
                </a:solidFill>
                <a:latin typeface="+mj-lt"/>
              </a:rPr>
              <a:t>Female</a:t>
            </a:r>
            <a:endParaRPr lang="id-ID" sz="1600" b="1" dirty="0">
              <a:solidFill>
                <a:schemeClr val="accent2"/>
              </a:solidFill>
              <a:latin typeface="+mj-lt"/>
            </a:endParaRPr>
          </a:p>
        </p:txBody>
      </p:sp>
      <p:sp>
        <p:nvSpPr>
          <p:cNvPr id="100" name="TextBox 99">
            <a:extLst>
              <a:ext uri="{FF2B5EF4-FFF2-40B4-BE49-F238E27FC236}">
                <a16:creationId xmlns:a16="http://schemas.microsoft.com/office/drawing/2014/main" id="{9DFBABA7-F2D2-4980-959A-57655B198DFB}"/>
              </a:ext>
            </a:extLst>
          </p:cNvPr>
          <p:cNvSpPr txBox="1"/>
          <p:nvPr/>
        </p:nvSpPr>
        <p:spPr>
          <a:xfrm>
            <a:off x="4435029" y="4946406"/>
            <a:ext cx="1214324" cy="523220"/>
          </a:xfrm>
          <a:prstGeom prst="rect">
            <a:avLst/>
          </a:prstGeom>
          <a:noFill/>
        </p:spPr>
        <p:txBody>
          <a:bodyPr wrap="square" rtlCol="0" anchor="ctr">
            <a:spAutoFit/>
          </a:bodyPr>
          <a:lstStyle/>
          <a:p>
            <a:r>
              <a:rPr lang="en-US" sz="2800" b="1" dirty="0">
                <a:solidFill>
                  <a:schemeClr val="accent2"/>
                </a:solidFill>
                <a:latin typeface="+mj-lt"/>
              </a:rPr>
              <a:t>12,8K</a:t>
            </a:r>
            <a:endParaRPr lang="id-ID" sz="2800" b="1" dirty="0">
              <a:solidFill>
                <a:schemeClr val="accent2"/>
              </a:solidFill>
              <a:latin typeface="+mj-lt"/>
            </a:endParaRPr>
          </a:p>
        </p:txBody>
      </p:sp>
      <p:sp>
        <p:nvSpPr>
          <p:cNvPr id="118" name="TextBox 117">
            <a:extLst>
              <a:ext uri="{FF2B5EF4-FFF2-40B4-BE49-F238E27FC236}">
                <a16:creationId xmlns:a16="http://schemas.microsoft.com/office/drawing/2014/main" id="{BE65E10E-0971-4909-B0C2-BD98120C7EDE}"/>
              </a:ext>
            </a:extLst>
          </p:cNvPr>
          <p:cNvSpPr txBox="1"/>
          <p:nvPr/>
        </p:nvSpPr>
        <p:spPr>
          <a:xfrm>
            <a:off x="1067527" y="2393870"/>
            <a:ext cx="4703260" cy="892552"/>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a:t>
            </a:r>
          </a:p>
        </p:txBody>
      </p:sp>
      <p:sp>
        <p:nvSpPr>
          <p:cNvPr id="119" name="TextBox 118">
            <a:extLst>
              <a:ext uri="{FF2B5EF4-FFF2-40B4-BE49-F238E27FC236}">
                <a16:creationId xmlns:a16="http://schemas.microsoft.com/office/drawing/2014/main" id="{D3EE2C58-DF34-4995-A201-9CCB05A1C3A4}"/>
              </a:ext>
            </a:extLst>
          </p:cNvPr>
          <p:cNvSpPr txBox="1"/>
          <p:nvPr/>
        </p:nvSpPr>
        <p:spPr>
          <a:xfrm>
            <a:off x="1067527" y="2034022"/>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21" name="TextBox 120">
            <a:extLst>
              <a:ext uri="{FF2B5EF4-FFF2-40B4-BE49-F238E27FC236}">
                <a16:creationId xmlns:a16="http://schemas.microsoft.com/office/drawing/2014/main" id="{A9442F84-9A66-4DDF-A59A-B956B94BF7C5}"/>
              </a:ext>
            </a:extLst>
          </p:cNvPr>
          <p:cNvSpPr txBox="1"/>
          <p:nvPr/>
        </p:nvSpPr>
        <p:spPr>
          <a:xfrm>
            <a:off x="7137061" y="4676909"/>
            <a:ext cx="3114632" cy="923330"/>
          </a:xfrm>
          <a:prstGeom prst="rect">
            <a:avLst/>
          </a:prstGeom>
          <a:noFill/>
        </p:spPr>
        <p:txBody>
          <a:bodyPr wrap="square" rtlCol="0" anchor="ctr">
            <a:spAutoFit/>
          </a:bodyPr>
          <a:lstStyle/>
          <a:p>
            <a:r>
              <a:rPr lang="en-US" b="1" dirty="0">
                <a:solidFill>
                  <a:schemeClr val="accent1"/>
                </a:solidFill>
                <a:latin typeface="+mj-lt"/>
              </a:rPr>
              <a:t>“ Business Opportunities Are Like Buses, There's Always Another One Coming “</a:t>
            </a:r>
            <a:endParaRPr lang="en-ID" b="1" dirty="0">
              <a:solidFill>
                <a:schemeClr val="accent1"/>
              </a:solidFill>
              <a:latin typeface="+mj-lt"/>
            </a:endParaRPr>
          </a:p>
        </p:txBody>
      </p:sp>
      <p:sp>
        <p:nvSpPr>
          <p:cNvPr id="101" name="Title 100">
            <a:extLst>
              <a:ext uri="{FF2B5EF4-FFF2-40B4-BE49-F238E27FC236}">
                <a16:creationId xmlns:a16="http://schemas.microsoft.com/office/drawing/2014/main" id="{0D0C0FBE-7F07-4F2B-A0E3-94379BBB8768}"/>
              </a:ext>
            </a:extLst>
          </p:cNvPr>
          <p:cNvSpPr>
            <a:spLocks noGrp="1"/>
          </p:cNvSpPr>
          <p:nvPr>
            <p:ph type="title"/>
          </p:nvPr>
        </p:nvSpPr>
        <p:spPr/>
        <p:txBody>
          <a:bodyPr/>
          <a:lstStyle/>
          <a:p>
            <a:r>
              <a:rPr lang="en-US" sz="4400" b="1" dirty="0">
                <a:latin typeface="+mj-lt"/>
              </a:rPr>
              <a:t>Our Map Data</a:t>
            </a:r>
            <a:endParaRPr lang="en-ID" dirty="0"/>
          </a:p>
        </p:txBody>
      </p:sp>
      <p:grpSp>
        <p:nvGrpSpPr>
          <p:cNvPr id="120" name="Group 119">
            <a:extLst>
              <a:ext uri="{FF2B5EF4-FFF2-40B4-BE49-F238E27FC236}">
                <a16:creationId xmlns:a16="http://schemas.microsoft.com/office/drawing/2014/main" id="{0FA2CA7E-DE42-47DE-962C-15017C6CA99C}"/>
              </a:ext>
            </a:extLst>
          </p:cNvPr>
          <p:cNvGrpSpPr/>
          <p:nvPr/>
        </p:nvGrpSpPr>
        <p:grpSpPr>
          <a:xfrm flipH="1">
            <a:off x="11736280" y="6144108"/>
            <a:ext cx="75882" cy="340360"/>
            <a:chOff x="9907480" y="461639"/>
            <a:chExt cx="97654" cy="438014"/>
          </a:xfrm>
        </p:grpSpPr>
        <p:sp>
          <p:nvSpPr>
            <p:cNvPr id="122" name="Oval 121">
              <a:extLst>
                <a:ext uri="{FF2B5EF4-FFF2-40B4-BE49-F238E27FC236}">
                  <a16:creationId xmlns:a16="http://schemas.microsoft.com/office/drawing/2014/main" id="{614A1352-7863-4D83-BA7E-916B01CD2D72}"/>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3" name="Oval 122">
              <a:extLst>
                <a:ext uri="{FF2B5EF4-FFF2-40B4-BE49-F238E27FC236}">
                  <a16:creationId xmlns:a16="http://schemas.microsoft.com/office/drawing/2014/main" id="{00D60260-4EDD-4B03-A913-FA152B54B973}"/>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4" name="Oval 123">
              <a:extLst>
                <a:ext uri="{FF2B5EF4-FFF2-40B4-BE49-F238E27FC236}">
                  <a16:creationId xmlns:a16="http://schemas.microsoft.com/office/drawing/2014/main" id="{1AD6A351-F5B3-4305-BB69-A7719AA4AAF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125" name="Group 124">
            <a:extLst>
              <a:ext uri="{FF2B5EF4-FFF2-40B4-BE49-F238E27FC236}">
                <a16:creationId xmlns:a16="http://schemas.microsoft.com/office/drawing/2014/main" id="{CA3BFA60-952A-42B2-8AA7-1EBFCE0D3168}"/>
              </a:ext>
            </a:extLst>
          </p:cNvPr>
          <p:cNvGrpSpPr/>
          <p:nvPr/>
        </p:nvGrpSpPr>
        <p:grpSpPr>
          <a:xfrm>
            <a:off x="342656" y="351039"/>
            <a:ext cx="675098" cy="128804"/>
            <a:chOff x="3591836" y="2985608"/>
            <a:chExt cx="4510140" cy="860501"/>
          </a:xfrm>
          <a:solidFill>
            <a:schemeClr val="tx1"/>
          </a:solidFill>
        </p:grpSpPr>
        <p:sp>
          <p:nvSpPr>
            <p:cNvPr id="126" name="Freeform: Shape 125">
              <a:extLst>
                <a:ext uri="{FF2B5EF4-FFF2-40B4-BE49-F238E27FC236}">
                  <a16:creationId xmlns:a16="http://schemas.microsoft.com/office/drawing/2014/main" id="{A03E14E1-901F-4A28-B993-EE18E4D5A2EF}"/>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27" name="Freeform: Shape 126">
              <a:extLst>
                <a:ext uri="{FF2B5EF4-FFF2-40B4-BE49-F238E27FC236}">
                  <a16:creationId xmlns:a16="http://schemas.microsoft.com/office/drawing/2014/main" id="{506A6826-9F70-431A-81CC-827B0119C82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28" name="Freeform: Shape 127">
              <a:extLst>
                <a:ext uri="{FF2B5EF4-FFF2-40B4-BE49-F238E27FC236}">
                  <a16:creationId xmlns:a16="http://schemas.microsoft.com/office/drawing/2014/main" id="{D1724404-DCF6-4725-94FC-9500BFAFF933}"/>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29" name="Freeform: Shape 128">
              <a:extLst>
                <a:ext uri="{FF2B5EF4-FFF2-40B4-BE49-F238E27FC236}">
                  <a16:creationId xmlns:a16="http://schemas.microsoft.com/office/drawing/2014/main" id="{CEF6FB34-9888-47F9-8BD0-B9712D2DA8F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30" name="Freeform: Shape 129">
              <a:extLst>
                <a:ext uri="{FF2B5EF4-FFF2-40B4-BE49-F238E27FC236}">
                  <a16:creationId xmlns:a16="http://schemas.microsoft.com/office/drawing/2014/main" id="{80486952-4C60-4E3F-AD8E-8439ADB652A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31" name="Freeform: Shape 130">
              <a:extLst>
                <a:ext uri="{FF2B5EF4-FFF2-40B4-BE49-F238E27FC236}">
                  <a16:creationId xmlns:a16="http://schemas.microsoft.com/office/drawing/2014/main" id="{4DE8AB52-ADBD-4476-A0CE-9091B61D15BF}"/>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925044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5"/>
                                        </p:tgtEl>
                                        <p:attrNameLst>
                                          <p:attrName>style.visibility</p:attrName>
                                        </p:attrNameLst>
                                      </p:cBhvr>
                                      <p:to>
                                        <p:strVal val="visible"/>
                                      </p:to>
                                    </p:set>
                                    <p:animEffect transition="in" filter="wipe(left)">
                                      <p:cBhvr>
                                        <p:cTn id="7" dur="500"/>
                                        <p:tgtEl>
                                          <p:spTgt spid="12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20"/>
                                        </p:tgtEl>
                                        <p:attrNameLst>
                                          <p:attrName>style.visibility</p:attrName>
                                        </p:attrNameLst>
                                      </p:cBhvr>
                                      <p:to>
                                        <p:strVal val="visible"/>
                                      </p:to>
                                    </p:set>
                                    <p:animEffect transition="in" filter="wipe(up)">
                                      <p:cBhvr>
                                        <p:cTn id="11" dur="500"/>
                                        <p:tgtEl>
                                          <p:spTgt spid="12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1"/>
                                        </p:tgtEl>
                                        <p:attrNameLst>
                                          <p:attrName>style.visibility</p:attrName>
                                        </p:attrNameLst>
                                      </p:cBhvr>
                                      <p:to>
                                        <p:strVal val="visible"/>
                                      </p:to>
                                    </p:set>
                                    <p:animEffect transition="in" filter="wipe(left)">
                                      <p:cBhvr>
                                        <p:cTn id="15" dur="500"/>
                                        <p:tgtEl>
                                          <p:spTgt spid="101"/>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500"/>
                                        <p:tgtEl>
                                          <p:spTgt spid="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wipe(down)">
                                      <p:cBhvr>
                                        <p:cTn id="23" dur="500"/>
                                        <p:tgtEl>
                                          <p:spTgt spid="50"/>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Effect transition="in" filter="wipe(down)">
                                      <p:cBhvr>
                                        <p:cTn id="26" dur="500"/>
                                        <p:tgtEl>
                                          <p:spTgt spid="4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52"/>
                                        </p:tgtEl>
                                        <p:attrNameLst>
                                          <p:attrName>style.visibility</p:attrName>
                                        </p:attrNameLst>
                                      </p:cBhvr>
                                      <p:to>
                                        <p:strVal val="visible"/>
                                      </p:to>
                                    </p:set>
                                    <p:animEffect transition="in" filter="wipe(left)">
                                      <p:cBhvr>
                                        <p:cTn id="30" dur="500"/>
                                        <p:tgtEl>
                                          <p:spTgt spid="52"/>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51"/>
                                        </p:tgtEl>
                                        <p:attrNameLst>
                                          <p:attrName>style.visibility</p:attrName>
                                        </p:attrNameLst>
                                      </p:cBhvr>
                                      <p:to>
                                        <p:strVal val="visible"/>
                                      </p:to>
                                    </p:set>
                                    <p:animEffect transition="in" filter="wipe(left)">
                                      <p:cBhvr>
                                        <p:cTn id="34" dur="500"/>
                                        <p:tgtEl>
                                          <p:spTgt spid="5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53"/>
                                        </p:tgtEl>
                                        <p:attrNameLst>
                                          <p:attrName>style.visibility</p:attrName>
                                        </p:attrNameLst>
                                      </p:cBhvr>
                                      <p:to>
                                        <p:strVal val="visible"/>
                                      </p:to>
                                    </p:set>
                                    <p:animEffect transition="in" filter="wipe(left)">
                                      <p:cBhvr>
                                        <p:cTn id="37" dur="500"/>
                                        <p:tgtEl>
                                          <p:spTgt spid="53"/>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19"/>
                                        </p:tgtEl>
                                        <p:attrNameLst>
                                          <p:attrName>style.visibility</p:attrName>
                                        </p:attrNameLst>
                                      </p:cBhvr>
                                      <p:to>
                                        <p:strVal val="visible"/>
                                      </p:to>
                                    </p:set>
                                    <p:animEffect transition="in" filter="wipe(left)">
                                      <p:cBhvr>
                                        <p:cTn id="41" dur="500"/>
                                        <p:tgtEl>
                                          <p:spTgt spid="119"/>
                                        </p:tgtEl>
                                      </p:cBhvr>
                                    </p:animEffect>
                                  </p:childTnLst>
                                </p:cTn>
                              </p:par>
                            </p:childTnLst>
                          </p:cTn>
                        </p:par>
                        <p:par>
                          <p:cTn id="42" fill="hold">
                            <p:stCondLst>
                              <p:cond delay="4000"/>
                            </p:stCondLst>
                            <p:childTnLst>
                              <p:par>
                                <p:cTn id="43" presetID="22" presetClass="entr" presetSubtype="1" fill="hold" grpId="0" nodeType="afterEffect">
                                  <p:stCondLst>
                                    <p:cond delay="0"/>
                                  </p:stCondLst>
                                  <p:childTnLst>
                                    <p:set>
                                      <p:cBhvr>
                                        <p:cTn id="44" dur="1" fill="hold">
                                          <p:stCondLst>
                                            <p:cond delay="0"/>
                                          </p:stCondLst>
                                        </p:cTn>
                                        <p:tgtEl>
                                          <p:spTgt spid="118"/>
                                        </p:tgtEl>
                                        <p:attrNameLst>
                                          <p:attrName>style.visibility</p:attrName>
                                        </p:attrNameLst>
                                      </p:cBhvr>
                                      <p:to>
                                        <p:strVal val="visible"/>
                                      </p:to>
                                    </p:set>
                                    <p:animEffect transition="in" filter="wipe(up)">
                                      <p:cBhvr>
                                        <p:cTn id="45" dur="500"/>
                                        <p:tgtEl>
                                          <p:spTgt spid="118"/>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wipe(left)">
                                      <p:cBhvr>
                                        <p:cTn id="49" dur="500"/>
                                        <p:tgtEl>
                                          <p:spTgt spid="54"/>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99"/>
                                        </p:tgtEl>
                                        <p:attrNameLst>
                                          <p:attrName>style.visibility</p:attrName>
                                        </p:attrNameLst>
                                      </p:cBhvr>
                                      <p:to>
                                        <p:strVal val="visible"/>
                                      </p:to>
                                    </p:set>
                                    <p:animEffect transition="in" filter="wipe(left)">
                                      <p:cBhvr>
                                        <p:cTn id="52" dur="500"/>
                                        <p:tgtEl>
                                          <p:spTgt spid="99"/>
                                        </p:tgtEl>
                                      </p:cBhvr>
                                    </p:animEffect>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55"/>
                                        </p:tgtEl>
                                        <p:attrNameLst>
                                          <p:attrName>style.visibility</p:attrName>
                                        </p:attrNameLst>
                                      </p:cBhvr>
                                      <p:to>
                                        <p:strVal val="visible"/>
                                      </p:to>
                                    </p:set>
                                    <p:animEffect transition="in" filter="wipe(left)">
                                      <p:cBhvr>
                                        <p:cTn id="56" dur="500"/>
                                        <p:tgtEl>
                                          <p:spTgt spid="55"/>
                                        </p:tgtEl>
                                      </p:cBhvr>
                                    </p:animEffect>
                                  </p:childTnLst>
                                </p:cTn>
                              </p:par>
                              <p:par>
                                <p:cTn id="57" presetID="22" presetClass="entr" presetSubtype="8" fill="hold" nodeType="withEffect">
                                  <p:stCondLst>
                                    <p:cond delay="0"/>
                                  </p:stCondLst>
                                  <p:childTnLst>
                                    <p:set>
                                      <p:cBhvr>
                                        <p:cTn id="58" dur="1" fill="hold">
                                          <p:stCondLst>
                                            <p:cond delay="0"/>
                                          </p:stCondLst>
                                        </p:cTn>
                                        <p:tgtEl>
                                          <p:spTgt spid="77"/>
                                        </p:tgtEl>
                                        <p:attrNameLst>
                                          <p:attrName>style.visibility</p:attrName>
                                        </p:attrNameLst>
                                      </p:cBhvr>
                                      <p:to>
                                        <p:strVal val="visible"/>
                                      </p:to>
                                    </p:set>
                                    <p:animEffect transition="in" filter="wipe(left)">
                                      <p:cBhvr>
                                        <p:cTn id="59" dur="500"/>
                                        <p:tgtEl>
                                          <p:spTgt spid="77"/>
                                        </p:tgtEl>
                                      </p:cBhvr>
                                    </p:animEffect>
                                  </p:childTnLst>
                                </p:cTn>
                              </p:par>
                            </p:childTnLst>
                          </p:cTn>
                        </p:par>
                        <p:par>
                          <p:cTn id="60" fill="hold">
                            <p:stCondLst>
                              <p:cond delay="5500"/>
                            </p:stCondLst>
                            <p:childTnLst>
                              <p:par>
                                <p:cTn id="61" presetID="22" presetClass="entr" presetSubtype="8" fill="hold" grpId="0" nodeType="afterEffect">
                                  <p:stCondLst>
                                    <p:cond delay="0"/>
                                  </p:stCondLst>
                                  <p:childTnLst>
                                    <p:set>
                                      <p:cBhvr>
                                        <p:cTn id="62" dur="1" fill="hold">
                                          <p:stCondLst>
                                            <p:cond delay="0"/>
                                          </p:stCondLst>
                                        </p:cTn>
                                        <p:tgtEl>
                                          <p:spTgt spid="76"/>
                                        </p:tgtEl>
                                        <p:attrNameLst>
                                          <p:attrName>style.visibility</p:attrName>
                                        </p:attrNameLst>
                                      </p:cBhvr>
                                      <p:to>
                                        <p:strVal val="visible"/>
                                      </p:to>
                                    </p:set>
                                    <p:animEffect transition="in" filter="wipe(left)">
                                      <p:cBhvr>
                                        <p:cTn id="63" dur="500"/>
                                        <p:tgtEl>
                                          <p:spTgt spid="76"/>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00"/>
                                        </p:tgtEl>
                                        <p:attrNameLst>
                                          <p:attrName>style.visibility</p:attrName>
                                        </p:attrNameLst>
                                      </p:cBhvr>
                                      <p:to>
                                        <p:strVal val="visible"/>
                                      </p:to>
                                    </p:set>
                                    <p:animEffect transition="in" filter="wipe(left)">
                                      <p:cBhvr>
                                        <p:cTn id="66" dur="500"/>
                                        <p:tgtEl>
                                          <p:spTgt spid="100"/>
                                        </p:tgtEl>
                                      </p:cBhvr>
                                    </p:animEffect>
                                  </p:childTnLst>
                                </p:cTn>
                              </p:par>
                            </p:childTnLst>
                          </p:cTn>
                        </p:par>
                        <p:par>
                          <p:cTn id="67" fill="hold">
                            <p:stCondLst>
                              <p:cond delay="6000"/>
                            </p:stCondLst>
                            <p:childTnLst>
                              <p:par>
                                <p:cTn id="68" presetID="22" presetClass="entr" presetSubtype="1" fill="hold" grpId="0" nodeType="afterEffect">
                                  <p:stCondLst>
                                    <p:cond delay="0"/>
                                  </p:stCondLst>
                                  <p:childTnLst>
                                    <p:set>
                                      <p:cBhvr>
                                        <p:cTn id="69" dur="1" fill="hold">
                                          <p:stCondLst>
                                            <p:cond delay="0"/>
                                          </p:stCondLst>
                                        </p:cTn>
                                        <p:tgtEl>
                                          <p:spTgt spid="121"/>
                                        </p:tgtEl>
                                        <p:attrNameLst>
                                          <p:attrName>style.visibility</p:attrName>
                                        </p:attrNameLst>
                                      </p:cBhvr>
                                      <p:to>
                                        <p:strVal val="visible"/>
                                      </p:to>
                                    </p:set>
                                    <p:animEffect transition="in" filter="wipe(up)">
                                      <p:cBhvr>
                                        <p:cTn id="70" dur="500"/>
                                        <p:tgtEl>
                                          <p:spTgt spid="121"/>
                                        </p:tgtEl>
                                      </p:cBhvr>
                                    </p:animEffect>
                                  </p:childTnLst>
                                </p:cTn>
                              </p:par>
                            </p:childTnLst>
                          </p:cTn>
                        </p:par>
                        <p:par>
                          <p:cTn id="71" fill="hold">
                            <p:stCondLst>
                              <p:cond delay="6500"/>
                            </p:stCondLst>
                            <p:childTnLst>
                              <p:par>
                                <p:cTn id="72" presetID="10" presetClass="entr" presetSubtype="0" fill="hold" grpId="0" nodeType="afterEffect">
                                  <p:stCondLst>
                                    <p:cond delay="0"/>
                                  </p:stCondLst>
                                  <p:childTnLst>
                                    <p:set>
                                      <p:cBhvr>
                                        <p:cTn id="73" dur="1" fill="hold">
                                          <p:stCondLst>
                                            <p:cond delay="0"/>
                                          </p:stCondLst>
                                        </p:cTn>
                                        <p:tgtEl>
                                          <p:spTgt spid="114"/>
                                        </p:tgtEl>
                                        <p:attrNameLst>
                                          <p:attrName>style.visibility</p:attrName>
                                        </p:attrNameLst>
                                      </p:cBhvr>
                                      <p:to>
                                        <p:strVal val="visible"/>
                                      </p:to>
                                    </p:set>
                                    <p:animEffect transition="in" filter="fade">
                                      <p:cBhvr>
                                        <p:cTn id="74" dur="500"/>
                                        <p:tgtEl>
                                          <p:spTgt spid="114"/>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16"/>
                                        </p:tgtEl>
                                        <p:attrNameLst>
                                          <p:attrName>style.visibility</p:attrName>
                                        </p:attrNameLst>
                                      </p:cBhvr>
                                      <p:to>
                                        <p:strVal val="visible"/>
                                      </p:to>
                                    </p:set>
                                    <p:animEffect transition="in" filter="fade">
                                      <p:cBhvr>
                                        <p:cTn id="77" dur="500"/>
                                        <p:tgtEl>
                                          <p:spTgt spid="116"/>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17"/>
                                        </p:tgtEl>
                                        <p:attrNameLst>
                                          <p:attrName>style.visibility</p:attrName>
                                        </p:attrNameLst>
                                      </p:cBhvr>
                                      <p:to>
                                        <p:strVal val="visible"/>
                                      </p:to>
                                    </p:set>
                                    <p:animEffect transition="in" filter="fade">
                                      <p:cBhvr>
                                        <p:cTn id="80" dur="500"/>
                                        <p:tgtEl>
                                          <p:spTgt spid="117"/>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15"/>
                                        </p:tgtEl>
                                        <p:attrNameLst>
                                          <p:attrName>style.visibility</p:attrName>
                                        </p:attrNameLst>
                                      </p:cBhvr>
                                      <p:to>
                                        <p:strVal val="visible"/>
                                      </p:to>
                                    </p:set>
                                    <p:animEffect transition="in" filter="fade">
                                      <p:cBhvr>
                                        <p:cTn id="83"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p:bldP spid="52" grpId="0"/>
      <p:bldP spid="53" grpId="0"/>
      <p:bldP spid="114" grpId="0" animBg="1"/>
      <p:bldP spid="115" grpId="0" animBg="1"/>
      <p:bldP spid="116" grpId="0" animBg="1"/>
      <p:bldP spid="117" grpId="0" animBg="1"/>
      <p:bldP spid="54" grpId="0"/>
      <p:bldP spid="76" grpId="0"/>
      <p:bldP spid="99" grpId="0"/>
      <p:bldP spid="100" grpId="0"/>
      <p:bldP spid="118" grpId="0"/>
      <p:bldP spid="119" grpId="0"/>
      <p:bldP spid="121" grpId="0"/>
      <p:bldP spid="10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D2D46750-A377-4B61-A1B3-463F046A17F4}"/>
              </a:ext>
            </a:extLst>
          </p:cNvPr>
          <p:cNvSpPr/>
          <p:nvPr/>
        </p:nvSpPr>
        <p:spPr>
          <a:xfrm>
            <a:off x="7928125" y="2209800"/>
            <a:ext cx="2744787" cy="2435702"/>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82F66320-FD06-455D-BA1D-729152B7CDAC}"/>
              </a:ext>
            </a:extLst>
          </p:cNvPr>
          <p:cNvSpPr/>
          <p:nvPr/>
        </p:nvSpPr>
        <p:spPr>
          <a:xfrm>
            <a:off x="4700337" y="1902302"/>
            <a:ext cx="2791327" cy="2743200"/>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AAFE0C21-D0BF-4A90-BFC5-EC2E22C68035}"/>
              </a:ext>
            </a:extLst>
          </p:cNvPr>
          <p:cNvSpPr/>
          <p:nvPr/>
        </p:nvSpPr>
        <p:spPr>
          <a:xfrm>
            <a:off x="1522413" y="2209800"/>
            <a:ext cx="2744787" cy="2435702"/>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7" name="PpHolder4">
            <a:extLst>
              <a:ext uri="{FF2B5EF4-FFF2-40B4-BE49-F238E27FC236}">
                <a16:creationId xmlns:a16="http://schemas.microsoft.com/office/drawing/2014/main" id="{9991F8F0-0096-4052-940A-34ECCC61059E}"/>
              </a:ext>
            </a:extLst>
          </p:cNvPr>
          <p:cNvPicPr>
            <a:picLocks/>
          </p:cNvPicPr>
          <p:nvPr/>
        </p:nvPicPr>
        <p:blipFill>
          <a:blip r:embed="rId2"/>
          <a:srcRect l="65042" t="32284" r="12445" b="45533"/>
          <a:stretch>
            <a:fillRect/>
          </a:stretch>
        </p:blipFill>
        <p:spPr>
          <a:xfrm>
            <a:off x="7929930" y="2214013"/>
            <a:ext cx="2744787" cy="1521302"/>
          </a:xfrm>
          <a:custGeom>
            <a:avLst/>
            <a:gdLst>
              <a:gd name="connsiteX0" fmla="*/ 0 w 2744787"/>
              <a:gd name="connsiteY0" fmla="*/ 0 h 1521302"/>
              <a:gd name="connsiteX1" fmla="*/ 2744787 w 2744787"/>
              <a:gd name="connsiteY1" fmla="*/ 0 h 1521302"/>
              <a:gd name="connsiteX2" fmla="*/ 2744787 w 2744787"/>
              <a:gd name="connsiteY2" fmla="*/ 1521302 h 1521302"/>
              <a:gd name="connsiteX3" fmla="*/ 0 w 2744787"/>
              <a:gd name="connsiteY3" fmla="*/ 1521302 h 1521302"/>
            </a:gdLst>
            <a:ahLst/>
            <a:cxnLst>
              <a:cxn ang="0">
                <a:pos x="connsiteX0" y="connsiteY0"/>
              </a:cxn>
              <a:cxn ang="0">
                <a:pos x="connsiteX1" y="connsiteY1"/>
              </a:cxn>
              <a:cxn ang="0">
                <a:pos x="connsiteX2" y="connsiteY2"/>
              </a:cxn>
              <a:cxn ang="0">
                <a:pos x="connsiteX3" y="connsiteY3"/>
              </a:cxn>
            </a:cxnLst>
            <a:rect l="l" t="t" r="r" b="b"/>
            <a:pathLst>
              <a:path w="2744787" h="1521302">
                <a:moveTo>
                  <a:pt x="0" y="0"/>
                </a:moveTo>
                <a:lnTo>
                  <a:pt x="2744787" y="0"/>
                </a:lnTo>
                <a:lnTo>
                  <a:pt x="2744787" y="1521302"/>
                </a:lnTo>
                <a:lnTo>
                  <a:pt x="0" y="1521302"/>
                </a:lnTo>
                <a:close/>
              </a:path>
            </a:pathLst>
          </a:custGeom>
        </p:spPr>
      </p:pic>
      <p:pic>
        <p:nvPicPr>
          <p:cNvPr id="66" name="PpHolder5">
            <a:extLst>
              <a:ext uri="{FF2B5EF4-FFF2-40B4-BE49-F238E27FC236}">
                <a16:creationId xmlns:a16="http://schemas.microsoft.com/office/drawing/2014/main" id="{305806A3-F90F-4C20-BEB0-A042468D9EF0}"/>
              </a:ext>
            </a:extLst>
          </p:cNvPr>
          <p:cNvPicPr>
            <a:picLocks/>
          </p:cNvPicPr>
          <p:nvPr/>
        </p:nvPicPr>
        <p:blipFill>
          <a:blip r:embed="rId2"/>
          <a:srcRect l="38553" t="27738" r="38553" b="45595"/>
          <a:stretch>
            <a:fillRect/>
          </a:stretch>
        </p:blipFill>
        <p:spPr>
          <a:xfrm>
            <a:off x="4700340" y="1902302"/>
            <a:ext cx="2791324" cy="1828800"/>
          </a:xfrm>
          <a:custGeom>
            <a:avLst/>
            <a:gdLst>
              <a:gd name="connsiteX0" fmla="*/ 0 w 2791324"/>
              <a:gd name="connsiteY0" fmla="*/ 0 h 1828800"/>
              <a:gd name="connsiteX1" fmla="*/ 2791324 w 2791324"/>
              <a:gd name="connsiteY1" fmla="*/ 0 h 1828800"/>
              <a:gd name="connsiteX2" fmla="*/ 2791324 w 2791324"/>
              <a:gd name="connsiteY2" fmla="*/ 1828800 h 1828800"/>
              <a:gd name="connsiteX3" fmla="*/ 0 w 2791324"/>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2791324" h="1828800">
                <a:moveTo>
                  <a:pt x="0" y="0"/>
                </a:moveTo>
                <a:lnTo>
                  <a:pt x="2791324" y="0"/>
                </a:lnTo>
                <a:lnTo>
                  <a:pt x="2791324" y="1828800"/>
                </a:lnTo>
                <a:lnTo>
                  <a:pt x="0" y="1828800"/>
                </a:lnTo>
                <a:close/>
              </a:path>
            </a:pathLst>
          </a:custGeom>
        </p:spPr>
      </p:pic>
      <p:pic>
        <p:nvPicPr>
          <p:cNvPr id="65" name="PpHolder6">
            <a:extLst>
              <a:ext uri="{FF2B5EF4-FFF2-40B4-BE49-F238E27FC236}">
                <a16:creationId xmlns:a16="http://schemas.microsoft.com/office/drawing/2014/main" id="{81296E7C-5943-4942-BBC5-F5C15DB6DE7B}"/>
              </a:ext>
            </a:extLst>
          </p:cNvPr>
          <p:cNvPicPr>
            <a:picLocks/>
          </p:cNvPicPr>
          <p:nvPr/>
        </p:nvPicPr>
        <p:blipFill>
          <a:blip r:embed="rId2"/>
          <a:srcRect l="12487" t="32222" r="65000" b="45595"/>
          <a:stretch>
            <a:fillRect/>
          </a:stretch>
        </p:blipFill>
        <p:spPr>
          <a:xfrm>
            <a:off x="1522413" y="2209800"/>
            <a:ext cx="2744788" cy="1521302"/>
          </a:xfrm>
          <a:custGeom>
            <a:avLst/>
            <a:gdLst>
              <a:gd name="connsiteX0" fmla="*/ 0 w 2744788"/>
              <a:gd name="connsiteY0" fmla="*/ 0 h 1521302"/>
              <a:gd name="connsiteX1" fmla="*/ 2744788 w 2744788"/>
              <a:gd name="connsiteY1" fmla="*/ 0 h 1521302"/>
              <a:gd name="connsiteX2" fmla="*/ 2744788 w 2744788"/>
              <a:gd name="connsiteY2" fmla="*/ 1521302 h 1521302"/>
              <a:gd name="connsiteX3" fmla="*/ 0 w 2744788"/>
              <a:gd name="connsiteY3" fmla="*/ 1521302 h 1521302"/>
            </a:gdLst>
            <a:ahLst/>
            <a:cxnLst>
              <a:cxn ang="0">
                <a:pos x="connsiteX0" y="connsiteY0"/>
              </a:cxn>
              <a:cxn ang="0">
                <a:pos x="connsiteX1" y="connsiteY1"/>
              </a:cxn>
              <a:cxn ang="0">
                <a:pos x="connsiteX2" y="connsiteY2"/>
              </a:cxn>
              <a:cxn ang="0">
                <a:pos x="connsiteX3" y="connsiteY3"/>
              </a:cxn>
            </a:cxnLst>
            <a:rect l="l" t="t" r="r" b="b"/>
            <a:pathLst>
              <a:path w="2744788" h="1521302">
                <a:moveTo>
                  <a:pt x="0" y="0"/>
                </a:moveTo>
                <a:lnTo>
                  <a:pt x="2744788" y="0"/>
                </a:lnTo>
                <a:lnTo>
                  <a:pt x="2744788" y="1521302"/>
                </a:lnTo>
                <a:lnTo>
                  <a:pt x="0" y="1521302"/>
                </a:lnTo>
                <a:close/>
              </a:path>
            </a:pathLst>
          </a:custGeom>
        </p:spPr>
      </p:pic>
      <p:sp>
        <p:nvSpPr>
          <p:cNvPr id="36" name="Rectangle 35">
            <a:extLst>
              <a:ext uri="{FF2B5EF4-FFF2-40B4-BE49-F238E27FC236}">
                <a16:creationId xmlns:a16="http://schemas.microsoft.com/office/drawing/2014/main" id="{64FD1EF4-C860-4352-AD36-65FACBE090C0}"/>
              </a:ext>
            </a:extLst>
          </p:cNvPr>
          <p:cNvSpPr/>
          <p:nvPr/>
        </p:nvSpPr>
        <p:spPr>
          <a:xfrm>
            <a:off x="1522413" y="2209800"/>
            <a:ext cx="2744787" cy="1521302"/>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24ED5F81-07C3-445C-B11B-F60B9F0738FC}"/>
              </a:ext>
            </a:extLst>
          </p:cNvPr>
          <p:cNvSpPr/>
          <p:nvPr/>
        </p:nvSpPr>
        <p:spPr>
          <a:xfrm>
            <a:off x="4700338" y="1902302"/>
            <a:ext cx="2791326" cy="1828800"/>
          </a:xfrm>
          <a:prstGeom prst="rect">
            <a:avLst/>
          </a:prstGeom>
          <a:solidFill>
            <a:schemeClr val="accent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AF3E1504-0D16-47AD-BA85-AE85F19A1869}"/>
              </a:ext>
            </a:extLst>
          </p:cNvPr>
          <p:cNvSpPr/>
          <p:nvPr/>
        </p:nvSpPr>
        <p:spPr>
          <a:xfrm>
            <a:off x="7928125" y="2209800"/>
            <a:ext cx="2744787" cy="1521302"/>
          </a:xfrm>
          <a:prstGeom prst="rect">
            <a:avLst/>
          </a:prstGeom>
          <a:solidFill>
            <a:schemeClr val="accent3">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itle 19">
            <a:extLst>
              <a:ext uri="{FF2B5EF4-FFF2-40B4-BE49-F238E27FC236}">
                <a16:creationId xmlns:a16="http://schemas.microsoft.com/office/drawing/2014/main" id="{6A4D44A3-FE83-4A8C-9DBE-9792262A40F7}"/>
              </a:ext>
            </a:extLst>
          </p:cNvPr>
          <p:cNvSpPr>
            <a:spLocks noGrp="1"/>
          </p:cNvSpPr>
          <p:nvPr>
            <p:ph type="title"/>
          </p:nvPr>
        </p:nvSpPr>
        <p:spPr/>
        <p:txBody>
          <a:bodyPr/>
          <a:lstStyle/>
          <a:p>
            <a:r>
              <a:rPr lang="en-US" sz="4400" b="1" dirty="0">
                <a:latin typeface="+mj-lt"/>
              </a:rPr>
              <a:t>Our Pricing Table</a:t>
            </a:r>
            <a:endParaRPr lang="en-ID" dirty="0"/>
          </a:p>
        </p:txBody>
      </p:sp>
      <p:sp>
        <p:nvSpPr>
          <p:cNvPr id="29" name="Freeform: Shape 28">
            <a:extLst>
              <a:ext uri="{FF2B5EF4-FFF2-40B4-BE49-F238E27FC236}">
                <a16:creationId xmlns:a16="http://schemas.microsoft.com/office/drawing/2014/main" id="{19457412-CB8C-4E0A-8514-70B6DB4CA86A}"/>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0" name="Freeform: Shape 29">
            <a:extLst>
              <a:ext uri="{FF2B5EF4-FFF2-40B4-BE49-F238E27FC236}">
                <a16:creationId xmlns:a16="http://schemas.microsoft.com/office/drawing/2014/main" id="{D19BDA60-497D-4C46-937E-00BE9C2FE139}"/>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1" name="Freeform: Shape 30">
            <a:extLst>
              <a:ext uri="{FF2B5EF4-FFF2-40B4-BE49-F238E27FC236}">
                <a16:creationId xmlns:a16="http://schemas.microsoft.com/office/drawing/2014/main" id="{2F034D72-8088-4662-A7F5-88292198E443}"/>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2" name="Freeform: Shape 31">
            <a:extLst>
              <a:ext uri="{FF2B5EF4-FFF2-40B4-BE49-F238E27FC236}">
                <a16:creationId xmlns:a16="http://schemas.microsoft.com/office/drawing/2014/main" id="{21F6DB5A-E471-472E-8C78-1A9B397DC76C}"/>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Rectangle 40">
            <a:extLst>
              <a:ext uri="{FF2B5EF4-FFF2-40B4-BE49-F238E27FC236}">
                <a16:creationId xmlns:a16="http://schemas.microsoft.com/office/drawing/2014/main" id="{9A95F4F2-CC99-4F7D-8779-E622E455C464}"/>
              </a:ext>
            </a:extLst>
          </p:cNvPr>
          <p:cNvSpPr/>
          <p:nvPr/>
        </p:nvSpPr>
        <p:spPr>
          <a:xfrm>
            <a:off x="4823470" y="3858581"/>
            <a:ext cx="2545061" cy="615553"/>
          </a:xfrm>
          <a:prstGeom prst="rect">
            <a:avLst/>
          </a:prstGeom>
        </p:spPr>
        <p:txBody>
          <a:bodyPr wrap="square">
            <a:spAutoFit/>
          </a:bodyPr>
          <a:lstStyle/>
          <a:p>
            <a:pPr algn="ctr">
              <a:lnSpc>
                <a:spcPct val="150000"/>
              </a:lnSpc>
            </a:pPr>
            <a:r>
              <a:rPr lang="en-US" sz="1200" dirty="0">
                <a:solidFill>
                  <a:schemeClr val="tx2"/>
                </a:solidFill>
              </a:rPr>
              <a:t>A wonderful serenity has taken possession entire soul</a:t>
            </a:r>
          </a:p>
        </p:txBody>
      </p:sp>
      <p:sp>
        <p:nvSpPr>
          <p:cNvPr id="42" name="TextBox 41">
            <a:extLst>
              <a:ext uri="{FF2B5EF4-FFF2-40B4-BE49-F238E27FC236}">
                <a16:creationId xmlns:a16="http://schemas.microsoft.com/office/drawing/2014/main" id="{7C3BF48F-656E-4828-B962-7C9EDBF5CEEB}"/>
              </a:ext>
            </a:extLst>
          </p:cNvPr>
          <p:cNvSpPr txBox="1"/>
          <p:nvPr/>
        </p:nvSpPr>
        <p:spPr>
          <a:xfrm>
            <a:off x="2539369" y="5051944"/>
            <a:ext cx="7113262" cy="615553"/>
          </a:xfrm>
          <a:prstGeom prst="rect">
            <a:avLst/>
          </a:prstGeom>
          <a:noFill/>
        </p:spPr>
        <p:txBody>
          <a:bodyPr wrap="square" rtlCol="0" anchor="ctr">
            <a:spAutoFit/>
          </a:bodyPr>
          <a:lstStyle/>
          <a:p>
            <a:pPr algn="ctr">
              <a:lnSpc>
                <a:spcPct val="150000"/>
              </a:lnSpc>
            </a:pPr>
            <a:r>
              <a:rPr lang="en-US" sz="1200" dirty="0"/>
              <a:t>A wonderful serenity has taken possession of my entire soul, like these sweet mornings of spring which I enjoy with my whole heart. I am alone, and feel the charm of existence in this spot</a:t>
            </a:r>
          </a:p>
        </p:txBody>
      </p:sp>
      <p:sp>
        <p:nvSpPr>
          <p:cNvPr id="45" name="Rectangle 44">
            <a:extLst>
              <a:ext uri="{FF2B5EF4-FFF2-40B4-BE49-F238E27FC236}">
                <a16:creationId xmlns:a16="http://schemas.microsoft.com/office/drawing/2014/main" id="{42212614-8B4E-4A6F-8932-F1890E2D2A9A}"/>
              </a:ext>
            </a:extLst>
          </p:cNvPr>
          <p:cNvSpPr/>
          <p:nvPr/>
        </p:nvSpPr>
        <p:spPr>
          <a:xfrm>
            <a:off x="1622276" y="3870518"/>
            <a:ext cx="2545061" cy="615553"/>
          </a:xfrm>
          <a:prstGeom prst="rect">
            <a:avLst/>
          </a:prstGeom>
        </p:spPr>
        <p:txBody>
          <a:bodyPr wrap="square">
            <a:spAutoFit/>
          </a:bodyPr>
          <a:lstStyle/>
          <a:p>
            <a:pPr algn="ctr">
              <a:lnSpc>
                <a:spcPct val="150000"/>
              </a:lnSpc>
            </a:pPr>
            <a:r>
              <a:rPr lang="en-US" sz="1200" dirty="0">
                <a:solidFill>
                  <a:schemeClr val="tx2"/>
                </a:solidFill>
              </a:rPr>
              <a:t>A wonderful serenity has taken possession entire soul</a:t>
            </a:r>
          </a:p>
        </p:txBody>
      </p:sp>
      <p:sp>
        <p:nvSpPr>
          <p:cNvPr id="48" name="Rectangle 47">
            <a:extLst>
              <a:ext uri="{FF2B5EF4-FFF2-40B4-BE49-F238E27FC236}">
                <a16:creationId xmlns:a16="http://schemas.microsoft.com/office/drawing/2014/main" id="{A6188C7B-F9E8-4B28-A372-FB4977165935}"/>
              </a:ext>
            </a:extLst>
          </p:cNvPr>
          <p:cNvSpPr/>
          <p:nvPr/>
        </p:nvSpPr>
        <p:spPr>
          <a:xfrm>
            <a:off x="8027988" y="3870518"/>
            <a:ext cx="2545061" cy="615553"/>
          </a:xfrm>
          <a:prstGeom prst="rect">
            <a:avLst/>
          </a:prstGeom>
        </p:spPr>
        <p:txBody>
          <a:bodyPr wrap="square">
            <a:spAutoFit/>
          </a:bodyPr>
          <a:lstStyle/>
          <a:p>
            <a:pPr algn="ctr">
              <a:lnSpc>
                <a:spcPct val="150000"/>
              </a:lnSpc>
            </a:pPr>
            <a:r>
              <a:rPr lang="en-US" sz="1200" dirty="0">
                <a:solidFill>
                  <a:schemeClr val="tx2"/>
                </a:solidFill>
              </a:rPr>
              <a:t>A wonderful serenity has taken possession entire soul</a:t>
            </a:r>
          </a:p>
        </p:txBody>
      </p:sp>
      <p:sp>
        <p:nvSpPr>
          <p:cNvPr id="49" name="Graphic 420" descr="World">
            <a:extLst>
              <a:ext uri="{FF2B5EF4-FFF2-40B4-BE49-F238E27FC236}">
                <a16:creationId xmlns:a16="http://schemas.microsoft.com/office/drawing/2014/main" id="{05F5E796-79B3-46D2-ADBE-3189AE81AA4B}"/>
              </a:ext>
            </a:extLst>
          </p:cNvPr>
          <p:cNvSpPr/>
          <p:nvPr/>
        </p:nvSpPr>
        <p:spPr>
          <a:xfrm>
            <a:off x="5095848" y="5905211"/>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50" name="TextBox 49">
            <a:extLst>
              <a:ext uri="{FF2B5EF4-FFF2-40B4-BE49-F238E27FC236}">
                <a16:creationId xmlns:a16="http://schemas.microsoft.com/office/drawing/2014/main" id="{DC51636D-91C7-4C41-AF20-977830A2BDCD}"/>
              </a:ext>
            </a:extLst>
          </p:cNvPr>
          <p:cNvSpPr txBox="1"/>
          <p:nvPr/>
        </p:nvSpPr>
        <p:spPr>
          <a:xfrm>
            <a:off x="5195918" y="5866782"/>
            <a:ext cx="1900235" cy="276999"/>
          </a:xfrm>
          <a:prstGeom prst="rect">
            <a:avLst/>
          </a:prstGeom>
          <a:noFill/>
        </p:spPr>
        <p:txBody>
          <a:bodyPr wrap="square" rtlCol="0" anchor="ctr">
            <a:spAutoFit/>
          </a:bodyPr>
          <a:lstStyle/>
          <a:p>
            <a:pPr algn="r"/>
            <a:r>
              <a:rPr lang="en-US" sz="1200" dirty="0">
                <a:solidFill>
                  <a:schemeClr val="accent1"/>
                </a:solidFill>
              </a:rPr>
              <a:t>www.yourwebsite.com</a:t>
            </a:r>
          </a:p>
        </p:txBody>
      </p:sp>
      <p:sp>
        <p:nvSpPr>
          <p:cNvPr id="39" name="TextBox 38">
            <a:extLst>
              <a:ext uri="{FF2B5EF4-FFF2-40B4-BE49-F238E27FC236}">
                <a16:creationId xmlns:a16="http://schemas.microsoft.com/office/drawing/2014/main" id="{3C179BE7-C0FD-4749-ACA7-D21B32DED02A}"/>
              </a:ext>
            </a:extLst>
          </p:cNvPr>
          <p:cNvSpPr txBox="1"/>
          <p:nvPr/>
        </p:nvSpPr>
        <p:spPr>
          <a:xfrm>
            <a:off x="1855846" y="2425653"/>
            <a:ext cx="2077921" cy="769441"/>
          </a:xfrm>
          <a:prstGeom prst="rect">
            <a:avLst/>
          </a:prstGeom>
          <a:noFill/>
        </p:spPr>
        <p:txBody>
          <a:bodyPr wrap="square" rtlCol="0">
            <a:spAutoFit/>
          </a:bodyPr>
          <a:lstStyle/>
          <a:p>
            <a:pPr algn="ctr"/>
            <a:r>
              <a:rPr lang="en-US" sz="4400" b="1" dirty="0">
                <a:solidFill>
                  <a:schemeClr val="bg2"/>
                </a:solidFill>
                <a:latin typeface="+mj-lt"/>
              </a:rPr>
              <a:t>$3,99</a:t>
            </a:r>
          </a:p>
        </p:txBody>
      </p:sp>
      <p:sp>
        <p:nvSpPr>
          <p:cNvPr id="40" name="Rectangle 39">
            <a:extLst>
              <a:ext uri="{FF2B5EF4-FFF2-40B4-BE49-F238E27FC236}">
                <a16:creationId xmlns:a16="http://schemas.microsoft.com/office/drawing/2014/main" id="{58637F0A-2992-484C-AD44-F6DABC2D59E4}"/>
              </a:ext>
            </a:extLst>
          </p:cNvPr>
          <p:cNvSpPr/>
          <p:nvPr/>
        </p:nvSpPr>
        <p:spPr>
          <a:xfrm>
            <a:off x="1855845" y="3114447"/>
            <a:ext cx="2077922" cy="307777"/>
          </a:xfrm>
          <a:prstGeom prst="rect">
            <a:avLst/>
          </a:prstGeom>
        </p:spPr>
        <p:txBody>
          <a:bodyPr wrap="square" anchor="ctr">
            <a:spAutoFit/>
          </a:bodyPr>
          <a:lstStyle/>
          <a:p>
            <a:pPr algn="ctr"/>
            <a:r>
              <a:rPr lang="en-US" sz="1400" dirty="0">
                <a:solidFill>
                  <a:schemeClr val="bg2"/>
                </a:solidFill>
              </a:rPr>
              <a:t>/monthly</a:t>
            </a:r>
          </a:p>
        </p:txBody>
      </p:sp>
      <p:sp>
        <p:nvSpPr>
          <p:cNvPr id="43" name="TextBox 42">
            <a:extLst>
              <a:ext uri="{FF2B5EF4-FFF2-40B4-BE49-F238E27FC236}">
                <a16:creationId xmlns:a16="http://schemas.microsoft.com/office/drawing/2014/main" id="{C3817E9D-4014-4FE5-8209-95AD207CB33F}"/>
              </a:ext>
            </a:extLst>
          </p:cNvPr>
          <p:cNvSpPr txBox="1"/>
          <p:nvPr/>
        </p:nvSpPr>
        <p:spPr>
          <a:xfrm>
            <a:off x="4919778" y="2179320"/>
            <a:ext cx="2352444" cy="923330"/>
          </a:xfrm>
          <a:prstGeom prst="rect">
            <a:avLst/>
          </a:prstGeom>
          <a:noFill/>
        </p:spPr>
        <p:txBody>
          <a:bodyPr wrap="square" rtlCol="0" anchor="ctr">
            <a:spAutoFit/>
          </a:bodyPr>
          <a:lstStyle/>
          <a:p>
            <a:pPr algn="ctr"/>
            <a:r>
              <a:rPr lang="en-US" sz="5400" b="1" dirty="0">
                <a:solidFill>
                  <a:schemeClr val="bg2"/>
                </a:solidFill>
                <a:latin typeface="+mj-lt"/>
              </a:rPr>
              <a:t>$4,99</a:t>
            </a:r>
          </a:p>
        </p:txBody>
      </p:sp>
      <p:sp>
        <p:nvSpPr>
          <p:cNvPr id="44" name="Rectangle 43">
            <a:extLst>
              <a:ext uri="{FF2B5EF4-FFF2-40B4-BE49-F238E27FC236}">
                <a16:creationId xmlns:a16="http://schemas.microsoft.com/office/drawing/2014/main" id="{02F2430A-F9F3-4C72-A2F6-9157A3FFBCD7}"/>
              </a:ext>
            </a:extLst>
          </p:cNvPr>
          <p:cNvSpPr/>
          <p:nvPr/>
        </p:nvSpPr>
        <p:spPr>
          <a:xfrm>
            <a:off x="5157850" y="2999035"/>
            <a:ext cx="1876300" cy="307777"/>
          </a:xfrm>
          <a:prstGeom prst="rect">
            <a:avLst/>
          </a:prstGeom>
        </p:spPr>
        <p:txBody>
          <a:bodyPr wrap="square" anchor="ctr">
            <a:spAutoFit/>
          </a:bodyPr>
          <a:lstStyle/>
          <a:p>
            <a:pPr algn="ctr"/>
            <a:r>
              <a:rPr lang="en-US" sz="1400" dirty="0">
                <a:solidFill>
                  <a:schemeClr val="bg2"/>
                </a:solidFill>
              </a:rPr>
              <a:t>/monthly</a:t>
            </a:r>
          </a:p>
        </p:txBody>
      </p:sp>
      <p:sp>
        <p:nvSpPr>
          <p:cNvPr id="46" name="TextBox 45">
            <a:extLst>
              <a:ext uri="{FF2B5EF4-FFF2-40B4-BE49-F238E27FC236}">
                <a16:creationId xmlns:a16="http://schemas.microsoft.com/office/drawing/2014/main" id="{B3D7BA7E-CCFC-4366-AEA6-60DF77CBF797}"/>
              </a:ext>
            </a:extLst>
          </p:cNvPr>
          <p:cNvSpPr txBox="1"/>
          <p:nvPr/>
        </p:nvSpPr>
        <p:spPr>
          <a:xfrm>
            <a:off x="8261558" y="2425653"/>
            <a:ext cx="2077921" cy="769441"/>
          </a:xfrm>
          <a:prstGeom prst="rect">
            <a:avLst/>
          </a:prstGeom>
          <a:noFill/>
        </p:spPr>
        <p:txBody>
          <a:bodyPr wrap="square" rtlCol="0">
            <a:spAutoFit/>
          </a:bodyPr>
          <a:lstStyle/>
          <a:p>
            <a:pPr algn="ctr"/>
            <a:r>
              <a:rPr lang="en-US" sz="4400" b="1" dirty="0">
                <a:solidFill>
                  <a:schemeClr val="bg2"/>
                </a:solidFill>
                <a:latin typeface="+mj-lt"/>
              </a:rPr>
              <a:t>$5,99</a:t>
            </a:r>
          </a:p>
        </p:txBody>
      </p:sp>
      <p:sp>
        <p:nvSpPr>
          <p:cNvPr id="47" name="Rectangle 46">
            <a:extLst>
              <a:ext uri="{FF2B5EF4-FFF2-40B4-BE49-F238E27FC236}">
                <a16:creationId xmlns:a16="http://schemas.microsoft.com/office/drawing/2014/main" id="{C3E675BD-8679-4CDC-A3DE-5CA3F4622BB3}"/>
              </a:ext>
            </a:extLst>
          </p:cNvPr>
          <p:cNvSpPr/>
          <p:nvPr/>
        </p:nvSpPr>
        <p:spPr>
          <a:xfrm>
            <a:off x="8261557" y="3114447"/>
            <a:ext cx="2077922" cy="307777"/>
          </a:xfrm>
          <a:prstGeom prst="rect">
            <a:avLst/>
          </a:prstGeom>
        </p:spPr>
        <p:txBody>
          <a:bodyPr wrap="square" anchor="ctr">
            <a:spAutoFit/>
          </a:bodyPr>
          <a:lstStyle/>
          <a:p>
            <a:pPr algn="ctr"/>
            <a:r>
              <a:rPr lang="en-US" sz="1400" dirty="0">
                <a:solidFill>
                  <a:schemeClr val="bg2"/>
                </a:solidFill>
              </a:rPr>
              <a:t>/monthly</a:t>
            </a:r>
          </a:p>
        </p:txBody>
      </p:sp>
      <p:grpSp>
        <p:nvGrpSpPr>
          <p:cNvPr id="51" name="Group 50">
            <a:extLst>
              <a:ext uri="{FF2B5EF4-FFF2-40B4-BE49-F238E27FC236}">
                <a16:creationId xmlns:a16="http://schemas.microsoft.com/office/drawing/2014/main" id="{DC1A91B6-7E93-4CEE-AC53-4E68F1CD24F1}"/>
              </a:ext>
            </a:extLst>
          </p:cNvPr>
          <p:cNvGrpSpPr/>
          <p:nvPr/>
        </p:nvGrpSpPr>
        <p:grpSpPr>
          <a:xfrm flipH="1">
            <a:off x="11736280" y="6144108"/>
            <a:ext cx="75882" cy="340360"/>
            <a:chOff x="9907480" y="461639"/>
            <a:chExt cx="97654" cy="438014"/>
          </a:xfrm>
        </p:grpSpPr>
        <p:sp>
          <p:nvSpPr>
            <p:cNvPr id="52" name="Oval 51">
              <a:extLst>
                <a:ext uri="{FF2B5EF4-FFF2-40B4-BE49-F238E27FC236}">
                  <a16:creationId xmlns:a16="http://schemas.microsoft.com/office/drawing/2014/main" id="{5C80C4AA-02AB-4144-A3DD-2F2FCB488B7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3" name="Oval 52">
              <a:extLst>
                <a:ext uri="{FF2B5EF4-FFF2-40B4-BE49-F238E27FC236}">
                  <a16:creationId xmlns:a16="http://schemas.microsoft.com/office/drawing/2014/main" id="{298CFA57-4976-4777-A4F0-8903C543A502}"/>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4" name="Oval 53">
              <a:extLst>
                <a:ext uri="{FF2B5EF4-FFF2-40B4-BE49-F238E27FC236}">
                  <a16:creationId xmlns:a16="http://schemas.microsoft.com/office/drawing/2014/main" id="{3CF3D30F-FDFA-4910-936E-6C47E63C294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55" name="Group 54">
            <a:extLst>
              <a:ext uri="{FF2B5EF4-FFF2-40B4-BE49-F238E27FC236}">
                <a16:creationId xmlns:a16="http://schemas.microsoft.com/office/drawing/2014/main" id="{510CF4D6-169A-4950-80AD-C11D197F99FD}"/>
              </a:ext>
            </a:extLst>
          </p:cNvPr>
          <p:cNvGrpSpPr/>
          <p:nvPr/>
        </p:nvGrpSpPr>
        <p:grpSpPr>
          <a:xfrm>
            <a:off x="342656" y="351039"/>
            <a:ext cx="675098" cy="128804"/>
            <a:chOff x="3591836" y="2985608"/>
            <a:chExt cx="4510140" cy="860501"/>
          </a:xfrm>
          <a:solidFill>
            <a:schemeClr val="tx1"/>
          </a:solidFill>
        </p:grpSpPr>
        <p:sp>
          <p:nvSpPr>
            <p:cNvPr id="56" name="Freeform: Shape 55">
              <a:extLst>
                <a:ext uri="{FF2B5EF4-FFF2-40B4-BE49-F238E27FC236}">
                  <a16:creationId xmlns:a16="http://schemas.microsoft.com/office/drawing/2014/main" id="{CDBEFF68-0951-468F-904E-47C9CD8E271D}"/>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DCE836A7-25DA-4935-AB53-B5C3FCB97A9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DC64E950-4FDF-425A-B280-1FDFA3C6BFE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2BBA0C1E-445B-4942-A06C-FC718E85921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53D1F415-5800-4913-BE2E-A63B69D3A4E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897F8573-15A7-4CFC-8F2A-52E9F1B486BB}"/>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169204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left)">
                                      <p:cBhvr>
                                        <p:cTn id="7" dur="500"/>
                                        <p:tgtEl>
                                          <p:spTgt spid="5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up)">
                                      <p:cBhvr>
                                        <p:cTn id="11" dur="500"/>
                                        <p:tgtEl>
                                          <p:spTgt spid="5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up)">
                                      <p:cBhvr>
                                        <p:cTn id="19" dur="500"/>
                                        <p:tgtEl>
                                          <p:spTgt spid="33"/>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up)">
                                      <p:cBhvr>
                                        <p:cTn id="22" dur="500"/>
                                        <p:tgtEl>
                                          <p:spTgt spid="34"/>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up)">
                                      <p:cBhvr>
                                        <p:cTn id="25" dur="500"/>
                                        <p:tgtEl>
                                          <p:spTgt spid="35"/>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500"/>
                                        <p:tgtEl>
                                          <p:spTgt spid="3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500"/>
                                        <p:tgtEl>
                                          <p:spTgt spid="3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left)">
                                      <p:cBhvr>
                                        <p:cTn id="42" dur="500"/>
                                        <p:tgtEl>
                                          <p:spTgt spid="4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Effect transition="in" filter="wipe(left)">
                                      <p:cBhvr>
                                        <p:cTn id="45" dur="500"/>
                                        <p:tgtEl>
                                          <p:spTgt spid="46"/>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wipe(left)">
                                      <p:cBhvr>
                                        <p:cTn id="49" dur="500"/>
                                        <p:tgtEl>
                                          <p:spTgt spid="40"/>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wipe(left)">
                                      <p:cBhvr>
                                        <p:cTn id="52" dur="500"/>
                                        <p:tgtEl>
                                          <p:spTgt spid="44"/>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left)">
                                      <p:cBhvr>
                                        <p:cTn id="55" dur="500"/>
                                        <p:tgtEl>
                                          <p:spTgt spid="47"/>
                                        </p:tgtEl>
                                      </p:cBhvr>
                                    </p:animEffect>
                                  </p:childTnLst>
                                </p:cTn>
                              </p:par>
                            </p:childTnLst>
                          </p:cTn>
                        </p:par>
                        <p:par>
                          <p:cTn id="56" fill="hold">
                            <p:stCondLst>
                              <p:cond delay="3500"/>
                            </p:stCondLst>
                            <p:childTnLst>
                              <p:par>
                                <p:cTn id="57" presetID="22" presetClass="entr" presetSubtype="1"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wipe(up)">
                                      <p:cBhvr>
                                        <p:cTn id="59" dur="500"/>
                                        <p:tgtEl>
                                          <p:spTgt spid="45"/>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wipe(up)">
                                      <p:cBhvr>
                                        <p:cTn id="62" dur="500"/>
                                        <p:tgtEl>
                                          <p:spTgt spid="41"/>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up)">
                                      <p:cBhvr>
                                        <p:cTn id="65" dur="500"/>
                                        <p:tgtEl>
                                          <p:spTgt spid="48"/>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42"/>
                                        </p:tgtEl>
                                        <p:attrNameLst>
                                          <p:attrName>style.visibility</p:attrName>
                                        </p:attrNameLst>
                                      </p:cBhvr>
                                      <p:to>
                                        <p:strVal val="visible"/>
                                      </p:to>
                                    </p:set>
                                    <p:animEffect transition="in" filter="wipe(up)">
                                      <p:cBhvr>
                                        <p:cTn id="69" dur="500"/>
                                        <p:tgtEl>
                                          <p:spTgt spid="42"/>
                                        </p:tgtEl>
                                      </p:cBhvr>
                                    </p:animEffect>
                                  </p:childTnLst>
                                </p:cTn>
                              </p:par>
                            </p:childTnLst>
                          </p:cTn>
                        </p:par>
                        <p:par>
                          <p:cTn id="70" fill="hold">
                            <p:stCondLst>
                              <p:cond delay="4500"/>
                            </p:stCondLst>
                            <p:childTnLst>
                              <p:par>
                                <p:cTn id="71" presetID="53" presetClass="entr" presetSubtype="16" fill="hold" grpId="0" nodeType="afterEffect">
                                  <p:stCondLst>
                                    <p:cond delay="0"/>
                                  </p:stCondLst>
                                  <p:childTnLst>
                                    <p:set>
                                      <p:cBhvr>
                                        <p:cTn id="72" dur="1" fill="hold">
                                          <p:stCondLst>
                                            <p:cond delay="0"/>
                                          </p:stCondLst>
                                        </p:cTn>
                                        <p:tgtEl>
                                          <p:spTgt spid="49"/>
                                        </p:tgtEl>
                                        <p:attrNameLst>
                                          <p:attrName>style.visibility</p:attrName>
                                        </p:attrNameLst>
                                      </p:cBhvr>
                                      <p:to>
                                        <p:strVal val="visible"/>
                                      </p:to>
                                    </p:set>
                                    <p:anim calcmode="lin" valueType="num">
                                      <p:cBhvr>
                                        <p:cTn id="73" dur="500" fill="hold"/>
                                        <p:tgtEl>
                                          <p:spTgt spid="49"/>
                                        </p:tgtEl>
                                        <p:attrNameLst>
                                          <p:attrName>ppt_w</p:attrName>
                                        </p:attrNameLst>
                                      </p:cBhvr>
                                      <p:tavLst>
                                        <p:tav tm="0">
                                          <p:val>
                                            <p:fltVal val="0"/>
                                          </p:val>
                                        </p:tav>
                                        <p:tav tm="100000">
                                          <p:val>
                                            <p:strVal val="#ppt_w"/>
                                          </p:val>
                                        </p:tav>
                                      </p:tavLst>
                                    </p:anim>
                                    <p:anim calcmode="lin" valueType="num">
                                      <p:cBhvr>
                                        <p:cTn id="74" dur="500" fill="hold"/>
                                        <p:tgtEl>
                                          <p:spTgt spid="49"/>
                                        </p:tgtEl>
                                        <p:attrNameLst>
                                          <p:attrName>ppt_h</p:attrName>
                                        </p:attrNameLst>
                                      </p:cBhvr>
                                      <p:tavLst>
                                        <p:tav tm="0">
                                          <p:val>
                                            <p:fltVal val="0"/>
                                          </p:val>
                                        </p:tav>
                                        <p:tav tm="100000">
                                          <p:val>
                                            <p:strVal val="#ppt_h"/>
                                          </p:val>
                                        </p:tav>
                                      </p:tavLst>
                                    </p:anim>
                                    <p:animEffect transition="in" filter="fade">
                                      <p:cBhvr>
                                        <p:cTn id="75" dur="500"/>
                                        <p:tgtEl>
                                          <p:spTgt spid="49"/>
                                        </p:tgtEl>
                                      </p:cBhvr>
                                    </p:animEffect>
                                  </p:childTnLst>
                                </p:cTn>
                              </p:par>
                            </p:childTnLst>
                          </p:cTn>
                        </p:par>
                        <p:par>
                          <p:cTn id="76" fill="hold">
                            <p:stCondLst>
                              <p:cond delay="5000"/>
                            </p:stCondLst>
                            <p:childTnLst>
                              <p:par>
                                <p:cTn id="77" presetID="22" presetClass="entr" presetSubtype="8" fill="hold" grpId="0" nodeType="after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wipe(left)">
                                      <p:cBhvr>
                                        <p:cTn id="79" dur="500"/>
                                        <p:tgtEl>
                                          <p:spTgt spid="50"/>
                                        </p:tgtEl>
                                      </p:cBhvr>
                                    </p:animEffect>
                                  </p:childTnLst>
                                </p:cTn>
                              </p:par>
                            </p:childTnLst>
                          </p:cTn>
                        </p:par>
                        <p:par>
                          <p:cTn id="80" fill="hold">
                            <p:stCondLst>
                              <p:cond delay="5500"/>
                            </p:stCondLst>
                            <p:childTnLst>
                              <p:par>
                                <p:cTn id="81" presetID="10" presetClass="entr" presetSubtype="0" fill="hold" grpId="0" nodeType="afterEffect">
                                  <p:stCondLst>
                                    <p:cond delay="0"/>
                                  </p:stCondLst>
                                  <p:childTnLst>
                                    <p:set>
                                      <p:cBhvr>
                                        <p:cTn id="82" dur="1" fill="hold">
                                          <p:stCondLst>
                                            <p:cond delay="0"/>
                                          </p:stCondLst>
                                        </p:cTn>
                                        <p:tgtEl>
                                          <p:spTgt spid="29"/>
                                        </p:tgtEl>
                                        <p:attrNameLst>
                                          <p:attrName>style.visibility</p:attrName>
                                        </p:attrNameLst>
                                      </p:cBhvr>
                                      <p:to>
                                        <p:strVal val="visible"/>
                                      </p:to>
                                    </p:set>
                                    <p:animEffect transition="in" filter="fade">
                                      <p:cBhvr>
                                        <p:cTn id="83" dur="500"/>
                                        <p:tgtEl>
                                          <p:spTgt spid="29"/>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fade">
                                      <p:cBhvr>
                                        <p:cTn id="86" dur="500"/>
                                        <p:tgtEl>
                                          <p:spTgt spid="31"/>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30"/>
                                        </p:tgtEl>
                                        <p:attrNameLst>
                                          <p:attrName>style.visibility</p:attrName>
                                        </p:attrNameLst>
                                      </p:cBhvr>
                                      <p:to>
                                        <p:strVal val="visible"/>
                                      </p:to>
                                    </p:set>
                                    <p:animEffect transition="in" filter="fade">
                                      <p:cBhvr>
                                        <p:cTn id="89" dur="500"/>
                                        <p:tgtEl>
                                          <p:spTgt spid="30"/>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32"/>
                                        </p:tgtEl>
                                        <p:attrNameLst>
                                          <p:attrName>style.visibility</p:attrName>
                                        </p:attrNameLst>
                                      </p:cBhvr>
                                      <p:to>
                                        <p:strVal val="visible"/>
                                      </p:to>
                                    </p:set>
                                    <p:animEffect transition="in" filter="fade">
                                      <p:cBhvr>
                                        <p:cTn id="9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4" grpId="0" animBg="1"/>
      <p:bldP spid="33" grpId="0" animBg="1"/>
      <p:bldP spid="36" grpId="0" animBg="1"/>
      <p:bldP spid="37" grpId="0" animBg="1"/>
      <p:bldP spid="38" grpId="0" animBg="1"/>
      <p:bldP spid="20" grpId="0"/>
      <p:bldP spid="29" grpId="0" animBg="1"/>
      <p:bldP spid="30" grpId="0" animBg="1"/>
      <p:bldP spid="31" grpId="0" animBg="1"/>
      <p:bldP spid="32" grpId="0" animBg="1"/>
      <p:bldP spid="41" grpId="0"/>
      <p:bldP spid="42" grpId="0"/>
      <p:bldP spid="45" grpId="0"/>
      <p:bldP spid="48" grpId="0"/>
      <p:bldP spid="49" grpId="0" animBg="1"/>
      <p:bldP spid="50" grpId="0"/>
      <p:bldP spid="39" grpId="0"/>
      <p:bldP spid="40" grpId="0"/>
      <p:bldP spid="43" grpId="0"/>
      <p:bldP spid="44" grpId="0"/>
      <p:bldP spid="46" grpId="0"/>
      <p:bldP spid="4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 name="PpHolder1">
            <a:extLst>
              <a:ext uri="{FF2B5EF4-FFF2-40B4-BE49-F238E27FC236}">
                <a16:creationId xmlns:a16="http://schemas.microsoft.com/office/drawing/2014/main" id="{41BA9B8C-4368-45EE-B17F-783C65A594E7}"/>
              </a:ext>
            </a:extLst>
          </p:cNvPr>
          <p:cNvPicPr>
            <a:picLocks/>
          </p:cNvPicPr>
          <p:nvPr/>
        </p:nvPicPr>
        <p:blipFill>
          <a:blip r:embed="rId2"/>
          <a:srcRect l="9987" t="27778" r="9987" b="18889"/>
          <a:stretch>
            <a:fillRect/>
          </a:stretch>
        </p:blipFill>
        <p:spPr>
          <a:xfrm>
            <a:off x="1217616" y="1905000"/>
            <a:ext cx="9756775" cy="3657600"/>
          </a:xfrm>
          <a:custGeom>
            <a:avLst/>
            <a:gdLst>
              <a:gd name="connsiteX0" fmla="*/ 0 w 9756775"/>
              <a:gd name="connsiteY0" fmla="*/ 0 h 3657600"/>
              <a:gd name="connsiteX1" fmla="*/ 9756775 w 9756775"/>
              <a:gd name="connsiteY1" fmla="*/ 0 h 3657600"/>
              <a:gd name="connsiteX2" fmla="*/ 9756775 w 9756775"/>
              <a:gd name="connsiteY2" fmla="*/ 3657600 h 3657600"/>
              <a:gd name="connsiteX3" fmla="*/ 0 w 9756775"/>
              <a:gd name="connsiteY3" fmla="*/ 3657600 h 3657600"/>
            </a:gdLst>
            <a:ahLst/>
            <a:cxnLst>
              <a:cxn ang="0">
                <a:pos x="connsiteX0" y="connsiteY0"/>
              </a:cxn>
              <a:cxn ang="0">
                <a:pos x="connsiteX1" y="connsiteY1"/>
              </a:cxn>
              <a:cxn ang="0">
                <a:pos x="connsiteX2" y="connsiteY2"/>
              </a:cxn>
              <a:cxn ang="0">
                <a:pos x="connsiteX3" y="connsiteY3"/>
              </a:cxn>
            </a:cxnLst>
            <a:rect l="l" t="t" r="r" b="b"/>
            <a:pathLst>
              <a:path w="9756775" h="3657600">
                <a:moveTo>
                  <a:pt x="0" y="0"/>
                </a:moveTo>
                <a:lnTo>
                  <a:pt x="9756775" y="0"/>
                </a:lnTo>
                <a:lnTo>
                  <a:pt x="9756775" y="3657600"/>
                </a:lnTo>
                <a:lnTo>
                  <a:pt x="0" y="3657600"/>
                </a:lnTo>
                <a:close/>
              </a:path>
            </a:pathLst>
          </a:custGeom>
        </p:spPr>
      </p:pic>
      <p:sp>
        <p:nvSpPr>
          <p:cNvPr id="2" name="Rectangle 1">
            <a:extLst>
              <a:ext uri="{FF2B5EF4-FFF2-40B4-BE49-F238E27FC236}">
                <a16:creationId xmlns:a16="http://schemas.microsoft.com/office/drawing/2014/main" id="{CA7BD637-DD97-483C-87A1-F84DED5235CC}"/>
              </a:ext>
            </a:extLst>
          </p:cNvPr>
          <p:cNvSpPr/>
          <p:nvPr/>
        </p:nvSpPr>
        <p:spPr>
          <a:xfrm>
            <a:off x="1217613" y="1905000"/>
            <a:ext cx="9756775" cy="36576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itle 6">
            <a:extLst>
              <a:ext uri="{FF2B5EF4-FFF2-40B4-BE49-F238E27FC236}">
                <a16:creationId xmlns:a16="http://schemas.microsoft.com/office/drawing/2014/main" id="{FF3FAD2F-E851-4684-9611-4CAD320E761C}"/>
              </a:ext>
            </a:extLst>
          </p:cNvPr>
          <p:cNvSpPr>
            <a:spLocks noGrp="1"/>
          </p:cNvSpPr>
          <p:nvPr>
            <p:ph type="title"/>
          </p:nvPr>
        </p:nvSpPr>
        <p:spPr/>
        <p:txBody>
          <a:bodyPr/>
          <a:lstStyle/>
          <a:p>
            <a:r>
              <a:rPr lang="en-US" sz="4400" b="1" dirty="0">
                <a:latin typeface="+mj-lt"/>
              </a:rPr>
              <a:t>Our Client Testimonial</a:t>
            </a:r>
            <a:endParaRPr lang="en-ID" dirty="0"/>
          </a:p>
        </p:txBody>
      </p:sp>
      <p:sp>
        <p:nvSpPr>
          <p:cNvPr id="19" name="TextBox 18">
            <a:extLst>
              <a:ext uri="{FF2B5EF4-FFF2-40B4-BE49-F238E27FC236}">
                <a16:creationId xmlns:a16="http://schemas.microsoft.com/office/drawing/2014/main" id="{F72A29D2-F457-4A8B-B413-FCDAD15D2CEF}"/>
              </a:ext>
            </a:extLst>
          </p:cNvPr>
          <p:cNvSpPr txBox="1"/>
          <p:nvPr/>
        </p:nvSpPr>
        <p:spPr>
          <a:xfrm>
            <a:off x="2528325" y="3844320"/>
            <a:ext cx="3988101" cy="1169551"/>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am alone, and feel the charm of existence in this spot, which was created</a:t>
            </a:r>
          </a:p>
        </p:txBody>
      </p:sp>
      <p:grpSp>
        <p:nvGrpSpPr>
          <p:cNvPr id="20" name="Group 19">
            <a:extLst>
              <a:ext uri="{FF2B5EF4-FFF2-40B4-BE49-F238E27FC236}">
                <a16:creationId xmlns:a16="http://schemas.microsoft.com/office/drawing/2014/main" id="{620A5748-E459-48F1-8BD7-16EB353F1668}"/>
              </a:ext>
            </a:extLst>
          </p:cNvPr>
          <p:cNvGrpSpPr/>
          <p:nvPr/>
        </p:nvGrpSpPr>
        <p:grpSpPr>
          <a:xfrm>
            <a:off x="2132434" y="3966468"/>
            <a:ext cx="249813" cy="198252"/>
            <a:chOff x="977936" y="2630556"/>
            <a:chExt cx="249813" cy="198252"/>
          </a:xfrm>
          <a:solidFill>
            <a:schemeClr val="bg2"/>
          </a:solidFill>
        </p:grpSpPr>
        <p:sp>
          <p:nvSpPr>
            <p:cNvPr id="21" name="Freeform: Shape 20">
              <a:extLst>
                <a:ext uri="{FF2B5EF4-FFF2-40B4-BE49-F238E27FC236}">
                  <a16:creationId xmlns:a16="http://schemas.microsoft.com/office/drawing/2014/main" id="{0F9FA17E-A8DB-45C9-9266-4749CB879762}"/>
                </a:ext>
              </a:extLst>
            </p:cNvPr>
            <p:cNvSpPr/>
            <p:nvPr/>
          </p:nvSpPr>
          <p:spPr>
            <a:xfrm>
              <a:off x="977936" y="2630556"/>
              <a:ext cx="99925" cy="198252"/>
            </a:xfrm>
            <a:custGeom>
              <a:avLst/>
              <a:gdLst>
                <a:gd name="connsiteX0" fmla="*/ 0 w 99925"/>
                <a:gd name="connsiteY0" fmla="*/ 0 h 198252"/>
                <a:gd name="connsiteX1" fmla="*/ 0 w 99925"/>
                <a:gd name="connsiteY1" fmla="*/ 99925 h 198252"/>
                <a:gd name="connsiteX2" fmla="*/ 57007 w 99925"/>
                <a:gd name="connsiteY2" fmla="*/ 99925 h 198252"/>
                <a:gd name="connsiteX3" fmla="*/ 0 w 99925"/>
                <a:gd name="connsiteY3" fmla="*/ 155384 h 198252"/>
                <a:gd name="connsiteX4" fmla="*/ 0 w 99925"/>
                <a:gd name="connsiteY4" fmla="*/ 198252 h 198252"/>
                <a:gd name="connsiteX5" fmla="*/ 99925 w 99925"/>
                <a:gd name="connsiteY5" fmla="*/ 99925 h 198252"/>
                <a:gd name="connsiteX6" fmla="*/ 99925 w 99925"/>
                <a:gd name="connsiteY6" fmla="*/ 99925 h 198252"/>
                <a:gd name="connsiteX7" fmla="*/ 99925 w 99925"/>
                <a:gd name="connsiteY7" fmla="*/ 0 h 19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925" h="198252">
                  <a:moveTo>
                    <a:pt x="0" y="0"/>
                  </a:moveTo>
                  <a:lnTo>
                    <a:pt x="0" y="99925"/>
                  </a:lnTo>
                  <a:lnTo>
                    <a:pt x="57007" y="99925"/>
                  </a:lnTo>
                  <a:cubicBezTo>
                    <a:pt x="56142" y="130792"/>
                    <a:pt x="30878" y="155369"/>
                    <a:pt x="0" y="155384"/>
                  </a:cubicBezTo>
                  <a:lnTo>
                    <a:pt x="0" y="198252"/>
                  </a:lnTo>
                  <a:cubicBezTo>
                    <a:pt x="54569" y="198259"/>
                    <a:pt x="99052" y="154487"/>
                    <a:pt x="99925" y="99925"/>
                  </a:cubicBezTo>
                  <a:lnTo>
                    <a:pt x="99925" y="99925"/>
                  </a:lnTo>
                  <a:lnTo>
                    <a:pt x="99925" y="0"/>
                  </a:lnTo>
                  <a:close/>
                </a:path>
              </a:pathLst>
            </a:custGeom>
            <a:grpFill/>
            <a:ln w="4961"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DDB87ED1-42DE-43F1-9364-A8DCCC2C0942}"/>
                </a:ext>
              </a:extLst>
            </p:cNvPr>
            <p:cNvSpPr/>
            <p:nvPr/>
          </p:nvSpPr>
          <p:spPr>
            <a:xfrm>
              <a:off x="1127824" y="2630556"/>
              <a:ext cx="99925" cy="198252"/>
            </a:xfrm>
            <a:custGeom>
              <a:avLst/>
              <a:gdLst>
                <a:gd name="connsiteX0" fmla="*/ 0 w 99925"/>
                <a:gd name="connsiteY0" fmla="*/ 0 h 198252"/>
                <a:gd name="connsiteX1" fmla="*/ 0 w 99925"/>
                <a:gd name="connsiteY1" fmla="*/ 99925 h 198252"/>
                <a:gd name="connsiteX2" fmla="*/ 57007 w 99925"/>
                <a:gd name="connsiteY2" fmla="*/ 99925 h 198252"/>
                <a:gd name="connsiteX3" fmla="*/ 0 w 99925"/>
                <a:gd name="connsiteY3" fmla="*/ 155384 h 198252"/>
                <a:gd name="connsiteX4" fmla="*/ 0 w 99925"/>
                <a:gd name="connsiteY4" fmla="*/ 198252 h 198252"/>
                <a:gd name="connsiteX5" fmla="*/ 99925 w 99925"/>
                <a:gd name="connsiteY5" fmla="*/ 99925 h 198252"/>
                <a:gd name="connsiteX6" fmla="*/ 99925 w 99925"/>
                <a:gd name="connsiteY6" fmla="*/ 99925 h 198252"/>
                <a:gd name="connsiteX7" fmla="*/ 99925 w 99925"/>
                <a:gd name="connsiteY7" fmla="*/ 0 h 19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925" h="198252">
                  <a:moveTo>
                    <a:pt x="0" y="0"/>
                  </a:moveTo>
                  <a:lnTo>
                    <a:pt x="0" y="99925"/>
                  </a:lnTo>
                  <a:lnTo>
                    <a:pt x="57007" y="99925"/>
                  </a:lnTo>
                  <a:cubicBezTo>
                    <a:pt x="56142" y="130792"/>
                    <a:pt x="30878" y="155369"/>
                    <a:pt x="0" y="155384"/>
                  </a:cubicBezTo>
                  <a:lnTo>
                    <a:pt x="0" y="198252"/>
                  </a:lnTo>
                  <a:cubicBezTo>
                    <a:pt x="54569" y="198259"/>
                    <a:pt x="99052" y="154487"/>
                    <a:pt x="99925" y="99925"/>
                  </a:cubicBezTo>
                  <a:lnTo>
                    <a:pt x="99925" y="99925"/>
                  </a:lnTo>
                  <a:lnTo>
                    <a:pt x="99925" y="0"/>
                  </a:lnTo>
                  <a:close/>
                </a:path>
              </a:pathLst>
            </a:custGeom>
            <a:grpFill/>
            <a:ln w="4961" cap="flat">
              <a:noFill/>
              <a:prstDash val="solid"/>
              <a:miter/>
            </a:ln>
          </p:spPr>
          <p:txBody>
            <a:bodyPr rtlCol="0" anchor="ctr"/>
            <a:lstStyle/>
            <a:p>
              <a:endParaRPr lang="en-ID"/>
            </a:p>
          </p:txBody>
        </p:sp>
      </p:grpSp>
      <p:sp>
        <p:nvSpPr>
          <p:cNvPr id="41" name="Freeform: Shape 40">
            <a:extLst>
              <a:ext uri="{FF2B5EF4-FFF2-40B4-BE49-F238E27FC236}">
                <a16:creationId xmlns:a16="http://schemas.microsoft.com/office/drawing/2014/main" id="{6B847E4B-DC83-42A5-9EC9-FE01AC85F054}"/>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2" name="Freeform: Shape 41">
            <a:extLst>
              <a:ext uri="{FF2B5EF4-FFF2-40B4-BE49-F238E27FC236}">
                <a16:creationId xmlns:a16="http://schemas.microsoft.com/office/drawing/2014/main" id="{053919EF-8710-4135-91FA-7365C50A8427}"/>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3" name="Freeform: Shape 42">
            <a:extLst>
              <a:ext uri="{FF2B5EF4-FFF2-40B4-BE49-F238E27FC236}">
                <a16:creationId xmlns:a16="http://schemas.microsoft.com/office/drawing/2014/main" id="{978C3EC0-03AF-4CA7-ABD6-D5949C493542}"/>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4" name="Freeform: Shape 43">
            <a:extLst>
              <a:ext uri="{FF2B5EF4-FFF2-40B4-BE49-F238E27FC236}">
                <a16:creationId xmlns:a16="http://schemas.microsoft.com/office/drawing/2014/main" id="{3B67F07E-9098-41A8-8EDA-66BE04B67500}"/>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47" name="Group 46">
            <a:extLst>
              <a:ext uri="{FF2B5EF4-FFF2-40B4-BE49-F238E27FC236}">
                <a16:creationId xmlns:a16="http://schemas.microsoft.com/office/drawing/2014/main" id="{8224ECCC-7C4D-4E3B-BF9F-3A839439C8E0}"/>
              </a:ext>
            </a:extLst>
          </p:cNvPr>
          <p:cNvGrpSpPr>
            <a:grpSpLocks noChangeAspect="1"/>
          </p:cNvGrpSpPr>
          <p:nvPr/>
        </p:nvGrpSpPr>
        <p:grpSpPr>
          <a:xfrm>
            <a:off x="8420796" y="2379509"/>
            <a:ext cx="1639192" cy="1801059"/>
            <a:chOff x="5754909" y="3048000"/>
            <a:chExt cx="693515" cy="761999"/>
          </a:xfrm>
          <a:solidFill>
            <a:schemeClr val="bg1">
              <a:alpha val="17000"/>
            </a:schemeClr>
          </a:solidFill>
        </p:grpSpPr>
        <p:sp>
          <p:nvSpPr>
            <p:cNvPr id="48" name="Freeform: Shape 47">
              <a:extLst>
                <a:ext uri="{FF2B5EF4-FFF2-40B4-BE49-F238E27FC236}">
                  <a16:creationId xmlns:a16="http://schemas.microsoft.com/office/drawing/2014/main" id="{E6572FCF-CFE9-4A83-B0D4-5EB03B6DE1B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8CE22AD1-1C66-4008-A4B0-3C48DC729ED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CE698BE2-5366-4E2D-A0BC-D9673953044E}"/>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5F96E789-6326-4E62-A8F6-F985D87A646F}"/>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FCFC23FA-E5FD-43D2-B76B-11466E93896F}"/>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CFCC07AA-8C3D-467C-B21D-0E0BE224D578}"/>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E552BA5C-B1CB-4EFE-910F-342EEBBE44B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pic>
        <p:nvPicPr>
          <p:cNvPr id="68" name="PpHolder11">
            <a:extLst>
              <a:ext uri="{FF2B5EF4-FFF2-40B4-BE49-F238E27FC236}">
                <a16:creationId xmlns:a16="http://schemas.microsoft.com/office/drawing/2014/main" id="{B255DBAC-3222-4651-B327-266E94A2B26C}"/>
              </a:ext>
            </a:extLst>
          </p:cNvPr>
          <p:cNvPicPr>
            <a:picLocks/>
          </p:cNvPicPr>
          <p:nvPr/>
        </p:nvPicPr>
        <p:blipFill>
          <a:blip r:embed="rId2"/>
          <a:srcRect l="17567" t="36737" r="72458" b="45530"/>
          <a:stretch>
            <a:fillRect/>
          </a:stretch>
        </p:blipFill>
        <p:spPr>
          <a:xfrm>
            <a:off x="2141767" y="2519405"/>
            <a:ext cx="1216122" cy="1216122"/>
          </a:xfrm>
          <a:custGeom>
            <a:avLst/>
            <a:gdLst>
              <a:gd name="connsiteX0" fmla="*/ 608060 w 1216122"/>
              <a:gd name="connsiteY0" fmla="*/ 0 h 1216122"/>
              <a:gd name="connsiteX1" fmla="*/ 1216122 w 1216122"/>
              <a:gd name="connsiteY1" fmla="*/ 608061 h 1216122"/>
              <a:gd name="connsiteX2" fmla="*/ 608060 w 1216122"/>
              <a:gd name="connsiteY2" fmla="*/ 1216122 h 1216122"/>
              <a:gd name="connsiteX3" fmla="*/ 0 w 1216122"/>
              <a:gd name="connsiteY3" fmla="*/ 608061 h 1216122"/>
              <a:gd name="connsiteX4" fmla="*/ 608060 w 1216122"/>
              <a:gd name="connsiteY4" fmla="*/ 0 h 12161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122" h="1216122">
                <a:moveTo>
                  <a:pt x="608060" y="0"/>
                </a:moveTo>
                <a:cubicBezTo>
                  <a:pt x="943884" y="0"/>
                  <a:pt x="1216122" y="272238"/>
                  <a:pt x="1216122" y="608061"/>
                </a:cubicBezTo>
                <a:cubicBezTo>
                  <a:pt x="1216122" y="943884"/>
                  <a:pt x="943884" y="1216122"/>
                  <a:pt x="608060" y="1216122"/>
                </a:cubicBezTo>
                <a:cubicBezTo>
                  <a:pt x="272238" y="1216122"/>
                  <a:pt x="0" y="943884"/>
                  <a:pt x="0" y="608061"/>
                </a:cubicBezTo>
                <a:cubicBezTo>
                  <a:pt x="0" y="272238"/>
                  <a:pt x="272238" y="0"/>
                  <a:pt x="608060" y="0"/>
                </a:cubicBezTo>
                <a:close/>
              </a:path>
            </a:pathLst>
          </a:custGeom>
        </p:spPr>
      </p:pic>
      <p:sp>
        <p:nvSpPr>
          <p:cNvPr id="23" name="TextBox 22">
            <a:extLst>
              <a:ext uri="{FF2B5EF4-FFF2-40B4-BE49-F238E27FC236}">
                <a16:creationId xmlns:a16="http://schemas.microsoft.com/office/drawing/2014/main" id="{0FE725A7-7106-44B2-8A11-C83B1355B275}"/>
              </a:ext>
            </a:extLst>
          </p:cNvPr>
          <p:cNvSpPr txBox="1"/>
          <p:nvPr/>
        </p:nvSpPr>
        <p:spPr>
          <a:xfrm>
            <a:off x="4182109" y="2768857"/>
            <a:ext cx="2415472" cy="461665"/>
          </a:xfrm>
          <a:prstGeom prst="rect">
            <a:avLst/>
          </a:prstGeom>
          <a:noFill/>
        </p:spPr>
        <p:txBody>
          <a:bodyPr wrap="square" rtlCol="0" anchor="ctr">
            <a:spAutoFit/>
          </a:bodyPr>
          <a:lstStyle/>
          <a:p>
            <a:r>
              <a:rPr lang="en-US" sz="2400" b="1" dirty="0" err="1">
                <a:solidFill>
                  <a:schemeClr val="bg2"/>
                </a:solidFill>
                <a:latin typeface="+mj-lt"/>
              </a:rPr>
              <a:t>Andara</a:t>
            </a:r>
            <a:r>
              <a:rPr lang="en-US" sz="2400" b="1" dirty="0">
                <a:solidFill>
                  <a:schemeClr val="bg2"/>
                </a:solidFill>
                <a:latin typeface="+mj-lt"/>
              </a:rPr>
              <a:t> Morales</a:t>
            </a:r>
            <a:endParaRPr lang="en-ID" sz="2400" b="1" dirty="0">
              <a:solidFill>
                <a:schemeClr val="bg2"/>
              </a:solidFill>
              <a:latin typeface="+mj-lt"/>
            </a:endParaRPr>
          </a:p>
        </p:txBody>
      </p:sp>
      <p:sp>
        <p:nvSpPr>
          <p:cNvPr id="24" name="TextBox 23">
            <a:extLst>
              <a:ext uri="{FF2B5EF4-FFF2-40B4-BE49-F238E27FC236}">
                <a16:creationId xmlns:a16="http://schemas.microsoft.com/office/drawing/2014/main" id="{1E7695EB-9636-4D1E-8EF8-3A27AA157B5B}"/>
              </a:ext>
            </a:extLst>
          </p:cNvPr>
          <p:cNvSpPr txBox="1"/>
          <p:nvPr/>
        </p:nvSpPr>
        <p:spPr>
          <a:xfrm>
            <a:off x="4182110" y="3209075"/>
            <a:ext cx="2415472" cy="276999"/>
          </a:xfrm>
          <a:prstGeom prst="rect">
            <a:avLst/>
          </a:prstGeom>
          <a:noFill/>
        </p:spPr>
        <p:txBody>
          <a:bodyPr wrap="square" rtlCol="0" anchor="ctr">
            <a:spAutoFit/>
          </a:bodyPr>
          <a:lstStyle/>
          <a:p>
            <a:r>
              <a:rPr lang="en-US" sz="1200" i="1" dirty="0" err="1">
                <a:solidFill>
                  <a:schemeClr val="bg2"/>
                </a:solidFill>
              </a:rPr>
              <a:t>Kavantage</a:t>
            </a:r>
            <a:r>
              <a:rPr lang="en-US" sz="1200" i="1" dirty="0">
                <a:solidFill>
                  <a:schemeClr val="bg2"/>
                </a:solidFill>
              </a:rPr>
              <a:t> Head Officer </a:t>
            </a:r>
            <a:endParaRPr lang="en-ID" sz="1200" i="1" dirty="0">
              <a:solidFill>
                <a:schemeClr val="bg2"/>
              </a:solidFill>
            </a:endParaRPr>
          </a:p>
        </p:txBody>
      </p:sp>
      <p:grpSp>
        <p:nvGrpSpPr>
          <p:cNvPr id="25" name="Group 24">
            <a:extLst>
              <a:ext uri="{FF2B5EF4-FFF2-40B4-BE49-F238E27FC236}">
                <a16:creationId xmlns:a16="http://schemas.microsoft.com/office/drawing/2014/main" id="{82194DAF-CAA4-4F38-ADD4-3B30DD4539EB}"/>
              </a:ext>
            </a:extLst>
          </p:cNvPr>
          <p:cNvGrpSpPr/>
          <p:nvPr/>
        </p:nvGrpSpPr>
        <p:grpSpPr>
          <a:xfrm>
            <a:off x="3728274" y="2971351"/>
            <a:ext cx="295281" cy="327618"/>
            <a:chOff x="9614199" y="1418925"/>
            <a:chExt cx="609600" cy="676359"/>
          </a:xfrm>
          <a:solidFill>
            <a:schemeClr val="bg2"/>
          </a:solidFill>
        </p:grpSpPr>
        <p:sp>
          <p:nvSpPr>
            <p:cNvPr id="26" name="Freeform: Shape 25">
              <a:extLst>
                <a:ext uri="{FF2B5EF4-FFF2-40B4-BE49-F238E27FC236}">
                  <a16:creationId xmlns:a16="http://schemas.microsoft.com/office/drawing/2014/main" id="{A7323E9B-4B77-4B32-B845-38BA17666C50}"/>
                </a:ext>
              </a:extLst>
            </p:cNvPr>
            <p:cNvSpPr/>
            <p:nvPr/>
          </p:nvSpPr>
          <p:spPr>
            <a:xfrm>
              <a:off x="9614199" y="1790484"/>
              <a:ext cx="609600" cy="304800"/>
            </a:xfrm>
            <a:custGeom>
              <a:avLst/>
              <a:gdLst>
                <a:gd name="connsiteX0" fmla="*/ 609600 w 609600"/>
                <a:gd name="connsiteY0" fmla="*/ 152400 h 304800"/>
                <a:gd name="connsiteX1" fmla="*/ 579120 w 609600"/>
                <a:gd name="connsiteY1" fmla="*/ 91440 h 304800"/>
                <a:gd name="connsiteX2" fmla="*/ 430530 w 609600"/>
                <a:gd name="connsiteY2" fmla="*/ 19050 h 304800"/>
                <a:gd name="connsiteX3" fmla="*/ 304800 w 609600"/>
                <a:gd name="connsiteY3" fmla="*/ 0 h 304800"/>
                <a:gd name="connsiteX4" fmla="*/ 179070 w 609600"/>
                <a:gd name="connsiteY4" fmla="*/ 19050 h 304800"/>
                <a:gd name="connsiteX5" fmla="*/ 30480 w 609600"/>
                <a:gd name="connsiteY5" fmla="*/ 91440 h 304800"/>
                <a:gd name="connsiteX6" fmla="*/ 0 w 609600"/>
                <a:gd name="connsiteY6" fmla="*/ 152400 h 304800"/>
                <a:gd name="connsiteX7" fmla="*/ 0 w 609600"/>
                <a:gd name="connsiteY7" fmla="*/ 304800 h 304800"/>
                <a:gd name="connsiteX8" fmla="*/ 609600 w 609600"/>
                <a:gd name="connsiteY8" fmla="*/ 3048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 h="304800">
                  <a:moveTo>
                    <a:pt x="609600" y="152400"/>
                  </a:moveTo>
                  <a:cubicBezTo>
                    <a:pt x="609103" y="128536"/>
                    <a:pt x="597913" y="106157"/>
                    <a:pt x="579120" y="91440"/>
                  </a:cubicBezTo>
                  <a:cubicBezTo>
                    <a:pt x="537210" y="57150"/>
                    <a:pt x="483870" y="34290"/>
                    <a:pt x="430530" y="19050"/>
                  </a:cubicBezTo>
                  <a:cubicBezTo>
                    <a:pt x="389779" y="6575"/>
                    <a:pt x="347417" y="157"/>
                    <a:pt x="304800" y="0"/>
                  </a:cubicBezTo>
                  <a:cubicBezTo>
                    <a:pt x="262230" y="734"/>
                    <a:pt x="219947" y="7141"/>
                    <a:pt x="179070" y="19050"/>
                  </a:cubicBezTo>
                  <a:cubicBezTo>
                    <a:pt x="125800" y="34595"/>
                    <a:pt x="75555" y="59073"/>
                    <a:pt x="30480" y="91440"/>
                  </a:cubicBezTo>
                  <a:cubicBezTo>
                    <a:pt x="11687" y="106157"/>
                    <a:pt x="497" y="128536"/>
                    <a:pt x="0" y="152400"/>
                  </a:cubicBezTo>
                  <a:lnTo>
                    <a:pt x="0" y="304800"/>
                  </a:lnTo>
                  <a:lnTo>
                    <a:pt x="609600" y="304800"/>
                  </a:lnTo>
                  <a:close/>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7519A8B8-6D2A-4779-8591-E8AA97A35F39}"/>
                </a:ext>
              </a:extLst>
            </p:cNvPr>
            <p:cNvSpPr/>
            <p:nvPr/>
          </p:nvSpPr>
          <p:spPr>
            <a:xfrm>
              <a:off x="9749022" y="1418925"/>
              <a:ext cx="326044" cy="171533"/>
            </a:xfrm>
            <a:custGeom>
              <a:avLst/>
              <a:gdLst>
                <a:gd name="connsiteX0" fmla="*/ 141402 w 326044"/>
                <a:gd name="connsiteY0" fmla="*/ 140577 h 171533"/>
                <a:gd name="connsiteX1" fmla="*/ 227127 w 326044"/>
                <a:gd name="connsiteY1" fmla="*/ 78951 h 171533"/>
                <a:gd name="connsiteX2" fmla="*/ 227127 w 326044"/>
                <a:gd name="connsiteY2" fmla="*/ 78951 h 171533"/>
                <a:gd name="connsiteX3" fmla="*/ 253416 w 326044"/>
                <a:gd name="connsiteY3" fmla="*/ 89523 h 171533"/>
                <a:gd name="connsiteX4" fmla="*/ 298945 w 326044"/>
                <a:gd name="connsiteY4" fmla="*/ 137815 h 171533"/>
                <a:gd name="connsiteX5" fmla="*/ 321329 w 326044"/>
                <a:gd name="connsiteY5" fmla="*/ 170200 h 171533"/>
                <a:gd name="connsiteX6" fmla="*/ 321329 w 326044"/>
                <a:gd name="connsiteY6" fmla="*/ 170200 h 171533"/>
                <a:gd name="connsiteX7" fmla="*/ 322377 w 326044"/>
                <a:gd name="connsiteY7" fmla="*/ 171534 h 171533"/>
                <a:gd name="connsiteX8" fmla="*/ 322377 w 326044"/>
                <a:gd name="connsiteY8" fmla="*/ 171534 h 171533"/>
                <a:gd name="connsiteX9" fmla="*/ 323615 w 326044"/>
                <a:gd name="connsiteY9" fmla="*/ 111240 h 171533"/>
                <a:gd name="connsiteX10" fmla="*/ 293802 w 326044"/>
                <a:gd name="connsiteY10" fmla="*/ 50090 h 171533"/>
                <a:gd name="connsiteX11" fmla="*/ 243795 w 326044"/>
                <a:gd name="connsiteY11" fmla="*/ 33421 h 171533"/>
                <a:gd name="connsiteX12" fmla="*/ 157880 w 326044"/>
                <a:gd name="connsiteY12" fmla="*/ 84 h 171533"/>
                <a:gd name="connsiteX13" fmla="*/ 36150 w 326044"/>
                <a:gd name="connsiteY13" fmla="*/ 52376 h 171533"/>
                <a:gd name="connsiteX14" fmla="*/ 6432 w 326044"/>
                <a:gd name="connsiteY14" fmla="*/ 134958 h 171533"/>
                <a:gd name="connsiteX15" fmla="*/ 2908 w 326044"/>
                <a:gd name="connsiteY15" fmla="*/ 162866 h 171533"/>
                <a:gd name="connsiteX16" fmla="*/ 18815 w 326044"/>
                <a:gd name="connsiteY16" fmla="*/ 162866 h 171533"/>
                <a:gd name="connsiteX17" fmla="*/ 18815 w 326044"/>
                <a:gd name="connsiteY17" fmla="*/ 162866 h 171533"/>
                <a:gd name="connsiteX18" fmla="*/ 141402 w 326044"/>
                <a:gd name="connsiteY18" fmla="*/ 140577 h 171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26044" h="171533">
                  <a:moveTo>
                    <a:pt x="141402" y="140577"/>
                  </a:moveTo>
                  <a:cubicBezTo>
                    <a:pt x="166167" y="126004"/>
                    <a:pt x="227127" y="78951"/>
                    <a:pt x="227127" y="78951"/>
                  </a:cubicBezTo>
                  <a:lnTo>
                    <a:pt x="227127" y="78951"/>
                  </a:lnTo>
                  <a:cubicBezTo>
                    <a:pt x="236746" y="79784"/>
                    <a:pt x="245898" y="83465"/>
                    <a:pt x="253416" y="89523"/>
                  </a:cubicBezTo>
                  <a:cubicBezTo>
                    <a:pt x="271708" y="102368"/>
                    <a:pt x="287199" y="118799"/>
                    <a:pt x="298945" y="137815"/>
                  </a:cubicBezTo>
                  <a:cubicBezTo>
                    <a:pt x="309518" y="153627"/>
                    <a:pt x="318567" y="166390"/>
                    <a:pt x="321329" y="170200"/>
                  </a:cubicBezTo>
                  <a:lnTo>
                    <a:pt x="321329" y="170200"/>
                  </a:lnTo>
                  <a:lnTo>
                    <a:pt x="322377" y="171534"/>
                  </a:lnTo>
                  <a:lnTo>
                    <a:pt x="322377" y="171534"/>
                  </a:lnTo>
                  <a:cubicBezTo>
                    <a:pt x="327139" y="162009"/>
                    <a:pt x="326949" y="135434"/>
                    <a:pt x="323615" y="111240"/>
                  </a:cubicBezTo>
                  <a:cubicBezTo>
                    <a:pt x="318948" y="77903"/>
                    <a:pt x="315138" y="67997"/>
                    <a:pt x="293802" y="50090"/>
                  </a:cubicBezTo>
                  <a:cubicBezTo>
                    <a:pt x="280207" y="37769"/>
                    <a:pt x="262063" y="31721"/>
                    <a:pt x="243795" y="33421"/>
                  </a:cubicBezTo>
                  <a:cubicBezTo>
                    <a:pt x="219009" y="14187"/>
                    <a:pt x="189151" y="2602"/>
                    <a:pt x="157880" y="84"/>
                  </a:cubicBezTo>
                  <a:cubicBezTo>
                    <a:pt x="110255" y="-1631"/>
                    <a:pt x="58248" y="23229"/>
                    <a:pt x="36150" y="52376"/>
                  </a:cubicBezTo>
                  <a:cubicBezTo>
                    <a:pt x="2718" y="96191"/>
                    <a:pt x="6432" y="124766"/>
                    <a:pt x="6432" y="134958"/>
                  </a:cubicBezTo>
                  <a:cubicBezTo>
                    <a:pt x="6432" y="145149"/>
                    <a:pt x="-5283" y="162866"/>
                    <a:pt x="2908" y="162866"/>
                  </a:cubicBezTo>
                  <a:cubicBezTo>
                    <a:pt x="8242" y="162866"/>
                    <a:pt x="13481" y="162866"/>
                    <a:pt x="18815" y="162866"/>
                  </a:cubicBezTo>
                  <a:lnTo>
                    <a:pt x="18815" y="162866"/>
                  </a:lnTo>
                  <a:cubicBezTo>
                    <a:pt x="49009" y="162009"/>
                    <a:pt x="110636" y="158675"/>
                    <a:pt x="141402" y="140577"/>
                  </a:cubicBezTo>
                  <a:close/>
                </a:path>
              </a:pathLst>
            </a:custGeom>
            <a:grp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94386342-EA8C-47A5-AB0D-5C98D4A751EE}"/>
                </a:ext>
              </a:extLst>
            </p:cNvPr>
            <p:cNvSpPr/>
            <p:nvPr/>
          </p:nvSpPr>
          <p:spPr>
            <a:xfrm>
              <a:off x="9766694" y="1518068"/>
              <a:ext cx="303276" cy="233186"/>
            </a:xfrm>
            <a:custGeom>
              <a:avLst/>
              <a:gdLst>
                <a:gd name="connsiteX0" fmla="*/ 289655 w 303276"/>
                <a:gd name="connsiteY0" fmla="*/ 83534 h 233186"/>
                <a:gd name="connsiteX1" fmla="*/ 265938 w 303276"/>
                <a:gd name="connsiteY1" fmla="*/ 49340 h 233186"/>
                <a:gd name="connsiteX2" fmla="*/ 225076 w 303276"/>
                <a:gd name="connsiteY2" fmla="*/ 5715 h 233186"/>
                <a:gd name="connsiteX3" fmla="*/ 214694 w 303276"/>
                <a:gd name="connsiteY3" fmla="*/ 0 h 233186"/>
                <a:gd name="connsiteX4" fmla="*/ 133350 w 303276"/>
                <a:gd name="connsiteY4" fmla="*/ 57721 h 233186"/>
                <a:gd name="connsiteX5" fmla="*/ 0 w 303276"/>
                <a:gd name="connsiteY5" fmla="*/ 82677 h 233186"/>
                <a:gd name="connsiteX6" fmla="*/ 154278 w 303276"/>
                <a:gd name="connsiteY6" fmla="*/ 233175 h 233186"/>
                <a:gd name="connsiteX7" fmla="*/ 303276 w 303276"/>
                <a:gd name="connsiteY7" fmla="*/ 102203 h 233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3276" h="233186">
                  <a:moveTo>
                    <a:pt x="289655" y="83534"/>
                  </a:moveTo>
                  <a:cubicBezTo>
                    <a:pt x="289179" y="82868"/>
                    <a:pt x="278702" y="68294"/>
                    <a:pt x="265938" y="49340"/>
                  </a:cubicBezTo>
                  <a:cubicBezTo>
                    <a:pt x="255456" y="32148"/>
                    <a:pt x="241546" y="17297"/>
                    <a:pt x="225076" y="5715"/>
                  </a:cubicBezTo>
                  <a:cubicBezTo>
                    <a:pt x="221870" y="3380"/>
                    <a:pt x="218382" y="1460"/>
                    <a:pt x="214694" y="0"/>
                  </a:cubicBezTo>
                  <a:cubicBezTo>
                    <a:pt x="197739" y="12859"/>
                    <a:pt x="154115" y="45625"/>
                    <a:pt x="133350" y="57721"/>
                  </a:cubicBezTo>
                  <a:cubicBezTo>
                    <a:pt x="100394" y="76771"/>
                    <a:pt x="40291" y="81820"/>
                    <a:pt x="0" y="82677"/>
                  </a:cubicBezTo>
                  <a:cubicBezTo>
                    <a:pt x="1044" y="166839"/>
                    <a:pt x="70116" y="234219"/>
                    <a:pt x="154278" y="233175"/>
                  </a:cubicBezTo>
                  <a:cubicBezTo>
                    <a:pt x="229450" y="232243"/>
                    <a:pt x="292712" y="176634"/>
                    <a:pt x="303276" y="102203"/>
                  </a:cubicBezTo>
                  <a:close/>
                </a:path>
              </a:pathLst>
            </a:custGeom>
            <a:grpFill/>
            <a:ln w="9525" cap="flat">
              <a:noFill/>
              <a:prstDash val="solid"/>
              <a:miter/>
            </a:ln>
          </p:spPr>
          <p:txBody>
            <a:bodyPr rtlCol="0" anchor="ctr"/>
            <a:lstStyle/>
            <a:p>
              <a:endParaRPr lang="en-ID"/>
            </a:p>
          </p:txBody>
        </p:sp>
      </p:grpSp>
      <p:sp>
        <p:nvSpPr>
          <p:cNvPr id="9" name="Rectangle 8">
            <a:extLst>
              <a:ext uri="{FF2B5EF4-FFF2-40B4-BE49-F238E27FC236}">
                <a16:creationId xmlns:a16="http://schemas.microsoft.com/office/drawing/2014/main" id="{A26890B2-D016-41AD-9D4D-9329E7BAFAF4}"/>
              </a:ext>
            </a:extLst>
          </p:cNvPr>
          <p:cNvSpPr/>
          <p:nvPr/>
        </p:nvSpPr>
        <p:spPr>
          <a:xfrm>
            <a:off x="7014679" y="3733800"/>
            <a:ext cx="2744788" cy="1524000"/>
          </a:xfrm>
          <a:prstGeom prst="rect">
            <a:avLst/>
          </a:prstGeom>
          <a:solidFill>
            <a:schemeClr val="bg2"/>
          </a:solidFill>
          <a:ln>
            <a:noFill/>
          </a:ln>
          <a:effectLst>
            <a:outerShdw blurRad="3937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TextBox 9">
            <a:extLst>
              <a:ext uri="{FF2B5EF4-FFF2-40B4-BE49-F238E27FC236}">
                <a16:creationId xmlns:a16="http://schemas.microsoft.com/office/drawing/2014/main" id="{9BF3347D-E50A-4F6B-AF9D-D671B438A622}"/>
              </a:ext>
            </a:extLst>
          </p:cNvPr>
          <p:cNvSpPr txBox="1"/>
          <p:nvPr/>
        </p:nvSpPr>
        <p:spPr>
          <a:xfrm>
            <a:off x="7300356" y="4326732"/>
            <a:ext cx="2330351" cy="339837"/>
          </a:xfrm>
          <a:prstGeom prst="rect">
            <a:avLst/>
          </a:prstGeom>
          <a:noFill/>
        </p:spPr>
        <p:txBody>
          <a:bodyPr wrap="square" rtlCol="0">
            <a:spAutoFit/>
          </a:bodyPr>
          <a:lstStyle/>
          <a:p>
            <a:pPr>
              <a:lnSpc>
                <a:spcPct val="150000"/>
              </a:lnSpc>
            </a:pPr>
            <a:r>
              <a:rPr lang="en-US" sz="1200" dirty="0">
                <a:solidFill>
                  <a:schemeClr val="tx2"/>
                </a:solidFill>
              </a:rPr>
              <a:t>A wonderful serenity has taken</a:t>
            </a:r>
          </a:p>
        </p:txBody>
      </p:sp>
      <p:sp>
        <p:nvSpPr>
          <p:cNvPr id="11" name="TextBox 10">
            <a:extLst>
              <a:ext uri="{FF2B5EF4-FFF2-40B4-BE49-F238E27FC236}">
                <a16:creationId xmlns:a16="http://schemas.microsoft.com/office/drawing/2014/main" id="{09EAC81D-30A0-4E4D-A49A-7FC1438652CF}"/>
              </a:ext>
            </a:extLst>
          </p:cNvPr>
          <p:cNvSpPr txBox="1"/>
          <p:nvPr/>
        </p:nvSpPr>
        <p:spPr>
          <a:xfrm>
            <a:off x="7278054" y="3976215"/>
            <a:ext cx="1907193" cy="400110"/>
          </a:xfrm>
          <a:prstGeom prst="rect">
            <a:avLst/>
          </a:prstGeom>
          <a:noFill/>
        </p:spPr>
        <p:txBody>
          <a:bodyPr wrap="square" rtlCol="0">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grpSp>
        <p:nvGrpSpPr>
          <p:cNvPr id="12" name="Group 11">
            <a:extLst>
              <a:ext uri="{FF2B5EF4-FFF2-40B4-BE49-F238E27FC236}">
                <a16:creationId xmlns:a16="http://schemas.microsoft.com/office/drawing/2014/main" id="{C3D7AB8D-9D25-4701-A788-8B85F5E13FFD}"/>
              </a:ext>
            </a:extLst>
          </p:cNvPr>
          <p:cNvGrpSpPr/>
          <p:nvPr/>
        </p:nvGrpSpPr>
        <p:grpSpPr>
          <a:xfrm>
            <a:off x="7360203" y="4715065"/>
            <a:ext cx="1375584" cy="207010"/>
            <a:chOff x="7263803" y="4333715"/>
            <a:chExt cx="1742553" cy="262235"/>
          </a:xfrm>
          <a:solidFill>
            <a:schemeClr val="accent2"/>
          </a:solidFill>
        </p:grpSpPr>
        <p:sp>
          <p:nvSpPr>
            <p:cNvPr id="13" name="Star: 5 Points 12">
              <a:extLst>
                <a:ext uri="{FF2B5EF4-FFF2-40B4-BE49-F238E27FC236}">
                  <a16:creationId xmlns:a16="http://schemas.microsoft.com/office/drawing/2014/main" id="{AA9910F9-35A6-433B-8923-770985215451}"/>
                </a:ext>
              </a:extLst>
            </p:cNvPr>
            <p:cNvSpPr/>
            <p:nvPr/>
          </p:nvSpPr>
          <p:spPr>
            <a:xfrm>
              <a:off x="7263803"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Star: 5 Points 13">
              <a:extLst>
                <a:ext uri="{FF2B5EF4-FFF2-40B4-BE49-F238E27FC236}">
                  <a16:creationId xmlns:a16="http://schemas.microsoft.com/office/drawing/2014/main" id="{7116F57F-E013-4902-A6D4-739DE003CD57}"/>
                </a:ext>
              </a:extLst>
            </p:cNvPr>
            <p:cNvSpPr/>
            <p:nvPr/>
          </p:nvSpPr>
          <p:spPr>
            <a:xfrm>
              <a:off x="7637000"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Star: 5 Points 14">
              <a:extLst>
                <a:ext uri="{FF2B5EF4-FFF2-40B4-BE49-F238E27FC236}">
                  <a16:creationId xmlns:a16="http://schemas.microsoft.com/office/drawing/2014/main" id="{8ACD2937-FC67-4C19-8DDB-C5F2A01F44FB}"/>
                </a:ext>
              </a:extLst>
            </p:cNvPr>
            <p:cNvSpPr/>
            <p:nvPr/>
          </p:nvSpPr>
          <p:spPr>
            <a:xfrm>
              <a:off x="8010197"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Star: 5 Points 15">
              <a:extLst>
                <a:ext uri="{FF2B5EF4-FFF2-40B4-BE49-F238E27FC236}">
                  <a16:creationId xmlns:a16="http://schemas.microsoft.com/office/drawing/2014/main" id="{D32D9829-CA16-4EB8-B23D-31BC3925F9C4}"/>
                </a:ext>
              </a:extLst>
            </p:cNvPr>
            <p:cNvSpPr/>
            <p:nvPr/>
          </p:nvSpPr>
          <p:spPr>
            <a:xfrm>
              <a:off x="8377152"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Star: 5 Points 16">
              <a:extLst>
                <a:ext uri="{FF2B5EF4-FFF2-40B4-BE49-F238E27FC236}">
                  <a16:creationId xmlns:a16="http://schemas.microsoft.com/office/drawing/2014/main" id="{0D1BA545-6942-4CA3-9F46-AF1FD65F8863}"/>
                </a:ext>
              </a:extLst>
            </p:cNvPr>
            <p:cNvSpPr/>
            <p:nvPr/>
          </p:nvSpPr>
          <p:spPr>
            <a:xfrm>
              <a:off x="8744121"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Star: 5 Points 17">
              <a:extLst>
                <a:ext uri="{FF2B5EF4-FFF2-40B4-BE49-F238E27FC236}">
                  <a16:creationId xmlns:a16="http://schemas.microsoft.com/office/drawing/2014/main" id="{EC30105E-D484-43F1-AA9A-1454B66C1F01}"/>
                </a:ext>
              </a:extLst>
            </p:cNvPr>
            <p:cNvSpPr/>
            <p:nvPr/>
          </p:nvSpPr>
          <p:spPr>
            <a:xfrm>
              <a:off x="7267415"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55" name="Group 54">
            <a:extLst>
              <a:ext uri="{FF2B5EF4-FFF2-40B4-BE49-F238E27FC236}">
                <a16:creationId xmlns:a16="http://schemas.microsoft.com/office/drawing/2014/main" id="{D22461F2-2CFE-49B7-A262-8A881F8AE4A4}"/>
              </a:ext>
            </a:extLst>
          </p:cNvPr>
          <p:cNvGrpSpPr/>
          <p:nvPr/>
        </p:nvGrpSpPr>
        <p:grpSpPr>
          <a:xfrm flipH="1">
            <a:off x="11736280" y="6144108"/>
            <a:ext cx="75882" cy="340360"/>
            <a:chOff x="9907480" y="461639"/>
            <a:chExt cx="97654" cy="438014"/>
          </a:xfrm>
        </p:grpSpPr>
        <p:sp>
          <p:nvSpPr>
            <p:cNvPr id="56" name="Oval 55">
              <a:extLst>
                <a:ext uri="{FF2B5EF4-FFF2-40B4-BE49-F238E27FC236}">
                  <a16:creationId xmlns:a16="http://schemas.microsoft.com/office/drawing/2014/main" id="{0264D7B1-4D5C-46BC-BAC5-E25914808ED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7" name="Oval 56">
              <a:extLst>
                <a:ext uri="{FF2B5EF4-FFF2-40B4-BE49-F238E27FC236}">
                  <a16:creationId xmlns:a16="http://schemas.microsoft.com/office/drawing/2014/main" id="{8CF5C054-82E9-4848-A712-5EE1DA367F6E}"/>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8" name="Oval 57">
              <a:extLst>
                <a:ext uri="{FF2B5EF4-FFF2-40B4-BE49-F238E27FC236}">
                  <a16:creationId xmlns:a16="http://schemas.microsoft.com/office/drawing/2014/main" id="{E5C64152-BBE1-4627-8DBA-1553D1239F92}"/>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59" name="Group 58">
            <a:extLst>
              <a:ext uri="{FF2B5EF4-FFF2-40B4-BE49-F238E27FC236}">
                <a16:creationId xmlns:a16="http://schemas.microsoft.com/office/drawing/2014/main" id="{FDFBA81D-CDF3-4490-97AF-49908F4B9939}"/>
              </a:ext>
            </a:extLst>
          </p:cNvPr>
          <p:cNvGrpSpPr/>
          <p:nvPr/>
        </p:nvGrpSpPr>
        <p:grpSpPr>
          <a:xfrm>
            <a:off x="342656" y="351039"/>
            <a:ext cx="675098" cy="128804"/>
            <a:chOff x="3591836" y="2985608"/>
            <a:chExt cx="4510140" cy="860501"/>
          </a:xfrm>
          <a:solidFill>
            <a:schemeClr val="tx1"/>
          </a:solidFill>
        </p:grpSpPr>
        <p:sp>
          <p:nvSpPr>
            <p:cNvPr id="60" name="Freeform: Shape 59">
              <a:extLst>
                <a:ext uri="{FF2B5EF4-FFF2-40B4-BE49-F238E27FC236}">
                  <a16:creationId xmlns:a16="http://schemas.microsoft.com/office/drawing/2014/main" id="{F1376E6E-C870-425C-BE2C-399621202232}"/>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81C857EA-C8DB-4216-BB60-298ABF406E9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238FC09E-0C55-462B-A2E0-0AF465341C8A}"/>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73B4F18F-CC26-4AD5-BFEC-56D689670088}"/>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177DAF46-9078-4E6C-AF98-F4AB48DC8763}"/>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4C696CA7-A62E-404E-80EE-BD4A312E9FEA}"/>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461421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ppt_w</p:attrName>
                                        </p:attrNameLst>
                                      </p:cBhvr>
                                      <p:tavLst>
                                        <p:tav tm="0">
                                          <p:val>
                                            <p:fltVal val="0"/>
                                          </p:val>
                                        </p:tav>
                                        <p:tav tm="100000">
                                          <p:val>
                                            <p:strVal val="#ppt_w"/>
                                          </p:val>
                                        </p:tav>
                                      </p:tavLst>
                                    </p:anim>
                                    <p:anim calcmode="lin" valueType="num">
                                      <p:cBhvr>
                                        <p:cTn id="24" dur="500" fill="hold"/>
                                        <p:tgtEl>
                                          <p:spTgt spid="25"/>
                                        </p:tgtEl>
                                        <p:attrNameLst>
                                          <p:attrName>ppt_h</p:attrName>
                                        </p:attrNameLst>
                                      </p:cBhvr>
                                      <p:tavLst>
                                        <p:tav tm="0">
                                          <p:val>
                                            <p:fltVal val="0"/>
                                          </p:val>
                                        </p:tav>
                                        <p:tav tm="100000">
                                          <p:val>
                                            <p:strVal val="#ppt_h"/>
                                          </p:val>
                                        </p:tav>
                                      </p:tavLst>
                                    </p:anim>
                                    <p:animEffect transition="in" filter="fade">
                                      <p:cBhvr>
                                        <p:cTn id="25" dur="500"/>
                                        <p:tgtEl>
                                          <p:spTgt spid="25"/>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left)">
                                      <p:cBhvr>
                                        <p:cTn id="33" dur="500"/>
                                        <p:tgtEl>
                                          <p:spTgt spid="24"/>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500"/>
                                        <p:tgtEl>
                                          <p:spTgt spid="19"/>
                                        </p:tgtEl>
                                      </p:cBhvr>
                                    </p:animEffect>
                                  </p:childTnLst>
                                </p:cTn>
                              </p:par>
                            </p:childTnLst>
                          </p:cTn>
                        </p:par>
                        <p:par>
                          <p:cTn id="44" fill="hold">
                            <p:stCondLst>
                              <p:cond delay="4500"/>
                            </p:stCondLst>
                            <p:childTnLst>
                              <p:par>
                                <p:cTn id="45" presetID="10" presetClass="entr" presetSubtype="0" fill="hold"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500"/>
                                        <p:tgtEl>
                                          <p:spTgt spid="47"/>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up)">
                                      <p:cBhvr>
                                        <p:cTn id="51" dur="500"/>
                                        <p:tgtEl>
                                          <p:spTgt spid="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wipe(left)">
                                      <p:cBhvr>
                                        <p:cTn id="55" dur="500"/>
                                        <p:tgtEl>
                                          <p:spTgt spid="11"/>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wipe(left)">
                                      <p:cBhvr>
                                        <p:cTn id="59" dur="500"/>
                                        <p:tgtEl>
                                          <p:spTgt spid="10"/>
                                        </p:tgtEl>
                                      </p:cBhvr>
                                    </p:animEffect>
                                  </p:childTnLst>
                                </p:cTn>
                              </p:par>
                            </p:childTnLst>
                          </p:cTn>
                        </p:par>
                        <p:par>
                          <p:cTn id="60" fill="hold">
                            <p:stCondLst>
                              <p:cond delay="6500"/>
                            </p:stCondLst>
                            <p:childTnLst>
                              <p:par>
                                <p:cTn id="61" presetID="22" presetClass="entr" presetSubtype="8"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left)">
                                      <p:cBhvr>
                                        <p:cTn id="63" dur="500"/>
                                        <p:tgtEl>
                                          <p:spTgt spid="12"/>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1"/>
                                        </p:tgtEl>
                                        <p:attrNameLst>
                                          <p:attrName>style.visibility</p:attrName>
                                        </p:attrNameLst>
                                      </p:cBhvr>
                                      <p:to>
                                        <p:strVal val="visible"/>
                                      </p:to>
                                    </p:set>
                                    <p:animEffect transition="in" filter="fade">
                                      <p:cBhvr>
                                        <p:cTn id="70" dur="500"/>
                                        <p:tgtEl>
                                          <p:spTgt spid="41"/>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3"/>
                                        </p:tgtEl>
                                        <p:attrNameLst>
                                          <p:attrName>style.visibility</p:attrName>
                                        </p:attrNameLst>
                                      </p:cBhvr>
                                      <p:to>
                                        <p:strVal val="visible"/>
                                      </p:to>
                                    </p:set>
                                    <p:animEffect transition="in" filter="fade">
                                      <p:cBhvr>
                                        <p:cTn id="73" dur="500"/>
                                        <p:tgtEl>
                                          <p:spTgt spid="43"/>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44"/>
                                        </p:tgtEl>
                                        <p:attrNameLst>
                                          <p:attrName>style.visibility</p:attrName>
                                        </p:attrNameLst>
                                      </p:cBhvr>
                                      <p:to>
                                        <p:strVal val="visible"/>
                                      </p:to>
                                    </p:set>
                                    <p:animEffect transition="in" filter="fade">
                                      <p:cBhvr>
                                        <p:cTn id="76"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19" grpId="0"/>
      <p:bldP spid="41" grpId="0" animBg="1"/>
      <p:bldP spid="42" grpId="0" animBg="1"/>
      <p:bldP spid="43" grpId="0" animBg="1"/>
      <p:bldP spid="44" grpId="0" animBg="1"/>
      <p:bldP spid="23" grpId="0"/>
      <p:bldP spid="24" grpId="0"/>
      <p:bldP spid="9" grpId="0" animBg="1"/>
      <p:bldP spid="10" grpId="0"/>
      <p:bldP spid="1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DAFB7CC-AEB9-49E1-B591-B42FFD669729}"/>
              </a:ext>
            </a:extLst>
          </p:cNvPr>
          <p:cNvGrpSpPr/>
          <p:nvPr/>
        </p:nvGrpSpPr>
        <p:grpSpPr>
          <a:xfrm flipH="1">
            <a:off x="11736280" y="6144108"/>
            <a:ext cx="75882" cy="340360"/>
            <a:chOff x="9907480" y="461639"/>
            <a:chExt cx="97654" cy="438014"/>
          </a:xfrm>
        </p:grpSpPr>
        <p:sp>
          <p:nvSpPr>
            <p:cNvPr id="3" name="Oval 2">
              <a:extLst>
                <a:ext uri="{FF2B5EF4-FFF2-40B4-BE49-F238E27FC236}">
                  <a16:creationId xmlns:a16="http://schemas.microsoft.com/office/drawing/2014/main" id="{4C98D33D-38B7-4B52-A4A2-C5834CF4D7D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Oval 3">
              <a:extLst>
                <a:ext uri="{FF2B5EF4-FFF2-40B4-BE49-F238E27FC236}">
                  <a16:creationId xmlns:a16="http://schemas.microsoft.com/office/drawing/2014/main" id="{C948DA12-CEFA-4F29-9405-87F0C5A01BF7}"/>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Oval 4">
              <a:extLst>
                <a:ext uri="{FF2B5EF4-FFF2-40B4-BE49-F238E27FC236}">
                  <a16:creationId xmlns:a16="http://schemas.microsoft.com/office/drawing/2014/main" id="{DC4B2C53-DAB6-4782-A258-4CB577F194D0}"/>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3" name="TextBox 12">
            <a:extLst>
              <a:ext uri="{FF2B5EF4-FFF2-40B4-BE49-F238E27FC236}">
                <a16:creationId xmlns:a16="http://schemas.microsoft.com/office/drawing/2014/main" id="{9CCDCBEB-8639-4CA6-9191-1917995FB50A}"/>
              </a:ext>
            </a:extLst>
          </p:cNvPr>
          <p:cNvSpPr txBox="1"/>
          <p:nvPr/>
        </p:nvSpPr>
        <p:spPr>
          <a:xfrm>
            <a:off x="1860787" y="5144713"/>
            <a:ext cx="2397572" cy="613566"/>
          </a:xfrm>
          <a:prstGeom prst="rect">
            <a:avLst/>
          </a:prstGeom>
          <a:noFill/>
        </p:spPr>
        <p:txBody>
          <a:bodyPr wrap="square" rtlCol="0" anchor="ctr">
            <a:spAutoFit/>
          </a:bodyPr>
          <a:lstStyle/>
          <a:p>
            <a:pPr>
              <a:lnSpc>
                <a:spcPct val="150000"/>
              </a:lnSpc>
            </a:pPr>
            <a:r>
              <a:rPr lang="en-US" sz="1200" dirty="0"/>
              <a:t>A wonderful serenity has taken possession of my entire soul </a:t>
            </a:r>
          </a:p>
        </p:txBody>
      </p:sp>
      <p:sp>
        <p:nvSpPr>
          <p:cNvPr id="14" name="TextBox 13">
            <a:extLst>
              <a:ext uri="{FF2B5EF4-FFF2-40B4-BE49-F238E27FC236}">
                <a16:creationId xmlns:a16="http://schemas.microsoft.com/office/drawing/2014/main" id="{64F4B864-C088-45FE-B127-ED03FAD38709}"/>
              </a:ext>
            </a:extLst>
          </p:cNvPr>
          <p:cNvSpPr txBox="1"/>
          <p:nvPr/>
        </p:nvSpPr>
        <p:spPr>
          <a:xfrm>
            <a:off x="1536219" y="4742606"/>
            <a:ext cx="2560849" cy="400110"/>
          </a:xfrm>
          <a:prstGeom prst="rect">
            <a:avLst/>
          </a:prstGeom>
          <a:noFill/>
        </p:spPr>
        <p:txBody>
          <a:bodyPr wrap="square" rtlCol="0" anchor="ctr">
            <a:spAutoFit/>
          </a:bodyPr>
          <a:lstStyle/>
          <a:p>
            <a:r>
              <a:rPr lang="en-US" sz="2000" b="1" dirty="0">
                <a:solidFill>
                  <a:schemeClr val="accent1"/>
                </a:solidFill>
                <a:latin typeface="+mj-lt"/>
              </a:rPr>
              <a:t>Location Address</a:t>
            </a:r>
            <a:endParaRPr lang="en-ID" sz="2000" b="1" dirty="0">
              <a:solidFill>
                <a:schemeClr val="accent1"/>
              </a:solidFill>
              <a:latin typeface="+mj-lt"/>
            </a:endParaRPr>
          </a:p>
        </p:txBody>
      </p:sp>
      <p:sp>
        <p:nvSpPr>
          <p:cNvPr id="15" name="Graphic 432" descr="Marker">
            <a:extLst>
              <a:ext uri="{FF2B5EF4-FFF2-40B4-BE49-F238E27FC236}">
                <a16:creationId xmlns:a16="http://schemas.microsoft.com/office/drawing/2014/main" id="{21D8BD60-5F4D-4820-B3DD-EEAEC970C695}"/>
              </a:ext>
            </a:extLst>
          </p:cNvPr>
          <p:cNvSpPr/>
          <p:nvPr/>
        </p:nvSpPr>
        <p:spPr>
          <a:xfrm>
            <a:off x="1653671" y="5269507"/>
            <a:ext cx="125647" cy="208390"/>
          </a:xfrm>
          <a:custGeom>
            <a:avLst/>
            <a:gdLst>
              <a:gd name="connsiteX0" fmla="*/ 83264 w 163095"/>
              <a:gd name="connsiteY0" fmla="*/ 119338 h 270499"/>
              <a:gd name="connsiteX1" fmla="*/ 47463 w 163095"/>
              <a:gd name="connsiteY1" fmla="*/ 83537 h 270499"/>
              <a:gd name="connsiteX2" fmla="*/ 83264 w 163095"/>
              <a:gd name="connsiteY2" fmla="*/ 47735 h 270499"/>
              <a:gd name="connsiteX3" fmla="*/ 119066 w 163095"/>
              <a:gd name="connsiteY3" fmla="*/ 83537 h 270499"/>
              <a:gd name="connsiteX4" fmla="*/ 83264 w 163095"/>
              <a:gd name="connsiteY4" fmla="*/ 119338 h 270499"/>
              <a:gd name="connsiteX5" fmla="*/ 83264 w 163095"/>
              <a:gd name="connsiteY5" fmla="*/ 0 h 270499"/>
              <a:gd name="connsiteX6" fmla="*/ 14446 w 163095"/>
              <a:gd name="connsiteY6" fmla="*/ 36597 h 270499"/>
              <a:gd name="connsiteX7" fmla="*/ 5694 w 163095"/>
              <a:gd name="connsiteY7" fmla="*/ 114167 h 270499"/>
              <a:gd name="connsiteX8" fmla="*/ 43485 w 163095"/>
              <a:gd name="connsiteY8" fmla="*/ 197704 h 270499"/>
              <a:gd name="connsiteX9" fmla="*/ 76104 w 163095"/>
              <a:gd name="connsiteY9" fmla="*/ 266124 h 270499"/>
              <a:gd name="connsiteX10" fmla="*/ 83264 w 163095"/>
              <a:gd name="connsiteY10" fmla="*/ 270500 h 270499"/>
              <a:gd name="connsiteX11" fmla="*/ 90425 w 163095"/>
              <a:gd name="connsiteY11" fmla="*/ 266124 h 270499"/>
              <a:gd name="connsiteX12" fmla="*/ 123044 w 163095"/>
              <a:gd name="connsiteY12" fmla="*/ 197704 h 270499"/>
              <a:gd name="connsiteX13" fmla="*/ 160834 w 163095"/>
              <a:gd name="connsiteY13" fmla="*/ 114167 h 270499"/>
              <a:gd name="connsiteX14" fmla="*/ 152083 w 163095"/>
              <a:gd name="connsiteY14" fmla="*/ 36597 h 270499"/>
              <a:gd name="connsiteX15" fmla="*/ 83264 w 163095"/>
              <a:gd name="connsiteY15" fmla="*/ 0 h 270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3095" h="270499">
                <a:moveTo>
                  <a:pt x="83264" y="119338"/>
                </a:moveTo>
                <a:cubicBezTo>
                  <a:pt x="63375" y="119338"/>
                  <a:pt x="47463" y="103426"/>
                  <a:pt x="47463" y="83537"/>
                </a:cubicBezTo>
                <a:cubicBezTo>
                  <a:pt x="47463" y="63647"/>
                  <a:pt x="63375" y="47735"/>
                  <a:pt x="83264" y="47735"/>
                </a:cubicBezTo>
                <a:cubicBezTo>
                  <a:pt x="103154" y="47735"/>
                  <a:pt x="119066" y="63647"/>
                  <a:pt x="119066" y="83537"/>
                </a:cubicBezTo>
                <a:cubicBezTo>
                  <a:pt x="119066" y="103426"/>
                  <a:pt x="103154" y="119338"/>
                  <a:pt x="83264" y="119338"/>
                </a:cubicBezTo>
                <a:close/>
                <a:moveTo>
                  <a:pt x="83264" y="0"/>
                </a:moveTo>
                <a:cubicBezTo>
                  <a:pt x="55816" y="0"/>
                  <a:pt x="29960" y="13525"/>
                  <a:pt x="14446" y="36597"/>
                </a:cubicBezTo>
                <a:cubicBezTo>
                  <a:pt x="-1068" y="59271"/>
                  <a:pt x="-4250" y="88310"/>
                  <a:pt x="5694" y="114167"/>
                </a:cubicBezTo>
                <a:lnTo>
                  <a:pt x="43485" y="197704"/>
                </a:lnTo>
                <a:lnTo>
                  <a:pt x="76104" y="266124"/>
                </a:lnTo>
                <a:cubicBezTo>
                  <a:pt x="77297" y="268909"/>
                  <a:pt x="80082" y="270500"/>
                  <a:pt x="83264" y="270500"/>
                </a:cubicBezTo>
                <a:cubicBezTo>
                  <a:pt x="86447" y="270500"/>
                  <a:pt x="89231" y="268909"/>
                  <a:pt x="90425" y="266124"/>
                </a:cubicBezTo>
                <a:lnTo>
                  <a:pt x="123044" y="197704"/>
                </a:lnTo>
                <a:lnTo>
                  <a:pt x="160834" y="114167"/>
                </a:lnTo>
                <a:cubicBezTo>
                  <a:pt x="170779" y="88310"/>
                  <a:pt x="167597" y="59271"/>
                  <a:pt x="152083" y="36597"/>
                </a:cubicBezTo>
                <a:cubicBezTo>
                  <a:pt x="136569" y="13525"/>
                  <a:pt x="110712" y="0"/>
                  <a:pt x="83264" y="0"/>
                </a:cubicBezTo>
                <a:close/>
              </a:path>
            </a:pathLst>
          </a:custGeom>
          <a:solidFill>
            <a:schemeClr val="accent1"/>
          </a:solidFill>
          <a:ln w="3969" cap="flat">
            <a:noFill/>
            <a:prstDash val="solid"/>
            <a:miter/>
          </a:ln>
        </p:spPr>
        <p:txBody>
          <a:bodyPr rtlCol="0" anchor="ctr"/>
          <a:lstStyle/>
          <a:p>
            <a:endParaRPr lang="en-ID" dirty="0"/>
          </a:p>
        </p:txBody>
      </p:sp>
      <p:sp>
        <p:nvSpPr>
          <p:cNvPr id="16" name="TextBox 15">
            <a:extLst>
              <a:ext uri="{FF2B5EF4-FFF2-40B4-BE49-F238E27FC236}">
                <a16:creationId xmlns:a16="http://schemas.microsoft.com/office/drawing/2014/main" id="{A1C0DD0A-B909-4064-9761-B3C6A6707E5B}"/>
              </a:ext>
            </a:extLst>
          </p:cNvPr>
          <p:cNvSpPr txBox="1"/>
          <p:nvPr/>
        </p:nvSpPr>
        <p:spPr>
          <a:xfrm>
            <a:off x="5283378" y="5184657"/>
            <a:ext cx="2175321" cy="276999"/>
          </a:xfrm>
          <a:prstGeom prst="rect">
            <a:avLst/>
          </a:prstGeom>
          <a:noFill/>
        </p:spPr>
        <p:txBody>
          <a:bodyPr wrap="square" rtlCol="0" anchor="ctr">
            <a:spAutoFit/>
          </a:bodyPr>
          <a:lstStyle/>
          <a:p>
            <a:r>
              <a:rPr lang="en-US" sz="1200" dirty="0"/>
              <a:t>officialmessage@email.com</a:t>
            </a:r>
          </a:p>
        </p:txBody>
      </p:sp>
      <p:sp>
        <p:nvSpPr>
          <p:cNvPr id="17" name="TextBox 16">
            <a:extLst>
              <a:ext uri="{FF2B5EF4-FFF2-40B4-BE49-F238E27FC236}">
                <a16:creationId xmlns:a16="http://schemas.microsoft.com/office/drawing/2014/main" id="{2CD22ED8-413D-4014-B59C-4FB5F348876C}"/>
              </a:ext>
            </a:extLst>
          </p:cNvPr>
          <p:cNvSpPr txBox="1"/>
          <p:nvPr/>
        </p:nvSpPr>
        <p:spPr>
          <a:xfrm>
            <a:off x="4897850" y="4742606"/>
            <a:ext cx="2560849" cy="400110"/>
          </a:xfrm>
          <a:prstGeom prst="rect">
            <a:avLst/>
          </a:prstGeom>
          <a:noFill/>
        </p:spPr>
        <p:txBody>
          <a:bodyPr wrap="square" rtlCol="0" anchor="ctr">
            <a:spAutoFit/>
          </a:bodyPr>
          <a:lstStyle/>
          <a:p>
            <a:r>
              <a:rPr lang="en-US" sz="2000" b="1" dirty="0">
                <a:solidFill>
                  <a:schemeClr val="accent2"/>
                </a:solidFill>
                <a:latin typeface="+mj-lt"/>
              </a:rPr>
              <a:t>Email Address</a:t>
            </a:r>
            <a:endParaRPr lang="en-ID" sz="2000" b="1" dirty="0">
              <a:solidFill>
                <a:schemeClr val="accent2"/>
              </a:solidFill>
              <a:latin typeface="+mj-lt"/>
            </a:endParaRPr>
          </a:p>
        </p:txBody>
      </p:sp>
      <p:sp>
        <p:nvSpPr>
          <p:cNvPr id="18" name="Graphic 711" descr="Envelope">
            <a:extLst>
              <a:ext uri="{FF2B5EF4-FFF2-40B4-BE49-F238E27FC236}">
                <a16:creationId xmlns:a16="http://schemas.microsoft.com/office/drawing/2014/main" id="{DE96AC52-F01C-4563-9CA6-F28094993866}"/>
              </a:ext>
            </a:extLst>
          </p:cNvPr>
          <p:cNvSpPr/>
          <p:nvPr/>
        </p:nvSpPr>
        <p:spPr>
          <a:xfrm>
            <a:off x="4973794" y="5277142"/>
            <a:ext cx="208661" cy="146063"/>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accent2"/>
          </a:solidFill>
          <a:ln w="3373" cap="flat">
            <a:noFill/>
            <a:prstDash val="solid"/>
            <a:miter/>
          </a:ln>
        </p:spPr>
        <p:txBody>
          <a:bodyPr rtlCol="0" anchor="ctr"/>
          <a:lstStyle/>
          <a:p>
            <a:endParaRPr lang="en-ID" dirty="0"/>
          </a:p>
        </p:txBody>
      </p:sp>
      <p:sp>
        <p:nvSpPr>
          <p:cNvPr id="19" name="TextBox 18">
            <a:extLst>
              <a:ext uri="{FF2B5EF4-FFF2-40B4-BE49-F238E27FC236}">
                <a16:creationId xmlns:a16="http://schemas.microsoft.com/office/drawing/2014/main" id="{09CB4A06-1190-49F7-8482-05BA3E1BEB45}"/>
              </a:ext>
            </a:extLst>
          </p:cNvPr>
          <p:cNvSpPr txBox="1"/>
          <p:nvPr/>
        </p:nvSpPr>
        <p:spPr>
          <a:xfrm>
            <a:off x="5283378" y="5508142"/>
            <a:ext cx="2175321" cy="276999"/>
          </a:xfrm>
          <a:prstGeom prst="rect">
            <a:avLst/>
          </a:prstGeom>
          <a:noFill/>
        </p:spPr>
        <p:txBody>
          <a:bodyPr wrap="square" rtlCol="0" anchor="ctr">
            <a:spAutoFit/>
          </a:bodyPr>
          <a:lstStyle/>
          <a:p>
            <a:r>
              <a:rPr lang="en-US" sz="1200" dirty="0"/>
              <a:t>branchoffice@email.com</a:t>
            </a:r>
          </a:p>
        </p:txBody>
      </p:sp>
      <p:sp>
        <p:nvSpPr>
          <p:cNvPr id="20" name="TextBox 19">
            <a:extLst>
              <a:ext uri="{FF2B5EF4-FFF2-40B4-BE49-F238E27FC236}">
                <a16:creationId xmlns:a16="http://schemas.microsoft.com/office/drawing/2014/main" id="{A9256F66-28A6-4C89-BDD5-66CC55477654}"/>
              </a:ext>
            </a:extLst>
          </p:cNvPr>
          <p:cNvSpPr txBox="1"/>
          <p:nvPr/>
        </p:nvSpPr>
        <p:spPr>
          <a:xfrm>
            <a:off x="8480461" y="5184657"/>
            <a:ext cx="2175321" cy="276999"/>
          </a:xfrm>
          <a:prstGeom prst="rect">
            <a:avLst/>
          </a:prstGeom>
          <a:noFill/>
        </p:spPr>
        <p:txBody>
          <a:bodyPr wrap="square" rtlCol="0" anchor="ctr">
            <a:spAutoFit/>
          </a:bodyPr>
          <a:lstStyle/>
          <a:p>
            <a:r>
              <a:rPr lang="en-US" sz="1200" dirty="0"/>
              <a:t>www.website.com</a:t>
            </a:r>
          </a:p>
        </p:txBody>
      </p:sp>
      <p:sp>
        <p:nvSpPr>
          <p:cNvPr id="21" name="TextBox 20">
            <a:extLst>
              <a:ext uri="{FF2B5EF4-FFF2-40B4-BE49-F238E27FC236}">
                <a16:creationId xmlns:a16="http://schemas.microsoft.com/office/drawing/2014/main" id="{5F221D45-6862-428F-B23A-AD075558BE62}"/>
              </a:ext>
            </a:extLst>
          </p:cNvPr>
          <p:cNvSpPr txBox="1"/>
          <p:nvPr/>
        </p:nvSpPr>
        <p:spPr>
          <a:xfrm>
            <a:off x="8094933" y="4742606"/>
            <a:ext cx="2560849" cy="400110"/>
          </a:xfrm>
          <a:prstGeom prst="rect">
            <a:avLst/>
          </a:prstGeom>
          <a:noFill/>
        </p:spPr>
        <p:txBody>
          <a:bodyPr wrap="square" rtlCol="0" anchor="ctr">
            <a:spAutoFit/>
          </a:bodyPr>
          <a:lstStyle/>
          <a:p>
            <a:r>
              <a:rPr lang="en-US" sz="2000" b="1" dirty="0">
                <a:solidFill>
                  <a:schemeClr val="accent3"/>
                </a:solidFill>
                <a:latin typeface="+mj-lt"/>
              </a:rPr>
              <a:t>Website Company</a:t>
            </a:r>
            <a:endParaRPr lang="en-ID" sz="2000" b="1" dirty="0">
              <a:solidFill>
                <a:schemeClr val="accent3"/>
              </a:solidFill>
              <a:latin typeface="+mj-lt"/>
            </a:endParaRPr>
          </a:p>
        </p:txBody>
      </p:sp>
      <p:sp>
        <p:nvSpPr>
          <p:cNvPr id="22" name="TextBox 21">
            <a:extLst>
              <a:ext uri="{FF2B5EF4-FFF2-40B4-BE49-F238E27FC236}">
                <a16:creationId xmlns:a16="http://schemas.microsoft.com/office/drawing/2014/main" id="{85B87FA1-6CD9-4899-9B82-7CAD572E5061}"/>
              </a:ext>
            </a:extLst>
          </p:cNvPr>
          <p:cNvSpPr txBox="1"/>
          <p:nvPr/>
        </p:nvSpPr>
        <p:spPr>
          <a:xfrm>
            <a:off x="8480461" y="5508142"/>
            <a:ext cx="2175321" cy="276999"/>
          </a:xfrm>
          <a:prstGeom prst="rect">
            <a:avLst/>
          </a:prstGeom>
          <a:noFill/>
        </p:spPr>
        <p:txBody>
          <a:bodyPr wrap="square" rtlCol="0" anchor="ctr">
            <a:spAutoFit/>
          </a:bodyPr>
          <a:lstStyle/>
          <a:p>
            <a:r>
              <a:rPr lang="en-US" sz="1200" dirty="0"/>
              <a:t>www.branchwebsite.com</a:t>
            </a:r>
          </a:p>
        </p:txBody>
      </p:sp>
      <p:grpSp>
        <p:nvGrpSpPr>
          <p:cNvPr id="23" name="Graphic 422" descr="Earth globe: Africa and Europe">
            <a:extLst>
              <a:ext uri="{FF2B5EF4-FFF2-40B4-BE49-F238E27FC236}">
                <a16:creationId xmlns:a16="http://schemas.microsoft.com/office/drawing/2014/main" id="{3AA33286-1826-4C20-BD81-B073BE8F0D11}"/>
              </a:ext>
            </a:extLst>
          </p:cNvPr>
          <p:cNvGrpSpPr/>
          <p:nvPr/>
        </p:nvGrpSpPr>
        <p:grpSpPr>
          <a:xfrm>
            <a:off x="8159493" y="5225678"/>
            <a:ext cx="252810" cy="252810"/>
            <a:chOff x="694589" y="4868383"/>
            <a:chExt cx="381882" cy="381882"/>
          </a:xfrm>
          <a:solidFill>
            <a:schemeClr val="accent3"/>
          </a:solidFill>
        </p:grpSpPr>
        <p:sp>
          <p:nvSpPr>
            <p:cNvPr id="24" name="Freeform: Shape 23">
              <a:extLst>
                <a:ext uri="{FF2B5EF4-FFF2-40B4-BE49-F238E27FC236}">
                  <a16:creationId xmlns:a16="http://schemas.microsoft.com/office/drawing/2014/main" id="{229AB704-FF41-4244-9513-4752E1BE3C5A}"/>
                </a:ext>
              </a:extLst>
            </p:cNvPr>
            <p:cNvSpPr/>
            <p:nvPr/>
          </p:nvSpPr>
          <p:spPr>
            <a:xfrm>
              <a:off x="734368" y="4908162"/>
              <a:ext cx="302323" cy="302323"/>
            </a:xfrm>
            <a:custGeom>
              <a:avLst/>
              <a:gdLst>
                <a:gd name="connsiteX0" fmla="*/ 151162 w 302323"/>
                <a:gd name="connsiteY0" fmla="*/ 0 h 302323"/>
                <a:gd name="connsiteX1" fmla="*/ 0 w 302323"/>
                <a:gd name="connsiteY1" fmla="*/ 151162 h 302323"/>
                <a:gd name="connsiteX2" fmla="*/ 151162 w 302323"/>
                <a:gd name="connsiteY2" fmla="*/ 302323 h 302323"/>
                <a:gd name="connsiteX3" fmla="*/ 302323 w 302323"/>
                <a:gd name="connsiteY3" fmla="*/ 151162 h 302323"/>
                <a:gd name="connsiteX4" fmla="*/ 151162 w 302323"/>
                <a:gd name="connsiteY4" fmla="*/ 0 h 302323"/>
                <a:gd name="connsiteX5" fmla="*/ 151162 w 302323"/>
                <a:gd name="connsiteY5" fmla="*/ 286412 h 302323"/>
                <a:gd name="connsiteX6" fmla="*/ 15912 w 302323"/>
                <a:gd name="connsiteY6" fmla="*/ 151162 h 302323"/>
                <a:gd name="connsiteX7" fmla="*/ 151162 w 302323"/>
                <a:gd name="connsiteY7" fmla="*/ 15912 h 302323"/>
                <a:gd name="connsiteX8" fmla="*/ 205659 w 302323"/>
                <a:gd name="connsiteY8" fmla="*/ 27448 h 302323"/>
                <a:gd name="connsiteX9" fmla="*/ 192930 w 302323"/>
                <a:gd name="connsiteY9" fmla="*/ 37790 h 302323"/>
                <a:gd name="connsiteX10" fmla="*/ 187759 w 302323"/>
                <a:gd name="connsiteY10" fmla="*/ 39779 h 302323"/>
                <a:gd name="connsiteX11" fmla="*/ 180201 w 302323"/>
                <a:gd name="connsiteY11" fmla="*/ 39779 h 302323"/>
                <a:gd name="connsiteX12" fmla="*/ 177416 w 302323"/>
                <a:gd name="connsiteY12" fmla="*/ 39382 h 302323"/>
                <a:gd name="connsiteX13" fmla="*/ 146786 w 302323"/>
                <a:gd name="connsiteY13" fmla="*/ 27846 h 302323"/>
                <a:gd name="connsiteX14" fmla="*/ 110984 w 302323"/>
                <a:gd name="connsiteY14" fmla="*/ 39779 h 302323"/>
                <a:gd name="connsiteX15" fmla="*/ 114565 w 302323"/>
                <a:gd name="connsiteY15" fmla="*/ 51713 h 302323"/>
                <a:gd name="connsiteX16" fmla="*/ 115360 w 302323"/>
                <a:gd name="connsiteY16" fmla="*/ 51713 h 302323"/>
                <a:gd name="connsiteX17" fmla="*/ 126498 w 302323"/>
                <a:gd name="connsiteY17" fmla="*/ 51713 h 302323"/>
                <a:gd name="connsiteX18" fmla="*/ 133261 w 302323"/>
                <a:gd name="connsiteY18" fmla="*/ 48133 h 302323"/>
                <a:gd name="connsiteX19" fmla="*/ 137637 w 302323"/>
                <a:gd name="connsiteY19" fmla="*/ 41371 h 302323"/>
                <a:gd name="connsiteX20" fmla="*/ 140819 w 302323"/>
                <a:gd name="connsiteY20" fmla="*/ 39779 h 302323"/>
                <a:gd name="connsiteX21" fmla="*/ 147184 w 302323"/>
                <a:gd name="connsiteY21" fmla="*/ 39779 h 302323"/>
                <a:gd name="connsiteX22" fmla="*/ 138830 w 302323"/>
                <a:gd name="connsiteY22" fmla="*/ 53702 h 302323"/>
                <a:gd name="connsiteX23" fmla="*/ 128487 w 302323"/>
                <a:gd name="connsiteY23" fmla="*/ 59669 h 302323"/>
                <a:gd name="connsiteX24" fmla="*/ 117747 w 302323"/>
                <a:gd name="connsiteY24" fmla="*/ 59669 h 302323"/>
                <a:gd name="connsiteX25" fmla="*/ 113371 w 302323"/>
                <a:gd name="connsiteY25" fmla="*/ 60862 h 302323"/>
                <a:gd name="connsiteX26" fmla="*/ 103426 w 302323"/>
                <a:gd name="connsiteY26" fmla="*/ 67625 h 302323"/>
                <a:gd name="connsiteX27" fmla="*/ 95471 w 302323"/>
                <a:gd name="connsiteY27" fmla="*/ 67625 h 302323"/>
                <a:gd name="connsiteX28" fmla="*/ 91493 w 302323"/>
                <a:gd name="connsiteY28" fmla="*/ 71603 h 302323"/>
                <a:gd name="connsiteX29" fmla="*/ 91493 w 302323"/>
                <a:gd name="connsiteY29" fmla="*/ 75581 h 302323"/>
                <a:gd name="connsiteX30" fmla="*/ 87515 w 302323"/>
                <a:gd name="connsiteY30" fmla="*/ 79559 h 302323"/>
                <a:gd name="connsiteX31" fmla="*/ 83934 w 302323"/>
                <a:gd name="connsiteY31" fmla="*/ 79559 h 302323"/>
                <a:gd name="connsiteX32" fmla="*/ 77172 w 302323"/>
                <a:gd name="connsiteY32" fmla="*/ 83139 h 302323"/>
                <a:gd name="connsiteX33" fmla="*/ 72398 w 302323"/>
                <a:gd name="connsiteY33" fmla="*/ 90697 h 302323"/>
                <a:gd name="connsiteX34" fmla="*/ 71603 w 302323"/>
                <a:gd name="connsiteY34" fmla="*/ 93084 h 302323"/>
                <a:gd name="connsiteX35" fmla="*/ 71603 w 302323"/>
                <a:gd name="connsiteY35" fmla="*/ 95471 h 302323"/>
                <a:gd name="connsiteX36" fmla="*/ 75581 w 302323"/>
                <a:gd name="connsiteY36" fmla="*/ 99448 h 302323"/>
                <a:gd name="connsiteX37" fmla="*/ 89901 w 302323"/>
                <a:gd name="connsiteY37" fmla="*/ 99448 h 302323"/>
                <a:gd name="connsiteX38" fmla="*/ 92686 w 302323"/>
                <a:gd name="connsiteY38" fmla="*/ 98255 h 302323"/>
                <a:gd name="connsiteX39" fmla="*/ 105018 w 302323"/>
                <a:gd name="connsiteY39" fmla="*/ 85923 h 302323"/>
                <a:gd name="connsiteX40" fmla="*/ 110587 w 302323"/>
                <a:gd name="connsiteY40" fmla="*/ 83537 h 302323"/>
                <a:gd name="connsiteX41" fmla="*/ 112178 w 302323"/>
                <a:gd name="connsiteY41" fmla="*/ 83537 h 302323"/>
                <a:gd name="connsiteX42" fmla="*/ 116156 w 302323"/>
                <a:gd name="connsiteY42" fmla="*/ 86719 h 302323"/>
                <a:gd name="connsiteX43" fmla="*/ 118543 w 302323"/>
                <a:gd name="connsiteY43" fmla="*/ 96664 h 302323"/>
                <a:gd name="connsiteX44" fmla="*/ 122520 w 302323"/>
                <a:gd name="connsiteY44" fmla="*/ 99846 h 302323"/>
                <a:gd name="connsiteX45" fmla="*/ 123316 w 302323"/>
                <a:gd name="connsiteY45" fmla="*/ 99846 h 302323"/>
                <a:gd name="connsiteX46" fmla="*/ 127294 w 302323"/>
                <a:gd name="connsiteY46" fmla="*/ 95868 h 302323"/>
                <a:gd name="connsiteX47" fmla="*/ 127294 w 302323"/>
                <a:gd name="connsiteY47" fmla="*/ 85526 h 302323"/>
                <a:gd name="connsiteX48" fmla="*/ 128487 w 302323"/>
                <a:gd name="connsiteY48" fmla="*/ 82741 h 302323"/>
                <a:gd name="connsiteX49" fmla="*/ 131272 w 302323"/>
                <a:gd name="connsiteY49" fmla="*/ 79559 h 302323"/>
                <a:gd name="connsiteX50" fmla="*/ 134454 w 302323"/>
                <a:gd name="connsiteY50" fmla="*/ 88708 h 302323"/>
                <a:gd name="connsiteX51" fmla="*/ 138034 w 302323"/>
                <a:gd name="connsiteY51" fmla="*/ 91493 h 302323"/>
                <a:gd name="connsiteX52" fmla="*/ 141615 w 302323"/>
                <a:gd name="connsiteY52" fmla="*/ 91493 h 302323"/>
                <a:gd name="connsiteX53" fmla="*/ 144399 w 302323"/>
                <a:gd name="connsiteY53" fmla="*/ 90299 h 302323"/>
                <a:gd name="connsiteX54" fmla="*/ 145990 w 302323"/>
                <a:gd name="connsiteY54" fmla="*/ 88708 h 302323"/>
                <a:gd name="connsiteX55" fmla="*/ 148775 w 302323"/>
                <a:gd name="connsiteY55" fmla="*/ 87515 h 302323"/>
                <a:gd name="connsiteX56" fmla="*/ 151162 w 302323"/>
                <a:gd name="connsiteY56" fmla="*/ 87515 h 302323"/>
                <a:gd name="connsiteX57" fmla="*/ 155140 w 302323"/>
                <a:gd name="connsiteY57" fmla="*/ 91493 h 302323"/>
                <a:gd name="connsiteX58" fmla="*/ 155140 w 302323"/>
                <a:gd name="connsiteY58" fmla="*/ 95471 h 302323"/>
                <a:gd name="connsiteX59" fmla="*/ 159118 w 302323"/>
                <a:gd name="connsiteY59" fmla="*/ 99448 h 302323"/>
                <a:gd name="connsiteX60" fmla="*/ 173438 w 302323"/>
                <a:gd name="connsiteY60" fmla="*/ 99448 h 302323"/>
                <a:gd name="connsiteX61" fmla="*/ 177018 w 302323"/>
                <a:gd name="connsiteY61" fmla="*/ 104620 h 302323"/>
                <a:gd name="connsiteX62" fmla="*/ 175825 w 302323"/>
                <a:gd name="connsiteY62" fmla="*/ 108200 h 302323"/>
                <a:gd name="connsiteX63" fmla="*/ 171449 w 302323"/>
                <a:gd name="connsiteY63" fmla="*/ 110984 h 302323"/>
                <a:gd name="connsiteX64" fmla="*/ 152355 w 302323"/>
                <a:gd name="connsiteY64" fmla="*/ 107802 h 302323"/>
                <a:gd name="connsiteX65" fmla="*/ 149570 w 302323"/>
                <a:gd name="connsiteY65" fmla="*/ 107802 h 302323"/>
                <a:gd name="connsiteX66" fmla="*/ 133261 w 302323"/>
                <a:gd name="connsiteY66" fmla="*/ 110984 h 302323"/>
                <a:gd name="connsiteX67" fmla="*/ 128885 w 302323"/>
                <a:gd name="connsiteY67" fmla="*/ 110587 h 302323"/>
                <a:gd name="connsiteX68" fmla="*/ 103426 w 302323"/>
                <a:gd name="connsiteY68" fmla="*/ 103426 h 302323"/>
                <a:gd name="connsiteX69" fmla="*/ 55691 w 302323"/>
                <a:gd name="connsiteY69" fmla="*/ 147184 h 302323"/>
                <a:gd name="connsiteX70" fmla="*/ 79559 w 302323"/>
                <a:gd name="connsiteY70" fmla="*/ 175029 h 302323"/>
                <a:gd name="connsiteX71" fmla="*/ 119338 w 302323"/>
                <a:gd name="connsiteY71" fmla="*/ 206853 h 302323"/>
                <a:gd name="connsiteX72" fmla="*/ 119338 w 302323"/>
                <a:gd name="connsiteY72" fmla="*/ 231516 h 302323"/>
                <a:gd name="connsiteX73" fmla="*/ 124112 w 302323"/>
                <a:gd name="connsiteY73" fmla="*/ 244245 h 302323"/>
                <a:gd name="connsiteX74" fmla="*/ 135648 w 302323"/>
                <a:gd name="connsiteY74" fmla="*/ 258168 h 302323"/>
                <a:gd name="connsiteX75" fmla="*/ 144797 w 302323"/>
                <a:gd name="connsiteY75" fmla="*/ 262544 h 302323"/>
                <a:gd name="connsiteX76" fmla="*/ 154344 w 302323"/>
                <a:gd name="connsiteY76" fmla="*/ 262544 h 302323"/>
                <a:gd name="connsiteX77" fmla="*/ 162698 w 302323"/>
                <a:gd name="connsiteY77" fmla="*/ 258964 h 302323"/>
                <a:gd name="connsiteX78" fmla="*/ 172245 w 302323"/>
                <a:gd name="connsiteY78" fmla="*/ 249417 h 302323"/>
                <a:gd name="connsiteX79" fmla="*/ 176620 w 302323"/>
                <a:gd name="connsiteY79" fmla="*/ 243052 h 302323"/>
                <a:gd name="connsiteX80" fmla="*/ 184576 w 302323"/>
                <a:gd name="connsiteY80" fmla="*/ 226742 h 302323"/>
                <a:gd name="connsiteX81" fmla="*/ 186565 w 302323"/>
                <a:gd name="connsiteY81" fmla="*/ 217991 h 302323"/>
                <a:gd name="connsiteX82" fmla="*/ 186565 w 302323"/>
                <a:gd name="connsiteY82" fmla="*/ 199692 h 302323"/>
                <a:gd name="connsiteX83" fmla="*/ 190145 w 302323"/>
                <a:gd name="connsiteY83" fmla="*/ 191339 h 302323"/>
                <a:gd name="connsiteX84" fmla="*/ 211228 w 302323"/>
                <a:gd name="connsiteY84" fmla="*/ 170256 h 302323"/>
                <a:gd name="connsiteX85" fmla="*/ 210831 w 302323"/>
                <a:gd name="connsiteY85" fmla="*/ 164289 h 302323"/>
                <a:gd name="connsiteX86" fmla="*/ 173836 w 302323"/>
                <a:gd name="connsiteY86" fmla="*/ 125305 h 302323"/>
                <a:gd name="connsiteX87" fmla="*/ 177416 w 302323"/>
                <a:gd name="connsiteY87" fmla="*/ 119338 h 302323"/>
                <a:gd name="connsiteX88" fmla="*/ 179007 w 302323"/>
                <a:gd name="connsiteY88" fmla="*/ 119338 h 302323"/>
                <a:gd name="connsiteX89" fmla="*/ 201681 w 302323"/>
                <a:gd name="connsiteY89" fmla="*/ 148775 h 302323"/>
                <a:gd name="connsiteX90" fmla="*/ 213217 w 302323"/>
                <a:gd name="connsiteY90" fmla="*/ 149968 h 302323"/>
                <a:gd name="connsiteX91" fmla="*/ 226345 w 302323"/>
                <a:gd name="connsiteY91" fmla="*/ 138830 h 302323"/>
                <a:gd name="connsiteX92" fmla="*/ 225947 w 302323"/>
                <a:gd name="connsiteY92" fmla="*/ 132465 h 302323"/>
                <a:gd name="connsiteX93" fmla="*/ 214013 w 302323"/>
                <a:gd name="connsiteY93" fmla="*/ 125305 h 302323"/>
                <a:gd name="connsiteX94" fmla="*/ 212422 w 302323"/>
                <a:gd name="connsiteY94" fmla="*/ 120134 h 302323"/>
                <a:gd name="connsiteX95" fmla="*/ 212820 w 302323"/>
                <a:gd name="connsiteY95" fmla="*/ 119338 h 302323"/>
                <a:gd name="connsiteX96" fmla="*/ 218389 w 302323"/>
                <a:gd name="connsiteY96" fmla="*/ 117747 h 302323"/>
                <a:gd name="connsiteX97" fmla="*/ 232709 w 302323"/>
                <a:gd name="connsiteY97" fmla="*/ 126498 h 302323"/>
                <a:gd name="connsiteX98" fmla="*/ 236687 w 302323"/>
                <a:gd name="connsiteY98" fmla="*/ 127692 h 302323"/>
                <a:gd name="connsiteX99" fmla="*/ 241063 w 302323"/>
                <a:gd name="connsiteY99" fmla="*/ 127692 h 302323"/>
                <a:gd name="connsiteX100" fmla="*/ 248223 w 302323"/>
                <a:gd name="connsiteY100" fmla="*/ 132465 h 302323"/>
                <a:gd name="connsiteX101" fmla="*/ 259759 w 302323"/>
                <a:gd name="connsiteY101" fmla="*/ 158720 h 302323"/>
                <a:gd name="connsiteX102" fmla="*/ 266920 w 302323"/>
                <a:gd name="connsiteY102" fmla="*/ 163493 h 302323"/>
                <a:gd name="connsiteX103" fmla="*/ 266920 w 302323"/>
                <a:gd name="connsiteY103" fmla="*/ 163493 h 302323"/>
                <a:gd name="connsiteX104" fmla="*/ 273682 w 302323"/>
                <a:gd name="connsiteY104" fmla="*/ 156731 h 302323"/>
                <a:gd name="connsiteX105" fmla="*/ 273682 w 302323"/>
                <a:gd name="connsiteY105" fmla="*/ 145593 h 302323"/>
                <a:gd name="connsiteX106" fmla="*/ 275273 w 302323"/>
                <a:gd name="connsiteY106" fmla="*/ 142410 h 302323"/>
                <a:gd name="connsiteX107" fmla="*/ 284423 w 302323"/>
                <a:gd name="connsiteY107" fmla="*/ 135250 h 302323"/>
                <a:gd name="connsiteX108" fmla="*/ 285616 w 302323"/>
                <a:gd name="connsiteY108" fmla="*/ 151559 h 302323"/>
                <a:gd name="connsiteX109" fmla="*/ 151162 w 302323"/>
                <a:gd name="connsiteY109" fmla="*/ 286412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302323" h="302323">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moveTo>
                    <a:pt x="151162" y="286412"/>
                  </a:moveTo>
                  <a:cubicBezTo>
                    <a:pt x="76774" y="286412"/>
                    <a:pt x="15912" y="225549"/>
                    <a:pt x="15912" y="151162"/>
                  </a:cubicBezTo>
                  <a:cubicBezTo>
                    <a:pt x="15912" y="76774"/>
                    <a:pt x="76774" y="15912"/>
                    <a:pt x="151162" y="15912"/>
                  </a:cubicBezTo>
                  <a:cubicBezTo>
                    <a:pt x="170654" y="15912"/>
                    <a:pt x="188952" y="19890"/>
                    <a:pt x="205659" y="27448"/>
                  </a:cubicBezTo>
                  <a:lnTo>
                    <a:pt x="192930" y="37790"/>
                  </a:lnTo>
                  <a:cubicBezTo>
                    <a:pt x="191339" y="38984"/>
                    <a:pt x="189748" y="39779"/>
                    <a:pt x="187759" y="39779"/>
                  </a:cubicBezTo>
                  <a:lnTo>
                    <a:pt x="180201" y="39779"/>
                  </a:lnTo>
                  <a:cubicBezTo>
                    <a:pt x="179405" y="39779"/>
                    <a:pt x="178212" y="39779"/>
                    <a:pt x="177416" y="39382"/>
                  </a:cubicBezTo>
                  <a:cubicBezTo>
                    <a:pt x="177416" y="39382"/>
                    <a:pt x="157924" y="27846"/>
                    <a:pt x="146786" y="27846"/>
                  </a:cubicBezTo>
                  <a:cubicBezTo>
                    <a:pt x="136045" y="27846"/>
                    <a:pt x="118543" y="34608"/>
                    <a:pt x="110984" y="39779"/>
                  </a:cubicBezTo>
                  <a:cubicBezTo>
                    <a:pt x="99448" y="47337"/>
                    <a:pt x="111780" y="50918"/>
                    <a:pt x="114565" y="51713"/>
                  </a:cubicBezTo>
                  <a:cubicBezTo>
                    <a:pt x="114962" y="51713"/>
                    <a:pt x="115360" y="51713"/>
                    <a:pt x="115360" y="51713"/>
                  </a:cubicBezTo>
                  <a:lnTo>
                    <a:pt x="126498" y="51713"/>
                  </a:lnTo>
                  <a:cubicBezTo>
                    <a:pt x="129283" y="51713"/>
                    <a:pt x="131670" y="50520"/>
                    <a:pt x="133261" y="48133"/>
                  </a:cubicBezTo>
                  <a:lnTo>
                    <a:pt x="137637" y="41371"/>
                  </a:lnTo>
                  <a:cubicBezTo>
                    <a:pt x="138432" y="40177"/>
                    <a:pt x="139626" y="39779"/>
                    <a:pt x="140819" y="39779"/>
                  </a:cubicBezTo>
                  <a:lnTo>
                    <a:pt x="147184" y="39779"/>
                  </a:lnTo>
                  <a:lnTo>
                    <a:pt x="138830" y="53702"/>
                  </a:lnTo>
                  <a:cubicBezTo>
                    <a:pt x="136841" y="57282"/>
                    <a:pt x="132863" y="59669"/>
                    <a:pt x="128487" y="59669"/>
                  </a:cubicBezTo>
                  <a:lnTo>
                    <a:pt x="117747" y="59669"/>
                  </a:lnTo>
                  <a:cubicBezTo>
                    <a:pt x="116156" y="59669"/>
                    <a:pt x="114565" y="60067"/>
                    <a:pt x="113371" y="60862"/>
                  </a:cubicBezTo>
                  <a:lnTo>
                    <a:pt x="103426" y="67625"/>
                  </a:lnTo>
                  <a:lnTo>
                    <a:pt x="95471" y="67625"/>
                  </a:lnTo>
                  <a:cubicBezTo>
                    <a:pt x="93084" y="67625"/>
                    <a:pt x="91493" y="69216"/>
                    <a:pt x="91493" y="71603"/>
                  </a:cubicBezTo>
                  <a:lnTo>
                    <a:pt x="91493" y="75581"/>
                  </a:lnTo>
                  <a:cubicBezTo>
                    <a:pt x="91493" y="77968"/>
                    <a:pt x="89901" y="79559"/>
                    <a:pt x="87515" y="79559"/>
                  </a:cubicBezTo>
                  <a:lnTo>
                    <a:pt x="83934" y="79559"/>
                  </a:lnTo>
                  <a:cubicBezTo>
                    <a:pt x="81150" y="79559"/>
                    <a:pt x="78763" y="80752"/>
                    <a:pt x="77172" y="83139"/>
                  </a:cubicBezTo>
                  <a:lnTo>
                    <a:pt x="72398" y="90697"/>
                  </a:lnTo>
                  <a:cubicBezTo>
                    <a:pt x="72001" y="91493"/>
                    <a:pt x="71603" y="92288"/>
                    <a:pt x="71603" y="93084"/>
                  </a:cubicBezTo>
                  <a:lnTo>
                    <a:pt x="71603" y="95471"/>
                  </a:lnTo>
                  <a:cubicBezTo>
                    <a:pt x="71603" y="97857"/>
                    <a:pt x="73194" y="99448"/>
                    <a:pt x="75581" y="99448"/>
                  </a:cubicBezTo>
                  <a:lnTo>
                    <a:pt x="89901" y="99448"/>
                  </a:lnTo>
                  <a:cubicBezTo>
                    <a:pt x="91095" y="99448"/>
                    <a:pt x="91890" y="99051"/>
                    <a:pt x="92686" y="98255"/>
                  </a:cubicBezTo>
                  <a:lnTo>
                    <a:pt x="105018" y="85923"/>
                  </a:lnTo>
                  <a:cubicBezTo>
                    <a:pt x="106609" y="84332"/>
                    <a:pt x="108598" y="83537"/>
                    <a:pt x="110587" y="83537"/>
                  </a:cubicBezTo>
                  <a:lnTo>
                    <a:pt x="112178" y="83537"/>
                  </a:lnTo>
                  <a:cubicBezTo>
                    <a:pt x="114167" y="83537"/>
                    <a:pt x="115758" y="84730"/>
                    <a:pt x="116156" y="86719"/>
                  </a:cubicBezTo>
                  <a:lnTo>
                    <a:pt x="118543" y="96664"/>
                  </a:lnTo>
                  <a:cubicBezTo>
                    <a:pt x="118940" y="98255"/>
                    <a:pt x="120532" y="99846"/>
                    <a:pt x="122520" y="99846"/>
                  </a:cubicBezTo>
                  <a:lnTo>
                    <a:pt x="123316" y="99846"/>
                  </a:lnTo>
                  <a:cubicBezTo>
                    <a:pt x="125703" y="99846"/>
                    <a:pt x="127294" y="98255"/>
                    <a:pt x="127294" y="95868"/>
                  </a:cubicBezTo>
                  <a:lnTo>
                    <a:pt x="127294" y="85526"/>
                  </a:lnTo>
                  <a:cubicBezTo>
                    <a:pt x="127294" y="84332"/>
                    <a:pt x="127692" y="83537"/>
                    <a:pt x="128487" y="82741"/>
                  </a:cubicBezTo>
                  <a:lnTo>
                    <a:pt x="131272" y="79559"/>
                  </a:lnTo>
                  <a:lnTo>
                    <a:pt x="134454" y="88708"/>
                  </a:lnTo>
                  <a:cubicBezTo>
                    <a:pt x="134852" y="90299"/>
                    <a:pt x="136443" y="91493"/>
                    <a:pt x="138034" y="91493"/>
                  </a:cubicBezTo>
                  <a:lnTo>
                    <a:pt x="141615" y="91493"/>
                  </a:lnTo>
                  <a:cubicBezTo>
                    <a:pt x="142808" y="91493"/>
                    <a:pt x="143604" y="91095"/>
                    <a:pt x="144399" y="90299"/>
                  </a:cubicBezTo>
                  <a:lnTo>
                    <a:pt x="145990" y="88708"/>
                  </a:lnTo>
                  <a:cubicBezTo>
                    <a:pt x="146786" y="87912"/>
                    <a:pt x="147581" y="87515"/>
                    <a:pt x="148775" y="87515"/>
                  </a:cubicBezTo>
                  <a:lnTo>
                    <a:pt x="151162" y="87515"/>
                  </a:lnTo>
                  <a:cubicBezTo>
                    <a:pt x="153548" y="87515"/>
                    <a:pt x="155140" y="89106"/>
                    <a:pt x="155140" y="91493"/>
                  </a:cubicBezTo>
                  <a:lnTo>
                    <a:pt x="155140" y="95471"/>
                  </a:lnTo>
                  <a:cubicBezTo>
                    <a:pt x="155140" y="97857"/>
                    <a:pt x="156731" y="99448"/>
                    <a:pt x="159118" y="99448"/>
                  </a:cubicBezTo>
                  <a:lnTo>
                    <a:pt x="173438" y="99448"/>
                  </a:lnTo>
                  <a:cubicBezTo>
                    <a:pt x="176223" y="99448"/>
                    <a:pt x="178212" y="102233"/>
                    <a:pt x="177018" y="104620"/>
                  </a:cubicBezTo>
                  <a:lnTo>
                    <a:pt x="175825" y="108200"/>
                  </a:lnTo>
                  <a:cubicBezTo>
                    <a:pt x="175029" y="110189"/>
                    <a:pt x="173438" y="111382"/>
                    <a:pt x="171449" y="110984"/>
                  </a:cubicBezTo>
                  <a:lnTo>
                    <a:pt x="152355" y="107802"/>
                  </a:lnTo>
                  <a:cubicBezTo>
                    <a:pt x="151559" y="107802"/>
                    <a:pt x="150366" y="107802"/>
                    <a:pt x="149570" y="107802"/>
                  </a:cubicBezTo>
                  <a:lnTo>
                    <a:pt x="133261" y="110984"/>
                  </a:lnTo>
                  <a:cubicBezTo>
                    <a:pt x="131670" y="111382"/>
                    <a:pt x="130476" y="110984"/>
                    <a:pt x="128885" y="110587"/>
                  </a:cubicBezTo>
                  <a:cubicBezTo>
                    <a:pt x="123714" y="108598"/>
                    <a:pt x="109393" y="103426"/>
                    <a:pt x="103426" y="103426"/>
                  </a:cubicBezTo>
                  <a:cubicBezTo>
                    <a:pt x="56089" y="103426"/>
                    <a:pt x="55691" y="135250"/>
                    <a:pt x="55691" y="147184"/>
                  </a:cubicBezTo>
                  <a:cubicBezTo>
                    <a:pt x="55691" y="163095"/>
                    <a:pt x="64840" y="175029"/>
                    <a:pt x="79559" y="175029"/>
                  </a:cubicBezTo>
                  <a:cubicBezTo>
                    <a:pt x="97062" y="175029"/>
                    <a:pt x="119338" y="174234"/>
                    <a:pt x="119338" y="206853"/>
                  </a:cubicBezTo>
                  <a:lnTo>
                    <a:pt x="119338" y="231516"/>
                  </a:lnTo>
                  <a:cubicBezTo>
                    <a:pt x="119338" y="236290"/>
                    <a:pt x="120929" y="240665"/>
                    <a:pt x="124112" y="244245"/>
                  </a:cubicBezTo>
                  <a:lnTo>
                    <a:pt x="135648" y="258168"/>
                  </a:lnTo>
                  <a:cubicBezTo>
                    <a:pt x="138034" y="260953"/>
                    <a:pt x="141217" y="262544"/>
                    <a:pt x="144797" y="262544"/>
                  </a:cubicBezTo>
                  <a:lnTo>
                    <a:pt x="154344" y="262544"/>
                  </a:lnTo>
                  <a:cubicBezTo>
                    <a:pt x="157526" y="262544"/>
                    <a:pt x="160709" y="261350"/>
                    <a:pt x="162698" y="258964"/>
                  </a:cubicBezTo>
                  <a:lnTo>
                    <a:pt x="172245" y="249417"/>
                  </a:lnTo>
                  <a:cubicBezTo>
                    <a:pt x="174234" y="247428"/>
                    <a:pt x="175427" y="245439"/>
                    <a:pt x="176620" y="243052"/>
                  </a:cubicBezTo>
                  <a:lnTo>
                    <a:pt x="184576" y="226742"/>
                  </a:lnTo>
                  <a:cubicBezTo>
                    <a:pt x="185770" y="223958"/>
                    <a:pt x="186565" y="220776"/>
                    <a:pt x="186565" y="217991"/>
                  </a:cubicBezTo>
                  <a:lnTo>
                    <a:pt x="186565" y="199692"/>
                  </a:lnTo>
                  <a:cubicBezTo>
                    <a:pt x="186565" y="196510"/>
                    <a:pt x="187759" y="193328"/>
                    <a:pt x="190145" y="191339"/>
                  </a:cubicBezTo>
                  <a:lnTo>
                    <a:pt x="211228" y="170256"/>
                  </a:lnTo>
                  <a:cubicBezTo>
                    <a:pt x="212820" y="168665"/>
                    <a:pt x="212820" y="165482"/>
                    <a:pt x="210831" y="164289"/>
                  </a:cubicBezTo>
                  <a:cubicBezTo>
                    <a:pt x="210831" y="164289"/>
                    <a:pt x="186963" y="150764"/>
                    <a:pt x="173836" y="125305"/>
                  </a:cubicBezTo>
                  <a:cubicBezTo>
                    <a:pt x="172643" y="122520"/>
                    <a:pt x="174234" y="119338"/>
                    <a:pt x="177416" y="119338"/>
                  </a:cubicBezTo>
                  <a:lnTo>
                    <a:pt x="179007" y="119338"/>
                  </a:lnTo>
                  <a:lnTo>
                    <a:pt x="201681" y="148775"/>
                  </a:lnTo>
                  <a:cubicBezTo>
                    <a:pt x="204466" y="152355"/>
                    <a:pt x="209637" y="152753"/>
                    <a:pt x="213217" y="149968"/>
                  </a:cubicBezTo>
                  <a:lnTo>
                    <a:pt x="226345" y="138830"/>
                  </a:lnTo>
                  <a:cubicBezTo>
                    <a:pt x="228334" y="137239"/>
                    <a:pt x="228334" y="133659"/>
                    <a:pt x="225947" y="132465"/>
                  </a:cubicBezTo>
                  <a:lnTo>
                    <a:pt x="214013" y="125305"/>
                  </a:lnTo>
                  <a:cubicBezTo>
                    <a:pt x="212422" y="124112"/>
                    <a:pt x="211626" y="122123"/>
                    <a:pt x="212422" y="120134"/>
                  </a:cubicBezTo>
                  <a:lnTo>
                    <a:pt x="212820" y="119338"/>
                  </a:lnTo>
                  <a:cubicBezTo>
                    <a:pt x="214013" y="117349"/>
                    <a:pt x="216400" y="116554"/>
                    <a:pt x="218389" y="117747"/>
                  </a:cubicBezTo>
                  <a:lnTo>
                    <a:pt x="232709" y="126498"/>
                  </a:lnTo>
                  <a:cubicBezTo>
                    <a:pt x="233903" y="127294"/>
                    <a:pt x="235494" y="127692"/>
                    <a:pt x="236687" y="127692"/>
                  </a:cubicBezTo>
                  <a:lnTo>
                    <a:pt x="241063" y="127692"/>
                  </a:lnTo>
                  <a:cubicBezTo>
                    <a:pt x="244245" y="127692"/>
                    <a:pt x="247030" y="129681"/>
                    <a:pt x="248223" y="132465"/>
                  </a:cubicBezTo>
                  <a:lnTo>
                    <a:pt x="259759" y="158720"/>
                  </a:lnTo>
                  <a:cubicBezTo>
                    <a:pt x="260953" y="161504"/>
                    <a:pt x="263737" y="163493"/>
                    <a:pt x="266920" y="163493"/>
                  </a:cubicBezTo>
                  <a:lnTo>
                    <a:pt x="266920" y="163493"/>
                  </a:lnTo>
                  <a:cubicBezTo>
                    <a:pt x="270500" y="163493"/>
                    <a:pt x="273682" y="160311"/>
                    <a:pt x="273682" y="156731"/>
                  </a:cubicBezTo>
                  <a:lnTo>
                    <a:pt x="273682" y="145593"/>
                  </a:lnTo>
                  <a:cubicBezTo>
                    <a:pt x="273682" y="144399"/>
                    <a:pt x="274080" y="143206"/>
                    <a:pt x="275273" y="142410"/>
                  </a:cubicBezTo>
                  <a:lnTo>
                    <a:pt x="284423" y="135250"/>
                  </a:lnTo>
                  <a:cubicBezTo>
                    <a:pt x="285218" y="140421"/>
                    <a:pt x="285616" y="145990"/>
                    <a:pt x="285616" y="151559"/>
                  </a:cubicBezTo>
                  <a:cubicBezTo>
                    <a:pt x="286412" y="225549"/>
                    <a:pt x="225549" y="286412"/>
                    <a:pt x="151162" y="286412"/>
                  </a:cubicBezTo>
                  <a:close/>
                </a:path>
              </a:pathLst>
            </a:custGeom>
            <a:grpFill/>
            <a:ln w="3969" cap="flat">
              <a:noFill/>
              <a:prstDash val="solid"/>
              <a:miter/>
            </a:ln>
          </p:spPr>
          <p:txBody>
            <a:bodyPr rtlCol="0" anchor="ctr"/>
            <a:lstStyle/>
            <a:p>
              <a:endParaRPr lang="en-ID" dirty="0"/>
            </a:p>
          </p:txBody>
        </p:sp>
        <p:sp>
          <p:nvSpPr>
            <p:cNvPr id="25" name="Freeform: Shape 24">
              <a:extLst>
                <a:ext uri="{FF2B5EF4-FFF2-40B4-BE49-F238E27FC236}">
                  <a16:creationId xmlns:a16="http://schemas.microsoft.com/office/drawing/2014/main" id="{29079167-55CB-46D6-9695-3ADAFF0B6A80}"/>
                </a:ext>
              </a:extLst>
            </p:cNvPr>
            <p:cNvSpPr/>
            <p:nvPr/>
          </p:nvSpPr>
          <p:spPr>
            <a:xfrm>
              <a:off x="807562" y="4957489"/>
              <a:ext cx="15912" cy="19890"/>
            </a:xfrm>
            <a:custGeom>
              <a:avLst/>
              <a:gdLst>
                <a:gd name="connsiteX0" fmla="*/ 6365 w 15911"/>
                <a:gd name="connsiteY0" fmla="*/ 18299 h 19889"/>
                <a:gd name="connsiteX1" fmla="*/ 6365 w 15911"/>
                <a:gd name="connsiteY1" fmla="*/ 22276 h 19889"/>
                <a:gd name="connsiteX2" fmla="*/ 10343 w 15911"/>
                <a:gd name="connsiteY2" fmla="*/ 22276 h 19889"/>
                <a:gd name="connsiteX3" fmla="*/ 14321 w 15911"/>
                <a:gd name="connsiteY3" fmla="*/ 18299 h 19889"/>
                <a:gd name="connsiteX4" fmla="*/ 14321 w 15911"/>
                <a:gd name="connsiteY4" fmla="*/ 14321 h 19889"/>
                <a:gd name="connsiteX5" fmla="*/ 18299 w 15911"/>
                <a:gd name="connsiteY5" fmla="*/ 14321 h 19889"/>
                <a:gd name="connsiteX6" fmla="*/ 18299 w 15911"/>
                <a:gd name="connsiteY6" fmla="*/ 7956 h 19889"/>
                <a:gd name="connsiteX7" fmla="*/ 17105 w 15911"/>
                <a:gd name="connsiteY7" fmla="*/ 5171 h 19889"/>
                <a:gd name="connsiteX8" fmla="*/ 13127 w 15911"/>
                <a:gd name="connsiteY8" fmla="*/ 1193 h 19889"/>
                <a:gd name="connsiteX9" fmla="*/ 7558 w 15911"/>
                <a:gd name="connsiteY9" fmla="*/ 1193 h 19889"/>
                <a:gd name="connsiteX10" fmla="*/ 1193 w 15911"/>
                <a:gd name="connsiteY10" fmla="*/ 7558 h 19889"/>
                <a:gd name="connsiteX11" fmla="*/ 1193 w 15911"/>
                <a:gd name="connsiteY11" fmla="*/ 13127 h 19889"/>
                <a:gd name="connsiteX12" fmla="*/ 6365 w 15911"/>
                <a:gd name="connsiteY12" fmla="*/ 18299 h 1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11" h="19889">
                  <a:moveTo>
                    <a:pt x="6365" y="18299"/>
                  </a:moveTo>
                  <a:lnTo>
                    <a:pt x="6365" y="22276"/>
                  </a:lnTo>
                  <a:lnTo>
                    <a:pt x="10343" y="22276"/>
                  </a:lnTo>
                  <a:cubicBezTo>
                    <a:pt x="12729" y="22276"/>
                    <a:pt x="14321" y="20685"/>
                    <a:pt x="14321" y="18299"/>
                  </a:cubicBezTo>
                  <a:lnTo>
                    <a:pt x="14321" y="14321"/>
                  </a:lnTo>
                  <a:lnTo>
                    <a:pt x="18299" y="14321"/>
                  </a:lnTo>
                  <a:lnTo>
                    <a:pt x="18299" y="7956"/>
                  </a:lnTo>
                  <a:cubicBezTo>
                    <a:pt x="18299" y="6762"/>
                    <a:pt x="17901" y="5967"/>
                    <a:pt x="17105" y="5171"/>
                  </a:cubicBezTo>
                  <a:lnTo>
                    <a:pt x="13127" y="1193"/>
                  </a:lnTo>
                  <a:cubicBezTo>
                    <a:pt x="11536" y="-398"/>
                    <a:pt x="9149" y="-398"/>
                    <a:pt x="7558" y="1193"/>
                  </a:cubicBezTo>
                  <a:lnTo>
                    <a:pt x="1193" y="7558"/>
                  </a:lnTo>
                  <a:cubicBezTo>
                    <a:pt x="-398" y="9149"/>
                    <a:pt x="-398" y="11536"/>
                    <a:pt x="1193" y="13127"/>
                  </a:cubicBezTo>
                  <a:lnTo>
                    <a:pt x="6365" y="18299"/>
                  </a:lnTo>
                  <a:close/>
                </a:path>
              </a:pathLst>
            </a:custGeom>
            <a:grpFill/>
            <a:ln w="3969" cap="flat">
              <a:noFill/>
              <a:prstDash val="solid"/>
              <a:miter/>
            </a:ln>
          </p:spPr>
          <p:txBody>
            <a:bodyPr rtlCol="0" anchor="ctr"/>
            <a:lstStyle/>
            <a:p>
              <a:endParaRPr lang="en-ID" dirty="0"/>
            </a:p>
          </p:txBody>
        </p:sp>
      </p:grpSp>
      <p:sp>
        <p:nvSpPr>
          <p:cNvPr id="29" name="Freeform: Shape 28">
            <a:extLst>
              <a:ext uri="{FF2B5EF4-FFF2-40B4-BE49-F238E27FC236}">
                <a16:creationId xmlns:a16="http://schemas.microsoft.com/office/drawing/2014/main" id="{79D33AB2-DD7F-4241-A281-ED88313158A4}"/>
              </a:ext>
            </a:extLst>
          </p:cNvPr>
          <p:cNvSpPr/>
          <p:nvPr/>
        </p:nvSpPr>
        <p:spPr>
          <a:xfrm>
            <a:off x="11202038" y="4103106"/>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0" name="Freeform: Shape 29">
            <a:extLst>
              <a:ext uri="{FF2B5EF4-FFF2-40B4-BE49-F238E27FC236}">
                <a16:creationId xmlns:a16="http://schemas.microsoft.com/office/drawing/2014/main" id="{B9F3A07A-4E6E-4249-A61F-D0F49839B307}"/>
              </a:ext>
            </a:extLst>
          </p:cNvPr>
          <p:cNvSpPr/>
          <p:nvPr/>
        </p:nvSpPr>
        <p:spPr>
          <a:xfrm>
            <a:off x="4733111" y="6477477"/>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1" name="Freeform: Shape 30">
            <a:extLst>
              <a:ext uri="{FF2B5EF4-FFF2-40B4-BE49-F238E27FC236}">
                <a16:creationId xmlns:a16="http://schemas.microsoft.com/office/drawing/2014/main" id="{3F994DEF-85DD-4C98-B985-EE0077F1D93D}"/>
              </a:ext>
            </a:extLst>
          </p:cNvPr>
          <p:cNvSpPr/>
          <p:nvPr/>
        </p:nvSpPr>
        <p:spPr>
          <a:xfrm>
            <a:off x="1060358" y="287068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pic>
        <p:nvPicPr>
          <p:cNvPr id="32" name="PpHolder16">
            <a:extLst>
              <a:ext uri="{FF2B5EF4-FFF2-40B4-BE49-F238E27FC236}">
                <a16:creationId xmlns:a16="http://schemas.microsoft.com/office/drawing/2014/main" id="{8E936A76-950A-4097-AB78-1336FFE0CAFA}"/>
              </a:ext>
            </a:extLst>
          </p:cNvPr>
          <p:cNvPicPr>
            <a:picLocks/>
          </p:cNvPicPr>
          <p:nvPr/>
        </p:nvPicPr>
        <p:blipFill>
          <a:blip r:embed="rId2"/>
          <a:srcRect l="6311" r="6311" b="49885"/>
          <a:stretch>
            <a:fillRect/>
          </a:stretch>
        </p:blipFill>
        <p:spPr>
          <a:xfrm>
            <a:off x="769489" y="0"/>
            <a:ext cx="10653022" cy="3436906"/>
          </a:xfrm>
          <a:custGeom>
            <a:avLst/>
            <a:gdLst>
              <a:gd name="connsiteX0" fmla="*/ 0 w 10653022"/>
              <a:gd name="connsiteY0" fmla="*/ 0 h 3436906"/>
              <a:gd name="connsiteX1" fmla="*/ 10653022 w 10653022"/>
              <a:gd name="connsiteY1" fmla="*/ 0 h 3436906"/>
              <a:gd name="connsiteX2" fmla="*/ 10607333 w 10653022"/>
              <a:gd name="connsiteY2" fmla="*/ 122087 h 3436906"/>
              <a:gd name="connsiteX3" fmla="*/ 5326511 w 10653022"/>
              <a:gd name="connsiteY3" fmla="*/ 3436906 h 3436906"/>
              <a:gd name="connsiteX4" fmla="*/ 45689 w 10653022"/>
              <a:gd name="connsiteY4" fmla="*/ 122087 h 34369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53022" h="3436906">
                <a:moveTo>
                  <a:pt x="0" y="0"/>
                </a:moveTo>
                <a:lnTo>
                  <a:pt x="10653022" y="0"/>
                </a:lnTo>
                <a:lnTo>
                  <a:pt x="10607333" y="122087"/>
                </a:lnTo>
                <a:cubicBezTo>
                  <a:pt x="9777465" y="2063284"/>
                  <a:pt x="7725899" y="3436906"/>
                  <a:pt x="5326511" y="3436906"/>
                </a:cubicBezTo>
                <a:cubicBezTo>
                  <a:pt x="2927124" y="3436906"/>
                  <a:pt x="875557" y="2063284"/>
                  <a:pt x="45689" y="122087"/>
                </a:cubicBezTo>
                <a:close/>
              </a:path>
            </a:pathLst>
          </a:custGeom>
        </p:spPr>
      </p:pic>
      <p:sp>
        <p:nvSpPr>
          <p:cNvPr id="8" name="Title 7">
            <a:extLst>
              <a:ext uri="{FF2B5EF4-FFF2-40B4-BE49-F238E27FC236}">
                <a16:creationId xmlns:a16="http://schemas.microsoft.com/office/drawing/2014/main" id="{474E4E44-BFE5-429A-A84C-EA260E5513C0}"/>
              </a:ext>
            </a:extLst>
          </p:cNvPr>
          <p:cNvSpPr>
            <a:spLocks noGrp="1"/>
          </p:cNvSpPr>
          <p:nvPr>
            <p:ph type="title"/>
          </p:nvPr>
        </p:nvSpPr>
        <p:spPr/>
        <p:txBody>
          <a:bodyPr/>
          <a:lstStyle/>
          <a:p>
            <a:r>
              <a:rPr lang="en-US" sz="4400" b="1" dirty="0">
                <a:latin typeface="+mj-lt"/>
              </a:rPr>
              <a:t>Contact Us Here</a:t>
            </a:r>
            <a:endParaRPr lang="en-ID" dirty="0"/>
          </a:p>
        </p:txBody>
      </p:sp>
    </p:spTree>
    <p:extLst>
      <p:ext uri="{BB962C8B-B14F-4D97-AF65-F5344CB8AC3E}">
        <p14:creationId xmlns:p14="http://schemas.microsoft.com/office/powerpoint/2010/main" val="595852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left)">
                                      <p:cBhvr>
                                        <p:cTn id="18" dur="500"/>
                                        <p:tgtEl>
                                          <p:spTgt spid="17"/>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ipe(left)">
                                      <p:cBhvr>
                                        <p:cTn id="21" dur="500"/>
                                        <p:tgtEl>
                                          <p:spTgt spid="2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Effect transition="in" filter="fade">
                                      <p:cBhvr>
                                        <p:cTn id="27" dur="500"/>
                                        <p:tgtEl>
                                          <p:spTgt spid="15"/>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childTnLst>
                                </p:cTn>
                              </p:par>
                              <p:par>
                                <p:cTn id="33" presetID="53" presetClass="entr" presetSubtype="16" fill="hold"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par>
                          <p:cTn id="42" fill="hold">
                            <p:stCondLst>
                              <p:cond delay="250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3000"/>
                            </p:stCondLst>
                            <p:childTnLst>
                              <p:par>
                                <p:cTn id="50" presetID="22" presetClass="entr" presetSubtype="8"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left)">
                                      <p:cBhvr>
                                        <p:cTn id="52" dur="500"/>
                                        <p:tgtEl>
                                          <p:spTgt spid="1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childTnLst>
                          </p:cTn>
                        </p:par>
                        <p:par>
                          <p:cTn id="56" fill="hold">
                            <p:stCondLst>
                              <p:cond delay="3500"/>
                            </p:stCondLst>
                            <p:childTnLst>
                              <p:par>
                                <p:cTn id="57" presetID="10" presetClass="entr" presetSubtype="0" fill="hold" grpId="0" nodeType="after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fade">
                                      <p:cBhvr>
                                        <p:cTn id="62" dur="500"/>
                                        <p:tgtEl>
                                          <p:spTgt spid="30"/>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fade">
                                      <p:cBhvr>
                                        <p:cTn id="6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16" grpId="0"/>
      <p:bldP spid="17" grpId="0"/>
      <p:bldP spid="18" grpId="0" animBg="1"/>
      <p:bldP spid="19" grpId="0"/>
      <p:bldP spid="20" grpId="0"/>
      <p:bldP spid="21" grpId="0"/>
      <p:bldP spid="22" grpId="0"/>
      <p:bldP spid="29" grpId="0" animBg="1"/>
      <p:bldP spid="30" grpId="0" animBg="1"/>
      <p:bldP spid="31" grpId="0" animBg="1"/>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3EE506E5-4960-483B-8A40-5B41FB0C535D}"/>
              </a:ext>
            </a:extLst>
          </p:cNvPr>
          <p:cNvSpPr/>
          <p:nvPr/>
        </p:nvSpPr>
        <p:spPr>
          <a:xfrm>
            <a:off x="5782200" y="2532081"/>
            <a:ext cx="2142601" cy="612686"/>
          </a:xfrm>
          <a:prstGeom prst="roundRect">
            <a:avLst>
              <a:gd name="adj" fmla="val 2337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TextBox 2">
            <a:extLst>
              <a:ext uri="{FF2B5EF4-FFF2-40B4-BE49-F238E27FC236}">
                <a16:creationId xmlns:a16="http://schemas.microsoft.com/office/drawing/2014/main" id="{B497DCBB-B98F-4636-879D-6D068B5B99E8}"/>
              </a:ext>
            </a:extLst>
          </p:cNvPr>
          <p:cNvSpPr txBox="1"/>
          <p:nvPr/>
        </p:nvSpPr>
        <p:spPr>
          <a:xfrm>
            <a:off x="5689954" y="3288422"/>
            <a:ext cx="4965605" cy="1446230"/>
          </a:xfrm>
          <a:prstGeom prst="rect">
            <a:avLst/>
          </a:prstGeom>
          <a:noFill/>
        </p:spPr>
        <p:txBody>
          <a:bodyPr wrap="square" rtlCol="0" anchor="ctr">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4" name="TextBox 3">
            <a:extLst>
              <a:ext uri="{FF2B5EF4-FFF2-40B4-BE49-F238E27FC236}">
                <a16:creationId xmlns:a16="http://schemas.microsoft.com/office/drawing/2014/main" id="{FBDF08DB-DE14-43A9-A174-C7403282EE39}"/>
              </a:ext>
            </a:extLst>
          </p:cNvPr>
          <p:cNvSpPr txBox="1"/>
          <p:nvPr/>
        </p:nvSpPr>
        <p:spPr>
          <a:xfrm>
            <a:off x="5782199" y="2684536"/>
            <a:ext cx="2142602" cy="307777"/>
          </a:xfrm>
          <a:prstGeom prst="rect">
            <a:avLst/>
          </a:prstGeom>
          <a:noFill/>
        </p:spPr>
        <p:txBody>
          <a:bodyPr wrap="square" rtlCol="0" anchor="ctr">
            <a:spAutoFit/>
          </a:bodyPr>
          <a:lstStyle/>
          <a:p>
            <a:pPr algn="ctr"/>
            <a:r>
              <a:rPr lang="en-US" sz="1400" b="1" dirty="0">
                <a:solidFill>
                  <a:schemeClr val="bg2"/>
                </a:solidFill>
                <a:latin typeface="+mj-lt"/>
              </a:rPr>
              <a:t>Mr. </a:t>
            </a:r>
            <a:r>
              <a:rPr lang="en-ID" sz="1400" b="1" dirty="0">
                <a:solidFill>
                  <a:schemeClr val="bg2"/>
                </a:solidFill>
                <a:latin typeface="+mj-lt"/>
              </a:rPr>
              <a:t>Gabriella Maulana</a:t>
            </a:r>
            <a:endParaRPr lang="en-ID" sz="1050" b="1" dirty="0">
              <a:solidFill>
                <a:schemeClr val="bg2"/>
              </a:solidFill>
              <a:latin typeface="+mj-lt"/>
            </a:endParaRPr>
          </a:p>
        </p:txBody>
      </p:sp>
      <p:sp>
        <p:nvSpPr>
          <p:cNvPr id="5" name="Graphic 420" descr="World">
            <a:extLst>
              <a:ext uri="{FF2B5EF4-FFF2-40B4-BE49-F238E27FC236}">
                <a16:creationId xmlns:a16="http://schemas.microsoft.com/office/drawing/2014/main" id="{0BD579C4-F77D-47E5-80A6-A0D8872DDFE8}"/>
              </a:ext>
            </a:extLst>
          </p:cNvPr>
          <p:cNvSpPr/>
          <p:nvPr/>
        </p:nvSpPr>
        <p:spPr>
          <a:xfrm>
            <a:off x="5782199" y="4978378"/>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6" name="TextBox 5">
            <a:extLst>
              <a:ext uri="{FF2B5EF4-FFF2-40B4-BE49-F238E27FC236}">
                <a16:creationId xmlns:a16="http://schemas.microsoft.com/office/drawing/2014/main" id="{A46182F4-E811-45DC-9758-049084D125B6}"/>
              </a:ext>
            </a:extLst>
          </p:cNvPr>
          <p:cNvSpPr txBox="1"/>
          <p:nvPr/>
        </p:nvSpPr>
        <p:spPr>
          <a:xfrm>
            <a:off x="6096793" y="4939949"/>
            <a:ext cx="2291821" cy="276999"/>
          </a:xfrm>
          <a:prstGeom prst="rect">
            <a:avLst/>
          </a:prstGeom>
          <a:noFill/>
        </p:spPr>
        <p:txBody>
          <a:bodyPr wrap="square" rtlCol="0" anchor="ctr">
            <a:spAutoFit/>
          </a:bodyPr>
          <a:lstStyle/>
          <a:p>
            <a:r>
              <a:rPr lang="en-US" sz="1200" dirty="0">
                <a:solidFill>
                  <a:schemeClr val="accent1"/>
                </a:solidFill>
              </a:rPr>
              <a:t>www.yourwebsite.com</a:t>
            </a:r>
          </a:p>
        </p:txBody>
      </p:sp>
      <p:sp>
        <p:nvSpPr>
          <p:cNvPr id="7" name="Freeform: Shape 6">
            <a:extLst>
              <a:ext uri="{FF2B5EF4-FFF2-40B4-BE49-F238E27FC236}">
                <a16:creationId xmlns:a16="http://schemas.microsoft.com/office/drawing/2014/main" id="{C8135866-7AE5-43F4-9A24-1B0EDD776E69}"/>
              </a:ext>
            </a:extLst>
          </p:cNvPr>
          <p:cNvSpPr/>
          <p:nvPr/>
        </p:nvSpPr>
        <p:spPr>
          <a:xfrm rot="5400000">
            <a:off x="114300" y="-114300"/>
            <a:ext cx="3429002" cy="3657601"/>
          </a:xfrm>
          <a:custGeom>
            <a:avLst/>
            <a:gdLst>
              <a:gd name="connsiteX0" fmla="*/ 0 w 4981577"/>
              <a:gd name="connsiteY0" fmla="*/ 5070846 h 5070846"/>
              <a:gd name="connsiteX1" fmla="*/ 2 w 4981577"/>
              <a:gd name="connsiteY1" fmla="*/ 0 h 5070846"/>
              <a:gd name="connsiteX2" fmla="*/ 4606582 w 4981577"/>
              <a:gd name="connsiteY2" fmla="*/ 0 h 5070846"/>
              <a:gd name="connsiteX3" fmla="*/ 4981577 w 4981577"/>
              <a:gd name="connsiteY3" fmla="*/ 374997 h 5070846"/>
              <a:gd name="connsiteX4" fmla="*/ 4981577 w 4981577"/>
              <a:gd name="connsiteY4" fmla="*/ 5070846 h 5070846"/>
              <a:gd name="connsiteX5" fmla="*/ 0 w 4981577"/>
              <a:gd name="connsiteY5" fmla="*/ 5070846 h 5070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81577" h="5070846">
                <a:moveTo>
                  <a:pt x="0" y="5070846"/>
                </a:moveTo>
                <a:lnTo>
                  <a:pt x="2" y="0"/>
                </a:lnTo>
                <a:lnTo>
                  <a:pt x="4606582" y="0"/>
                </a:lnTo>
                <a:cubicBezTo>
                  <a:pt x="4813686" y="0"/>
                  <a:pt x="4981577" y="167893"/>
                  <a:pt x="4981577" y="374997"/>
                </a:cubicBezTo>
                <a:lnTo>
                  <a:pt x="4981577" y="5070846"/>
                </a:lnTo>
                <a:lnTo>
                  <a:pt x="0" y="50708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9" name="Group 8">
            <a:extLst>
              <a:ext uri="{FF2B5EF4-FFF2-40B4-BE49-F238E27FC236}">
                <a16:creationId xmlns:a16="http://schemas.microsoft.com/office/drawing/2014/main" id="{8F5425E1-88F0-45D3-A90C-0C076331B11E}"/>
              </a:ext>
            </a:extLst>
          </p:cNvPr>
          <p:cNvGrpSpPr/>
          <p:nvPr/>
        </p:nvGrpSpPr>
        <p:grpSpPr>
          <a:xfrm>
            <a:off x="342656" y="351039"/>
            <a:ext cx="675098" cy="128804"/>
            <a:chOff x="3591836" y="2985608"/>
            <a:chExt cx="4510140" cy="860501"/>
          </a:xfrm>
          <a:solidFill>
            <a:schemeClr val="bg2"/>
          </a:solidFill>
        </p:grpSpPr>
        <p:sp>
          <p:nvSpPr>
            <p:cNvPr id="11" name="Freeform: Shape 10">
              <a:extLst>
                <a:ext uri="{FF2B5EF4-FFF2-40B4-BE49-F238E27FC236}">
                  <a16:creationId xmlns:a16="http://schemas.microsoft.com/office/drawing/2014/main" id="{B76EC042-0F88-4E12-AAD7-1BB3FE8EBAEA}"/>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F76885FD-B1F8-4935-896D-C039E278B54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FAFB3E31-19E3-4B21-8F50-187B0A26D51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39E03D90-7A0F-4E83-9A7F-7A5BA9E5CDF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B1399C07-BD05-445A-94CA-27C382B26751}"/>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A8CD4FF8-0AAF-4B29-BC4D-A118953D1AA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grpSp>
        <p:nvGrpSpPr>
          <p:cNvPr id="17" name="Group 16">
            <a:extLst>
              <a:ext uri="{FF2B5EF4-FFF2-40B4-BE49-F238E27FC236}">
                <a16:creationId xmlns:a16="http://schemas.microsoft.com/office/drawing/2014/main" id="{76F1FA7D-0300-406A-80D3-EC41700D6221}"/>
              </a:ext>
            </a:extLst>
          </p:cNvPr>
          <p:cNvGrpSpPr/>
          <p:nvPr/>
        </p:nvGrpSpPr>
        <p:grpSpPr>
          <a:xfrm flipH="1">
            <a:off x="11736280" y="6144108"/>
            <a:ext cx="75882" cy="340360"/>
            <a:chOff x="9907480" y="461639"/>
            <a:chExt cx="97654" cy="438014"/>
          </a:xfrm>
        </p:grpSpPr>
        <p:sp>
          <p:nvSpPr>
            <p:cNvPr id="18" name="Oval 17">
              <a:extLst>
                <a:ext uri="{FF2B5EF4-FFF2-40B4-BE49-F238E27FC236}">
                  <a16:creationId xmlns:a16="http://schemas.microsoft.com/office/drawing/2014/main" id="{3E860EF3-A752-4F6A-84CC-3D93C11BD148}"/>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Oval 18">
              <a:extLst>
                <a:ext uri="{FF2B5EF4-FFF2-40B4-BE49-F238E27FC236}">
                  <a16:creationId xmlns:a16="http://schemas.microsoft.com/office/drawing/2014/main" id="{6C32B4B7-65B1-4642-B954-2811A7E0FD08}"/>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Oval 19">
              <a:extLst>
                <a:ext uri="{FF2B5EF4-FFF2-40B4-BE49-F238E27FC236}">
                  <a16:creationId xmlns:a16="http://schemas.microsoft.com/office/drawing/2014/main" id="{25AA5CCB-375C-42DF-9BD0-632F85F1FA0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1" name="Freeform: Shape 20">
            <a:extLst>
              <a:ext uri="{FF2B5EF4-FFF2-40B4-BE49-F238E27FC236}">
                <a16:creationId xmlns:a16="http://schemas.microsoft.com/office/drawing/2014/main" id="{32A04D52-4210-40C8-838C-ECB9ECA56472}"/>
              </a:ext>
            </a:extLst>
          </p:cNvPr>
          <p:cNvSpPr/>
          <p:nvPr/>
        </p:nvSpPr>
        <p:spPr>
          <a:xfrm>
            <a:off x="9595389" y="5890535"/>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1" name="Freeform 21">
            <a:extLst>
              <a:ext uri="{FF2B5EF4-FFF2-40B4-BE49-F238E27FC236}">
                <a16:creationId xmlns:a16="http://schemas.microsoft.com/office/drawing/2014/main" id="{5461FEAD-21E4-49E4-BF3E-3F5E6BD1AA1B}"/>
              </a:ext>
            </a:extLst>
          </p:cNvPr>
          <p:cNvSpPr/>
          <p:nvPr/>
        </p:nvSpPr>
        <p:spPr>
          <a:xfrm>
            <a:off x="7257740" y="0"/>
            <a:ext cx="791914" cy="550018"/>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3" name="Freeform: Shape 22">
            <a:extLst>
              <a:ext uri="{FF2B5EF4-FFF2-40B4-BE49-F238E27FC236}">
                <a16:creationId xmlns:a16="http://schemas.microsoft.com/office/drawing/2014/main" id="{0ED81805-815E-4511-848E-51E2E95910B2}"/>
              </a:ext>
            </a:extLst>
          </p:cNvPr>
          <p:cNvSpPr/>
          <p:nvPr/>
        </p:nvSpPr>
        <p:spPr>
          <a:xfrm>
            <a:off x="630344" y="2174642"/>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4" name="Freeform: Shape 23">
            <a:extLst>
              <a:ext uri="{FF2B5EF4-FFF2-40B4-BE49-F238E27FC236}">
                <a16:creationId xmlns:a16="http://schemas.microsoft.com/office/drawing/2014/main" id="{7D548E03-7A48-440C-89C9-BD61E21181F1}"/>
              </a:ext>
            </a:extLst>
          </p:cNvPr>
          <p:cNvSpPr/>
          <p:nvPr/>
        </p:nvSpPr>
        <p:spPr>
          <a:xfrm>
            <a:off x="3449449" y="1109611"/>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9" name="Freeform 24">
            <a:extLst>
              <a:ext uri="{FF2B5EF4-FFF2-40B4-BE49-F238E27FC236}">
                <a16:creationId xmlns:a16="http://schemas.microsoft.com/office/drawing/2014/main" id="{1C6625A8-4DE3-4D7A-8AFD-577CA12F70A6}"/>
              </a:ext>
            </a:extLst>
          </p:cNvPr>
          <p:cNvSpPr/>
          <p:nvPr/>
        </p:nvSpPr>
        <p:spPr>
          <a:xfrm>
            <a:off x="3578060" y="5867442"/>
            <a:ext cx="1751439" cy="990559"/>
          </a:xfrm>
          <a:custGeom>
            <a:avLst/>
            <a:gdLst>
              <a:gd name="connsiteX0" fmla="*/ 875720 w 1751439"/>
              <a:gd name="connsiteY0" fmla="*/ 0 h 990559"/>
              <a:gd name="connsiteX1" fmla="*/ 1751439 w 1751439"/>
              <a:gd name="connsiteY1" fmla="*/ 875720 h 990559"/>
              <a:gd name="connsiteX2" fmla="*/ 1739863 w 1751439"/>
              <a:gd name="connsiteY2" fmla="*/ 990559 h 990559"/>
              <a:gd name="connsiteX3" fmla="*/ 1492596 w 1751439"/>
              <a:gd name="connsiteY3" fmla="*/ 990559 h 990559"/>
              <a:gd name="connsiteX4" fmla="*/ 1504172 w 1751439"/>
              <a:gd name="connsiteY4" fmla="*/ 875720 h 990559"/>
              <a:gd name="connsiteX5" fmla="*/ 875720 w 1751439"/>
              <a:gd name="connsiteY5" fmla="*/ 247267 h 990559"/>
              <a:gd name="connsiteX6" fmla="*/ 247268 w 1751439"/>
              <a:gd name="connsiteY6" fmla="*/ 875720 h 990559"/>
              <a:gd name="connsiteX7" fmla="*/ 258844 w 1751439"/>
              <a:gd name="connsiteY7" fmla="*/ 990559 h 990559"/>
              <a:gd name="connsiteX8" fmla="*/ 11577 w 1751439"/>
              <a:gd name="connsiteY8" fmla="*/ 990559 h 990559"/>
              <a:gd name="connsiteX9" fmla="*/ 0 w 1751439"/>
              <a:gd name="connsiteY9" fmla="*/ 875720 h 990559"/>
              <a:gd name="connsiteX10" fmla="*/ 875720 w 1751439"/>
              <a:gd name="connsiteY10" fmla="*/ 0 h 990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51439" h="990559">
                <a:moveTo>
                  <a:pt x="875720" y="0"/>
                </a:moveTo>
                <a:cubicBezTo>
                  <a:pt x="1359367" y="0"/>
                  <a:pt x="1751439" y="392073"/>
                  <a:pt x="1751439" y="875720"/>
                </a:cubicBezTo>
                <a:lnTo>
                  <a:pt x="1739863" y="990559"/>
                </a:lnTo>
                <a:lnTo>
                  <a:pt x="1492596" y="990559"/>
                </a:lnTo>
                <a:lnTo>
                  <a:pt x="1504172" y="875720"/>
                </a:lnTo>
                <a:cubicBezTo>
                  <a:pt x="1504172" y="528635"/>
                  <a:pt x="1222804" y="247267"/>
                  <a:pt x="875720" y="247267"/>
                </a:cubicBezTo>
                <a:cubicBezTo>
                  <a:pt x="528635" y="247267"/>
                  <a:pt x="247268" y="528635"/>
                  <a:pt x="247268" y="875720"/>
                </a:cubicBezTo>
                <a:lnTo>
                  <a:pt x="258844" y="990559"/>
                </a:lnTo>
                <a:lnTo>
                  <a:pt x="11577" y="990559"/>
                </a:lnTo>
                <a:lnTo>
                  <a:pt x="0" y="875720"/>
                </a:lnTo>
                <a:cubicBezTo>
                  <a:pt x="0" y="392073"/>
                  <a:pt x="392073" y="0"/>
                  <a:pt x="87572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pic>
        <p:nvPicPr>
          <p:cNvPr id="32" name="PpHolder14">
            <a:extLst>
              <a:ext uri="{FF2B5EF4-FFF2-40B4-BE49-F238E27FC236}">
                <a16:creationId xmlns:a16="http://schemas.microsoft.com/office/drawing/2014/main" id="{FC8B4AF5-E4FE-4E7B-84D8-FFEB5B8DF2F2}"/>
              </a:ext>
            </a:extLst>
          </p:cNvPr>
          <p:cNvPicPr>
            <a:picLocks/>
          </p:cNvPicPr>
          <p:nvPr/>
        </p:nvPicPr>
        <p:blipFill>
          <a:blip r:embed="rId2"/>
          <a:srcRect l="7486" r="60000"/>
          <a:stretch>
            <a:fillRect/>
          </a:stretch>
        </p:blipFill>
        <p:spPr>
          <a:xfrm>
            <a:off x="912733" y="0"/>
            <a:ext cx="3964071" cy="6858000"/>
          </a:xfrm>
          <a:custGeom>
            <a:avLst/>
            <a:gdLst>
              <a:gd name="connsiteX0" fmla="*/ 0 w 3964071"/>
              <a:gd name="connsiteY0" fmla="*/ 0 h 6858000"/>
              <a:gd name="connsiteX1" fmla="*/ 3964071 w 3964071"/>
              <a:gd name="connsiteY1" fmla="*/ 0 h 6858000"/>
              <a:gd name="connsiteX2" fmla="*/ 3964071 w 3964071"/>
              <a:gd name="connsiteY2" fmla="*/ 6858000 h 6858000"/>
              <a:gd name="connsiteX3" fmla="*/ 0 w 396407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964071" h="6858000">
                <a:moveTo>
                  <a:pt x="0" y="0"/>
                </a:moveTo>
                <a:lnTo>
                  <a:pt x="3964071" y="0"/>
                </a:lnTo>
                <a:lnTo>
                  <a:pt x="3964071" y="6858000"/>
                </a:lnTo>
                <a:lnTo>
                  <a:pt x="0" y="6858000"/>
                </a:lnTo>
                <a:close/>
              </a:path>
            </a:pathLst>
          </a:custGeom>
        </p:spPr>
      </p:pic>
      <p:sp>
        <p:nvSpPr>
          <p:cNvPr id="22" name="Title 21">
            <a:extLst>
              <a:ext uri="{FF2B5EF4-FFF2-40B4-BE49-F238E27FC236}">
                <a16:creationId xmlns:a16="http://schemas.microsoft.com/office/drawing/2014/main" id="{B5AE273C-708F-4706-A16D-544053449975}"/>
              </a:ext>
            </a:extLst>
          </p:cNvPr>
          <p:cNvSpPr>
            <a:spLocks noGrp="1"/>
          </p:cNvSpPr>
          <p:nvPr>
            <p:ph type="title"/>
          </p:nvPr>
        </p:nvSpPr>
        <p:spPr/>
        <p:txBody>
          <a:bodyPr/>
          <a:lstStyle/>
          <a:p>
            <a:r>
              <a:rPr lang="en-US" sz="4400" b="1" dirty="0">
                <a:latin typeface="+mj-lt"/>
              </a:rPr>
              <a:t>Welcome Message</a:t>
            </a:r>
            <a:endParaRPr lang="en-ID" dirty="0"/>
          </a:p>
        </p:txBody>
      </p:sp>
    </p:spTree>
    <p:extLst>
      <p:ext uri="{BB962C8B-B14F-4D97-AF65-F5344CB8AC3E}">
        <p14:creationId xmlns:p14="http://schemas.microsoft.com/office/powerpoint/2010/main" val="1990926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up)">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left)">
                                      <p:cBhvr>
                                        <p:cTn id="23" dur="500"/>
                                        <p:tgtEl>
                                          <p:spTgt spid="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up)">
                                      <p:cBhvr>
                                        <p:cTn id="31" dur="500"/>
                                        <p:tgtEl>
                                          <p:spTgt spid="3"/>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left)">
                                      <p:cBhvr>
                                        <p:cTn id="41" dur="500"/>
                                        <p:tgtEl>
                                          <p:spTgt spid="6"/>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500"/>
                                        <p:tgtEl>
                                          <p:spTgt spid="2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1"/>
                                        </p:tgtEl>
                                        <p:attrNameLst>
                                          <p:attrName>style.visibility</p:attrName>
                                        </p:attrNameLst>
                                      </p:cBhvr>
                                      <p:to>
                                        <p:strVal val="visible"/>
                                      </p:to>
                                    </p:set>
                                    <p:animEffect transition="in" filter="fade">
                                      <p:cBhvr>
                                        <p:cTn id="48" dur="500"/>
                                        <p:tgtEl>
                                          <p:spTgt spid="3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500"/>
                                        <p:tgtEl>
                                          <p:spTgt spid="2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fade">
                                      <p:cBhvr>
                                        <p:cTn id="5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animBg="1"/>
      <p:bldP spid="6" grpId="0"/>
      <p:bldP spid="7" grpId="0" animBg="1"/>
      <p:bldP spid="21" grpId="0" animBg="1"/>
      <p:bldP spid="31" grpId="0" animBg="1"/>
      <p:bldP spid="23" grpId="0" animBg="1"/>
      <p:bldP spid="24" grpId="0" animBg="1"/>
      <p:bldP spid="29" grpId="0" animBg="1"/>
      <p:bldP spid="2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pHolder1">
            <a:extLst>
              <a:ext uri="{FF2B5EF4-FFF2-40B4-BE49-F238E27FC236}">
                <a16:creationId xmlns:a16="http://schemas.microsoft.com/office/drawing/2014/main" id="{EEF47B29-027A-4032-8A92-04D9BBF0AD8F}"/>
              </a:ext>
            </a:extLst>
          </p:cNvPr>
          <p:cNvPicPr>
            <a:picLocks/>
          </p:cNvPicPr>
          <p:nvPr/>
        </p:nvPicPr>
        <p:blipFill>
          <a:blip r:embed="rId2"/>
          <a:srcRect/>
          <a:stretch>
            <a:fillRect/>
          </a:stretch>
        </p:blipFill>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p:spPr>
      </p:pic>
      <p:sp>
        <p:nvSpPr>
          <p:cNvPr id="3" name="Rounded Rectangle 15">
            <a:extLst>
              <a:ext uri="{FF2B5EF4-FFF2-40B4-BE49-F238E27FC236}">
                <a16:creationId xmlns:a16="http://schemas.microsoft.com/office/drawing/2014/main" id="{64B9AE34-66BC-4896-99D9-3CBBA21C4CCD}"/>
              </a:ext>
            </a:extLst>
          </p:cNvPr>
          <p:cNvSpPr/>
          <p:nvPr/>
        </p:nvSpPr>
        <p:spPr>
          <a:xfrm>
            <a:off x="-1" y="-1"/>
            <a:ext cx="12191999" cy="6858002"/>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 name="Group 3">
            <a:extLst>
              <a:ext uri="{FF2B5EF4-FFF2-40B4-BE49-F238E27FC236}">
                <a16:creationId xmlns:a16="http://schemas.microsoft.com/office/drawing/2014/main" id="{9DB6B292-A106-4F86-9BA2-C7CC58AC5CE8}"/>
              </a:ext>
            </a:extLst>
          </p:cNvPr>
          <p:cNvGrpSpPr/>
          <p:nvPr/>
        </p:nvGrpSpPr>
        <p:grpSpPr>
          <a:xfrm>
            <a:off x="5758451" y="351039"/>
            <a:ext cx="675098" cy="128804"/>
            <a:chOff x="3591836" y="2985608"/>
            <a:chExt cx="4510140" cy="860501"/>
          </a:xfrm>
          <a:solidFill>
            <a:schemeClr val="bg2"/>
          </a:solidFill>
        </p:grpSpPr>
        <p:sp>
          <p:nvSpPr>
            <p:cNvPr id="5" name="Freeform: Shape 4">
              <a:extLst>
                <a:ext uri="{FF2B5EF4-FFF2-40B4-BE49-F238E27FC236}">
                  <a16:creationId xmlns:a16="http://schemas.microsoft.com/office/drawing/2014/main" id="{EF0231CB-23A0-4369-A994-69F43D90B0E1}"/>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6" name="Freeform: Shape 5">
              <a:extLst>
                <a:ext uri="{FF2B5EF4-FFF2-40B4-BE49-F238E27FC236}">
                  <a16:creationId xmlns:a16="http://schemas.microsoft.com/office/drawing/2014/main" id="{0F564F55-0856-4CC4-AE32-8115064A4B40}"/>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16087191-3299-46DD-B0DB-F541B551D2B2}"/>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73AD570A-A2E1-42B4-8637-906A697DC84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A5461B6E-67F4-4139-997B-7FEBF34C0C5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61796154-ADBE-48A5-9C84-47D0F057EB8E}"/>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11" name="Freeform: Shape 10">
            <a:extLst>
              <a:ext uri="{FF2B5EF4-FFF2-40B4-BE49-F238E27FC236}">
                <a16:creationId xmlns:a16="http://schemas.microsoft.com/office/drawing/2014/main" id="{0B6D8D39-41D9-4463-A397-C7D40A67FCE8}"/>
              </a:ext>
            </a:extLst>
          </p:cNvPr>
          <p:cNvSpPr/>
          <p:nvPr/>
        </p:nvSpPr>
        <p:spPr>
          <a:xfrm>
            <a:off x="10255790" y="1662388"/>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2" name="Freeform 5">
            <a:extLst>
              <a:ext uri="{FF2B5EF4-FFF2-40B4-BE49-F238E27FC236}">
                <a16:creationId xmlns:a16="http://schemas.microsoft.com/office/drawing/2014/main" id="{C755A216-E75C-4396-9769-04EEC9F4461A}"/>
              </a:ext>
            </a:extLst>
          </p:cNvPr>
          <p:cNvSpPr/>
          <p:nvPr/>
        </p:nvSpPr>
        <p:spPr>
          <a:xfrm>
            <a:off x="2359059" y="6300948"/>
            <a:ext cx="791914" cy="557053"/>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12">
            <a:extLst>
              <a:ext uri="{FF2B5EF4-FFF2-40B4-BE49-F238E27FC236}">
                <a16:creationId xmlns:a16="http://schemas.microsoft.com/office/drawing/2014/main" id="{E308D0C8-155E-436F-82E2-61332FF80F78}"/>
              </a:ext>
            </a:extLst>
          </p:cNvPr>
          <p:cNvSpPr/>
          <p:nvPr/>
        </p:nvSpPr>
        <p:spPr>
          <a:xfrm>
            <a:off x="1" y="946469"/>
            <a:ext cx="1064741" cy="1751439"/>
          </a:xfrm>
          <a:custGeom>
            <a:avLst/>
            <a:gdLst>
              <a:gd name="connsiteX0" fmla="*/ 189022 w 1064741"/>
              <a:gd name="connsiteY0" fmla="*/ 0 h 1751439"/>
              <a:gd name="connsiteX1" fmla="*/ 1064741 w 1064741"/>
              <a:gd name="connsiteY1" fmla="*/ 875720 h 1751439"/>
              <a:gd name="connsiteX2" fmla="*/ 189022 w 1064741"/>
              <a:gd name="connsiteY2" fmla="*/ 1751439 h 1751439"/>
              <a:gd name="connsiteX3" fmla="*/ 12533 w 1064741"/>
              <a:gd name="connsiteY3" fmla="*/ 1733648 h 1751439"/>
              <a:gd name="connsiteX4" fmla="*/ 0 w 1064741"/>
              <a:gd name="connsiteY4" fmla="*/ 1730425 h 1751439"/>
              <a:gd name="connsiteX5" fmla="*/ 0 w 1064741"/>
              <a:gd name="connsiteY5" fmla="*/ 1472044 h 1751439"/>
              <a:gd name="connsiteX6" fmla="*/ 62367 w 1064741"/>
              <a:gd name="connsiteY6" fmla="*/ 1491404 h 1751439"/>
              <a:gd name="connsiteX7" fmla="*/ 189022 w 1064741"/>
              <a:gd name="connsiteY7" fmla="*/ 1504172 h 1751439"/>
              <a:gd name="connsiteX8" fmla="*/ 817474 w 1064741"/>
              <a:gd name="connsiteY8" fmla="*/ 875720 h 1751439"/>
              <a:gd name="connsiteX9" fmla="*/ 189022 w 1064741"/>
              <a:gd name="connsiteY9" fmla="*/ 247267 h 1751439"/>
              <a:gd name="connsiteX10" fmla="*/ 62367 w 1064741"/>
              <a:gd name="connsiteY10" fmla="*/ 260035 h 1751439"/>
              <a:gd name="connsiteX11" fmla="*/ 0 w 1064741"/>
              <a:gd name="connsiteY11" fmla="*/ 279395 h 1751439"/>
              <a:gd name="connsiteX12" fmla="*/ 0 w 1064741"/>
              <a:gd name="connsiteY12" fmla="*/ 21014 h 1751439"/>
              <a:gd name="connsiteX13" fmla="*/ 12533 w 1064741"/>
              <a:gd name="connsiteY13" fmla="*/ 17792 h 1751439"/>
              <a:gd name="connsiteX14" fmla="*/ 189022 w 1064741"/>
              <a:gd name="connsiteY14" fmla="*/ 0 h 175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64741" h="1751439">
                <a:moveTo>
                  <a:pt x="189022" y="0"/>
                </a:moveTo>
                <a:cubicBezTo>
                  <a:pt x="672669" y="0"/>
                  <a:pt x="1064741" y="392073"/>
                  <a:pt x="1064741" y="875720"/>
                </a:cubicBezTo>
                <a:cubicBezTo>
                  <a:pt x="1064741" y="1359367"/>
                  <a:pt x="672669" y="1751439"/>
                  <a:pt x="189022" y="1751439"/>
                </a:cubicBezTo>
                <a:cubicBezTo>
                  <a:pt x="128566" y="1751439"/>
                  <a:pt x="69541" y="1745313"/>
                  <a:pt x="12533" y="1733648"/>
                </a:cubicBezTo>
                <a:lnTo>
                  <a:pt x="0" y="1730425"/>
                </a:lnTo>
                <a:lnTo>
                  <a:pt x="0" y="1472044"/>
                </a:lnTo>
                <a:lnTo>
                  <a:pt x="62367" y="1491404"/>
                </a:lnTo>
                <a:cubicBezTo>
                  <a:pt x="103277" y="1499776"/>
                  <a:pt x="145636" y="1504172"/>
                  <a:pt x="189022" y="1504172"/>
                </a:cubicBezTo>
                <a:cubicBezTo>
                  <a:pt x="536106" y="1504172"/>
                  <a:pt x="817474" y="1222804"/>
                  <a:pt x="817474" y="875720"/>
                </a:cubicBezTo>
                <a:cubicBezTo>
                  <a:pt x="817474" y="528635"/>
                  <a:pt x="536106" y="247267"/>
                  <a:pt x="189022" y="247267"/>
                </a:cubicBezTo>
                <a:cubicBezTo>
                  <a:pt x="145636" y="247267"/>
                  <a:pt x="103277" y="251664"/>
                  <a:pt x="62367" y="260035"/>
                </a:cubicBezTo>
                <a:lnTo>
                  <a:pt x="0" y="279395"/>
                </a:lnTo>
                <a:lnTo>
                  <a:pt x="0" y="21014"/>
                </a:lnTo>
                <a:lnTo>
                  <a:pt x="12533" y="17792"/>
                </a:lnTo>
                <a:cubicBezTo>
                  <a:pt x="69541" y="6126"/>
                  <a:pt x="128566" y="0"/>
                  <a:pt x="18902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4" name="Freeform: Shape 13">
            <a:extLst>
              <a:ext uri="{FF2B5EF4-FFF2-40B4-BE49-F238E27FC236}">
                <a16:creationId xmlns:a16="http://schemas.microsoft.com/office/drawing/2014/main" id="{01A8E1D9-147C-44F1-A8B1-947E43CADA63}"/>
              </a:ext>
            </a:extLst>
          </p:cNvPr>
          <p:cNvSpPr/>
          <p:nvPr/>
        </p:nvSpPr>
        <p:spPr>
          <a:xfrm>
            <a:off x="8734900" y="5547726"/>
            <a:ext cx="157173" cy="15717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9" name="Title 18">
            <a:extLst>
              <a:ext uri="{FF2B5EF4-FFF2-40B4-BE49-F238E27FC236}">
                <a16:creationId xmlns:a16="http://schemas.microsoft.com/office/drawing/2014/main" id="{F4C1FB21-0BE5-47AD-90CA-B13E1FA77466}"/>
              </a:ext>
            </a:extLst>
          </p:cNvPr>
          <p:cNvSpPr>
            <a:spLocks noGrp="1"/>
          </p:cNvSpPr>
          <p:nvPr>
            <p:ph type="title"/>
          </p:nvPr>
        </p:nvSpPr>
        <p:spPr/>
        <p:txBody>
          <a:bodyPr/>
          <a:lstStyle/>
          <a:p>
            <a:r>
              <a:rPr lang="en-US" sz="6000" b="1" dirty="0">
                <a:solidFill>
                  <a:schemeClr val="bg2"/>
                </a:solidFill>
                <a:latin typeface="+mj-lt"/>
              </a:rPr>
              <a:t>Thank You</a:t>
            </a:r>
            <a:endParaRPr lang="en-ID" dirty="0"/>
          </a:p>
        </p:txBody>
      </p:sp>
      <p:sp>
        <p:nvSpPr>
          <p:cNvPr id="16" name="TextBox 15">
            <a:extLst>
              <a:ext uri="{FF2B5EF4-FFF2-40B4-BE49-F238E27FC236}">
                <a16:creationId xmlns:a16="http://schemas.microsoft.com/office/drawing/2014/main" id="{3947787C-A144-45FB-8F99-BD351D337E7B}"/>
              </a:ext>
            </a:extLst>
          </p:cNvPr>
          <p:cNvSpPr txBox="1"/>
          <p:nvPr/>
        </p:nvSpPr>
        <p:spPr>
          <a:xfrm>
            <a:off x="3981061" y="3428236"/>
            <a:ext cx="4229878" cy="615553"/>
          </a:xfrm>
          <a:prstGeom prst="rect">
            <a:avLst/>
          </a:prstGeom>
          <a:noFill/>
        </p:spPr>
        <p:txBody>
          <a:bodyPr wrap="square" rtlCol="0" anchor="ctr">
            <a:spAutoFit/>
          </a:bodyPr>
          <a:lstStyle/>
          <a:p>
            <a:pPr algn="ctr">
              <a:lnSpc>
                <a:spcPct val="150000"/>
              </a:lnSpc>
            </a:pPr>
            <a:r>
              <a:rPr lang="en-US" sz="1200" dirty="0">
                <a:solidFill>
                  <a:schemeClr val="bg2"/>
                </a:solidFill>
              </a:rPr>
              <a:t>A wonderful serenity has taken possession of my entire soul like these sweet mornings of spring which</a:t>
            </a:r>
          </a:p>
        </p:txBody>
      </p:sp>
      <p:sp>
        <p:nvSpPr>
          <p:cNvPr id="17" name="Graphic 420" descr="World">
            <a:extLst>
              <a:ext uri="{FF2B5EF4-FFF2-40B4-BE49-F238E27FC236}">
                <a16:creationId xmlns:a16="http://schemas.microsoft.com/office/drawing/2014/main" id="{EA573BB8-A5C1-482D-9D16-457C4319FF87}"/>
              </a:ext>
            </a:extLst>
          </p:cNvPr>
          <p:cNvSpPr/>
          <p:nvPr/>
        </p:nvSpPr>
        <p:spPr>
          <a:xfrm>
            <a:off x="5095848" y="4206857"/>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18" name="TextBox 17">
            <a:extLst>
              <a:ext uri="{FF2B5EF4-FFF2-40B4-BE49-F238E27FC236}">
                <a16:creationId xmlns:a16="http://schemas.microsoft.com/office/drawing/2014/main" id="{DB9D15F1-0C99-4B8C-A7B7-F4CDBD0D8CA1}"/>
              </a:ext>
            </a:extLst>
          </p:cNvPr>
          <p:cNvSpPr txBox="1"/>
          <p:nvPr/>
        </p:nvSpPr>
        <p:spPr>
          <a:xfrm>
            <a:off x="5195918" y="4168428"/>
            <a:ext cx="1900235" cy="276999"/>
          </a:xfrm>
          <a:prstGeom prst="rect">
            <a:avLst/>
          </a:prstGeom>
          <a:noFill/>
        </p:spPr>
        <p:txBody>
          <a:bodyPr wrap="square" rtlCol="0" anchor="ctr">
            <a:spAutoFit/>
          </a:bodyPr>
          <a:lstStyle/>
          <a:p>
            <a:pPr algn="r"/>
            <a:r>
              <a:rPr lang="en-US" sz="1200" dirty="0">
                <a:solidFill>
                  <a:schemeClr val="bg2"/>
                </a:solidFill>
              </a:rPr>
              <a:t>www.yourwebsite.com</a:t>
            </a:r>
          </a:p>
        </p:txBody>
      </p:sp>
    </p:spTree>
    <p:extLst>
      <p:ext uri="{BB962C8B-B14F-4D97-AF65-F5344CB8AC3E}">
        <p14:creationId xmlns:p14="http://schemas.microsoft.com/office/powerpoint/2010/main" val="794883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up)">
                                      <p:cBhvr>
                                        <p:cTn id="19" dur="500"/>
                                        <p:tgtEl>
                                          <p:spTgt spid="1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12" grpId="0" animBg="1"/>
      <p:bldP spid="22" grpId="0" animBg="1"/>
      <p:bldP spid="14" grpId="0" animBg="1"/>
      <p:bldP spid="19" grpId="0"/>
      <p:bldP spid="16" grpId="0"/>
      <p:bldP spid="17" grpId="0" animBg="1"/>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pHolder1">
            <a:extLst>
              <a:ext uri="{FF2B5EF4-FFF2-40B4-BE49-F238E27FC236}">
                <a16:creationId xmlns:a16="http://schemas.microsoft.com/office/drawing/2014/main" id="{F87DCD79-F004-4B08-B657-F4A916FC1CB6}"/>
              </a:ext>
            </a:extLst>
          </p:cNvPr>
          <p:cNvPicPr>
            <a:picLocks/>
          </p:cNvPicPr>
          <p:nvPr/>
        </p:nvPicPr>
        <p:blipFill>
          <a:blip r:embed="rId2"/>
          <a:srcRect l="17564"/>
          <a:stretch>
            <a:fillRect/>
          </a:stretch>
        </p:blipFill>
        <p:spPr>
          <a:xfrm>
            <a:off x="2141344" y="0"/>
            <a:ext cx="10050656" cy="6858000"/>
          </a:xfrm>
          <a:custGeom>
            <a:avLst/>
            <a:gdLst>
              <a:gd name="connsiteX0" fmla="*/ 164049 w 10050656"/>
              <a:gd name="connsiteY0" fmla="*/ 0 h 6858000"/>
              <a:gd name="connsiteX1" fmla="*/ 10050656 w 10050656"/>
              <a:gd name="connsiteY1" fmla="*/ 0 h 6858000"/>
              <a:gd name="connsiteX2" fmla="*/ 10050656 w 10050656"/>
              <a:gd name="connsiteY2" fmla="*/ 6858000 h 6858000"/>
              <a:gd name="connsiteX3" fmla="*/ 2500408 w 10050656"/>
              <a:gd name="connsiteY3" fmla="*/ 6858000 h 6858000"/>
              <a:gd name="connsiteX4" fmla="*/ 2288637 w 10050656"/>
              <a:gd name="connsiteY4" fmla="*/ 6674558 h 6858000"/>
              <a:gd name="connsiteX5" fmla="*/ 0 w 10050656"/>
              <a:gd name="connsiteY5" fmla="*/ 1503701 h 6858000"/>
              <a:gd name="connsiteX6" fmla="*/ 141924 w 10050656"/>
              <a:gd name="connsiteY6" fmla="*/ 9586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50656" h="6858000">
                <a:moveTo>
                  <a:pt x="164049" y="0"/>
                </a:moveTo>
                <a:lnTo>
                  <a:pt x="10050656" y="0"/>
                </a:lnTo>
                <a:lnTo>
                  <a:pt x="10050656" y="6858000"/>
                </a:lnTo>
                <a:lnTo>
                  <a:pt x="2500408" y="6858000"/>
                </a:lnTo>
                <a:lnTo>
                  <a:pt x="2288637" y="6674558"/>
                </a:lnTo>
                <a:cubicBezTo>
                  <a:pt x="882681" y="5396699"/>
                  <a:pt x="0" y="3553281"/>
                  <a:pt x="0" y="1503701"/>
                </a:cubicBezTo>
                <a:cubicBezTo>
                  <a:pt x="0" y="1021447"/>
                  <a:pt x="48868" y="550607"/>
                  <a:pt x="141924" y="95862"/>
                </a:cubicBezTo>
                <a:close/>
              </a:path>
            </a:pathLst>
          </a:custGeom>
        </p:spPr>
      </p:pic>
      <p:sp>
        <p:nvSpPr>
          <p:cNvPr id="5" name="Freeform 1">
            <a:extLst>
              <a:ext uri="{FF2B5EF4-FFF2-40B4-BE49-F238E27FC236}">
                <a16:creationId xmlns:a16="http://schemas.microsoft.com/office/drawing/2014/main" id="{36CCB79F-BA82-4B5D-A00A-2EC723DC4332}"/>
              </a:ext>
            </a:extLst>
          </p:cNvPr>
          <p:cNvSpPr/>
          <p:nvPr/>
        </p:nvSpPr>
        <p:spPr>
          <a:xfrm>
            <a:off x="2141344" y="0"/>
            <a:ext cx="10050656" cy="6858000"/>
          </a:xfrm>
          <a:custGeom>
            <a:avLst/>
            <a:gdLst>
              <a:gd name="connsiteX0" fmla="*/ 164048 w 10050656"/>
              <a:gd name="connsiteY0" fmla="*/ 0 h 6858000"/>
              <a:gd name="connsiteX1" fmla="*/ 10050656 w 10050656"/>
              <a:gd name="connsiteY1" fmla="*/ 0 h 6858000"/>
              <a:gd name="connsiteX2" fmla="*/ 10050656 w 10050656"/>
              <a:gd name="connsiteY2" fmla="*/ 6858000 h 6858000"/>
              <a:gd name="connsiteX3" fmla="*/ 2500408 w 10050656"/>
              <a:gd name="connsiteY3" fmla="*/ 6858000 h 6858000"/>
              <a:gd name="connsiteX4" fmla="*/ 2288636 w 10050656"/>
              <a:gd name="connsiteY4" fmla="*/ 6674558 h 6858000"/>
              <a:gd name="connsiteX5" fmla="*/ 0 w 10050656"/>
              <a:gd name="connsiteY5" fmla="*/ 1503701 h 6858000"/>
              <a:gd name="connsiteX6" fmla="*/ 141923 w 10050656"/>
              <a:gd name="connsiteY6" fmla="*/ 9586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50656" h="6858000">
                <a:moveTo>
                  <a:pt x="164048" y="0"/>
                </a:moveTo>
                <a:lnTo>
                  <a:pt x="10050656" y="0"/>
                </a:lnTo>
                <a:lnTo>
                  <a:pt x="10050656" y="6858000"/>
                </a:lnTo>
                <a:lnTo>
                  <a:pt x="2500408" y="6858000"/>
                </a:lnTo>
                <a:lnTo>
                  <a:pt x="2288636" y="6674558"/>
                </a:lnTo>
                <a:cubicBezTo>
                  <a:pt x="882679" y="5396699"/>
                  <a:pt x="0" y="3553281"/>
                  <a:pt x="0" y="1503701"/>
                </a:cubicBezTo>
                <a:cubicBezTo>
                  <a:pt x="0" y="1021447"/>
                  <a:pt x="48868" y="550607"/>
                  <a:pt x="141923" y="95862"/>
                </a:cubicBezTo>
                <a:close/>
              </a:path>
            </a:pathLst>
          </a:custGeom>
          <a:gradFill>
            <a:gsLst>
              <a:gs pos="0">
                <a:schemeClr val="bg2">
                  <a:alpha val="19000"/>
                </a:schemeClr>
              </a:gs>
              <a:gs pos="64000">
                <a:schemeClr val="tx2">
                  <a:alpha val="7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 name="Oval 2">
            <a:extLst>
              <a:ext uri="{FF2B5EF4-FFF2-40B4-BE49-F238E27FC236}">
                <a16:creationId xmlns:a16="http://schemas.microsoft.com/office/drawing/2014/main" id="{0C30EEB1-A116-47C5-96E5-A316D8A9C257}"/>
              </a:ext>
            </a:extLst>
          </p:cNvPr>
          <p:cNvSpPr/>
          <p:nvPr/>
        </p:nvSpPr>
        <p:spPr>
          <a:xfrm>
            <a:off x="2446144" y="3741544"/>
            <a:ext cx="1211456" cy="1211456"/>
          </a:xfrm>
          <a:prstGeom prst="ellipse">
            <a:avLst/>
          </a:prstGeom>
          <a:solidFill>
            <a:schemeClr val="accent1"/>
          </a:solidFill>
          <a:ln w="1608" cap="flat">
            <a:noFill/>
            <a:prstDash val="solid"/>
            <a:miter/>
          </a:ln>
          <a:effectLst/>
        </p:spPr>
        <p:txBody>
          <a:bodyPr rtlCol="0" anchor="ctr"/>
          <a:lstStyle/>
          <a:p>
            <a:endParaRPr lang="en-ID"/>
          </a:p>
        </p:txBody>
      </p:sp>
      <p:grpSp>
        <p:nvGrpSpPr>
          <p:cNvPr id="6" name="Group 5">
            <a:extLst>
              <a:ext uri="{FF2B5EF4-FFF2-40B4-BE49-F238E27FC236}">
                <a16:creationId xmlns:a16="http://schemas.microsoft.com/office/drawing/2014/main" id="{EECDE845-E196-41A5-AC88-674A7EF5F21A}"/>
              </a:ext>
            </a:extLst>
          </p:cNvPr>
          <p:cNvGrpSpPr/>
          <p:nvPr/>
        </p:nvGrpSpPr>
        <p:grpSpPr>
          <a:xfrm>
            <a:off x="342656" y="351039"/>
            <a:ext cx="675098" cy="128804"/>
            <a:chOff x="3591836" y="2985608"/>
            <a:chExt cx="4510140" cy="860501"/>
          </a:xfrm>
          <a:solidFill>
            <a:schemeClr val="tx1"/>
          </a:solidFill>
        </p:grpSpPr>
        <p:sp>
          <p:nvSpPr>
            <p:cNvPr id="7" name="Freeform: Shape 6">
              <a:extLst>
                <a:ext uri="{FF2B5EF4-FFF2-40B4-BE49-F238E27FC236}">
                  <a16:creationId xmlns:a16="http://schemas.microsoft.com/office/drawing/2014/main" id="{C5A8878B-22E7-43F9-8AC3-3FA493817484}"/>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F901802B-78F5-41CE-9DC4-5ABCCE22D04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C8165195-EEDD-40A4-9AC0-DA858D7FE53F}"/>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86ABBB58-3D4D-4F60-A035-CD40A1A8B39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C7CB8B47-8C03-467D-B23B-29A0263B372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9AB72E13-7A99-47AE-9D75-0728A524524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14" name="Freeform: Shape 13">
            <a:extLst>
              <a:ext uri="{FF2B5EF4-FFF2-40B4-BE49-F238E27FC236}">
                <a16:creationId xmlns:a16="http://schemas.microsoft.com/office/drawing/2014/main" id="{A0CAE0AA-CBFA-4724-9303-43E52C30A999}"/>
              </a:ext>
            </a:extLst>
          </p:cNvPr>
          <p:cNvSpPr/>
          <p:nvPr/>
        </p:nvSpPr>
        <p:spPr>
          <a:xfrm>
            <a:off x="10349096" y="5947799"/>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7" name="Freeform 14">
            <a:extLst>
              <a:ext uri="{FF2B5EF4-FFF2-40B4-BE49-F238E27FC236}">
                <a16:creationId xmlns:a16="http://schemas.microsoft.com/office/drawing/2014/main" id="{7A79E2F0-19B1-4FEF-86AF-F42A017FB9C1}"/>
              </a:ext>
            </a:extLst>
          </p:cNvPr>
          <p:cNvSpPr/>
          <p:nvPr/>
        </p:nvSpPr>
        <p:spPr>
          <a:xfrm>
            <a:off x="0" y="5825086"/>
            <a:ext cx="544380" cy="791914"/>
          </a:xfrm>
          <a:custGeom>
            <a:avLst/>
            <a:gdLst>
              <a:gd name="connsiteX0" fmla="*/ 148423 w 544380"/>
              <a:gd name="connsiteY0" fmla="*/ 0 h 791914"/>
              <a:gd name="connsiteX1" fmla="*/ 544380 w 544380"/>
              <a:gd name="connsiteY1" fmla="*/ 395957 h 791914"/>
              <a:gd name="connsiteX2" fmla="*/ 148423 w 544380"/>
              <a:gd name="connsiteY2" fmla="*/ 791914 h 791914"/>
              <a:gd name="connsiteX3" fmla="*/ 68624 w 544380"/>
              <a:gd name="connsiteY3" fmla="*/ 783870 h 791914"/>
              <a:gd name="connsiteX4" fmla="*/ 0 w 544380"/>
              <a:gd name="connsiteY4" fmla="*/ 762568 h 791914"/>
              <a:gd name="connsiteX5" fmla="*/ 0 w 544380"/>
              <a:gd name="connsiteY5" fmla="*/ 637256 h 791914"/>
              <a:gd name="connsiteX6" fmla="*/ 37817 w 544380"/>
              <a:gd name="connsiteY6" fmla="*/ 657782 h 791914"/>
              <a:gd name="connsiteX7" fmla="*/ 148423 w 544380"/>
              <a:gd name="connsiteY7" fmla="*/ 680112 h 791914"/>
              <a:gd name="connsiteX8" fmla="*/ 432578 w 544380"/>
              <a:gd name="connsiteY8" fmla="*/ 395957 h 791914"/>
              <a:gd name="connsiteX9" fmla="*/ 148423 w 544380"/>
              <a:gd name="connsiteY9" fmla="*/ 111802 h 791914"/>
              <a:gd name="connsiteX10" fmla="*/ 37817 w 544380"/>
              <a:gd name="connsiteY10" fmla="*/ 134133 h 791914"/>
              <a:gd name="connsiteX11" fmla="*/ 0 w 544380"/>
              <a:gd name="connsiteY11" fmla="*/ 154659 h 791914"/>
              <a:gd name="connsiteX12" fmla="*/ 0 w 544380"/>
              <a:gd name="connsiteY12" fmla="*/ 29347 h 791914"/>
              <a:gd name="connsiteX13" fmla="*/ 68624 w 544380"/>
              <a:gd name="connsiteY13" fmla="*/ 8045 h 791914"/>
              <a:gd name="connsiteX14" fmla="*/ 148423 w 544380"/>
              <a:gd name="connsiteY14" fmla="*/ 0 h 791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44380" h="791914">
                <a:moveTo>
                  <a:pt x="148423" y="0"/>
                </a:moveTo>
                <a:cubicBezTo>
                  <a:pt x="367104" y="0"/>
                  <a:pt x="544380" y="177276"/>
                  <a:pt x="544380" y="395957"/>
                </a:cubicBezTo>
                <a:cubicBezTo>
                  <a:pt x="544380" y="614638"/>
                  <a:pt x="367104" y="791914"/>
                  <a:pt x="148423" y="791914"/>
                </a:cubicBezTo>
                <a:cubicBezTo>
                  <a:pt x="121088" y="791914"/>
                  <a:pt x="94400" y="789144"/>
                  <a:pt x="68624" y="783870"/>
                </a:cubicBezTo>
                <a:lnTo>
                  <a:pt x="0" y="762568"/>
                </a:lnTo>
                <a:lnTo>
                  <a:pt x="0" y="637256"/>
                </a:lnTo>
                <a:lnTo>
                  <a:pt x="37817" y="657782"/>
                </a:lnTo>
                <a:cubicBezTo>
                  <a:pt x="71813" y="672161"/>
                  <a:pt x="109190" y="680112"/>
                  <a:pt x="148423" y="680112"/>
                </a:cubicBezTo>
                <a:cubicBezTo>
                  <a:pt x="305358" y="680112"/>
                  <a:pt x="432578" y="552892"/>
                  <a:pt x="432578" y="395957"/>
                </a:cubicBezTo>
                <a:cubicBezTo>
                  <a:pt x="432578" y="239023"/>
                  <a:pt x="305358" y="111802"/>
                  <a:pt x="148423" y="111802"/>
                </a:cubicBezTo>
                <a:cubicBezTo>
                  <a:pt x="109190" y="111802"/>
                  <a:pt x="71813" y="119754"/>
                  <a:pt x="37817" y="134133"/>
                </a:cubicBezTo>
                <a:lnTo>
                  <a:pt x="0" y="154659"/>
                </a:lnTo>
                <a:lnTo>
                  <a:pt x="0" y="29347"/>
                </a:lnTo>
                <a:lnTo>
                  <a:pt x="68624" y="8045"/>
                </a:lnTo>
                <a:cubicBezTo>
                  <a:pt x="94400" y="2770"/>
                  <a:pt x="121088" y="0"/>
                  <a:pt x="14842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9" name="Freeform 15">
            <a:extLst>
              <a:ext uri="{FF2B5EF4-FFF2-40B4-BE49-F238E27FC236}">
                <a16:creationId xmlns:a16="http://schemas.microsoft.com/office/drawing/2014/main" id="{251BA9FE-8008-4547-B7D7-1ADD118389EE}"/>
              </a:ext>
            </a:extLst>
          </p:cNvPr>
          <p:cNvSpPr/>
          <p:nvPr/>
        </p:nvSpPr>
        <p:spPr>
          <a:xfrm>
            <a:off x="8028491" y="1"/>
            <a:ext cx="1751439" cy="1513887"/>
          </a:xfrm>
          <a:custGeom>
            <a:avLst/>
            <a:gdLst>
              <a:gd name="connsiteX0" fmla="*/ 875720 w 1751439"/>
              <a:gd name="connsiteY0" fmla="*/ 9715 h 1513887"/>
              <a:gd name="connsiteX1" fmla="*/ 247267 w 1751439"/>
              <a:gd name="connsiteY1" fmla="*/ 638168 h 1513887"/>
              <a:gd name="connsiteX2" fmla="*/ 875720 w 1751439"/>
              <a:gd name="connsiteY2" fmla="*/ 1266620 h 1513887"/>
              <a:gd name="connsiteX3" fmla="*/ 1504172 w 1751439"/>
              <a:gd name="connsiteY3" fmla="*/ 638168 h 1513887"/>
              <a:gd name="connsiteX4" fmla="*/ 875720 w 1751439"/>
              <a:gd name="connsiteY4" fmla="*/ 9715 h 1513887"/>
              <a:gd name="connsiteX5" fmla="*/ 279448 w 1751439"/>
              <a:gd name="connsiteY5" fmla="*/ 0 h 1513887"/>
              <a:gd name="connsiteX6" fmla="*/ 1471991 w 1751439"/>
              <a:gd name="connsiteY6" fmla="*/ 0 h 1513887"/>
              <a:gd name="connsiteX7" fmla="*/ 1494947 w 1751439"/>
              <a:gd name="connsiteY7" fmla="*/ 18940 h 1513887"/>
              <a:gd name="connsiteX8" fmla="*/ 1751439 w 1751439"/>
              <a:gd name="connsiteY8" fmla="*/ 638168 h 1513887"/>
              <a:gd name="connsiteX9" fmla="*/ 875720 w 1751439"/>
              <a:gd name="connsiteY9" fmla="*/ 1513887 h 1513887"/>
              <a:gd name="connsiteX10" fmla="*/ 0 w 1751439"/>
              <a:gd name="connsiteY10" fmla="*/ 638168 h 1513887"/>
              <a:gd name="connsiteX11" fmla="*/ 256493 w 1751439"/>
              <a:gd name="connsiteY11" fmla="*/ 18940 h 1513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1439" h="1513887">
                <a:moveTo>
                  <a:pt x="875720" y="9715"/>
                </a:moveTo>
                <a:cubicBezTo>
                  <a:pt x="528635" y="9715"/>
                  <a:pt x="247267" y="291083"/>
                  <a:pt x="247267" y="638168"/>
                </a:cubicBezTo>
                <a:cubicBezTo>
                  <a:pt x="247267" y="985252"/>
                  <a:pt x="528635" y="1266620"/>
                  <a:pt x="875720" y="1266620"/>
                </a:cubicBezTo>
                <a:cubicBezTo>
                  <a:pt x="1222804" y="1266620"/>
                  <a:pt x="1504172" y="985252"/>
                  <a:pt x="1504172" y="638168"/>
                </a:cubicBezTo>
                <a:cubicBezTo>
                  <a:pt x="1504172" y="291083"/>
                  <a:pt x="1222804" y="9715"/>
                  <a:pt x="875720" y="9715"/>
                </a:cubicBezTo>
                <a:close/>
                <a:moveTo>
                  <a:pt x="279448" y="0"/>
                </a:moveTo>
                <a:lnTo>
                  <a:pt x="1471991" y="0"/>
                </a:lnTo>
                <a:lnTo>
                  <a:pt x="1494947" y="18940"/>
                </a:lnTo>
                <a:cubicBezTo>
                  <a:pt x="1653421" y="177414"/>
                  <a:pt x="1751439" y="396344"/>
                  <a:pt x="1751439" y="638168"/>
                </a:cubicBezTo>
                <a:cubicBezTo>
                  <a:pt x="1751439" y="1121815"/>
                  <a:pt x="1359366" y="1513887"/>
                  <a:pt x="875720" y="1513887"/>
                </a:cubicBezTo>
                <a:cubicBezTo>
                  <a:pt x="392073" y="1513887"/>
                  <a:pt x="0" y="1121815"/>
                  <a:pt x="0" y="638168"/>
                </a:cubicBezTo>
                <a:cubicBezTo>
                  <a:pt x="0" y="396344"/>
                  <a:pt x="98018" y="177414"/>
                  <a:pt x="256493" y="1894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25" name="Group 24">
            <a:extLst>
              <a:ext uri="{FF2B5EF4-FFF2-40B4-BE49-F238E27FC236}">
                <a16:creationId xmlns:a16="http://schemas.microsoft.com/office/drawing/2014/main" id="{29AB55F8-E150-486C-BAD8-778CAE70E71F}"/>
              </a:ext>
            </a:extLst>
          </p:cNvPr>
          <p:cNvGrpSpPr/>
          <p:nvPr/>
        </p:nvGrpSpPr>
        <p:grpSpPr>
          <a:xfrm>
            <a:off x="2819700" y="4180584"/>
            <a:ext cx="464344" cy="333375"/>
            <a:chOff x="5724525" y="3162300"/>
            <a:chExt cx="742950" cy="533400"/>
          </a:xfrm>
          <a:solidFill>
            <a:schemeClr val="bg2"/>
          </a:solidFill>
        </p:grpSpPr>
        <p:sp>
          <p:nvSpPr>
            <p:cNvPr id="23" name="Freeform: Shape 22">
              <a:extLst>
                <a:ext uri="{FF2B5EF4-FFF2-40B4-BE49-F238E27FC236}">
                  <a16:creationId xmlns:a16="http://schemas.microsoft.com/office/drawing/2014/main" id="{FE8E7257-C993-4295-8CBD-3DE90A316372}"/>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775D448D-FFDF-4AD5-A98A-8EF655396C9A}"/>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a:p>
          </p:txBody>
        </p:sp>
      </p:grpSp>
      <p:sp>
        <p:nvSpPr>
          <p:cNvPr id="31" name="Freeform: Shape 30">
            <a:extLst>
              <a:ext uri="{FF2B5EF4-FFF2-40B4-BE49-F238E27FC236}">
                <a16:creationId xmlns:a16="http://schemas.microsoft.com/office/drawing/2014/main" id="{9515B56E-EDF7-426F-A29A-EECFCA4528B8}"/>
              </a:ext>
            </a:extLst>
          </p:cNvPr>
          <p:cNvSpPr/>
          <p:nvPr/>
        </p:nvSpPr>
        <p:spPr>
          <a:xfrm>
            <a:off x="874606" y="2304039"/>
            <a:ext cx="241353" cy="24135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3" name="Title 12">
            <a:extLst>
              <a:ext uri="{FF2B5EF4-FFF2-40B4-BE49-F238E27FC236}">
                <a16:creationId xmlns:a16="http://schemas.microsoft.com/office/drawing/2014/main" id="{D0CD2186-0EBB-4913-A6B1-D14745D1F845}"/>
              </a:ext>
            </a:extLst>
          </p:cNvPr>
          <p:cNvSpPr>
            <a:spLocks noGrp="1"/>
          </p:cNvSpPr>
          <p:nvPr>
            <p:ph type="title"/>
          </p:nvPr>
        </p:nvSpPr>
        <p:spPr/>
        <p:txBody>
          <a:bodyPr/>
          <a:lstStyle/>
          <a:p>
            <a:r>
              <a:rPr lang="en-US" sz="4000" b="1" i="0" dirty="0">
                <a:solidFill>
                  <a:schemeClr val="bg2"/>
                </a:solidFill>
                <a:effectLst/>
                <a:latin typeface="+mj-lt"/>
              </a:rPr>
              <a:t>Business opportunities are like buses, there's always another one coming</a:t>
            </a:r>
            <a:endParaRPr lang="en-ID" dirty="0"/>
          </a:p>
        </p:txBody>
      </p:sp>
      <p:sp>
        <p:nvSpPr>
          <p:cNvPr id="18" name="Graphic 420" descr="World">
            <a:extLst>
              <a:ext uri="{FF2B5EF4-FFF2-40B4-BE49-F238E27FC236}">
                <a16:creationId xmlns:a16="http://schemas.microsoft.com/office/drawing/2014/main" id="{61BF2044-CC00-420F-B963-A6B893AC9277}"/>
              </a:ext>
            </a:extLst>
          </p:cNvPr>
          <p:cNvSpPr/>
          <p:nvPr/>
        </p:nvSpPr>
        <p:spPr>
          <a:xfrm>
            <a:off x="4636288" y="5519797"/>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19" name="TextBox 18">
            <a:extLst>
              <a:ext uri="{FF2B5EF4-FFF2-40B4-BE49-F238E27FC236}">
                <a16:creationId xmlns:a16="http://schemas.microsoft.com/office/drawing/2014/main" id="{3FB8A00C-0F9C-43FF-9D42-58B3A83FB48F}"/>
              </a:ext>
            </a:extLst>
          </p:cNvPr>
          <p:cNvSpPr txBox="1"/>
          <p:nvPr/>
        </p:nvSpPr>
        <p:spPr>
          <a:xfrm>
            <a:off x="4950882" y="5481368"/>
            <a:ext cx="2291821" cy="276999"/>
          </a:xfrm>
          <a:prstGeom prst="rect">
            <a:avLst/>
          </a:prstGeom>
          <a:noFill/>
        </p:spPr>
        <p:txBody>
          <a:bodyPr wrap="square" rtlCol="0" anchor="ctr">
            <a:spAutoFit/>
          </a:bodyPr>
          <a:lstStyle/>
          <a:p>
            <a:r>
              <a:rPr lang="en-US" sz="1200" dirty="0">
                <a:solidFill>
                  <a:schemeClr val="bg2"/>
                </a:solidFill>
              </a:rPr>
              <a:t>www.yourwebsite.com</a:t>
            </a:r>
          </a:p>
        </p:txBody>
      </p:sp>
    </p:spTree>
    <p:extLst>
      <p:ext uri="{BB962C8B-B14F-4D97-AF65-F5344CB8AC3E}">
        <p14:creationId xmlns:p14="http://schemas.microsoft.com/office/powerpoint/2010/main" val="1802064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Effect transition="in" filter="fade">
                                      <p:cBhvr>
                                        <p:cTn id="17" dur="500"/>
                                        <p:tgtEl>
                                          <p:spTgt spid="3"/>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p:cTn id="21" dur="500" fill="hold"/>
                                        <p:tgtEl>
                                          <p:spTgt spid="25"/>
                                        </p:tgtEl>
                                        <p:attrNameLst>
                                          <p:attrName>ppt_w</p:attrName>
                                        </p:attrNameLst>
                                      </p:cBhvr>
                                      <p:tavLst>
                                        <p:tav tm="0">
                                          <p:val>
                                            <p:fltVal val="0"/>
                                          </p:val>
                                        </p:tav>
                                        <p:tav tm="100000">
                                          <p:val>
                                            <p:strVal val="#ppt_w"/>
                                          </p:val>
                                        </p:tav>
                                      </p:tavLst>
                                    </p:anim>
                                    <p:anim calcmode="lin" valueType="num">
                                      <p:cBhvr>
                                        <p:cTn id="22" dur="500" fill="hold"/>
                                        <p:tgtEl>
                                          <p:spTgt spid="25"/>
                                        </p:tgtEl>
                                        <p:attrNameLst>
                                          <p:attrName>ppt_h</p:attrName>
                                        </p:attrNameLst>
                                      </p:cBhvr>
                                      <p:tavLst>
                                        <p:tav tm="0">
                                          <p:val>
                                            <p:fltVal val="0"/>
                                          </p:val>
                                        </p:tav>
                                        <p:tav tm="100000">
                                          <p:val>
                                            <p:strVal val="#ppt_h"/>
                                          </p:val>
                                        </p:tav>
                                      </p:tavLst>
                                    </p:anim>
                                    <p:animEffect transition="in" filter="fade">
                                      <p:cBhvr>
                                        <p:cTn id="23" dur="500"/>
                                        <p:tgtEl>
                                          <p:spTgt spid="25"/>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up)">
                                      <p:cBhvr>
                                        <p:cTn id="27" dur="500"/>
                                        <p:tgtEl>
                                          <p:spTgt spid="13"/>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left)">
                                      <p:cBhvr>
                                        <p:cTn id="37" dur="500"/>
                                        <p:tgtEl>
                                          <p:spTgt spid="19"/>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500"/>
                                        <p:tgtEl>
                                          <p:spTgt spid="2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14" grpId="0" animBg="1"/>
      <p:bldP spid="27" grpId="0" animBg="1"/>
      <p:bldP spid="29" grpId="0" animBg="1"/>
      <p:bldP spid="31" grpId="0" animBg="1"/>
      <p:bldP spid="13" grpId="0"/>
      <p:bldP spid="18" grpId="0" animBg="1"/>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5DBF38FE-F8C1-44EB-8BC8-ACF439DC1640}"/>
              </a:ext>
            </a:extLst>
          </p:cNvPr>
          <p:cNvSpPr/>
          <p:nvPr/>
        </p:nvSpPr>
        <p:spPr>
          <a:xfrm>
            <a:off x="608013" y="685800"/>
            <a:ext cx="5486400" cy="5486400"/>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37" name="PpHolder2">
            <a:extLst>
              <a:ext uri="{FF2B5EF4-FFF2-40B4-BE49-F238E27FC236}">
                <a16:creationId xmlns:a16="http://schemas.microsoft.com/office/drawing/2014/main" id="{9F411FE4-72F9-477B-8F43-7CECCC1A1D00}"/>
              </a:ext>
            </a:extLst>
          </p:cNvPr>
          <p:cNvPicPr>
            <a:picLocks/>
          </p:cNvPicPr>
          <p:nvPr/>
        </p:nvPicPr>
        <p:blipFill>
          <a:blip r:embed="rId2"/>
          <a:srcRect l="7487" t="14444" r="52500" b="14421"/>
          <a:stretch>
            <a:fillRect/>
          </a:stretch>
        </p:blipFill>
        <p:spPr>
          <a:xfrm>
            <a:off x="912813" y="990600"/>
            <a:ext cx="4878388" cy="4878388"/>
          </a:xfrm>
          <a:custGeom>
            <a:avLst/>
            <a:gdLst>
              <a:gd name="connsiteX0" fmla="*/ 2439194 w 4878388"/>
              <a:gd name="connsiteY0" fmla="*/ 0 h 4878388"/>
              <a:gd name="connsiteX1" fmla="*/ 4878388 w 4878388"/>
              <a:gd name="connsiteY1" fmla="*/ 2439194 h 4878388"/>
              <a:gd name="connsiteX2" fmla="*/ 2439194 w 4878388"/>
              <a:gd name="connsiteY2" fmla="*/ 4878388 h 4878388"/>
              <a:gd name="connsiteX3" fmla="*/ 0 w 4878388"/>
              <a:gd name="connsiteY3" fmla="*/ 2439194 h 4878388"/>
              <a:gd name="connsiteX4" fmla="*/ 2439194 w 4878388"/>
              <a:gd name="connsiteY4" fmla="*/ 0 h 48783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8388" h="4878388">
                <a:moveTo>
                  <a:pt x="2439194" y="0"/>
                </a:moveTo>
                <a:cubicBezTo>
                  <a:pt x="3786324" y="0"/>
                  <a:pt x="4878388" y="1092064"/>
                  <a:pt x="4878388" y="2439194"/>
                </a:cubicBezTo>
                <a:cubicBezTo>
                  <a:pt x="4878388" y="3786324"/>
                  <a:pt x="3786324" y="4878388"/>
                  <a:pt x="2439194" y="4878388"/>
                </a:cubicBezTo>
                <a:cubicBezTo>
                  <a:pt x="1092064" y="4878388"/>
                  <a:pt x="0" y="3786324"/>
                  <a:pt x="0" y="2439194"/>
                </a:cubicBezTo>
                <a:cubicBezTo>
                  <a:pt x="0" y="1092064"/>
                  <a:pt x="1092064" y="0"/>
                  <a:pt x="2439194" y="0"/>
                </a:cubicBezTo>
                <a:close/>
              </a:path>
            </a:pathLst>
          </a:custGeom>
        </p:spPr>
      </p:pic>
      <p:sp>
        <p:nvSpPr>
          <p:cNvPr id="24" name="Title 23">
            <a:extLst>
              <a:ext uri="{FF2B5EF4-FFF2-40B4-BE49-F238E27FC236}">
                <a16:creationId xmlns:a16="http://schemas.microsoft.com/office/drawing/2014/main" id="{4D8517F1-63E9-4138-83B4-EC87D28A3D87}"/>
              </a:ext>
            </a:extLst>
          </p:cNvPr>
          <p:cNvSpPr>
            <a:spLocks noGrp="1"/>
          </p:cNvSpPr>
          <p:nvPr>
            <p:ph type="title"/>
          </p:nvPr>
        </p:nvSpPr>
        <p:spPr/>
        <p:txBody>
          <a:bodyPr/>
          <a:lstStyle/>
          <a:p>
            <a:r>
              <a:rPr lang="en-US" sz="4400" b="1" dirty="0">
                <a:latin typeface="+mj-lt"/>
              </a:rPr>
              <a:t>About Us</a:t>
            </a:r>
            <a:endParaRPr lang="en-ID" dirty="0"/>
          </a:p>
        </p:txBody>
      </p:sp>
      <p:sp>
        <p:nvSpPr>
          <p:cNvPr id="4" name="Freeform: Shape 3">
            <a:extLst>
              <a:ext uri="{FF2B5EF4-FFF2-40B4-BE49-F238E27FC236}">
                <a16:creationId xmlns:a16="http://schemas.microsoft.com/office/drawing/2014/main" id="{A27EA1CD-9226-46BB-91AB-F750F8317ED2}"/>
              </a:ext>
            </a:extLst>
          </p:cNvPr>
          <p:cNvSpPr/>
          <p:nvPr/>
        </p:nvSpPr>
        <p:spPr>
          <a:xfrm>
            <a:off x="8001319" y="6121918"/>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 name="Freeform: Shape 4">
            <a:extLst>
              <a:ext uri="{FF2B5EF4-FFF2-40B4-BE49-F238E27FC236}">
                <a16:creationId xmlns:a16="http://schemas.microsoft.com/office/drawing/2014/main" id="{B38DC94D-4973-4FB0-92B6-C395062F01DD}"/>
              </a:ext>
            </a:extLst>
          </p:cNvPr>
          <p:cNvSpPr/>
          <p:nvPr/>
        </p:nvSpPr>
        <p:spPr>
          <a:xfrm>
            <a:off x="10481265" y="-241896"/>
            <a:ext cx="791914" cy="79191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 name="Freeform: Shape 6">
            <a:extLst>
              <a:ext uri="{FF2B5EF4-FFF2-40B4-BE49-F238E27FC236}">
                <a16:creationId xmlns:a16="http://schemas.microsoft.com/office/drawing/2014/main" id="{02E725A5-7B75-437E-975E-0C05FC4444F2}"/>
              </a:ext>
            </a:extLst>
          </p:cNvPr>
          <p:cNvSpPr/>
          <p:nvPr/>
        </p:nvSpPr>
        <p:spPr>
          <a:xfrm>
            <a:off x="4435232" y="780860"/>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8" name="Freeform: Shape 7">
            <a:extLst>
              <a:ext uri="{FF2B5EF4-FFF2-40B4-BE49-F238E27FC236}">
                <a16:creationId xmlns:a16="http://schemas.microsoft.com/office/drawing/2014/main" id="{D4080CE1-0BE8-4735-91E2-79821AC334C3}"/>
              </a:ext>
            </a:extLst>
          </p:cNvPr>
          <p:cNvSpPr/>
          <p:nvPr/>
        </p:nvSpPr>
        <p:spPr>
          <a:xfrm>
            <a:off x="608013" y="4725561"/>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1" name="TextBox 20">
            <a:extLst>
              <a:ext uri="{FF2B5EF4-FFF2-40B4-BE49-F238E27FC236}">
                <a16:creationId xmlns:a16="http://schemas.microsoft.com/office/drawing/2014/main" id="{F82689F5-BFAA-42AF-9744-B064CEAE6FCD}"/>
              </a:ext>
            </a:extLst>
          </p:cNvPr>
          <p:cNvSpPr txBox="1"/>
          <p:nvPr/>
        </p:nvSpPr>
        <p:spPr>
          <a:xfrm>
            <a:off x="7353790" y="2433799"/>
            <a:ext cx="3127475" cy="2277547"/>
          </a:xfrm>
          <a:prstGeom prst="rect">
            <a:avLst/>
          </a:prstGeom>
          <a:noFill/>
        </p:spPr>
        <p:txBody>
          <a:bodyPr wrap="square" rtlCol="0" anchor="b">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22" name="Graphic 420" descr="World">
            <a:extLst>
              <a:ext uri="{FF2B5EF4-FFF2-40B4-BE49-F238E27FC236}">
                <a16:creationId xmlns:a16="http://schemas.microsoft.com/office/drawing/2014/main" id="{EB311AAA-0FC9-4C02-8E95-917EBB68C3F5}"/>
              </a:ext>
            </a:extLst>
          </p:cNvPr>
          <p:cNvSpPr/>
          <p:nvPr/>
        </p:nvSpPr>
        <p:spPr>
          <a:xfrm>
            <a:off x="7446035" y="4955072"/>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23" name="TextBox 22">
            <a:extLst>
              <a:ext uri="{FF2B5EF4-FFF2-40B4-BE49-F238E27FC236}">
                <a16:creationId xmlns:a16="http://schemas.microsoft.com/office/drawing/2014/main" id="{A4CCF2E9-A60A-4139-9E81-D59F5A7AF36F}"/>
              </a:ext>
            </a:extLst>
          </p:cNvPr>
          <p:cNvSpPr txBox="1"/>
          <p:nvPr/>
        </p:nvSpPr>
        <p:spPr>
          <a:xfrm>
            <a:off x="7760629" y="4916643"/>
            <a:ext cx="2291821" cy="276999"/>
          </a:xfrm>
          <a:prstGeom prst="rect">
            <a:avLst/>
          </a:prstGeom>
          <a:noFill/>
        </p:spPr>
        <p:txBody>
          <a:bodyPr wrap="square" rtlCol="0" anchor="ctr">
            <a:spAutoFit/>
          </a:bodyPr>
          <a:lstStyle/>
          <a:p>
            <a:r>
              <a:rPr lang="en-US" sz="1200" dirty="0">
                <a:solidFill>
                  <a:schemeClr val="accent1"/>
                </a:solidFill>
              </a:rPr>
              <a:t>www.yourwebsite.com</a:t>
            </a:r>
          </a:p>
        </p:txBody>
      </p:sp>
      <p:grpSp>
        <p:nvGrpSpPr>
          <p:cNvPr id="25" name="Group 24">
            <a:extLst>
              <a:ext uri="{FF2B5EF4-FFF2-40B4-BE49-F238E27FC236}">
                <a16:creationId xmlns:a16="http://schemas.microsoft.com/office/drawing/2014/main" id="{D86042C7-0444-499D-B467-9EEF62F0C465}"/>
              </a:ext>
            </a:extLst>
          </p:cNvPr>
          <p:cNvGrpSpPr/>
          <p:nvPr/>
        </p:nvGrpSpPr>
        <p:grpSpPr>
          <a:xfrm flipH="1">
            <a:off x="11736280" y="6144108"/>
            <a:ext cx="75882" cy="340360"/>
            <a:chOff x="9907480" y="461639"/>
            <a:chExt cx="97654" cy="438014"/>
          </a:xfrm>
        </p:grpSpPr>
        <p:sp>
          <p:nvSpPr>
            <p:cNvPr id="26" name="Oval 25">
              <a:extLst>
                <a:ext uri="{FF2B5EF4-FFF2-40B4-BE49-F238E27FC236}">
                  <a16:creationId xmlns:a16="http://schemas.microsoft.com/office/drawing/2014/main" id="{8CB195FA-8334-4694-8A9B-C1AB16B05CE3}"/>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7" name="Oval 26">
              <a:extLst>
                <a:ext uri="{FF2B5EF4-FFF2-40B4-BE49-F238E27FC236}">
                  <a16:creationId xmlns:a16="http://schemas.microsoft.com/office/drawing/2014/main" id="{C83D8ACD-F321-485F-9C72-1D2F8E417EA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Oval 27">
              <a:extLst>
                <a:ext uri="{FF2B5EF4-FFF2-40B4-BE49-F238E27FC236}">
                  <a16:creationId xmlns:a16="http://schemas.microsoft.com/office/drawing/2014/main" id="{3CF24A42-F2A0-4592-9359-6DD3A206B06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29" name="Group 28">
            <a:extLst>
              <a:ext uri="{FF2B5EF4-FFF2-40B4-BE49-F238E27FC236}">
                <a16:creationId xmlns:a16="http://schemas.microsoft.com/office/drawing/2014/main" id="{8975A765-8877-4036-9612-23DBE420465A}"/>
              </a:ext>
            </a:extLst>
          </p:cNvPr>
          <p:cNvGrpSpPr/>
          <p:nvPr/>
        </p:nvGrpSpPr>
        <p:grpSpPr>
          <a:xfrm>
            <a:off x="342656" y="351039"/>
            <a:ext cx="675098" cy="128804"/>
            <a:chOff x="3591836" y="2985608"/>
            <a:chExt cx="4510140" cy="860501"/>
          </a:xfrm>
          <a:solidFill>
            <a:schemeClr val="tx1"/>
          </a:solidFill>
        </p:grpSpPr>
        <p:sp>
          <p:nvSpPr>
            <p:cNvPr id="30" name="Freeform: Shape 29">
              <a:extLst>
                <a:ext uri="{FF2B5EF4-FFF2-40B4-BE49-F238E27FC236}">
                  <a16:creationId xmlns:a16="http://schemas.microsoft.com/office/drawing/2014/main" id="{1D17AB0F-3492-45AB-90E1-725B07BA676A}"/>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E8EDC47B-505D-4E54-865E-255C83AD831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33ABDE0A-EA90-4F7E-9866-97661CD95C7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5B54C8E8-7C2E-459C-ABCE-C1A27828FCE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A58D0E73-FFF4-4D66-9B35-165E73FF20F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C94C947D-FA4B-471F-A783-D91283B001D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333604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up)">
                                      <p:cBhvr>
                                        <p:cTn id="11" dur="500"/>
                                        <p:tgtEl>
                                          <p:spTgt spid="2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wipe(left)">
                                      <p:cBhvr>
                                        <p:cTn id="21" dur="500"/>
                                        <p:tgtEl>
                                          <p:spTgt spid="2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up)">
                                      <p:cBhvr>
                                        <p:cTn id="25" dur="500"/>
                                        <p:tgtEl>
                                          <p:spTgt spid="21"/>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left)">
                                      <p:cBhvr>
                                        <p:cTn id="35" dur="500"/>
                                        <p:tgtEl>
                                          <p:spTgt spid="23"/>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500"/>
                                        <p:tgtEl>
                                          <p:spTgt spid="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500"/>
                                        <p:tgtEl>
                                          <p:spTgt spid="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500"/>
                                        <p:tgtEl>
                                          <p:spTgt spid="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4" grpId="0"/>
      <p:bldP spid="4" grpId="0" animBg="1"/>
      <p:bldP spid="5" grpId="0" animBg="1"/>
      <p:bldP spid="7" grpId="0" animBg="1"/>
      <p:bldP spid="8" grpId="0" animBg="1"/>
      <p:bldP spid="21" grpId="0"/>
      <p:bldP spid="22" grpId="0" animBg="1"/>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pHolder1">
            <a:extLst>
              <a:ext uri="{FF2B5EF4-FFF2-40B4-BE49-F238E27FC236}">
                <a16:creationId xmlns:a16="http://schemas.microsoft.com/office/drawing/2014/main" id="{CC9F3713-4ECA-485F-8009-22F8D39875AD}"/>
              </a:ext>
            </a:extLst>
          </p:cNvPr>
          <p:cNvPicPr>
            <a:picLocks/>
          </p:cNvPicPr>
          <p:nvPr/>
        </p:nvPicPr>
        <p:blipFill>
          <a:blip r:embed="rId2"/>
          <a:srcRect l="22549" b="36667"/>
          <a:stretch>
            <a:fillRect/>
          </a:stretch>
        </p:blipFill>
        <p:spPr>
          <a:xfrm>
            <a:off x="2749228" y="0"/>
            <a:ext cx="9442772" cy="4343400"/>
          </a:xfrm>
          <a:custGeom>
            <a:avLst/>
            <a:gdLst>
              <a:gd name="connsiteX0" fmla="*/ 0 w 9442772"/>
              <a:gd name="connsiteY0" fmla="*/ 0 h 4343400"/>
              <a:gd name="connsiteX1" fmla="*/ 9442772 w 9442772"/>
              <a:gd name="connsiteY1" fmla="*/ 0 h 4343400"/>
              <a:gd name="connsiteX2" fmla="*/ 9442772 w 9442772"/>
              <a:gd name="connsiteY2" fmla="*/ 4343400 h 4343400"/>
              <a:gd name="connsiteX3" fmla="*/ 0 w 9442772"/>
              <a:gd name="connsiteY3" fmla="*/ 4343400 h 4343400"/>
            </a:gdLst>
            <a:ahLst/>
            <a:cxnLst>
              <a:cxn ang="0">
                <a:pos x="connsiteX0" y="connsiteY0"/>
              </a:cxn>
              <a:cxn ang="0">
                <a:pos x="connsiteX1" y="connsiteY1"/>
              </a:cxn>
              <a:cxn ang="0">
                <a:pos x="connsiteX2" y="connsiteY2"/>
              </a:cxn>
              <a:cxn ang="0">
                <a:pos x="connsiteX3" y="connsiteY3"/>
              </a:cxn>
            </a:cxnLst>
            <a:rect l="l" t="t" r="r" b="b"/>
            <a:pathLst>
              <a:path w="9442772" h="4343400">
                <a:moveTo>
                  <a:pt x="0" y="0"/>
                </a:moveTo>
                <a:lnTo>
                  <a:pt x="9442772" y="0"/>
                </a:lnTo>
                <a:lnTo>
                  <a:pt x="9442772" y="4343400"/>
                </a:lnTo>
                <a:lnTo>
                  <a:pt x="0" y="4343400"/>
                </a:lnTo>
                <a:close/>
              </a:path>
            </a:pathLst>
          </a:custGeom>
        </p:spPr>
      </p:pic>
      <p:sp>
        <p:nvSpPr>
          <p:cNvPr id="3" name="Rectangle 2">
            <a:extLst>
              <a:ext uri="{FF2B5EF4-FFF2-40B4-BE49-F238E27FC236}">
                <a16:creationId xmlns:a16="http://schemas.microsoft.com/office/drawing/2014/main" id="{8F6DA589-80CB-487F-B7BC-3FAE7DFEB25E}"/>
              </a:ext>
            </a:extLst>
          </p:cNvPr>
          <p:cNvSpPr/>
          <p:nvPr/>
        </p:nvSpPr>
        <p:spPr>
          <a:xfrm>
            <a:off x="0" y="2514601"/>
            <a:ext cx="5181600" cy="4343399"/>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B8A828EE-AB9B-464D-BE97-3BB5278F9B24}"/>
              </a:ext>
            </a:extLst>
          </p:cNvPr>
          <p:cNvSpPr txBox="1"/>
          <p:nvPr/>
        </p:nvSpPr>
        <p:spPr>
          <a:xfrm>
            <a:off x="6265946" y="4841965"/>
            <a:ext cx="2450757" cy="400110"/>
          </a:xfrm>
          <a:prstGeom prst="rect">
            <a:avLst/>
          </a:prstGeom>
          <a:noFill/>
        </p:spPr>
        <p:txBody>
          <a:bodyPr wrap="square" rtlCol="0">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5" name="TextBox 4">
            <a:extLst>
              <a:ext uri="{FF2B5EF4-FFF2-40B4-BE49-F238E27FC236}">
                <a16:creationId xmlns:a16="http://schemas.microsoft.com/office/drawing/2014/main" id="{13C962AA-E8B2-4A3E-A9CA-1AF828B6B00F}"/>
              </a:ext>
            </a:extLst>
          </p:cNvPr>
          <p:cNvSpPr txBox="1"/>
          <p:nvPr/>
        </p:nvSpPr>
        <p:spPr>
          <a:xfrm>
            <a:off x="6260076" y="5188396"/>
            <a:ext cx="4610791" cy="892552"/>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enjoy with my whole heart alone and feel the charm existence this spot</a:t>
            </a:r>
          </a:p>
        </p:txBody>
      </p:sp>
      <p:sp>
        <p:nvSpPr>
          <p:cNvPr id="25" name="Freeform 19">
            <a:extLst>
              <a:ext uri="{FF2B5EF4-FFF2-40B4-BE49-F238E27FC236}">
                <a16:creationId xmlns:a16="http://schemas.microsoft.com/office/drawing/2014/main" id="{88211069-7CC9-4309-8DB6-925C6BAD176C}"/>
              </a:ext>
            </a:extLst>
          </p:cNvPr>
          <p:cNvSpPr/>
          <p:nvPr/>
        </p:nvSpPr>
        <p:spPr>
          <a:xfrm>
            <a:off x="0" y="6286729"/>
            <a:ext cx="159798" cy="319597"/>
          </a:xfrm>
          <a:custGeom>
            <a:avLst/>
            <a:gdLst>
              <a:gd name="connsiteX0" fmla="*/ 0 w 159798"/>
              <a:gd name="connsiteY0" fmla="*/ 0 h 319597"/>
              <a:gd name="connsiteX1" fmla="*/ 62200 w 159798"/>
              <a:gd name="connsiteY1" fmla="*/ 12558 h 319597"/>
              <a:gd name="connsiteX2" fmla="*/ 159798 w 159798"/>
              <a:gd name="connsiteY2" fmla="*/ 159799 h 319597"/>
              <a:gd name="connsiteX3" fmla="*/ 62200 w 159798"/>
              <a:gd name="connsiteY3" fmla="*/ 307040 h 319597"/>
              <a:gd name="connsiteX4" fmla="*/ 0 w 159798"/>
              <a:gd name="connsiteY4" fmla="*/ 319597 h 319597"/>
              <a:gd name="connsiteX5" fmla="*/ 0 w 159798"/>
              <a:gd name="connsiteY5" fmla="*/ 274477 h 319597"/>
              <a:gd name="connsiteX6" fmla="*/ 44637 w 159798"/>
              <a:gd name="connsiteY6" fmla="*/ 265465 h 319597"/>
              <a:gd name="connsiteX7" fmla="*/ 114678 w 159798"/>
              <a:gd name="connsiteY7" fmla="*/ 159799 h 319597"/>
              <a:gd name="connsiteX8" fmla="*/ 44637 w 159798"/>
              <a:gd name="connsiteY8" fmla="*/ 54133 h 319597"/>
              <a:gd name="connsiteX9" fmla="*/ 0 w 159798"/>
              <a:gd name="connsiteY9" fmla="*/ 45121 h 31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9798" h="319597">
                <a:moveTo>
                  <a:pt x="0" y="0"/>
                </a:moveTo>
                <a:lnTo>
                  <a:pt x="62200" y="12558"/>
                </a:lnTo>
                <a:cubicBezTo>
                  <a:pt x="119555" y="36817"/>
                  <a:pt x="159798" y="93608"/>
                  <a:pt x="159798" y="159799"/>
                </a:cubicBezTo>
                <a:cubicBezTo>
                  <a:pt x="159798" y="225990"/>
                  <a:pt x="119555" y="282781"/>
                  <a:pt x="62200" y="307040"/>
                </a:cubicBezTo>
                <a:lnTo>
                  <a:pt x="0" y="319597"/>
                </a:lnTo>
                <a:lnTo>
                  <a:pt x="0" y="274477"/>
                </a:lnTo>
                <a:lnTo>
                  <a:pt x="44637" y="265465"/>
                </a:lnTo>
                <a:cubicBezTo>
                  <a:pt x="85797" y="248056"/>
                  <a:pt x="114678" y="207300"/>
                  <a:pt x="114678" y="159799"/>
                </a:cubicBezTo>
                <a:cubicBezTo>
                  <a:pt x="114678" y="112298"/>
                  <a:pt x="85797" y="71542"/>
                  <a:pt x="44637" y="54133"/>
                </a:cubicBezTo>
                <a:lnTo>
                  <a:pt x="0" y="4512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0" name="Freeform 20">
            <a:extLst>
              <a:ext uri="{FF2B5EF4-FFF2-40B4-BE49-F238E27FC236}">
                <a16:creationId xmlns:a16="http://schemas.microsoft.com/office/drawing/2014/main" id="{3330F1AC-62EA-43CF-9AC6-9173C478AE6E}"/>
              </a:ext>
            </a:extLst>
          </p:cNvPr>
          <p:cNvSpPr/>
          <p:nvPr/>
        </p:nvSpPr>
        <p:spPr>
          <a:xfrm>
            <a:off x="6560765" y="6556474"/>
            <a:ext cx="766742" cy="301527"/>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Shape 21">
            <a:extLst>
              <a:ext uri="{FF2B5EF4-FFF2-40B4-BE49-F238E27FC236}">
                <a16:creationId xmlns:a16="http://schemas.microsoft.com/office/drawing/2014/main" id="{B02C0650-613A-48E4-ABD1-5E75AE738B29}"/>
              </a:ext>
            </a:extLst>
          </p:cNvPr>
          <p:cNvSpPr/>
          <p:nvPr/>
        </p:nvSpPr>
        <p:spPr>
          <a:xfrm>
            <a:off x="10757116" y="4135247"/>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3" name="Freeform: Shape 22">
            <a:extLst>
              <a:ext uri="{FF2B5EF4-FFF2-40B4-BE49-F238E27FC236}">
                <a16:creationId xmlns:a16="http://schemas.microsoft.com/office/drawing/2014/main" id="{CE3A88D0-1ACA-46F5-82CE-4073FFEB58DB}"/>
              </a:ext>
            </a:extLst>
          </p:cNvPr>
          <p:cNvSpPr/>
          <p:nvPr/>
        </p:nvSpPr>
        <p:spPr>
          <a:xfrm>
            <a:off x="1839654" y="989013"/>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1" name="Title 20">
            <a:extLst>
              <a:ext uri="{FF2B5EF4-FFF2-40B4-BE49-F238E27FC236}">
                <a16:creationId xmlns:a16="http://schemas.microsoft.com/office/drawing/2014/main" id="{78670B54-3BE7-4A9C-A864-1F1EDAF49078}"/>
              </a:ext>
            </a:extLst>
          </p:cNvPr>
          <p:cNvSpPr>
            <a:spLocks noGrp="1"/>
          </p:cNvSpPr>
          <p:nvPr>
            <p:ph type="title"/>
          </p:nvPr>
        </p:nvSpPr>
        <p:spPr/>
        <p:txBody>
          <a:bodyPr/>
          <a:lstStyle/>
          <a:p>
            <a:r>
              <a:rPr lang="en-US" sz="4400" b="1" dirty="0">
                <a:solidFill>
                  <a:schemeClr val="bg2"/>
                </a:solidFill>
                <a:latin typeface="+mj-lt"/>
              </a:rPr>
              <a:t>Our Vision &amp; Mission </a:t>
            </a:r>
            <a:endParaRPr lang="en-ID" dirty="0"/>
          </a:p>
        </p:txBody>
      </p:sp>
      <p:sp>
        <p:nvSpPr>
          <p:cNvPr id="6" name="TextBox 5">
            <a:extLst>
              <a:ext uri="{FF2B5EF4-FFF2-40B4-BE49-F238E27FC236}">
                <a16:creationId xmlns:a16="http://schemas.microsoft.com/office/drawing/2014/main" id="{B5B73797-9F5B-4548-942F-633A9C4D1325}"/>
              </a:ext>
            </a:extLst>
          </p:cNvPr>
          <p:cNvSpPr txBox="1"/>
          <p:nvPr/>
        </p:nvSpPr>
        <p:spPr>
          <a:xfrm>
            <a:off x="1083910" y="4643413"/>
            <a:ext cx="2616961" cy="707886"/>
          </a:xfrm>
          <a:prstGeom prst="rect">
            <a:avLst/>
          </a:prstGeom>
          <a:noFill/>
        </p:spPr>
        <p:txBody>
          <a:bodyPr wrap="square" rtlCol="0" anchor="ctr">
            <a:spAutoFit/>
          </a:bodyPr>
          <a:lstStyle/>
          <a:p>
            <a:r>
              <a:rPr lang="en-US" sz="4000" b="1" dirty="0">
                <a:solidFill>
                  <a:schemeClr val="bg2"/>
                </a:solidFill>
              </a:rPr>
              <a:t>+4.568</a:t>
            </a:r>
            <a:endParaRPr lang="en-ID" sz="4000" b="1" dirty="0">
              <a:solidFill>
                <a:schemeClr val="bg2"/>
              </a:solidFill>
            </a:endParaRPr>
          </a:p>
        </p:txBody>
      </p:sp>
      <p:sp>
        <p:nvSpPr>
          <p:cNvPr id="7" name="TextBox 6">
            <a:extLst>
              <a:ext uri="{FF2B5EF4-FFF2-40B4-BE49-F238E27FC236}">
                <a16:creationId xmlns:a16="http://schemas.microsoft.com/office/drawing/2014/main" id="{AD8B1F48-D6CC-4912-BBF5-54A395EA4022}"/>
              </a:ext>
            </a:extLst>
          </p:cNvPr>
          <p:cNvSpPr txBox="1"/>
          <p:nvPr/>
        </p:nvSpPr>
        <p:spPr>
          <a:xfrm>
            <a:off x="2942902" y="4858857"/>
            <a:ext cx="1223307" cy="276999"/>
          </a:xfrm>
          <a:prstGeom prst="rect">
            <a:avLst/>
          </a:prstGeom>
          <a:noFill/>
        </p:spPr>
        <p:txBody>
          <a:bodyPr wrap="square" rtlCol="0">
            <a:spAutoFit/>
          </a:bodyPr>
          <a:lstStyle/>
          <a:p>
            <a:r>
              <a:rPr lang="en-US" sz="1200" b="0" dirty="0">
                <a:solidFill>
                  <a:schemeClr val="bg2"/>
                </a:solidFill>
                <a:latin typeface="+mj-lt"/>
              </a:rPr>
              <a:t>Description</a:t>
            </a:r>
            <a:endParaRPr lang="en-ID" sz="1200" b="0" dirty="0">
              <a:solidFill>
                <a:schemeClr val="bg2"/>
              </a:solidFill>
              <a:latin typeface="+mj-lt"/>
            </a:endParaRPr>
          </a:p>
        </p:txBody>
      </p:sp>
      <p:sp>
        <p:nvSpPr>
          <p:cNvPr id="8" name="TextBox 7">
            <a:extLst>
              <a:ext uri="{FF2B5EF4-FFF2-40B4-BE49-F238E27FC236}">
                <a16:creationId xmlns:a16="http://schemas.microsoft.com/office/drawing/2014/main" id="{94FBC896-9817-4868-A810-6B25E5853661}"/>
              </a:ext>
            </a:extLst>
          </p:cNvPr>
          <p:cNvSpPr txBox="1"/>
          <p:nvPr/>
        </p:nvSpPr>
        <p:spPr>
          <a:xfrm>
            <a:off x="1083909" y="5351299"/>
            <a:ext cx="3125755" cy="892552"/>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 sweet mornings of spring which enjoy with whole</a:t>
            </a:r>
          </a:p>
        </p:txBody>
      </p:sp>
      <p:grpSp>
        <p:nvGrpSpPr>
          <p:cNvPr id="26" name="Group 25">
            <a:extLst>
              <a:ext uri="{FF2B5EF4-FFF2-40B4-BE49-F238E27FC236}">
                <a16:creationId xmlns:a16="http://schemas.microsoft.com/office/drawing/2014/main" id="{76B0C5C6-60B4-4F1E-9357-384549365438}"/>
              </a:ext>
            </a:extLst>
          </p:cNvPr>
          <p:cNvGrpSpPr/>
          <p:nvPr/>
        </p:nvGrpSpPr>
        <p:grpSpPr>
          <a:xfrm flipH="1">
            <a:off x="11736280" y="6144108"/>
            <a:ext cx="75882" cy="340360"/>
            <a:chOff x="9907480" y="461639"/>
            <a:chExt cx="97654" cy="438014"/>
          </a:xfrm>
        </p:grpSpPr>
        <p:sp>
          <p:nvSpPr>
            <p:cNvPr id="27" name="Oval 26">
              <a:extLst>
                <a:ext uri="{FF2B5EF4-FFF2-40B4-BE49-F238E27FC236}">
                  <a16:creationId xmlns:a16="http://schemas.microsoft.com/office/drawing/2014/main" id="{D15DED31-D0FC-4ED9-B72F-0CFE96814FF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Oval 27">
              <a:extLst>
                <a:ext uri="{FF2B5EF4-FFF2-40B4-BE49-F238E27FC236}">
                  <a16:creationId xmlns:a16="http://schemas.microsoft.com/office/drawing/2014/main" id="{F78BD5F1-7C2C-43D3-BEFF-8F2519928F4B}"/>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Oval 28">
              <a:extLst>
                <a:ext uri="{FF2B5EF4-FFF2-40B4-BE49-F238E27FC236}">
                  <a16:creationId xmlns:a16="http://schemas.microsoft.com/office/drawing/2014/main" id="{D5102264-A2E7-46C5-8B1E-1A5469E944F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1" name="Group 30">
            <a:extLst>
              <a:ext uri="{FF2B5EF4-FFF2-40B4-BE49-F238E27FC236}">
                <a16:creationId xmlns:a16="http://schemas.microsoft.com/office/drawing/2014/main" id="{8642B827-B9AF-45D6-97D9-D548D5BE979D}"/>
              </a:ext>
            </a:extLst>
          </p:cNvPr>
          <p:cNvGrpSpPr/>
          <p:nvPr/>
        </p:nvGrpSpPr>
        <p:grpSpPr>
          <a:xfrm>
            <a:off x="342656" y="351039"/>
            <a:ext cx="675098" cy="128804"/>
            <a:chOff x="3591836" y="2985608"/>
            <a:chExt cx="4510140" cy="860501"/>
          </a:xfrm>
          <a:solidFill>
            <a:schemeClr val="tx1"/>
          </a:solidFill>
        </p:grpSpPr>
        <p:sp>
          <p:nvSpPr>
            <p:cNvPr id="32" name="Freeform: Shape 31">
              <a:extLst>
                <a:ext uri="{FF2B5EF4-FFF2-40B4-BE49-F238E27FC236}">
                  <a16:creationId xmlns:a16="http://schemas.microsoft.com/office/drawing/2014/main" id="{22CBD73D-8C3D-4D2E-B6ED-F1147DE24F2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FF3A197A-7C9C-41ED-A6AE-6E5EFF7EBD7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A9822F7E-CB93-444A-8268-3AC859A4766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F14CC7BB-E5A5-4DF3-A4CE-EC91976208F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192DF0CF-B1C3-4B69-9D7D-BB2BBD0828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13175AC1-CF61-4C37-898E-CB69F0482DF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04548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
                                        <p:tgtEl>
                                          <p:spTgt spid="26"/>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up)">
                                      <p:cBhvr>
                                        <p:cTn id="31" dur="500"/>
                                        <p:tgtEl>
                                          <p:spTgt spid="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wipe(up)">
                                      <p:cBhvr>
                                        <p:cTn id="39" dur="500"/>
                                        <p:tgtEl>
                                          <p:spTgt spid="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500"/>
                                        <p:tgtEl>
                                          <p:spTgt spid="23"/>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fade">
                                      <p:cBhvr>
                                        <p:cTn id="5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25" grpId="0" animBg="1"/>
      <p:bldP spid="30" grpId="0" animBg="1"/>
      <p:bldP spid="22" grpId="0" animBg="1"/>
      <p:bldP spid="23" grpId="0" animBg="1"/>
      <p:bldP spid="21" grpId="0"/>
      <p:bldP spid="6"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PpHolder1">
            <a:extLst>
              <a:ext uri="{FF2B5EF4-FFF2-40B4-BE49-F238E27FC236}">
                <a16:creationId xmlns:a16="http://schemas.microsoft.com/office/drawing/2014/main" id="{48C48AD9-F4C7-488E-9028-4E2F967CBCFC}"/>
              </a:ext>
            </a:extLst>
          </p:cNvPr>
          <p:cNvPicPr>
            <a:picLocks/>
          </p:cNvPicPr>
          <p:nvPr/>
        </p:nvPicPr>
        <p:blipFill>
          <a:blip r:embed="rId2"/>
          <a:srcRect l="7563" t="36892" r="60000" b="14444"/>
          <a:stretch>
            <a:fillRect/>
          </a:stretch>
        </p:blipFill>
        <p:spPr>
          <a:xfrm>
            <a:off x="922063" y="2530072"/>
            <a:ext cx="3954741" cy="3337328"/>
          </a:xfrm>
          <a:custGeom>
            <a:avLst/>
            <a:gdLst>
              <a:gd name="connsiteX0" fmla="*/ 0 w 3954741"/>
              <a:gd name="connsiteY0" fmla="*/ 0 h 3337328"/>
              <a:gd name="connsiteX1" fmla="*/ 3954741 w 3954741"/>
              <a:gd name="connsiteY1" fmla="*/ 0 h 3337328"/>
              <a:gd name="connsiteX2" fmla="*/ 3954741 w 3954741"/>
              <a:gd name="connsiteY2" fmla="*/ 3337328 h 3337328"/>
              <a:gd name="connsiteX3" fmla="*/ 0 w 3954741"/>
              <a:gd name="connsiteY3" fmla="*/ 3337328 h 3337328"/>
            </a:gdLst>
            <a:ahLst/>
            <a:cxnLst>
              <a:cxn ang="0">
                <a:pos x="connsiteX0" y="connsiteY0"/>
              </a:cxn>
              <a:cxn ang="0">
                <a:pos x="connsiteX1" y="connsiteY1"/>
              </a:cxn>
              <a:cxn ang="0">
                <a:pos x="connsiteX2" y="connsiteY2"/>
              </a:cxn>
              <a:cxn ang="0">
                <a:pos x="connsiteX3" y="connsiteY3"/>
              </a:cxn>
            </a:cxnLst>
            <a:rect l="l" t="t" r="r" b="b"/>
            <a:pathLst>
              <a:path w="3954741" h="3337328">
                <a:moveTo>
                  <a:pt x="0" y="0"/>
                </a:moveTo>
                <a:lnTo>
                  <a:pt x="3954741" y="0"/>
                </a:lnTo>
                <a:lnTo>
                  <a:pt x="3954741" y="3337328"/>
                </a:lnTo>
                <a:lnTo>
                  <a:pt x="0" y="3337328"/>
                </a:lnTo>
                <a:close/>
              </a:path>
            </a:pathLst>
          </a:custGeom>
        </p:spPr>
      </p:pic>
      <p:pic>
        <p:nvPicPr>
          <p:cNvPr id="53" name="PpHolder2">
            <a:extLst>
              <a:ext uri="{FF2B5EF4-FFF2-40B4-BE49-F238E27FC236}">
                <a16:creationId xmlns:a16="http://schemas.microsoft.com/office/drawing/2014/main" id="{FEE09045-C6CA-4CD0-9784-2DFBB6C66369}"/>
              </a:ext>
            </a:extLst>
          </p:cNvPr>
          <p:cNvPicPr>
            <a:picLocks/>
          </p:cNvPicPr>
          <p:nvPr/>
        </p:nvPicPr>
        <p:blipFill>
          <a:blip r:embed="rId2"/>
          <a:srcRect l="42576" t="36803" r="40000" b="36667"/>
          <a:stretch>
            <a:fillRect/>
          </a:stretch>
        </p:blipFill>
        <p:spPr>
          <a:xfrm>
            <a:off x="5190851" y="2523960"/>
            <a:ext cx="2124350" cy="1819443"/>
          </a:xfrm>
          <a:custGeom>
            <a:avLst/>
            <a:gdLst>
              <a:gd name="connsiteX0" fmla="*/ 0 w 2124350"/>
              <a:gd name="connsiteY0" fmla="*/ 0 h 1819443"/>
              <a:gd name="connsiteX1" fmla="*/ 2124350 w 2124350"/>
              <a:gd name="connsiteY1" fmla="*/ 0 h 1819443"/>
              <a:gd name="connsiteX2" fmla="*/ 2124350 w 2124350"/>
              <a:gd name="connsiteY2" fmla="*/ 1819443 h 1819443"/>
              <a:gd name="connsiteX3" fmla="*/ 0 w 2124350"/>
              <a:gd name="connsiteY3" fmla="*/ 1819443 h 1819443"/>
            </a:gdLst>
            <a:ahLst/>
            <a:cxnLst>
              <a:cxn ang="0">
                <a:pos x="connsiteX0" y="connsiteY0"/>
              </a:cxn>
              <a:cxn ang="0">
                <a:pos x="connsiteX1" y="connsiteY1"/>
              </a:cxn>
              <a:cxn ang="0">
                <a:pos x="connsiteX2" y="connsiteY2"/>
              </a:cxn>
              <a:cxn ang="0">
                <a:pos x="connsiteX3" y="connsiteY3"/>
              </a:cxn>
            </a:cxnLst>
            <a:rect l="l" t="t" r="r" b="b"/>
            <a:pathLst>
              <a:path w="2124350" h="1819443">
                <a:moveTo>
                  <a:pt x="0" y="0"/>
                </a:moveTo>
                <a:lnTo>
                  <a:pt x="2124350" y="0"/>
                </a:lnTo>
                <a:lnTo>
                  <a:pt x="2124350" y="1819443"/>
                </a:lnTo>
                <a:lnTo>
                  <a:pt x="0" y="1819443"/>
                </a:lnTo>
                <a:close/>
              </a:path>
            </a:pathLst>
          </a:custGeom>
        </p:spPr>
      </p:pic>
      <p:pic>
        <p:nvPicPr>
          <p:cNvPr id="52" name="PpHolder3">
            <a:extLst>
              <a:ext uri="{FF2B5EF4-FFF2-40B4-BE49-F238E27FC236}">
                <a16:creationId xmlns:a16="http://schemas.microsoft.com/office/drawing/2014/main" id="{BD106543-61D4-44A2-AF50-565444DF2C54}"/>
              </a:ext>
            </a:extLst>
          </p:cNvPr>
          <p:cNvPicPr>
            <a:picLocks/>
          </p:cNvPicPr>
          <p:nvPr/>
        </p:nvPicPr>
        <p:blipFill>
          <a:blip r:embed="rId2"/>
          <a:srcRect l="42576" t="67947" r="40000" b="14444"/>
          <a:stretch>
            <a:fillRect/>
          </a:stretch>
        </p:blipFill>
        <p:spPr>
          <a:xfrm>
            <a:off x="5190851" y="4659782"/>
            <a:ext cx="2124350" cy="1207618"/>
          </a:xfrm>
          <a:custGeom>
            <a:avLst/>
            <a:gdLst>
              <a:gd name="connsiteX0" fmla="*/ 0 w 2124350"/>
              <a:gd name="connsiteY0" fmla="*/ 0 h 1207618"/>
              <a:gd name="connsiteX1" fmla="*/ 2124350 w 2124350"/>
              <a:gd name="connsiteY1" fmla="*/ 0 h 1207618"/>
              <a:gd name="connsiteX2" fmla="*/ 2124350 w 2124350"/>
              <a:gd name="connsiteY2" fmla="*/ 1207618 h 1207618"/>
              <a:gd name="connsiteX3" fmla="*/ 0 w 2124350"/>
              <a:gd name="connsiteY3" fmla="*/ 1207618 h 1207618"/>
            </a:gdLst>
            <a:ahLst/>
            <a:cxnLst>
              <a:cxn ang="0">
                <a:pos x="connsiteX0" y="connsiteY0"/>
              </a:cxn>
              <a:cxn ang="0">
                <a:pos x="connsiteX1" y="connsiteY1"/>
              </a:cxn>
              <a:cxn ang="0">
                <a:pos x="connsiteX2" y="connsiteY2"/>
              </a:cxn>
              <a:cxn ang="0">
                <a:pos x="connsiteX3" y="connsiteY3"/>
              </a:cxn>
            </a:cxnLst>
            <a:rect l="l" t="t" r="r" b="b"/>
            <a:pathLst>
              <a:path w="2124350" h="1207618">
                <a:moveTo>
                  <a:pt x="0" y="0"/>
                </a:moveTo>
                <a:lnTo>
                  <a:pt x="2124350" y="0"/>
                </a:lnTo>
                <a:lnTo>
                  <a:pt x="2124350" y="1207618"/>
                </a:lnTo>
                <a:lnTo>
                  <a:pt x="0" y="1207618"/>
                </a:lnTo>
                <a:close/>
              </a:path>
            </a:pathLst>
          </a:custGeom>
        </p:spPr>
      </p:pic>
      <p:sp>
        <p:nvSpPr>
          <p:cNvPr id="31" name="Title 30">
            <a:extLst>
              <a:ext uri="{FF2B5EF4-FFF2-40B4-BE49-F238E27FC236}">
                <a16:creationId xmlns:a16="http://schemas.microsoft.com/office/drawing/2014/main" id="{E623972D-8890-423B-9240-7E43F8D222F4}"/>
              </a:ext>
            </a:extLst>
          </p:cNvPr>
          <p:cNvSpPr>
            <a:spLocks noGrp="1"/>
          </p:cNvSpPr>
          <p:nvPr>
            <p:ph type="title"/>
          </p:nvPr>
        </p:nvSpPr>
        <p:spPr/>
        <p:txBody>
          <a:bodyPr/>
          <a:lstStyle/>
          <a:p>
            <a:r>
              <a:rPr lang="en-US" sz="4400" b="1" dirty="0">
                <a:latin typeface="+mj-lt"/>
              </a:rPr>
              <a:t>Our History Timeline</a:t>
            </a:r>
            <a:endParaRPr lang="en-ID" dirty="0"/>
          </a:p>
        </p:txBody>
      </p:sp>
      <p:cxnSp>
        <p:nvCxnSpPr>
          <p:cNvPr id="5" name="Straight Connector 4">
            <a:extLst>
              <a:ext uri="{FF2B5EF4-FFF2-40B4-BE49-F238E27FC236}">
                <a16:creationId xmlns:a16="http://schemas.microsoft.com/office/drawing/2014/main" id="{ADCE1C66-E834-4B57-A93A-8546DD4CC205}"/>
              </a:ext>
            </a:extLst>
          </p:cNvPr>
          <p:cNvCxnSpPr>
            <a:cxnSpLocks/>
          </p:cNvCxnSpPr>
          <p:nvPr/>
        </p:nvCxnSpPr>
        <p:spPr>
          <a:xfrm>
            <a:off x="1735494" y="1904632"/>
            <a:ext cx="10456506" cy="0"/>
          </a:xfrm>
          <a:prstGeom prst="line">
            <a:avLst/>
          </a:prstGeom>
          <a:ln w="15875">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57E33D89-B019-4961-9C64-BA0AFC1A65C4}"/>
              </a:ext>
            </a:extLst>
          </p:cNvPr>
          <p:cNvSpPr/>
          <p:nvPr/>
        </p:nvSpPr>
        <p:spPr>
          <a:xfrm>
            <a:off x="922688" y="1600200"/>
            <a:ext cx="1514125" cy="6088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384D37D6-A1CC-40C1-80CD-E6B8D2239C10}"/>
              </a:ext>
            </a:extLst>
          </p:cNvPr>
          <p:cNvSpPr txBox="1"/>
          <p:nvPr/>
        </p:nvSpPr>
        <p:spPr>
          <a:xfrm>
            <a:off x="922688" y="1750744"/>
            <a:ext cx="1514124" cy="307777"/>
          </a:xfrm>
          <a:prstGeom prst="rect">
            <a:avLst/>
          </a:prstGeom>
          <a:noFill/>
        </p:spPr>
        <p:txBody>
          <a:bodyPr wrap="square" rtlCol="0" anchor="ctr">
            <a:spAutoFit/>
          </a:bodyPr>
          <a:lstStyle/>
          <a:p>
            <a:pPr algn="ctr"/>
            <a:r>
              <a:rPr lang="en-ID" sz="1400" b="1" i="0" dirty="0">
                <a:solidFill>
                  <a:schemeClr val="bg2"/>
                </a:solidFill>
                <a:effectLst/>
                <a:latin typeface="+mj-lt"/>
              </a:rPr>
              <a:t>24 Aug 2023</a:t>
            </a:r>
            <a:endParaRPr lang="en-ID" sz="1400" b="1" dirty="0">
              <a:solidFill>
                <a:schemeClr val="bg2"/>
              </a:solidFill>
              <a:latin typeface="+mj-lt"/>
            </a:endParaRPr>
          </a:p>
        </p:txBody>
      </p:sp>
      <p:sp>
        <p:nvSpPr>
          <p:cNvPr id="10" name="TextBox 9">
            <a:extLst>
              <a:ext uri="{FF2B5EF4-FFF2-40B4-BE49-F238E27FC236}">
                <a16:creationId xmlns:a16="http://schemas.microsoft.com/office/drawing/2014/main" id="{6E8717FC-C600-4284-9BC4-1DA3800F4C60}"/>
              </a:ext>
            </a:extLst>
          </p:cNvPr>
          <p:cNvSpPr txBox="1"/>
          <p:nvPr/>
        </p:nvSpPr>
        <p:spPr>
          <a:xfrm>
            <a:off x="8129964" y="3111212"/>
            <a:ext cx="3178732" cy="893834"/>
          </a:xfrm>
          <a:prstGeom prst="rect">
            <a:avLst/>
          </a:prstGeom>
          <a:noFill/>
        </p:spPr>
        <p:txBody>
          <a:bodyPr wrap="square" rtlCol="0" anchor="ctr">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 of spring which I enjoy souls like</a:t>
            </a:r>
            <a:endParaRPr lang="en-US" sz="1000" dirty="0"/>
          </a:p>
        </p:txBody>
      </p:sp>
      <p:sp>
        <p:nvSpPr>
          <p:cNvPr id="11" name="TextBox 10">
            <a:extLst>
              <a:ext uri="{FF2B5EF4-FFF2-40B4-BE49-F238E27FC236}">
                <a16:creationId xmlns:a16="http://schemas.microsoft.com/office/drawing/2014/main" id="{3B7CE3B8-C507-433D-A586-931AF15D08C4}"/>
              </a:ext>
            </a:extLst>
          </p:cNvPr>
          <p:cNvSpPr txBox="1"/>
          <p:nvPr/>
        </p:nvSpPr>
        <p:spPr>
          <a:xfrm>
            <a:off x="8129964" y="2755097"/>
            <a:ext cx="231456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12" name="TextBox 11">
            <a:extLst>
              <a:ext uri="{FF2B5EF4-FFF2-40B4-BE49-F238E27FC236}">
                <a16:creationId xmlns:a16="http://schemas.microsoft.com/office/drawing/2014/main" id="{00EE1059-9B77-46C1-95B2-DC0545EEE34D}"/>
              </a:ext>
            </a:extLst>
          </p:cNvPr>
          <p:cNvSpPr txBox="1"/>
          <p:nvPr/>
        </p:nvSpPr>
        <p:spPr>
          <a:xfrm>
            <a:off x="8129964" y="4751815"/>
            <a:ext cx="3178732" cy="893834"/>
          </a:xfrm>
          <a:prstGeom prst="rect">
            <a:avLst/>
          </a:prstGeom>
          <a:noFill/>
        </p:spPr>
        <p:txBody>
          <a:bodyPr wrap="square" rtlCol="0" anchor="ctr">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 of spring which I enjoy souls like</a:t>
            </a:r>
            <a:endParaRPr lang="en-US" sz="1000" dirty="0"/>
          </a:p>
        </p:txBody>
      </p:sp>
      <p:sp>
        <p:nvSpPr>
          <p:cNvPr id="13" name="TextBox 12">
            <a:extLst>
              <a:ext uri="{FF2B5EF4-FFF2-40B4-BE49-F238E27FC236}">
                <a16:creationId xmlns:a16="http://schemas.microsoft.com/office/drawing/2014/main" id="{3C01C73B-EB10-420B-AED1-BA0DFE52C357}"/>
              </a:ext>
            </a:extLst>
          </p:cNvPr>
          <p:cNvSpPr txBox="1"/>
          <p:nvPr/>
        </p:nvSpPr>
        <p:spPr>
          <a:xfrm>
            <a:off x="8129964" y="4405031"/>
            <a:ext cx="231456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cxnSp>
        <p:nvCxnSpPr>
          <p:cNvPr id="14" name="Straight Connector 13">
            <a:extLst>
              <a:ext uri="{FF2B5EF4-FFF2-40B4-BE49-F238E27FC236}">
                <a16:creationId xmlns:a16="http://schemas.microsoft.com/office/drawing/2014/main" id="{A51B1598-BE7A-4C9C-A6B7-A10A59DE7514}"/>
              </a:ext>
            </a:extLst>
          </p:cNvPr>
          <p:cNvCxnSpPr>
            <a:cxnSpLocks/>
          </p:cNvCxnSpPr>
          <p:nvPr/>
        </p:nvCxnSpPr>
        <p:spPr>
          <a:xfrm>
            <a:off x="8225421" y="4210064"/>
            <a:ext cx="3083275" cy="0"/>
          </a:xfrm>
          <a:prstGeom prst="line">
            <a:avLst/>
          </a:prstGeom>
          <a:ln w="12700">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3D08DF15-A991-4ABD-9755-638408C68A93}"/>
              </a:ext>
            </a:extLst>
          </p:cNvPr>
          <p:cNvSpPr/>
          <p:nvPr/>
        </p:nvSpPr>
        <p:spPr>
          <a:xfrm>
            <a:off x="927353" y="4921985"/>
            <a:ext cx="3949448" cy="945416"/>
          </a:xfrm>
          <a:prstGeom prst="rect">
            <a:avLst/>
          </a:prstGeom>
          <a:solidFill>
            <a:schemeClr val="accent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TextBox 15">
            <a:extLst>
              <a:ext uri="{FF2B5EF4-FFF2-40B4-BE49-F238E27FC236}">
                <a16:creationId xmlns:a16="http://schemas.microsoft.com/office/drawing/2014/main" id="{C4F582D5-F670-40E5-A224-692D45AE79E7}"/>
              </a:ext>
            </a:extLst>
          </p:cNvPr>
          <p:cNvSpPr txBox="1"/>
          <p:nvPr/>
        </p:nvSpPr>
        <p:spPr>
          <a:xfrm>
            <a:off x="1078199" y="5133083"/>
            <a:ext cx="3643092" cy="523220"/>
          </a:xfrm>
          <a:prstGeom prst="rect">
            <a:avLst/>
          </a:prstGeom>
          <a:noFill/>
        </p:spPr>
        <p:txBody>
          <a:bodyPr wrap="square" rtlCol="0" anchor="ctr">
            <a:spAutoFit/>
          </a:bodyPr>
          <a:lstStyle/>
          <a:p>
            <a:pPr algn="ctr"/>
            <a:r>
              <a:rPr lang="en-US" sz="1400" b="1" dirty="0">
                <a:solidFill>
                  <a:schemeClr val="bg2"/>
                </a:solidFill>
              </a:rPr>
              <a:t>“ Business opportunities are like buses, there's always another one coming “</a:t>
            </a:r>
            <a:endParaRPr lang="en-ID" sz="1400" b="1" dirty="0">
              <a:solidFill>
                <a:schemeClr val="bg2"/>
              </a:solidFill>
            </a:endParaRPr>
          </a:p>
        </p:txBody>
      </p:sp>
      <p:sp>
        <p:nvSpPr>
          <p:cNvPr id="17" name="TextBox 16">
            <a:extLst>
              <a:ext uri="{FF2B5EF4-FFF2-40B4-BE49-F238E27FC236}">
                <a16:creationId xmlns:a16="http://schemas.microsoft.com/office/drawing/2014/main" id="{E42E09E5-3AB6-4B92-BE7E-A295A1B07D92}"/>
              </a:ext>
            </a:extLst>
          </p:cNvPr>
          <p:cNvSpPr txBox="1"/>
          <p:nvPr/>
        </p:nvSpPr>
        <p:spPr>
          <a:xfrm>
            <a:off x="1158167" y="6086510"/>
            <a:ext cx="5926216" cy="261610"/>
          </a:xfrm>
          <a:prstGeom prst="rect">
            <a:avLst/>
          </a:prstGeom>
          <a:noFill/>
        </p:spPr>
        <p:txBody>
          <a:bodyPr wrap="square" rtlCol="0" anchor="ctr">
            <a:spAutoFit/>
          </a:bodyPr>
          <a:lstStyle/>
          <a:p>
            <a:pPr algn="ctr"/>
            <a:r>
              <a:rPr lang="en-US" sz="1050" b="0" i="1" kern="1200" dirty="0">
                <a:solidFill>
                  <a:schemeClr val="tx1"/>
                </a:solidFill>
                <a:effectLst/>
              </a:rPr>
              <a:t>A wonderful serenity has taken possession of my entire soul</a:t>
            </a:r>
            <a:r>
              <a:rPr lang="en-US" sz="1050" i="1" dirty="0"/>
              <a:t> </a:t>
            </a:r>
            <a:r>
              <a:rPr lang="en-US" sz="1050" b="0" i="1" kern="1200" dirty="0">
                <a:solidFill>
                  <a:schemeClr val="tx1"/>
                </a:solidFill>
                <a:effectLst/>
              </a:rPr>
              <a:t>like these sweet</a:t>
            </a:r>
            <a:endParaRPr lang="en-US" sz="800" i="1" dirty="0"/>
          </a:p>
        </p:txBody>
      </p:sp>
      <p:sp>
        <p:nvSpPr>
          <p:cNvPr id="34" name="Rectangle 33">
            <a:extLst>
              <a:ext uri="{FF2B5EF4-FFF2-40B4-BE49-F238E27FC236}">
                <a16:creationId xmlns:a16="http://schemas.microsoft.com/office/drawing/2014/main" id="{058CDA81-18B0-42CB-B232-487AE8128FD4}"/>
              </a:ext>
            </a:extLst>
          </p:cNvPr>
          <p:cNvSpPr/>
          <p:nvPr/>
        </p:nvSpPr>
        <p:spPr>
          <a:xfrm>
            <a:off x="8241063" y="1600200"/>
            <a:ext cx="1514125" cy="6088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C45A63B3-EC1C-49CE-95E7-320646F985F7}"/>
              </a:ext>
            </a:extLst>
          </p:cNvPr>
          <p:cNvSpPr txBox="1"/>
          <p:nvPr/>
        </p:nvSpPr>
        <p:spPr>
          <a:xfrm>
            <a:off x="8241063" y="1750744"/>
            <a:ext cx="1514124" cy="307777"/>
          </a:xfrm>
          <a:prstGeom prst="rect">
            <a:avLst/>
          </a:prstGeom>
          <a:noFill/>
        </p:spPr>
        <p:txBody>
          <a:bodyPr wrap="square" rtlCol="0" anchor="ctr">
            <a:spAutoFit/>
          </a:bodyPr>
          <a:lstStyle/>
          <a:p>
            <a:pPr algn="ctr"/>
            <a:r>
              <a:rPr lang="en-ID" sz="1400" b="1" dirty="0">
                <a:solidFill>
                  <a:schemeClr val="bg2"/>
                </a:solidFill>
                <a:latin typeface="+mj-lt"/>
              </a:rPr>
              <a:t>16</a:t>
            </a:r>
            <a:r>
              <a:rPr lang="en-ID" sz="1400" b="1" i="0" dirty="0">
                <a:solidFill>
                  <a:schemeClr val="bg2"/>
                </a:solidFill>
                <a:effectLst/>
                <a:latin typeface="+mj-lt"/>
              </a:rPr>
              <a:t> Sep 2023</a:t>
            </a:r>
            <a:endParaRPr lang="en-ID" sz="1400" b="1" dirty="0">
              <a:solidFill>
                <a:schemeClr val="bg2"/>
              </a:solidFill>
              <a:latin typeface="+mj-lt"/>
            </a:endParaRPr>
          </a:p>
        </p:txBody>
      </p:sp>
      <p:sp>
        <p:nvSpPr>
          <p:cNvPr id="46" name="Freeform 36">
            <a:extLst>
              <a:ext uri="{FF2B5EF4-FFF2-40B4-BE49-F238E27FC236}">
                <a16:creationId xmlns:a16="http://schemas.microsoft.com/office/drawing/2014/main" id="{A85EA56D-1B75-4BAE-AB70-FD797689D124}"/>
              </a:ext>
            </a:extLst>
          </p:cNvPr>
          <p:cNvSpPr/>
          <p:nvPr/>
        </p:nvSpPr>
        <p:spPr>
          <a:xfrm>
            <a:off x="7315200" y="6542332"/>
            <a:ext cx="416306" cy="315668"/>
          </a:xfrm>
          <a:custGeom>
            <a:avLst/>
            <a:gdLst>
              <a:gd name="connsiteX0" fmla="*/ 208153 w 416306"/>
              <a:gd name="connsiteY0" fmla="*/ 0 h 315668"/>
              <a:gd name="connsiteX1" fmla="*/ 416306 w 416306"/>
              <a:gd name="connsiteY1" fmla="*/ 208153 h 315668"/>
              <a:gd name="connsiteX2" fmla="*/ 399949 w 416306"/>
              <a:gd name="connsiteY2" fmla="*/ 289176 h 315668"/>
              <a:gd name="connsiteX3" fmla="*/ 382087 w 416306"/>
              <a:gd name="connsiteY3" fmla="*/ 315668 h 315668"/>
              <a:gd name="connsiteX4" fmla="*/ 310980 w 416306"/>
              <a:gd name="connsiteY4" fmla="*/ 315668 h 315668"/>
              <a:gd name="connsiteX5" fmla="*/ 313780 w 416306"/>
              <a:gd name="connsiteY5" fmla="*/ 313780 h 315668"/>
              <a:gd name="connsiteX6" fmla="*/ 357532 w 416306"/>
              <a:gd name="connsiteY6" fmla="*/ 208153 h 315668"/>
              <a:gd name="connsiteX7" fmla="*/ 208153 w 416306"/>
              <a:gd name="connsiteY7" fmla="*/ 58774 h 315668"/>
              <a:gd name="connsiteX8" fmla="*/ 58774 w 416306"/>
              <a:gd name="connsiteY8" fmla="*/ 208153 h 315668"/>
              <a:gd name="connsiteX9" fmla="*/ 102526 w 416306"/>
              <a:gd name="connsiteY9" fmla="*/ 313780 h 315668"/>
              <a:gd name="connsiteX10" fmla="*/ 105327 w 416306"/>
              <a:gd name="connsiteY10" fmla="*/ 315668 h 315668"/>
              <a:gd name="connsiteX11" fmla="*/ 34219 w 416306"/>
              <a:gd name="connsiteY11" fmla="*/ 315668 h 315668"/>
              <a:gd name="connsiteX12" fmla="*/ 16358 w 416306"/>
              <a:gd name="connsiteY12" fmla="*/ 289176 h 315668"/>
              <a:gd name="connsiteX13" fmla="*/ 0 w 416306"/>
              <a:gd name="connsiteY13" fmla="*/ 208153 h 315668"/>
              <a:gd name="connsiteX14" fmla="*/ 208153 w 416306"/>
              <a:gd name="connsiteY14" fmla="*/ 0 h 315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16306" h="315668">
                <a:moveTo>
                  <a:pt x="208153" y="0"/>
                </a:moveTo>
                <a:cubicBezTo>
                  <a:pt x="323113" y="0"/>
                  <a:pt x="416306" y="93193"/>
                  <a:pt x="416306" y="208153"/>
                </a:cubicBezTo>
                <a:cubicBezTo>
                  <a:pt x="416306" y="236893"/>
                  <a:pt x="410482" y="264273"/>
                  <a:pt x="399949" y="289176"/>
                </a:cubicBezTo>
                <a:lnTo>
                  <a:pt x="382087" y="315668"/>
                </a:lnTo>
                <a:lnTo>
                  <a:pt x="310980" y="315668"/>
                </a:lnTo>
                <a:lnTo>
                  <a:pt x="313780" y="313780"/>
                </a:lnTo>
                <a:cubicBezTo>
                  <a:pt x="340813" y="286748"/>
                  <a:pt x="357532" y="249403"/>
                  <a:pt x="357532" y="208153"/>
                </a:cubicBezTo>
                <a:cubicBezTo>
                  <a:pt x="357532" y="125653"/>
                  <a:pt x="290653" y="58774"/>
                  <a:pt x="208153" y="58774"/>
                </a:cubicBezTo>
                <a:cubicBezTo>
                  <a:pt x="125653" y="58774"/>
                  <a:pt x="58774" y="125653"/>
                  <a:pt x="58774" y="208153"/>
                </a:cubicBezTo>
                <a:cubicBezTo>
                  <a:pt x="58774" y="249403"/>
                  <a:pt x="75494" y="286748"/>
                  <a:pt x="102526" y="313780"/>
                </a:cubicBezTo>
                <a:lnTo>
                  <a:pt x="105327" y="315668"/>
                </a:lnTo>
                <a:lnTo>
                  <a:pt x="34219" y="315668"/>
                </a:lnTo>
                <a:lnTo>
                  <a:pt x="16358" y="289176"/>
                </a:lnTo>
                <a:cubicBezTo>
                  <a:pt x="5825" y="264273"/>
                  <a:pt x="0" y="236893"/>
                  <a:pt x="0" y="208153"/>
                </a:cubicBezTo>
                <a:cubicBezTo>
                  <a:pt x="0" y="93193"/>
                  <a:pt x="93193" y="0"/>
                  <a:pt x="20815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2" name="Freeform 38">
            <a:extLst>
              <a:ext uri="{FF2B5EF4-FFF2-40B4-BE49-F238E27FC236}">
                <a16:creationId xmlns:a16="http://schemas.microsoft.com/office/drawing/2014/main" id="{871A7CAE-ED43-4385-96BC-F04F070C86A4}"/>
              </a:ext>
            </a:extLst>
          </p:cNvPr>
          <p:cNvSpPr/>
          <p:nvPr/>
        </p:nvSpPr>
        <p:spPr>
          <a:xfrm>
            <a:off x="8012267" y="2034178"/>
            <a:ext cx="319597" cy="319597"/>
          </a:xfrm>
          <a:custGeom>
            <a:avLst/>
            <a:gdLst>
              <a:gd name="connsiteX0" fmla="*/ 159799 w 319597"/>
              <a:gd name="connsiteY0" fmla="*/ 45121 h 319597"/>
              <a:gd name="connsiteX1" fmla="*/ 45121 w 319597"/>
              <a:gd name="connsiteY1" fmla="*/ 159799 h 319597"/>
              <a:gd name="connsiteX2" fmla="*/ 159799 w 319597"/>
              <a:gd name="connsiteY2" fmla="*/ 274477 h 319597"/>
              <a:gd name="connsiteX3" fmla="*/ 274477 w 319597"/>
              <a:gd name="connsiteY3" fmla="*/ 159799 h 319597"/>
              <a:gd name="connsiteX4" fmla="*/ 159799 w 319597"/>
              <a:gd name="connsiteY4" fmla="*/ 45121 h 319597"/>
              <a:gd name="connsiteX5" fmla="*/ 159799 w 319597"/>
              <a:gd name="connsiteY5" fmla="*/ 0 h 319597"/>
              <a:gd name="connsiteX6" fmla="*/ 319597 w 319597"/>
              <a:gd name="connsiteY6" fmla="*/ 159799 h 319597"/>
              <a:gd name="connsiteX7" fmla="*/ 159799 w 319597"/>
              <a:gd name="connsiteY7" fmla="*/ 319597 h 319597"/>
              <a:gd name="connsiteX8" fmla="*/ 0 w 319597"/>
              <a:gd name="connsiteY8" fmla="*/ 159799 h 319597"/>
              <a:gd name="connsiteX9" fmla="*/ 159799 w 319597"/>
              <a:gd name="connsiteY9" fmla="*/ 0 h 31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9597" h="319597">
                <a:moveTo>
                  <a:pt x="159799" y="45121"/>
                </a:moveTo>
                <a:cubicBezTo>
                  <a:pt x="96464" y="45121"/>
                  <a:pt x="45121" y="96464"/>
                  <a:pt x="45121" y="159799"/>
                </a:cubicBezTo>
                <a:cubicBezTo>
                  <a:pt x="45121" y="223133"/>
                  <a:pt x="96464" y="274477"/>
                  <a:pt x="159799" y="274477"/>
                </a:cubicBezTo>
                <a:cubicBezTo>
                  <a:pt x="223134" y="274477"/>
                  <a:pt x="274477" y="223133"/>
                  <a:pt x="274477" y="159799"/>
                </a:cubicBezTo>
                <a:cubicBezTo>
                  <a:pt x="274477" y="96464"/>
                  <a:pt x="223134" y="45121"/>
                  <a:pt x="159799" y="45121"/>
                </a:cubicBezTo>
                <a:close/>
                <a:moveTo>
                  <a:pt x="159799" y="0"/>
                </a:moveTo>
                <a:cubicBezTo>
                  <a:pt x="248053" y="0"/>
                  <a:pt x="319597" y="71544"/>
                  <a:pt x="319597" y="159799"/>
                </a:cubicBezTo>
                <a:cubicBezTo>
                  <a:pt x="319597" y="248053"/>
                  <a:pt x="248053" y="319597"/>
                  <a:pt x="159799" y="319597"/>
                </a:cubicBezTo>
                <a:cubicBezTo>
                  <a:pt x="71544" y="319597"/>
                  <a:pt x="0" y="248053"/>
                  <a:pt x="0" y="159799"/>
                </a:cubicBezTo>
                <a:cubicBezTo>
                  <a:pt x="0" y="71544"/>
                  <a:pt x="71544" y="0"/>
                  <a:pt x="15979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8" name="Freeform 39">
            <a:extLst>
              <a:ext uri="{FF2B5EF4-FFF2-40B4-BE49-F238E27FC236}">
                <a16:creationId xmlns:a16="http://schemas.microsoft.com/office/drawing/2014/main" id="{25695E68-B987-439F-AD30-8DAD75D975E0}"/>
              </a:ext>
            </a:extLst>
          </p:cNvPr>
          <p:cNvSpPr/>
          <p:nvPr/>
        </p:nvSpPr>
        <p:spPr>
          <a:xfrm>
            <a:off x="0" y="3920671"/>
            <a:ext cx="260590" cy="416306"/>
          </a:xfrm>
          <a:custGeom>
            <a:avLst/>
            <a:gdLst>
              <a:gd name="connsiteX0" fmla="*/ 52437 w 260590"/>
              <a:gd name="connsiteY0" fmla="*/ 0 h 416306"/>
              <a:gd name="connsiteX1" fmla="*/ 260590 w 260590"/>
              <a:gd name="connsiteY1" fmla="*/ 208153 h 416306"/>
              <a:gd name="connsiteX2" fmla="*/ 52437 w 260590"/>
              <a:gd name="connsiteY2" fmla="*/ 416306 h 416306"/>
              <a:gd name="connsiteX3" fmla="*/ 10487 w 260590"/>
              <a:gd name="connsiteY3" fmla="*/ 412077 h 416306"/>
              <a:gd name="connsiteX4" fmla="*/ 0 w 260590"/>
              <a:gd name="connsiteY4" fmla="*/ 408822 h 416306"/>
              <a:gd name="connsiteX5" fmla="*/ 0 w 260590"/>
              <a:gd name="connsiteY5" fmla="*/ 346946 h 416306"/>
              <a:gd name="connsiteX6" fmla="*/ 52437 w 260590"/>
              <a:gd name="connsiteY6" fmla="*/ 357532 h 416306"/>
              <a:gd name="connsiteX7" fmla="*/ 201816 w 260590"/>
              <a:gd name="connsiteY7" fmla="*/ 208153 h 416306"/>
              <a:gd name="connsiteX8" fmla="*/ 52437 w 260590"/>
              <a:gd name="connsiteY8" fmla="*/ 58774 h 416306"/>
              <a:gd name="connsiteX9" fmla="*/ 0 w 260590"/>
              <a:gd name="connsiteY9" fmla="*/ 69360 h 416306"/>
              <a:gd name="connsiteX10" fmla="*/ 0 w 260590"/>
              <a:gd name="connsiteY10" fmla="*/ 7484 h 416306"/>
              <a:gd name="connsiteX11" fmla="*/ 10487 w 260590"/>
              <a:gd name="connsiteY11" fmla="*/ 4229 h 416306"/>
              <a:gd name="connsiteX12" fmla="*/ 52437 w 260590"/>
              <a:gd name="connsiteY12" fmla="*/ 0 h 416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0590" h="416306">
                <a:moveTo>
                  <a:pt x="52437" y="0"/>
                </a:moveTo>
                <a:cubicBezTo>
                  <a:pt x="167397" y="0"/>
                  <a:pt x="260590" y="93193"/>
                  <a:pt x="260590" y="208153"/>
                </a:cubicBezTo>
                <a:cubicBezTo>
                  <a:pt x="260590" y="323113"/>
                  <a:pt x="167397" y="416306"/>
                  <a:pt x="52437" y="416306"/>
                </a:cubicBezTo>
                <a:cubicBezTo>
                  <a:pt x="38067" y="416306"/>
                  <a:pt x="24037" y="414850"/>
                  <a:pt x="10487" y="412077"/>
                </a:cubicBezTo>
                <a:lnTo>
                  <a:pt x="0" y="408822"/>
                </a:lnTo>
                <a:lnTo>
                  <a:pt x="0" y="346946"/>
                </a:lnTo>
                <a:lnTo>
                  <a:pt x="52437" y="357532"/>
                </a:lnTo>
                <a:cubicBezTo>
                  <a:pt x="134937" y="357532"/>
                  <a:pt x="201816" y="290653"/>
                  <a:pt x="201816" y="208153"/>
                </a:cubicBezTo>
                <a:cubicBezTo>
                  <a:pt x="201816" y="125653"/>
                  <a:pt x="134937" y="58774"/>
                  <a:pt x="52437" y="58774"/>
                </a:cubicBezTo>
                <a:lnTo>
                  <a:pt x="0" y="69360"/>
                </a:lnTo>
                <a:lnTo>
                  <a:pt x="0" y="7484"/>
                </a:lnTo>
                <a:lnTo>
                  <a:pt x="10487" y="4229"/>
                </a:lnTo>
                <a:cubicBezTo>
                  <a:pt x="24037" y="1456"/>
                  <a:pt x="38067" y="0"/>
                  <a:pt x="5243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33" name="Group 32">
            <a:extLst>
              <a:ext uri="{FF2B5EF4-FFF2-40B4-BE49-F238E27FC236}">
                <a16:creationId xmlns:a16="http://schemas.microsoft.com/office/drawing/2014/main" id="{1E79801C-687A-4621-97B9-37DD33C58FAF}"/>
              </a:ext>
            </a:extLst>
          </p:cNvPr>
          <p:cNvGrpSpPr/>
          <p:nvPr/>
        </p:nvGrpSpPr>
        <p:grpSpPr>
          <a:xfrm flipH="1">
            <a:off x="11736280" y="6144108"/>
            <a:ext cx="75882" cy="340360"/>
            <a:chOff x="9907480" y="461639"/>
            <a:chExt cx="97654" cy="438014"/>
          </a:xfrm>
        </p:grpSpPr>
        <p:sp>
          <p:nvSpPr>
            <p:cNvPr id="36" name="Oval 35">
              <a:extLst>
                <a:ext uri="{FF2B5EF4-FFF2-40B4-BE49-F238E27FC236}">
                  <a16:creationId xmlns:a16="http://schemas.microsoft.com/office/drawing/2014/main" id="{BAD66F34-DBB3-4A34-A52C-B30F1F3E454E}"/>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7" name="Oval 36">
              <a:extLst>
                <a:ext uri="{FF2B5EF4-FFF2-40B4-BE49-F238E27FC236}">
                  <a16:creationId xmlns:a16="http://schemas.microsoft.com/office/drawing/2014/main" id="{C289C902-E477-4385-8678-19791A9F542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8" name="Oval 37">
              <a:extLst>
                <a:ext uri="{FF2B5EF4-FFF2-40B4-BE49-F238E27FC236}">
                  <a16:creationId xmlns:a16="http://schemas.microsoft.com/office/drawing/2014/main" id="{5CCD1E0C-C2B2-4022-A6BA-D550BA56D1A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9" name="Group 38">
            <a:extLst>
              <a:ext uri="{FF2B5EF4-FFF2-40B4-BE49-F238E27FC236}">
                <a16:creationId xmlns:a16="http://schemas.microsoft.com/office/drawing/2014/main" id="{3934BB2E-0602-4BC3-A81F-F81946296526}"/>
              </a:ext>
            </a:extLst>
          </p:cNvPr>
          <p:cNvGrpSpPr/>
          <p:nvPr/>
        </p:nvGrpSpPr>
        <p:grpSpPr>
          <a:xfrm>
            <a:off x="342656" y="351039"/>
            <a:ext cx="675098" cy="128804"/>
            <a:chOff x="3591836" y="2985608"/>
            <a:chExt cx="4510140" cy="860501"/>
          </a:xfrm>
          <a:solidFill>
            <a:schemeClr val="tx1"/>
          </a:solidFill>
        </p:grpSpPr>
        <p:sp>
          <p:nvSpPr>
            <p:cNvPr id="40" name="Freeform: Shape 39">
              <a:extLst>
                <a:ext uri="{FF2B5EF4-FFF2-40B4-BE49-F238E27FC236}">
                  <a16:creationId xmlns:a16="http://schemas.microsoft.com/office/drawing/2014/main" id="{C624394C-A266-4011-BE2F-AF0D191FC41B}"/>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351A4029-01F8-425C-B3C5-4FC5486A175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38964F52-09A7-432F-AED7-36902F58C91A}"/>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AEA9A85A-1C4D-4BFC-ABCB-F8DF5F65610E}"/>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D22719D2-7B00-4E95-8D68-75E67E40436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3E718607-92FB-4715-B86A-101842AA782E}"/>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215078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left)">
                                      <p:cBhvr>
                                        <p:cTn id="22" dur="500"/>
                                        <p:tgtEl>
                                          <p:spTgt spid="34"/>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left)">
                                      <p:cBhvr>
                                        <p:cTn id="26" dur="500"/>
                                        <p:tgtEl>
                                          <p:spTgt spid="5"/>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500"/>
                                        <p:tgtEl>
                                          <p:spTgt spid="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up)">
                                      <p:cBhvr>
                                        <p:cTn id="41" dur="500"/>
                                        <p:tgtEl>
                                          <p:spTgt spid="1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left)">
                                      <p:cBhvr>
                                        <p:cTn id="45" dur="500"/>
                                        <p:tgtEl>
                                          <p:spTgt spid="17"/>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left)">
                                      <p:cBhvr>
                                        <p:cTn id="49" dur="500"/>
                                        <p:tgtEl>
                                          <p:spTgt spid="11"/>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left)">
                                      <p:cBhvr>
                                        <p:cTn id="52" dur="500"/>
                                        <p:tgtEl>
                                          <p:spTgt spid="13"/>
                                        </p:tgtEl>
                                      </p:cBhvr>
                                    </p:animEffect>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wipe(left)">
                                      <p:cBhvr>
                                        <p:cTn id="56" dur="500"/>
                                        <p:tgtEl>
                                          <p:spTgt spid="14"/>
                                        </p:tgtEl>
                                      </p:cBhvr>
                                    </p:animEffect>
                                  </p:childTnLst>
                                </p:cTn>
                              </p:par>
                            </p:childTnLst>
                          </p:cTn>
                        </p:par>
                        <p:par>
                          <p:cTn id="57" fill="hold">
                            <p:stCondLst>
                              <p:cond delay="5500"/>
                            </p:stCondLst>
                            <p:childTnLst>
                              <p:par>
                                <p:cTn id="58" presetID="22" presetClass="entr" presetSubtype="1" fill="hold" grpId="0" nodeType="after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wipe(up)">
                                      <p:cBhvr>
                                        <p:cTn id="60" dur="500"/>
                                        <p:tgtEl>
                                          <p:spTgt spid="10"/>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up)">
                                      <p:cBhvr>
                                        <p:cTn id="63" dur="500"/>
                                        <p:tgtEl>
                                          <p:spTgt spid="12"/>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8"/>
                                        </p:tgtEl>
                                        <p:attrNameLst>
                                          <p:attrName>style.visibility</p:attrName>
                                        </p:attrNameLst>
                                      </p:cBhvr>
                                      <p:to>
                                        <p:strVal val="visible"/>
                                      </p:to>
                                    </p:set>
                                    <p:animEffect transition="in" filter="fade">
                                      <p:cBhvr>
                                        <p:cTn id="70" dur="500"/>
                                        <p:tgtEl>
                                          <p:spTgt spid="48"/>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fade">
                                      <p:cBhvr>
                                        <p:cTn id="7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6" grpId="0" animBg="1"/>
      <p:bldP spid="7" grpId="0"/>
      <p:bldP spid="10" grpId="0"/>
      <p:bldP spid="11" grpId="0"/>
      <p:bldP spid="12" grpId="0"/>
      <p:bldP spid="13" grpId="0"/>
      <p:bldP spid="15" grpId="0" animBg="1"/>
      <p:bldP spid="16" grpId="0"/>
      <p:bldP spid="17" grpId="0"/>
      <p:bldP spid="34" grpId="0" animBg="1"/>
      <p:bldP spid="35" grpId="0"/>
      <p:bldP spid="46" grpId="0" animBg="1"/>
      <p:bldP spid="42" grpId="0" animBg="1"/>
      <p:bldP spid="4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8B2D8767-DCDC-45DA-9382-58AB4E609087}"/>
              </a:ext>
            </a:extLst>
          </p:cNvPr>
          <p:cNvSpPr/>
          <p:nvPr/>
        </p:nvSpPr>
        <p:spPr>
          <a:xfrm>
            <a:off x="4572000" y="4950521"/>
            <a:ext cx="609600" cy="61128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Straight Connector 30">
            <a:extLst>
              <a:ext uri="{FF2B5EF4-FFF2-40B4-BE49-F238E27FC236}">
                <a16:creationId xmlns:a16="http://schemas.microsoft.com/office/drawing/2014/main" id="{6A35AFE0-E957-422F-A3AC-DE2D60EC54C0}"/>
              </a:ext>
            </a:extLst>
          </p:cNvPr>
          <p:cNvCxnSpPr>
            <a:cxnSpLocks/>
          </p:cNvCxnSpPr>
          <p:nvPr/>
        </p:nvCxnSpPr>
        <p:spPr>
          <a:xfrm>
            <a:off x="0" y="1904632"/>
            <a:ext cx="5533053" cy="0"/>
          </a:xfrm>
          <a:prstGeom prst="line">
            <a:avLst/>
          </a:prstGeom>
          <a:ln w="15875">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A7B7193C-5536-43DF-83C8-5F40535D7816}"/>
              </a:ext>
            </a:extLst>
          </p:cNvPr>
          <p:cNvSpPr/>
          <p:nvPr/>
        </p:nvSpPr>
        <p:spPr>
          <a:xfrm>
            <a:off x="922688" y="1600200"/>
            <a:ext cx="1514125" cy="60886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56286068-97A9-4809-A5DB-4CE1E2F24B6E}"/>
              </a:ext>
            </a:extLst>
          </p:cNvPr>
          <p:cNvSpPr txBox="1"/>
          <p:nvPr/>
        </p:nvSpPr>
        <p:spPr>
          <a:xfrm>
            <a:off x="922688" y="1750744"/>
            <a:ext cx="1514124" cy="307777"/>
          </a:xfrm>
          <a:prstGeom prst="rect">
            <a:avLst/>
          </a:prstGeom>
          <a:noFill/>
        </p:spPr>
        <p:txBody>
          <a:bodyPr wrap="square" rtlCol="0" anchor="ctr">
            <a:spAutoFit/>
          </a:bodyPr>
          <a:lstStyle/>
          <a:p>
            <a:pPr algn="ctr"/>
            <a:r>
              <a:rPr lang="en-ID" sz="1400" b="1" i="0" dirty="0">
                <a:solidFill>
                  <a:schemeClr val="bg2"/>
                </a:solidFill>
                <a:effectLst/>
                <a:latin typeface="+mj-lt"/>
              </a:rPr>
              <a:t>24 Aug 2023</a:t>
            </a:r>
            <a:endParaRPr lang="en-ID" sz="1400" b="1" dirty="0">
              <a:solidFill>
                <a:schemeClr val="bg2"/>
              </a:solidFill>
              <a:latin typeface="+mj-lt"/>
            </a:endParaRPr>
          </a:p>
        </p:txBody>
      </p:sp>
      <p:sp>
        <p:nvSpPr>
          <p:cNvPr id="34" name="Rectangle 33">
            <a:extLst>
              <a:ext uri="{FF2B5EF4-FFF2-40B4-BE49-F238E27FC236}">
                <a16:creationId xmlns:a16="http://schemas.microsoft.com/office/drawing/2014/main" id="{3457D9F2-2B02-448E-AF38-EB3901D48192}"/>
              </a:ext>
            </a:extLst>
          </p:cNvPr>
          <p:cNvSpPr/>
          <p:nvPr/>
        </p:nvSpPr>
        <p:spPr>
          <a:xfrm>
            <a:off x="4581875" y="1600200"/>
            <a:ext cx="1514125" cy="6088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BEC4FF64-7C3C-4953-B173-70C49F391B2B}"/>
              </a:ext>
            </a:extLst>
          </p:cNvPr>
          <p:cNvSpPr txBox="1"/>
          <p:nvPr/>
        </p:nvSpPr>
        <p:spPr>
          <a:xfrm>
            <a:off x="4581875" y="1750744"/>
            <a:ext cx="1514124" cy="307777"/>
          </a:xfrm>
          <a:prstGeom prst="rect">
            <a:avLst/>
          </a:prstGeom>
          <a:noFill/>
        </p:spPr>
        <p:txBody>
          <a:bodyPr wrap="square" rtlCol="0" anchor="ctr">
            <a:spAutoFit/>
          </a:bodyPr>
          <a:lstStyle/>
          <a:p>
            <a:pPr algn="ctr"/>
            <a:r>
              <a:rPr lang="en-ID" sz="1400" b="1" dirty="0">
                <a:solidFill>
                  <a:schemeClr val="bg2"/>
                </a:solidFill>
                <a:latin typeface="+mj-lt"/>
              </a:rPr>
              <a:t>16</a:t>
            </a:r>
            <a:r>
              <a:rPr lang="en-ID" sz="1400" b="1" i="0" dirty="0">
                <a:solidFill>
                  <a:schemeClr val="bg2"/>
                </a:solidFill>
                <a:effectLst/>
                <a:latin typeface="+mj-lt"/>
              </a:rPr>
              <a:t> Sep 2023</a:t>
            </a:r>
            <a:endParaRPr lang="en-ID" sz="1400" b="1" dirty="0">
              <a:solidFill>
                <a:schemeClr val="bg2"/>
              </a:solidFill>
              <a:latin typeface="+mj-lt"/>
            </a:endParaRPr>
          </a:p>
        </p:txBody>
      </p:sp>
      <p:sp>
        <p:nvSpPr>
          <p:cNvPr id="36" name="Freeform: Shape 35">
            <a:extLst>
              <a:ext uri="{FF2B5EF4-FFF2-40B4-BE49-F238E27FC236}">
                <a16:creationId xmlns:a16="http://schemas.microsoft.com/office/drawing/2014/main" id="{8DCF8E0A-F4DF-4A06-BCAC-077FC383DA8B}"/>
              </a:ext>
            </a:extLst>
          </p:cNvPr>
          <p:cNvSpPr/>
          <p:nvPr/>
        </p:nvSpPr>
        <p:spPr>
          <a:xfrm>
            <a:off x="2553370" y="5149583"/>
            <a:ext cx="213156" cy="21315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7" name="Freeform 5">
            <a:extLst>
              <a:ext uri="{FF2B5EF4-FFF2-40B4-BE49-F238E27FC236}">
                <a16:creationId xmlns:a16="http://schemas.microsoft.com/office/drawing/2014/main" id="{383F6DB4-AB5C-4535-A4EA-C0F337AAEB0A}"/>
              </a:ext>
            </a:extLst>
          </p:cNvPr>
          <p:cNvSpPr/>
          <p:nvPr/>
        </p:nvSpPr>
        <p:spPr>
          <a:xfrm>
            <a:off x="912814" y="6300948"/>
            <a:ext cx="791914" cy="557053"/>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9" name="Freeform 37">
            <a:extLst>
              <a:ext uri="{FF2B5EF4-FFF2-40B4-BE49-F238E27FC236}">
                <a16:creationId xmlns:a16="http://schemas.microsoft.com/office/drawing/2014/main" id="{E78277EA-C354-4D1E-988A-ADD671D82344}"/>
              </a:ext>
            </a:extLst>
          </p:cNvPr>
          <p:cNvSpPr/>
          <p:nvPr/>
        </p:nvSpPr>
        <p:spPr>
          <a:xfrm>
            <a:off x="11039638" y="336632"/>
            <a:ext cx="1152362" cy="1751439"/>
          </a:xfrm>
          <a:custGeom>
            <a:avLst/>
            <a:gdLst>
              <a:gd name="connsiteX0" fmla="*/ 875720 w 1152362"/>
              <a:gd name="connsiteY0" fmla="*/ 0 h 1751439"/>
              <a:gd name="connsiteX1" fmla="*/ 1136132 w 1152362"/>
              <a:gd name="connsiteY1" fmla="*/ 39371 h 1751439"/>
              <a:gd name="connsiteX2" fmla="*/ 1152362 w 1152362"/>
              <a:gd name="connsiteY2" fmla="*/ 45311 h 1751439"/>
              <a:gd name="connsiteX3" fmla="*/ 1152362 w 1152362"/>
              <a:gd name="connsiteY3" fmla="*/ 314034 h 1751439"/>
              <a:gd name="connsiteX4" fmla="*/ 1120342 w 1152362"/>
              <a:gd name="connsiteY4" fmla="*/ 296654 h 1751439"/>
              <a:gd name="connsiteX5" fmla="*/ 875720 w 1152362"/>
              <a:gd name="connsiteY5" fmla="*/ 247267 h 1751439"/>
              <a:gd name="connsiteX6" fmla="*/ 247267 w 1152362"/>
              <a:gd name="connsiteY6" fmla="*/ 875720 h 1751439"/>
              <a:gd name="connsiteX7" fmla="*/ 875720 w 1152362"/>
              <a:gd name="connsiteY7" fmla="*/ 1504172 h 1751439"/>
              <a:gd name="connsiteX8" fmla="*/ 1120342 w 1152362"/>
              <a:gd name="connsiteY8" fmla="*/ 1454785 h 1751439"/>
              <a:gd name="connsiteX9" fmla="*/ 1152362 w 1152362"/>
              <a:gd name="connsiteY9" fmla="*/ 1437405 h 1751439"/>
              <a:gd name="connsiteX10" fmla="*/ 1152362 w 1152362"/>
              <a:gd name="connsiteY10" fmla="*/ 1706128 h 1751439"/>
              <a:gd name="connsiteX11" fmla="*/ 1136132 w 1152362"/>
              <a:gd name="connsiteY11" fmla="*/ 1712069 h 1751439"/>
              <a:gd name="connsiteX12" fmla="*/ 875720 w 1152362"/>
              <a:gd name="connsiteY12" fmla="*/ 1751439 h 1751439"/>
              <a:gd name="connsiteX13" fmla="*/ 0 w 1152362"/>
              <a:gd name="connsiteY13" fmla="*/ 875720 h 1751439"/>
              <a:gd name="connsiteX14" fmla="*/ 875720 w 1152362"/>
              <a:gd name="connsiteY14" fmla="*/ 0 h 175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52362" h="1751439">
                <a:moveTo>
                  <a:pt x="875720" y="0"/>
                </a:moveTo>
                <a:cubicBezTo>
                  <a:pt x="966404" y="0"/>
                  <a:pt x="1053868" y="13784"/>
                  <a:pt x="1136132" y="39371"/>
                </a:cubicBezTo>
                <a:lnTo>
                  <a:pt x="1152362" y="45311"/>
                </a:lnTo>
                <a:lnTo>
                  <a:pt x="1152362" y="314034"/>
                </a:lnTo>
                <a:lnTo>
                  <a:pt x="1120342" y="296654"/>
                </a:lnTo>
                <a:cubicBezTo>
                  <a:pt x="1045155" y="264853"/>
                  <a:pt x="962491" y="247267"/>
                  <a:pt x="875720" y="247267"/>
                </a:cubicBezTo>
                <a:cubicBezTo>
                  <a:pt x="528635" y="247267"/>
                  <a:pt x="247267" y="528635"/>
                  <a:pt x="247267" y="875720"/>
                </a:cubicBezTo>
                <a:cubicBezTo>
                  <a:pt x="247267" y="1222804"/>
                  <a:pt x="528635" y="1504172"/>
                  <a:pt x="875720" y="1504172"/>
                </a:cubicBezTo>
                <a:cubicBezTo>
                  <a:pt x="962491" y="1504172"/>
                  <a:pt x="1045155" y="1486586"/>
                  <a:pt x="1120342" y="1454785"/>
                </a:cubicBezTo>
                <a:lnTo>
                  <a:pt x="1152362" y="1437405"/>
                </a:lnTo>
                <a:lnTo>
                  <a:pt x="1152362" y="1706128"/>
                </a:lnTo>
                <a:lnTo>
                  <a:pt x="1136132" y="1712069"/>
                </a:lnTo>
                <a:cubicBezTo>
                  <a:pt x="1053868" y="1737655"/>
                  <a:pt x="966404" y="1751439"/>
                  <a:pt x="875720" y="1751439"/>
                </a:cubicBezTo>
                <a:cubicBezTo>
                  <a:pt x="392073" y="1751439"/>
                  <a:pt x="0" y="1359367"/>
                  <a:pt x="0" y="875720"/>
                </a:cubicBezTo>
                <a:cubicBezTo>
                  <a:pt x="0" y="392073"/>
                  <a:pt x="392073" y="0"/>
                  <a:pt x="87572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TextBox 40">
            <a:extLst>
              <a:ext uri="{FF2B5EF4-FFF2-40B4-BE49-F238E27FC236}">
                <a16:creationId xmlns:a16="http://schemas.microsoft.com/office/drawing/2014/main" id="{48DF52D8-93B4-4D9D-926E-CCCC4D532ED5}"/>
              </a:ext>
            </a:extLst>
          </p:cNvPr>
          <p:cNvSpPr txBox="1"/>
          <p:nvPr/>
        </p:nvSpPr>
        <p:spPr>
          <a:xfrm>
            <a:off x="820977" y="2936641"/>
            <a:ext cx="3178732" cy="893834"/>
          </a:xfrm>
          <a:prstGeom prst="rect">
            <a:avLst/>
          </a:prstGeom>
          <a:noFill/>
        </p:spPr>
        <p:txBody>
          <a:bodyPr wrap="square" rtlCol="0" anchor="ctr">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 of spring which I enjoy souls like</a:t>
            </a:r>
            <a:endParaRPr lang="en-US" sz="1000" dirty="0"/>
          </a:p>
        </p:txBody>
      </p:sp>
      <p:sp>
        <p:nvSpPr>
          <p:cNvPr id="42" name="TextBox 41">
            <a:extLst>
              <a:ext uri="{FF2B5EF4-FFF2-40B4-BE49-F238E27FC236}">
                <a16:creationId xmlns:a16="http://schemas.microsoft.com/office/drawing/2014/main" id="{5FF10419-AA1C-4400-B095-782D754B6F28}"/>
              </a:ext>
            </a:extLst>
          </p:cNvPr>
          <p:cNvSpPr txBox="1"/>
          <p:nvPr/>
        </p:nvSpPr>
        <p:spPr>
          <a:xfrm>
            <a:off x="820977" y="2580526"/>
            <a:ext cx="2314569" cy="400110"/>
          </a:xfrm>
          <a:prstGeom prst="rect">
            <a:avLst/>
          </a:prstGeom>
          <a:noFill/>
        </p:spPr>
        <p:txBody>
          <a:bodyPr wrap="square" rtlCol="0" anchor="ctr">
            <a:spAutoFit/>
          </a:bodyPr>
          <a:lstStyle/>
          <a:p>
            <a:r>
              <a:rPr lang="en-US" sz="2000" b="1" dirty="0">
                <a:solidFill>
                  <a:schemeClr val="accent3"/>
                </a:solidFill>
                <a:latin typeface="+mj-lt"/>
              </a:rPr>
              <a:t>Description</a:t>
            </a:r>
            <a:endParaRPr lang="en-ID" sz="2000" b="1" dirty="0">
              <a:solidFill>
                <a:schemeClr val="accent3"/>
              </a:solidFill>
              <a:latin typeface="+mj-lt"/>
            </a:endParaRPr>
          </a:p>
        </p:txBody>
      </p:sp>
      <p:sp>
        <p:nvSpPr>
          <p:cNvPr id="43" name="Graphic 420" descr="World">
            <a:extLst>
              <a:ext uri="{FF2B5EF4-FFF2-40B4-BE49-F238E27FC236}">
                <a16:creationId xmlns:a16="http://schemas.microsoft.com/office/drawing/2014/main" id="{5B0AB988-C7B8-487D-BECA-2E1E40A7B3A7}"/>
              </a:ext>
            </a:extLst>
          </p:cNvPr>
          <p:cNvSpPr/>
          <p:nvPr/>
        </p:nvSpPr>
        <p:spPr>
          <a:xfrm>
            <a:off x="912814" y="3958640"/>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3"/>
          </a:solidFill>
          <a:ln w="3969" cap="flat">
            <a:noFill/>
            <a:prstDash val="solid"/>
            <a:miter/>
          </a:ln>
        </p:spPr>
        <p:txBody>
          <a:bodyPr rtlCol="0" anchor="ctr"/>
          <a:lstStyle/>
          <a:p>
            <a:endParaRPr lang="en-ID" dirty="0"/>
          </a:p>
        </p:txBody>
      </p:sp>
      <p:sp>
        <p:nvSpPr>
          <p:cNvPr id="44" name="TextBox 43">
            <a:extLst>
              <a:ext uri="{FF2B5EF4-FFF2-40B4-BE49-F238E27FC236}">
                <a16:creationId xmlns:a16="http://schemas.microsoft.com/office/drawing/2014/main" id="{C482FA63-CEC4-41FA-A36C-13C7DCEA2FD7}"/>
              </a:ext>
            </a:extLst>
          </p:cNvPr>
          <p:cNvSpPr txBox="1"/>
          <p:nvPr/>
        </p:nvSpPr>
        <p:spPr>
          <a:xfrm>
            <a:off x="1227408" y="3920211"/>
            <a:ext cx="2291821" cy="276999"/>
          </a:xfrm>
          <a:prstGeom prst="rect">
            <a:avLst/>
          </a:prstGeom>
          <a:noFill/>
        </p:spPr>
        <p:txBody>
          <a:bodyPr wrap="square" rtlCol="0" anchor="ctr">
            <a:spAutoFit/>
          </a:bodyPr>
          <a:lstStyle/>
          <a:p>
            <a:r>
              <a:rPr lang="en-US" sz="1200" dirty="0">
                <a:solidFill>
                  <a:schemeClr val="accent3"/>
                </a:solidFill>
              </a:rPr>
              <a:t>www.yourwebsite.com</a:t>
            </a:r>
          </a:p>
        </p:txBody>
      </p:sp>
      <p:pic>
        <p:nvPicPr>
          <p:cNvPr id="65" name="PpHolder14">
            <a:extLst>
              <a:ext uri="{FF2B5EF4-FFF2-40B4-BE49-F238E27FC236}">
                <a16:creationId xmlns:a16="http://schemas.microsoft.com/office/drawing/2014/main" id="{2496DC52-7ABD-4364-BBB2-ADF0AFED1442}"/>
              </a:ext>
            </a:extLst>
          </p:cNvPr>
          <p:cNvPicPr>
            <a:picLocks/>
          </p:cNvPicPr>
          <p:nvPr/>
        </p:nvPicPr>
        <p:blipFill>
          <a:blip r:embed="rId2"/>
          <a:srcRect l="37581" t="36892" r="9987" b="32223"/>
          <a:stretch>
            <a:fillRect/>
          </a:stretch>
        </p:blipFill>
        <p:spPr>
          <a:xfrm>
            <a:off x="4581878" y="2530072"/>
            <a:ext cx="6392511" cy="2118104"/>
          </a:xfrm>
          <a:custGeom>
            <a:avLst/>
            <a:gdLst>
              <a:gd name="connsiteX0" fmla="*/ 0 w 6392511"/>
              <a:gd name="connsiteY0" fmla="*/ 0 h 2118104"/>
              <a:gd name="connsiteX1" fmla="*/ 6392511 w 6392511"/>
              <a:gd name="connsiteY1" fmla="*/ 0 h 2118104"/>
              <a:gd name="connsiteX2" fmla="*/ 6392511 w 6392511"/>
              <a:gd name="connsiteY2" fmla="*/ 2118104 h 2118104"/>
              <a:gd name="connsiteX3" fmla="*/ 0 w 6392511"/>
              <a:gd name="connsiteY3" fmla="*/ 2118104 h 2118104"/>
            </a:gdLst>
            <a:ahLst/>
            <a:cxnLst>
              <a:cxn ang="0">
                <a:pos x="connsiteX0" y="connsiteY0"/>
              </a:cxn>
              <a:cxn ang="0">
                <a:pos x="connsiteX1" y="connsiteY1"/>
              </a:cxn>
              <a:cxn ang="0">
                <a:pos x="connsiteX2" y="connsiteY2"/>
              </a:cxn>
              <a:cxn ang="0">
                <a:pos x="connsiteX3" y="connsiteY3"/>
              </a:cxn>
            </a:cxnLst>
            <a:rect l="l" t="t" r="r" b="b"/>
            <a:pathLst>
              <a:path w="6392511" h="2118104">
                <a:moveTo>
                  <a:pt x="0" y="0"/>
                </a:moveTo>
                <a:lnTo>
                  <a:pt x="6392511" y="0"/>
                </a:lnTo>
                <a:lnTo>
                  <a:pt x="6392511" y="2118104"/>
                </a:lnTo>
                <a:lnTo>
                  <a:pt x="0" y="2118104"/>
                </a:lnTo>
                <a:close/>
              </a:path>
            </a:pathLst>
          </a:custGeom>
        </p:spPr>
      </p:pic>
      <p:sp>
        <p:nvSpPr>
          <p:cNvPr id="4" name="Title 3">
            <a:extLst>
              <a:ext uri="{FF2B5EF4-FFF2-40B4-BE49-F238E27FC236}">
                <a16:creationId xmlns:a16="http://schemas.microsoft.com/office/drawing/2014/main" id="{025F911D-9E58-46DB-8C09-FAA93027BD0B}"/>
              </a:ext>
            </a:extLst>
          </p:cNvPr>
          <p:cNvSpPr>
            <a:spLocks noGrp="1"/>
          </p:cNvSpPr>
          <p:nvPr>
            <p:ph type="title"/>
          </p:nvPr>
        </p:nvSpPr>
        <p:spPr/>
        <p:txBody>
          <a:bodyPr/>
          <a:lstStyle/>
          <a:p>
            <a:r>
              <a:rPr lang="en-US" sz="4400" b="1" dirty="0">
                <a:latin typeface="+mj-lt"/>
              </a:rPr>
              <a:t>Our History Timeline</a:t>
            </a:r>
            <a:endParaRPr lang="en-ID" dirty="0"/>
          </a:p>
        </p:txBody>
      </p:sp>
      <p:sp>
        <p:nvSpPr>
          <p:cNvPr id="46" name="TextBox 45">
            <a:extLst>
              <a:ext uri="{FF2B5EF4-FFF2-40B4-BE49-F238E27FC236}">
                <a16:creationId xmlns:a16="http://schemas.microsoft.com/office/drawing/2014/main" id="{1EA2BEE6-1CE8-4BBF-985A-ADD2977EF1C3}"/>
              </a:ext>
            </a:extLst>
          </p:cNvPr>
          <p:cNvSpPr txBox="1"/>
          <p:nvPr/>
        </p:nvSpPr>
        <p:spPr>
          <a:xfrm>
            <a:off x="5461408" y="5202268"/>
            <a:ext cx="5511743" cy="892552"/>
          </a:xfrm>
          <a:prstGeom prst="rect">
            <a:avLst/>
          </a:prstGeom>
          <a:noFill/>
        </p:spPr>
        <p:txBody>
          <a:bodyPr wrap="square" rtlCol="0" anchor="t">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a:t>
            </a:r>
            <a:endParaRPr lang="en-US" sz="1200" dirty="0"/>
          </a:p>
        </p:txBody>
      </p:sp>
      <p:sp>
        <p:nvSpPr>
          <p:cNvPr id="47" name="TextBox 46">
            <a:extLst>
              <a:ext uri="{FF2B5EF4-FFF2-40B4-BE49-F238E27FC236}">
                <a16:creationId xmlns:a16="http://schemas.microsoft.com/office/drawing/2014/main" id="{EEB45AB4-0325-4C68-B6D7-0735D452AAFC}"/>
              </a:ext>
            </a:extLst>
          </p:cNvPr>
          <p:cNvSpPr txBox="1"/>
          <p:nvPr/>
        </p:nvSpPr>
        <p:spPr>
          <a:xfrm>
            <a:off x="5461409" y="4845512"/>
            <a:ext cx="2314569" cy="400110"/>
          </a:xfrm>
          <a:prstGeom prst="rect">
            <a:avLst/>
          </a:prstGeom>
          <a:noFill/>
        </p:spPr>
        <p:txBody>
          <a:bodyPr wrap="square" rtlCol="0" anchor="ctr">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grpSp>
        <p:nvGrpSpPr>
          <p:cNvPr id="58" name="Group 57">
            <a:extLst>
              <a:ext uri="{FF2B5EF4-FFF2-40B4-BE49-F238E27FC236}">
                <a16:creationId xmlns:a16="http://schemas.microsoft.com/office/drawing/2014/main" id="{9F44DAEB-DD87-468D-98B4-CF90A657DF75}"/>
              </a:ext>
            </a:extLst>
          </p:cNvPr>
          <p:cNvGrpSpPr/>
          <p:nvPr/>
        </p:nvGrpSpPr>
        <p:grpSpPr>
          <a:xfrm>
            <a:off x="4777978" y="5147581"/>
            <a:ext cx="197644" cy="217161"/>
            <a:chOff x="5754909" y="3048000"/>
            <a:chExt cx="693515" cy="761999"/>
          </a:xfrm>
          <a:solidFill>
            <a:schemeClr val="bg2"/>
          </a:solidFill>
        </p:grpSpPr>
        <p:sp>
          <p:nvSpPr>
            <p:cNvPr id="51" name="Freeform: Shape 50">
              <a:extLst>
                <a:ext uri="{FF2B5EF4-FFF2-40B4-BE49-F238E27FC236}">
                  <a16:creationId xmlns:a16="http://schemas.microsoft.com/office/drawing/2014/main" id="{DCA21071-C599-456D-B85B-D38DBC1EDE54}"/>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AE448F34-DEAC-4626-B506-F55B41C00BEB}"/>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C503FFDF-BC75-46D1-BE42-9B4932EEEF0E}"/>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37C4E24A-AB87-481A-BA95-8600ED5F52CA}"/>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9FE0BAC5-C089-4B9F-90DD-EF50AF61D6C6}"/>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E2340A99-806F-45C1-A39A-5419E4A4FDE8}"/>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3648A774-2F9C-4E00-873F-4005EC6CFF68}"/>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38" name="Group 37">
            <a:extLst>
              <a:ext uri="{FF2B5EF4-FFF2-40B4-BE49-F238E27FC236}">
                <a16:creationId xmlns:a16="http://schemas.microsoft.com/office/drawing/2014/main" id="{9E976FCA-CBBF-4F5F-864F-8D01F9AF37F6}"/>
              </a:ext>
            </a:extLst>
          </p:cNvPr>
          <p:cNvGrpSpPr/>
          <p:nvPr/>
        </p:nvGrpSpPr>
        <p:grpSpPr>
          <a:xfrm flipH="1">
            <a:off x="11736280" y="6144108"/>
            <a:ext cx="75882" cy="340360"/>
            <a:chOff x="9907480" y="461639"/>
            <a:chExt cx="97654" cy="438014"/>
          </a:xfrm>
        </p:grpSpPr>
        <p:sp>
          <p:nvSpPr>
            <p:cNvPr id="40" name="Oval 39">
              <a:extLst>
                <a:ext uri="{FF2B5EF4-FFF2-40B4-BE49-F238E27FC236}">
                  <a16:creationId xmlns:a16="http://schemas.microsoft.com/office/drawing/2014/main" id="{AEC9E3C1-2A0A-4A95-8AE5-38C0DA06CCC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Oval 44">
              <a:extLst>
                <a:ext uri="{FF2B5EF4-FFF2-40B4-BE49-F238E27FC236}">
                  <a16:creationId xmlns:a16="http://schemas.microsoft.com/office/drawing/2014/main" id="{359983FE-88B7-4CD6-AE03-4BD310DD0C1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8" name="Oval 47">
              <a:extLst>
                <a:ext uri="{FF2B5EF4-FFF2-40B4-BE49-F238E27FC236}">
                  <a16:creationId xmlns:a16="http://schemas.microsoft.com/office/drawing/2014/main" id="{7084B0B5-4F01-45F5-BC15-B90C7A954080}"/>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49" name="Group 48">
            <a:extLst>
              <a:ext uri="{FF2B5EF4-FFF2-40B4-BE49-F238E27FC236}">
                <a16:creationId xmlns:a16="http://schemas.microsoft.com/office/drawing/2014/main" id="{9EDAF8C9-91F2-4380-81E2-E823AA5BDBEB}"/>
              </a:ext>
            </a:extLst>
          </p:cNvPr>
          <p:cNvGrpSpPr/>
          <p:nvPr/>
        </p:nvGrpSpPr>
        <p:grpSpPr>
          <a:xfrm>
            <a:off x="342656" y="351039"/>
            <a:ext cx="675098" cy="128804"/>
            <a:chOff x="3591836" y="2985608"/>
            <a:chExt cx="4510140" cy="860501"/>
          </a:xfrm>
          <a:solidFill>
            <a:schemeClr val="tx1"/>
          </a:solidFill>
        </p:grpSpPr>
        <p:sp>
          <p:nvSpPr>
            <p:cNvPr id="50" name="Freeform: Shape 49">
              <a:extLst>
                <a:ext uri="{FF2B5EF4-FFF2-40B4-BE49-F238E27FC236}">
                  <a16:creationId xmlns:a16="http://schemas.microsoft.com/office/drawing/2014/main" id="{C320CAF7-ABD9-419C-8F02-B029DC0CEFF0}"/>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BDB59029-CE2B-4F20-80F1-9CC5F46C0D82}"/>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707E6AD0-FF6B-4847-8F8A-81881B0672C5}"/>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C89AFF78-F6C2-4442-8FAD-7482B83F6193}"/>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5445145A-47F6-4E11-A591-C48D4C0975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3E80C84B-A855-4C17-89D8-0AD66AD4D380}"/>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08654551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left)">
                                      <p:cBhvr>
                                        <p:cTn id="7" dur="500"/>
                                        <p:tgtEl>
                                          <p:spTgt spid="4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ipe(left)">
                                      <p:cBhvr>
                                        <p:cTn id="26" dur="500"/>
                                        <p:tgtEl>
                                          <p:spTgt spid="34"/>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wipe(left)">
                                      <p:cBhvr>
                                        <p:cTn id="37" dur="500"/>
                                        <p:tgtEl>
                                          <p:spTgt spid="42"/>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up)">
                                      <p:cBhvr>
                                        <p:cTn id="41" dur="500"/>
                                        <p:tgtEl>
                                          <p:spTgt spid="41"/>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Effect transition="in" filter="fade">
                                      <p:cBhvr>
                                        <p:cTn id="47" dur="500"/>
                                        <p:tgtEl>
                                          <p:spTgt spid="43"/>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wipe(left)">
                                      <p:cBhvr>
                                        <p:cTn id="51" dur="500"/>
                                        <p:tgtEl>
                                          <p:spTgt spid="44"/>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500" fill="hold"/>
                                        <p:tgtEl>
                                          <p:spTgt spid="17"/>
                                        </p:tgtEl>
                                        <p:attrNameLst>
                                          <p:attrName>ppt_w</p:attrName>
                                        </p:attrNameLst>
                                      </p:cBhvr>
                                      <p:tavLst>
                                        <p:tav tm="0">
                                          <p:val>
                                            <p:fltVal val="0"/>
                                          </p:val>
                                        </p:tav>
                                        <p:tav tm="100000">
                                          <p:val>
                                            <p:strVal val="#ppt_w"/>
                                          </p:val>
                                        </p:tav>
                                      </p:tavLst>
                                    </p:anim>
                                    <p:anim calcmode="lin" valueType="num">
                                      <p:cBhvr>
                                        <p:cTn id="56" dur="500" fill="hold"/>
                                        <p:tgtEl>
                                          <p:spTgt spid="17"/>
                                        </p:tgtEl>
                                        <p:attrNameLst>
                                          <p:attrName>ppt_h</p:attrName>
                                        </p:attrNameLst>
                                      </p:cBhvr>
                                      <p:tavLst>
                                        <p:tav tm="0">
                                          <p:val>
                                            <p:fltVal val="0"/>
                                          </p:val>
                                        </p:tav>
                                        <p:tav tm="100000">
                                          <p:val>
                                            <p:strVal val="#ppt_h"/>
                                          </p:val>
                                        </p:tav>
                                      </p:tavLst>
                                    </p:anim>
                                    <p:animEffect transition="in" filter="fade">
                                      <p:cBhvr>
                                        <p:cTn id="57" dur="500"/>
                                        <p:tgtEl>
                                          <p:spTgt spid="17"/>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58"/>
                                        </p:tgtEl>
                                        <p:attrNameLst>
                                          <p:attrName>style.visibility</p:attrName>
                                        </p:attrNameLst>
                                      </p:cBhvr>
                                      <p:to>
                                        <p:strVal val="visible"/>
                                      </p:to>
                                    </p:set>
                                    <p:anim calcmode="lin" valueType="num">
                                      <p:cBhvr>
                                        <p:cTn id="61" dur="500" fill="hold"/>
                                        <p:tgtEl>
                                          <p:spTgt spid="58"/>
                                        </p:tgtEl>
                                        <p:attrNameLst>
                                          <p:attrName>ppt_w</p:attrName>
                                        </p:attrNameLst>
                                      </p:cBhvr>
                                      <p:tavLst>
                                        <p:tav tm="0">
                                          <p:val>
                                            <p:fltVal val="0"/>
                                          </p:val>
                                        </p:tav>
                                        <p:tav tm="100000">
                                          <p:val>
                                            <p:strVal val="#ppt_w"/>
                                          </p:val>
                                        </p:tav>
                                      </p:tavLst>
                                    </p:anim>
                                    <p:anim calcmode="lin" valueType="num">
                                      <p:cBhvr>
                                        <p:cTn id="62" dur="500" fill="hold"/>
                                        <p:tgtEl>
                                          <p:spTgt spid="58"/>
                                        </p:tgtEl>
                                        <p:attrNameLst>
                                          <p:attrName>ppt_h</p:attrName>
                                        </p:attrNameLst>
                                      </p:cBhvr>
                                      <p:tavLst>
                                        <p:tav tm="0">
                                          <p:val>
                                            <p:fltVal val="0"/>
                                          </p:val>
                                        </p:tav>
                                        <p:tav tm="100000">
                                          <p:val>
                                            <p:strVal val="#ppt_h"/>
                                          </p:val>
                                        </p:tav>
                                      </p:tavLst>
                                    </p:anim>
                                    <p:animEffect transition="in" filter="fade">
                                      <p:cBhvr>
                                        <p:cTn id="63" dur="500"/>
                                        <p:tgtEl>
                                          <p:spTgt spid="58"/>
                                        </p:tgtEl>
                                      </p:cBhvr>
                                    </p:animEffect>
                                  </p:childTnLst>
                                </p:cTn>
                              </p:par>
                            </p:childTnLst>
                          </p:cTn>
                        </p:par>
                        <p:par>
                          <p:cTn id="64" fill="hold">
                            <p:stCondLst>
                              <p:cond delay="6000"/>
                            </p:stCondLst>
                            <p:childTnLst>
                              <p:par>
                                <p:cTn id="65" presetID="22" presetClass="entr" presetSubtype="8" fill="hold" grpId="0" nodeType="after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wipe(left)">
                                      <p:cBhvr>
                                        <p:cTn id="67" dur="500"/>
                                        <p:tgtEl>
                                          <p:spTgt spid="47"/>
                                        </p:tgtEl>
                                      </p:cBhvr>
                                    </p:animEffect>
                                  </p:childTnLst>
                                </p:cTn>
                              </p:par>
                            </p:childTnLst>
                          </p:cTn>
                        </p:par>
                        <p:par>
                          <p:cTn id="68" fill="hold">
                            <p:stCondLst>
                              <p:cond delay="6500"/>
                            </p:stCondLst>
                            <p:childTnLst>
                              <p:par>
                                <p:cTn id="69" presetID="22" presetClass="entr" presetSubtype="1" fill="hold" grpId="0" nodeType="after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wipe(up)">
                                      <p:cBhvr>
                                        <p:cTn id="71" dur="500"/>
                                        <p:tgtEl>
                                          <p:spTgt spid="46"/>
                                        </p:tgtEl>
                                      </p:cBhvr>
                                    </p:animEffect>
                                  </p:childTnLst>
                                </p:cTn>
                              </p:par>
                            </p:childTnLst>
                          </p:cTn>
                        </p:par>
                        <p:par>
                          <p:cTn id="72" fill="hold">
                            <p:stCondLst>
                              <p:cond delay="7000"/>
                            </p:stCondLst>
                            <p:childTnLst>
                              <p:par>
                                <p:cTn id="73" presetID="10" presetClass="entr" presetSubtype="0" fill="hold" grpId="0"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500"/>
                                        <p:tgtEl>
                                          <p:spTgt spid="39"/>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6"/>
                                        </p:tgtEl>
                                        <p:attrNameLst>
                                          <p:attrName>style.visibility</p:attrName>
                                        </p:attrNameLst>
                                      </p:cBhvr>
                                      <p:to>
                                        <p:strVal val="visible"/>
                                      </p:to>
                                    </p:set>
                                    <p:animEffect transition="in" filter="fade">
                                      <p:cBhvr>
                                        <p:cTn id="78" dur="500"/>
                                        <p:tgtEl>
                                          <p:spTgt spid="36"/>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7"/>
                                        </p:tgtEl>
                                        <p:attrNameLst>
                                          <p:attrName>style.visibility</p:attrName>
                                        </p:attrNameLst>
                                      </p:cBhvr>
                                      <p:to>
                                        <p:strVal val="visible"/>
                                      </p:to>
                                    </p:set>
                                    <p:animEffect transition="in" filter="fade">
                                      <p:cBhvr>
                                        <p:cTn id="8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32" grpId="0" animBg="1"/>
      <p:bldP spid="33" grpId="0"/>
      <p:bldP spid="34" grpId="0" animBg="1"/>
      <p:bldP spid="35" grpId="0"/>
      <p:bldP spid="36" grpId="0" animBg="1"/>
      <p:bldP spid="37" grpId="0" animBg="1"/>
      <p:bldP spid="39" grpId="0" animBg="1"/>
      <p:bldP spid="41" grpId="0"/>
      <p:bldP spid="42" grpId="0"/>
      <p:bldP spid="43" grpId="0" animBg="1"/>
      <p:bldP spid="44" grpId="0"/>
      <p:bldP spid="4" grpId="0"/>
      <p:bldP spid="46" grpId="0"/>
      <p:bldP spid="4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PpHolder1">
            <a:extLst>
              <a:ext uri="{FF2B5EF4-FFF2-40B4-BE49-F238E27FC236}">
                <a16:creationId xmlns:a16="http://schemas.microsoft.com/office/drawing/2014/main" id="{F9A4C277-1B1F-40A8-9F4A-1149D9682768}"/>
              </a:ext>
            </a:extLst>
          </p:cNvPr>
          <p:cNvPicPr>
            <a:picLocks/>
          </p:cNvPicPr>
          <p:nvPr/>
        </p:nvPicPr>
        <p:blipFill>
          <a:blip r:embed="rId2"/>
          <a:srcRect b="36566"/>
          <a:stretch>
            <a:fillRect/>
          </a:stretch>
        </p:blipFill>
        <p:spPr>
          <a:xfrm>
            <a:off x="0" y="0"/>
            <a:ext cx="12192000" cy="4350292"/>
          </a:xfrm>
          <a:custGeom>
            <a:avLst/>
            <a:gdLst>
              <a:gd name="connsiteX0" fmla="*/ 0 w 12192000"/>
              <a:gd name="connsiteY0" fmla="*/ 0 h 4350292"/>
              <a:gd name="connsiteX1" fmla="*/ 12192000 w 12192000"/>
              <a:gd name="connsiteY1" fmla="*/ 0 h 4350292"/>
              <a:gd name="connsiteX2" fmla="*/ 12192000 w 12192000"/>
              <a:gd name="connsiteY2" fmla="*/ 4350292 h 4350292"/>
              <a:gd name="connsiteX3" fmla="*/ 11986624 w 12192000"/>
              <a:gd name="connsiteY3" fmla="*/ 4268115 h 4350292"/>
              <a:gd name="connsiteX4" fmla="*/ 5336564 w 12192000"/>
              <a:gd name="connsiteY4" fmla="*/ 2909506 h 4350292"/>
              <a:gd name="connsiteX5" fmla="*/ 89006 w 12192000"/>
              <a:gd name="connsiteY5" fmla="*/ 2970478 h 4350292"/>
              <a:gd name="connsiteX6" fmla="*/ 0 w 12192000"/>
              <a:gd name="connsiteY6" fmla="*/ 2981693 h 435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350292">
                <a:moveTo>
                  <a:pt x="0" y="0"/>
                </a:moveTo>
                <a:lnTo>
                  <a:pt x="12192000" y="0"/>
                </a:lnTo>
                <a:lnTo>
                  <a:pt x="12192000" y="4350292"/>
                </a:lnTo>
                <a:lnTo>
                  <a:pt x="11986624" y="4268115"/>
                </a:lnTo>
                <a:cubicBezTo>
                  <a:pt x="10276433" y="3614838"/>
                  <a:pt x="7937366" y="3113123"/>
                  <a:pt x="5336564" y="2909506"/>
                </a:cubicBezTo>
                <a:cubicBezTo>
                  <a:pt x="3420178" y="2759474"/>
                  <a:pt x="1619650" y="2791486"/>
                  <a:pt x="89006" y="2970478"/>
                </a:cubicBezTo>
                <a:lnTo>
                  <a:pt x="0" y="2981693"/>
                </a:lnTo>
                <a:close/>
              </a:path>
            </a:pathLst>
          </a:custGeom>
        </p:spPr>
      </p:pic>
      <p:sp>
        <p:nvSpPr>
          <p:cNvPr id="47" name="Freeform 1">
            <a:extLst>
              <a:ext uri="{FF2B5EF4-FFF2-40B4-BE49-F238E27FC236}">
                <a16:creationId xmlns:a16="http://schemas.microsoft.com/office/drawing/2014/main" id="{C69A08CD-0F29-460C-A1E5-06A1790BB09B}"/>
              </a:ext>
            </a:extLst>
          </p:cNvPr>
          <p:cNvSpPr/>
          <p:nvPr/>
        </p:nvSpPr>
        <p:spPr>
          <a:xfrm>
            <a:off x="0" y="0"/>
            <a:ext cx="12192000" cy="4350292"/>
          </a:xfrm>
          <a:custGeom>
            <a:avLst/>
            <a:gdLst>
              <a:gd name="connsiteX0" fmla="*/ 0 w 12192000"/>
              <a:gd name="connsiteY0" fmla="*/ 0 h 4350292"/>
              <a:gd name="connsiteX1" fmla="*/ 12192000 w 12192000"/>
              <a:gd name="connsiteY1" fmla="*/ 0 h 4350292"/>
              <a:gd name="connsiteX2" fmla="*/ 12192000 w 12192000"/>
              <a:gd name="connsiteY2" fmla="*/ 4350292 h 4350292"/>
              <a:gd name="connsiteX3" fmla="*/ 11986624 w 12192000"/>
              <a:gd name="connsiteY3" fmla="*/ 4268115 h 4350292"/>
              <a:gd name="connsiteX4" fmla="*/ 5336562 w 12192000"/>
              <a:gd name="connsiteY4" fmla="*/ 2909506 h 4350292"/>
              <a:gd name="connsiteX5" fmla="*/ 89006 w 12192000"/>
              <a:gd name="connsiteY5" fmla="*/ 2970478 h 4350292"/>
              <a:gd name="connsiteX6" fmla="*/ 0 w 12192000"/>
              <a:gd name="connsiteY6" fmla="*/ 2981693 h 435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350292">
                <a:moveTo>
                  <a:pt x="0" y="0"/>
                </a:moveTo>
                <a:lnTo>
                  <a:pt x="12192000" y="0"/>
                </a:lnTo>
                <a:lnTo>
                  <a:pt x="12192000" y="4350292"/>
                </a:lnTo>
                <a:lnTo>
                  <a:pt x="11986624" y="4268115"/>
                </a:lnTo>
                <a:cubicBezTo>
                  <a:pt x="10276433" y="3614838"/>
                  <a:pt x="7937366" y="3113122"/>
                  <a:pt x="5336562" y="2909506"/>
                </a:cubicBezTo>
                <a:cubicBezTo>
                  <a:pt x="3420178" y="2759474"/>
                  <a:pt x="1619650" y="2791486"/>
                  <a:pt x="89006" y="2970478"/>
                </a:cubicBezTo>
                <a:lnTo>
                  <a:pt x="0" y="2981693"/>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Rectangle: Rounded Corners 2">
            <a:extLst>
              <a:ext uri="{FF2B5EF4-FFF2-40B4-BE49-F238E27FC236}">
                <a16:creationId xmlns:a16="http://schemas.microsoft.com/office/drawing/2014/main" id="{3ED50E17-BCE6-4CA9-83B3-94CBBCE505AC}"/>
              </a:ext>
            </a:extLst>
          </p:cNvPr>
          <p:cNvSpPr/>
          <p:nvPr/>
        </p:nvSpPr>
        <p:spPr>
          <a:xfrm>
            <a:off x="5181600" y="2521484"/>
            <a:ext cx="1828800" cy="1212316"/>
          </a:xfrm>
          <a:prstGeom prst="roundRect">
            <a:avLst>
              <a:gd name="adj" fmla="val 5000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F5337F71-2AD3-4485-A0F3-DCFE76BB8ACE}"/>
              </a:ext>
            </a:extLst>
          </p:cNvPr>
          <p:cNvGrpSpPr/>
          <p:nvPr/>
        </p:nvGrpSpPr>
        <p:grpSpPr>
          <a:xfrm flipH="1">
            <a:off x="11736280" y="6144108"/>
            <a:ext cx="75882" cy="340360"/>
            <a:chOff x="9907480" y="461639"/>
            <a:chExt cx="97654" cy="438014"/>
          </a:xfrm>
        </p:grpSpPr>
        <p:sp>
          <p:nvSpPr>
            <p:cNvPr id="14" name="Oval 13">
              <a:extLst>
                <a:ext uri="{FF2B5EF4-FFF2-40B4-BE49-F238E27FC236}">
                  <a16:creationId xmlns:a16="http://schemas.microsoft.com/office/drawing/2014/main" id="{B2D2B637-69DF-43F6-A72D-280411C303AD}"/>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Oval 14">
              <a:extLst>
                <a:ext uri="{FF2B5EF4-FFF2-40B4-BE49-F238E27FC236}">
                  <a16:creationId xmlns:a16="http://schemas.microsoft.com/office/drawing/2014/main" id="{2CD75779-AC20-4FBA-8255-D013E497609D}"/>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Oval 15">
              <a:extLst>
                <a:ext uri="{FF2B5EF4-FFF2-40B4-BE49-F238E27FC236}">
                  <a16:creationId xmlns:a16="http://schemas.microsoft.com/office/drawing/2014/main" id="{A6E03CE1-5E2B-46E0-99E5-72EE213BBFDB}"/>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6" name="TextBox 25">
            <a:extLst>
              <a:ext uri="{FF2B5EF4-FFF2-40B4-BE49-F238E27FC236}">
                <a16:creationId xmlns:a16="http://schemas.microsoft.com/office/drawing/2014/main" id="{E1DD302C-A6D1-4926-809C-384092EBDBE3}"/>
              </a:ext>
            </a:extLst>
          </p:cNvPr>
          <p:cNvSpPr txBox="1"/>
          <p:nvPr/>
        </p:nvSpPr>
        <p:spPr>
          <a:xfrm>
            <a:off x="4839478" y="4302405"/>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27" name="TextBox 26">
            <a:extLst>
              <a:ext uri="{FF2B5EF4-FFF2-40B4-BE49-F238E27FC236}">
                <a16:creationId xmlns:a16="http://schemas.microsoft.com/office/drawing/2014/main" id="{8E1CD955-1A82-4150-8FCE-CEFC34498E05}"/>
              </a:ext>
            </a:extLst>
          </p:cNvPr>
          <p:cNvSpPr txBox="1"/>
          <p:nvPr/>
        </p:nvSpPr>
        <p:spPr>
          <a:xfrm>
            <a:off x="4938716" y="3945649"/>
            <a:ext cx="2314569" cy="400110"/>
          </a:xfrm>
          <a:prstGeom prst="rect">
            <a:avLst/>
          </a:prstGeom>
          <a:noFill/>
        </p:spPr>
        <p:txBody>
          <a:bodyPr wrap="square" rtlCol="0" anchor="ctr">
            <a:spAutoFit/>
          </a:bodyPr>
          <a:lstStyle/>
          <a:p>
            <a:pPr algn="ctr"/>
            <a:r>
              <a:rPr lang="en-US" sz="2000" b="1" dirty="0">
                <a:solidFill>
                  <a:schemeClr val="accent3"/>
                </a:solidFill>
                <a:latin typeface="+mj-lt"/>
              </a:rPr>
              <a:t>Description</a:t>
            </a:r>
            <a:endParaRPr lang="en-ID" sz="2000" b="1" dirty="0">
              <a:solidFill>
                <a:schemeClr val="accent3"/>
              </a:solidFill>
              <a:latin typeface="+mj-lt"/>
            </a:endParaRPr>
          </a:p>
        </p:txBody>
      </p:sp>
      <p:sp>
        <p:nvSpPr>
          <p:cNvPr id="29" name="Rectangle: Rounded Corners 28">
            <a:extLst>
              <a:ext uri="{FF2B5EF4-FFF2-40B4-BE49-F238E27FC236}">
                <a16:creationId xmlns:a16="http://schemas.microsoft.com/office/drawing/2014/main" id="{97DEFB97-43F6-4FDA-A005-3F4C755ABF2F}"/>
              </a:ext>
            </a:extLst>
          </p:cNvPr>
          <p:cNvSpPr/>
          <p:nvPr/>
        </p:nvSpPr>
        <p:spPr>
          <a:xfrm>
            <a:off x="2133600" y="2521484"/>
            <a:ext cx="1828800" cy="1212316"/>
          </a:xfrm>
          <a:prstGeom prst="roundRect">
            <a:avLst>
              <a:gd name="adj" fmla="val 5000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5F6B0268-61A5-4930-A01B-B8F39AB3C5A3}"/>
              </a:ext>
            </a:extLst>
          </p:cNvPr>
          <p:cNvSpPr txBox="1"/>
          <p:nvPr/>
        </p:nvSpPr>
        <p:spPr>
          <a:xfrm>
            <a:off x="1791478" y="4302405"/>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32" name="TextBox 31">
            <a:extLst>
              <a:ext uri="{FF2B5EF4-FFF2-40B4-BE49-F238E27FC236}">
                <a16:creationId xmlns:a16="http://schemas.microsoft.com/office/drawing/2014/main" id="{80A9B8F4-A255-44FA-8A59-E5A5AE5E90DC}"/>
              </a:ext>
            </a:extLst>
          </p:cNvPr>
          <p:cNvSpPr txBox="1"/>
          <p:nvPr/>
        </p:nvSpPr>
        <p:spPr>
          <a:xfrm>
            <a:off x="1890716" y="3945649"/>
            <a:ext cx="2314569" cy="400110"/>
          </a:xfrm>
          <a:prstGeom prst="rect">
            <a:avLst/>
          </a:prstGeom>
          <a:noFill/>
        </p:spPr>
        <p:txBody>
          <a:bodyPr wrap="square" rtlCol="0" anchor="ctr">
            <a:spAutoFit/>
          </a:bodyPr>
          <a:lstStyle/>
          <a:p>
            <a:pPr algn="ctr"/>
            <a:r>
              <a:rPr lang="en-US" sz="2000" b="1" dirty="0">
                <a:solidFill>
                  <a:schemeClr val="accent2"/>
                </a:solidFill>
                <a:latin typeface="+mj-lt"/>
              </a:rPr>
              <a:t>Description</a:t>
            </a:r>
            <a:endParaRPr lang="en-ID" sz="2000" b="1" dirty="0">
              <a:solidFill>
                <a:schemeClr val="accent2"/>
              </a:solidFill>
              <a:latin typeface="+mj-lt"/>
            </a:endParaRPr>
          </a:p>
        </p:txBody>
      </p:sp>
      <p:sp>
        <p:nvSpPr>
          <p:cNvPr id="33" name="Rectangle: Rounded Corners 32">
            <a:extLst>
              <a:ext uri="{FF2B5EF4-FFF2-40B4-BE49-F238E27FC236}">
                <a16:creationId xmlns:a16="http://schemas.microsoft.com/office/drawing/2014/main" id="{3B572605-7608-42FD-A9DC-BE000C26D583}"/>
              </a:ext>
            </a:extLst>
          </p:cNvPr>
          <p:cNvSpPr/>
          <p:nvPr/>
        </p:nvSpPr>
        <p:spPr>
          <a:xfrm>
            <a:off x="8229600" y="2521484"/>
            <a:ext cx="1828800" cy="1212316"/>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E514529A-4007-48E4-9606-A17C25EC748B}"/>
              </a:ext>
            </a:extLst>
          </p:cNvPr>
          <p:cNvSpPr txBox="1"/>
          <p:nvPr/>
        </p:nvSpPr>
        <p:spPr>
          <a:xfrm>
            <a:off x="7887478" y="4302405"/>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36" name="TextBox 35">
            <a:extLst>
              <a:ext uri="{FF2B5EF4-FFF2-40B4-BE49-F238E27FC236}">
                <a16:creationId xmlns:a16="http://schemas.microsoft.com/office/drawing/2014/main" id="{192D874D-AC23-4602-B8D1-347408EDBA23}"/>
              </a:ext>
            </a:extLst>
          </p:cNvPr>
          <p:cNvSpPr txBox="1"/>
          <p:nvPr/>
        </p:nvSpPr>
        <p:spPr>
          <a:xfrm>
            <a:off x="7986716" y="3945649"/>
            <a:ext cx="2314569" cy="400110"/>
          </a:xfrm>
          <a:prstGeom prst="rect">
            <a:avLst/>
          </a:prstGeom>
          <a:noFill/>
        </p:spPr>
        <p:txBody>
          <a:bodyPr wrap="square" rtlCol="0" anchor="ctr">
            <a:spAutoFit/>
          </a:bodyPr>
          <a:lstStyle/>
          <a:p>
            <a:pPr algn="ctr"/>
            <a:r>
              <a:rPr lang="en-US" sz="2000" b="1" dirty="0">
                <a:solidFill>
                  <a:schemeClr val="accent4"/>
                </a:solidFill>
                <a:latin typeface="+mj-lt"/>
              </a:rPr>
              <a:t>Description</a:t>
            </a:r>
            <a:endParaRPr lang="en-ID" sz="2000" b="1" dirty="0">
              <a:solidFill>
                <a:schemeClr val="accent4"/>
              </a:solidFill>
              <a:latin typeface="+mj-lt"/>
            </a:endParaRPr>
          </a:p>
        </p:txBody>
      </p:sp>
      <p:sp>
        <p:nvSpPr>
          <p:cNvPr id="51" name="Freeform 37">
            <a:extLst>
              <a:ext uri="{FF2B5EF4-FFF2-40B4-BE49-F238E27FC236}">
                <a16:creationId xmlns:a16="http://schemas.microsoft.com/office/drawing/2014/main" id="{2FB81472-4ABE-42E8-9E3D-19326905A324}"/>
              </a:ext>
            </a:extLst>
          </p:cNvPr>
          <p:cNvSpPr/>
          <p:nvPr/>
        </p:nvSpPr>
        <p:spPr>
          <a:xfrm>
            <a:off x="1" y="5985736"/>
            <a:ext cx="839639" cy="872264"/>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41" name="Freeform: Shape 40">
            <a:extLst>
              <a:ext uri="{FF2B5EF4-FFF2-40B4-BE49-F238E27FC236}">
                <a16:creationId xmlns:a16="http://schemas.microsoft.com/office/drawing/2014/main" id="{19E2F6B3-B679-4700-8A95-C47571D17E61}"/>
              </a:ext>
            </a:extLst>
          </p:cNvPr>
          <p:cNvSpPr/>
          <p:nvPr/>
        </p:nvSpPr>
        <p:spPr>
          <a:xfrm>
            <a:off x="544380" y="2146269"/>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3" name="Graphic 420" descr="World">
            <a:extLst>
              <a:ext uri="{FF2B5EF4-FFF2-40B4-BE49-F238E27FC236}">
                <a16:creationId xmlns:a16="http://schemas.microsoft.com/office/drawing/2014/main" id="{CC46EE8E-E74E-4E1E-9D9F-F250815EEF67}"/>
              </a:ext>
            </a:extLst>
          </p:cNvPr>
          <p:cNvSpPr/>
          <p:nvPr/>
        </p:nvSpPr>
        <p:spPr>
          <a:xfrm>
            <a:off x="5095848" y="5905211"/>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44" name="TextBox 43">
            <a:extLst>
              <a:ext uri="{FF2B5EF4-FFF2-40B4-BE49-F238E27FC236}">
                <a16:creationId xmlns:a16="http://schemas.microsoft.com/office/drawing/2014/main" id="{3C7DC2D9-9561-43C0-98EA-33A21DF96FAD}"/>
              </a:ext>
            </a:extLst>
          </p:cNvPr>
          <p:cNvSpPr txBox="1"/>
          <p:nvPr/>
        </p:nvSpPr>
        <p:spPr>
          <a:xfrm>
            <a:off x="5195918" y="5866782"/>
            <a:ext cx="1900235" cy="276999"/>
          </a:xfrm>
          <a:prstGeom prst="rect">
            <a:avLst/>
          </a:prstGeom>
          <a:noFill/>
        </p:spPr>
        <p:txBody>
          <a:bodyPr wrap="square" rtlCol="0" anchor="ctr">
            <a:spAutoFit/>
          </a:bodyPr>
          <a:lstStyle/>
          <a:p>
            <a:pPr algn="r"/>
            <a:r>
              <a:rPr lang="en-US" sz="1200" dirty="0">
                <a:solidFill>
                  <a:schemeClr val="accent1"/>
                </a:solidFill>
              </a:rPr>
              <a:t>www.yourwebsite.com</a:t>
            </a:r>
          </a:p>
        </p:txBody>
      </p:sp>
      <p:grpSp>
        <p:nvGrpSpPr>
          <p:cNvPr id="64" name="Group 63">
            <a:extLst>
              <a:ext uri="{FF2B5EF4-FFF2-40B4-BE49-F238E27FC236}">
                <a16:creationId xmlns:a16="http://schemas.microsoft.com/office/drawing/2014/main" id="{7B7D2DE4-2C23-40A1-9793-C9A3B26964FD}"/>
              </a:ext>
            </a:extLst>
          </p:cNvPr>
          <p:cNvGrpSpPr/>
          <p:nvPr/>
        </p:nvGrpSpPr>
        <p:grpSpPr>
          <a:xfrm>
            <a:off x="5832411" y="2890412"/>
            <a:ext cx="527179" cy="474461"/>
            <a:chOff x="7049278" y="5952338"/>
            <a:chExt cx="762000" cy="685800"/>
          </a:xfrm>
          <a:solidFill>
            <a:schemeClr val="bg2"/>
          </a:solidFill>
        </p:grpSpPr>
        <p:sp>
          <p:nvSpPr>
            <p:cNvPr id="59" name="Freeform: Shape 58">
              <a:extLst>
                <a:ext uri="{FF2B5EF4-FFF2-40B4-BE49-F238E27FC236}">
                  <a16:creationId xmlns:a16="http://schemas.microsoft.com/office/drawing/2014/main" id="{B40E32CE-DE04-4A38-8B6A-998BA5E2C7BE}"/>
                </a:ext>
              </a:extLst>
            </p:cNvPr>
            <p:cNvSpPr/>
            <p:nvPr/>
          </p:nvSpPr>
          <p:spPr>
            <a:xfrm>
              <a:off x="7049278" y="6504788"/>
              <a:ext cx="762000" cy="133350"/>
            </a:xfrm>
            <a:custGeom>
              <a:avLst/>
              <a:gdLst>
                <a:gd name="connsiteX0" fmla="*/ 381000 w 762000"/>
                <a:gd name="connsiteY0" fmla="*/ 38100 h 133350"/>
                <a:gd name="connsiteX1" fmla="*/ 409575 w 762000"/>
                <a:gd name="connsiteY1" fmla="*/ 66675 h 133350"/>
                <a:gd name="connsiteX2" fmla="*/ 381000 w 762000"/>
                <a:gd name="connsiteY2" fmla="*/ 95250 h 133350"/>
                <a:gd name="connsiteX3" fmla="*/ 352425 w 762000"/>
                <a:gd name="connsiteY3" fmla="*/ 66675 h 133350"/>
                <a:gd name="connsiteX4" fmla="*/ 381000 w 762000"/>
                <a:gd name="connsiteY4" fmla="*/ 38100 h 133350"/>
                <a:gd name="connsiteX5" fmla="*/ 0 w 762000"/>
                <a:gd name="connsiteY5" fmla="*/ 133350 h 133350"/>
                <a:gd name="connsiteX6" fmla="*/ 762000 w 762000"/>
                <a:gd name="connsiteY6" fmla="*/ 133350 h 133350"/>
                <a:gd name="connsiteX7" fmla="*/ 762000 w 762000"/>
                <a:gd name="connsiteY7" fmla="*/ 0 h 133350"/>
                <a:gd name="connsiteX8" fmla="*/ 0 w 762000"/>
                <a:gd name="connsiteY8" fmla="*/ 0 h 133350"/>
                <a:gd name="connsiteX9" fmla="*/ 0 w 762000"/>
                <a:gd name="connsiteY9"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33350">
                  <a:moveTo>
                    <a:pt x="381000" y="38100"/>
                  </a:moveTo>
                  <a:cubicBezTo>
                    <a:pt x="397193" y="38100"/>
                    <a:pt x="409575" y="50483"/>
                    <a:pt x="409575" y="66675"/>
                  </a:cubicBezTo>
                  <a:cubicBezTo>
                    <a:pt x="409575" y="82867"/>
                    <a:pt x="397193" y="95250"/>
                    <a:pt x="381000" y="95250"/>
                  </a:cubicBezTo>
                  <a:cubicBezTo>
                    <a:pt x="364808" y="95250"/>
                    <a:pt x="352425" y="82867"/>
                    <a:pt x="352425" y="66675"/>
                  </a:cubicBezTo>
                  <a:cubicBezTo>
                    <a:pt x="352425" y="50483"/>
                    <a:pt x="364808" y="38100"/>
                    <a:pt x="381000" y="38100"/>
                  </a:cubicBezTo>
                  <a:close/>
                  <a:moveTo>
                    <a:pt x="0" y="133350"/>
                  </a:moveTo>
                  <a:lnTo>
                    <a:pt x="762000" y="133350"/>
                  </a:lnTo>
                  <a:lnTo>
                    <a:pt x="762000" y="0"/>
                  </a:lnTo>
                  <a:lnTo>
                    <a:pt x="0" y="0"/>
                  </a:lnTo>
                  <a:lnTo>
                    <a:pt x="0" y="133350"/>
                  </a:ln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78E9692E-86BD-4DFD-8BD4-CDE9222594B4}"/>
                </a:ext>
              </a:extLst>
            </p:cNvPr>
            <p:cNvSpPr/>
            <p:nvPr/>
          </p:nvSpPr>
          <p:spPr>
            <a:xfrm>
              <a:off x="7239778" y="61809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51617F92-5967-4638-AFC8-B16C07052EFB}"/>
                </a:ext>
              </a:extLst>
            </p:cNvPr>
            <p:cNvSpPr/>
            <p:nvPr/>
          </p:nvSpPr>
          <p:spPr>
            <a:xfrm>
              <a:off x="7239778" y="61047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DB887C67-7FED-4A51-A809-DCF33C138A89}"/>
                </a:ext>
              </a:extLst>
            </p:cNvPr>
            <p:cNvSpPr/>
            <p:nvPr/>
          </p:nvSpPr>
          <p:spPr>
            <a:xfrm>
              <a:off x="7239778" y="60285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5B087AF9-0B93-44E7-AE6B-92578AC5CD0E}"/>
                </a:ext>
              </a:extLst>
            </p:cNvPr>
            <p:cNvSpPr/>
            <p:nvPr/>
          </p:nvSpPr>
          <p:spPr>
            <a:xfrm>
              <a:off x="7049278" y="5952338"/>
              <a:ext cx="762000" cy="514350"/>
            </a:xfrm>
            <a:custGeom>
              <a:avLst/>
              <a:gdLst>
                <a:gd name="connsiteX0" fmla="*/ 647700 w 762000"/>
                <a:gd name="connsiteY0" fmla="*/ 304800 h 514350"/>
                <a:gd name="connsiteX1" fmla="*/ 419100 w 762000"/>
                <a:gd name="connsiteY1" fmla="*/ 304800 h 514350"/>
                <a:gd name="connsiteX2" fmla="*/ 419100 w 762000"/>
                <a:gd name="connsiteY2" fmla="*/ 209550 h 514350"/>
                <a:gd name="connsiteX3" fmla="*/ 647700 w 762000"/>
                <a:gd name="connsiteY3" fmla="*/ 209550 h 514350"/>
                <a:gd name="connsiteX4" fmla="*/ 647700 w 762000"/>
                <a:gd name="connsiteY4" fmla="*/ 304800 h 514350"/>
                <a:gd name="connsiteX5" fmla="*/ 323850 w 762000"/>
                <a:gd name="connsiteY5" fmla="*/ 304800 h 514350"/>
                <a:gd name="connsiteX6" fmla="*/ 152400 w 762000"/>
                <a:gd name="connsiteY6" fmla="*/ 304800 h 514350"/>
                <a:gd name="connsiteX7" fmla="*/ 152400 w 762000"/>
                <a:gd name="connsiteY7" fmla="*/ 38100 h 514350"/>
                <a:gd name="connsiteX8" fmla="*/ 323850 w 762000"/>
                <a:gd name="connsiteY8" fmla="*/ 38100 h 514350"/>
                <a:gd name="connsiteX9" fmla="*/ 323850 w 762000"/>
                <a:gd name="connsiteY9" fmla="*/ 304800 h 514350"/>
                <a:gd name="connsiteX10" fmla="*/ 704850 w 762000"/>
                <a:gd name="connsiteY10" fmla="*/ 304800 h 514350"/>
                <a:gd name="connsiteX11" fmla="*/ 704850 w 762000"/>
                <a:gd name="connsiteY11" fmla="*/ 190500 h 514350"/>
                <a:gd name="connsiteX12" fmla="*/ 666750 w 762000"/>
                <a:gd name="connsiteY12" fmla="*/ 152400 h 514350"/>
                <a:gd name="connsiteX13" fmla="*/ 361950 w 762000"/>
                <a:gd name="connsiteY13" fmla="*/ 152400 h 514350"/>
                <a:gd name="connsiteX14" fmla="*/ 361950 w 762000"/>
                <a:gd name="connsiteY14" fmla="*/ 19050 h 514350"/>
                <a:gd name="connsiteX15" fmla="*/ 342900 w 762000"/>
                <a:gd name="connsiteY15" fmla="*/ 0 h 514350"/>
                <a:gd name="connsiteX16" fmla="*/ 133350 w 762000"/>
                <a:gd name="connsiteY16" fmla="*/ 0 h 514350"/>
                <a:gd name="connsiteX17" fmla="*/ 114300 w 762000"/>
                <a:gd name="connsiteY17" fmla="*/ 19050 h 514350"/>
                <a:gd name="connsiteX18" fmla="*/ 114300 w 762000"/>
                <a:gd name="connsiteY18" fmla="*/ 152400 h 514350"/>
                <a:gd name="connsiteX19" fmla="*/ 95250 w 762000"/>
                <a:gd name="connsiteY19" fmla="*/ 152400 h 514350"/>
                <a:gd name="connsiteX20" fmla="*/ 57150 w 762000"/>
                <a:gd name="connsiteY20" fmla="*/ 190500 h 514350"/>
                <a:gd name="connsiteX21" fmla="*/ 57150 w 762000"/>
                <a:gd name="connsiteY21" fmla="*/ 304800 h 514350"/>
                <a:gd name="connsiteX22" fmla="*/ 0 w 762000"/>
                <a:gd name="connsiteY22" fmla="*/ 438150 h 514350"/>
                <a:gd name="connsiteX23" fmla="*/ 0 w 762000"/>
                <a:gd name="connsiteY23" fmla="*/ 514350 h 514350"/>
                <a:gd name="connsiteX24" fmla="*/ 762000 w 762000"/>
                <a:gd name="connsiteY24" fmla="*/ 514350 h 514350"/>
                <a:gd name="connsiteX25" fmla="*/ 762000 w 762000"/>
                <a:gd name="connsiteY25" fmla="*/ 438150 h 514350"/>
                <a:gd name="connsiteX26" fmla="*/ 704850 w 762000"/>
                <a:gd name="connsiteY26" fmla="*/ 30480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62000" h="514350">
                  <a:moveTo>
                    <a:pt x="647700" y="304800"/>
                  </a:moveTo>
                  <a:lnTo>
                    <a:pt x="419100" y="304800"/>
                  </a:lnTo>
                  <a:lnTo>
                    <a:pt x="419100" y="209550"/>
                  </a:lnTo>
                  <a:lnTo>
                    <a:pt x="647700" y="209550"/>
                  </a:lnTo>
                  <a:lnTo>
                    <a:pt x="647700" y="304800"/>
                  </a:lnTo>
                  <a:close/>
                  <a:moveTo>
                    <a:pt x="323850" y="304800"/>
                  </a:moveTo>
                  <a:lnTo>
                    <a:pt x="152400" y="304800"/>
                  </a:lnTo>
                  <a:lnTo>
                    <a:pt x="152400" y="38100"/>
                  </a:lnTo>
                  <a:lnTo>
                    <a:pt x="323850" y="38100"/>
                  </a:lnTo>
                  <a:lnTo>
                    <a:pt x="323850" y="304800"/>
                  </a:lnTo>
                  <a:close/>
                  <a:moveTo>
                    <a:pt x="704850" y="304800"/>
                  </a:moveTo>
                  <a:lnTo>
                    <a:pt x="704850" y="190500"/>
                  </a:lnTo>
                  <a:cubicBezTo>
                    <a:pt x="704850" y="169545"/>
                    <a:pt x="687705" y="152400"/>
                    <a:pt x="666750" y="152400"/>
                  </a:cubicBezTo>
                  <a:lnTo>
                    <a:pt x="361950" y="152400"/>
                  </a:lnTo>
                  <a:lnTo>
                    <a:pt x="361950" y="19050"/>
                  </a:lnTo>
                  <a:cubicBezTo>
                    <a:pt x="361950" y="8572"/>
                    <a:pt x="353378" y="0"/>
                    <a:pt x="342900" y="0"/>
                  </a:cubicBezTo>
                  <a:lnTo>
                    <a:pt x="133350" y="0"/>
                  </a:lnTo>
                  <a:cubicBezTo>
                    <a:pt x="122873" y="0"/>
                    <a:pt x="114300" y="8572"/>
                    <a:pt x="114300" y="19050"/>
                  </a:cubicBezTo>
                  <a:lnTo>
                    <a:pt x="114300" y="152400"/>
                  </a:lnTo>
                  <a:lnTo>
                    <a:pt x="95250" y="152400"/>
                  </a:lnTo>
                  <a:cubicBezTo>
                    <a:pt x="74295" y="152400"/>
                    <a:pt x="57150" y="169545"/>
                    <a:pt x="57150" y="190500"/>
                  </a:cubicBezTo>
                  <a:lnTo>
                    <a:pt x="57150" y="304800"/>
                  </a:lnTo>
                  <a:lnTo>
                    <a:pt x="0" y="438150"/>
                  </a:lnTo>
                  <a:lnTo>
                    <a:pt x="0" y="514350"/>
                  </a:lnTo>
                  <a:lnTo>
                    <a:pt x="762000" y="514350"/>
                  </a:lnTo>
                  <a:lnTo>
                    <a:pt x="762000" y="438150"/>
                  </a:lnTo>
                  <a:lnTo>
                    <a:pt x="704850" y="304800"/>
                  </a:lnTo>
                  <a:close/>
                </a:path>
              </a:pathLst>
            </a:custGeom>
            <a:grpFill/>
            <a:ln w="9525" cap="flat">
              <a:noFill/>
              <a:prstDash val="solid"/>
              <a:miter/>
            </a:ln>
          </p:spPr>
          <p:txBody>
            <a:bodyPr rtlCol="0" anchor="ctr"/>
            <a:lstStyle/>
            <a:p>
              <a:endParaRPr lang="en-ID"/>
            </a:p>
          </p:txBody>
        </p:sp>
      </p:grpSp>
      <p:grpSp>
        <p:nvGrpSpPr>
          <p:cNvPr id="68" name="Group 67">
            <a:extLst>
              <a:ext uri="{FF2B5EF4-FFF2-40B4-BE49-F238E27FC236}">
                <a16:creationId xmlns:a16="http://schemas.microsoft.com/office/drawing/2014/main" id="{AD0BAAE5-9B3A-4A8A-A577-C71DB4A3D648}"/>
              </a:ext>
            </a:extLst>
          </p:cNvPr>
          <p:cNvGrpSpPr>
            <a:grpSpLocks noChangeAspect="1"/>
          </p:cNvGrpSpPr>
          <p:nvPr/>
        </p:nvGrpSpPr>
        <p:grpSpPr>
          <a:xfrm>
            <a:off x="2782824" y="2897271"/>
            <a:ext cx="530352" cy="460743"/>
            <a:chOff x="8324850" y="5374843"/>
            <a:chExt cx="762000" cy="661987"/>
          </a:xfrm>
          <a:solidFill>
            <a:schemeClr val="bg2"/>
          </a:solidFill>
        </p:grpSpPr>
        <p:sp>
          <p:nvSpPr>
            <p:cNvPr id="66" name="Freeform: Shape 65">
              <a:extLst>
                <a:ext uri="{FF2B5EF4-FFF2-40B4-BE49-F238E27FC236}">
                  <a16:creationId xmlns:a16="http://schemas.microsoft.com/office/drawing/2014/main" id="{A50F11B7-05DD-4DB2-BC91-57CECC600C2A}"/>
                </a:ext>
              </a:extLst>
            </p:cNvPr>
            <p:cNvSpPr/>
            <p:nvPr/>
          </p:nvSpPr>
          <p:spPr>
            <a:xfrm>
              <a:off x="8324850" y="5732030"/>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CAB98B58-BE61-4CEE-9604-927122007CD2}"/>
                </a:ext>
              </a:extLst>
            </p:cNvPr>
            <p:cNvSpPr/>
            <p:nvPr/>
          </p:nvSpPr>
          <p:spPr>
            <a:xfrm>
              <a:off x="8324850" y="5374843"/>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72" name="Group 71">
            <a:extLst>
              <a:ext uri="{FF2B5EF4-FFF2-40B4-BE49-F238E27FC236}">
                <a16:creationId xmlns:a16="http://schemas.microsoft.com/office/drawing/2014/main" id="{037BA8F3-8CD7-48F7-982F-E8BE9D9D0495}"/>
              </a:ext>
            </a:extLst>
          </p:cNvPr>
          <p:cNvGrpSpPr>
            <a:grpSpLocks noChangeAspect="1"/>
          </p:cNvGrpSpPr>
          <p:nvPr/>
        </p:nvGrpSpPr>
        <p:grpSpPr>
          <a:xfrm>
            <a:off x="8893556" y="2862466"/>
            <a:ext cx="500888" cy="530352"/>
            <a:chOff x="10106744" y="5762452"/>
            <a:chExt cx="647700" cy="685800"/>
          </a:xfrm>
          <a:solidFill>
            <a:schemeClr val="bg2"/>
          </a:solidFill>
        </p:grpSpPr>
        <p:sp>
          <p:nvSpPr>
            <p:cNvPr id="70" name="Freeform: Shape 69">
              <a:extLst>
                <a:ext uri="{FF2B5EF4-FFF2-40B4-BE49-F238E27FC236}">
                  <a16:creationId xmlns:a16="http://schemas.microsoft.com/office/drawing/2014/main" id="{17A4C7C6-D82A-44BD-A5C5-1F5AB6730C66}"/>
                </a:ext>
              </a:extLst>
            </p:cNvPr>
            <p:cNvSpPr/>
            <p:nvPr/>
          </p:nvSpPr>
          <p:spPr>
            <a:xfrm>
              <a:off x="10106744" y="5991052"/>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A87E4172-2E9C-4DF6-8AFE-88E8422B7AF9}"/>
                </a:ext>
              </a:extLst>
            </p:cNvPr>
            <p:cNvSpPr/>
            <p:nvPr/>
          </p:nvSpPr>
          <p:spPr>
            <a:xfrm>
              <a:off x="10392494" y="5762452"/>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5" name="Title 4">
            <a:extLst>
              <a:ext uri="{FF2B5EF4-FFF2-40B4-BE49-F238E27FC236}">
                <a16:creationId xmlns:a16="http://schemas.microsoft.com/office/drawing/2014/main" id="{53AE3294-795D-42A3-B334-515BB7FC9F06}"/>
              </a:ext>
            </a:extLst>
          </p:cNvPr>
          <p:cNvSpPr>
            <a:spLocks noGrp="1"/>
          </p:cNvSpPr>
          <p:nvPr>
            <p:ph type="title"/>
          </p:nvPr>
        </p:nvSpPr>
        <p:spPr/>
        <p:txBody>
          <a:bodyPr/>
          <a:lstStyle/>
          <a:p>
            <a:r>
              <a:rPr lang="en-US" sz="4400" b="1" dirty="0">
                <a:solidFill>
                  <a:schemeClr val="bg2"/>
                </a:solidFill>
                <a:latin typeface="+mj-lt"/>
              </a:rPr>
              <a:t>Our Service List</a:t>
            </a:r>
            <a:endParaRPr lang="en-ID" dirty="0"/>
          </a:p>
        </p:txBody>
      </p:sp>
      <p:grpSp>
        <p:nvGrpSpPr>
          <p:cNvPr id="17" name="Group 16">
            <a:extLst>
              <a:ext uri="{FF2B5EF4-FFF2-40B4-BE49-F238E27FC236}">
                <a16:creationId xmlns:a16="http://schemas.microsoft.com/office/drawing/2014/main" id="{2F18DEA9-4D3D-4941-9A97-EABBB4A46FCA}"/>
              </a:ext>
            </a:extLst>
          </p:cNvPr>
          <p:cNvGrpSpPr/>
          <p:nvPr/>
        </p:nvGrpSpPr>
        <p:grpSpPr>
          <a:xfrm>
            <a:off x="342656" y="351039"/>
            <a:ext cx="675098" cy="128804"/>
            <a:chOff x="3591836" y="2985608"/>
            <a:chExt cx="4510140" cy="860501"/>
          </a:xfrm>
          <a:solidFill>
            <a:schemeClr val="bg2"/>
          </a:solidFill>
        </p:grpSpPr>
        <p:sp>
          <p:nvSpPr>
            <p:cNvPr id="18" name="Freeform: Shape 17">
              <a:extLst>
                <a:ext uri="{FF2B5EF4-FFF2-40B4-BE49-F238E27FC236}">
                  <a16:creationId xmlns:a16="http://schemas.microsoft.com/office/drawing/2014/main" id="{D6AAA391-32E4-4F87-901F-4EA3707F45A7}"/>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D08DDF16-55A2-4F29-9A48-2F0FA61269C8}"/>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B1F7BF6B-3DA4-48ED-A07E-B8D51B04FB2F}"/>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716A709D-0187-4036-A3A5-D8779DCA87AF}"/>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A873A79C-2743-48EE-BD28-F93DE9C8624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B83E2578-050D-469D-9949-C3F3F286CD9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37" name="TextBox 36">
            <a:extLst>
              <a:ext uri="{FF2B5EF4-FFF2-40B4-BE49-F238E27FC236}">
                <a16:creationId xmlns:a16="http://schemas.microsoft.com/office/drawing/2014/main" id="{BECD117C-F7D1-4A11-8D62-BE80FE5134BA}"/>
              </a:ext>
            </a:extLst>
          </p:cNvPr>
          <p:cNvSpPr txBox="1"/>
          <p:nvPr/>
        </p:nvSpPr>
        <p:spPr>
          <a:xfrm>
            <a:off x="2541267" y="1304864"/>
            <a:ext cx="7109466" cy="615553"/>
          </a:xfrm>
          <a:prstGeom prst="rect">
            <a:avLst/>
          </a:prstGeom>
          <a:noFill/>
        </p:spPr>
        <p:txBody>
          <a:bodyPr wrap="square" rtlCol="0" anchor="t">
            <a:spAutoFit/>
          </a:bodyPr>
          <a:lstStyle/>
          <a:p>
            <a:pPr algn="ctr">
              <a:lnSpc>
                <a:spcPct val="150000"/>
              </a:lnSpc>
            </a:pPr>
            <a:r>
              <a:rPr lang="en-US" sz="1200" b="0" i="0" dirty="0">
                <a:solidFill>
                  <a:schemeClr val="bg2"/>
                </a:solidFill>
                <a:effectLst/>
              </a:rPr>
              <a:t>A wonderful serenity has taken possession of my entire soul like these sweet mornings of spring which enjoy with my whole heart alone and feel the charm existence this spot</a:t>
            </a:r>
            <a:endParaRPr lang="en-US" sz="1200" dirty="0">
              <a:solidFill>
                <a:schemeClr val="bg2"/>
              </a:solidFill>
            </a:endParaRPr>
          </a:p>
        </p:txBody>
      </p:sp>
      <p:sp>
        <p:nvSpPr>
          <p:cNvPr id="39" name="Freeform: Shape 38">
            <a:extLst>
              <a:ext uri="{FF2B5EF4-FFF2-40B4-BE49-F238E27FC236}">
                <a16:creationId xmlns:a16="http://schemas.microsoft.com/office/drawing/2014/main" id="{6958C8F0-A944-40BD-A841-FF2131363626}"/>
              </a:ext>
            </a:extLst>
          </p:cNvPr>
          <p:cNvSpPr/>
          <p:nvPr/>
        </p:nvSpPr>
        <p:spPr>
          <a:xfrm>
            <a:off x="10521544" y="915940"/>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Tree>
    <p:extLst>
      <p:ext uri="{BB962C8B-B14F-4D97-AF65-F5344CB8AC3E}">
        <p14:creationId xmlns:p14="http://schemas.microsoft.com/office/powerpoint/2010/main" val="1890925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up)">
                                      <p:cBhvr>
                                        <p:cTn id="23" dur="500"/>
                                        <p:tgtEl>
                                          <p:spTgt spid="37"/>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p:cTn id="32" dur="500" fill="hold"/>
                                        <p:tgtEl>
                                          <p:spTgt spid="3"/>
                                        </p:tgtEl>
                                        <p:attrNameLst>
                                          <p:attrName>ppt_w</p:attrName>
                                        </p:attrNameLst>
                                      </p:cBhvr>
                                      <p:tavLst>
                                        <p:tav tm="0">
                                          <p:val>
                                            <p:fltVal val="0"/>
                                          </p:val>
                                        </p:tav>
                                        <p:tav tm="100000">
                                          <p:val>
                                            <p:strVal val="#ppt_w"/>
                                          </p:val>
                                        </p:tav>
                                      </p:tavLst>
                                    </p:anim>
                                    <p:anim calcmode="lin" valueType="num">
                                      <p:cBhvr>
                                        <p:cTn id="33" dur="500" fill="hold"/>
                                        <p:tgtEl>
                                          <p:spTgt spid="3"/>
                                        </p:tgtEl>
                                        <p:attrNameLst>
                                          <p:attrName>ppt_h</p:attrName>
                                        </p:attrNameLst>
                                      </p:cBhvr>
                                      <p:tavLst>
                                        <p:tav tm="0">
                                          <p:val>
                                            <p:fltVal val="0"/>
                                          </p:val>
                                        </p:tav>
                                        <p:tav tm="100000">
                                          <p:val>
                                            <p:strVal val="#ppt_h"/>
                                          </p:val>
                                        </p:tav>
                                      </p:tavLst>
                                    </p:anim>
                                    <p:animEffect transition="in" filter="fade">
                                      <p:cBhvr>
                                        <p:cTn id="34" dur="500"/>
                                        <p:tgtEl>
                                          <p:spTgt spid="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p:cTn id="37" dur="500" fill="hold"/>
                                        <p:tgtEl>
                                          <p:spTgt spid="33"/>
                                        </p:tgtEl>
                                        <p:attrNameLst>
                                          <p:attrName>ppt_w</p:attrName>
                                        </p:attrNameLst>
                                      </p:cBhvr>
                                      <p:tavLst>
                                        <p:tav tm="0">
                                          <p:val>
                                            <p:fltVal val="0"/>
                                          </p:val>
                                        </p:tav>
                                        <p:tav tm="100000">
                                          <p:val>
                                            <p:strVal val="#ppt_w"/>
                                          </p:val>
                                        </p:tav>
                                      </p:tavLst>
                                    </p:anim>
                                    <p:anim calcmode="lin" valueType="num">
                                      <p:cBhvr>
                                        <p:cTn id="38" dur="500" fill="hold"/>
                                        <p:tgtEl>
                                          <p:spTgt spid="33"/>
                                        </p:tgtEl>
                                        <p:attrNameLst>
                                          <p:attrName>ppt_h</p:attrName>
                                        </p:attrNameLst>
                                      </p:cBhvr>
                                      <p:tavLst>
                                        <p:tav tm="0">
                                          <p:val>
                                            <p:fltVal val="0"/>
                                          </p:val>
                                        </p:tav>
                                        <p:tav tm="100000">
                                          <p:val>
                                            <p:strVal val="#ppt_h"/>
                                          </p:val>
                                        </p:tav>
                                      </p:tavLst>
                                    </p:anim>
                                    <p:animEffect transition="in" filter="fade">
                                      <p:cBhvr>
                                        <p:cTn id="39" dur="500"/>
                                        <p:tgtEl>
                                          <p:spTgt spid="33"/>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68"/>
                                        </p:tgtEl>
                                        <p:attrNameLst>
                                          <p:attrName>style.visibility</p:attrName>
                                        </p:attrNameLst>
                                      </p:cBhvr>
                                      <p:to>
                                        <p:strVal val="visible"/>
                                      </p:to>
                                    </p:set>
                                    <p:anim calcmode="lin" valueType="num">
                                      <p:cBhvr>
                                        <p:cTn id="43" dur="500" fill="hold"/>
                                        <p:tgtEl>
                                          <p:spTgt spid="68"/>
                                        </p:tgtEl>
                                        <p:attrNameLst>
                                          <p:attrName>ppt_w</p:attrName>
                                        </p:attrNameLst>
                                      </p:cBhvr>
                                      <p:tavLst>
                                        <p:tav tm="0">
                                          <p:val>
                                            <p:fltVal val="0"/>
                                          </p:val>
                                        </p:tav>
                                        <p:tav tm="100000">
                                          <p:val>
                                            <p:strVal val="#ppt_w"/>
                                          </p:val>
                                        </p:tav>
                                      </p:tavLst>
                                    </p:anim>
                                    <p:anim calcmode="lin" valueType="num">
                                      <p:cBhvr>
                                        <p:cTn id="44" dur="500" fill="hold"/>
                                        <p:tgtEl>
                                          <p:spTgt spid="68"/>
                                        </p:tgtEl>
                                        <p:attrNameLst>
                                          <p:attrName>ppt_h</p:attrName>
                                        </p:attrNameLst>
                                      </p:cBhvr>
                                      <p:tavLst>
                                        <p:tav tm="0">
                                          <p:val>
                                            <p:fltVal val="0"/>
                                          </p:val>
                                        </p:tav>
                                        <p:tav tm="100000">
                                          <p:val>
                                            <p:strVal val="#ppt_h"/>
                                          </p:val>
                                        </p:tav>
                                      </p:tavLst>
                                    </p:anim>
                                    <p:animEffect transition="in" filter="fade">
                                      <p:cBhvr>
                                        <p:cTn id="45" dur="500"/>
                                        <p:tgtEl>
                                          <p:spTgt spid="68"/>
                                        </p:tgtEl>
                                      </p:cBhvr>
                                    </p:animEffect>
                                  </p:childTnLst>
                                </p:cTn>
                              </p:par>
                              <p:par>
                                <p:cTn id="46" presetID="53" presetClass="entr" presetSubtype="16" fill="hold" nodeType="withEffect">
                                  <p:stCondLst>
                                    <p:cond delay="0"/>
                                  </p:stCondLst>
                                  <p:childTnLst>
                                    <p:set>
                                      <p:cBhvr>
                                        <p:cTn id="47" dur="1" fill="hold">
                                          <p:stCondLst>
                                            <p:cond delay="0"/>
                                          </p:stCondLst>
                                        </p:cTn>
                                        <p:tgtEl>
                                          <p:spTgt spid="64"/>
                                        </p:tgtEl>
                                        <p:attrNameLst>
                                          <p:attrName>style.visibility</p:attrName>
                                        </p:attrNameLst>
                                      </p:cBhvr>
                                      <p:to>
                                        <p:strVal val="visible"/>
                                      </p:to>
                                    </p:set>
                                    <p:anim calcmode="lin" valueType="num">
                                      <p:cBhvr>
                                        <p:cTn id="48" dur="500" fill="hold"/>
                                        <p:tgtEl>
                                          <p:spTgt spid="64"/>
                                        </p:tgtEl>
                                        <p:attrNameLst>
                                          <p:attrName>ppt_w</p:attrName>
                                        </p:attrNameLst>
                                      </p:cBhvr>
                                      <p:tavLst>
                                        <p:tav tm="0">
                                          <p:val>
                                            <p:fltVal val="0"/>
                                          </p:val>
                                        </p:tav>
                                        <p:tav tm="100000">
                                          <p:val>
                                            <p:strVal val="#ppt_w"/>
                                          </p:val>
                                        </p:tav>
                                      </p:tavLst>
                                    </p:anim>
                                    <p:anim calcmode="lin" valueType="num">
                                      <p:cBhvr>
                                        <p:cTn id="49" dur="500" fill="hold"/>
                                        <p:tgtEl>
                                          <p:spTgt spid="64"/>
                                        </p:tgtEl>
                                        <p:attrNameLst>
                                          <p:attrName>ppt_h</p:attrName>
                                        </p:attrNameLst>
                                      </p:cBhvr>
                                      <p:tavLst>
                                        <p:tav tm="0">
                                          <p:val>
                                            <p:fltVal val="0"/>
                                          </p:val>
                                        </p:tav>
                                        <p:tav tm="100000">
                                          <p:val>
                                            <p:strVal val="#ppt_h"/>
                                          </p:val>
                                        </p:tav>
                                      </p:tavLst>
                                    </p:anim>
                                    <p:animEffect transition="in" filter="fade">
                                      <p:cBhvr>
                                        <p:cTn id="50" dur="500"/>
                                        <p:tgtEl>
                                          <p:spTgt spid="64"/>
                                        </p:tgtEl>
                                      </p:cBhvr>
                                    </p:animEffect>
                                  </p:childTnLst>
                                </p:cTn>
                              </p:par>
                              <p:par>
                                <p:cTn id="51" presetID="53" presetClass="entr" presetSubtype="16" fill="hold" nodeType="withEffect">
                                  <p:stCondLst>
                                    <p:cond delay="0"/>
                                  </p:stCondLst>
                                  <p:childTnLst>
                                    <p:set>
                                      <p:cBhvr>
                                        <p:cTn id="52" dur="1" fill="hold">
                                          <p:stCondLst>
                                            <p:cond delay="0"/>
                                          </p:stCondLst>
                                        </p:cTn>
                                        <p:tgtEl>
                                          <p:spTgt spid="72"/>
                                        </p:tgtEl>
                                        <p:attrNameLst>
                                          <p:attrName>style.visibility</p:attrName>
                                        </p:attrNameLst>
                                      </p:cBhvr>
                                      <p:to>
                                        <p:strVal val="visible"/>
                                      </p:to>
                                    </p:set>
                                    <p:anim calcmode="lin" valueType="num">
                                      <p:cBhvr>
                                        <p:cTn id="53" dur="500" fill="hold"/>
                                        <p:tgtEl>
                                          <p:spTgt spid="72"/>
                                        </p:tgtEl>
                                        <p:attrNameLst>
                                          <p:attrName>ppt_w</p:attrName>
                                        </p:attrNameLst>
                                      </p:cBhvr>
                                      <p:tavLst>
                                        <p:tav tm="0">
                                          <p:val>
                                            <p:fltVal val="0"/>
                                          </p:val>
                                        </p:tav>
                                        <p:tav tm="100000">
                                          <p:val>
                                            <p:strVal val="#ppt_w"/>
                                          </p:val>
                                        </p:tav>
                                      </p:tavLst>
                                    </p:anim>
                                    <p:anim calcmode="lin" valueType="num">
                                      <p:cBhvr>
                                        <p:cTn id="54" dur="500" fill="hold"/>
                                        <p:tgtEl>
                                          <p:spTgt spid="72"/>
                                        </p:tgtEl>
                                        <p:attrNameLst>
                                          <p:attrName>ppt_h</p:attrName>
                                        </p:attrNameLst>
                                      </p:cBhvr>
                                      <p:tavLst>
                                        <p:tav tm="0">
                                          <p:val>
                                            <p:fltVal val="0"/>
                                          </p:val>
                                        </p:tav>
                                        <p:tav tm="100000">
                                          <p:val>
                                            <p:strVal val="#ppt_h"/>
                                          </p:val>
                                        </p:tav>
                                      </p:tavLst>
                                    </p:anim>
                                    <p:animEffect transition="in" filter="fade">
                                      <p:cBhvr>
                                        <p:cTn id="55" dur="500"/>
                                        <p:tgtEl>
                                          <p:spTgt spid="72"/>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wipe(left)">
                                      <p:cBhvr>
                                        <p:cTn id="59" dur="500"/>
                                        <p:tgtEl>
                                          <p:spTgt spid="32"/>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left)">
                                      <p:cBhvr>
                                        <p:cTn id="62" dur="500"/>
                                        <p:tgtEl>
                                          <p:spTgt spid="27"/>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wipe(left)">
                                      <p:cBhvr>
                                        <p:cTn id="65" dur="500"/>
                                        <p:tgtEl>
                                          <p:spTgt spid="36"/>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wipe(up)">
                                      <p:cBhvr>
                                        <p:cTn id="69" dur="500"/>
                                        <p:tgtEl>
                                          <p:spTgt spid="31"/>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up)">
                                      <p:cBhvr>
                                        <p:cTn id="72" dur="500"/>
                                        <p:tgtEl>
                                          <p:spTgt spid="26"/>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wipe(up)">
                                      <p:cBhvr>
                                        <p:cTn id="75" dur="500"/>
                                        <p:tgtEl>
                                          <p:spTgt spid="35"/>
                                        </p:tgtEl>
                                      </p:cBhvr>
                                    </p:animEffect>
                                  </p:childTnLst>
                                </p:cTn>
                              </p:par>
                            </p:childTnLst>
                          </p:cTn>
                        </p:par>
                        <p:par>
                          <p:cTn id="76" fill="hold">
                            <p:stCondLst>
                              <p:cond delay="4500"/>
                            </p:stCondLst>
                            <p:childTnLst>
                              <p:par>
                                <p:cTn id="77" presetID="53" presetClass="entr" presetSubtype="16" fill="hold" grpId="0" nodeType="afterEffect">
                                  <p:stCondLst>
                                    <p:cond delay="0"/>
                                  </p:stCondLst>
                                  <p:childTnLst>
                                    <p:set>
                                      <p:cBhvr>
                                        <p:cTn id="78" dur="1" fill="hold">
                                          <p:stCondLst>
                                            <p:cond delay="0"/>
                                          </p:stCondLst>
                                        </p:cTn>
                                        <p:tgtEl>
                                          <p:spTgt spid="43"/>
                                        </p:tgtEl>
                                        <p:attrNameLst>
                                          <p:attrName>style.visibility</p:attrName>
                                        </p:attrNameLst>
                                      </p:cBhvr>
                                      <p:to>
                                        <p:strVal val="visible"/>
                                      </p:to>
                                    </p:set>
                                    <p:anim calcmode="lin" valueType="num">
                                      <p:cBhvr>
                                        <p:cTn id="79" dur="500" fill="hold"/>
                                        <p:tgtEl>
                                          <p:spTgt spid="43"/>
                                        </p:tgtEl>
                                        <p:attrNameLst>
                                          <p:attrName>ppt_w</p:attrName>
                                        </p:attrNameLst>
                                      </p:cBhvr>
                                      <p:tavLst>
                                        <p:tav tm="0">
                                          <p:val>
                                            <p:fltVal val="0"/>
                                          </p:val>
                                        </p:tav>
                                        <p:tav tm="100000">
                                          <p:val>
                                            <p:strVal val="#ppt_w"/>
                                          </p:val>
                                        </p:tav>
                                      </p:tavLst>
                                    </p:anim>
                                    <p:anim calcmode="lin" valueType="num">
                                      <p:cBhvr>
                                        <p:cTn id="80" dur="500" fill="hold"/>
                                        <p:tgtEl>
                                          <p:spTgt spid="43"/>
                                        </p:tgtEl>
                                        <p:attrNameLst>
                                          <p:attrName>ppt_h</p:attrName>
                                        </p:attrNameLst>
                                      </p:cBhvr>
                                      <p:tavLst>
                                        <p:tav tm="0">
                                          <p:val>
                                            <p:fltVal val="0"/>
                                          </p:val>
                                        </p:tav>
                                        <p:tav tm="100000">
                                          <p:val>
                                            <p:strVal val="#ppt_h"/>
                                          </p:val>
                                        </p:tav>
                                      </p:tavLst>
                                    </p:anim>
                                    <p:animEffect transition="in" filter="fade">
                                      <p:cBhvr>
                                        <p:cTn id="81" dur="500"/>
                                        <p:tgtEl>
                                          <p:spTgt spid="43"/>
                                        </p:tgtEl>
                                      </p:cBhvr>
                                    </p:animEffect>
                                  </p:childTnLst>
                                </p:cTn>
                              </p:par>
                            </p:childTnLst>
                          </p:cTn>
                        </p:par>
                        <p:par>
                          <p:cTn id="82" fill="hold">
                            <p:stCondLst>
                              <p:cond delay="5000"/>
                            </p:stCondLst>
                            <p:childTnLst>
                              <p:par>
                                <p:cTn id="83" presetID="22" presetClass="entr" presetSubtype="8" fill="hold" grpId="0" nodeType="afterEffect">
                                  <p:stCondLst>
                                    <p:cond delay="0"/>
                                  </p:stCondLst>
                                  <p:childTnLst>
                                    <p:set>
                                      <p:cBhvr>
                                        <p:cTn id="84" dur="1" fill="hold">
                                          <p:stCondLst>
                                            <p:cond delay="0"/>
                                          </p:stCondLst>
                                        </p:cTn>
                                        <p:tgtEl>
                                          <p:spTgt spid="44"/>
                                        </p:tgtEl>
                                        <p:attrNameLst>
                                          <p:attrName>style.visibility</p:attrName>
                                        </p:attrNameLst>
                                      </p:cBhvr>
                                      <p:to>
                                        <p:strVal val="visible"/>
                                      </p:to>
                                    </p:set>
                                    <p:animEffect transition="in" filter="wipe(left)">
                                      <p:cBhvr>
                                        <p:cTn id="85" dur="500"/>
                                        <p:tgtEl>
                                          <p:spTgt spid="44"/>
                                        </p:tgtEl>
                                      </p:cBhvr>
                                    </p:animEffect>
                                  </p:childTnLst>
                                </p:cTn>
                              </p:par>
                            </p:childTnLst>
                          </p:cTn>
                        </p:par>
                        <p:par>
                          <p:cTn id="86" fill="hold">
                            <p:stCondLst>
                              <p:cond delay="5500"/>
                            </p:stCondLst>
                            <p:childTnLst>
                              <p:par>
                                <p:cTn id="87" presetID="10" presetClass="entr" presetSubtype="0" fill="hold" grpId="0" nodeType="afterEffect">
                                  <p:stCondLst>
                                    <p:cond delay="0"/>
                                  </p:stCondLst>
                                  <p:childTnLst>
                                    <p:set>
                                      <p:cBhvr>
                                        <p:cTn id="88" dur="1" fill="hold">
                                          <p:stCondLst>
                                            <p:cond delay="0"/>
                                          </p:stCondLst>
                                        </p:cTn>
                                        <p:tgtEl>
                                          <p:spTgt spid="51"/>
                                        </p:tgtEl>
                                        <p:attrNameLst>
                                          <p:attrName>style.visibility</p:attrName>
                                        </p:attrNameLst>
                                      </p:cBhvr>
                                      <p:to>
                                        <p:strVal val="visible"/>
                                      </p:to>
                                    </p:set>
                                    <p:animEffect transition="in" filter="fade">
                                      <p:cBhvr>
                                        <p:cTn id="89" dur="500"/>
                                        <p:tgtEl>
                                          <p:spTgt spid="51"/>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41"/>
                                        </p:tgtEl>
                                        <p:attrNameLst>
                                          <p:attrName>style.visibility</p:attrName>
                                        </p:attrNameLst>
                                      </p:cBhvr>
                                      <p:to>
                                        <p:strVal val="visible"/>
                                      </p:to>
                                    </p:set>
                                    <p:animEffect transition="in" filter="fade">
                                      <p:cBhvr>
                                        <p:cTn id="92" dur="500"/>
                                        <p:tgtEl>
                                          <p:spTgt spid="41"/>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39"/>
                                        </p:tgtEl>
                                        <p:attrNameLst>
                                          <p:attrName>style.visibility</p:attrName>
                                        </p:attrNameLst>
                                      </p:cBhvr>
                                      <p:to>
                                        <p:strVal val="visible"/>
                                      </p:to>
                                    </p:set>
                                    <p:animEffect transition="in" filter="fade">
                                      <p:cBhvr>
                                        <p:cTn id="9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3" grpId="0" animBg="1"/>
      <p:bldP spid="26" grpId="0"/>
      <p:bldP spid="27" grpId="0"/>
      <p:bldP spid="29" grpId="0" animBg="1"/>
      <p:bldP spid="31" grpId="0"/>
      <p:bldP spid="32" grpId="0"/>
      <p:bldP spid="33" grpId="0" animBg="1"/>
      <p:bldP spid="35" grpId="0"/>
      <p:bldP spid="36" grpId="0"/>
      <p:bldP spid="51" grpId="0" animBg="1"/>
      <p:bldP spid="41" grpId="0" animBg="1"/>
      <p:bldP spid="43" grpId="0" animBg="1"/>
      <p:bldP spid="44" grpId="0"/>
      <p:bldP spid="5" grpId="0"/>
      <p:bldP spid="37" grpId="0"/>
      <p:bldP spid="39" grpId="0" animBg="1"/>
    </p:bldLst>
  </p:timing>
</p:sld>
</file>

<file path=ppt/theme/theme1.xml><?xml version="1.0" encoding="utf-8"?>
<a:theme xmlns:a="http://schemas.openxmlformats.org/drawingml/2006/main" name="1_Office Theme">
  <a:themeElements>
    <a:clrScheme name="new 02 Dark">
      <a:dk1>
        <a:srgbClr val="FFFFFF"/>
      </a:dk1>
      <a:lt1>
        <a:srgbClr val="3F3F3F"/>
      </a:lt1>
      <a:dk2>
        <a:srgbClr val="313C41"/>
      </a:dk2>
      <a:lt2>
        <a:srgbClr val="FFFFFF"/>
      </a:lt2>
      <a:accent1>
        <a:srgbClr val="2980B9"/>
      </a:accent1>
      <a:accent2>
        <a:srgbClr val="41B176"/>
      </a:accent2>
      <a:accent3>
        <a:srgbClr val="C0392B"/>
      </a:accent3>
      <a:accent4>
        <a:srgbClr val="F39C12"/>
      </a:accent4>
      <a:accent5>
        <a:srgbClr val="9BBB59"/>
      </a:accent5>
      <a:accent6>
        <a:srgbClr val="954F72"/>
      </a:accent6>
      <a:hlink>
        <a:srgbClr val="0563C1"/>
      </a:hlink>
      <a:folHlink>
        <a:srgbClr val="954F72"/>
      </a:folHlink>
    </a:clrScheme>
    <a:fontScheme name="Barlow &amp; Roboto">
      <a:majorFont>
        <a:latin typeface="Barlow"/>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964</TotalTime>
  <Words>1730</Words>
  <Application>Microsoft Office PowerPoint</Application>
  <PresentationFormat>Widescreen</PresentationFormat>
  <Paragraphs>241</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Barlow</vt:lpstr>
      <vt:lpstr>Calibri</vt:lpstr>
      <vt:lpstr>Roboto</vt:lpstr>
      <vt:lpstr>1_Office Theme</vt:lpstr>
      <vt:lpstr>PowerPoint Presentation</vt:lpstr>
      <vt:lpstr>Agenda For Today</vt:lpstr>
      <vt:lpstr>Welcome Message</vt:lpstr>
      <vt:lpstr>Business opportunities are like buses, there's always another one coming</vt:lpstr>
      <vt:lpstr>About Us</vt:lpstr>
      <vt:lpstr>Our Vision &amp; Mission </vt:lpstr>
      <vt:lpstr>Our History Timeline</vt:lpstr>
      <vt:lpstr>Our History Timeline</vt:lpstr>
      <vt:lpstr>Our Service List</vt:lpstr>
      <vt:lpstr>Our Service List</vt:lpstr>
      <vt:lpstr>Our Best Facilities</vt:lpstr>
      <vt:lpstr>Our 2021 Best Achivement</vt:lpstr>
      <vt:lpstr>Business opportunities are like buses, there's always another one coming</vt:lpstr>
      <vt:lpstr>Meet The Team</vt:lpstr>
      <vt:lpstr>Meet The Team</vt:lpstr>
      <vt:lpstr>Meet The Team</vt:lpstr>
      <vt:lpstr>Our Office Gallery</vt:lpstr>
      <vt:lpstr>PowerPoint Presentation</vt:lpstr>
      <vt:lpstr>PowerPoint Presentation</vt:lpstr>
      <vt:lpstr>Our Office Gallery</vt:lpstr>
      <vt:lpstr>Our Device Mockup</vt:lpstr>
      <vt:lpstr>Our Device Mockup</vt:lpstr>
      <vt:lpstr>Creative Process</vt:lpstr>
      <vt:lpstr>Our Chart Data</vt:lpstr>
      <vt:lpstr>Our Map Data</vt:lpstr>
      <vt:lpstr>Our Map Data</vt:lpstr>
      <vt:lpstr>Our Pricing Table</vt:lpstr>
      <vt:lpstr>Our Client Testimonial</vt:lpstr>
      <vt:lpstr>Contact Us Here</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Septhania Rosandi</cp:lastModifiedBy>
  <cp:revision>234</cp:revision>
  <dcterms:created xsi:type="dcterms:W3CDTF">2019-01-23T07:32:06Z</dcterms:created>
  <dcterms:modified xsi:type="dcterms:W3CDTF">2021-05-04T16:47:47Z</dcterms:modified>
</cp:coreProperties>
</file>