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5" r:id="rId1"/>
  </p:sldMasterIdLst>
  <p:handoutMasterIdLst>
    <p:handoutMasterId r:id="rId32"/>
  </p:handoutMasterIdLst>
  <p:sldIdLst>
    <p:sldId id="262" r:id="rId2"/>
    <p:sldId id="263" r:id="rId3"/>
    <p:sldId id="264" r:id="rId4"/>
    <p:sldId id="265" r:id="rId5"/>
    <p:sldId id="266" r:id="rId6"/>
    <p:sldId id="267" r:id="rId7"/>
    <p:sldId id="268" r:id="rId8"/>
    <p:sldId id="269" r:id="rId9"/>
    <p:sldId id="270" r:id="rId10"/>
    <p:sldId id="273" r:id="rId11"/>
    <p:sldId id="271" r:id="rId12"/>
    <p:sldId id="272" r:id="rId13"/>
    <p:sldId id="274" r:id="rId14"/>
    <p:sldId id="275" r:id="rId15"/>
    <p:sldId id="276" r:id="rId16"/>
    <p:sldId id="277" r:id="rId17"/>
    <p:sldId id="278" r:id="rId18"/>
    <p:sldId id="279" r:id="rId19"/>
    <p:sldId id="280" r:id="rId20"/>
    <p:sldId id="281" r:id="rId21"/>
    <p:sldId id="282" r:id="rId22"/>
    <p:sldId id="283" r:id="rId23"/>
    <p:sldId id="284" r:id="rId24"/>
    <p:sldId id="285" r:id="rId25"/>
    <p:sldId id="287" r:id="rId26"/>
    <p:sldId id="288" r:id="rId27"/>
    <p:sldId id="286" r:id="rId28"/>
    <p:sldId id="290" r:id="rId29"/>
    <p:sldId id="289" r:id="rId30"/>
    <p:sldId id="291" r:id="rId3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B86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7520" autoAdjust="0"/>
    <p:restoredTop sz="95226" autoAdjust="0"/>
  </p:normalViewPr>
  <p:slideViewPr>
    <p:cSldViewPr snapToGrid="0" snapToObjects="1" showGuides="1">
      <p:cViewPr>
        <p:scale>
          <a:sx n="76" d="100"/>
          <a:sy n="76" d="100"/>
        </p:scale>
        <p:origin x="1286" y="182"/>
      </p:cViewPr>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0"/>
    </p:cViewPr>
  </p:sorterViewPr>
  <p:notesViewPr>
    <p:cSldViewPr snapToGrid="0" snapToObjects="1" showGuides="1">
      <p:cViewPr varScale="1">
        <p:scale>
          <a:sx n="172" d="100"/>
          <a:sy n="172" d="100"/>
        </p:scale>
        <p:origin x="6552" y="20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8D6F-40DE-80E2-9B3A631B8A64}"/>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8D6F-40DE-80E2-9B3A631B8A64}"/>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8D6F-40DE-80E2-9B3A631B8A64}"/>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8D6F-40DE-80E2-9B3A631B8A64}"/>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8D6F-40DE-80E2-9B3A631B8A64}"/>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6B2AB4F-A192-3545-8EF9-E325F13462B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4" name="Footer Placeholder 3">
            <a:extLst>
              <a:ext uri="{FF2B5EF4-FFF2-40B4-BE49-F238E27FC236}">
                <a16:creationId xmlns:a16="http://schemas.microsoft.com/office/drawing/2014/main" id="{A3809840-61EB-0342-AA68-9448E55B2F45}"/>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598F3BB-F397-8343-A68E-A42E99E4429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2764B22-6B1C-C845-B23F-15789EB2CA1E}" type="slidenum">
              <a:rPr lang="en-US" smtClean="0"/>
              <a:t>‹#›</a:t>
            </a:fld>
            <a:endParaRPr lang="en-US"/>
          </a:p>
        </p:txBody>
      </p:sp>
    </p:spTree>
    <p:extLst>
      <p:ext uri="{BB962C8B-B14F-4D97-AF65-F5344CB8AC3E}">
        <p14:creationId xmlns:p14="http://schemas.microsoft.com/office/powerpoint/2010/main" val="314315907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AC4EE-CAAC-4213-BEC4-C4400BDCCD6C}"/>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2467027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9">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48729994-52E6-47BC-B7AD-8174742C3E99}"/>
              </a:ext>
            </a:extLst>
          </p:cNvPr>
          <p:cNvSpPr>
            <a:spLocks noGrp="1"/>
          </p:cNvSpPr>
          <p:nvPr>
            <p:ph type="pic" sz="quarter" idx="10"/>
          </p:nvPr>
        </p:nvSpPr>
        <p:spPr>
          <a:xfrm>
            <a:off x="0" y="0"/>
            <a:ext cx="12192000" cy="4350292"/>
          </a:xfrm>
          <a:custGeom>
            <a:avLst/>
            <a:gdLst>
              <a:gd name="connsiteX0" fmla="*/ 0 w 12192000"/>
              <a:gd name="connsiteY0" fmla="*/ 0 h 4350292"/>
              <a:gd name="connsiteX1" fmla="*/ 12192000 w 12192000"/>
              <a:gd name="connsiteY1" fmla="*/ 0 h 4350292"/>
              <a:gd name="connsiteX2" fmla="*/ 12192000 w 12192000"/>
              <a:gd name="connsiteY2" fmla="*/ 4350292 h 4350292"/>
              <a:gd name="connsiteX3" fmla="*/ 11986624 w 12192000"/>
              <a:gd name="connsiteY3" fmla="*/ 4268115 h 4350292"/>
              <a:gd name="connsiteX4" fmla="*/ 5336563 w 12192000"/>
              <a:gd name="connsiteY4" fmla="*/ 2909506 h 4350292"/>
              <a:gd name="connsiteX5" fmla="*/ 89006 w 12192000"/>
              <a:gd name="connsiteY5" fmla="*/ 2970478 h 4350292"/>
              <a:gd name="connsiteX6" fmla="*/ 0 w 12192000"/>
              <a:gd name="connsiteY6" fmla="*/ 2981693 h 4350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350292">
                <a:moveTo>
                  <a:pt x="0" y="0"/>
                </a:moveTo>
                <a:lnTo>
                  <a:pt x="12192000" y="0"/>
                </a:lnTo>
                <a:lnTo>
                  <a:pt x="12192000" y="4350292"/>
                </a:lnTo>
                <a:lnTo>
                  <a:pt x="11986624" y="4268115"/>
                </a:lnTo>
                <a:cubicBezTo>
                  <a:pt x="10276433" y="3614838"/>
                  <a:pt x="7937366" y="3113123"/>
                  <a:pt x="5336563" y="2909506"/>
                </a:cubicBezTo>
                <a:cubicBezTo>
                  <a:pt x="3420178" y="2759474"/>
                  <a:pt x="1619650" y="2791486"/>
                  <a:pt x="89006" y="2970478"/>
                </a:cubicBezTo>
                <a:lnTo>
                  <a:pt x="0" y="298169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3" name="Title 1">
            <a:extLst>
              <a:ext uri="{FF2B5EF4-FFF2-40B4-BE49-F238E27FC236}">
                <a16:creationId xmlns:a16="http://schemas.microsoft.com/office/drawing/2014/main" id="{AEACD450-3A31-46E6-AC71-635A077F2863}"/>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bg2"/>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9866561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01D71525-E1D9-4EB0-8C32-C175E310EC4C}"/>
              </a:ext>
            </a:extLst>
          </p:cNvPr>
          <p:cNvSpPr>
            <a:spLocks noGrp="1"/>
          </p:cNvSpPr>
          <p:nvPr>
            <p:ph type="pic" sz="quarter" idx="11"/>
          </p:nvPr>
        </p:nvSpPr>
        <p:spPr>
          <a:xfrm>
            <a:off x="0" y="688457"/>
            <a:ext cx="4268152" cy="5481086"/>
          </a:xfrm>
          <a:custGeom>
            <a:avLst/>
            <a:gdLst>
              <a:gd name="connsiteX0" fmla="*/ 1527608 w 4268152"/>
              <a:gd name="connsiteY0" fmla="*/ 0 h 5481086"/>
              <a:gd name="connsiteX1" fmla="*/ 4268152 w 4268152"/>
              <a:gd name="connsiteY1" fmla="*/ 2740543 h 5481086"/>
              <a:gd name="connsiteX2" fmla="*/ 1527608 w 4268152"/>
              <a:gd name="connsiteY2" fmla="*/ 5481086 h 5481086"/>
              <a:gd name="connsiteX3" fmla="*/ 163483 w 4268152"/>
              <a:gd name="connsiteY3" fmla="*/ 5117996 h 5481086"/>
              <a:gd name="connsiteX4" fmla="*/ 0 w 4268152"/>
              <a:gd name="connsiteY4" fmla="*/ 5014580 h 5481086"/>
              <a:gd name="connsiteX5" fmla="*/ 0 w 4268152"/>
              <a:gd name="connsiteY5" fmla="*/ 466506 h 5481086"/>
              <a:gd name="connsiteX6" fmla="*/ 163483 w 4268152"/>
              <a:gd name="connsiteY6" fmla="*/ 363091 h 5481086"/>
              <a:gd name="connsiteX7" fmla="*/ 1527608 w 4268152"/>
              <a:gd name="connsiteY7" fmla="*/ 0 h 5481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68152" h="5481086">
                <a:moveTo>
                  <a:pt x="1527608" y="0"/>
                </a:moveTo>
                <a:cubicBezTo>
                  <a:pt x="3041169" y="0"/>
                  <a:pt x="4268152" y="1226983"/>
                  <a:pt x="4268152" y="2740543"/>
                </a:cubicBezTo>
                <a:cubicBezTo>
                  <a:pt x="4268152" y="4254103"/>
                  <a:pt x="3041169" y="5481086"/>
                  <a:pt x="1527608" y="5481086"/>
                </a:cubicBezTo>
                <a:cubicBezTo>
                  <a:pt x="1030971" y="5481086"/>
                  <a:pt x="565189" y="5348982"/>
                  <a:pt x="163483" y="5117996"/>
                </a:cubicBezTo>
                <a:lnTo>
                  <a:pt x="0" y="5014580"/>
                </a:lnTo>
                <a:lnTo>
                  <a:pt x="0" y="466506"/>
                </a:lnTo>
                <a:lnTo>
                  <a:pt x="163483" y="363091"/>
                </a:lnTo>
                <a:cubicBezTo>
                  <a:pt x="565189" y="132105"/>
                  <a:pt x="1030971" y="0"/>
                  <a:pt x="1527608"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7" name="PpHolder5">
            <a:extLst>
              <a:ext uri="{FF2B5EF4-FFF2-40B4-BE49-F238E27FC236}">
                <a16:creationId xmlns:a16="http://schemas.microsoft.com/office/drawing/2014/main" id="{BF9684A9-02BB-474E-A58B-815364C76658}"/>
              </a:ext>
            </a:extLst>
          </p:cNvPr>
          <p:cNvSpPr>
            <a:spLocks noGrp="1"/>
          </p:cNvSpPr>
          <p:nvPr userDrawn="1">
            <p:ph type="pic" sz="quarter" idx="10"/>
          </p:nvPr>
        </p:nvSpPr>
        <p:spPr>
          <a:xfrm>
            <a:off x="3049026" y="1295400"/>
            <a:ext cx="4267200" cy="4267200"/>
          </a:xfrm>
          <a:custGeom>
            <a:avLst/>
            <a:gdLst>
              <a:gd name="connsiteX0" fmla="*/ 2133600 w 4267200"/>
              <a:gd name="connsiteY0" fmla="*/ 0 h 4267200"/>
              <a:gd name="connsiteX1" fmla="*/ 4267200 w 4267200"/>
              <a:gd name="connsiteY1" fmla="*/ 2133600 h 4267200"/>
              <a:gd name="connsiteX2" fmla="*/ 2133600 w 4267200"/>
              <a:gd name="connsiteY2" fmla="*/ 4267200 h 4267200"/>
              <a:gd name="connsiteX3" fmla="*/ 0 w 4267200"/>
              <a:gd name="connsiteY3" fmla="*/ 2133600 h 4267200"/>
              <a:gd name="connsiteX4" fmla="*/ 2133600 w 4267200"/>
              <a:gd name="connsiteY4" fmla="*/ 0 h 4267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67200" h="4267200">
                <a:moveTo>
                  <a:pt x="2133600" y="0"/>
                </a:moveTo>
                <a:cubicBezTo>
                  <a:pt x="3311955" y="0"/>
                  <a:pt x="4267200" y="955245"/>
                  <a:pt x="4267200" y="2133600"/>
                </a:cubicBezTo>
                <a:cubicBezTo>
                  <a:pt x="4267200" y="3311955"/>
                  <a:pt x="3311955" y="4267200"/>
                  <a:pt x="2133600" y="4267200"/>
                </a:cubicBezTo>
                <a:cubicBezTo>
                  <a:pt x="955246" y="4267200"/>
                  <a:pt x="0" y="3311955"/>
                  <a:pt x="0" y="2133600"/>
                </a:cubicBezTo>
                <a:cubicBezTo>
                  <a:pt x="0" y="955245"/>
                  <a:pt x="955246" y="0"/>
                  <a:pt x="2133600"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ED7BAB07-2240-43FB-8C50-349F45F95CFF}"/>
              </a:ext>
            </a:extLst>
          </p:cNvPr>
          <p:cNvSpPr>
            <a:spLocks noGrp="1"/>
          </p:cNvSpPr>
          <p:nvPr>
            <p:ph type="title"/>
          </p:nvPr>
        </p:nvSpPr>
        <p:spPr>
          <a:xfrm>
            <a:off x="597550" y="2367171"/>
            <a:ext cx="2173510" cy="2123658"/>
          </a:xfrm>
          <a:prstGeom prst="rect">
            <a:avLst/>
          </a:prstGeom>
        </p:spPr>
        <p:txBody>
          <a:bodyPr anchor="ctr"/>
          <a:lstStyle>
            <a:lvl1pPr algn="l">
              <a:lnSpc>
                <a:spcPct val="100000"/>
              </a:lnSpc>
              <a:defRPr b="1">
                <a:solidFill>
                  <a:schemeClr val="bg2"/>
                </a:solidFill>
              </a:defRPr>
            </a:lvl1pPr>
          </a:lstStyle>
          <a:p>
            <a:r>
              <a:rPr lang="en-US" dirty="0"/>
              <a:t>Click to edit Master</a:t>
            </a:r>
            <a:endParaRPr lang="en-ID" dirty="0"/>
          </a:p>
        </p:txBody>
      </p:sp>
    </p:spTree>
    <p:extLst>
      <p:ext uri="{BB962C8B-B14F-4D97-AF65-F5344CB8AC3E}">
        <p14:creationId xmlns:p14="http://schemas.microsoft.com/office/powerpoint/2010/main" val="14682638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0F0A1952-D2B2-4292-B8AD-B0C3B6D254FC}"/>
              </a:ext>
            </a:extLst>
          </p:cNvPr>
          <p:cNvSpPr>
            <a:spLocks noGrp="1"/>
          </p:cNvSpPr>
          <p:nvPr>
            <p:ph type="pic" sz="quarter" idx="11"/>
          </p:nvPr>
        </p:nvSpPr>
        <p:spPr>
          <a:xfrm>
            <a:off x="0" y="1"/>
            <a:ext cx="5181602" cy="6129099"/>
          </a:xfrm>
          <a:custGeom>
            <a:avLst/>
            <a:gdLst>
              <a:gd name="connsiteX0" fmla="*/ 0 w 5181602"/>
              <a:gd name="connsiteY0" fmla="*/ 0 h 6129099"/>
              <a:gd name="connsiteX1" fmla="*/ 104710 w 5181602"/>
              <a:gd name="connsiteY1" fmla="*/ 0 h 6129099"/>
              <a:gd name="connsiteX2" fmla="*/ 181421 w 5181602"/>
              <a:gd name="connsiteY2" fmla="*/ 0 h 6129099"/>
              <a:gd name="connsiteX3" fmla="*/ 270887 w 5181602"/>
              <a:gd name="connsiteY3" fmla="*/ 0 h 6129099"/>
              <a:gd name="connsiteX4" fmla="*/ 374093 w 5181602"/>
              <a:gd name="connsiteY4" fmla="*/ 0 h 6129099"/>
              <a:gd name="connsiteX5" fmla="*/ 492019 w 5181602"/>
              <a:gd name="connsiteY5" fmla="*/ 0 h 6129099"/>
              <a:gd name="connsiteX6" fmla="*/ 625648 w 5181602"/>
              <a:gd name="connsiteY6" fmla="*/ 0 h 6129099"/>
              <a:gd name="connsiteX7" fmla="*/ 775959 w 5181602"/>
              <a:gd name="connsiteY7" fmla="*/ 0 h 6129099"/>
              <a:gd name="connsiteX8" fmla="*/ 943934 w 5181602"/>
              <a:gd name="connsiteY8" fmla="*/ 0 h 6129099"/>
              <a:gd name="connsiteX9" fmla="*/ 1130556 w 5181602"/>
              <a:gd name="connsiteY9" fmla="*/ 0 h 6129099"/>
              <a:gd name="connsiteX10" fmla="*/ 1336805 w 5181602"/>
              <a:gd name="connsiteY10" fmla="*/ 0 h 6129099"/>
              <a:gd name="connsiteX11" fmla="*/ 1563663 w 5181602"/>
              <a:gd name="connsiteY11" fmla="*/ 0 h 6129099"/>
              <a:gd name="connsiteX12" fmla="*/ 1812109 w 5181602"/>
              <a:gd name="connsiteY12" fmla="*/ 0 h 6129099"/>
              <a:gd name="connsiteX13" fmla="*/ 2083127 w 5181602"/>
              <a:gd name="connsiteY13" fmla="*/ 0 h 6129099"/>
              <a:gd name="connsiteX14" fmla="*/ 2377699 w 5181602"/>
              <a:gd name="connsiteY14" fmla="*/ 0 h 6129099"/>
              <a:gd name="connsiteX15" fmla="*/ 2696803 w 5181602"/>
              <a:gd name="connsiteY15" fmla="*/ 0 h 6129099"/>
              <a:gd name="connsiteX16" fmla="*/ 3041423 w 5181602"/>
              <a:gd name="connsiteY16" fmla="*/ 0 h 6129099"/>
              <a:gd name="connsiteX17" fmla="*/ 3412540 w 5181602"/>
              <a:gd name="connsiteY17" fmla="*/ 0 h 6129099"/>
              <a:gd name="connsiteX18" fmla="*/ 3811134 w 5181602"/>
              <a:gd name="connsiteY18" fmla="*/ 0 h 6129099"/>
              <a:gd name="connsiteX19" fmla="*/ 4238190 w 5181602"/>
              <a:gd name="connsiteY19" fmla="*/ 0 h 6129099"/>
              <a:gd name="connsiteX20" fmla="*/ 4694685 w 5181602"/>
              <a:gd name="connsiteY20" fmla="*/ 0 h 6129099"/>
              <a:gd name="connsiteX21" fmla="*/ 5181602 w 5181602"/>
              <a:gd name="connsiteY21" fmla="*/ 0 h 6129099"/>
              <a:gd name="connsiteX22" fmla="*/ 5181602 w 5181602"/>
              <a:gd name="connsiteY22" fmla="*/ 2893218 h 6129099"/>
              <a:gd name="connsiteX23" fmla="*/ 4990190 w 5181602"/>
              <a:gd name="connsiteY23" fmla="*/ 3230761 h 6129099"/>
              <a:gd name="connsiteX24" fmla="*/ 13491 w 5181602"/>
              <a:gd name="connsiteY24" fmla="*/ 6123979 h 6129099"/>
              <a:gd name="connsiteX25" fmla="*/ 0 w 5181602"/>
              <a:gd name="connsiteY25" fmla="*/ 6129099 h 6129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181602" h="6129099">
                <a:moveTo>
                  <a:pt x="0" y="0"/>
                </a:moveTo>
                <a:lnTo>
                  <a:pt x="104710" y="0"/>
                </a:lnTo>
                <a:lnTo>
                  <a:pt x="181421" y="0"/>
                </a:lnTo>
                <a:lnTo>
                  <a:pt x="270887" y="0"/>
                </a:lnTo>
                <a:lnTo>
                  <a:pt x="374093" y="0"/>
                </a:lnTo>
                <a:lnTo>
                  <a:pt x="492019" y="0"/>
                </a:lnTo>
                <a:lnTo>
                  <a:pt x="625648" y="0"/>
                </a:lnTo>
                <a:lnTo>
                  <a:pt x="775959" y="0"/>
                </a:lnTo>
                <a:lnTo>
                  <a:pt x="943934" y="0"/>
                </a:lnTo>
                <a:lnTo>
                  <a:pt x="1130556" y="0"/>
                </a:lnTo>
                <a:lnTo>
                  <a:pt x="1336805" y="0"/>
                </a:lnTo>
                <a:lnTo>
                  <a:pt x="1563663" y="0"/>
                </a:lnTo>
                <a:lnTo>
                  <a:pt x="1812109" y="0"/>
                </a:lnTo>
                <a:lnTo>
                  <a:pt x="2083127" y="0"/>
                </a:lnTo>
                <a:lnTo>
                  <a:pt x="2377699" y="0"/>
                </a:lnTo>
                <a:lnTo>
                  <a:pt x="2696803" y="0"/>
                </a:lnTo>
                <a:lnTo>
                  <a:pt x="3041423" y="0"/>
                </a:lnTo>
                <a:lnTo>
                  <a:pt x="3412540" y="0"/>
                </a:lnTo>
                <a:lnTo>
                  <a:pt x="3811134" y="0"/>
                </a:lnTo>
                <a:lnTo>
                  <a:pt x="4238190" y="0"/>
                </a:lnTo>
                <a:lnTo>
                  <a:pt x="4694685" y="0"/>
                </a:lnTo>
                <a:lnTo>
                  <a:pt x="5181602" y="0"/>
                </a:lnTo>
                <a:cubicBezTo>
                  <a:pt x="5181602" y="0"/>
                  <a:pt x="5181602" y="0"/>
                  <a:pt x="5181602" y="2893218"/>
                </a:cubicBezTo>
                <a:cubicBezTo>
                  <a:pt x="5181602" y="3028235"/>
                  <a:pt x="5105037" y="3163252"/>
                  <a:pt x="4990190" y="3230761"/>
                </a:cubicBezTo>
                <a:cubicBezTo>
                  <a:pt x="4990190" y="3230761"/>
                  <a:pt x="4990190" y="3230761"/>
                  <a:pt x="13491" y="6123979"/>
                </a:cubicBezTo>
                <a:lnTo>
                  <a:pt x="0" y="6129099"/>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7" name="PpHolder8">
            <a:extLst>
              <a:ext uri="{FF2B5EF4-FFF2-40B4-BE49-F238E27FC236}">
                <a16:creationId xmlns:a16="http://schemas.microsoft.com/office/drawing/2014/main" id="{14C187A4-45A4-47FF-83B2-73EA12FAF958}"/>
              </a:ext>
            </a:extLst>
          </p:cNvPr>
          <p:cNvSpPr>
            <a:spLocks noGrp="1"/>
          </p:cNvSpPr>
          <p:nvPr userDrawn="1">
            <p:ph type="pic" sz="quarter" idx="10"/>
          </p:nvPr>
        </p:nvSpPr>
        <p:spPr>
          <a:xfrm>
            <a:off x="1522413" y="987987"/>
            <a:ext cx="4882026" cy="4882026"/>
          </a:xfrm>
          <a:custGeom>
            <a:avLst/>
            <a:gdLst>
              <a:gd name="connsiteX0" fmla="*/ 2441014 w 4882026"/>
              <a:gd name="connsiteY0" fmla="*/ 0 h 4882026"/>
              <a:gd name="connsiteX1" fmla="*/ 4882026 w 4882026"/>
              <a:gd name="connsiteY1" fmla="*/ 2441013 h 4882026"/>
              <a:gd name="connsiteX2" fmla="*/ 2441014 w 4882026"/>
              <a:gd name="connsiteY2" fmla="*/ 4882026 h 4882026"/>
              <a:gd name="connsiteX3" fmla="*/ 0 w 4882026"/>
              <a:gd name="connsiteY3" fmla="*/ 2441013 h 4882026"/>
              <a:gd name="connsiteX4" fmla="*/ 2441014 w 4882026"/>
              <a:gd name="connsiteY4" fmla="*/ 0 h 48820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82026" h="4882026">
                <a:moveTo>
                  <a:pt x="2441014" y="0"/>
                </a:moveTo>
                <a:cubicBezTo>
                  <a:pt x="3789148" y="0"/>
                  <a:pt x="4882026" y="1092879"/>
                  <a:pt x="4882026" y="2441013"/>
                </a:cubicBezTo>
                <a:cubicBezTo>
                  <a:pt x="4882026" y="3789147"/>
                  <a:pt x="3789148" y="4882026"/>
                  <a:pt x="2441014" y="4882026"/>
                </a:cubicBezTo>
                <a:cubicBezTo>
                  <a:pt x="1092880" y="4882026"/>
                  <a:pt x="0" y="3789147"/>
                  <a:pt x="0" y="2441013"/>
                </a:cubicBezTo>
                <a:cubicBezTo>
                  <a:pt x="0" y="1092879"/>
                  <a:pt x="1092880" y="0"/>
                  <a:pt x="2441014"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C31E1C03-530A-4012-9C4E-B1D0BA58A09C}"/>
              </a:ext>
            </a:extLst>
          </p:cNvPr>
          <p:cNvSpPr>
            <a:spLocks noGrp="1"/>
          </p:cNvSpPr>
          <p:nvPr>
            <p:ph type="title" hasCustomPrompt="1"/>
          </p:nvPr>
        </p:nvSpPr>
        <p:spPr>
          <a:xfrm>
            <a:off x="7519455" y="1271202"/>
            <a:ext cx="3125754" cy="1444752"/>
          </a:xfrm>
          <a:prstGeom prst="rect">
            <a:avLst/>
          </a:prstGeom>
        </p:spPr>
        <p:txBody>
          <a:bodyPr anchor="ctr"/>
          <a:lstStyle>
            <a:lvl1pPr>
              <a:lnSpc>
                <a:spcPct val="100000"/>
              </a:lnSpc>
              <a:defRPr b="1">
                <a:solidFill>
                  <a:schemeClr val="tx1"/>
                </a:solidFill>
              </a:defRPr>
            </a:lvl1pPr>
          </a:lstStyle>
          <a:p>
            <a:r>
              <a:rPr lang="en-US" dirty="0"/>
              <a:t>Click to </a:t>
            </a:r>
            <a:br>
              <a:rPr lang="en-US" dirty="0"/>
            </a:br>
            <a:r>
              <a:rPr lang="en-US" dirty="0"/>
              <a:t>edit</a:t>
            </a:r>
            <a:endParaRPr lang="en-ID" dirty="0"/>
          </a:p>
        </p:txBody>
      </p:sp>
    </p:spTree>
    <p:extLst>
      <p:ext uri="{BB962C8B-B14F-4D97-AF65-F5344CB8AC3E}">
        <p14:creationId xmlns:p14="http://schemas.microsoft.com/office/powerpoint/2010/main" val="38926278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5" name="PpHolder3">
            <a:extLst>
              <a:ext uri="{FF2B5EF4-FFF2-40B4-BE49-F238E27FC236}">
                <a16:creationId xmlns:a16="http://schemas.microsoft.com/office/drawing/2014/main" id="{995E7B0D-8CC8-4F9D-9103-ABAF1A19E3EA}"/>
              </a:ext>
            </a:extLst>
          </p:cNvPr>
          <p:cNvSpPr>
            <a:spLocks noGrp="1"/>
          </p:cNvSpPr>
          <p:nvPr>
            <p:ph type="pic" sz="quarter" idx="10"/>
          </p:nvPr>
        </p:nvSpPr>
        <p:spPr>
          <a:xfrm>
            <a:off x="8534400" y="685800"/>
            <a:ext cx="3657600" cy="5486400"/>
          </a:xfrm>
          <a:custGeom>
            <a:avLst/>
            <a:gdLst>
              <a:gd name="connsiteX0" fmla="*/ 2743200 w 3657600"/>
              <a:gd name="connsiteY0" fmla="*/ 0 h 5486400"/>
              <a:gd name="connsiteX1" fmla="*/ 3558944 w 3657600"/>
              <a:gd name="connsiteY1" fmla="*/ 123329 h 5486400"/>
              <a:gd name="connsiteX2" fmla="*/ 3657600 w 3657600"/>
              <a:gd name="connsiteY2" fmla="*/ 159437 h 5486400"/>
              <a:gd name="connsiteX3" fmla="*/ 3657600 w 3657600"/>
              <a:gd name="connsiteY3" fmla="*/ 5326963 h 5486400"/>
              <a:gd name="connsiteX4" fmla="*/ 3558944 w 3657600"/>
              <a:gd name="connsiteY4" fmla="*/ 5363072 h 5486400"/>
              <a:gd name="connsiteX5" fmla="*/ 2743200 w 3657600"/>
              <a:gd name="connsiteY5" fmla="*/ 5486400 h 5486400"/>
              <a:gd name="connsiteX6" fmla="*/ 0 w 3657600"/>
              <a:gd name="connsiteY6" fmla="*/ 2743200 h 5486400"/>
              <a:gd name="connsiteX7" fmla="*/ 2743200 w 3657600"/>
              <a:gd name="connsiteY7" fmla="*/ 0 h 5486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57600" h="5486400">
                <a:moveTo>
                  <a:pt x="2743200" y="0"/>
                </a:moveTo>
                <a:cubicBezTo>
                  <a:pt x="3027268" y="0"/>
                  <a:pt x="3301251" y="43178"/>
                  <a:pt x="3558944" y="123329"/>
                </a:cubicBezTo>
                <a:lnTo>
                  <a:pt x="3657600" y="159437"/>
                </a:lnTo>
                <a:lnTo>
                  <a:pt x="3657600" y="5326963"/>
                </a:lnTo>
                <a:lnTo>
                  <a:pt x="3558944" y="5363072"/>
                </a:lnTo>
                <a:cubicBezTo>
                  <a:pt x="3301251" y="5443222"/>
                  <a:pt x="3027268" y="5486400"/>
                  <a:pt x="2743200" y="5486400"/>
                </a:cubicBezTo>
                <a:cubicBezTo>
                  <a:pt x="1228172" y="5486400"/>
                  <a:pt x="0" y="4258228"/>
                  <a:pt x="0" y="2743200"/>
                </a:cubicBezTo>
                <a:cubicBezTo>
                  <a:pt x="0" y="1228172"/>
                  <a:pt x="1228172" y="0"/>
                  <a:pt x="2743200"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A2688B4D-6AB2-41B6-9270-B293F1A99B79}"/>
              </a:ext>
            </a:extLst>
          </p:cNvPr>
          <p:cNvSpPr>
            <a:spLocks noGrp="1"/>
          </p:cNvSpPr>
          <p:nvPr>
            <p:ph type="title" hasCustomPrompt="1"/>
          </p:nvPr>
        </p:nvSpPr>
        <p:spPr>
          <a:xfrm>
            <a:off x="1084307" y="1351370"/>
            <a:ext cx="4224539" cy="1444752"/>
          </a:xfrm>
          <a:prstGeom prst="rect">
            <a:avLst/>
          </a:prstGeom>
        </p:spPr>
        <p:txBody>
          <a:bodyPr anchor="ctr"/>
          <a:lstStyle>
            <a:lvl1pPr>
              <a:lnSpc>
                <a:spcPct val="100000"/>
              </a:lnSpc>
              <a:defRPr b="1">
                <a:solidFill>
                  <a:schemeClr val="tx1"/>
                </a:solidFill>
              </a:defRPr>
            </a:lvl1pPr>
          </a:lstStyle>
          <a:p>
            <a:r>
              <a:rPr lang="en-US" dirty="0"/>
              <a:t>Click to </a:t>
            </a:r>
            <a:br>
              <a:rPr lang="en-US" dirty="0"/>
            </a:br>
            <a:r>
              <a:rPr lang="en-US" dirty="0"/>
              <a:t>edit</a:t>
            </a:r>
            <a:endParaRPr lang="en-ID" dirty="0"/>
          </a:p>
        </p:txBody>
      </p:sp>
    </p:spTree>
    <p:extLst>
      <p:ext uri="{BB962C8B-B14F-4D97-AF65-F5344CB8AC3E}">
        <p14:creationId xmlns:p14="http://schemas.microsoft.com/office/powerpoint/2010/main" val="977017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E1A97961-ED6B-4D28-B760-2E3500DEB80A}"/>
              </a:ext>
            </a:extLst>
          </p:cNvPr>
          <p:cNvSpPr>
            <a:spLocks noGrp="1"/>
          </p:cNvSpPr>
          <p:nvPr>
            <p:ph type="pic" sz="quarter" idx="10"/>
          </p:nvPr>
        </p:nvSpPr>
        <p:spPr>
          <a:xfrm>
            <a:off x="1"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Title 1">
            <a:extLst>
              <a:ext uri="{FF2B5EF4-FFF2-40B4-BE49-F238E27FC236}">
                <a16:creationId xmlns:a16="http://schemas.microsoft.com/office/drawing/2014/main" id="{61781DA4-E507-4DC1-8FEA-5B1868A66820}"/>
              </a:ext>
            </a:extLst>
          </p:cNvPr>
          <p:cNvSpPr>
            <a:spLocks noGrp="1"/>
          </p:cNvSpPr>
          <p:nvPr>
            <p:ph type="title"/>
          </p:nvPr>
        </p:nvSpPr>
        <p:spPr>
          <a:xfrm>
            <a:off x="5627538" y="2239169"/>
            <a:ext cx="6334308" cy="1938528"/>
          </a:xfrm>
          <a:prstGeom prst="rect">
            <a:avLst/>
          </a:prstGeom>
        </p:spPr>
        <p:txBody>
          <a:bodyPr anchor="ctr"/>
          <a:lstStyle>
            <a:lvl1pPr>
              <a:lnSpc>
                <a:spcPct val="100000"/>
              </a:lnSpc>
              <a:defRPr sz="4000" b="1">
                <a:solidFill>
                  <a:schemeClr val="bg2"/>
                </a:solidFill>
              </a:defRPr>
            </a:lvl1pPr>
          </a:lstStyle>
          <a:p>
            <a:r>
              <a:rPr lang="en-US" dirty="0"/>
              <a:t>Click to edit Master</a:t>
            </a:r>
            <a:endParaRPr lang="en-ID" dirty="0"/>
          </a:p>
        </p:txBody>
      </p:sp>
    </p:spTree>
    <p:extLst>
      <p:ext uri="{BB962C8B-B14F-4D97-AF65-F5344CB8AC3E}">
        <p14:creationId xmlns:p14="http://schemas.microsoft.com/office/powerpoint/2010/main" val="33239808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15" name="PpHolder11">
            <a:extLst>
              <a:ext uri="{FF2B5EF4-FFF2-40B4-BE49-F238E27FC236}">
                <a16:creationId xmlns:a16="http://schemas.microsoft.com/office/drawing/2014/main" id="{F3E378A9-33F2-473E-BB99-A7E61C78DBF6}"/>
              </a:ext>
            </a:extLst>
          </p:cNvPr>
          <p:cNvSpPr>
            <a:spLocks noGrp="1"/>
          </p:cNvSpPr>
          <p:nvPr>
            <p:ph type="pic" sz="quarter" idx="13"/>
          </p:nvPr>
        </p:nvSpPr>
        <p:spPr>
          <a:xfrm>
            <a:off x="3666928" y="2801438"/>
            <a:ext cx="1810146" cy="1810145"/>
          </a:xfrm>
          <a:custGeom>
            <a:avLst/>
            <a:gdLst>
              <a:gd name="connsiteX0" fmla="*/ 905073 w 1810146"/>
              <a:gd name="connsiteY0" fmla="*/ 0 h 1810145"/>
              <a:gd name="connsiteX1" fmla="*/ 1810146 w 1810146"/>
              <a:gd name="connsiteY1" fmla="*/ 905072 h 1810145"/>
              <a:gd name="connsiteX2" fmla="*/ 905073 w 1810146"/>
              <a:gd name="connsiteY2" fmla="*/ 1810145 h 1810145"/>
              <a:gd name="connsiteX3" fmla="*/ 0 w 1810146"/>
              <a:gd name="connsiteY3" fmla="*/ 905072 h 1810145"/>
              <a:gd name="connsiteX4" fmla="*/ 905073 w 1810146"/>
              <a:gd name="connsiteY4" fmla="*/ 0 h 181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146" h="1810145">
                <a:moveTo>
                  <a:pt x="905073" y="0"/>
                </a:moveTo>
                <a:cubicBezTo>
                  <a:pt x="1404931" y="0"/>
                  <a:pt x="1810146" y="405214"/>
                  <a:pt x="1810146" y="905072"/>
                </a:cubicBezTo>
                <a:cubicBezTo>
                  <a:pt x="1810146" y="1404930"/>
                  <a:pt x="1404931" y="1810145"/>
                  <a:pt x="905073" y="1810145"/>
                </a:cubicBezTo>
                <a:cubicBezTo>
                  <a:pt x="405214" y="1810145"/>
                  <a:pt x="0" y="1404930"/>
                  <a:pt x="0" y="905072"/>
                </a:cubicBezTo>
                <a:cubicBezTo>
                  <a:pt x="0" y="405214"/>
                  <a:pt x="405214" y="0"/>
                  <a:pt x="90507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13" name="PpHolder16">
            <a:extLst>
              <a:ext uri="{FF2B5EF4-FFF2-40B4-BE49-F238E27FC236}">
                <a16:creationId xmlns:a16="http://schemas.microsoft.com/office/drawing/2014/main" id="{51FD872D-E99A-4DB3-8726-655ED754DDFB}"/>
              </a:ext>
            </a:extLst>
          </p:cNvPr>
          <p:cNvSpPr>
            <a:spLocks noGrp="1"/>
          </p:cNvSpPr>
          <p:nvPr>
            <p:ph type="pic" sz="quarter" idx="12"/>
          </p:nvPr>
        </p:nvSpPr>
        <p:spPr>
          <a:xfrm>
            <a:off x="618928" y="2801438"/>
            <a:ext cx="1810147" cy="1810145"/>
          </a:xfrm>
          <a:custGeom>
            <a:avLst/>
            <a:gdLst>
              <a:gd name="connsiteX0" fmla="*/ 905073 w 1810147"/>
              <a:gd name="connsiteY0" fmla="*/ 0 h 1810145"/>
              <a:gd name="connsiteX1" fmla="*/ 1810147 w 1810147"/>
              <a:gd name="connsiteY1" fmla="*/ 905072 h 1810145"/>
              <a:gd name="connsiteX2" fmla="*/ 905073 w 1810147"/>
              <a:gd name="connsiteY2" fmla="*/ 1810145 h 1810145"/>
              <a:gd name="connsiteX3" fmla="*/ 0 w 1810147"/>
              <a:gd name="connsiteY3" fmla="*/ 905072 h 1810145"/>
              <a:gd name="connsiteX4" fmla="*/ 905073 w 1810147"/>
              <a:gd name="connsiteY4" fmla="*/ 0 h 181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147" h="1810145">
                <a:moveTo>
                  <a:pt x="905073" y="0"/>
                </a:moveTo>
                <a:cubicBezTo>
                  <a:pt x="1404932" y="0"/>
                  <a:pt x="1810147" y="405214"/>
                  <a:pt x="1810147" y="905072"/>
                </a:cubicBezTo>
                <a:cubicBezTo>
                  <a:pt x="1810147" y="1404930"/>
                  <a:pt x="1404932" y="1810145"/>
                  <a:pt x="905073" y="1810145"/>
                </a:cubicBezTo>
                <a:cubicBezTo>
                  <a:pt x="405215" y="1810145"/>
                  <a:pt x="0" y="1404930"/>
                  <a:pt x="0" y="905072"/>
                </a:cubicBezTo>
                <a:cubicBezTo>
                  <a:pt x="0" y="405214"/>
                  <a:pt x="405215" y="0"/>
                  <a:pt x="90507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11" name="PpHolder21">
            <a:extLst>
              <a:ext uri="{FF2B5EF4-FFF2-40B4-BE49-F238E27FC236}">
                <a16:creationId xmlns:a16="http://schemas.microsoft.com/office/drawing/2014/main" id="{3AC0DF71-BD37-4323-A290-8655639372F8}"/>
              </a:ext>
            </a:extLst>
          </p:cNvPr>
          <p:cNvSpPr>
            <a:spLocks noGrp="1"/>
          </p:cNvSpPr>
          <p:nvPr>
            <p:ph type="pic" sz="quarter" idx="11"/>
          </p:nvPr>
        </p:nvSpPr>
        <p:spPr>
          <a:xfrm>
            <a:off x="6714927" y="2801438"/>
            <a:ext cx="1810146" cy="1810145"/>
          </a:xfrm>
          <a:custGeom>
            <a:avLst/>
            <a:gdLst>
              <a:gd name="connsiteX0" fmla="*/ 905073 w 1810146"/>
              <a:gd name="connsiteY0" fmla="*/ 0 h 1810145"/>
              <a:gd name="connsiteX1" fmla="*/ 1810146 w 1810146"/>
              <a:gd name="connsiteY1" fmla="*/ 905072 h 1810145"/>
              <a:gd name="connsiteX2" fmla="*/ 905073 w 1810146"/>
              <a:gd name="connsiteY2" fmla="*/ 1810145 h 1810145"/>
              <a:gd name="connsiteX3" fmla="*/ 0 w 1810146"/>
              <a:gd name="connsiteY3" fmla="*/ 905072 h 1810145"/>
              <a:gd name="connsiteX4" fmla="*/ 905073 w 1810146"/>
              <a:gd name="connsiteY4" fmla="*/ 0 h 181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146" h="1810145">
                <a:moveTo>
                  <a:pt x="905073" y="0"/>
                </a:moveTo>
                <a:cubicBezTo>
                  <a:pt x="1404931" y="0"/>
                  <a:pt x="1810146" y="405214"/>
                  <a:pt x="1810146" y="905072"/>
                </a:cubicBezTo>
                <a:cubicBezTo>
                  <a:pt x="1810146" y="1404930"/>
                  <a:pt x="1404931" y="1810145"/>
                  <a:pt x="905073" y="1810145"/>
                </a:cubicBezTo>
                <a:cubicBezTo>
                  <a:pt x="405215" y="1810145"/>
                  <a:pt x="0" y="1404930"/>
                  <a:pt x="0" y="905072"/>
                </a:cubicBezTo>
                <a:cubicBezTo>
                  <a:pt x="0" y="405214"/>
                  <a:pt x="405215" y="0"/>
                  <a:pt x="90507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9" name="PpHolder26">
            <a:extLst>
              <a:ext uri="{FF2B5EF4-FFF2-40B4-BE49-F238E27FC236}">
                <a16:creationId xmlns:a16="http://schemas.microsoft.com/office/drawing/2014/main" id="{0CF265B5-3B2C-4C8E-9573-6948ABD87519}"/>
              </a:ext>
            </a:extLst>
          </p:cNvPr>
          <p:cNvSpPr>
            <a:spLocks noGrp="1"/>
          </p:cNvSpPr>
          <p:nvPr userDrawn="1">
            <p:ph type="pic" sz="quarter" idx="10"/>
          </p:nvPr>
        </p:nvSpPr>
        <p:spPr>
          <a:xfrm>
            <a:off x="9762927" y="2801438"/>
            <a:ext cx="1810146" cy="1810145"/>
          </a:xfrm>
          <a:custGeom>
            <a:avLst/>
            <a:gdLst>
              <a:gd name="connsiteX0" fmla="*/ 905073 w 1810146"/>
              <a:gd name="connsiteY0" fmla="*/ 0 h 1810145"/>
              <a:gd name="connsiteX1" fmla="*/ 1810146 w 1810146"/>
              <a:gd name="connsiteY1" fmla="*/ 905072 h 1810145"/>
              <a:gd name="connsiteX2" fmla="*/ 905073 w 1810146"/>
              <a:gd name="connsiteY2" fmla="*/ 1810145 h 1810145"/>
              <a:gd name="connsiteX3" fmla="*/ 0 w 1810146"/>
              <a:gd name="connsiteY3" fmla="*/ 905072 h 1810145"/>
              <a:gd name="connsiteX4" fmla="*/ 905073 w 1810146"/>
              <a:gd name="connsiteY4" fmla="*/ 0 h 181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146" h="1810145">
                <a:moveTo>
                  <a:pt x="905073" y="0"/>
                </a:moveTo>
                <a:cubicBezTo>
                  <a:pt x="1404931" y="0"/>
                  <a:pt x="1810146" y="405214"/>
                  <a:pt x="1810146" y="905072"/>
                </a:cubicBezTo>
                <a:cubicBezTo>
                  <a:pt x="1810146" y="1404930"/>
                  <a:pt x="1404931" y="1810145"/>
                  <a:pt x="905073" y="1810145"/>
                </a:cubicBezTo>
                <a:cubicBezTo>
                  <a:pt x="405215" y="1810145"/>
                  <a:pt x="0" y="1404930"/>
                  <a:pt x="0" y="905072"/>
                </a:cubicBezTo>
                <a:cubicBezTo>
                  <a:pt x="0" y="405214"/>
                  <a:pt x="405215" y="0"/>
                  <a:pt x="90507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AB61884D-FAD0-49AA-88FB-DC4414D44AD9}"/>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586520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15" name="PpHolder1">
            <a:extLst>
              <a:ext uri="{FF2B5EF4-FFF2-40B4-BE49-F238E27FC236}">
                <a16:creationId xmlns:a16="http://schemas.microsoft.com/office/drawing/2014/main" id="{883871D1-D247-41EE-9636-3ECC5FA3D43B}"/>
              </a:ext>
            </a:extLst>
          </p:cNvPr>
          <p:cNvSpPr>
            <a:spLocks noGrp="1"/>
          </p:cNvSpPr>
          <p:nvPr>
            <p:ph type="pic" sz="quarter" idx="13"/>
          </p:nvPr>
        </p:nvSpPr>
        <p:spPr>
          <a:xfrm>
            <a:off x="7316788" y="0"/>
            <a:ext cx="4875212" cy="6858000"/>
          </a:xfrm>
          <a:custGeom>
            <a:avLst/>
            <a:gdLst>
              <a:gd name="connsiteX0" fmla="*/ 297546 w 4875212"/>
              <a:gd name="connsiteY0" fmla="*/ 0 h 6858000"/>
              <a:gd name="connsiteX1" fmla="*/ 4875212 w 4875212"/>
              <a:gd name="connsiteY1" fmla="*/ 0 h 6858000"/>
              <a:gd name="connsiteX2" fmla="*/ 4875212 w 4875212"/>
              <a:gd name="connsiteY2" fmla="*/ 6858000 h 6858000"/>
              <a:gd name="connsiteX3" fmla="*/ 297546 w 4875212"/>
              <a:gd name="connsiteY3" fmla="*/ 6858000 h 6858000"/>
              <a:gd name="connsiteX4" fmla="*/ 0 w 4875212"/>
              <a:gd name="connsiteY4" fmla="*/ 6523261 h 6858000"/>
              <a:gd name="connsiteX5" fmla="*/ 0 w 4875212"/>
              <a:gd name="connsiteY5" fmla="*/ 334739 h 6858000"/>
              <a:gd name="connsiteX6" fmla="*/ 297546 w 4875212"/>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75212" h="6858000">
                <a:moveTo>
                  <a:pt x="297546" y="0"/>
                </a:moveTo>
                <a:lnTo>
                  <a:pt x="4875212" y="0"/>
                </a:lnTo>
                <a:lnTo>
                  <a:pt x="4875212" y="6858000"/>
                </a:lnTo>
                <a:lnTo>
                  <a:pt x="297546" y="6858000"/>
                </a:lnTo>
                <a:cubicBezTo>
                  <a:pt x="133216" y="6858000"/>
                  <a:pt x="0" y="6708132"/>
                  <a:pt x="0" y="6523261"/>
                </a:cubicBezTo>
                <a:lnTo>
                  <a:pt x="0" y="334739"/>
                </a:lnTo>
                <a:cubicBezTo>
                  <a:pt x="0" y="149868"/>
                  <a:pt x="133216" y="0"/>
                  <a:pt x="297546"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3" name="PpHolder22">
            <a:extLst>
              <a:ext uri="{FF2B5EF4-FFF2-40B4-BE49-F238E27FC236}">
                <a16:creationId xmlns:a16="http://schemas.microsoft.com/office/drawing/2014/main" id="{542DA1C0-3752-4296-9811-77B6A4932AF0}"/>
              </a:ext>
            </a:extLst>
          </p:cNvPr>
          <p:cNvSpPr>
            <a:spLocks noGrp="1"/>
          </p:cNvSpPr>
          <p:nvPr>
            <p:ph type="pic" sz="quarter" idx="12"/>
          </p:nvPr>
        </p:nvSpPr>
        <p:spPr>
          <a:xfrm>
            <a:off x="6711565" y="2660600"/>
            <a:ext cx="1517904" cy="1517903"/>
          </a:xfrm>
          <a:custGeom>
            <a:avLst/>
            <a:gdLst>
              <a:gd name="connsiteX0" fmla="*/ 758952 w 1517904"/>
              <a:gd name="connsiteY0" fmla="*/ 0 h 1517903"/>
              <a:gd name="connsiteX1" fmla="*/ 1517904 w 1517904"/>
              <a:gd name="connsiteY1" fmla="*/ 758951 h 1517903"/>
              <a:gd name="connsiteX2" fmla="*/ 758952 w 1517904"/>
              <a:gd name="connsiteY2" fmla="*/ 1517903 h 1517903"/>
              <a:gd name="connsiteX3" fmla="*/ 0 w 1517904"/>
              <a:gd name="connsiteY3" fmla="*/ 758951 h 1517903"/>
              <a:gd name="connsiteX4" fmla="*/ 758952 w 1517904"/>
              <a:gd name="connsiteY4" fmla="*/ 0 h 15179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7904" h="1517903">
                <a:moveTo>
                  <a:pt x="758952" y="0"/>
                </a:moveTo>
                <a:cubicBezTo>
                  <a:pt x="1178110" y="0"/>
                  <a:pt x="1517904" y="339793"/>
                  <a:pt x="1517904" y="758951"/>
                </a:cubicBezTo>
                <a:cubicBezTo>
                  <a:pt x="1517904" y="1178109"/>
                  <a:pt x="1178110" y="1517903"/>
                  <a:pt x="758952" y="1517903"/>
                </a:cubicBezTo>
                <a:cubicBezTo>
                  <a:pt x="339794" y="1517903"/>
                  <a:pt x="0" y="1178109"/>
                  <a:pt x="0" y="758951"/>
                </a:cubicBezTo>
                <a:cubicBezTo>
                  <a:pt x="0" y="339793"/>
                  <a:pt x="339794" y="0"/>
                  <a:pt x="75895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11" name="PpHolder23">
            <a:extLst>
              <a:ext uri="{FF2B5EF4-FFF2-40B4-BE49-F238E27FC236}">
                <a16:creationId xmlns:a16="http://schemas.microsoft.com/office/drawing/2014/main" id="{E2B299DA-1151-4250-95D5-17963CADA324}"/>
              </a:ext>
            </a:extLst>
          </p:cNvPr>
          <p:cNvSpPr>
            <a:spLocks noGrp="1"/>
          </p:cNvSpPr>
          <p:nvPr>
            <p:ph type="pic" sz="quarter" idx="11"/>
          </p:nvPr>
        </p:nvSpPr>
        <p:spPr>
          <a:xfrm>
            <a:off x="6711565" y="686120"/>
            <a:ext cx="1517904" cy="1517904"/>
          </a:xfrm>
          <a:custGeom>
            <a:avLst/>
            <a:gdLst>
              <a:gd name="connsiteX0" fmla="*/ 758952 w 1517904"/>
              <a:gd name="connsiteY0" fmla="*/ 0 h 1517904"/>
              <a:gd name="connsiteX1" fmla="*/ 1517904 w 1517904"/>
              <a:gd name="connsiteY1" fmla="*/ 758952 h 1517904"/>
              <a:gd name="connsiteX2" fmla="*/ 758952 w 1517904"/>
              <a:gd name="connsiteY2" fmla="*/ 1517904 h 1517904"/>
              <a:gd name="connsiteX3" fmla="*/ 0 w 1517904"/>
              <a:gd name="connsiteY3" fmla="*/ 758952 h 1517904"/>
              <a:gd name="connsiteX4" fmla="*/ 758952 w 1517904"/>
              <a:gd name="connsiteY4" fmla="*/ 0 h 1517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7904" h="1517904">
                <a:moveTo>
                  <a:pt x="758952" y="0"/>
                </a:moveTo>
                <a:cubicBezTo>
                  <a:pt x="1178110" y="0"/>
                  <a:pt x="1517904" y="339794"/>
                  <a:pt x="1517904" y="758952"/>
                </a:cubicBezTo>
                <a:cubicBezTo>
                  <a:pt x="1517904" y="1178110"/>
                  <a:pt x="1178110" y="1517904"/>
                  <a:pt x="758952" y="1517904"/>
                </a:cubicBezTo>
                <a:cubicBezTo>
                  <a:pt x="339794" y="1517904"/>
                  <a:pt x="0" y="1178110"/>
                  <a:pt x="0" y="758952"/>
                </a:cubicBezTo>
                <a:cubicBezTo>
                  <a:pt x="0" y="339794"/>
                  <a:pt x="339794" y="0"/>
                  <a:pt x="75895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9" name="PpHolder24">
            <a:extLst>
              <a:ext uri="{FF2B5EF4-FFF2-40B4-BE49-F238E27FC236}">
                <a16:creationId xmlns:a16="http://schemas.microsoft.com/office/drawing/2014/main" id="{D824819F-DD14-4D4D-84B3-32636D611EFF}"/>
              </a:ext>
            </a:extLst>
          </p:cNvPr>
          <p:cNvSpPr>
            <a:spLocks noGrp="1"/>
          </p:cNvSpPr>
          <p:nvPr userDrawn="1">
            <p:ph type="pic" sz="quarter" idx="10"/>
          </p:nvPr>
        </p:nvSpPr>
        <p:spPr>
          <a:xfrm>
            <a:off x="6711565" y="4653976"/>
            <a:ext cx="1517904" cy="1517904"/>
          </a:xfrm>
          <a:custGeom>
            <a:avLst/>
            <a:gdLst>
              <a:gd name="connsiteX0" fmla="*/ 758952 w 1517904"/>
              <a:gd name="connsiteY0" fmla="*/ 0 h 1517904"/>
              <a:gd name="connsiteX1" fmla="*/ 1517904 w 1517904"/>
              <a:gd name="connsiteY1" fmla="*/ 758952 h 1517904"/>
              <a:gd name="connsiteX2" fmla="*/ 758952 w 1517904"/>
              <a:gd name="connsiteY2" fmla="*/ 1517904 h 1517904"/>
              <a:gd name="connsiteX3" fmla="*/ 0 w 1517904"/>
              <a:gd name="connsiteY3" fmla="*/ 758952 h 1517904"/>
              <a:gd name="connsiteX4" fmla="*/ 758952 w 1517904"/>
              <a:gd name="connsiteY4" fmla="*/ 0 h 1517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7904" h="1517904">
                <a:moveTo>
                  <a:pt x="758952" y="0"/>
                </a:moveTo>
                <a:cubicBezTo>
                  <a:pt x="1178110" y="0"/>
                  <a:pt x="1517904" y="339794"/>
                  <a:pt x="1517904" y="758952"/>
                </a:cubicBezTo>
                <a:cubicBezTo>
                  <a:pt x="1517904" y="1178110"/>
                  <a:pt x="1178110" y="1517904"/>
                  <a:pt x="758952" y="1517904"/>
                </a:cubicBezTo>
                <a:cubicBezTo>
                  <a:pt x="339794" y="1517904"/>
                  <a:pt x="0" y="1178110"/>
                  <a:pt x="0" y="758952"/>
                </a:cubicBezTo>
                <a:cubicBezTo>
                  <a:pt x="0" y="339794"/>
                  <a:pt x="339794" y="0"/>
                  <a:pt x="75895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D1F90555-A82E-4A08-BFC0-FF2BCA5CC8E9}"/>
              </a:ext>
            </a:extLst>
          </p:cNvPr>
          <p:cNvSpPr>
            <a:spLocks noGrp="1"/>
          </p:cNvSpPr>
          <p:nvPr>
            <p:ph type="title" hasCustomPrompt="1"/>
          </p:nvPr>
        </p:nvSpPr>
        <p:spPr>
          <a:xfrm>
            <a:off x="2140321" y="1321138"/>
            <a:ext cx="2807141" cy="1444752"/>
          </a:xfrm>
          <a:prstGeom prst="rect">
            <a:avLst/>
          </a:prstGeom>
        </p:spPr>
        <p:txBody>
          <a:bodyPr anchor="ctr"/>
          <a:lstStyle>
            <a:lvl1pPr>
              <a:lnSpc>
                <a:spcPct val="100000"/>
              </a:lnSpc>
              <a:defRPr b="1">
                <a:solidFill>
                  <a:schemeClr val="tx1"/>
                </a:solidFill>
              </a:defRPr>
            </a:lvl1pPr>
          </a:lstStyle>
          <a:p>
            <a:r>
              <a:rPr lang="en-US" dirty="0"/>
              <a:t>Click to </a:t>
            </a:r>
            <a:br>
              <a:rPr lang="en-US" dirty="0"/>
            </a:br>
            <a:r>
              <a:rPr lang="en-US" dirty="0"/>
              <a:t>edit</a:t>
            </a:r>
            <a:endParaRPr lang="en-ID" dirty="0"/>
          </a:p>
        </p:txBody>
      </p:sp>
    </p:spTree>
    <p:extLst>
      <p:ext uri="{BB962C8B-B14F-4D97-AF65-F5344CB8AC3E}">
        <p14:creationId xmlns:p14="http://schemas.microsoft.com/office/powerpoint/2010/main" val="3790299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9" name="PpHolder4">
            <a:extLst>
              <a:ext uri="{FF2B5EF4-FFF2-40B4-BE49-F238E27FC236}">
                <a16:creationId xmlns:a16="http://schemas.microsoft.com/office/drawing/2014/main" id="{5B51247D-4651-4B27-9A8D-E06FD88C7921}"/>
              </a:ext>
            </a:extLst>
          </p:cNvPr>
          <p:cNvSpPr>
            <a:spLocks noGrp="1"/>
          </p:cNvSpPr>
          <p:nvPr>
            <p:ph type="pic" sz="quarter" idx="11"/>
          </p:nvPr>
        </p:nvSpPr>
        <p:spPr>
          <a:xfrm>
            <a:off x="608016" y="1604946"/>
            <a:ext cx="2744785" cy="3957654"/>
          </a:xfrm>
          <a:custGeom>
            <a:avLst/>
            <a:gdLst>
              <a:gd name="connsiteX0" fmla="*/ 131392 w 2744785"/>
              <a:gd name="connsiteY0" fmla="*/ 0 h 3957654"/>
              <a:gd name="connsiteX1" fmla="*/ 2613392 w 2744785"/>
              <a:gd name="connsiteY1" fmla="*/ 0 h 3957654"/>
              <a:gd name="connsiteX2" fmla="*/ 2744785 w 2744785"/>
              <a:gd name="connsiteY2" fmla="*/ 131393 h 3957654"/>
              <a:gd name="connsiteX3" fmla="*/ 2744785 w 2744785"/>
              <a:gd name="connsiteY3" fmla="*/ 3826261 h 3957654"/>
              <a:gd name="connsiteX4" fmla="*/ 2613392 w 2744785"/>
              <a:gd name="connsiteY4" fmla="*/ 3957654 h 3957654"/>
              <a:gd name="connsiteX5" fmla="*/ 131392 w 2744785"/>
              <a:gd name="connsiteY5" fmla="*/ 3957654 h 3957654"/>
              <a:gd name="connsiteX6" fmla="*/ 0 w 2744785"/>
              <a:gd name="connsiteY6" fmla="*/ 3826261 h 3957654"/>
              <a:gd name="connsiteX7" fmla="*/ 0 w 2744785"/>
              <a:gd name="connsiteY7" fmla="*/ 131393 h 3957654"/>
              <a:gd name="connsiteX8" fmla="*/ 131392 w 2744785"/>
              <a:gd name="connsiteY8" fmla="*/ 0 h 3957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44785" h="3957654">
                <a:moveTo>
                  <a:pt x="131392" y="0"/>
                </a:moveTo>
                <a:lnTo>
                  <a:pt x="2613392" y="0"/>
                </a:lnTo>
                <a:cubicBezTo>
                  <a:pt x="2685958" y="0"/>
                  <a:pt x="2744785" y="58827"/>
                  <a:pt x="2744785" y="131393"/>
                </a:cubicBezTo>
                <a:lnTo>
                  <a:pt x="2744785" y="3826261"/>
                </a:lnTo>
                <a:cubicBezTo>
                  <a:pt x="2744785" y="3898827"/>
                  <a:pt x="2685958" y="3957654"/>
                  <a:pt x="2613392" y="3957654"/>
                </a:cubicBezTo>
                <a:lnTo>
                  <a:pt x="131392" y="3957654"/>
                </a:lnTo>
                <a:cubicBezTo>
                  <a:pt x="58826" y="3957654"/>
                  <a:pt x="0" y="3898827"/>
                  <a:pt x="0" y="3826261"/>
                </a:cubicBezTo>
                <a:lnTo>
                  <a:pt x="0" y="131393"/>
                </a:lnTo>
                <a:cubicBezTo>
                  <a:pt x="0" y="58827"/>
                  <a:pt x="58826" y="0"/>
                  <a:pt x="131392" y="0"/>
                </a:cubicBez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17">
            <a:extLst>
              <a:ext uri="{FF2B5EF4-FFF2-40B4-BE49-F238E27FC236}">
                <a16:creationId xmlns:a16="http://schemas.microsoft.com/office/drawing/2014/main" id="{C7E8CA0F-4937-4E3D-8505-8D35F0BE0B89}"/>
              </a:ext>
            </a:extLst>
          </p:cNvPr>
          <p:cNvSpPr>
            <a:spLocks noGrp="1"/>
          </p:cNvSpPr>
          <p:nvPr userDrawn="1">
            <p:ph type="pic" sz="quarter" idx="10"/>
          </p:nvPr>
        </p:nvSpPr>
        <p:spPr>
          <a:xfrm>
            <a:off x="6400800" y="1604946"/>
            <a:ext cx="2744786" cy="3957654"/>
          </a:xfrm>
          <a:custGeom>
            <a:avLst/>
            <a:gdLst>
              <a:gd name="connsiteX0" fmla="*/ 131393 w 2744786"/>
              <a:gd name="connsiteY0" fmla="*/ 0 h 3957654"/>
              <a:gd name="connsiteX1" fmla="*/ 2613393 w 2744786"/>
              <a:gd name="connsiteY1" fmla="*/ 0 h 3957654"/>
              <a:gd name="connsiteX2" fmla="*/ 2744786 w 2744786"/>
              <a:gd name="connsiteY2" fmla="*/ 131393 h 3957654"/>
              <a:gd name="connsiteX3" fmla="*/ 2744786 w 2744786"/>
              <a:gd name="connsiteY3" fmla="*/ 3826261 h 3957654"/>
              <a:gd name="connsiteX4" fmla="*/ 2613393 w 2744786"/>
              <a:gd name="connsiteY4" fmla="*/ 3957654 h 3957654"/>
              <a:gd name="connsiteX5" fmla="*/ 131393 w 2744786"/>
              <a:gd name="connsiteY5" fmla="*/ 3957654 h 3957654"/>
              <a:gd name="connsiteX6" fmla="*/ 0 w 2744786"/>
              <a:gd name="connsiteY6" fmla="*/ 3826261 h 3957654"/>
              <a:gd name="connsiteX7" fmla="*/ 0 w 2744786"/>
              <a:gd name="connsiteY7" fmla="*/ 131393 h 3957654"/>
              <a:gd name="connsiteX8" fmla="*/ 131393 w 2744786"/>
              <a:gd name="connsiteY8" fmla="*/ 0 h 3957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44786" h="3957654">
                <a:moveTo>
                  <a:pt x="131393" y="0"/>
                </a:moveTo>
                <a:lnTo>
                  <a:pt x="2613393" y="0"/>
                </a:lnTo>
                <a:cubicBezTo>
                  <a:pt x="2685959" y="0"/>
                  <a:pt x="2744786" y="58827"/>
                  <a:pt x="2744786" y="131393"/>
                </a:cubicBezTo>
                <a:lnTo>
                  <a:pt x="2744786" y="3826261"/>
                </a:lnTo>
                <a:cubicBezTo>
                  <a:pt x="2744786" y="3898827"/>
                  <a:pt x="2685959" y="3957654"/>
                  <a:pt x="2613393" y="3957654"/>
                </a:cubicBezTo>
                <a:lnTo>
                  <a:pt x="131393" y="3957654"/>
                </a:lnTo>
                <a:cubicBezTo>
                  <a:pt x="58827" y="3957654"/>
                  <a:pt x="0" y="3898827"/>
                  <a:pt x="0" y="3826261"/>
                </a:cubicBezTo>
                <a:lnTo>
                  <a:pt x="0" y="131393"/>
                </a:lnTo>
                <a:cubicBezTo>
                  <a:pt x="0" y="58827"/>
                  <a:pt x="58827" y="0"/>
                  <a:pt x="131393" y="0"/>
                </a:cubicBez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E04A3A40-30C0-4CFB-A825-E77C5B30A8CA}"/>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3343788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12" name="PpHolder4">
            <a:extLst>
              <a:ext uri="{FF2B5EF4-FFF2-40B4-BE49-F238E27FC236}">
                <a16:creationId xmlns:a16="http://schemas.microsoft.com/office/drawing/2014/main" id="{E6924EC4-E316-4C21-B2C1-0B20E1345633}"/>
              </a:ext>
            </a:extLst>
          </p:cNvPr>
          <p:cNvSpPr>
            <a:spLocks noGrp="1"/>
          </p:cNvSpPr>
          <p:nvPr>
            <p:ph type="pic" sz="quarter" idx="12"/>
          </p:nvPr>
        </p:nvSpPr>
        <p:spPr>
          <a:xfrm>
            <a:off x="1" y="1600200"/>
            <a:ext cx="5181601" cy="5257800"/>
          </a:xfrm>
          <a:custGeom>
            <a:avLst/>
            <a:gdLst>
              <a:gd name="connsiteX0" fmla="*/ 0 w 5181601"/>
              <a:gd name="connsiteY0" fmla="*/ 0 h 5257800"/>
              <a:gd name="connsiteX1" fmla="*/ 5181601 w 5181601"/>
              <a:gd name="connsiteY1" fmla="*/ 0 h 5257800"/>
              <a:gd name="connsiteX2" fmla="*/ 5181601 w 5181601"/>
              <a:gd name="connsiteY2" fmla="*/ 5257800 h 5257800"/>
              <a:gd name="connsiteX3" fmla="*/ 0 w 5181601"/>
              <a:gd name="connsiteY3" fmla="*/ 5257800 h 5257800"/>
            </a:gdLst>
            <a:ahLst/>
            <a:cxnLst>
              <a:cxn ang="0">
                <a:pos x="connsiteX0" y="connsiteY0"/>
              </a:cxn>
              <a:cxn ang="0">
                <a:pos x="connsiteX1" y="connsiteY1"/>
              </a:cxn>
              <a:cxn ang="0">
                <a:pos x="connsiteX2" y="connsiteY2"/>
              </a:cxn>
              <a:cxn ang="0">
                <a:pos x="connsiteX3" y="connsiteY3"/>
              </a:cxn>
            </a:cxnLst>
            <a:rect l="l" t="t" r="r" b="b"/>
            <a:pathLst>
              <a:path w="5181601" h="5257800">
                <a:moveTo>
                  <a:pt x="0" y="0"/>
                </a:moveTo>
                <a:lnTo>
                  <a:pt x="5181601" y="0"/>
                </a:lnTo>
                <a:lnTo>
                  <a:pt x="5181601" y="5257800"/>
                </a:lnTo>
                <a:lnTo>
                  <a:pt x="0" y="52578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0" name="PpHolder5">
            <a:extLst>
              <a:ext uri="{FF2B5EF4-FFF2-40B4-BE49-F238E27FC236}">
                <a16:creationId xmlns:a16="http://schemas.microsoft.com/office/drawing/2014/main" id="{5B56127D-4ED5-41A4-8B19-8C2DE0B875F4}"/>
              </a:ext>
            </a:extLst>
          </p:cNvPr>
          <p:cNvSpPr>
            <a:spLocks noGrp="1"/>
          </p:cNvSpPr>
          <p:nvPr>
            <p:ph type="pic" sz="quarter" idx="11"/>
          </p:nvPr>
        </p:nvSpPr>
        <p:spPr>
          <a:xfrm>
            <a:off x="5487990" y="1600200"/>
            <a:ext cx="2436811" cy="2438400"/>
          </a:xfrm>
          <a:custGeom>
            <a:avLst/>
            <a:gdLst>
              <a:gd name="connsiteX0" fmla="*/ 0 w 2436811"/>
              <a:gd name="connsiteY0" fmla="*/ 0 h 2438400"/>
              <a:gd name="connsiteX1" fmla="*/ 2436811 w 2436811"/>
              <a:gd name="connsiteY1" fmla="*/ 0 h 2438400"/>
              <a:gd name="connsiteX2" fmla="*/ 2436811 w 2436811"/>
              <a:gd name="connsiteY2" fmla="*/ 2438400 h 2438400"/>
              <a:gd name="connsiteX3" fmla="*/ 0 w 2436811"/>
              <a:gd name="connsiteY3" fmla="*/ 2438400 h 2438400"/>
            </a:gdLst>
            <a:ahLst/>
            <a:cxnLst>
              <a:cxn ang="0">
                <a:pos x="connsiteX0" y="connsiteY0"/>
              </a:cxn>
              <a:cxn ang="0">
                <a:pos x="connsiteX1" y="connsiteY1"/>
              </a:cxn>
              <a:cxn ang="0">
                <a:pos x="connsiteX2" y="connsiteY2"/>
              </a:cxn>
              <a:cxn ang="0">
                <a:pos x="connsiteX3" y="connsiteY3"/>
              </a:cxn>
            </a:cxnLst>
            <a:rect l="l" t="t" r="r" b="b"/>
            <a:pathLst>
              <a:path w="2436811" h="2438400">
                <a:moveTo>
                  <a:pt x="0" y="0"/>
                </a:moveTo>
                <a:lnTo>
                  <a:pt x="2436811" y="0"/>
                </a:lnTo>
                <a:lnTo>
                  <a:pt x="2436811" y="2438400"/>
                </a:lnTo>
                <a:lnTo>
                  <a:pt x="0" y="24384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PpHolder6">
            <a:extLst>
              <a:ext uri="{FF2B5EF4-FFF2-40B4-BE49-F238E27FC236}">
                <a16:creationId xmlns:a16="http://schemas.microsoft.com/office/drawing/2014/main" id="{D406D9FC-0D4E-4964-981D-1B92D4305BA6}"/>
              </a:ext>
            </a:extLst>
          </p:cNvPr>
          <p:cNvSpPr>
            <a:spLocks noGrp="1"/>
          </p:cNvSpPr>
          <p:nvPr userDrawn="1">
            <p:ph type="pic" sz="quarter" idx="10"/>
          </p:nvPr>
        </p:nvSpPr>
        <p:spPr>
          <a:xfrm>
            <a:off x="8238931" y="1600200"/>
            <a:ext cx="2436812" cy="2438400"/>
          </a:xfrm>
          <a:custGeom>
            <a:avLst/>
            <a:gdLst>
              <a:gd name="connsiteX0" fmla="*/ 0 w 2436812"/>
              <a:gd name="connsiteY0" fmla="*/ 0 h 2438400"/>
              <a:gd name="connsiteX1" fmla="*/ 2436812 w 2436812"/>
              <a:gd name="connsiteY1" fmla="*/ 0 h 2438400"/>
              <a:gd name="connsiteX2" fmla="*/ 2436812 w 2436812"/>
              <a:gd name="connsiteY2" fmla="*/ 2438400 h 2438400"/>
              <a:gd name="connsiteX3" fmla="*/ 0 w 2436812"/>
              <a:gd name="connsiteY3" fmla="*/ 2438400 h 2438400"/>
            </a:gdLst>
            <a:ahLst/>
            <a:cxnLst>
              <a:cxn ang="0">
                <a:pos x="connsiteX0" y="connsiteY0"/>
              </a:cxn>
              <a:cxn ang="0">
                <a:pos x="connsiteX1" y="connsiteY1"/>
              </a:cxn>
              <a:cxn ang="0">
                <a:pos x="connsiteX2" y="connsiteY2"/>
              </a:cxn>
              <a:cxn ang="0">
                <a:pos x="connsiteX3" y="connsiteY3"/>
              </a:cxn>
            </a:cxnLst>
            <a:rect l="l" t="t" r="r" b="b"/>
            <a:pathLst>
              <a:path w="2436812" h="2438400">
                <a:moveTo>
                  <a:pt x="0" y="0"/>
                </a:moveTo>
                <a:lnTo>
                  <a:pt x="2436812" y="0"/>
                </a:lnTo>
                <a:lnTo>
                  <a:pt x="2436812" y="2438400"/>
                </a:lnTo>
                <a:lnTo>
                  <a:pt x="0" y="24384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5" name="Title 1">
            <a:extLst>
              <a:ext uri="{FF2B5EF4-FFF2-40B4-BE49-F238E27FC236}">
                <a16:creationId xmlns:a16="http://schemas.microsoft.com/office/drawing/2014/main" id="{30CCE4AA-A825-4013-8E60-831050D7BDF0}"/>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20120120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A5E0B476-2F96-4906-8DB4-49ED6A69C84A}"/>
              </a:ext>
            </a:extLst>
          </p:cNvPr>
          <p:cNvSpPr>
            <a:spLocks noGrp="1"/>
          </p:cNvSpPr>
          <p:nvPr>
            <p:ph type="pic" sz="quarter" idx="11"/>
          </p:nvPr>
        </p:nvSpPr>
        <p:spPr>
          <a:xfrm>
            <a:off x="5487990" y="0"/>
            <a:ext cx="6704011" cy="5562600"/>
          </a:xfrm>
          <a:custGeom>
            <a:avLst/>
            <a:gdLst>
              <a:gd name="connsiteX0" fmla="*/ 0 w 6704011"/>
              <a:gd name="connsiteY0" fmla="*/ 0 h 5562600"/>
              <a:gd name="connsiteX1" fmla="*/ 6704011 w 6704011"/>
              <a:gd name="connsiteY1" fmla="*/ 0 h 5562600"/>
              <a:gd name="connsiteX2" fmla="*/ 6704011 w 6704011"/>
              <a:gd name="connsiteY2" fmla="*/ 5562600 h 5562600"/>
              <a:gd name="connsiteX3" fmla="*/ 0 w 6704011"/>
              <a:gd name="connsiteY3" fmla="*/ 5562600 h 5562600"/>
            </a:gdLst>
            <a:ahLst/>
            <a:cxnLst>
              <a:cxn ang="0">
                <a:pos x="connsiteX0" y="connsiteY0"/>
              </a:cxn>
              <a:cxn ang="0">
                <a:pos x="connsiteX1" y="connsiteY1"/>
              </a:cxn>
              <a:cxn ang="0">
                <a:pos x="connsiteX2" y="connsiteY2"/>
              </a:cxn>
              <a:cxn ang="0">
                <a:pos x="connsiteX3" y="connsiteY3"/>
              </a:cxn>
            </a:cxnLst>
            <a:rect l="l" t="t" r="r" b="b"/>
            <a:pathLst>
              <a:path w="6704011" h="5562600">
                <a:moveTo>
                  <a:pt x="0" y="0"/>
                </a:moveTo>
                <a:lnTo>
                  <a:pt x="6704011" y="0"/>
                </a:lnTo>
                <a:lnTo>
                  <a:pt x="6704011" y="5562600"/>
                </a:lnTo>
                <a:lnTo>
                  <a:pt x="0" y="55626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2">
            <a:extLst>
              <a:ext uri="{FF2B5EF4-FFF2-40B4-BE49-F238E27FC236}">
                <a16:creationId xmlns:a16="http://schemas.microsoft.com/office/drawing/2014/main" id="{952E4A8C-D214-4CE1-AF92-B58153DD1BC9}"/>
              </a:ext>
            </a:extLst>
          </p:cNvPr>
          <p:cNvSpPr>
            <a:spLocks noGrp="1"/>
          </p:cNvSpPr>
          <p:nvPr userDrawn="1">
            <p:ph type="pic" sz="quarter" idx="10"/>
          </p:nvPr>
        </p:nvSpPr>
        <p:spPr>
          <a:xfrm>
            <a:off x="1" y="0"/>
            <a:ext cx="5181601" cy="5257800"/>
          </a:xfrm>
          <a:custGeom>
            <a:avLst/>
            <a:gdLst>
              <a:gd name="connsiteX0" fmla="*/ 0 w 5181601"/>
              <a:gd name="connsiteY0" fmla="*/ 0 h 5257800"/>
              <a:gd name="connsiteX1" fmla="*/ 5181601 w 5181601"/>
              <a:gd name="connsiteY1" fmla="*/ 0 h 5257800"/>
              <a:gd name="connsiteX2" fmla="*/ 5181601 w 5181601"/>
              <a:gd name="connsiteY2" fmla="*/ 5257800 h 5257800"/>
              <a:gd name="connsiteX3" fmla="*/ 0 w 5181601"/>
              <a:gd name="connsiteY3" fmla="*/ 5257800 h 5257800"/>
            </a:gdLst>
            <a:ahLst/>
            <a:cxnLst>
              <a:cxn ang="0">
                <a:pos x="connsiteX0" y="connsiteY0"/>
              </a:cxn>
              <a:cxn ang="0">
                <a:pos x="connsiteX1" y="connsiteY1"/>
              </a:cxn>
              <a:cxn ang="0">
                <a:pos x="connsiteX2" y="connsiteY2"/>
              </a:cxn>
              <a:cxn ang="0">
                <a:pos x="connsiteX3" y="connsiteY3"/>
              </a:cxn>
            </a:cxnLst>
            <a:rect l="l" t="t" r="r" b="b"/>
            <a:pathLst>
              <a:path w="5181601" h="5257800">
                <a:moveTo>
                  <a:pt x="0" y="0"/>
                </a:moveTo>
                <a:lnTo>
                  <a:pt x="5181601" y="0"/>
                </a:lnTo>
                <a:lnTo>
                  <a:pt x="5181601" y="5257800"/>
                </a:lnTo>
                <a:lnTo>
                  <a:pt x="0" y="52578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7533604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2E907EDF-F415-4175-838B-F32A7B3C833E}"/>
              </a:ext>
            </a:extLst>
          </p:cNvPr>
          <p:cNvSpPr>
            <a:spLocks noGrp="1"/>
          </p:cNvSpPr>
          <p:nvPr>
            <p:ph type="pic" sz="quarter" idx="10"/>
          </p:nvPr>
        </p:nvSpPr>
        <p:spPr>
          <a:xfrm>
            <a:off x="0" y="0"/>
            <a:ext cx="10669588" cy="6172200"/>
          </a:xfrm>
          <a:custGeom>
            <a:avLst/>
            <a:gdLst>
              <a:gd name="connsiteX0" fmla="*/ 0 w 10669588"/>
              <a:gd name="connsiteY0" fmla="*/ 0 h 6172200"/>
              <a:gd name="connsiteX1" fmla="*/ 10669588 w 10669588"/>
              <a:gd name="connsiteY1" fmla="*/ 0 h 6172200"/>
              <a:gd name="connsiteX2" fmla="*/ 10669588 w 10669588"/>
              <a:gd name="connsiteY2" fmla="*/ 5848616 h 6172200"/>
              <a:gd name="connsiteX3" fmla="*/ 10345626 w 10669588"/>
              <a:gd name="connsiteY3" fmla="*/ 6172200 h 6172200"/>
              <a:gd name="connsiteX4" fmla="*/ 0 w 10669588"/>
              <a:gd name="connsiteY4" fmla="*/ 6172200 h 6172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69588" h="6172200">
                <a:moveTo>
                  <a:pt x="0" y="0"/>
                </a:moveTo>
                <a:lnTo>
                  <a:pt x="10669588" y="0"/>
                </a:lnTo>
                <a:lnTo>
                  <a:pt x="10669588" y="5848616"/>
                </a:lnTo>
                <a:cubicBezTo>
                  <a:pt x="10669588" y="6027326"/>
                  <a:pt x="10524545" y="6172200"/>
                  <a:pt x="10345626" y="6172200"/>
                </a:cubicBezTo>
                <a:lnTo>
                  <a:pt x="0" y="61722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36666191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E62C097D-0908-4E31-A723-B15361E0E0F3}"/>
              </a:ext>
            </a:extLst>
          </p:cNvPr>
          <p:cNvSpPr>
            <a:spLocks noGrp="1"/>
          </p:cNvSpPr>
          <p:nvPr>
            <p:ph type="pic" sz="quarter" idx="11"/>
          </p:nvPr>
        </p:nvSpPr>
        <p:spPr>
          <a:xfrm>
            <a:off x="0" y="0"/>
            <a:ext cx="7010399" cy="5257800"/>
          </a:xfrm>
          <a:custGeom>
            <a:avLst/>
            <a:gdLst>
              <a:gd name="connsiteX0" fmla="*/ 0 w 7010399"/>
              <a:gd name="connsiteY0" fmla="*/ 0 h 5257800"/>
              <a:gd name="connsiteX1" fmla="*/ 7010399 w 7010399"/>
              <a:gd name="connsiteY1" fmla="*/ 0 h 5257800"/>
              <a:gd name="connsiteX2" fmla="*/ 7010399 w 7010399"/>
              <a:gd name="connsiteY2" fmla="*/ 5257800 h 5257800"/>
              <a:gd name="connsiteX3" fmla="*/ 0 w 7010399"/>
              <a:gd name="connsiteY3" fmla="*/ 5257800 h 5257800"/>
            </a:gdLst>
            <a:ahLst/>
            <a:cxnLst>
              <a:cxn ang="0">
                <a:pos x="connsiteX0" y="connsiteY0"/>
              </a:cxn>
              <a:cxn ang="0">
                <a:pos x="connsiteX1" y="connsiteY1"/>
              </a:cxn>
              <a:cxn ang="0">
                <a:pos x="connsiteX2" y="connsiteY2"/>
              </a:cxn>
              <a:cxn ang="0">
                <a:pos x="connsiteX3" y="connsiteY3"/>
              </a:cxn>
            </a:cxnLst>
            <a:rect l="l" t="t" r="r" b="b"/>
            <a:pathLst>
              <a:path w="7010399" h="5257800">
                <a:moveTo>
                  <a:pt x="0" y="0"/>
                </a:moveTo>
                <a:lnTo>
                  <a:pt x="7010399" y="0"/>
                </a:lnTo>
                <a:lnTo>
                  <a:pt x="7010399" y="5257800"/>
                </a:lnTo>
                <a:lnTo>
                  <a:pt x="0" y="52578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2">
            <a:extLst>
              <a:ext uri="{FF2B5EF4-FFF2-40B4-BE49-F238E27FC236}">
                <a16:creationId xmlns:a16="http://schemas.microsoft.com/office/drawing/2014/main" id="{D1C9BDA5-9F39-45D7-89F0-9919F2B89958}"/>
              </a:ext>
            </a:extLst>
          </p:cNvPr>
          <p:cNvSpPr>
            <a:spLocks noGrp="1"/>
          </p:cNvSpPr>
          <p:nvPr userDrawn="1">
            <p:ph type="pic" sz="quarter" idx="10"/>
          </p:nvPr>
        </p:nvSpPr>
        <p:spPr>
          <a:xfrm>
            <a:off x="7010402" y="0"/>
            <a:ext cx="5181599" cy="6858000"/>
          </a:xfrm>
          <a:custGeom>
            <a:avLst/>
            <a:gdLst>
              <a:gd name="connsiteX0" fmla="*/ 0 w 5181599"/>
              <a:gd name="connsiteY0" fmla="*/ 0 h 6858000"/>
              <a:gd name="connsiteX1" fmla="*/ 5181599 w 5181599"/>
              <a:gd name="connsiteY1" fmla="*/ 0 h 6858000"/>
              <a:gd name="connsiteX2" fmla="*/ 5181599 w 5181599"/>
              <a:gd name="connsiteY2" fmla="*/ 6858000 h 6858000"/>
              <a:gd name="connsiteX3" fmla="*/ 0 w 51815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181599" h="6858000">
                <a:moveTo>
                  <a:pt x="0" y="0"/>
                </a:moveTo>
                <a:lnTo>
                  <a:pt x="5181599" y="0"/>
                </a:lnTo>
                <a:lnTo>
                  <a:pt x="5181599"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40921494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20">
    <p:spTree>
      <p:nvGrpSpPr>
        <p:cNvPr id="1" name=""/>
        <p:cNvGrpSpPr/>
        <p:nvPr/>
      </p:nvGrpSpPr>
      <p:grpSpPr>
        <a:xfrm>
          <a:off x="0" y="0"/>
          <a:ext cx="0" cy="0"/>
          <a:chOff x="0" y="0"/>
          <a:chExt cx="0" cy="0"/>
        </a:xfrm>
      </p:grpSpPr>
      <p:sp>
        <p:nvSpPr>
          <p:cNvPr id="9" name="PpHolder2">
            <a:extLst>
              <a:ext uri="{FF2B5EF4-FFF2-40B4-BE49-F238E27FC236}">
                <a16:creationId xmlns:a16="http://schemas.microsoft.com/office/drawing/2014/main" id="{665092A6-AE68-4EF5-A03C-B06CF42F4924}"/>
              </a:ext>
            </a:extLst>
          </p:cNvPr>
          <p:cNvSpPr>
            <a:spLocks noGrp="1"/>
          </p:cNvSpPr>
          <p:nvPr>
            <p:ph type="pic" sz="quarter" idx="11"/>
          </p:nvPr>
        </p:nvSpPr>
        <p:spPr>
          <a:xfrm>
            <a:off x="0" y="0"/>
            <a:ext cx="3352800" cy="6858000"/>
          </a:xfrm>
          <a:custGeom>
            <a:avLst/>
            <a:gdLst>
              <a:gd name="connsiteX0" fmla="*/ 0 w 3352800"/>
              <a:gd name="connsiteY0" fmla="*/ 0 h 6858000"/>
              <a:gd name="connsiteX1" fmla="*/ 3352800 w 3352800"/>
              <a:gd name="connsiteY1" fmla="*/ 0 h 6858000"/>
              <a:gd name="connsiteX2" fmla="*/ 3352800 w 3352800"/>
              <a:gd name="connsiteY2" fmla="*/ 6858000 h 6858000"/>
              <a:gd name="connsiteX3" fmla="*/ 0 w 33528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352800" h="6858000">
                <a:moveTo>
                  <a:pt x="0" y="0"/>
                </a:moveTo>
                <a:lnTo>
                  <a:pt x="3352800" y="0"/>
                </a:lnTo>
                <a:lnTo>
                  <a:pt x="3352800" y="6858000"/>
                </a:lnTo>
                <a:lnTo>
                  <a:pt x="0" y="68580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7">
            <a:extLst>
              <a:ext uri="{FF2B5EF4-FFF2-40B4-BE49-F238E27FC236}">
                <a16:creationId xmlns:a16="http://schemas.microsoft.com/office/drawing/2014/main" id="{95CDC8DA-34FB-4BCA-8843-FADC646CD637}"/>
              </a:ext>
            </a:extLst>
          </p:cNvPr>
          <p:cNvSpPr>
            <a:spLocks noGrp="1"/>
          </p:cNvSpPr>
          <p:nvPr userDrawn="1">
            <p:ph type="pic" sz="quarter" idx="10"/>
          </p:nvPr>
        </p:nvSpPr>
        <p:spPr>
          <a:xfrm>
            <a:off x="1522413" y="1289103"/>
            <a:ext cx="3354388" cy="2749498"/>
          </a:xfrm>
          <a:custGeom>
            <a:avLst/>
            <a:gdLst>
              <a:gd name="connsiteX0" fmla="*/ 150343 w 3354388"/>
              <a:gd name="connsiteY0" fmla="*/ 0 h 2749498"/>
              <a:gd name="connsiteX1" fmla="*/ 3204045 w 3354388"/>
              <a:gd name="connsiteY1" fmla="*/ 0 h 2749498"/>
              <a:gd name="connsiteX2" fmla="*/ 3354388 w 3354388"/>
              <a:gd name="connsiteY2" fmla="*/ 150343 h 2749498"/>
              <a:gd name="connsiteX3" fmla="*/ 3354388 w 3354388"/>
              <a:gd name="connsiteY3" fmla="*/ 2599155 h 2749498"/>
              <a:gd name="connsiteX4" fmla="*/ 3204045 w 3354388"/>
              <a:gd name="connsiteY4" fmla="*/ 2749498 h 2749498"/>
              <a:gd name="connsiteX5" fmla="*/ 150343 w 3354388"/>
              <a:gd name="connsiteY5" fmla="*/ 2749498 h 2749498"/>
              <a:gd name="connsiteX6" fmla="*/ 0 w 3354388"/>
              <a:gd name="connsiteY6" fmla="*/ 2599155 h 2749498"/>
              <a:gd name="connsiteX7" fmla="*/ 0 w 3354388"/>
              <a:gd name="connsiteY7" fmla="*/ 150343 h 2749498"/>
              <a:gd name="connsiteX8" fmla="*/ 150343 w 3354388"/>
              <a:gd name="connsiteY8" fmla="*/ 0 h 2749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54388" h="2749498">
                <a:moveTo>
                  <a:pt x="150343" y="0"/>
                </a:moveTo>
                <a:lnTo>
                  <a:pt x="3204045" y="0"/>
                </a:lnTo>
                <a:cubicBezTo>
                  <a:pt x="3287077" y="0"/>
                  <a:pt x="3354388" y="67311"/>
                  <a:pt x="3354388" y="150343"/>
                </a:cubicBezTo>
                <a:lnTo>
                  <a:pt x="3354388" y="2599155"/>
                </a:lnTo>
                <a:cubicBezTo>
                  <a:pt x="3354388" y="2682187"/>
                  <a:pt x="3287077" y="2749498"/>
                  <a:pt x="3204045" y="2749498"/>
                </a:cubicBezTo>
                <a:lnTo>
                  <a:pt x="150343" y="2749498"/>
                </a:lnTo>
                <a:cubicBezTo>
                  <a:pt x="67310" y="2749498"/>
                  <a:pt x="0" y="2682187"/>
                  <a:pt x="0" y="2599155"/>
                </a:cubicBezTo>
                <a:lnTo>
                  <a:pt x="0" y="150343"/>
                </a:lnTo>
                <a:cubicBezTo>
                  <a:pt x="0" y="67311"/>
                  <a:pt x="67310" y="0"/>
                  <a:pt x="150343" y="0"/>
                </a:cubicBez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95D957B5-E1F8-47DC-B0AB-28CD84681FEA}"/>
              </a:ext>
            </a:extLst>
          </p:cNvPr>
          <p:cNvSpPr>
            <a:spLocks noGrp="1"/>
          </p:cNvSpPr>
          <p:nvPr>
            <p:ph type="title"/>
          </p:nvPr>
        </p:nvSpPr>
        <p:spPr>
          <a:xfrm>
            <a:off x="6615069" y="2074865"/>
            <a:ext cx="5218865" cy="768096"/>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16154795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21">
    <p:spTree>
      <p:nvGrpSpPr>
        <p:cNvPr id="1" name=""/>
        <p:cNvGrpSpPr/>
        <p:nvPr/>
      </p:nvGrpSpPr>
      <p:grpSpPr>
        <a:xfrm>
          <a:off x="0" y="0"/>
          <a:ext cx="0" cy="0"/>
          <a:chOff x="0" y="0"/>
          <a:chExt cx="0" cy="0"/>
        </a:xfrm>
      </p:grpSpPr>
      <p:sp>
        <p:nvSpPr>
          <p:cNvPr id="5" name="PpHolder13">
            <a:extLst>
              <a:ext uri="{FF2B5EF4-FFF2-40B4-BE49-F238E27FC236}">
                <a16:creationId xmlns:a16="http://schemas.microsoft.com/office/drawing/2014/main" id="{09419055-C1F0-4912-BB96-EBAFEA9BDDAB}"/>
              </a:ext>
            </a:extLst>
          </p:cNvPr>
          <p:cNvSpPr>
            <a:spLocks noGrp="1"/>
          </p:cNvSpPr>
          <p:nvPr>
            <p:ph type="pic" sz="quarter" idx="10"/>
          </p:nvPr>
        </p:nvSpPr>
        <p:spPr>
          <a:xfrm>
            <a:off x="1" y="1987421"/>
            <a:ext cx="4573589" cy="2666343"/>
          </a:xfrm>
          <a:custGeom>
            <a:avLst/>
            <a:gdLst>
              <a:gd name="connsiteX0" fmla="*/ 0 w 4573589"/>
              <a:gd name="connsiteY0" fmla="*/ 0 h 2666343"/>
              <a:gd name="connsiteX1" fmla="*/ 4573589 w 4573589"/>
              <a:gd name="connsiteY1" fmla="*/ 0 h 2666343"/>
              <a:gd name="connsiteX2" fmla="*/ 4573589 w 4573589"/>
              <a:gd name="connsiteY2" fmla="*/ 2666343 h 2666343"/>
              <a:gd name="connsiteX3" fmla="*/ 0 w 4573589"/>
              <a:gd name="connsiteY3" fmla="*/ 2666343 h 2666343"/>
            </a:gdLst>
            <a:ahLst/>
            <a:cxnLst>
              <a:cxn ang="0">
                <a:pos x="connsiteX0" y="connsiteY0"/>
              </a:cxn>
              <a:cxn ang="0">
                <a:pos x="connsiteX1" y="connsiteY1"/>
              </a:cxn>
              <a:cxn ang="0">
                <a:pos x="connsiteX2" y="connsiteY2"/>
              </a:cxn>
              <a:cxn ang="0">
                <a:pos x="connsiteX3" y="connsiteY3"/>
              </a:cxn>
            </a:cxnLst>
            <a:rect l="l" t="t" r="r" b="b"/>
            <a:pathLst>
              <a:path w="4573589" h="2666343">
                <a:moveTo>
                  <a:pt x="0" y="0"/>
                </a:moveTo>
                <a:lnTo>
                  <a:pt x="4573589" y="0"/>
                </a:lnTo>
                <a:lnTo>
                  <a:pt x="4573589" y="2666343"/>
                </a:lnTo>
                <a:lnTo>
                  <a:pt x="0" y="2666343"/>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3" name="Title 1">
            <a:extLst>
              <a:ext uri="{FF2B5EF4-FFF2-40B4-BE49-F238E27FC236}">
                <a16:creationId xmlns:a16="http://schemas.microsoft.com/office/drawing/2014/main" id="{5E17D54D-E6AC-46E6-B177-DDE03261E480}"/>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3753711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SlideAdd22">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0A812709-8209-4EC3-83B3-7F52F7A28C04}"/>
              </a:ext>
            </a:extLst>
          </p:cNvPr>
          <p:cNvSpPr>
            <a:spLocks noGrp="1"/>
          </p:cNvSpPr>
          <p:nvPr>
            <p:ph type="pic" sz="quarter" idx="11"/>
          </p:nvPr>
        </p:nvSpPr>
        <p:spPr>
          <a:xfrm>
            <a:off x="2447654" y="4046892"/>
            <a:ext cx="7296695" cy="2811108"/>
          </a:xfrm>
          <a:custGeom>
            <a:avLst/>
            <a:gdLst>
              <a:gd name="connsiteX0" fmla="*/ 3648347 w 7296695"/>
              <a:gd name="connsiteY0" fmla="*/ 0 h 2811108"/>
              <a:gd name="connsiteX1" fmla="*/ 7281194 w 7296695"/>
              <a:gd name="connsiteY1" fmla="*/ 2731046 h 2811108"/>
              <a:gd name="connsiteX2" fmla="*/ 7296695 w 7296695"/>
              <a:gd name="connsiteY2" fmla="*/ 2811108 h 2811108"/>
              <a:gd name="connsiteX3" fmla="*/ 0 w 7296695"/>
              <a:gd name="connsiteY3" fmla="*/ 2811108 h 2811108"/>
              <a:gd name="connsiteX4" fmla="*/ 15501 w 7296695"/>
              <a:gd name="connsiteY4" fmla="*/ 2731046 h 2811108"/>
              <a:gd name="connsiteX5" fmla="*/ 3648347 w 7296695"/>
              <a:gd name="connsiteY5" fmla="*/ 0 h 2811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96695" h="2811108">
                <a:moveTo>
                  <a:pt x="3648347" y="0"/>
                </a:moveTo>
                <a:cubicBezTo>
                  <a:pt x="5440324" y="0"/>
                  <a:pt x="6935420" y="1172441"/>
                  <a:pt x="7281194" y="2731046"/>
                </a:cubicBezTo>
                <a:lnTo>
                  <a:pt x="7296695" y="2811108"/>
                </a:lnTo>
                <a:lnTo>
                  <a:pt x="0" y="2811108"/>
                </a:lnTo>
                <a:lnTo>
                  <a:pt x="15501" y="2731046"/>
                </a:lnTo>
                <a:cubicBezTo>
                  <a:pt x="361275" y="1172441"/>
                  <a:pt x="1856371" y="0"/>
                  <a:pt x="3648347"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7" name="PpHolder21">
            <a:extLst>
              <a:ext uri="{FF2B5EF4-FFF2-40B4-BE49-F238E27FC236}">
                <a16:creationId xmlns:a16="http://schemas.microsoft.com/office/drawing/2014/main" id="{9CF229D8-BC67-49D9-875A-EC766595140E}"/>
              </a:ext>
            </a:extLst>
          </p:cNvPr>
          <p:cNvSpPr>
            <a:spLocks noGrp="1"/>
          </p:cNvSpPr>
          <p:nvPr userDrawn="1">
            <p:ph type="pic" sz="quarter" idx="10"/>
          </p:nvPr>
        </p:nvSpPr>
        <p:spPr>
          <a:xfrm>
            <a:off x="4150520" y="2999638"/>
            <a:ext cx="3901799" cy="2458770"/>
          </a:xfrm>
          <a:custGeom>
            <a:avLst/>
            <a:gdLst>
              <a:gd name="connsiteX0" fmla="*/ 0 w 3901799"/>
              <a:gd name="connsiteY0" fmla="*/ 0 h 2458770"/>
              <a:gd name="connsiteX1" fmla="*/ 3901799 w 3901799"/>
              <a:gd name="connsiteY1" fmla="*/ 0 h 2458770"/>
              <a:gd name="connsiteX2" fmla="*/ 3901799 w 3901799"/>
              <a:gd name="connsiteY2" fmla="*/ 2458770 h 2458770"/>
              <a:gd name="connsiteX3" fmla="*/ 0 w 3901799"/>
              <a:gd name="connsiteY3" fmla="*/ 2458770 h 2458770"/>
            </a:gdLst>
            <a:ahLst/>
            <a:cxnLst>
              <a:cxn ang="0">
                <a:pos x="connsiteX0" y="connsiteY0"/>
              </a:cxn>
              <a:cxn ang="0">
                <a:pos x="connsiteX1" y="connsiteY1"/>
              </a:cxn>
              <a:cxn ang="0">
                <a:pos x="connsiteX2" y="connsiteY2"/>
              </a:cxn>
              <a:cxn ang="0">
                <a:pos x="connsiteX3" y="connsiteY3"/>
              </a:cxn>
            </a:cxnLst>
            <a:rect l="l" t="t" r="r" b="b"/>
            <a:pathLst>
              <a:path w="3901799" h="2458770">
                <a:moveTo>
                  <a:pt x="0" y="0"/>
                </a:moveTo>
                <a:lnTo>
                  <a:pt x="3901799" y="0"/>
                </a:lnTo>
                <a:lnTo>
                  <a:pt x="3901799" y="2458770"/>
                </a:lnTo>
                <a:lnTo>
                  <a:pt x="0" y="245877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3457EC6E-5A7F-472B-A143-8E3F28F88700}"/>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12034169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lideAdd23">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A9B5D9E4-B5E7-471C-B508-0DB3890C28F1}"/>
              </a:ext>
            </a:extLst>
          </p:cNvPr>
          <p:cNvSpPr>
            <a:spLocks noGrp="1"/>
          </p:cNvSpPr>
          <p:nvPr>
            <p:ph type="pic" sz="quarter" idx="10"/>
          </p:nvPr>
        </p:nvSpPr>
        <p:spPr>
          <a:xfrm>
            <a:off x="0" y="1606440"/>
            <a:ext cx="12192000" cy="2432161"/>
          </a:xfrm>
          <a:custGeom>
            <a:avLst/>
            <a:gdLst>
              <a:gd name="connsiteX0" fmla="*/ 0 w 12192000"/>
              <a:gd name="connsiteY0" fmla="*/ 0 h 2432161"/>
              <a:gd name="connsiteX1" fmla="*/ 12192000 w 12192000"/>
              <a:gd name="connsiteY1" fmla="*/ 0 h 2432161"/>
              <a:gd name="connsiteX2" fmla="*/ 12192000 w 12192000"/>
              <a:gd name="connsiteY2" fmla="*/ 2432161 h 2432161"/>
              <a:gd name="connsiteX3" fmla="*/ 0 w 12192000"/>
              <a:gd name="connsiteY3" fmla="*/ 2432161 h 2432161"/>
            </a:gdLst>
            <a:ahLst/>
            <a:cxnLst>
              <a:cxn ang="0">
                <a:pos x="connsiteX0" y="connsiteY0"/>
              </a:cxn>
              <a:cxn ang="0">
                <a:pos x="connsiteX1" y="connsiteY1"/>
              </a:cxn>
              <a:cxn ang="0">
                <a:pos x="connsiteX2" y="connsiteY2"/>
              </a:cxn>
              <a:cxn ang="0">
                <a:pos x="connsiteX3" y="connsiteY3"/>
              </a:cxn>
            </a:cxnLst>
            <a:rect l="l" t="t" r="r" b="b"/>
            <a:pathLst>
              <a:path w="12192000" h="2432161">
                <a:moveTo>
                  <a:pt x="0" y="0"/>
                </a:moveTo>
                <a:lnTo>
                  <a:pt x="12192000" y="0"/>
                </a:lnTo>
                <a:lnTo>
                  <a:pt x="12192000" y="2432161"/>
                </a:lnTo>
                <a:lnTo>
                  <a:pt x="0" y="2432161"/>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3" name="Title 1">
            <a:extLst>
              <a:ext uri="{FF2B5EF4-FFF2-40B4-BE49-F238E27FC236}">
                <a16:creationId xmlns:a16="http://schemas.microsoft.com/office/drawing/2014/main" id="{46665B3C-C890-4A05-9612-317324772946}"/>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4370285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SlideAdd27">
    <p:spTree>
      <p:nvGrpSpPr>
        <p:cNvPr id="1" name=""/>
        <p:cNvGrpSpPr/>
        <p:nvPr/>
      </p:nvGrpSpPr>
      <p:grpSpPr>
        <a:xfrm>
          <a:off x="0" y="0"/>
          <a:ext cx="0" cy="0"/>
          <a:chOff x="0" y="0"/>
          <a:chExt cx="0" cy="0"/>
        </a:xfrm>
      </p:grpSpPr>
      <p:sp>
        <p:nvSpPr>
          <p:cNvPr id="12" name="PpHolder2">
            <a:extLst>
              <a:ext uri="{FF2B5EF4-FFF2-40B4-BE49-F238E27FC236}">
                <a16:creationId xmlns:a16="http://schemas.microsoft.com/office/drawing/2014/main" id="{E88CD2FA-B1A7-43E7-A4A0-710DA5CE6A6A}"/>
              </a:ext>
            </a:extLst>
          </p:cNvPr>
          <p:cNvSpPr>
            <a:spLocks noGrp="1"/>
          </p:cNvSpPr>
          <p:nvPr>
            <p:ph type="pic" sz="quarter" idx="12"/>
          </p:nvPr>
        </p:nvSpPr>
        <p:spPr>
          <a:xfrm>
            <a:off x="7929928" y="2214013"/>
            <a:ext cx="2744787" cy="1521302"/>
          </a:xfrm>
          <a:custGeom>
            <a:avLst/>
            <a:gdLst>
              <a:gd name="connsiteX0" fmla="*/ 0 w 2744787"/>
              <a:gd name="connsiteY0" fmla="*/ 0 h 1521302"/>
              <a:gd name="connsiteX1" fmla="*/ 2744787 w 2744787"/>
              <a:gd name="connsiteY1" fmla="*/ 0 h 1521302"/>
              <a:gd name="connsiteX2" fmla="*/ 2744787 w 2744787"/>
              <a:gd name="connsiteY2" fmla="*/ 1521302 h 1521302"/>
              <a:gd name="connsiteX3" fmla="*/ 0 w 2744787"/>
              <a:gd name="connsiteY3" fmla="*/ 1521302 h 1521302"/>
            </a:gdLst>
            <a:ahLst/>
            <a:cxnLst>
              <a:cxn ang="0">
                <a:pos x="connsiteX0" y="connsiteY0"/>
              </a:cxn>
              <a:cxn ang="0">
                <a:pos x="connsiteX1" y="connsiteY1"/>
              </a:cxn>
              <a:cxn ang="0">
                <a:pos x="connsiteX2" y="connsiteY2"/>
              </a:cxn>
              <a:cxn ang="0">
                <a:pos x="connsiteX3" y="connsiteY3"/>
              </a:cxn>
            </a:cxnLst>
            <a:rect l="l" t="t" r="r" b="b"/>
            <a:pathLst>
              <a:path w="2744787" h="1521302">
                <a:moveTo>
                  <a:pt x="0" y="0"/>
                </a:moveTo>
                <a:lnTo>
                  <a:pt x="2744787" y="0"/>
                </a:lnTo>
                <a:lnTo>
                  <a:pt x="2744787" y="1521302"/>
                </a:lnTo>
                <a:lnTo>
                  <a:pt x="0" y="152130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0" name="PpHolder4">
            <a:extLst>
              <a:ext uri="{FF2B5EF4-FFF2-40B4-BE49-F238E27FC236}">
                <a16:creationId xmlns:a16="http://schemas.microsoft.com/office/drawing/2014/main" id="{F11FB748-8CF1-4C84-A82B-47B6875C6220}"/>
              </a:ext>
            </a:extLst>
          </p:cNvPr>
          <p:cNvSpPr>
            <a:spLocks noGrp="1"/>
          </p:cNvSpPr>
          <p:nvPr>
            <p:ph type="pic" sz="quarter" idx="11"/>
          </p:nvPr>
        </p:nvSpPr>
        <p:spPr>
          <a:xfrm>
            <a:off x="4700339" y="1902302"/>
            <a:ext cx="2791325" cy="1828800"/>
          </a:xfrm>
          <a:custGeom>
            <a:avLst/>
            <a:gdLst>
              <a:gd name="connsiteX0" fmla="*/ 0 w 2791325"/>
              <a:gd name="connsiteY0" fmla="*/ 0 h 1828800"/>
              <a:gd name="connsiteX1" fmla="*/ 2791325 w 2791325"/>
              <a:gd name="connsiteY1" fmla="*/ 0 h 1828800"/>
              <a:gd name="connsiteX2" fmla="*/ 2791325 w 2791325"/>
              <a:gd name="connsiteY2" fmla="*/ 1828800 h 1828800"/>
              <a:gd name="connsiteX3" fmla="*/ 0 w 2791325"/>
              <a:gd name="connsiteY3" fmla="*/ 1828800 h 1828800"/>
            </a:gdLst>
            <a:ahLst/>
            <a:cxnLst>
              <a:cxn ang="0">
                <a:pos x="connsiteX0" y="connsiteY0"/>
              </a:cxn>
              <a:cxn ang="0">
                <a:pos x="connsiteX1" y="connsiteY1"/>
              </a:cxn>
              <a:cxn ang="0">
                <a:pos x="connsiteX2" y="connsiteY2"/>
              </a:cxn>
              <a:cxn ang="0">
                <a:pos x="connsiteX3" y="connsiteY3"/>
              </a:cxn>
            </a:cxnLst>
            <a:rect l="l" t="t" r="r" b="b"/>
            <a:pathLst>
              <a:path w="2791325" h="1828800">
                <a:moveTo>
                  <a:pt x="0" y="0"/>
                </a:moveTo>
                <a:lnTo>
                  <a:pt x="2791325" y="0"/>
                </a:lnTo>
                <a:lnTo>
                  <a:pt x="2791325" y="1828800"/>
                </a:lnTo>
                <a:lnTo>
                  <a:pt x="0" y="18288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PpHolder6">
            <a:extLst>
              <a:ext uri="{FF2B5EF4-FFF2-40B4-BE49-F238E27FC236}">
                <a16:creationId xmlns:a16="http://schemas.microsoft.com/office/drawing/2014/main" id="{40A8F0B9-D4D5-4FDB-ADCA-DAA3C7BAFB2E}"/>
              </a:ext>
            </a:extLst>
          </p:cNvPr>
          <p:cNvSpPr>
            <a:spLocks noGrp="1"/>
          </p:cNvSpPr>
          <p:nvPr userDrawn="1">
            <p:ph type="pic" sz="quarter" idx="10"/>
          </p:nvPr>
        </p:nvSpPr>
        <p:spPr>
          <a:xfrm>
            <a:off x="1522413" y="2209800"/>
            <a:ext cx="2744788" cy="1521302"/>
          </a:xfrm>
          <a:custGeom>
            <a:avLst/>
            <a:gdLst>
              <a:gd name="connsiteX0" fmla="*/ 0 w 2744788"/>
              <a:gd name="connsiteY0" fmla="*/ 0 h 1521302"/>
              <a:gd name="connsiteX1" fmla="*/ 2744788 w 2744788"/>
              <a:gd name="connsiteY1" fmla="*/ 0 h 1521302"/>
              <a:gd name="connsiteX2" fmla="*/ 2744788 w 2744788"/>
              <a:gd name="connsiteY2" fmla="*/ 1521302 h 1521302"/>
              <a:gd name="connsiteX3" fmla="*/ 0 w 2744788"/>
              <a:gd name="connsiteY3" fmla="*/ 1521302 h 1521302"/>
            </a:gdLst>
            <a:ahLst/>
            <a:cxnLst>
              <a:cxn ang="0">
                <a:pos x="connsiteX0" y="connsiteY0"/>
              </a:cxn>
              <a:cxn ang="0">
                <a:pos x="connsiteX1" y="connsiteY1"/>
              </a:cxn>
              <a:cxn ang="0">
                <a:pos x="connsiteX2" y="connsiteY2"/>
              </a:cxn>
              <a:cxn ang="0">
                <a:pos x="connsiteX3" y="connsiteY3"/>
              </a:cxn>
            </a:cxnLst>
            <a:rect l="l" t="t" r="r" b="b"/>
            <a:pathLst>
              <a:path w="2744788" h="1521302">
                <a:moveTo>
                  <a:pt x="0" y="0"/>
                </a:moveTo>
                <a:lnTo>
                  <a:pt x="2744788" y="0"/>
                </a:lnTo>
                <a:lnTo>
                  <a:pt x="2744788" y="1521302"/>
                </a:lnTo>
                <a:lnTo>
                  <a:pt x="0" y="152130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5" name="Title 1">
            <a:extLst>
              <a:ext uri="{FF2B5EF4-FFF2-40B4-BE49-F238E27FC236}">
                <a16:creationId xmlns:a16="http://schemas.microsoft.com/office/drawing/2014/main" id="{532504B8-EA09-4D28-ACA3-B1B5DD43A55B}"/>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13961334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SlideAdd28">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72CCC4A9-168D-498F-B3D1-E1E3BA72CF55}"/>
              </a:ext>
            </a:extLst>
          </p:cNvPr>
          <p:cNvSpPr>
            <a:spLocks noGrp="1"/>
          </p:cNvSpPr>
          <p:nvPr>
            <p:ph type="pic" sz="quarter" idx="11"/>
          </p:nvPr>
        </p:nvSpPr>
        <p:spPr>
          <a:xfrm>
            <a:off x="1217614" y="1905000"/>
            <a:ext cx="9756775" cy="3657600"/>
          </a:xfrm>
          <a:custGeom>
            <a:avLst/>
            <a:gdLst>
              <a:gd name="connsiteX0" fmla="*/ 0 w 9756775"/>
              <a:gd name="connsiteY0" fmla="*/ 0 h 3657600"/>
              <a:gd name="connsiteX1" fmla="*/ 9756775 w 9756775"/>
              <a:gd name="connsiteY1" fmla="*/ 0 h 3657600"/>
              <a:gd name="connsiteX2" fmla="*/ 9756775 w 9756775"/>
              <a:gd name="connsiteY2" fmla="*/ 3657600 h 3657600"/>
              <a:gd name="connsiteX3" fmla="*/ 0 w 9756775"/>
              <a:gd name="connsiteY3" fmla="*/ 3657600 h 3657600"/>
            </a:gdLst>
            <a:ahLst/>
            <a:cxnLst>
              <a:cxn ang="0">
                <a:pos x="connsiteX0" y="connsiteY0"/>
              </a:cxn>
              <a:cxn ang="0">
                <a:pos x="connsiteX1" y="connsiteY1"/>
              </a:cxn>
              <a:cxn ang="0">
                <a:pos x="connsiteX2" y="connsiteY2"/>
              </a:cxn>
              <a:cxn ang="0">
                <a:pos x="connsiteX3" y="connsiteY3"/>
              </a:cxn>
            </a:cxnLst>
            <a:rect l="l" t="t" r="r" b="b"/>
            <a:pathLst>
              <a:path w="9756775" h="3657600">
                <a:moveTo>
                  <a:pt x="0" y="0"/>
                </a:moveTo>
                <a:lnTo>
                  <a:pt x="9756775" y="0"/>
                </a:lnTo>
                <a:lnTo>
                  <a:pt x="9756775" y="3657600"/>
                </a:lnTo>
                <a:lnTo>
                  <a:pt x="0" y="36576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20">
            <a:extLst>
              <a:ext uri="{FF2B5EF4-FFF2-40B4-BE49-F238E27FC236}">
                <a16:creationId xmlns:a16="http://schemas.microsoft.com/office/drawing/2014/main" id="{22B225A5-F713-4355-B19F-0EFF2F385A69}"/>
              </a:ext>
            </a:extLst>
          </p:cNvPr>
          <p:cNvSpPr>
            <a:spLocks noGrp="1"/>
          </p:cNvSpPr>
          <p:nvPr userDrawn="1">
            <p:ph type="pic" sz="quarter" idx="10"/>
          </p:nvPr>
        </p:nvSpPr>
        <p:spPr>
          <a:xfrm>
            <a:off x="2141766" y="2519405"/>
            <a:ext cx="1216123" cy="1216122"/>
          </a:xfrm>
          <a:custGeom>
            <a:avLst/>
            <a:gdLst>
              <a:gd name="connsiteX0" fmla="*/ 608061 w 1216123"/>
              <a:gd name="connsiteY0" fmla="*/ 0 h 1216122"/>
              <a:gd name="connsiteX1" fmla="*/ 1216123 w 1216123"/>
              <a:gd name="connsiteY1" fmla="*/ 608061 h 1216122"/>
              <a:gd name="connsiteX2" fmla="*/ 608061 w 1216123"/>
              <a:gd name="connsiteY2" fmla="*/ 1216122 h 1216122"/>
              <a:gd name="connsiteX3" fmla="*/ 0 w 1216123"/>
              <a:gd name="connsiteY3" fmla="*/ 608061 h 1216122"/>
              <a:gd name="connsiteX4" fmla="*/ 608061 w 1216123"/>
              <a:gd name="connsiteY4" fmla="*/ 0 h 12161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123" h="1216122">
                <a:moveTo>
                  <a:pt x="608061" y="0"/>
                </a:moveTo>
                <a:cubicBezTo>
                  <a:pt x="943885" y="0"/>
                  <a:pt x="1216123" y="272238"/>
                  <a:pt x="1216123" y="608061"/>
                </a:cubicBezTo>
                <a:cubicBezTo>
                  <a:pt x="1216123" y="943884"/>
                  <a:pt x="943885" y="1216122"/>
                  <a:pt x="608061" y="1216122"/>
                </a:cubicBezTo>
                <a:cubicBezTo>
                  <a:pt x="272238" y="1216122"/>
                  <a:pt x="0" y="943884"/>
                  <a:pt x="0" y="608061"/>
                </a:cubicBezTo>
                <a:cubicBezTo>
                  <a:pt x="0" y="272238"/>
                  <a:pt x="272238" y="0"/>
                  <a:pt x="608061"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C07B18E8-C489-40AD-B4EC-8F245956CDD0}"/>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7343726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SlideAdd29">
    <p:spTree>
      <p:nvGrpSpPr>
        <p:cNvPr id="1" name=""/>
        <p:cNvGrpSpPr/>
        <p:nvPr/>
      </p:nvGrpSpPr>
      <p:grpSpPr>
        <a:xfrm>
          <a:off x="0" y="0"/>
          <a:ext cx="0" cy="0"/>
          <a:chOff x="0" y="0"/>
          <a:chExt cx="0" cy="0"/>
        </a:xfrm>
      </p:grpSpPr>
      <p:sp>
        <p:nvSpPr>
          <p:cNvPr id="5" name="PpHolder17">
            <a:extLst>
              <a:ext uri="{FF2B5EF4-FFF2-40B4-BE49-F238E27FC236}">
                <a16:creationId xmlns:a16="http://schemas.microsoft.com/office/drawing/2014/main" id="{F84BE8B1-2DBA-4FD6-8DC1-6EB9FBFDC632}"/>
              </a:ext>
            </a:extLst>
          </p:cNvPr>
          <p:cNvSpPr>
            <a:spLocks noGrp="1"/>
          </p:cNvSpPr>
          <p:nvPr>
            <p:ph type="pic" sz="quarter" idx="10"/>
          </p:nvPr>
        </p:nvSpPr>
        <p:spPr>
          <a:xfrm>
            <a:off x="769489" y="0"/>
            <a:ext cx="10653022" cy="3436906"/>
          </a:xfrm>
          <a:custGeom>
            <a:avLst/>
            <a:gdLst>
              <a:gd name="connsiteX0" fmla="*/ 0 w 10653022"/>
              <a:gd name="connsiteY0" fmla="*/ 0 h 3436906"/>
              <a:gd name="connsiteX1" fmla="*/ 10653022 w 10653022"/>
              <a:gd name="connsiteY1" fmla="*/ 0 h 3436906"/>
              <a:gd name="connsiteX2" fmla="*/ 10607333 w 10653022"/>
              <a:gd name="connsiteY2" fmla="*/ 122087 h 3436906"/>
              <a:gd name="connsiteX3" fmla="*/ 5326511 w 10653022"/>
              <a:gd name="connsiteY3" fmla="*/ 3436906 h 3436906"/>
              <a:gd name="connsiteX4" fmla="*/ 45689 w 10653022"/>
              <a:gd name="connsiteY4" fmla="*/ 122087 h 34369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53022" h="3436906">
                <a:moveTo>
                  <a:pt x="0" y="0"/>
                </a:moveTo>
                <a:lnTo>
                  <a:pt x="10653022" y="0"/>
                </a:lnTo>
                <a:lnTo>
                  <a:pt x="10607333" y="122087"/>
                </a:lnTo>
                <a:cubicBezTo>
                  <a:pt x="9777465" y="2063284"/>
                  <a:pt x="7725899" y="3436906"/>
                  <a:pt x="5326511" y="3436906"/>
                </a:cubicBezTo>
                <a:cubicBezTo>
                  <a:pt x="2927124" y="3436906"/>
                  <a:pt x="875557" y="2063284"/>
                  <a:pt x="45689" y="122087"/>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636DAEE1-C2E3-433B-84E4-FDC070909EF5}"/>
              </a:ext>
            </a:extLst>
          </p:cNvPr>
          <p:cNvSpPr>
            <a:spLocks noGrp="1"/>
          </p:cNvSpPr>
          <p:nvPr>
            <p:ph type="title"/>
          </p:nvPr>
        </p:nvSpPr>
        <p:spPr>
          <a:xfrm>
            <a:off x="1947170" y="3707514"/>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5919143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2A598AE2-E07D-4E38-B281-2F3E78C9974A}"/>
              </a:ext>
            </a:extLst>
          </p:cNvPr>
          <p:cNvSpPr>
            <a:spLocks noGrp="1"/>
          </p:cNvSpPr>
          <p:nvPr>
            <p:ph type="pic" sz="quarter" idx="10"/>
          </p:nvPr>
        </p:nvSpPr>
        <p:spPr>
          <a:xfrm>
            <a:off x="1"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454C22DE-4678-473A-9BCC-409D847233E4}"/>
              </a:ext>
            </a:extLst>
          </p:cNvPr>
          <p:cNvSpPr>
            <a:spLocks noGrp="1"/>
          </p:cNvSpPr>
          <p:nvPr>
            <p:ph type="title"/>
          </p:nvPr>
        </p:nvSpPr>
        <p:spPr>
          <a:xfrm>
            <a:off x="1592064" y="2413252"/>
            <a:ext cx="9007874" cy="1014984"/>
          </a:xfrm>
          <a:prstGeom prst="rect">
            <a:avLst/>
          </a:prstGeom>
        </p:spPr>
        <p:txBody>
          <a:bodyPr anchor="ctr"/>
          <a:lstStyle>
            <a:lvl1pPr algn="ctr">
              <a:lnSpc>
                <a:spcPct val="100000"/>
              </a:lnSpc>
              <a:defRPr sz="6000" b="1">
                <a:solidFill>
                  <a:schemeClr val="bg2"/>
                </a:solidFill>
              </a:defRPr>
            </a:lvl1pPr>
          </a:lstStyle>
          <a:p>
            <a:r>
              <a:rPr lang="en-US" dirty="0"/>
              <a:t>Click to edit Master title</a:t>
            </a:r>
            <a:endParaRPr lang="en-ID" dirty="0"/>
          </a:p>
        </p:txBody>
      </p:sp>
    </p:spTree>
    <p:extLst>
      <p:ext uri="{BB962C8B-B14F-4D97-AF65-F5344CB8AC3E}">
        <p14:creationId xmlns:p14="http://schemas.microsoft.com/office/powerpoint/2010/main" val="25108179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2">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E02D4A50-C7AE-48BF-B0BB-609171F58582}"/>
              </a:ext>
            </a:extLst>
          </p:cNvPr>
          <p:cNvSpPr>
            <a:spLocks noGrp="1"/>
          </p:cNvSpPr>
          <p:nvPr>
            <p:ph type="pic" sz="quarter" idx="10"/>
          </p:nvPr>
        </p:nvSpPr>
        <p:spPr>
          <a:xfrm>
            <a:off x="912816" y="913683"/>
            <a:ext cx="10366373" cy="2211388"/>
          </a:xfrm>
          <a:custGeom>
            <a:avLst/>
            <a:gdLst>
              <a:gd name="connsiteX0" fmla="*/ 226534 w 10366373"/>
              <a:gd name="connsiteY0" fmla="*/ 0 h 2211388"/>
              <a:gd name="connsiteX1" fmla="*/ 10139839 w 10366373"/>
              <a:gd name="connsiteY1" fmla="*/ 0 h 2211388"/>
              <a:gd name="connsiteX2" fmla="*/ 10366373 w 10366373"/>
              <a:gd name="connsiteY2" fmla="*/ 226534 h 2211388"/>
              <a:gd name="connsiteX3" fmla="*/ 10366373 w 10366373"/>
              <a:gd name="connsiteY3" fmla="*/ 1984853 h 2211388"/>
              <a:gd name="connsiteX4" fmla="*/ 10139839 w 10366373"/>
              <a:gd name="connsiteY4" fmla="*/ 2211388 h 2211388"/>
              <a:gd name="connsiteX5" fmla="*/ 226534 w 10366373"/>
              <a:gd name="connsiteY5" fmla="*/ 2211388 h 2211388"/>
              <a:gd name="connsiteX6" fmla="*/ 0 w 10366373"/>
              <a:gd name="connsiteY6" fmla="*/ 1984853 h 2211388"/>
              <a:gd name="connsiteX7" fmla="*/ 0 w 10366373"/>
              <a:gd name="connsiteY7" fmla="*/ 226534 h 2211388"/>
              <a:gd name="connsiteX8" fmla="*/ 226534 w 10366373"/>
              <a:gd name="connsiteY8" fmla="*/ 0 h 2211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66373" h="2211388">
                <a:moveTo>
                  <a:pt x="226534" y="0"/>
                </a:moveTo>
                <a:lnTo>
                  <a:pt x="10139839" y="0"/>
                </a:lnTo>
                <a:cubicBezTo>
                  <a:pt x="10264950" y="0"/>
                  <a:pt x="10366373" y="101423"/>
                  <a:pt x="10366373" y="226534"/>
                </a:cubicBezTo>
                <a:lnTo>
                  <a:pt x="10366373" y="1984853"/>
                </a:lnTo>
                <a:cubicBezTo>
                  <a:pt x="10366373" y="2109964"/>
                  <a:pt x="10264950" y="2211388"/>
                  <a:pt x="10139839" y="2211388"/>
                </a:cubicBezTo>
                <a:lnTo>
                  <a:pt x="226534" y="2211388"/>
                </a:lnTo>
                <a:cubicBezTo>
                  <a:pt x="101422" y="2211388"/>
                  <a:pt x="0" y="2109964"/>
                  <a:pt x="0" y="1984853"/>
                </a:cubicBezTo>
                <a:lnTo>
                  <a:pt x="0" y="226534"/>
                </a:lnTo>
                <a:cubicBezTo>
                  <a:pt x="0" y="101423"/>
                  <a:pt x="101422" y="0"/>
                  <a:pt x="226534"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80225EB9-DCE4-4D23-A8DB-B6D0A4FA6A31}"/>
              </a:ext>
            </a:extLst>
          </p:cNvPr>
          <p:cNvSpPr>
            <a:spLocks noGrp="1"/>
          </p:cNvSpPr>
          <p:nvPr>
            <p:ph type="title"/>
          </p:nvPr>
        </p:nvSpPr>
        <p:spPr>
          <a:xfrm>
            <a:off x="1801850" y="1251281"/>
            <a:ext cx="7688379" cy="768096"/>
          </a:xfrm>
          <a:prstGeom prst="rect">
            <a:avLst/>
          </a:prstGeom>
        </p:spPr>
        <p:txBody>
          <a:bodyPr anchor="ctr"/>
          <a:lstStyle>
            <a:lvl1pPr>
              <a:lnSpc>
                <a:spcPct val="100000"/>
              </a:lnSpc>
              <a:defRPr b="1">
                <a:solidFill>
                  <a:schemeClr val="bg2"/>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4048867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5" name="PpHolder15">
            <a:extLst>
              <a:ext uri="{FF2B5EF4-FFF2-40B4-BE49-F238E27FC236}">
                <a16:creationId xmlns:a16="http://schemas.microsoft.com/office/drawing/2014/main" id="{4D177715-E237-4B33-895E-4AB21853D825}"/>
              </a:ext>
            </a:extLst>
          </p:cNvPr>
          <p:cNvSpPr>
            <a:spLocks noGrp="1"/>
          </p:cNvSpPr>
          <p:nvPr>
            <p:ph type="pic" sz="quarter" idx="10"/>
          </p:nvPr>
        </p:nvSpPr>
        <p:spPr>
          <a:xfrm>
            <a:off x="912731" y="0"/>
            <a:ext cx="3964071" cy="6858000"/>
          </a:xfrm>
          <a:custGeom>
            <a:avLst/>
            <a:gdLst>
              <a:gd name="connsiteX0" fmla="*/ 0 w 3964071"/>
              <a:gd name="connsiteY0" fmla="*/ 0 h 6172200"/>
              <a:gd name="connsiteX1" fmla="*/ 3964071 w 3964071"/>
              <a:gd name="connsiteY1" fmla="*/ 0 h 6172200"/>
              <a:gd name="connsiteX2" fmla="*/ 3964071 w 3964071"/>
              <a:gd name="connsiteY2" fmla="*/ 6172200 h 6172200"/>
              <a:gd name="connsiteX3" fmla="*/ 0 w 3964071"/>
              <a:gd name="connsiteY3" fmla="*/ 6172200 h 6172200"/>
            </a:gdLst>
            <a:ahLst/>
            <a:cxnLst>
              <a:cxn ang="0">
                <a:pos x="connsiteX0" y="connsiteY0"/>
              </a:cxn>
              <a:cxn ang="0">
                <a:pos x="connsiteX1" y="connsiteY1"/>
              </a:cxn>
              <a:cxn ang="0">
                <a:pos x="connsiteX2" y="connsiteY2"/>
              </a:cxn>
              <a:cxn ang="0">
                <a:pos x="connsiteX3" y="connsiteY3"/>
              </a:cxn>
            </a:cxnLst>
            <a:rect l="l" t="t" r="r" b="b"/>
            <a:pathLst>
              <a:path w="3964071" h="6172200">
                <a:moveTo>
                  <a:pt x="0" y="0"/>
                </a:moveTo>
                <a:lnTo>
                  <a:pt x="3964071" y="0"/>
                </a:lnTo>
                <a:lnTo>
                  <a:pt x="3964071" y="6172200"/>
                </a:lnTo>
                <a:lnTo>
                  <a:pt x="0" y="6172200"/>
                </a:lnTo>
                <a:close/>
              </a:path>
            </a:pathLst>
          </a:cu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B1B2D632-1369-4100-8FF0-67E96EBBF90B}"/>
              </a:ext>
            </a:extLst>
          </p:cNvPr>
          <p:cNvSpPr>
            <a:spLocks noGrp="1"/>
          </p:cNvSpPr>
          <p:nvPr>
            <p:ph type="title"/>
          </p:nvPr>
        </p:nvSpPr>
        <p:spPr>
          <a:xfrm>
            <a:off x="5684094" y="1580864"/>
            <a:ext cx="5315339" cy="768096"/>
          </a:xfrm>
          <a:prstGeom prst="rect">
            <a:avLst/>
          </a:prstGeom>
        </p:spPr>
        <p:txBody>
          <a:bodyPr anchor="ctr"/>
          <a:lstStyle>
            <a:lvl1pPr>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14206297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691B3CDF-CC92-4166-B1CD-4A8325207C8A}"/>
              </a:ext>
            </a:extLst>
          </p:cNvPr>
          <p:cNvSpPr>
            <a:spLocks noGrp="1"/>
          </p:cNvSpPr>
          <p:nvPr>
            <p:ph type="pic" sz="quarter" idx="10"/>
          </p:nvPr>
        </p:nvSpPr>
        <p:spPr>
          <a:xfrm>
            <a:off x="2141344" y="0"/>
            <a:ext cx="10050656" cy="6858000"/>
          </a:xfrm>
          <a:custGeom>
            <a:avLst/>
            <a:gdLst>
              <a:gd name="connsiteX0" fmla="*/ 164049 w 10050656"/>
              <a:gd name="connsiteY0" fmla="*/ 0 h 6858000"/>
              <a:gd name="connsiteX1" fmla="*/ 10050656 w 10050656"/>
              <a:gd name="connsiteY1" fmla="*/ 0 h 6858000"/>
              <a:gd name="connsiteX2" fmla="*/ 10050656 w 10050656"/>
              <a:gd name="connsiteY2" fmla="*/ 6858000 h 6858000"/>
              <a:gd name="connsiteX3" fmla="*/ 2500408 w 10050656"/>
              <a:gd name="connsiteY3" fmla="*/ 6858000 h 6858000"/>
              <a:gd name="connsiteX4" fmla="*/ 2288637 w 10050656"/>
              <a:gd name="connsiteY4" fmla="*/ 6674558 h 6858000"/>
              <a:gd name="connsiteX5" fmla="*/ 0 w 10050656"/>
              <a:gd name="connsiteY5" fmla="*/ 1503701 h 6858000"/>
              <a:gd name="connsiteX6" fmla="*/ 141924 w 10050656"/>
              <a:gd name="connsiteY6" fmla="*/ 9586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50656" h="6858000">
                <a:moveTo>
                  <a:pt x="164049" y="0"/>
                </a:moveTo>
                <a:lnTo>
                  <a:pt x="10050656" y="0"/>
                </a:lnTo>
                <a:lnTo>
                  <a:pt x="10050656" y="6858000"/>
                </a:lnTo>
                <a:lnTo>
                  <a:pt x="2500408" y="6858000"/>
                </a:lnTo>
                <a:lnTo>
                  <a:pt x="2288637" y="6674558"/>
                </a:lnTo>
                <a:cubicBezTo>
                  <a:pt x="882680" y="5396699"/>
                  <a:pt x="0" y="3553281"/>
                  <a:pt x="0" y="1503701"/>
                </a:cubicBezTo>
                <a:cubicBezTo>
                  <a:pt x="0" y="1021447"/>
                  <a:pt x="48868" y="550607"/>
                  <a:pt x="141924" y="95862"/>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3A6897AD-E182-49EB-B90F-05F445850130}"/>
              </a:ext>
            </a:extLst>
          </p:cNvPr>
          <p:cNvSpPr>
            <a:spLocks noGrp="1"/>
          </p:cNvSpPr>
          <p:nvPr>
            <p:ph type="title"/>
          </p:nvPr>
        </p:nvSpPr>
        <p:spPr>
          <a:xfrm>
            <a:off x="4539713" y="3378240"/>
            <a:ext cx="6468598" cy="1938528"/>
          </a:xfrm>
          <a:prstGeom prst="rect">
            <a:avLst/>
          </a:prstGeom>
        </p:spPr>
        <p:txBody>
          <a:bodyPr anchor="ctr"/>
          <a:lstStyle>
            <a:lvl1pPr>
              <a:lnSpc>
                <a:spcPct val="100000"/>
              </a:lnSpc>
              <a:defRPr sz="4000" b="1">
                <a:solidFill>
                  <a:schemeClr val="bg2"/>
                </a:solidFill>
              </a:defRPr>
            </a:lvl1pPr>
          </a:lstStyle>
          <a:p>
            <a:r>
              <a:rPr lang="en-US" dirty="0"/>
              <a:t>Click to edit Master</a:t>
            </a:r>
            <a:endParaRPr lang="en-ID" dirty="0"/>
          </a:p>
        </p:txBody>
      </p:sp>
    </p:spTree>
    <p:extLst>
      <p:ext uri="{BB962C8B-B14F-4D97-AF65-F5344CB8AC3E}">
        <p14:creationId xmlns:p14="http://schemas.microsoft.com/office/powerpoint/2010/main" val="9083053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8CC71E85-796A-40E5-A5A3-81EDB6EED0F8}"/>
              </a:ext>
            </a:extLst>
          </p:cNvPr>
          <p:cNvSpPr>
            <a:spLocks noGrp="1"/>
          </p:cNvSpPr>
          <p:nvPr>
            <p:ph type="pic" sz="quarter" idx="10"/>
          </p:nvPr>
        </p:nvSpPr>
        <p:spPr>
          <a:xfrm>
            <a:off x="912813" y="990600"/>
            <a:ext cx="4878388" cy="4878388"/>
          </a:xfrm>
          <a:custGeom>
            <a:avLst/>
            <a:gdLst>
              <a:gd name="connsiteX0" fmla="*/ 2439194 w 4878388"/>
              <a:gd name="connsiteY0" fmla="*/ 0 h 4878388"/>
              <a:gd name="connsiteX1" fmla="*/ 4878388 w 4878388"/>
              <a:gd name="connsiteY1" fmla="*/ 2439194 h 4878388"/>
              <a:gd name="connsiteX2" fmla="*/ 2439194 w 4878388"/>
              <a:gd name="connsiteY2" fmla="*/ 4878388 h 4878388"/>
              <a:gd name="connsiteX3" fmla="*/ 0 w 4878388"/>
              <a:gd name="connsiteY3" fmla="*/ 2439194 h 4878388"/>
              <a:gd name="connsiteX4" fmla="*/ 2439194 w 4878388"/>
              <a:gd name="connsiteY4" fmla="*/ 0 h 48783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8388" h="4878388">
                <a:moveTo>
                  <a:pt x="2439194" y="0"/>
                </a:moveTo>
                <a:cubicBezTo>
                  <a:pt x="3786324" y="0"/>
                  <a:pt x="4878388" y="1092064"/>
                  <a:pt x="4878388" y="2439194"/>
                </a:cubicBezTo>
                <a:cubicBezTo>
                  <a:pt x="4878388" y="3786324"/>
                  <a:pt x="3786324" y="4878388"/>
                  <a:pt x="2439194" y="4878388"/>
                </a:cubicBezTo>
                <a:cubicBezTo>
                  <a:pt x="1092064" y="4878388"/>
                  <a:pt x="0" y="3786324"/>
                  <a:pt x="0" y="2439194"/>
                </a:cubicBezTo>
                <a:cubicBezTo>
                  <a:pt x="0" y="1092064"/>
                  <a:pt x="1092064" y="0"/>
                  <a:pt x="2439194"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71F7CC58-8FFE-4EDE-87E6-46049BC9EA28}"/>
              </a:ext>
            </a:extLst>
          </p:cNvPr>
          <p:cNvSpPr>
            <a:spLocks noGrp="1"/>
          </p:cNvSpPr>
          <p:nvPr>
            <p:ph type="title"/>
          </p:nvPr>
        </p:nvSpPr>
        <p:spPr>
          <a:xfrm>
            <a:off x="7353790" y="1664358"/>
            <a:ext cx="3547989" cy="768096"/>
          </a:xfrm>
          <a:prstGeom prst="rect">
            <a:avLst/>
          </a:prstGeom>
        </p:spPr>
        <p:txBody>
          <a:bodyPr anchor="ctr"/>
          <a:lstStyle>
            <a:lvl1pPr>
              <a:lnSpc>
                <a:spcPct val="100000"/>
              </a:lnSpc>
              <a:defRPr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21541498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5F83AC51-8CFE-41D9-8EE8-F5A329F98D29}"/>
              </a:ext>
            </a:extLst>
          </p:cNvPr>
          <p:cNvSpPr>
            <a:spLocks noGrp="1"/>
          </p:cNvSpPr>
          <p:nvPr>
            <p:ph type="pic" sz="quarter" idx="10"/>
          </p:nvPr>
        </p:nvSpPr>
        <p:spPr>
          <a:xfrm>
            <a:off x="2749228" y="0"/>
            <a:ext cx="9442772" cy="4343400"/>
          </a:xfrm>
          <a:custGeom>
            <a:avLst/>
            <a:gdLst>
              <a:gd name="connsiteX0" fmla="*/ 0 w 9442772"/>
              <a:gd name="connsiteY0" fmla="*/ 0 h 4343400"/>
              <a:gd name="connsiteX1" fmla="*/ 9442772 w 9442772"/>
              <a:gd name="connsiteY1" fmla="*/ 0 h 4343400"/>
              <a:gd name="connsiteX2" fmla="*/ 9442772 w 9442772"/>
              <a:gd name="connsiteY2" fmla="*/ 4343400 h 4343400"/>
              <a:gd name="connsiteX3" fmla="*/ 0 w 9442772"/>
              <a:gd name="connsiteY3" fmla="*/ 4343400 h 4343400"/>
            </a:gdLst>
            <a:ahLst/>
            <a:cxnLst>
              <a:cxn ang="0">
                <a:pos x="connsiteX0" y="connsiteY0"/>
              </a:cxn>
              <a:cxn ang="0">
                <a:pos x="connsiteX1" y="connsiteY1"/>
              </a:cxn>
              <a:cxn ang="0">
                <a:pos x="connsiteX2" y="connsiteY2"/>
              </a:cxn>
              <a:cxn ang="0">
                <a:pos x="connsiteX3" y="connsiteY3"/>
              </a:cxn>
            </a:cxnLst>
            <a:rect l="l" t="t" r="r" b="b"/>
            <a:pathLst>
              <a:path w="9442772" h="4343400">
                <a:moveTo>
                  <a:pt x="0" y="0"/>
                </a:moveTo>
                <a:lnTo>
                  <a:pt x="9442772" y="0"/>
                </a:lnTo>
                <a:lnTo>
                  <a:pt x="9442772" y="4343400"/>
                </a:lnTo>
                <a:lnTo>
                  <a:pt x="0" y="43434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20E058F2-DE5C-4C95-8086-B5BC2AE9390D}"/>
              </a:ext>
            </a:extLst>
          </p:cNvPr>
          <p:cNvSpPr>
            <a:spLocks noGrp="1"/>
          </p:cNvSpPr>
          <p:nvPr>
            <p:ph type="title" hasCustomPrompt="1"/>
          </p:nvPr>
        </p:nvSpPr>
        <p:spPr>
          <a:xfrm>
            <a:off x="1083911" y="3167871"/>
            <a:ext cx="3125754" cy="1444752"/>
          </a:xfrm>
          <a:prstGeom prst="rect">
            <a:avLst/>
          </a:prstGeom>
        </p:spPr>
        <p:txBody>
          <a:bodyPr anchor="ctr"/>
          <a:lstStyle>
            <a:lvl1pPr>
              <a:lnSpc>
                <a:spcPct val="100000"/>
              </a:lnSpc>
              <a:defRPr b="1">
                <a:solidFill>
                  <a:schemeClr val="bg2"/>
                </a:solidFill>
              </a:defRPr>
            </a:lvl1pPr>
          </a:lstStyle>
          <a:p>
            <a:r>
              <a:rPr lang="en-US" dirty="0"/>
              <a:t>Click to </a:t>
            </a:r>
            <a:br>
              <a:rPr lang="en-US" dirty="0"/>
            </a:br>
            <a:r>
              <a:rPr lang="en-US" dirty="0"/>
              <a:t>edit</a:t>
            </a:r>
            <a:endParaRPr lang="en-ID" dirty="0"/>
          </a:p>
        </p:txBody>
      </p:sp>
    </p:spTree>
    <p:extLst>
      <p:ext uri="{BB962C8B-B14F-4D97-AF65-F5344CB8AC3E}">
        <p14:creationId xmlns:p14="http://schemas.microsoft.com/office/powerpoint/2010/main" val="16501616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12" name="PpHolder1">
            <a:extLst>
              <a:ext uri="{FF2B5EF4-FFF2-40B4-BE49-F238E27FC236}">
                <a16:creationId xmlns:a16="http://schemas.microsoft.com/office/drawing/2014/main" id="{97C1EB74-8BF0-4FEF-9F7A-89E8EF5D3971}"/>
              </a:ext>
            </a:extLst>
          </p:cNvPr>
          <p:cNvSpPr>
            <a:spLocks noGrp="1"/>
          </p:cNvSpPr>
          <p:nvPr>
            <p:ph type="pic" sz="quarter" idx="12"/>
          </p:nvPr>
        </p:nvSpPr>
        <p:spPr>
          <a:xfrm>
            <a:off x="922062" y="2530072"/>
            <a:ext cx="3954740" cy="3337328"/>
          </a:xfrm>
          <a:custGeom>
            <a:avLst/>
            <a:gdLst>
              <a:gd name="connsiteX0" fmla="*/ 0 w 3954740"/>
              <a:gd name="connsiteY0" fmla="*/ 0 h 3337328"/>
              <a:gd name="connsiteX1" fmla="*/ 3954740 w 3954740"/>
              <a:gd name="connsiteY1" fmla="*/ 0 h 3337328"/>
              <a:gd name="connsiteX2" fmla="*/ 3954740 w 3954740"/>
              <a:gd name="connsiteY2" fmla="*/ 3337328 h 3337328"/>
              <a:gd name="connsiteX3" fmla="*/ 0 w 3954740"/>
              <a:gd name="connsiteY3" fmla="*/ 3337328 h 3337328"/>
            </a:gdLst>
            <a:ahLst/>
            <a:cxnLst>
              <a:cxn ang="0">
                <a:pos x="connsiteX0" y="connsiteY0"/>
              </a:cxn>
              <a:cxn ang="0">
                <a:pos x="connsiteX1" y="connsiteY1"/>
              </a:cxn>
              <a:cxn ang="0">
                <a:pos x="connsiteX2" y="connsiteY2"/>
              </a:cxn>
              <a:cxn ang="0">
                <a:pos x="connsiteX3" y="connsiteY3"/>
              </a:cxn>
            </a:cxnLst>
            <a:rect l="l" t="t" r="r" b="b"/>
            <a:pathLst>
              <a:path w="3954740" h="3337328">
                <a:moveTo>
                  <a:pt x="0" y="0"/>
                </a:moveTo>
                <a:lnTo>
                  <a:pt x="3954740" y="0"/>
                </a:lnTo>
                <a:lnTo>
                  <a:pt x="3954740" y="3337328"/>
                </a:lnTo>
                <a:lnTo>
                  <a:pt x="0" y="3337328"/>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0" name="PpHolder16">
            <a:extLst>
              <a:ext uri="{FF2B5EF4-FFF2-40B4-BE49-F238E27FC236}">
                <a16:creationId xmlns:a16="http://schemas.microsoft.com/office/drawing/2014/main" id="{D52E0EDA-EFF3-475C-B4FF-E62C024A3B36}"/>
              </a:ext>
            </a:extLst>
          </p:cNvPr>
          <p:cNvSpPr>
            <a:spLocks noGrp="1"/>
          </p:cNvSpPr>
          <p:nvPr>
            <p:ph type="pic" sz="quarter" idx="11"/>
          </p:nvPr>
        </p:nvSpPr>
        <p:spPr>
          <a:xfrm>
            <a:off x="5190850" y="2523958"/>
            <a:ext cx="2124351" cy="1819443"/>
          </a:xfrm>
          <a:custGeom>
            <a:avLst/>
            <a:gdLst>
              <a:gd name="connsiteX0" fmla="*/ 0 w 2124351"/>
              <a:gd name="connsiteY0" fmla="*/ 0 h 1819443"/>
              <a:gd name="connsiteX1" fmla="*/ 2124351 w 2124351"/>
              <a:gd name="connsiteY1" fmla="*/ 0 h 1819443"/>
              <a:gd name="connsiteX2" fmla="*/ 2124351 w 2124351"/>
              <a:gd name="connsiteY2" fmla="*/ 1819443 h 1819443"/>
              <a:gd name="connsiteX3" fmla="*/ 0 w 2124351"/>
              <a:gd name="connsiteY3" fmla="*/ 1819443 h 1819443"/>
            </a:gdLst>
            <a:ahLst/>
            <a:cxnLst>
              <a:cxn ang="0">
                <a:pos x="connsiteX0" y="connsiteY0"/>
              </a:cxn>
              <a:cxn ang="0">
                <a:pos x="connsiteX1" y="connsiteY1"/>
              </a:cxn>
              <a:cxn ang="0">
                <a:pos x="connsiteX2" y="connsiteY2"/>
              </a:cxn>
              <a:cxn ang="0">
                <a:pos x="connsiteX3" y="connsiteY3"/>
              </a:cxn>
            </a:cxnLst>
            <a:rect l="l" t="t" r="r" b="b"/>
            <a:pathLst>
              <a:path w="2124351" h="1819443">
                <a:moveTo>
                  <a:pt x="0" y="0"/>
                </a:moveTo>
                <a:lnTo>
                  <a:pt x="2124351" y="0"/>
                </a:lnTo>
                <a:lnTo>
                  <a:pt x="2124351" y="1819443"/>
                </a:lnTo>
                <a:lnTo>
                  <a:pt x="0" y="1819443"/>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PpHolder17">
            <a:extLst>
              <a:ext uri="{FF2B5EF4-FFF2-40B4-BE49-F238E27FC236}">
                <a16:creationId xmlns:a16="http://schemas.microsoft.com/office/drawing/2014/main" id="{D8462D28-1E7C-43A5-A0E1-C91DB57AE3ED}"/>
              </a:ext>
            </a:extLst>
          </p:cNvPr>
          <p:cNvSpPr>
            <a:spLocks noGrp="1"/>
          </p:cNvSpPr>
          <p:nvPr userDrawn="1">
            <p:ph type="pic" sz="quarter" idx="10"/>
          </p:nvPr>
        </p:nvSpPr>
        <p:spPr>
          <a:xfrm>
            <a:off x="5190850" y="4659782"/>
            <a:ext cx="2124351" cy="1207618"/>
          </a:xfrm>
          <a:custGeom>
            <a:avLst/>
            <a:gdLst>
              <a:gd name="connsiteX0" fmla="*/ 0 w 2124351"/>
              <a:gd name="connsiteY0" fmla="*/ 0 h 1207618"/>
              <a:gd name="connsiteX1" fmla="*/ 2124351 w 2124351"/>
              <a:gd name="connsiteY1" fmla="*/ 0 h 1207618"/>
              <a:gd name="connsiteX2" fmla="*/ 2124351 w 2124351"/>
              <a:gd name="connsiteY2" fmla="*/ 1207618 h 1207618"/>
              <a:gd name="connsiteX3" fmla="*/ 0 w 2124351"/>
              <a:gd name="connsiteY3" fmla="*/ 1207618 h 1207618"/>
            </a:gdLst>
            <a:ahLst/>
            <a:cxnLst>
              <a:cxn ang="0">
                <a:pos x="connsiteX0" y="connsiteY0"/>
              </a:cxn>
              <a:cxn ang="0">
                <a:pos x="connsiteX1" y="connsiteY1"/>
              </a:cxn>
              <a:cxn ang="0">
                <a:pos x="connsiteX2" y="connsiteY2"/>
              </a:cxn>
              <a:cxn ang="0">
                <a:pos x="connsiteX3" y="connsiteY3"/>
              </a:cxn>
            </a:cxnLst>
            <a:rect l="l" t="t" r="r" b="b"/>
            <a:pathLst>
              <a:path w="2124351" h="1207618">
                <a:moveTo>
                  <a:pt x="0" y="0"/>
                </a:moveTo>
                <a:lnTo>
                  <a:pt x="2124351" y="0"/>
                </a:lnTo>
                <a:lnTo>
                  <a:pt x="2124351" y="1207618"/>
                </a:lnTo>
                <a:lnTo>
                  <a:pt x="0" y="1207618"/>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Title 1">
            <a:extLst>
              <a:ext uri="{FF2B5EF4-FFF2-40B4-BE49-F238E27FC236}">
                <a16:creationId xmlns:a16="http://schemas.microsoft.com/office/drawing/2014/main" id="{17B33600-DA81-4AD4-BA1A-AA09CAE6975B}"/>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28018195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5" name="PpHolder17">
            <a:extLst>
              <a:ext uri="{FF2B5EF4-FFF2-40B4-BE49-F238E27FC236}">
                <a16:creationId xmlns:a16="http://schemas.microsoft.com/office/drawing/2014/main" id="{164AEA2A-13C3-4240-9EC0-E346070BCAB6}"/>
              </a:ext>
            </a:extLst>
          </p:cNvPr>
          <p:cNvSpPr>
            <a:spLocks noGrp="1"/>
          </p:cNvSpPr>
          <p:nvPr>
            <p:ph type="pic" sz="quarter" idx="10"/>
          </p:nvPr>
        </p:nvSpPr>
        <p:spPr>
          <a:xfrm>
            <a:off x="4581875" y="2530072"/>
            <a:ext cx="6392512" cy="2118104"/>
          </a:xfrm>
          <a:custGeom>
            <a:avLst/>
            <a:gdLst>
              <a:gd name="connsiteX0" fmla="*/ 0 w 6392512"/>
              <a:gd name="connsiteY0" fmla="*/ 0 h 2118104"/>
              <a:gd name="connsiteX1" fmla="*/ 6392512 w 6392512"/>
              <a:gd name="connsiteY1" fmla="*/ 0 h 2118104"/>
              <a:gd name="connsiteX2" fmla="*/ 6392512 w 6392512"/>
              <a:gd name="connsiteY2" fmla="*/ 2118104 h 2118104"/>
              <a:gd name="connsiteX3" fmla="*/ 0 w 6392512"/>
              <a:gd name="connsiteY3" fmla="*/ 2118104 h 2118104"/>
            </a:gdLst>
            <a:ahLst/>
            <a:cxnLst>
              <a:cxn ang="0">
                <a:pos x="connsiteX0" y="connsiteY0"/>
              </a:cxn>
              <a:cxn ang="0">
                <a:pos x="connsiteX1" y="connsiteY1"/>
              </a:cxn>
              <a:cxn ang="0">
                <a:pos x="connsiteX2" y="connsiteY2"/>
              </a:cxn>
              <a:cxn ang="0">
                <a:pos x="connsiteX3" y="connsiteY3"/>
              </a:cxn>
            </a:cxnLst>
            <a:rect l="l" t="t" r="r" b="b"/>
            <a:pathLst>
              <a:path w="6392512" h="2118104">
                <a:moveTo>
                  <a:pt x="0" y="0"/>
                </a:moveTo>
                <a:lnTo>
                  <a:pt x="6392512" y="0"/>
                </a:lnTo>
                <a:lnTo>
                  <a:pt x="6392512" y="2118104"/>
                </a:lnTo>
                <a:lnTo>
                  <a:pt x="0" y="2118104"/>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3" name="Title 1">
            <a:extLst>
              <a:ext uri="{FF2B5EF4-FFF2-40B4-BE49-F238E27FC236}">
                <a16:creationId xmlns:a16="http://schemas.microsoft.com/office/drawing/2014/main" id="{38D6B8A2-BFA3-4940-AF5E-AC1583B7162C}"/>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7891415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778733"/>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 id="2147483759" r:id="rId14"/>
    <p:sldLayoutId id="2147483760" r:id="rId15"/>
    <p:sldLayoutId id="2147483761" r:id="rId16"/>
    <p:sldLayoutId id="2147483762" r:id="rId17"/>
    <p:sldLayoutId id="2147483763" r:id="rId18"/>
    <p:sldLayoutId id="2147483764" r:id="rId19"/>
    <p:sldLayoutId id="2147483765" r:id="rId20"/>
    <p:sldLayoutId id="2147483766" r:id="rId21"/>
    <p:sldLayoutId id="2147483767" r:id="rId22"/>
    <p:sldLayoutId id="2147483768" r:id="rId23"/>
    <p:sldLayoutId id="2147483769" r:id="rId24"/>
    <p:sldLayoutId id="2147483770" r:id="rId25"/>
    <p:sldLayoutId id="2147483771" r:id="rId26"/>
    <p:sldLayoutId id="2147483772" r:id="rId27"/>
    <p:sldLayoutId id="2147483773" r:id="rId28"/>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userDrawn="1">
          <p15:clr>
            <a:srgbClr val="F26B43"/>
          </p15:clr>
        </p15:guide>
        <p15:guide id="2" pos="4608" userDrawn="1">
          <p15:clr>
            <a:srgbClr val="F26B43"/>
          </p15:clr>
        </p15:guide>
        <p15:guide id="3" pos="7680" userDrawn="1">
          <p15:clr>
            <a:srgbClr val="F26B43"/>
          </p15:clr>
        </p15:guide>
        <p15:guide id="4" pos="4224" userDrawn="1">
          <p15:clr>
            <a:srgbClr val="F26B43"/>
          </p15:clr>
        </p15:guide>
        <p15:guide id="5" pos="4992" userDrawn="1">
          <p15:clr>
            <a:srgbClr val="F26B43"/>
          </p15:clr>
        </p15:guide>
        <p15:guide id="6" pos="5376" userDrawn="1">
          <p15:clr>
            <a:srgbClr val="F26B43"/>
          </p15:clr>
        </p15:guide>
        <p15:guide id="7" orient="horz" pos="2160" userDrawn="1">
          <p15:clr>
            <a:srgbClr val="F26B43"/>
          </p15:clr>
        </p15:guide>
        <p15:guide id="8" pos="5761" userDrawn="1">
          <p15:clr>
            <a:srgbClr val="F26B43"/>
          </p15:clr>
        </p15:guide>
        <p15:guide id="9" orient="horz" pos="4320" userDrawn="1">
          <p15:clr>
            <a:srgbClr val="F26B43"/>
          </p15:clr>
        </p15:guide>
        <p15:guide id="10" pos="6145" userDrawn="1">
          <p15:clr>
            <a:srgbClr val="F26B43"/>
          </p15:clr>
        </p15:guide>
        <p15:guide id="11" pos="6529" userDrawn="1">
          <p15:clr>
            <a:srgbClr val="F26B43"/>
          </p15:clr>
        </p15:guide>
        <p15:guide id="12" pos="6913" userDrawn="1">
          <p15:clr>
            <a:srgbClr val="F26B43"/>
          </p15:clr>
        </p15:guide>
        <p15:guide id="13" pos="7297" userDrawn="1">
          <p15:clr>
            <a:srgbClr val="F26B43"/>
          </p15:clr>
        </p15:guide>
        <p15:guide id="14" pos="3456" userDrawn="1">
          <p15:clr>
            <a:srgbClr val="F26B43"/>
          </p15:clr>
        </p15:guide>
        <p15:guide id="15" pos="3072" userDrawn="1">
          <p15:clr>
            <a:srgbClr val="F26B43"/>
          </p15:clr>
        </p15:guide>
        <p15:guide id="16" pos="2688" userDrawn="1">
          <p15:clr>
            <a:srgbClr val="F26B43"/>
          </p15:clr>
        </p15:guide>
        <p15:guide id="17" pos="2304" userDrawn="1">
          <p15:clr>
            <a:srgbClr val="F26B43"/>
          </p15:clr>
        </p15:guide>
        <p15:guide id="18" pos="1919" userDrawn="1">
          <p15:clr>
            <a:srgbClr val="F26B43"/>
          </p15:clr>
        </p15:guide>
        <p15:guide id="19" pos="1535" userDrawn="1">
          <p15:clr>
            <a:srgbClr val="F26B43"/>
          </p15:clr>
        </p15:guide>
        <p15:guide id="20" pos="1151" userDrawn="1">
          <p15:clr>
            <a:srgbClr val="F26B43"/>
          </p15:clr>
        </p15:guide>
        <p15:guide id="21" pos="767" userDrawn="1">
          <p15:clr>
            <a:srgbClr val="F26B43"/>
          </p15:clr>
        </p15:guide>
        <p15:guide id="22" pos="383" userDrawn="1">
          <p15:clr>
            <a:srgbClr val="F26B43"/>
          </p15:clr>
        </p15:guide>
        <p15:guide id="23" userDrawn="1">
          <p15:clr>
            <a:srgbClr val="F26B43"/>
          </p15:clr>
        </p15:guide>
        <p15:guide id="24" pos="4032" userDrawn="1">
          <p15:clr>
            <a:srgbClr val="F26B43"/>
          </p15:clr>
        </p15:guide>
        <p15:guide id="25" pos="4416" userDrawn="1">
          <p15:clr>
            <a:srgbClr val="F26B43"/>
          </p15:clr>
        </p15:guide>
        <p15:guide id="26" pos="4800" userDrawn="1">
          <p15:clr>
            <a:srgbClr val="F26B43"/>
          </p15:clr>
        </p15:guide>
        <p15:guide id="27" pos="5184" userDrawn="1">
          <p15:clr>
            <a:srgbClr val="F26B43"/>
          </p15:clr>
        </p15:guide>
        <p15:guide id="28" pos="5568" userDrawn="1">
          <p15:clr>
            <a:srgbClr val="F26B43"/>
          </p15:clr>
        </p15:guide>
        <p15:guide id="29" pos="5953" userDrawn="1">
          <p15:clr>
            <a:srgbClr val="F26B43"/>
          </p15:clr>
        </p15:guide>
        <p15:guide id="30" orient="horz" pos="2352" userDrawn="1">
          <p15:clr>
            <a:srgbClr val="F26B43"/>
          </p15:clr>
        </p15:guide>
        <p15:guide id="31" pos="7489" userDrawn="1">
          <p15:clr>
            <a:srgbClr val="F26B43"/>
          </p15:clr>
        </p15:guide>
        <p15:guide id="32" orient="horz" pos="2928" userDrawn="1">
          <p15:clr>
            <a:srgbClr val="F26B43"/>
          </p15:clr>
        </p15:guide>
        <p15:guide id="33" orient="horz" pos="3312" userDrawn="1">
          <p15:clr>
            <a:srgbClr val="F26B43"/>
          </p15:clr>
        </p15:guide>
        <p15:guide id="34" orient="horz" pos="3696" userDrawn="1">
          <p15:clr>
            <a:srgbClr val="F26B43"/>
          </p15:clr>
        </p15:guide>
        <p15:guide id="35" orient="horz" pos="4080" userDrawn="1">
          <p15:clr>
            <a:srgbClr val="F26B43"/>
          </p15:clr>
        </p15:guide>
        <p15:guide id="36" orient="horz" pos="2544" userDrawn="1">
          <p15:clr>
            <a:srgbClr val="F26B43"/>
          </p15:clr>
        </p15:guide>
        <p15:guide id="37" orient="horz" pos="2736" userDrawn="1">
          <p15:clr>
            <a:srgbClr val="F26B43"/>
          </p15:clr>
        </p15:guide>
        <p15:guide id="38" orient="horz" pos="3120" userDrawn="1">
          <p15:clr>
            <a:srgbClr val="F26B43"/>
          </p15:clr>
        </p15:guide>
        <p15:guide id="39" orient="horz" pos="3504" userDrawn="1">
          <p15:clr>
            <a:srgbClr val="F26B43"/>
          </p15:clr>
        </p15:guide>
        <p15:guide id="40" orient="horz" pos="3888" userDrawn="1">
          <p15:clr>
            <a:srgbClr val="F26B43"/>
          </p15:clr>
        </p15:guide>
        <p15:guide id="41" pos="3648" userDrawn="1">
          <p15:clr>
            <a:srgbClr val="F26B43"/>
          </p15:clr>
        </p15:guide>
        <p15:guide id="42" pos="3264" userDrawn="1">
          <p15:clr>
            <a:srgbClr val="F26B43"/>
          </p15:clr>
        </p15:guide>
        <p15:guide id="43" pos="2880" userDrawn="1">
          <p15:clr>
            <a:srgbClr val="F26B43"/>
          </p15:clr>
        </p15:guide>
        <p15:guide id="44" pos="2496" userDrawn="1">
          <p15:clr>
            <a:srgbClr val="F26B43"/>
          </p15:clr>
        </p15:guide>
        <p15:guide id="45" pos="2112" userDrawn="1">
          <p15:clr>
            <a:srgbClr val="F26B43"/>
          </p15:clr>
        </p15:guide>
        <p15:guide id="46" pos="1727" userDrawn="1">
          <p15:clr>
            <a:srgbClr val="F26B43"/>
          </p15:clr>
        </p15:guide>
        <p15:guide id="47" pos="1343" userDrawn="1">
          <p15:clr>
            <a:srgbClr val="F26B43"/>
          </p15:clr>
        </p15:guide>
        <p15:guide id="48" pos="959" userDrawn="1">
          <p15:clr>
            <a:srgbClr val="F26B43"/>
          </p15:clr>
        </p15:guide>
        <p15:guide id="49" pos="575" userDrawn="1">
          <p15:clr>
            <a:srgbClr val="F26B43"/>
          </p15:clr>
        </p15:guide>
        <p15:guide id="50" pos="191" userDrawn="1">
          <p15:clr>
            <a:srgbClr val="F26B43"/>
          </p15:clr>
        </p15:guide>
        <p15:guide id="51" orient="horz" pos="1776" userDrawn="1">
          <p15:clr>
            <a:srgbClr val="F26B43"/>
          </p15:clr>
        </p15:guide>
        <p15:guide id="52" orient="horz" pos="1392" userDrawn="1">
          <p15:clr>
            <a:srgbClr val="F26B43"/>
          </p15:clr>
        </p15:guide>
        <p15:guide id="53" orient="horz" pos="1008" userDrawn="1">
          <p15:clr>
            <a:srgbClr val="F26B43"/>
          </p15:clr>
        </p15:guide>
        <p15:guide id="54" orient="horz" pos="624" userDrawn="1">
          <p15:clr>
            <a:srgbClr val="F26B43"/>
          </p15:clr>
        </p15:guide>
        <p15:guide id="55" orient="horz" pos="240" userDrawn="1">
          <p15:clr>
            <a:srgbClr val="F26B43"/>
          </p15:clr>
        </p15:guide>
        <p15:guide id="56" orient="horz" pos="1584" userDrawn="1">
          <p15:clr>
            <a:srgbClr val="F26B43"/>
          </p15:clr>
        </p15:guide>
        <p15:guide id="57" orient="horz" pos="1968" userDrawn="1">
          <p15:clr>
            <a:srgbClr val="F26B43"/>
          </p15:clr>
        </p15:guide>
        <p15:guide id="58" orient="horz" pos="1200" userDrawn="1">
          <p15:clr>
            <a:srgbClr val="F26B43"/>
          </p15:clr>
        </p15:guide>
        <p15:guide id="59" orient="horz" pos="816" userDrawn="1">
          <p15:clr>
            <a:srgbClr val="F26B43"/>
          </p15:clr>
        </p15:guide>
        <p15:guide id="60" orient="horz" pos="432" userDrawn="1">
          <p15:clr>
            <a:srgbClr val="F26B43"/>
          </p15:clr>
        </p15:guide>
        <p15:guide id="61" pos="6721" userDrawn="1">
          <p15:clr>
            <a:srgbClr val="F26B43"/>
          </p15:clr>
        </p15:guide>
        <p15:guide id="62" pos="6337" userDrawn="1">
          <p15:clr>
            <a:srgbClr val="F26B43"/>
          </p15:clr>
        </p15:guide>
        <p15:guide id="63" pos="7105"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3.png"/><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Layout" Target="../slideLayouts/slideLayout23.xml"/></Relationships>
</file>

<file path=ppt/slides/_rels/slide2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5.xml"/></Relationships>
</file>

<file path=ppt/slides/_rels/slide2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6.xml"/></Relationships>
</file>

<file path=ppt/slides/_rels/slide2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7.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8.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PpHolder1">
            <a:extLst>
              <a:ext uri="{FF2B5EF4-FFF2-40B4-BE49-F238E27FC236}">
                <a16:creationId xmlns:a16="http://schemas.microsoft.com/office/drawing/2014/main" id="{DD39B1A0-ABBD-4866-BEF3-87A8A0EAA811}"/>
              </a:ext>
            </a:extLst>
          </p:cNvPr>
          <p:cNvPicPr>
            <a:picLocks/>
          </p:cNvPicPr>
          <p:nvPr/>
        </p:nvPicPr>
        <p:blipFill>
          <a:blip r:embed="rId2"/>
          <a:srcRect r="12487" b="10000"/>
          <a:stretch>
            <a:fillRect/>
          </a:stretch>
        </p:blipFill>
        <p:spPr>
          <a:xfrm>
            <a:off x="0" y="0"/>
            <a:ext cx="10669588" cy="6172200"/>
          </a:xfrm>
          <a:custGeom>
            <a:avLst/>
            <a:gdLst>
              <a:gd name="connsiteX0" fmla="*/ 0 w 10669588"/>
              <a:gd name="connsiteY0" fmla="*/ 0 h 6172200"/>
              <a:gd name="connsiteX1" fmla="*/ 10669588 w 10669588"/>
              <a:gd name="connsiteY1" fmla="*/ 0 h 6172200"/>
              <a:gd name="connsiteX2" fmla="*/ 10669588 w 10669588"/>
              <a:gd name="connsiteY2" fmla="*/ 5848616 h 6172200"/>
              <a:gd name="connsiteX3" fmla="*/ 10345626 w 10669588"/>
              <a:gd name="connsiteY3" fmla="*/ 6172200 h 6172200"/>
              <a:gd name="connsiteX4" fmla="*/ 0 w 10669588"/>
              <a:gd name="connsiteY4" fmla="*/ 6172200 h 6172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69588" h="6172200">
                <a:moveTo>
                  <a:pt x="0" y="0"/>
                </a:moveTo>
                <a:lnTo>
                  <a:pt x="10669588" y="0"/>
                </a:lnTo>
                <a:lnTo>
                  <a:pt x="10669588" y="5848616"/>
                </a:lnTo>
                <a:cubicBezTo>
                  <a:pt x="10669588" y="6027326"/>
                  <a:pt x="10524545" y="6172200"/>
                  <a:pt x="10345626" y="6172200"/>
                </a:cubicBezTo>
                <a:lnTo>
                  <a:pt x="0" y="6172200"/>
                </a:lnTo>
                <a:close/>
              </a:path>
            </a:pathLst>
          </a:custGeom>
        </p:spPr>
      </p:pic>
      <p:sp>
        <p:nvSpPr>
          <p:cNvPr id="29" name="Rounded Rectangle 15">
            <a:extLst>
              <a:ext uri="{FF2B5EF4-FFF2-40B4-BE49-F238E27FC236}">
                <a16:creationId xmlns:a16="http://schemas.microsoft.com/office/drawing/2014/main" id="{93B6FE95-7376-497F-BD81-EF800B41A1F3}"/>
              </a:ext>
            </a:extLst>
          </p:cNvPr>
          <p:cNvSpPr/>
          <p:nvPr/>
        </p:nvSpPr>
        <p:spPr>
          <a:xfrm>
            <a:off x="0" y="0"/>
            <a:ext cx="10669588" cy="6172200"/>
          </a:xfrm>
          <a:custGeom>
            <a:avLst/>
            <a:gdLst>
              <a:gd name="connsiteX0" fmla="*/ 0 w 9450388"/>
              <a:gd name="connsiteY0" fmla="*/ 0 h 6172200"/>
              <a:gd name="connsiteX1" fmla="*/ 9450388 w 9450388"/>
              <a:gd name="connsiteY1" fmla="*/ 0 h 6172200"/>
              <a:gd name="connsiteX2" fmla="*/ 9450388 w 9450388"/>
              <a:gd name="connsiteY2" fmla="*/ 5848616 h 6172200"/>
              <a:gd name="connsiteX3" fmla="*/ 9163445 w 9450388"/>
              <a:gd name="connsiteY3" fmla="*/ 6172200 h 6172200"/>
              <a:gd name="connsiteX4" fmla="*/ 0 w 9450388"/>
              <a:gd name="connsiteY4" fmla="*/ 6172200 h 6172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50388" h="6172200">
                <a:moveTo>
                  <a:pt x="0" y="0"/>
                </a:moveTo>
                <a:lnTo>
                  <a:pt x="9450388" y="0"/>
                </a:lnTo>
                <a:lnTo>
                  <a:pt x="9450388" y="5848616"/>
                </a:lnTo>
                <a:cubicBezTo>
                  <a:pt x="9450388" y="6027326"/>
                  <a:pt x="9321919" y="6172200"/>
                  <a:pt x="9163445" y="6172200"/>
                </a:cubicBezTo>
                <a:lnTo>
                  <a:pt x="0" y="6172200"/>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17" name="Group 16">
            <a:extLst>
              <a:ext uri="{FF2B5EF4-FFF2-40B4-BE49-F238E27FC236}">
                <a16:creationId xmlns:a16="http://schemas.microsoft.com/office/drawing/2014/main" id="{89CABAE7-2CCD-44C5-A952-578DD0C8C75D}"/>
              </a:ext>
            </a:extLst>
          </p:cNvPr>
          <p:cNvGrpSpPr/>
          <p:nvPr/>
        </p:nvGrpSpPr>
        <p:grpSpPr>
          <a:xfrm>
            <a:off x="3036591" y="2259123"/>
            <a:ext cx="4543139" cy="866797"/>
            <a:chOff x="3591836" y="2985608"/>
            <a:chExt cx="4510140" cy="860501"/>
          </a:xfrm>
        </p:grpSpPr>
        <p:sp>
          <p:nvSpPr>
            <p:cNvPr id="18" name="Freeform: Shape 17">
              <a:extLst>
                <a:ext uri="{FF2B5EF4-FFF2-40B4-BE49-F238E27FC236}">
                  <a16:creationId xmlns:a16="http://schemas.microsoft.com/office/drawing/2014/main" id="{EB069C5F-D67B-4886-B31A-F760A78A0817}"/>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solidFill>
              <a:schemeClr val="bg2"/>
            </a:solidFill>
            <a:ln w="9525" cap="flat">
              <a:noFill/>
              <a:prstDash val="solid"/>
              <a:miter/>
            </a:ln>
          </p:spPr>
          <p:txBody>
            <a:bodyPr rtlCol="0" anchor="ctr"/>
            <a:lstStyle/>
            <a:p>
              <a:endParaRPr lang="en-ID"/>
            </a:p>
          </p:txBody>
        </p:sp>
        <p:sp>
          <p:nvSpPr>
            <p:cNvPr id="19" name="Freeform: Shape 18">
              <a:extLst>
                <a:ext uri="{FF2B5EF4-FFF2-40B4-BE49-F238E27FC236}">
                  <a16:creationId xmlns:a16="http://schemas.microsoft.com/office/drawing/2014/main" id="{49ACDADD-B934-431E-8B2A-1710C825E307}"/>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solidFill>
              <a:schemeClr val="bg2"/>
            </a:solidFill>
            <a:ln w="9525"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1209D484-9C16-4B0D-90A3-B1AD7FA259BB}"/>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solidFill>
              <a:schemeClr val="bg2"/>
            </a:solidFill>
            <a:ln w="9525"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29C53D69-0156-4306-992D-793950A9B812}"/>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solidFill>
              <a:schemeClr val="bg2"/>
            </a:solidFill>
            <a:ln w="9525"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1D64DA44-F776-44B1-99B0-72FE09CD91B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solidFill>
              <a:schemeClr val="bg2"/>
            </a:solidFill>
            <a:ln w="9525" cap="flat">
              <a:noFill/>
              <a:prstDash val="solid"/>
              <a:miter/>
            </a:ln>
          </p:spPr>
          <p:txBody>
            <a:bodyPr rtlCol="0" anchor="ctr"/>
            <a:lstStyle/>
            <a:p>
              <a:endParaRPr lang="en-ID"/>
            </a:p>
          </p:txBody>
        </p:sp>
        <p:sp>
          <p:nvSpPr>
            <p:cNvPr id="23" name="Freeform: Shape 22">
              <a:extLst>
                <a:ext uri="{FF2B5EF4-FFF2-40B4-BE49-F238E27FC236}">
                  <a16:creationId xmlns:a16="http://schemas.microsoft.com/office/drawing/2014/main" id="{DC384B92-529A-4FEF-9D0A-13CC4E056B5F}"/>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solidFill>
              <a:schemeClr val="bg2"/>
            </a:solidFill>
            <a:ln w="9525" cap="flat">
              <a:noFill/>
              <a:prstDash val="solid"/>
              <a:miter/>
            </a:ln>
          </p:spPr>
          <p:txBody>
            <a:bodyPr rtlCol="0" anchor="ctr"/>
            <a:lstStyle/>
            <a:p>
              <a:endParaRPr lang="en-ID"/>
            </a:p>
          </p:txBody>
        </p:sp>
      </p:grpSp>
      <p:sp>
        <p:nvSpPr>
          <p:cNvPr id="27" name="Rectangle: Rounded Corners 26">
            <a:extLst>
              <a:ext uri="{FF2B5EF4-FFF2-40B4-BE49-F238E27FC236}">
                <a16:creationId xmlns:a16="http://schemas.microsoft.com/office/drawing/2014/main" id="{3DDE8FFB-7107-457E-ACFC-40A158D7EDC8}"/>
              </a:ext>
            </a:extLst>
          </p:cNvPr>
          <p:cNvSpPr/>
          <p:nvPr/>
        </p:nvSpPr>
        <p:spPr>
          <a:xfrm>
            <a:off x="3047572" y="3430720"/>
            <a:ext cx="1219887" cy="30480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0" name="TextBox 29">
            <a:extLst>
              <a:ext uri="{FF2B5EF4-FFF2-40B4-BE49-F238E27FC236}">
                <a16:creationId xmlns:a16="http://schemas.microsoft.com/office/drawing/2014/main" id="{B4A6B3CA-783A-4AF3-8A17-FBF4389BD22C}"/>
              </a:ext>
            </a:extLst>
          </p:cNvPr>
          <p:cNvSpPr txBox="1"/>
          <p:nvPr/>
        </p:nvSpPr>
        <p:spPr>
          <a:xfrm>
            <a:off x="3269498" y="3452314"/>
            <a:ext cx="776722" cy="261610"/>
          </a:xfrm>
          <a:prstGeom prst="rect">
            <a:avLst/>
          </a:prstGeom>
          <a:noFill/>
        </p:spPr>
        <p:txBody>
          <a:bodyPr wrap="square" rtlCol="0" anchor="ctr">
            <a:spAutoFit/>
          </a:bodyPr>
          <a:lstStyle/>
          <a:p>
            <a:pPr algn="ctr"/>
            <a:r>
              <a:rPr lang="en-US" sz="1050" dirty="0">
                <a:solidFill>
                  <a:schemeClr val="bg2"/>
                </a:solidFill>
              </a:rPr>
              <a:t>Business</a:t>
            </a:r>
            <a:endParaRPr lang="en-ID" sz="1050" dirty="0">
              <a:solidFill>
                <a:schemeClr val="bg2"/>
              </a:solidFill>
            </a:endParaRPr>
          </a:p>
        </p:txBody>
      </p:sp>
      <p:sp>
        <p:nvSpPr>
          <p:cNvPr id="31" name="TextBox 30">
            <a:extLst>
              <a:ext uri="{FF2B5EF4-FFF2-40B4-BE49-F238E27FC236}">
                <a16:creationId xmlns:a16="http://schemas.microsoft.com/office/drawing/2014/main" id="{A023200F-9F82-4823-A0F1-13B993E7F053}"/>
              </a:ext>
            </a:extLst>
          </p:cNvPr>
          <p:cNvSpPr txBox="1"/>
          <p:nvPr/>
        </p:nvSpPr>
        <p:spPr>
          <a:xfrm>
            <a:off x="4383678" y="3456161"/>
            <a:ext cx="1986974" cy="253916"/>
          </a:xfrm>
          <a:prstGeom prst="rect">
            <a:avLst/>
          </a:prstGeom>
          <a:noFill/>
        </p:spPr>
        <p:txBody>
          <a:bodyPr wrap="square" rtlCol="0" anchor="ctr">
            <a:spAutoFit/>
          </a:bodyPr>
          <a:lstStyle/>
          <a:p>
            <a:r>
              <a:rPr lang="en-US" sz="1050" dirty="0">
                <a:solidFill>
                  <a:schemeClr val="bg2"/>
                </a:solidFill>
              </a:rPr>
              <a:t>Presentation Template</a:t>
            </a:r>
            <a:endParaRPr lang="en-ID" sz="1050" dirty="0">
              <a:solidFill>
                <a:schemeClr val="bg2"/>
              </a:solidFill>
            </a:endParaRPr>
          </a:p>
        </p:txBody>
      </p:sp>
      <p:grpSp>
        <p:nvGrpSpPr>
          <p:cNvPr id="36" name="Group 35">
            <a:extLst>
              <a:ext uri="{FF2B5EF4-FFF2-40B4-BE49-F238E27FC236}">
                <a16:creationId xmlns:a16="http://schemas.microsoft.com/office/drawing/2014/main" id="{AB287B7A-4811-4563-AFF2-6ADC5CF88DC2}"/>
              </a:ext>
            </a:extLst>
          </p:cNvPr>
          <p:cNvGrpSpPr/>
          <p:nvPr/>
        </p:nvGrpSpPr>
        <p:grpSpPr>
          <a:xfrm flipH="1">
            <a:off x="11736280" y="379838"/>
            <a:ext cx="75882" cy="340360"/>
            <a:chOff x="9907480" y="461639"/>
            <a:chExt cx="97654" cy="438014"/>
          </a:xfrm>
        </p:grpSpPr>
        <p:sp>
          <p:nvSpPr>
            <p:cNvPr id="33" name="Oval 32">
              <a:extLst>
                <a:ext uri="{FF2B5EF4-FFF2-40B4-BE49-F238E27FC236}">
                  <a16:creationId xmlns:a16="http://schemas.microsoft.com/office/drawing/2014/main" id="{F82067CB-F342-4DC0-AFEB-0C037763C953}"/>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4" name="Oval 33">
              <a:extLst>
                <a:ext uri="{FF2B5EF4-FFF2-40B4-BE49-F238E27FC236}">
                  <a16:creationId xmlns:a16="http://schemas.microsoft.com/office/drawing/2014/main" id="{0E29724E-34DA-4765-ADDE-2861CF99181A}"/>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5" name="Oval 34">
              <a:extLst>
                <a:ext uri="{FF2B5EF4-FFF2-40B4-BE49-F238E27FC236}">
                  <a16:creationId xmlns:a16="http://schemas.microsoft.com/office/drawing/2014/main" id="{46F99424-7729-493F-A860-DB06A7F9484F}"/>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28" name="Freeform: Shape 27">
            <a:extLst>
              <a:ext uri="{FF2B5EF4-FFF2-40B4-BE49-F238E27FC236}">
                <a16:creationId xmlns:a16="http://schemas.microsoft.com/office/drawing/2014/main" id="{62D3F5DE-B57F-426C-8DFA-4E2884DF041C}"/>
              </a:ext>
            </a:extLst>
          </p:cNvPr>
          <p:cNvSpPr/>
          <p:nvPr/>
        </p:nvSpPr>
        <p:spPr>
          <a:xfrm>
            <a:off x="10481265" y="2102676"/>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2" name="Freeform 36">
            <a:extLst>
              <a:ext uri="{FF2B5EF4-FFF2-40B4-BE49-F238E27FC236}">
                <a16:creationId xmlns:a16="http://schemas.microsoft.com/office/drawing/2014/main" id="{2B0D1100-9C12-44C7-8942-044A5D096809}"/>
              </a:ext>
            </a:extLst>
          </p:cNvPr>
          <p:cNvSpPr/>
          <p:nvPr/>
        </p:nvSpPr>
        <p:spPr>
          <a:xfrm>
            <a:off x="7257740" y="0"/>
            <a:ext cx="791914" cy="550018"/>
          </a:xfrm>
          <a:custGeom>
            <a:avLst/>
            <a:gdLst>
              <a:gd name="connsiteX0" fmla="*/ 31097 w 791914"/>
              <a:gd name="connsiteY0" fmla="*/ 0 h 550018"/>
              <a:gd name="connsiteX1" fmla="*/ 163431 w 791914"/>
              <a:gd name="connsiteY1" fmla="*/ 0 h 550018"/>
              <a:gd name="connsiteX2" fmla="*/ 134132 w 791914"/>
              <a:gd name="connsiteY2" fmla="*/ 43455 h 550018"/>
              <a:gd name="connsiteX3" fmla="*/ 111802 w 791914"/>
              <a:gd name="connsiteY3" fmla="*/ 154061 h 550018"/>
              <a:gd name="connsiteX4" fmla="*/ 395957 w 791914"/>
              <a:gd name="connsiteY4" fmla="*/ 438216 h 550018"/>
              <a:gd name="connsiteX5" fmla="*/ 680112 w 791914"/>
              <a:gd name="connsiteY5" fmla="*/ 154061 h 550018"/>
              <a:gd name="connsiteX6" fmla="*/ 657782 w 791914"/>
              <a:gd name="connsiteY6" fmla="*/ 43455 h 550018"/>
              <a:gd name="connsiteX7" fmla="*/ 628484 w 791914"/>
              <a:gd name="connsiteY7" fmla="*/ 0 h 550018"/>
              <a:gd name="connsiteX8" fmla="*/ 760818 w 791914"/>
              <a:gd name="connsiteY8" fmla="*/ 0 h 550018"/>
              <a:gd name="connsiteX9" fmla="*/ 783870 w 791914"/>
              <a:gd name="connsiteY9" fmla="*/ 74262 h 550018"/>
              <a:gd name="connsiteX10" fmla="*/ 791914 w 791914"/>
              <a:gd name="connsiteY10" fmla="*/ 154061 h 550018"/>
              <a:gd name="connsiteX11" fmla="*/ 395957 w 791914"/>
              <a:gd name="connsiteY11" fmla="*/ 550018 h 550018"/>
              <a:gd name="connsiteX12" fmla="*/ 0 w 791914"/>
              <a:gd name="connsiteY12" fmla="*/ 154061 h 550018"/>
              <a:gd name="connsiteX13" fmla="*/ 8045 w 791914"/>
              <a:gd name="connsiteY13" fmla="*/ 74262 h 550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914" h="550018">
                <a:moveTo>
                  <a:pt x="31097" y="0"/>
                </a:moveTo>
                <a:lnTo>
                  <a:pt x="163431" y="0"/>
                </a:lnTo>
                <a:lnTo>
                  <a:pt x="134132" y="43455"/>
                </a:lnTo>
                <a:cubicBezTo>
                  <a:pt x="119754" y="77451"/>
                  <a:pt x="111802" y="114828"/>
                  <a:pt x="111802" y="154061"/>
                </a:cubicBezTo>
                <a:cubicBezTo>
                  <a:pt x="111802" y="310996"/>
                  <a:pt x="239023" y="438216"/>
                  <a:pt x="395957" y="438216"/>
                </a:cubicBezTo>
                <a:cubicBezTo>
                  <a:pt x="552892" y="438216"/>
                  <a:pt x="680112" y="310996"/>
                  <a:pt x="680112" y="154061"/>
                </a:cubicBezTo>
                <a:cubicBezTo>
                  <a:pt x="680112" y="114828"/>
                  <a:pt x="672161" y="77451"/>
                  <a:pt x="657782" y="43455"/>
                </a:cubicBezTo>
                <a:lnTo>
                  <a:pt x="628484" y="0"/>
                </a:lnTo>
                <a:lnTo>
                  <a:pt x="760818" y="0"/>
                </a:lnTo>
                <a:lnTo>
                  <a:pt x="783870" y="74262"/>
                </a:lnTo>
                <a:cubicBezTo>
                  <a:pt x="789144" y="100038"/>
                  <a:pt x="791914" y="126726"/>
                  <a:pt x="791914" y="154061"/>
                </a:cubicBezTo>
                <a:cubicBezTo>
                  <a:pt x="791914" y="372742"/>
                  <a:pt x="614638" y="550018"/>
                  <a:pt x="395957" y="550018"/>
                </a:cubicBezTo>
                <a:cubicBezTo>
                  <a:pt x="177276" y="550018"/>
                  <a:pt x="0" y="372742"/>
                  <a:pt x="0" y="154061"/>
                </a:cubicBezTo>
                <a:cubicBezTo>
                  <a:pt x="0" y="126726"/>
                  <a:pt x="2770" y="100038"/>
                  <a:pt x="8045" y="74262"/>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8" name="Freeform: Shape 37">
            <a:extLst>
              <a:ext uri="{FF2B5EF4-FFF2-40B4-BE49-F238E27FC236}">
                <a16:creationId xmlns:a16="http://schemas.microsoft.com/office/drawing/2014/main" id="{BF7753FB-8DA0-40E5-A549-FAF1ADCFC4B8}"/>
              </a:ext>
            </a:extLst>
          </p:cNvPr>
          <p:cNvSpPr/>
          <p:nvPr/>
        </p:nvSpPr>
        <p:spPr>
          <a:xfrm>
            <a:off x="1093844" y="946766"/>
            <a:ext cx="175663" cy="1756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9" name="Freeform: Shape 38">
            <a:extLst>
              <a:ext uri="{FF2B5EF4-FFF2-40B4-BE49-F238E27FC236}">
                <a16:creationId xmlns:a16="http://schemas.microsoft.com/office/drawing/2014/main" id="{E23EBA7E-A073-4994-AEA5-F32225AF0EFE}"/>
              </a:ext>
            </a:extLst>
          </p:cNvPr>
          <p:cNvSpPr/>
          <p:nvPr/>
        </p:nvSpPr>
        <p:spPr>
          <a:xfrm>
            <a:off x="1106106" y="4440639"/>
            <a:ext cx="416306" cy="41630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2" name="Freeform 39">
            <a:extLst>
              <a:ext uri="{FF2B5EF4-FFF2-40B4-BE49-F238E27FC236}">
                <a16:creationId xmlns:a16="http://schemas.microsoft.com/office/drawing/2014/main" id="{65368A21-DD0C-4307-9EE1-009C773B2C55}"/>
              </a:ext>
            </a:extLst>
          </p:cNvPr>
          <p:cNvSpPr/>
          <p:nvPr/>
        </p:nvSpPr>
        <p:spPr>
          <a:xfrm>
            <a:off x="5306310" y="5428902"/>
            <a:ext cx="1751439" cy="1429098"/>
          </a:xfrm>
          <a:custGeom>
            <a:avLst/>
            <a:gdLst>
              <a:gd name="connsiteX0" fmla="*/ 875720 w 1751439"/>
              <a:gd name="connsiteY0" fmla="*/ 0 h 1429098"/>
              <a:gd name="connsiteX1" fmla="*/ 1751439 w 1751439"/>
              <a:gd name="connsiteY1" fmla="*/ 875720 h 1429098"/>
              <a:gd name="connsiteX2" fmla="*/ 1601880 w 1751439"/>
              <a:gd name="connsiteY2" fmla="*/ 1365343 h 1429098"/>
              <a:gd name="connsiteX3" fmla="*/ 1549277 w 1751439"/>
              <a:gd name="connsiteY3" fmla="*/ 1429098 h 1429098"/>
              <a:gd name="connsiteX4" fmla="*/ 1167667 w 1751439"/>
              <a:gd name="connsiteY4" fmla="*/ 1429098 h 1429098"/>
              <a:gd name="connsiteX5" fmla="*/ 1227093 w 1751439"/>
              <a:gd name="connsiteY5" fmla="*/ 1396842 h 1429098"/>
              <a:gd name="connsiteX6" fmla="*/ 1504172 w 1751439"/>
              <a:gd name="connsiteY6" fmla="*/ 875720 h 1429098"/>
              <a:gd name="connsiteX7" fmla="*/ 875720 w 1751439"/>
              <a:gd name="connsiteY7" fmla="*/ 247267 h 1429098"/>
              <a:gd name="connsiteX8" fmla="*/ 247267 w 1751439"/>
              <a:gd name="connsiteY8" fmla="*/ 875720 h 1429098"/>
              <a:gd name="connsiteX9" fmla="*/ 524346 w 1751439"/>
              <a:gd name="connsiteY9" fmla="*/ 1396842 h 1429098"/>
              <a:gd name="connsiteX10" fmla="*/ 583773 w 1751439"/>
              <a:gd name="connsiteY10" fmla="*/ 1429098 h 1429098"/>
              <a:gd name="connsiteX11" fmla="*/ 202162 w 1751439"/>
              <a:gd name="connsiteY11" fmla="*/ 1429098 h 1429098"/>
              <a:gd name="connsiteX12" fmla="*/ 149559 w 1751439"/>
              <a:gd name="connsiteY12" fmla="*/ 1365343 h 1429098"/>
              <a:gd name="connsiteX13" fmla="*/ 0 w 1751439"/>
              <a:gd name="connsiteY13" fmla="*/ 875720 h 1429098"/>
              <a:gd name="connsiteX14" fmla="*/ 875720 w 1751439"/>
              <a:gd name="connsiteY14" fmla="*/ 0 h 142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51439" h="1429098">
                <a:moveTo>
                  <a:pt x="875720" y="0"/>
                </a:moveTo>
                <a:cubicBezTo>
                  <a:pt x="1359367" y="0"/>
                  <a:pt x="1751439" y="392073"/>
                  <a:pt x="1751439" y="875720"/>
                </a:cubicBezTo>
                <a:cubicBezTo>
                  <a:pt x="1751439" y="1057087"/>
                  <a:pt x="1696304" y="1225577"/>
                  <a:pt x="1601880" y="1365343"/>
                </a:cubicBezTo>
                <a:lnTo>
                  <a:pt x="1549277" y="1429098"/>
                </a:lnTo>
                <a:lnTo>
                  <a:pt x="1167667" y="1429098"/>
                </a:lnTo>
                <a:lnTo>
                  <a:pt x="1227093" y="1396842"/>
                </a:lnTo>
                <a:cubicBezTo>
                  <a:pt x="1394263" y="1283905"/>
                  <a:pt x="1504172" y="1092648"/>
                  <a:pt x="1504172" y="875720"/>
                </a:cubicBezTo>
                <a:cubicBezTo>
                  <a:pt x="1504172" y="528635"/>
                  <a:pt x="1222804" y="247267"/>
                  <a:pt x="875720" y="247267"/>
                </a:cubicBezTo>
                <a:cubicBezTo>
                  <a:pt x="528635" y="247267"/>
                  <a:pt x="247267" y="528635"/>
                  <a:pt x="247267" y="875720"/>
                </a:cubicBezTo>
                <a:cubicBezTo>
                  <a:pt x="247267" y="1092648"/>
                  <a:pt x="357177" y="1283905"/>
                  <a:pt x="524346" y="1396842"/>
                </a:cubicBezTo>
                <a:lnTo>
                  <a:pt x="583773" y="1429098"/>
                </a:lnTo>
                <a:lnTo>
                  <a:pt x="202162" y="1429098"/>
                </a:lnTo>
                <a:lnTo>
                  <a:pt x="149559" y="1365343"/>
                </a:lnTo>
                <a:cubicBezTo>
                  <a:pt x="55136" y="1225577"/>
                  <a:pt x="0" y="1057087"/>
                  <a:pt x="0" y="875720"/>
                </a:cubicBezTo>
                <a:cubicBezTo>
                  <a:pt x="0" y="392073"/>
                  <a:pt x="392073" y="0"/>
                  <a:pt x="875720"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 name="TextBox 2">
            <a:extLst>
              <a:ext uri="{FF2B5EF4-FFF2-40B4-BE49-F238E27FC236}">
                <a16:creationId xmlns:a16="http://schemas.microsoft.com/office/drawing/2014/main" id="{8FB958D5-328D-41BE-B003-AE5C7908E174}"/>
              </a:ext>
            </a:extLst>
          </p:cNvPr>
          <p:cNvSpPr txBox="1"/>
          <p:nvPr/>
        </p:nvSpPr>
        <p:spPr>
          <a:xfrm rot="16200000">
            <a:off x="11417702" y="5967752"/>
            <a:ext cx="713042" cy="307777"/>
          </a:xfrm>
          <a:prstGeom prst="rect">
            <a:avLst/>
          </a:prstGeom>
          <a:noFill/>
        </p:spPr>
        <p:txBody>
          <a:bodyPr wrap="square" rtlCol="0">
            <a:spAutoFit/>
          </a:bodyPr>
          <a:lstStyle/>
          <a:p>
            <a:r>
              <a:rPr lang="en-US" sz="1400" b="1" dirty="0">
                <a:latin typeface="+mj-lt"/>
              </a:rPr>
              <a:t>2021</a:t>
            </a:r>
            <a:endParaRPr lang="en-ID" sz="1400" b="1" dirty="0">
              <a:latin typeface="+mj-lt"/>
            </a:endParaRPr>
          </a:p>
        </p:txBody>
      </p:sp>
    </p:spTree>
    <p:extLst>
      <p:ext uri="{BB962C8B-B14F-4D97-AF65-F5344CB8AC3E}">
        <p14:creationId xmlns:p14="http://schemas.microsoft.com/office/powerpoint/2010/main" val="21545336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fade">
                                      <p:cBhvr>
                                        <p:cTn id="11" dur="500"/>
                                        <p:tgtEl>
                                          <p:spTgt spid="32"/>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28"/>
                                        </p:tgtEl>
                                        <p:attrNameLst>
                                          <p:attrName>style.visibility</p:attrName>
                                        </p:attrNameLst>
                                      </p:cBhvr>
                                      <p:to>
                                        <p:strVal val="visible"/>
                                      </p:to>
                                    </p:set>
                                    <p:animEffect transition="in" filter="fade">
                                      <p:cBhvr>
                                        <p:cTn id="14" dur="500"/>
                                        <p:tgtEl>
                                          <p:spTgt spid="28"/>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39"/>
                                        </p:tgtEl>
                                        <p:attrNameLst>
                                          <p:attrName>style.visibility</p:attrName>
                                        </p:attrNameLst>
                                      </p:cBhvr>
                                      <p:to>
                                        <p:strVal val="visible"/>
                                      </p:to>
                                    </p:set>
                                    <p:animEffect transition="in" filter="fade">
                                      <p:cBhvr>
                                        <p:cTn id="17" dur="500"/>
                                        <p:tgtEl>
                                          <p:spTgt spid="39"/>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8"/>
                                        </p:tgtEl>
                                        <p:attrNameLst>
                                          <p:attrName>style.visibility</p:attrName>
                                        </p:attrNameLst>
                                      </p:cBhvr>
                                      <p:to>
                                        <p:strVal val="visible"/>
                                      </p:to>
                                    </p:set>
                                    <p:animEffect transition="in" filter="fade">
                                      <p:cBhvr>
                                        <p:cTn id="20" dur="500"/>
                                        <p:tgtEl>
                                          <p:spTgt spid="38"/>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fade">
                                      <p:cBhvr>
                                        <p:cTn id="23" dur="500"/>
                                        <p:tgtEl>
                                          <p:spTgt spid="42"/>
                                        </p:tgtEl>
                                      </p:cBhvr>
                                    </p:animEffect>
                                  </p:childTnLst>
                                </p:cTn>
                              </p:par>
                            </p:childTnLst>
                          </p:cTn>
                        </p:par>
                        <p:par>
                          <p:cTn id="24" fill="hold">
                            <p:stCondLst>
                              <p:cond delay="1000"/>
                            </p:stCondLst>
                            <p:childTnLst>
                              <p:par>
                                <p:cTn id="25" presetID="22" presetClass="entr" presetSubtype="8"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par>
                          <p:cTn id="28" fill="hold">
                            <p:stCondLst>
                              <p:cond delay="1500"/>
                            </p:stCondLst>
                            <p:childTnLst>
                              <p:par>
                                <p:cTn id="29" presetID="22" presetClass="entr" presetSubtype="8"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childTnLst>
                          </p:cTn>
                        </p:par>
                        <p:par>
                          <p:cTn id="32" fill="hold">
                            <p:stCondLst>
                              <p:cond delay="2000"/>
                            </p:stCondLst>
                            <p:childTnLst>
                              <p:par>
                                <p:cTn id="33" presetID="22" presetClass="entr" presetSubtype="8" fill="hold" grpId="0" nodeType="afterEffect">
                                  <p:stCondLst>
                                    <p:cond delay="0"/>
                                  </p:stCondLst>
                                  <p:childTnLst>
                                    <p:set>
                                      <p:cBhvr>
                                        <p:cTn id="34" dur="1" fill="hold">
                                          <p:stCondLst>
                                            <p:cond delay="0"/>
                                          </p:stCondLst>
                                        </p:cTn>
                                        <p:tgtEl>
                                          <p:spTgt spid="30"/>
                                        </p:tgtEl>
                                        <p:attrNameLst>
                                          <p:attrName>style.visibility</p:attrName>
                                        </p:attrNameLst>
                                      </p:cBhvr>
                                      <p:to>
                                        <p:strVal val="visible"/>
                                      </p:to>
                                    </p:set>
                                    <p:animEffect transition="in" filter="wipe(left)">
                                      <p:cBhvr>
                                        <p:cTn id="35" dur="500"/>
                                        <p:tgtEl>
                                          <p:spTgt spid="30"/>
                                        </p:tgtEl>
                                      </p:cBhvr>
                                    </p:animEffect>
                                  </p:childTnLst>
                                </p:cTn>
                              </p:par>
                            </p:childTnLst>
                          </p:cTn>
                        </p:par>
                        <p:par>
                          <p:cTn id="36" fill="hold">
                            <p:stCondLst>
                              <p:cond delay="2500"/>
                            </p:stCondLst>
                            <p:childTnLst>
                              <p:par>
                                <p:cTn id="37" presetID="22" presetClass="entr" presetSubtype="8" fill="hold" grpId="0" nodeType="after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left)">
                                      <p:cBhvr>
                                        <p:cTn id="39" dur="500"/>
                                        <p:tgtEl>
                                          <p:spTgt spid="31"/>
                                        </p:tgtEl>
                                      </p:cBhvr>
                                    </p:animEffect>
                                  </p:childTnLst>
                                </p:cTn>
                              </p:par>
                            </p:childTnLst>
                          </p:cTn>
                        </p:par>
                        <p:par>
                          <p:cTn id="40" fill="hold">
                            <p:stCondLst>
                              <p:cond delay="3000"/>
                            </p:stCondLst>
                            <p:childTnLst>
                              <p:par>
                                <p:cTn id="41" presetID="22" presetClass="entr" presetSubtype="1" fill="hold" nodeType="afterEffect">
                                  <p:stCondLst>
                                    <p:cond delay="0"/>
                                  </p:stCondLst>
                                  <p:childTnLst>
                                    <p:set>
                                      <p:cBhvr>
                                        <p:cTn id="42" dur="1" fill="hold">
                                          <p:stCondLst>
                                            <p:cond delay="0"/>
                                          </p:stCondLst>
                                        </p:cTn>
                                        <p:tgtEl>
                                          <p:spTgt spid="36"/>
                                        </p:tgtEl>
                                        <p:attrNameLst>
                                          <p:attrName>style.visibility</p:attrName>
                                        </p:attrNameLst>
                                      </p:cBhvr>
                                      <p:to>
                                        <p:strVal val="visible"/>
                                      </p:to>
                                    </p:set>
                                    <p:animEffect transition="in" filter="wipe(up)">
                                      <p:cBhvr>
                                        <p:cTn id="43" dur="500"/>
                                        <p:tgtEl>
                                          <p:spTgt spid="36"/>
                                        </p:tgtEl>
                                      </p:cBhvr>
                                    </p:animEffect>
                                  </p:childTnLst>
                                </p:cTn>
                              </p:par>
                            </p:childTnLst>
                          </p:cTn>
                        </p:par>
                        <p:par>
                          <p:cTn id="44" fill="hold">
                            <p:stCondLst>
                              <p:cond delay="3500"/>
                            </p:stCondLst>
                            <p:childTnLst>
                              <p:par>
                                <p:cTn id="45" presetID="22" presetClass="entr" presetSubtype="4" fill="hold" grpId="0"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wipe(down)">
                                      <p:cBhvr>
                                        <p:cTn id="4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7" grpId="0" animBg="1"/>
      <p:bldP spid="30" grpId="0"/>
      <p:bldP spid="31" grpId="0"/>
      <p:bldP spid="28" grpId="0" animBg="1"/>
      <p:bldP spid="32" grpId="0" animBg="1"/>
      <p:bldP spid="38" grpId="0" animBg="1"/>
      <p:bldP spid="39" grpId="0" animBg="1"/>
      <p:bldP spid="42" grpId="0" animBg="1"/>
      <p:bldP spid="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5" name="PpHolder1">
            <a:extLst>
              <a:ext uri="{FF2B5EF4-FFF2-40B4-BE49-F238E27FC236}">
                <a16:creationId xmlns:a16="http://schemas.microsoft.com/office/drawing/2014/main" id="{65B03FAB-A204-4939-8484-1D9EA4C85FDF}"/>
              </a:ext>
            </a:extLst>
          </p:cNvPr>
          <p:cNvPicPr>
            <a:picLocks/>
          </p:cNvPicPr>
          <p:nvPr/>
        </p:nvPicPr>
        <p:blipFill>
          <a:blip r:embed="rId2"/>
          <a:srcRect t="10039" r="64992" b="10039"/>
          <a:stretch>
            <a:fillRect/>
          </a:stretch>
        </p:blipFill>
        <p:spPr>
          <a:xfrm>
            <a:off x="1" y="688457"/>
            <a:ext cx="4268154" cy="5481086"/>
          </a:xfrm>
          <a:custGeom>
            <a:avLst/>
            <a:gdLst>
              <a:gd name="connsiteX0" fmla="*/ 1527608 w 4268154"/>
              <a:gd name="connsiteY0" fmla="*/ 0 h 5481086"/>
              <a:gd name="connsiteX1" fmla="*/ 4268154 w 4268154"/>
              <a:gd name="connsiteY1" fmla="*/ 2740543 h 5481086"/>
              <a:gd name="connsiteX2" fmla="*/ 1527608 w 4268154"/>
              <a:gd name="connsiteY2" fmla="*/ 5481086 h 5481086"/>
              <a:gd name="connsiteX3" fmla="*/ 163483 w 4268154"/>
              <a:gd name="connsiteY3" fmla="*/ 5117996 h 5481086"/>
              <a:gd name="connsiteX4" fmla="*/ 0 w 4268154"/>
              <a:gd name="connsiteY4" fmla="*/ 5014580 h 5481086"/>
              <a:gd name="connsiteX5" fmla="*/ 0 w 4268154"/>
              <a:gd name="connsiteY5" fmla="*/ 466506 h 5481086"/>
              <a:gd name="connsiteX6" fmla="*/ 163483 w 4268154"/>
              <a:gd name="connsiteY6" fmla="*/ 363091 h 5481086"/>
              <a:gd name="connsiteX7" fmla="*/ 1527608 w 4268154"/>
              <a:gd name="connsiteY7" fmla="*/ 0 h 5481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68154" h="5481086">
                <a:moveTo>
                  <a:pt x="1527608" y="0"/>
                </a:moveTo>
                <a:cubicBezTo>
                  <a:pt x="3041170" y="0"/>
                  <a:pt x="4268154" y="1226983"/>
                  <a:pt x="4268154" y="2740543"/>
                </a:cubicBezTo>
                <a:cubicBezTo>
                  <a:pt x="4268154" y="4254103"/>
                  <a:pt x="3041170" y="5481086"/>
                  <a:pt x="1527608" y="5481086"/>
                </a:cubicBezTo>
                <a:cubicBezTo>
                  <a:pt x="1030971" y="5481086"/>
                  <a:pt x="565189" y="5348982"/>
                  <a:pt x="163483" y="5117996"/>
                </a:cubicBezTo>
                <a:lnTo>
                  <a:pt x="0" y="5014580"/>
                </a:lnTo>
                <a:lnTo>
                  <a:pt x="0" y="466506"/>
                </a:lnTo>
                <a:lnTo>
                  <a:pt x="163483" y="363091"/>
                </a:lnTo>
                <a:cubicBezTo>
                  <a:pt x="565189" y="132105"/>
                  <a:pt x="1030971" y="0"/>
                  <a:pt x="1527608" y="0"/>
                </a:cubicBezTo>
                <a:close/>
              </a:path>
            </a:pathLst>
          </a:custGeom>
        </p:spPr>
      </p:pic>
      <p:sp>
        <p:nvSpPr>
          <p:cNvPr id="36" name="Freeform 1">
            <a:extLst>
              <a:ext uri="{FF2B5EF4-FFF2-40B4-BE49-F238E27FC236}">
                <a16:creationId xmlns:a16="http://schemas.microsoft.com/office/drawing/2014/main" id="{3AC47309-9D46-4431-BDAF-B61B6F3D2B5D}"/>
              </a:ext>
            </a:extLst>
          </p:cNvPr>
          <p:cNvSpPr/>
          <p:nvPr/>
        </p:nvSpPr>
        <p:spPr>
          <a:xfrm>
            <a:off x="1" y="688457"/>
            <a:ext cx="4268151" cy="5481086"/>
          </a:xfrm>
          <a:custGeom>
            <a:avLst/>
            <a:gdLst>
              <a:gd name="connsiteX0" fmla="*/ 1527608 w 4268151"/>
              <a:gd name="connsiteY0" fmla="*/ 0 h 5481086"/>
              <a:gd name="connsiteX1" fmla="*/ 4268151 w 4268151"/>
              <a:gd name="connsiteY1" fmla="*/ 2740543 h 5481086"/>
              <a:gd name="connsiteX2" fmla="*/ 1527608 w 4268151"/>
              <a:gd name="connsiteY2" fmla="*/ 5481086 h 5481086"/>
              <a:gd name="connsiteX3" fmla="*/ 163483 w 4268151"/>
              <a:gd name="connsiteY3" fmla="*/ 5117996 h 5481086"/>
              <a:gd name="connsiteX4" fmla="*/ 0 w 4268151"/>
              <a:gd name="connsiteY4" fmla="*/ 5014580 h 5481086"/>
              <a:gd name="connsiteX5" fmla="*/ 0 w 4268151"/>
              <a:gd name="connsiteY5" fmla="*/ 466506 h 5481086"/>
              <a:gd name="connsiteX6" fmla="*/ 163483 w 4268151"/>
              <a:gd name="connsiteY6" fmla="*/ 363091 h 5481086"/>
              <a:gd name="connsiteX7" fmla="*/ 1527608 w 4268151"/>
              <a:gd name="connsiteY7" fmla="*/ 0 h 5481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68151" h="5481086">
                <a:moveTo>
                  <a:pt x="1527608" y="0"/>
                </a:moveTo>
                <a:cubicBezTo>
                  <a:pt x="3041168" y="0"/>
                  <a:pt x="4268151" y="1226983"/>
                  <a:pt x="4268151" y="2740543"/>
                </a:cubicBezTo>
                <a:cubicBezTo>
                  <a:pt x="4268151" y="4254103"/>
                  <a:pt x="3041168" y="5481086"/>
                  <a:pt x="1527608" y="5481086"/>
                </a:cubicBezTo>
                <a:cubicBezTo>
                  <a:pt x="1030971" y="5481086"/>
                  <a:pt x="565189" y="5348982"/>
                  <a:pt x="163483" y="5117996"/>
                </a:cubicBezTo>
                <a:lnTo>
                  <a:pt x="0" y="5014580"/>
                </a:lnTo>
                <a:lnTo>
                  <a:pt x="0" y="466506"/>
                </a:lnTo>
                <a:lnTo>
                  <a:pt x="163483" y="363091"/>
                </a:lnTo>
                <a:cubicBezTo>
                  <a:pt x="565189" y="132105"/>
                  <a:pt x="1030971" y="0"/>
                  <a:pt x="1527608" y="0"/>
                </a:cubicBez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0" name="Freeform 20">
            <a:extLst>
              <a:ext uri="{FF2B5EF4-FFF2-40B4-BE49-F238E27FC236}">
                <a16:creationId xmlns:a16="http://schemas.microsoft.com/office/drawing/2014/main" id="{DE9A3A0F-0FB1-4935-B1E6-82F5E75C247D}"/>
              </a:ext>
            </a:extLst>
          </p:cNvPr>
          <p:cNvSpPr/>
          <p:nvPr/>
        </p:nvSpPr>
        <p:spPr>
          <a:xfrm flipV="1">
            <a:off x="6560765" y="0"/>
            <a:ext cx="766742" cy="301527"/>
          </a:xfrm>
          <a:custGeom>
            <a:avLst/>
            <a:gdLst>
              <a:gd name="connsiteX0" fmla="*/ 383371 w 766742"/>
              <a:gd name="connsiteY0" fmla="*/ 0 h 301527"/>
              <a:gd name="connsiteX1" fmla="*/ 748212 w 766742"/>
              <a:gd name="connsiteY1" fmla="*/ 241833 h 301527"/>
              <a:gd name="connsiteX2" fmla="*/ 766742 w 766742"/>
              <a:gd name="connsiteY2" fmla="*/ 301527 h 301527"/>
              <a:gd name="connsiteX3" fmla="*/ 648462 w 766742"/>
              <a:gd name="connsiteY3" fmla="*/ 301527 h 301527"/>
              <a:gd name="connsiteX4" fmla="*/ 645196 w 766742"/>
              <a:gd name="connsiteY4" fmla="*/ 285351 h 301527"/>
              <a:gd name="connsiteX5" fmla="*/ 383371 w 766742"/>
              <a:gd name="connsiteY5" fmla="*/ 111802 h 301527"/>
              <a:gd name="connsiteX6" fmla="*/ 121546 w 766742"/>
              <a:gd name="connsiteY6" fmla="*/ 285351 h 301527"/>
              <a:gd name="connsiteX7" fmla="*/ 118281 w 766742"/>
              <a:gd name="connsiteY7" fmla="*/ 301527 h 301527"/>
              <a:gd name="connsiteX8" fmla="*/ 0 w 766742"/>
              <a:gd name="connsiteY8" fmla="*/ 301527 h 301527"/>
              <a:gd name="connsiteX9" fmla="*/ 18530 w 766742"/>
              <a:gd name="connsiteY9" fmla="*/ 241833 h 301527"/>
              <a:gd name="connsiteX10" fmla="*/ 383371 w 766742"/>
              <a:gd name="connsiteY10" fmla="*/ 0 h 301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6742" h="301527">
                <a:moveTo>
                  <a:pt x="383371" y="0"/>
                </a:moveTo>
                <a:cubicBezTo>
                  <a:pt x="547382" y="0"/>
                  <a:pt x="688102" y="99718"/>
                  <a:pt x="748212" y="241833"/>
                </a:cubicBezTo>
                <a:lnTo>
                  <a:pt x="766742" y="301527"/>
                </a:lnTo>
                <a:lnTo>
                  <a:pt x="648462" y="301527"/>
                </a:lnTo>
                <a:lnTo>
                  <a:pt x="645196" y="285351"/>
                </a:lnTo>
                <a:cubicBezTo>
                  <a:pt x="602059" y="183364"/>
                  <a:pt x="501072" y="111802"/>
                  <a:pt x="383371" y="111802"/>
                </a:cubicBezTo>
                <a:cubicBezTo>
                  <a:pt x="265670" y="111802"/>
                  <a:pt x="164684" y="183364"/>
                  <a:pt x="121546" y="285351"/>
                </a:cubicBezTo>
                <a:lnTo>
                  <a:pt x="118281" y="301527"/>
                </a:lnTo>
                <a:lnTo>
                  <a:pt x="0" y="301527"/>
                </a:lnTo>
                <a:lnTo>
                  <a:pt x="18530" y="241833"/>
                </a:lnTo>
                <a:cubicBezTo>
                  <a:pt x="78640" y="99718"/>
                  <a:pt x="219361" y="0"/>
                  <a:pt x="38337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1" name="Freeform: Shape 40">
            <a:extLst>
              <a:ext uri="{FF2B5EF4-FFF2-40B4-BE49-F238E27FC236}">
                <a16:creationId xmlns:a16="http://schemas.microsoft.com/office/drawing/2014/main" id="{208DE3A5-EAD5-437A-AA4D-10704C063C69}"/>
              </a:ext>
            </a:extLst>
          </p:cNvPr>
          <p:cNvSpPr/>
          <p:nvPr/>
        </p:nvSpPr>
        <p:spPr>
          <a:xfrm>
            <a:off x="10967523" y="830423"/>
            <a:ext cx="157801" cy="157801"/>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1" name="Freeform: Shape 60">
            <a:extLst>
              <a:ext uri="{FF2B5EF4-FFF2-40B4-BE49-F238E27FC236}">
                <a16:creationId xmlns:a16="http://schemas.microsoft.com/office/drawing/2014/main" id="{19533E15-888E-43B1-AEA7-A3AC711B670A}"/>
              </a:ext>
            </a:extLst>
          </p:cNvPr>
          <p:cNvSpPr/>
          <p:nvPr/>
        </p:nvSpPr>
        <p:spPr>
          <a:xfrm>
            <a:off x="8001319" y="6121918"/>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pic>
        <p:nvPicPr>
          <p:cNvPr id="94" name="PpHolder6">
            <a:extLst>
              <a:ext uri="{FF2B5EF4-FFF2-40B4-BE49-F238E27FC236}">
                <a16:creationId xmlns:a16="http://schemas.microsoft.com/office/drawing/2014/main" id="{007FDFC2-D30A-4273-B50E-E35985A6283D}"/>
              </a:ext>
            </a:extLst>
          </p:cNvPr>
          <p:cNvPicPr>
            <a:picLocks/>
          </p:cNvPicPr>
          <p:nvPr/>
        </p:nvPicPr>
        <p:blipFill>
          <a:blip r:embed="rId2"/>
          <a:srcRect l="25008" t="18889" r="39992" b="18889"/>
          <a:stretch>
            <a:fillRect/>
          </a:stretch>
        </p:blipFill>
        <p:spPr>
          <a:xfrm>
            <a:off x="3049026" y="1295400"/>
            <a:ext cx="4267200" cy="4267200"/>
          </a:xfrm>
          <a:custGeom>
            <a:avLst/>
            <a:gdLst>
              <a:gd name="connsiteX0" fmla="*/ 2133600 w 4267200"/>
              <a:gd name="connsiteY0" fmla="*/ 0 h 4267200"/>
              <a:gd name="connsiteX1" fmla="*/ 4267200 w 4267200"/>
              <a:gd name="connsiteY1" fmla="*/ 2133600 h 4267200"/>
              <a:gd name="connsiteX2" fmla="*/ 2133600 w 4267200"/>
              <a:gd name="connsiteY2" fmla="*/ 4267200 h 4267200"/>
              <a:gd name="connsiteX3" fmla="*/ 0 w 4267200"/>
              <a:gd name="connsiteY3" fmla="*/ 2133600 h 4267200"/>
              <a:gd name="connsiteX4" fmla="*/ 2133600 w 4267200"/>
              <a:gd name="connsiteY4" fmla="*/ 0 h 4267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67200" h="4267200">
                <a:moveTo>
                  <a:pt x="2133600" y="0"/>
                </a:moveTo>
                <a:cubicBezTo>
                  <a:pt x="3311955" y="0"/>
                  <a:pt x="4267200" y="955245"/>
                  <a:pt x="4267200" y="2133600"/>
                </a:cubicBezTo>
                <a:cubicBezTo>
                  <a:pt x="4267200" y="3311955"/>
                  <a:pt x="3311955" y="4267200"/>
                  <a:pt x="2133600" y="4267200"/>
                </a:cubicBezTo>
                <a:cubicBezTo>
                  <a:pt x="955246" y="4267200"/>
                  <a:pt x="0" y="3311955"/>
                  <a:pt x="0" y="2133600"/>
                </a:cubicBezTo>
                <a:cubicBezTo>
                  <a:pt x="0" y="955245"/>
                  <a:pt x="955246" y="0"/>
                  <a:pt x="2133600" y="0"/>
                </a:cubicBezTo>
                <a:close/>
              </a:path>
            </a:pathLst>
          </a:custGeom>
        </p:spPr>
      </p:pic>
      <p:sp>
        <p:nvSpPr>
          <p:cNvPr id="6" name="Title 5">
            <a:extLst>
              <a:ext uri="{FF2B5EF4-FFF2-40B4-BE49-F238E27FC236}">
                <a16:creationId xmlns:a16="http://schemas.microsoft.com/office/drawing/2014/main" id="{545333FD-6A70-447E-A95E-2FC8768A40F7}"/>
              </a:ext>
            </a:extLst>
          </p:cNvPr>
          <p:cNvSpPr>
            <a:spLocks noGrp="1"/>
          </p:cNvSpPr>
          <p:nvPr>
            <p:ph type="title"/>
          </p:nvPr>
        </p:nvSpPr>
        <p:spPr/>
        <p:txBody>
          <a:bodyPr/>
          <a:lstStyle/>
          <a:p>
            <a:r>
              <a:rPr lang="en-US" sz="4400" b="1" dirty="0">
                <a:solidFill>
                  <a:schemeClr val="bg2"/>
                </a:solidFill>
                <a:latin typeface="+mj-lt"/>
              </a:rPr>
              <a:t>Our Service List</a:t>
            </a:r>
            <a:endParaRPr lang="en-ID" dirty="0"/>
          </a:p>
        </p:txBody>
      </p:sp>
      <p:sp>
        <p:nvSpPr>
          <p:cNvPr id="39" name="Oval 38">
            <a:extLst>
              <a:ext uri="{FF2B5EF4-FFF2-40B4-BE49-F238E27FC236}">
                <a16:creationId xmlns:a16="http://schemas.microsoft.com/office/drawing/2014/main" id="{FB8D4032-349E-4CB5-9E44-B7662DEB5C99}"/>
              </a:ext>
            </a:extLst>
          </p:cNvPr>
          <p:cNvSpPr/>
          <p:nvPr/>
        </p:nvSpPr>
        <p:spPr>
          <a:xfrm>
            <a:off x="7011426" y="3123360"/>
            <a:ext cx="609600" cy="61128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Freeform: Shape 41">
            <a:extLst>
              <a:ext uri="{FF2B5EF4-FFF2-40B4-BE49-F238E27FC236}">
                <a16:creationId xmlns:a16="http://schemas.microsoft.com/office/drawing/2014/main" id="{B6AD7CD7-D882-4729-B79C-A4E96433B36F}"/>
              </a:ext>
            </a:extLst>
          </p:cNvPr>
          <p:cNvSpPr/>
          <p:nvPr/>
        </p:nvSpPr>
        <p:spPr>
          <a:xfrm>
            <a:off x="2554955" y="4721575"/>
            <a:ext cx="1751439" cy="17514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3" name="TextBox 42">
            <a:extLst>
              <a:ext uri="{FF2B5EF4-FFF2-40B4-BE49-F238E27FC236}">
                <a16:creationId xmlns:a16="http://schemas.microsoft.com/office/drawing/2014/main" id="{BC98E3DF-11FE-4A73-8D5D-5DDE476CE777}"/>
              </a:ext>
            </a:extLst>
          </p:cNvPr>
          <p:cNvSpPr txBox="1"/>
          <p:nvPr/>
        </p:nvSpPr>
        <p:spPr>
          <a:xfrm>
            <a:off x="7917656" y="3299602"/>
            <a:ext cx="3116425"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 of my entire soul, like these sweet</a:t>
            </a:r>
            <a:endParaRPr lang="en-US" sz="1000" dirty="0"/>
          </a:p>
        </p:txBody>
      </p:sp>
      <p:sp>
        <p:nvSpPr>
          <p:cNvPr id="44" name="TextBox 43">
            <a:extLst>
              <a:ext uri="{FF2B5EF4-FFF2-40B4-BE49-F238E27FC236}">
                <a16:creationId xmlns:a16="http://schemas.microsoft.com/office/drawing/2014/main" id="{D47793AB-FED1-413E-876C-BF8B37678FB6}"/>
              </a:ext>
            </a:extLst>
          </p:cNvPr>
          <p:cNvSpPr txBox="1"/>
          <p:nvPr/>
        </p:nvSpPr>
        <p:spPr>
          <a:xfrm>
            <a:off x="7917656" y="2942846"/>
            <a:ext cx="2314569" cy="400110"/>
          </a:xfrm>
          <a:prstGeom prst="rect">
            <a:avLst/>
          </a:prstGeom>
          <a:noFill/>
        </p:spPr>
        <p:txBody>
          <a:bodyPr wrap="square" rtlCol="0" anchor="ctr">
            <a:spAutoFit/>
          </a:bodyPr>
          <a:lstStyle/>
          <a:p>
            <a:r>
              <a:rPr lang="en-US" sz="2000" b="1" dirty="0">
                <a:solidFill>
                  <a:schemeClr val="accent3"/>
                </a:solidFill>
                <a:latin typeface="+mj-lt"/>
              </a:rPr>
              <a:t>Description</a:t>
            </a:r>
            <a:endParaRPr lang="en-ID" sz="2000" b="1" dirty="0">
              <a:solidFill>
                <a:schemeClr val="accent3"/>
              </a:solidFill>
              <a:latin typeface="+mj-lt"/>
            </a:endParaRPr>
          </a:p>
        </p:txBody>
      </p:sp>
      <p:sp>
        <p:nvSpPr>
          <p:cNvPr id="46" name="Oval 45">
            <a:extLst>
              <a:ext uri="{FF2B5EF4-FFF2-40B4-BE49-F238E27FC236}">
                <a16:creationId xmlns:a16="http://schemas.microsoft.com/office/drawing/2014/main" id="{7CDF37D1-1152-4A59-A34C-29AF0CAA05CD}"/>
              </a:ext>
            </a:extLst>
          </p:cNvPr>
          <p:cNvSpPr/>
          <p:nvPr/>
        </p:nvSpPr>
        <p:spPr>
          <a:xfrm>
            <a:off x="6706626" y="1912650"/>
            <a:ext cx="609600" cy="61128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a:extLst>
              <a:ext uri="{FF2B5EF4-FFF2-40B4-BE49-F238E27FC236}">
                <a16:creationId xmlns:a16="http://schemas.microsoft.com/office/drawing/2014/main" id="{ACD9C91E-35F4-4960-913E-6D7DC44E4DB1}"/>
              </a:ext>
            </a:extLst>
          </p:cNvPr>
          <p:cNvSpPr txBox="1"/>
          <p:nvPr/>
        </p:nvSpPr>
        <p:spPr>
          <a:xfrm>
            <a:off x="7612856" y="2088892"/>
            <a:ext cx="3116425"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 of my entire soul, like these sweet</a:t>
            </a:r>
            <a:endParaRPr lang="en-US" sz="1000" dirty="0"/>
          </a:p>
        </p:txBody>
      </p:sp>
      <p:sp>
        <p:nvSpPr>
          <p:cNvPr id="49" name="TextBox 48">
            <a:extLst>
              <a:ext uri="{FF2B5EF4-FFF2-40B4-BE49-F238E27FC236}">
                <a16:creationId xmlns:a16="http://schemas.microsoft.com/office/drawing/2014/main" id="{30E9BED3-7352-4230-A373-68BCB2F29BE8}"/>
              </a:ext>
            </a:extLst>
          </p:cNvPr>
          <p:cNvSpPr txBox="1"/>
          <p:nvPr/>
        </p:nvSpPr>
        <p:spPr>
          <a:xfrm>
            <a:off x="7612856" y="1732136"/>
            <a:ext cx="2314569" cy="400110"/>
          </a:xfrm>
          <a:prstGeom prst="rect">
            <a:avLst/>
          </a:prstGeom>
          <a:noFill/>
        </p:spPr>
        <p:txBody>
          <a:bodyPr wrap="square" rtlCol="0" anchor="ctr">
            <a:spAutoFit/>
          </a:bodyPr>
          <a:lstStyle/>
          <a:p>
            <a:r>
              <a:rPr lang="en-US" sz="2000" b="1" dirty="0">
                <a:solidFill>
                  <a:schemeClr val="accent2"/>
                </a:solidFill>
                <a:latin typeface="+mj-lt"/>
              </a:rPr>
              <a:t>Description</a:t>
            </a:r>
            <a:endParaRPr lang="en-ID" sz="2000" b="1" dirty="0">
              <a:solidFill>
                <a:schemeClr val="accent2"/>
              </a:solidFill>
              <a:latin typeface="+mj-lt"/>
            </a:endParaRPr>
          </a:p>
        </p:txBody>
      </p:sp>
      <p:sp>
        <p:nvSpPr>
          <p:cNvPr id="56" name="Oval 55">
            <a:extLst>
              <a:ext uri="{FF2B5EF4-FFF2-40B4-BE49-F238E27FC236}">
                <a16:creationId xmlns:a16="http://schemas.microsoft.com/office/drawing/2014/main" id="{27EEBABB-B728-4795-B74D-62026BBB015C}"/>
              </a:ext>
            </a:extLst>
          </p:cNvPr>
          <p:cNvSpPr/>
          <p:nvPr/>
        </p:nvSpPr>
        <p:spPr>
          <a:xfrm>
            <a:off x="6706626" y="4346806"/>
            <a:ext cx="609600" cy="61128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TextBox 57">
            <a:extLst>
              <a:ext uri="{FF2B5EF4-FFF2-40B4-BE49-F238E27FC236}">
                <a16:creationId xmlns:a16="http://schemas.microsoft.com/office/drawing/2014/main" id="{E35898F0-4F31-4811-ACD1-68F2BB7977F0}"/>
              </a:ext>
            </a:extLst>
          </p:cNvPr>
          <p:cNvSpPr txBox="1"/>
          <p:nvPr/>
        </p:nvSpPr>
        <p:spPr>
          <a:xfrm>
            <a:off x="7612856" y="4523048"/>
            <a:ext cx="3116425"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 of my entire soul, like these sweet</a:t>
            </a:r>
            <a:endParaRPr lang="en-US" sz="1000" dirty="0"/>
          </a:p>
        </p:txBody>
      </p:sp>
      <p:sp>
        <p:nvSpPr>
          <p:cNvPr id="59" name="TextBox 58">
            <a:extLst>
              <a:ext uri="{FF2B5EF4-FFF2-40B4-BE49-F238E27FC236}">
                <a16:creationId xmlns:a16="http://schemas.microsoft.com/office/drawing/2014/main" id="{73692217-EC2A-41D7-8EAF-C54296A4F786}"/>
              </a:ext>
            </a:extLst>
          </p:cNvPr>
          <p:cNvSpPr txBox="1"/>
          <p:nvPr/>
        </p:nvSpPr>
        <p:spPr>
          <a:xfrm>
            <a:off x="7612856" y="4166292"/>
            <a:ext cx="2314569" cy="400110"/>
          </a:xfrm>
          <a:prstGeom prst="rect">
            <a:avLst/>
          </a:prstGeom>
          <a:noFill/>
        </p:spPr>
        <p:txBody>
          <a:bodyPr wrap="square" rtlCol="0" anchor="ctr">
            <a:spAutoFit/>
          </a:bodyPr>
          <a:lstStyle/>
          <a:p>
            <a:r>
              <a:rPr lang="en-US" sz="2000" b="1" dirty="0">
                <a:solidFill>
                  <a:schemeClr val="accent4"/>
                </a:solidFill>
                <a:latin typeface="+mj-lt"/>
              </a:rPr>
              <a:t>Description</a:t>
            </a:r>
            <a:endParaRPr lang="en-ID" sz="2000" b="1" dirty="0">
              <a:solidFill>
                <a:schemeClr val="accent4"/>
              </a:solidFill>
              <a:latin typeface="+mj-lt"/>
            </a:endParaRPr>
          </a:p>
        </p:txBody>
      </p:sp>
      <p:grpSp>
        <p:nvGrpSpPr>
          <p:cNvPr id="97" name="Group 96">
            <a:extLst>
              <a:ext uri="{FF2B5EF4-FFF2-40B4-BE49-F238E27FC236}">
                <a16:creationId xmlns:a16="http://schemas.microsoft.com/office/drawing/2014/main" id="{B4BC1C20-65C2-44E9-8485-EBCAA9D03FC7}"/>
              </a:ext>
            </a:extLst>
          </p:cNvPr>
          <p:cNvGrpSpPr>
            <a:grpSpLocks noChangeAspect="1"/>
          </p:cNvGrpSpPr>
          <p:nvPr/>
        </p:nvGrpSpPr>
        <p:grpSpPr>
          <a:xfrm>
            <a:off x="6874266" y="2104215"/>
            <a:ext cx="274320" cy="228151"/>
            <a:chOff x="8247513" y="567093"/>
            <a:chExt cx="799958" cy="665320"/>
          </a:xfrm>
          <a:solidFill>
            <a:schemeClr val="bg2"/>
          </a:solidFill>
        </p:grpSpPr>
        <p:sp>
          <p:nvSpPr>
            <p:cNvPr id="69" name="Freeform: Shape 68">
              <a:extLst>
                <a:ext uri="{FF2B5EF4-FFF2-40B4-BE49-F238E27FC236}">
                  <a16:creationId xmlns:a16="http://schemas.microsoft.com/office/drawing/2014/main" id="{BAEE469E-4690-440D-98A5-92C5637DD128}"/>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5AB1866B-C11D-4C9B-BCFB-A765D2ED15EA}"/>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8446AD6A-58C5-4166-96B6-270ADE7CD5C3}"/>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72" name="Freeform: Shape 71">
              <a:extLst>
                <a:ext uri="{FF2B5EF4-FFF2-40B4-BE49-F238E27FC236}">
                  <a16:creationId xmlns:a16="http://schemas.microsoft.com/office/drawing/2014/main" id="{8F541611-CB71-4E5A-9A46-9B799629ECFA}"/>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55B8B98E-D10B-48EF-884B-987430C7EB71}"/>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grpSp>
        <p:nvGrpSpPr>
          <p:cNvPr id="98" name="Group 97">
            <a:extLst>
              <a:ext uri="{FF2B5EF4-FFF2-40B4-BE49-F238E27FC236}">
                <a16:creationId xmlns:a16="http://schemas.microsoft.com/office/drawing/2014/main" id="{E9F7A7D2-C54C-46ED-8EBC-738021F43722}"/>
              </a:ext>
            </a:extLst>
          </p:cNvPr>
          <p:cNvGrpSpPr>
            <a:grpSpLocks noChangeAspect="1"/>
          </p:cNvGrpSpPr>
          <p:nvPr/>
        </p:nvGrpSpPr>
        <p:grpSpPr>
          <a:xfrm>
            <a:off x="6886594" y="4515286"/>
            <a:ext cx="249665" cy="274320"/>
            <a:chOff x="6060736" y="726088"/>
            <a:chExt cx="693515" cy="761999"/>
          </a:xfrm>
          <a:solidFill>
            <a:schemeClr val="bg2"/>
          </a:solidFill>
        </p:grpSpPr>
        <p:sp>
          <p:nvSpPr>
            <p:cNvPr id="75" name="Freeform: Shape 74">
              <a:extLst>
                <a:ext uri="{FF2B5EF4-FFF2-40B4-BE49-F238E27FC236}">
                  <a16:creationId xmlns:a16="http://schemas.microsoft.com/office/drawing/2014/main" id="{C0CC10F6-C116-4F44-90C9-38270F34DBB4}"/>
                </a:ext>
              </a:extLst>
            </p:cNvPr>
            <p:cNvSpPr/>
            <p:nvPr/>
          </p:nvSpPr>
          <p:spPr>
            <a:xfrm>
              <a:off x="6530128" y="1114231"/>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76" name="Freeform: Shape 75">
              <a:extLst>
                <a:ext uri="{FF2B5EF4-FFF2-40B4-BE49-F238E27FC236}">
                  <a16:creationId xmlns:a16="http://schemas.microsoft.com/office/drawing/2014/main" id="{E1D78C72-C8F4-4B13-94F7-049E768BC510}"/>
                </a:ext>
              </a:extLst>
            </p:cNvPr>
            <p:cNvSpPr/>
            <p:nvPr/>
          </p:nvSpPr>
          <p:spPr>
            <a:xfrm>
              <a:off x="6134936" y="1114231"/>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77" name="Freeform: Shape 76">
              <a:extLst>
                <a:ext uri="{FF2B5EF4-FFF2-40B4-BE49-F238E27FC236}">
                  <a16:creationId xmlns:a16="http://schemas.microsoft.com/office/drawing/2014/main" id="{21C98BC3-0073-4735-B51F-B7A63CCCC1A5}"/>
                </a:ext>
              </a:extLst>
            </p:cNvPr>
            <p:cNvSpPr/>
            <p:nvPr/>
          </p:nvSpPr>
          <p:spPr>
            <a:xfrm>
              <a:off x="6484122" y="1282537"/>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78" name="Freeform: Shape 77">
              <a:extLst>
                <a:ext uri="{FF2B5EF4-FFF2-40B4-BE49-F238E27FC236}">
                  <a16:creationId xmlns:a16="http://schemas.microsoft.com/office/drawing/2014/main" id="{2998817C-FB86-4EDA-8405-447C70468D8E}"/>
                </a:ext>
              </a:extLst>
            </p:cNvPr>
            <p:cNvSpPr/>
            <p:nvPr/>
          </p:nvSpPr>
          <p:spPr>
            <a:xfrm>
              <a:off x="6060736" y="1282537"/>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79" name="Freeform: Shape 78">
              <a:extLst>
                <a:ext uri="{FF2B5EF4-FFF2-40B4-BE49-F238E27FC236}">
                  <a16:creationId xmlns:a16="http://schemas.microsoft.com/office/drawing/2014/main" id="{7A282665-C7A2-4840-9AEF-D05BBF26E75B}"/>
                </a:ext>
              </a:extLst>
            </p:cNvPr>
            <p:cNvSpPr/>
            <p:nvPr/>
          </p:nvSpPr>
          <p:spPr>
            <a:xfrm>
              <a:off x="6258380" y="1340258"/>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80" name="Freeform: Shape 79">
              <a:extLst>
                <a:ext uri="{FF2B5EF4-FFF2-40B4-BE49-F238E27FC236}">
                  <a16:creationId xmlns:a16="http://schemas.microsoft.com/office/drawing/2014/main" id="{39F395A4-F0A9-4183-8699-687125859CDD}"/>
                </a:ext>
              </a:extLst>
            </p:cNvPr>
            <p:cNvSpPr/>
            <p:nvPr/>
          </p:nvSpPr>
          <p:spPr>
            <a:xfrm>
              <a:off x="6332485" y="117185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81" name="Freeform: Shape 80">
              <a:extLst>
                <a:ext uri="{FF2B5EF4-FFF2-40B4-BE49-F238E27FC236}">
                  <a16:creationId xmlns:a16="http://schemas.microsoft.com/office/drawing/2014/main" id="{01AACF90-5B70-48EB-A3B2-592E53E87DC0}"/>
                </a:ext>
              </a:extLst>
            </p:cNvPr>
            <p:cNvSpPr/>
            <p:nvPr/>
          </p:nvSpPr>
          <p:spPr>
            <a:xfrm>
              <a:off x="6061308" y="726088"/>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grpSp>
        <p:nvGrpSpPr>
          <p:cNvPr id="96" name="Group 95">
            <a:extLst>
              <a:ext uri="{FF2B5EF4-FFF2-40B4-BE49-F238E27FC236}">
                <a16:creationId xmlns:a16="http://schemas.microsoft.com/office/drawing/2014/main" id="{A7F1C23F-9A25-4FA6-83DC-A1D4F9E29409}"/>
              </a:ext>
            </a:extLst>
          </p:cNvPr>
          <p:cNvGrpSpPr>
            <a:grpSpLocks/>
          </p:cNvGrpSpPr>
          <p:nvPr/>
        </p:nvGrpSpPr>
        <p:grpSpPr>
          <a:xfrm>
            <a:off x="7179066" y="3291840"/>
            <a:ext cx="274320" cy="274320"/>
            <a:chOff x="4382451" y="513673"/>
            <a:chExt cx="691715" cy="710184"/>
          </a:xfrm>
          <a:solidFill>
            <a:schemeClr val="bg2"/>
          </a:solidFill>
        </p:grpSpPr>
        <p:sp>
          <p:nvSpPr>
            <p:cNvPr id="83" name="Freeform: Shape 82">
              <a:extLst>
                <a:ext uri="{FF2B5EF4-FFF2-40B4-BE49-F238E27FC236}">
                  <a16:creationId xmlns:a16="http://schemas.microsoft.com/office/drawing/2014/main" id="{2F09A0E2-80E1-4E44-B92D-B81998A1054E}"/>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a:p>
          </p:txBody>
        </p:sp>
        <p:sp>
          <p:nvSpPr>
            <p:cNvPr id="84" name="Freeform: Shape 83">
              <a:extLst>
                <a:ext uri="{FF2B5EF4-FFF2-40B4-BE49-F238E27FC236}">
                  <a16:creationId xmlns:a16="http://schemas.microsoft.com/office/drawing/2014/main" id="{63CDA7B3-B40C-4B2F-B315-6CD2528E83FD}"/>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a:p>
          </p:txBody>
        </p:sp>
        <p:sp>
          <p:nvSpPr>
            <p:cNvPr id="85" name="Freeform: Shape 84">
              <a:extLst>
                <a:ext uri="{FF2B5EF4-FFF2-40B4-BE49-F238E27FC236}">
                  <a16:creationId xmlns:a16="http://schemas.microsoft.com/office/drawing/2014/main" id="{69BD09B4-7D67-487A-871F-869045C2FED9}"/>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a:p>
          </p:txBody>
        </p:sp>
        <p:sp>
          <p:nvSpPr>
            <p:cNvPr id="86" name="Freeform: Shape 85">
              <a:extLst>
                <a:ext uri="{FF2B5EF4-FFF2-40B4-BE49-F238E27FC236}">
                  <a16:creationId xmlns:a16="http://schemas.microsoft.com/office/drawing/2014/main" id="{3E693A47-C68E-44B2-9BF1-29A9EB94827B}"/>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a:p>
          </p:txBody>
        </p:sp>
        <p:sp>
          <p:nvSpPr>
            <p:cNvPr id="87" name="Freeform: Shape 86">
              <a:extLst>
                <a:ext uri="{FF2B5EF4-FFF2-40B4-BE49-F238E27FC236}">
                  <a16:creationId xmlns:a16="http://schemas.microsoft.com/office/drawing/2014/main" id="{18FE2D5C-2B91-4878-8152-E955E9D19C13}"/>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88" name="Freeform: Shape 87">
              <a:extLst>
                <a:ext uri="{FF2B5EF4-FFF2-40B4-BE49-F238E27FC236}">
                  <a16:creationId xmlns:a16="http://schemas.microsoft.com/office/drawing/2014/main" id="{C5FB61FD-7C83-453E-B3F5-CE05CA0BCDAE}"/>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89" name="Freeform: Shape 88">
              <a:extLst>
                <a:ext uri="{FF2B5EF4-FFF2-40B4-BE49-F238E27FC236}">
                  <a16:creationId xmlns:a16="http://schemas.microsoft.com/office/drawing/2014/main" id="{A2D0C6DA-2047-4656-A145-43B2CAB5CFC4}"/>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a:p>
          </p:txBody>
        </p:sp>
        <p:sp>
          <p:nvSpPr>
            <p:cNvPr id="90" name="Freeform: Shape 89">
              <a:extLst>
                <a:ext uri="{FF2B5EF4-FFF2-40B4-BE49-F238E27FC236}">
                  <a16:creationId xmlns:a16="http://schemas.microsoft.com/office/drawing/2014/main" id="{EBDF8218-A152-4612-8C70-20EE0FB9F166}"/>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91" name="Freeform: Shape 90">
              <a:extLst>
                <a:ext uri="{FF2B5EF4-FFF2-40B4-BE49-F238E27FC236}">
                  <a16:creationId xmlns:a16="http://schemas.microsoft.com/office/drawing/2014/main" id="{3E447798-304F-46E7-8DFF-3F1EDC0B2B26}"/>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753AED41-174C-4555-8D06-93B51417B0A0}"/>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grpSp>
      <p:grpSp>
        <p:nvGrpSpPr>
          <p:cNvPr id="55" name="Group 54">
            <a:extLst>
              <a:ext uri="{FF2B5EF4-FFF2-40B4-BE49-F238E27FC236}">
                <a16:creationId xmlns:a16="http://schemas.microsoft.com/office/drawing/2014/main" id="{FD4D67A1-9448-473A-8FAA-D40DC50486BC}"/>
              </a:ext>
            </a:extLst>
          </p:cNvPr>
          <p:cNvGrpSpPr/>
          <p:nvPr/>
        </p:nvGrpSpPr>
        <p:grpSpPr>
          <a:xfrm flipH="1">
            <a:off x="11736280" y="6144108"/>
            <a:ext cx="75882" cy="340360"/>
            <a:chOff x="9907480" y="461639"/>
            <a:chExt cx="97654" cy="438014"/>
          </a:xfrm>
        </p:grpSpPr>
        <p:sp>
          <p:nvSpPr>
            <p:cNvPr id="57" name="Oval 56">
              <a:extLst>
                <a:ext uri="{FF2B5EF4-FFF2-40B4-BE49-F238E27FC236}">
                  <a16:creationId xmlns:a16="http://schemas.microsoft.com/office/drawing/2014/main" id="{D0D420E8-E08B-4035-8DFC-FF5596EDB75C}"/>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0" name="Oval 59">
              <a:extLst>
                <a:ext uri="{FF2B5EF4-FFF2-40B4-BE49-F238E27FC236}">
                  <a16:creationId xmlns:a16="http://schemas.microsoft.com/office/drawing/2014/main" id="{D20EA150-4B65-4FBB-BE25-D7C15AD84F93}"/>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2" name="Oval 61">
              <a:extLst>
                <a:ext uri="{FF2B5EF4-FFF2-40B4-BE49-F238E27FC236}">
                  <a16:creationId xmlns:a16="http://schemas.microsoft.com/office/drawing/2014/main" id="{1BF1EB19-967A-44B3-B83A-8D84249839D8}"/>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63" name="Group 62">
            <a:extLst>
              <a:ext uri="{FF2B5EF4-FFF2-40B4-BE49-F238E27FC236}">
                <a16:creationId xmlns:a16="http://schemas.microsoft.com/office/drawing/2014/main" id="{40B0ABCE-8146-41D3-8798-3E41A45F7D5D}"/>
              </a:ext>
            </a:extLst>
          </p:cNvPr>
          <p:cNvGrpSpPr/>
          <p:nvPr/>
        </p:nvGrpSpPr>
        <p:grpSpPr>
          <a:xfrm>
            <a:off x="342656" y="351039"/>
            <a:ext cx="675098" cy="128804"/>
            <a:chOff x="3591836" y="2985608"/>
            <a:chExt cx="4510140" cy="860501"/>
          </a:xfrm>
          <a:solidFill>
            <a:schemeClr val="tx1"/>
          </a:solidFill>
        </p:grpSpPr>
        <p:sp>
          <p:nvSpPr>
            <p:cNvPr id="64" name="Freeform: Shape 63">
              <a:extLst>
                <a:ext uri="{FF2B5EF4-FFF2-40B4-BE49-F238E27FC236}">
                  <a16:creationId xmlns:a16="http://schemas.microsoft.com/office/drawing/2014/main" id="{920C69A8-FB74-4BB8-85EF-10C16104232E}"/>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65" name="Freeform: Shape 64">
              <a:extLst>
                <a:ext uri="{FF2B5EF4-FFF2-40B4-BE49-F238E27FC236}">
                  <a16:creationId xmlns:a16="http://schemas.microsoft.com/office/drawing/2014/main" id="{9BC5D091-3BAE-4E3A-AE8A-D05FBD385BE4}"/>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66" name="Freeform: Shape 65">
              <a:extLst>
                <a:ext uri="{FF2B5EF4-FFF2-40B4-BE49-F238E27FC236}">
                  <a16:creationId xmlns:a16="http://schemas.microsoft.com/office/drawing/2014/main" id="{873DD31A-CF84-4F44-A32A-A1DAE2DF2B18}"/>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67" name="Freeform: Shape 66">
              <a:extLst>
                <a:ext uri="{FF2B5EF4-FFF2-40B4-BE49-F238E27FC236}">
                  <a16:creationId xmlns:a16="http://schemas.microsoft.com/office/drawing/2014/main" id="{3050CE3D-A1AD-45C3-A226-1B2258DB32E2}"/>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68" name="Freeform: Shape 67">
              <a:extLst>
                <a:ext uri="{FF2B5EF4-FFF2-40B4-BE49-F238E27FC236}">
                  <a16:creationId xmlns:a16="http://schemas.microsoft.com/office/drawing/2014/main" id="{8DA5C1D4-07B5-4917-BE14-44F8FDC405A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74" name="Freeform: Shape 73">
              <a:extLst>
                <a:ext uri="{FF2B5EF4-FFF2-40B4-BE49-F238E27FC236}">
                  <a16:creationId xmlns:a16="http://schemas.microsoft.com/office/drawing/2014/main" id="{A262A61E-9B84-40BB-ADD9-2BA9D6436A15}"/>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6238800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wipe(left)">
                                      <p:cBhvr>
                                        <p:cTn id="7" dur="500"/>
                                        <p:tgtEl>
                                          <p:spTgt spid="63"/>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wipe(up)">
                                      <p:cBhvr>
                                        <p:cTn id="11" dur="500"/>
                                        <p:tgtEl>
                                          <p:spTgt spid="5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fade">
                                      <p:cBhvr>
                                        <p:cTn id="15" dur="500"/>
                                        <p:tgtEl>
                                          <p:spTgt spid="36"/>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up)">
                                      <p:cBhvr>
                                        <p:cTn id="19" dur="500"/>
                                        <p:tgtEl>
                                          <p:spTgt spid="6"/>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46"/>
                                        </p:tgtEl>
                                        <p:attrNameLst>
                                          <p:attrName>style.visibility</p:attrName>
                                        </p:attrNameLst>
                                      </p:cBhvr>
                                      <p:to>
                                        <p:strVal val="visible"/>
                                      </p:to>
                                    </p:set>
                                    <p:anim calcmode="lin" valueType="num">
                                      <p:cBhvr>
                                        <p:cTn id="23" dur="500" fill="hold"/>
                                        <p:tgtEl>
                                          <p:spTgt spid="46"/>
                                        </p:tgtEl>
                                        <p:attrNameLst>
                                          <p:attrName>ppt_w</p:attrName>
                                        </p:attrNameLst>
                                      </p:cBhvr>
                                      <p:tavLst>
                                        <p:tav tm="0">
                                          <p:val>
                                            <p:fltVal val="0"/>
                                          </p:val>
                                        </p:tav>
                                        <p:tav tm="100000">
                                          <p:val>
                                            <p:strVal val="#ppt_w"/>
                                          </p:val>
                                        </p:tav>
                                      </p:tavLst>
                                    </p:anim>
                                    <p:anim calcmode="lin" valueType="num">
                                      <p:cBhvr>
                                        <p:cTn id="24" dur="500" fill="hold"/>
                                        <p:tgtEl>
                                          <p:spTgt spid="46"/>
                                        </p:tgtEl>
                                        <p:attrNameLst>
                                          <p:attrName>ppt_h</p:attrName>
                                        </p:attrNameLst>
                                      </p:cBhvr>
                                      <p:tavLst>
                                        <p:tav tm="0">
                                          <p:val>
                                            <p:fltVal val="0"/>
                                          </p:val>
                                        </p:tav>
                                        <p:tav tm="100000">
                                          <p:val>
                                            <p:strVal val="#ppt_h"/>
                                          </p:val>
                                        </p:tav>
                                      </p:tavLst>
                                    </p:anim>
                                    <p:animEffect transition="in" filter="fade">
                                      <p:cBhvr>
                                        <p:cTn id="25" dur="500"/>
                                        <p:tgtEl>
                                          <p:spTgt spid="46"/>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39"/>
                                        </p:tgtEl>
                                        <p:attrNameLst>
                                          <p:attrName>style.visibility</p:attrName>
                                        </p:attrNameLst>
                                      </p:cBhvr>
                                      <p:to>
                                        <p:strVal val="visible"/>
                                      </p:to>
                                    </p:set>
                                    <p:anim calcmode="lin" valueType="num">
                                      <p:cBhvr>
                                        <p:cTn id="28" dur="500" fill="hold"/>
                                        <p:tgtEl>
                                          <p:spTgt spid="39"/>
                                        </p:tgtEl>
                                        <p:attrNameLst>
                                          <p:attrName>ppt_w</p:attrName>
                                        </p:attrNameLst>
                                      </p:cBhvr>
                                      <p:tavLst>
                                        <p:tav tm="0">
                                          <p:val>
                                            <p:fltVal val="0"/>
                                          </p:val>
                                        </p:tav>
                                        <p:tav tm="100000">
                                          <p:val>
                                            <p:strVal val="#ppt_w"/>
                                          </p:val>
                                        </p:tav>
                                      </p:tavLst>
                                    </p:anim>
                                    <p:anim calcmode="lin" valueType="num">
                                      <p:cBhvr>
                                        <p:cTn id="29" dur="500" fill="hold"/>
                                        <p:tgtEl>
                                          <p:spTgt spid="39"/>
                                        </p:tgtEl>
                                        <p:attrNameLst>
                                          <p:attrName>ppt_h</p:attrName>
                                        </p:attrNameLst>
                                      </p:cBhvr>
                                      <p:tavLst>
                                        <p:tav tm="0">
                                          <p:val>
                                            <p:fltVal val="0"/>
                                          </p:val>
                                        </p:tav>
                                        <p:tav tm="100000">
                                          <p:val>
                                            <p:strVal val="#ppt_h"/>
                                          </p:val>
                                        </p:tav>
                                      </p:tavLst>
                                    </p:anim>
                                    <p:animEffect transition="in" filter="fade">
                                      <p:cBhvr>
                                        <p:cTn id="30" dur="500"/>
                                        <p:tgtEl>
                                          <p:spTgt spid="39"/>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56"/>
                                        </p:tgtEl>
                                        <p:attrNameLst>
                                          <p:attrName>style.visibility</p:attrName>
                                        </p:attrNameLst>
                                      </p:cBhvr>
                                      <p:to>
                                        <p:strVal val="visible"/>
                                      </p:to>
                                    </p:set>
                                    <p:anim calcmode="lin" valueType="num">
                                      <p:cBhvr>
                                        <p:cTn id="33" dur="500" fill="hold"/>
                                        <p:tgtEl>
                                          <p:spTgt spid="56"/>
                                        </p:tgtEl>
                                        <p:attrNameLst>
                                          <p:attrName>ppt_w</p:attrName>
                                        </p:attrNameLst>
                                      </p:cBhvr>
                                      <p:tavLst>
                                        <p:tav tm="0">
                                          <p:val>
                                            <p:fltVal val="0"/>
                                          </p:val>
                                        </p:tav>
                                        <p:tav tm="100000">
                                          <p:val>
                                            <p:strVal val="#ppt_w"/>
                                          </p:val>
                                        </p:tav>
                                      </p:tavLst>
                                    </p:anim>
                                    <p:anim calcmode="lin" valueType="num">
                                      <p:cBhvr>
                                        <p:cTn id="34" dur="500" fill="hold"/>
                                        <p:tgtEl>
                                          <p:spTgt spid="56"/>
                                        </p:tgtEl>
                                        <p:attrNameLst>
                                          <p:attrName>ppt_h</p:attrName>
                                        </p:attrNameLst>
                                      </p:cBhvr>
                                      <p:tavLst>
                                        <p:tav tm="0">
                                          <p:val>
                                            <p:fltVal val="0"/>
                                          </p:val>
                                        </p:tav>
                                        <p:tav tm="100000">
                                          <p:val>
                                            <p:strVal val="#ppt_h"/>
                                          </p:val>
                                        </p:tav>
                                      </p:tavLst>
                                    </p:anim>
                                    <p:animEffect transition="in" filter="fade">
                                      <p:cBhvr>
                                        <p:cTn id="35" dur="500"/>
                                        <p:tgtEl>
                                          <p:spTgt spid="56"/>
                                        </p:tgtEl>
                                      </p:cBhvr>
                                    </p:animEffect>
                                  </p:childTnLst>
                                </p:cTn>
                              </p:par>
                            </p:childTnLst>
                          </p:cTn>
                        </p:par>
                        <p:par>
                          <p:cTn id="36" fill="hold">
                            <p:stCondLst>
                              <p:cond delay="2500"/>
                            </p:stCondLst>
                            <p:childTnLst>
                              <p:par>
                                <p:cTn id="37" presetID="53" presetClass="entr" presetSubtype="16" fill="hold" nodeType="afterEffect">
                                  <p:stCondLst>
                                    <p:cond delay="0"/>
                                  </p:stCondLst>
                                  <p:childTnLst>
                                    <p:set>
                                      <p:cBhvr>
                                        <p:cTn id="38" dur="1" fill="hold">
                                          <p:stCondLst>
                                            <p:cond delay="0"/>
                                          </p:stCondLst>
                                        </p:cTn>
                                        <p:tgtEl>
                                          <p:spTgt spid="97"/>
                                        </p:tgtEl>
                                        <p:attrNameLst>
                                          <p:attrName>style.visibility</p:attrName>
                                        </p:attrNameLst>
                                      </p:cBhvr>
                                      <p:to>
                                        <p:strVal val="visible"/>
                                      </p:to>
                                    </p:set>
                                    <p:anim calcmode="lin" valueType="num">
                                      <p:cBhvr>
                                        <p:cTn id="39" dur="500" fill="hold"/>
                                        <p:tgtEl>
                                          <p:spTgt spid="97"/>
                                        </p:tgtEl>
                                        <p:attrNameLst>
                                          <p:attrName>ppt_w</p:attrName>
                                        </p:attrNameLst>
                                      </p:cBhvr>
                                      <p:tavLst>
                                        <p:tav tm="0">
                                          <p:val>
                                            <p:fltVal val="0"/>
                                          </p:val>
                                        </p:tav>
                                        <p:tav tm="100000">
                                          <p:val>
                                            <p:strVal val="#ppt_w"/>
                                          </p:val>
                                        </p:tav>
                                      </p:tavLst>
                                    </p:anim>
                                    <p:anim calcmode="lin" valueType="num">
                                      <p:cBhvr>
                                        <p:cTn id="40" dur="500" fill="hold"/>
                                        <p:tgtEl>
                                          <p:spTgt spid="97"/>
                                        </p:tgtEl>
                                        <p:attrNameLst>
                                          <p:attrName>ppt_h</p:attrName>
                                        </p:attrNameLst>
                                      </p:cBhvr>
                                      <p:tavLst>
                                        <p:tav tm="0">
                                          <p:val>
                                            <p:fltVal val="0"/>
                                          </p:val>
                                        </p:tav>
                                        <p:tav tm="100000">
                                          <p:val>
                                            <p:strVal val="#ppt_h"/>
                                          </p:val>
                                        </p:tav>
                                      </p:tavLst>
                                    </p:anim>
                                    <p:animEffect transition="in" filter="fade">
                                      <p:cBhvr>
                                        <p:cTn id="41" dur="500"/>
                                        <p:tgtEl>
                                          <p:spTgt spid="97"/>
                                        </p:tgtEl>
                                      </p:cBhvr>
                                    </p:animEffect>
                                  </p:childTnLst>
                                </p:cTn>
                              </p:par>
                              <p:par>
                                <p:cTn id="42" presetID="53" presetClass="entr" presetSubtype="16" fill="hold" nodeType="withEffect">
                                  <p:stCondLst>
                                    <p:cond delay="0"/>
                                  </p:stCondLst>
                                  <p:childTnLst>
                                    <p:set>
                                      <p:cBhvr>
                                        <p:cTn id="43" dur="1" fill="hold">
                                          <p:stCondLst>
                                            <p:cond delay="0"/>
                                          </p:stCondLst>
                                        </p:cTn>
                                        <p:tgtEl>
                                          <p:spTgt spid="96"/>
                                        </p:tgtEl>
                                        <p:attrNameLst>
                                          <p:attrName>style.visibility</p:attrName>
                                        </p:attrNameLst>
                                      </p:cBhvr>
                                      <p:to>
                                        <p:strVal val="visible"/>
                                      </p:to>
                                    </p:set>
                                    <p:anim calcmode="lin" valueType="num">
                                      <p:cBhvr>
                                        <p:cTn id="44" dur="500" fill="hold"/>
                                        <p:tgtEl>
                                          <p:spTgt spid="96"/>
                                        </p:tgtEl>
                                        <p:attrNameLst>
                                          <p:attrName>ppt_w</p:attrName>
                                        </p:attrNameLst>
                                      </p:cBhvr>
                                      <p:tavLst>
                                        <p:tav tm="0">
                                          <p:val>
                                            <p:fltVal val="0"/>
                                          </p:val>
                                        </p:tav>
                                        <p:tav tm="100000">
                                          <p:val>
                                            <p:strVal val="#ppt_w"/>
                                          </p:val>
                                        </p:tav>
                                      </p:tavLst>
                                    </p:anim>
                                    <p:anim calcmode="lin" valueType="num">
                                      <p:cBhvr>
                                        <p:cTn id="45" dur="500" fill="hold"/>
                                        <p:tgtEl>
                                          <p:spTgt spid="96"/>
                                        </p:tgtEl>
                                        <p:attrNameLst>
                                          <p:attrName>ppt_h</p:attrName>
                                        </p:attrNameLst>
                                      </p:cBhvr>
                                      <p:tavLst>
                                        <p:tav tm="0">
                                          <p:val>
                                            <p:fltVal val="0"/>
                                          </p:val>
                                        </p:tav>
                                        <p:tav tm="100000">
                                          <p:val>
                                            <p:strVal val="#ppt_h"/>
                                          </p:val>
                                        </p:tav>
                                      </p:tavLst>
                                    </p:anim>
                                    <p:animEffect transition="in" filter="fade">
                                      <p:cBhvr>
                                        <p:cTn id="46" dur="500"/>
                                        <p:tgtEl>
                                          <p:spTgt spid="96"/>
                                        </p:tgtEl>
                                      </p:cBhvr>
                                    </p:animEffect>
                                  </p:childTnLst>
                                </p:cTn>
                              </p:par>
                              <p:par>
                                <p:cTn id="47" presetID="53" presetClass="entr" presetSubtype="16" fill="hold" nodeType="withEffect">
                                  <p:stCondLst>
                                    <p:cond delay="0"/>
                                  </p:stCondLst>
                                  <p:childTnLst>
                                    <p:set>
                                      <p:cBhvr>
                                        <p:cTn id="48" dur="1" fill="hold">
                                          <p:stCondLst>
                                            <p:cond delay="0"/>
                                          </p:stCondLst>
                                        </p:cTn>
                                        <p:tgtEl>
                                          <p:spTgt spid="98"/>
                                        </p:tgtEl>
                                        <p:attrNameLst>
                                          <p:attrName>style.visibility</p:attrName>
                                        </p:attrNameLst>
                                      </p:cBhvr>
                                      <p:to>
                                        <p:strVal val="visible"/>
                                      </p:to>
                                    </p:set>
                                    <p:anim calcmode="lin" valueType="num">
                                      <p:cBhvr>
                                        <p:cTn id="49" dur="500" fill="hold"/>
                                        <p:tgtEl>
                                          <p:spTgt spid="98"/>
                                        </p:tgtEl>
                                        <p:attrNameLst>
                                          <p:attrName>ppt_w</p:attrName>
                                        </p:attrNameLst>
                                      </p:cBhvr>
                                      <p:tavLst>
                                        <p:tav tm="0">
                                          <p:val>
                                            <p:fltVal val="0"/>
                                          </p:val>
                                        </p:tav>
                                        <p:tav tm="100000">
                                          <p:val>
                                            <p:strVal val="#ppt_w"/>
                                          </p:val>
                                        </p:tav>
                                      </p:tavLst>
                                    </p:anim>
                                    <p:anim calcmode="lin" valueType="num">
                                      <p:cBhvr>
                                        <p:cTn id="50" dur="500" fill="hold"/>
                                        <p:tgtEl>
                                          <p:spTgt spid="98"/>
                                        </p:tgtEl>
                                        <p:attrNameLst>
                                          <p:attrName>ppt_h</p:attrName>
                                        </p:attrNameLst>
                                      </p:cBhvr>
                                      <p:tavLst>
                                        <p:tav tm="0">
                                          <p:val>
                                            <p:fltVal val="0"/>
                                          </p:val>
                                        </p:tav>
                                        <p:tav tm="100000">
                                          <p:val>
                                            <p:strVal val="#ppt_h"/>
                                          </p:val>
                                        </p:tav>
                                      </p:tavLst>
                                    </p:anim>
                                    <p:animEffect transition="in" filter="fade">
                                      <p:cBhvr>
                                        <p:cTn id="51" dur="500"/>
                                        <p:tgtEl>
                                          <p:spTgt spid="98"/>
                                        </p:tgtEl>
                                      </p:cBhvr>
                                    </p:animEffect>
                                  </p:childTnLst>
                                </p:cTn>
                              </p:par>
                            </p:childTnLst>
                          </p:cTn>
                        </p:par>
                        <p:par>
                          <p:cTn id="52" fill="hold">
                            <p:stCondLst>
                              <p:cond delay="3000"/>
                            </p:stCondLst>
                            <p:childTnLst>
                              <p:par>
                                <p:cTn id="53" presetID="22" presetClass="entr" presetSubtype="8" fill="hold" grpId="0" nodeType="afterEffect">
                                  <p:stCondLst>
                                    <p:cond delay="0"/>
                                  </p:stCondLst>
                                  <p:childTnLst>
                                    <p:set>
                                      <p:cBhvr>
                                        <p:cTn id="54" dur="1" fill="hold">
                                          <p:stCondLst>
                                            <p:cond delay="0"/>
                                          </p:stCondLst>
                                        </p:cTn>
                                        <p:tgtEl>
                                          <p:spTgt spid="49"/>
                                        </p:tgtEl>
                                        <p:attrNameLst>
                                          <p:attrName>style.visibility</p:attrName>
                                        </p:attrNameLst>
                                      </p:cBhvr>
                                      <p:to>
                                        <p:strVal val="visible"/>
                                      </p:to>
                                    </p:set>
                                    <p:animEffect transition="in" filter="wipe(left)">
                                      <p:cBhvr>
                                        <p:cTn id="55" dur="500"/>
                                        <p:tgtEl>
                                          <p:spTgt spid="49"/>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44"/>
                                        </p:tgtEl>
                                        <p:attrNameLst>
                                          <p:attrName>style.visibility</p:attrName>
                                        </p:attrNameLst>
                                      </p:cBhvr>
                                      <p:to>
                                        <p:strVal val="visible"/>
                                      </p:to>
                                    </p:set>
                                    <p:animEffect transition="in" filter="wipe(left)">
                                      <p:cBhvr>
                                        <p:cTn id="58" dur="500"/>
                                        <p:tgtEl>
                                          <p:spTgt spid="44"/>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59"/>
                                        </p:tgtEl>
                                        <p:attrNameLst>
                                          <p:attrName>style.visibility</p:attrName>
                                        </p:attrNameLst>
                                      </p:cBhvr>
                                      <p:to>
                                        <p:strVal val="visible"/>
                                      </p:to>
                                    </p:set>
                                    <p:animEffect transition="in" filter="wipe(left)">
                                      <p:cBhvr>
                                        <p:cTn id="61" dur="500"/>
                                        <p:tgtEl>
                                          <p:spTgt spid="59"/>
                                        </p:tgtEl>
                                      </p:cBhvr>
                                    </p:animEffect>
                                  </p:childTnLst>
                                </p:cTn>
                              </p:par>
                            </p:childTnLst>
                          </p:cTn>
                        </p:par>
                        <p:par>
                          <p:cTn id="62" fill="hold">
                            <p:stCondLst>
                              <p:cond delay="3500"/>
                            </p:stCondLst>
                            <p:childTnLst>
                              <p:par>
                                <p:cTn id="63" presetID="22" presetClass="entr" presetSubtype="8" fill="hold" grpId="0" nodeType="afterEffect">
                                  <p:stCondLst>
                                    <p:cond delay="0"/>
                                  </p:stCondLst>
                                  <p:childTnLst>
                                    <p:set>
                                      <p:cBhvr>
                                        <p:cTn id="64" dur="1" fill="hold">
                                          <p:stCondLst>
                                            <p:cond delay="0"/>
                                          </p:stCondLst>
                                        </p:cTn>
                                        <p:tgtEl>
                                          <p:spTgt spid="48"/>
                                        </p:tgtEl>
                                        <p:attrNameLst>
                                          <p:attrName>style.visibility</p:attrName>
                                        </p:attrNameLst>
                                      </p:cBhvr>
                                      <p:to>
                                        <p:strVal val="visible"/>
                                      </p:to>
                                    </p:set>
                                    <p:animEffect transition="in" filter="wipe(left)">
                                      <p:cBhvr>
                                        <p:cTn id="65" dur="500"/>
                                        <p:tgtEl>
                                          <p:spTgt spid="48"/>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43"/>
                                        </p:tgtEl>
                                        <p:attrNameLst>
                                          <p:attrName>style.visibility</p:attrName>
                                        </p:attrNameLst>
                                      </p:cBhvr>
                                      <p:to>
                                        <p:strVal val="visible"/>
                                      </p:to>
                                    </p:set>
                                    <p:animEffect transition="in" filter="wipe(left)">
                                      <p:cBhvr>
                                        <p:cTn id="68" dur="500"/>
                                        <p:tgtEl>
                                          <p:spTgt spid="43"/>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58"/>
                                        </p:tgtEl>
                                        <p:attrNameLst>
                                          <p:attrName>style.visibility</p:attrName>
                                        </p:attrNameLst>
                                      </p:cBhvr>
                                      <p:to>
                                        <p:strVal val="visible"/>
                                      </p:to>
                                    </p:set>
                                    <p:animEffect transition="in" filter="wipe(left)">
                                      <p:cBhvr>
                                        <p:cTn id="71" dur="500"/>
                                        <p:tgtEl>
                                          <p:spTgt spid="58"/>
                                        </p:tgtEl>
                                      </p:cBhvr>
                                    </p:animEffect>
                                  </p:childTnLst>
                                </p:cTn>
                              </p:par>
                            </p:childTnLst>
                          </p:cTn>
                        </p:par>
                        <p:par>
                          <p:cTn id="72" fill="hold">
                            <p:stCondLst>
                              <p:cond delay="4000"/>
                            </p:stCondLst>
                            <p:childTnLst>
                              <p:par>
                                <p:cTn id="73" presetID="10" presetClass="entr" presetSubtype="0" fill="hold" grpId="0" nodeType="afterEffect">
                                  <p:stCondLst>
                                    <p:cond delay="0"/>
                                  </p:stCondLst>
                                  <p:childTnLst>
                                    <p:set>
                                      <p:cBhvr>
                                        <p:cTn id="74" dur="1" fill="hold">
                                          <p:stCondLst>
                                            <p:cond delay="0"/>
                                          </p:stCondLst>
                                        </p:cTn>
                                        <p:tgtEl>
                                          <p:spTgt spid="41"/>
                                        </p:tgtEl>
                                        <p:attrNameLst>
                                          <p:attrName>style.visibility</p:attrName>
                                        </p:attrNameLst>
                                      </p:cBhvr>
                                      <p:to>
                                        <p:strVal val="visible"/>
                                      </p:to>
                                    </p:set>
                                    <p:animEffect transition="in" filter="fade">
                                      <p:cBhvr>
                                        <p:cTn id="75" dur="500"/>
                                        <p:tgtEl>
                                          <p:spTgt spid="41"/>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40"/>
                                        </p:tgtEl>
                                        <p:attrNameLst>
                                          <p:attrName>style.visibility</p:attrName>
                                        </p:attrNameLst>
                                      </p:cBhvr>
                                      <p:to>
                                        <p:strVal val="visible"/>
                                      </p:to>
                                    </p:set>
                                    <p:animEffect transition="in" filter="fade">
                                      <p:cBhvr>
                                        <p:cTn id="78" dur="500"/>
                                        <p:tgtEl>
                                          <p:spTgt spid="40"/>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42"/>
                                        </p:tgtEl>
                                        <p:attrNameLst>
                                          <p:attrName>style.visibility</p:attrName>
                                        </p:attrNameLst>
                                      </p:cBhvr>
                                      <p:to>
                                        <p:strVal val="visible"/>
                                      </p:to>
                                    </p:set>
                                    <p:animEffect transition="in" filter="fade">
                                      <p:cBhvr>
                                        <p:cTn id="81" dur="500"/>
                                        <p:tgtEl>
                                          <p:spTgt spid="42"/>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61"/>
                                        </p:tgtEl>
                                        <p:attrNameLst>
                                          <p:attrName>style.visibility</p:attrName>
                                        </p:attrNameLst>
                                      </p:cBhvr>
                                      <p:to>
                                        <p:strVal val="visible"/>
                                      </p:to>
                                    </p:set>
                                    <p:animEffect transition="in" filter="fade">
                                      <p:cBhvr>
                                        <p:cTn id="84"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40" grpId="0" animBg="1"/>
      <p:bldP spid="41" grpId="0" animBg="1"/>
      <p:bldP spid="61" grpId="0" animBg="1"/>
      <p:bldP spid="6" grpId="0"/>
      <p:bldP spid="39" grpId="0" animBg="1"/>
      <p:bldP spid="42" grpId="0" animBg="1"/>
      <p:bldP spid="43" grpId="0"/>
      <p:bldP spid="44" grpId="0"/>
      <p:bldP spid="46" grpId="0" animBg="1"/>
      <p:bldP spid="48" grpId="0"/>
      <p:bldP spid="49" grpId="0"/>
      <p:bldP spid="56" grpId="0" animBg="1"/>
      <p:bldP spid="58" grpId="0"/>
      <p:bldP spid="5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 name="PpHolder1">
            <a:extLst>
              <a:ext uri="{FF2B5EF4-FFF2-40B4-BE49-F238E27FC236}">
                <a16:creationId xmlns:a16="http://schemas.microsoft.com/office/drawing/2014/main" id="{577D8913-BB35-4B29-9B27-57E26C979991}"/>
              </a:ext>
            </a:extLst>
          </p:cNvPr>
          <p:cNvPicPr>
            <a:picLocks/>
          </p:cNvPicPr>
          <p:nvPr/>
        </p:nvPicPr>
        <p:blipFill>
          <a:blip r:embed="rId2"/>
          <a:srcRect r="57500" b="10628"/>
          <a:stretch>
            <a:fillRect/>
          </a:stretch>
        </p:blipFill>
        <p:spPr>
          <a:xfrm>
            <a:off x="2" y="3"/>
            <a:ext cx="5181603" cy="6129099"/>
          </a:xfrm>
          <a:custGeom>
            <a:avLst/>
            <a:gdLst>
              <a:gd name="connsiteX0" fmla="*/ 0 w 5181603"/>
              <a:gd name="connsiteY0" fmla="*/ 0 h 6129099"/>
              <a:gd name="connsiteX1" fmla="*/ 104710 w 5181603"/>
              <a:gd name="connsiteY1" fmla="*/ 0 h 6129099"/>
              <a:gd name="connsiteX2" fmla="*/ 181421 w 5181603"/>
              <a:gd name="connsiteY2" fmla="*/ 0 h 6129099"/>
              <a:gd name="connsiteX3" fmla="*/ 270887 w 5181603"/>
              <a:gd name="connsiteY3" fmla="*/ 0 h 6129099"/>
              <a:gd name="connsiteX4" fmla="*/ 374093 w 5181603"/>
              <a:gd name="connsiteY4" fmla="*/ 0 h 6129099"/>
              <a:gd name="connsiteX5" fmla="*/ 492019 w 5181603"/>
              <a:gd name="connsiteY5" fmla="*/ 0 h 6129099"/>
              <a:gd name="connsiteX6" fmla="*/ 625648 w 5181603"/>
              <a:gd name="connsiteY6" fmla="*/ 0 h 6129099"/>
              <a:gd name="connsiteX7" fmla="*/ 775959 w 5181603"/>
              <a:gd name="connsiteY7" fmla="*/ 0 h 6129099"/>
              <a:gd name="connsiteX8" fmla="*/ 943934 w 5181603"/>
              <a:gd name="connsiteY8" fmla="*/ 0 h 6129099"/>
              <a:gd name="connsiteX9" fmla="*/ 1130556 w 5181603"/>
              <a:gd name="connsiteY9" fmla="*/ 0 h 6129099"/>
              <a:gd name="connsiteX10" fmla="*/ 1336805 w 5181603"/>
              <a:gd name="connsiteY10" fmla="*/ 0 h 6129099"/>
              <a:gd name="connsiteX11" fmla="*/ 1563663 w 5181603"/>
              <a:gd name="connsiteY11" fmla="*/ 0 h 6129099"/>
              <a:gd name="connsiteX12" fmla="*/ 1812109 w 5181603"/>
              <a:gd name="connsiteY12" fmla="*/ 0 h 6129099"/>
              <a:gd name="connsiteX13" fmla="*/ 2083127 w 5181603"/>
              <a:gd name="connsiteY13" fmla="*/ 0 h 6129099"/>
              <a:gd name="connsiteX14" fmla="*/ 2377700 w 5181603"/>
              <a:gd name="connsiteY14" fmla="*/ 0 h 6129099"/>
              <a:gd name="connsiteX15" fmla="*/ 2696803 w 5181603"/>
              <a:gd name="connsiteY15" fmla="*/ 0 h 6129099"/>
              <a:gd name="connsiteX16" fmla="*/ 3041423 w 5181603"/>
              <a:gd name="connsiteY16" fmla="*/ 0 h 6129099"/>
              <a:gd name="connsiteX17" fmla="*/ 3412540 w 5181603"/>
              <a:gd name="connsiteY17" fmla="*/ 0 h 6129099"/>
              <a:gd name="connsiteX18" fmla="*/ 3811134 w 5181603"/>
              <a:gd name="connsiteY18" fmla="*/ 0 h 6129099"/>
              <a:gd name="connsiteX19" fmla="*/ 4238192 w 5181603"/>
              <a:gd name="connsiteY19" fmla="*/ 0 h 6129099"/>
              <a:gd name="connsiteX20" fmla="*/ 4694686 w 5181603"/>
              <a:gd name="connsiteY20" fmla="*/ 0 h 6129099"/>
              <a:gd name="connsiteX21" fmla="*/ 5181603 w 5181603"/>
              <a:gd name="connsiteY21" fmla="*/ 0 h 6129099"/>
              <a:gd name="connsiteX22" fmla="*/ 5181603 w 5181603"/>
              <a:gd name="connsiteY22" fmla="*/ 2893218 h 6129099"/>
              <a:gd name="connsiteX23" fmla="*/ 4990191 w 5181603"/>
              <a:gd name="connsiteY23" fmla="*/ 3230761 h 6129099"/>
              <a:gd name="connsiteX24" fmla="*/ 13491 w 5181603"/>
              <a:gd name="connsiteY24" fmla="*/ 6123979 h 6129099"/>
              <a:gd name="connsiteX25" fmla="*/ 0 w 5181603"/>
              <a:gd name="connsiteY25" fmla="*/ 6129099 h 6129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181603" h="6129099">
                <a:moveTo>
                  <a:pt x="0" y="0"/>
                </a:moveTo>
                <a:lnTo>
                  <a:pt x="104710" y="0"/>
                </a:lnTo>
                <a:lnTo>
                  <a:pt x="181421" y="0"/>
                </a:lnTo>
                <a:lnTo>
                  <a:pt x="270887" y="0"/>
                </a:lnTo>
                <a:lnTo>
                  <a:pt x="374093" y="0"/>
                </a:lnTo>
                <a:lnTo>
                  <a:pt x="492019" y="0"/>
                </a:lnTo>
                <a:lnTo>
                  <a:pt x="625648" y="0"/>
                </a:lnTo>
                <a:lnTo>
                  <a:pt x="775959" y="0"/>
                </a:lnTo>
                <a:lnTo>
                  <a:pt x="943934" y="0"/>
                </a:lnTo>
                <a:lnTo>
                  <a:pt x="1130556" y="0"/>
                </a:lnTo>
                <a:lnTo>
                  <a:pt x="1336805" y="0"/>
                </a:lnTo>
                <a:lnTo>
                  <a:pt x="1563663" y="0"/>
                </a:lnTo>
                <a:lnTo>
                  <a:pt x="1812109" y="0"/>
                </a:lnTo>
                <a:lnTo>
                  <a:pt x="2083127" y="0"/>
                </a:lnTo>
                <a:lnTo>
                  <a:pt x="2377700" y="0"/>
                </a:lnTo>
                <a:lnTo>
                  <a:pt x="2696803" y="0"/>
                </a:lnTo>
                <a:lnTo>
                  <a:pt x="3041423" y="0"/>
                </a:lnTo>
                <a:lnTo>
                  <a:pt x="3412540" y="0"/>
                </a:lnTo>
                <a:lnTo>
                  <a:pt x="3811134" y="0"/>
                </a:lnTo>
                <a:lnTo>
                  <a:pt x="4238192" y="0"/>
                </a:lnTo>
                <a:lnTo>
                  <a:pt x="4694686" y="0"/>
                </a:lnTo>
                <a:lnTo>
                  <a:pt x="5181603" y="0"/>
                </a:lnTo>
                <a:cubicBezTo>
                  <a:pt x="5181603" y="0"/>
                  <a:pt x="5181603" y="0"/>
                  <a:pt x="5181603" y="2893218"/>
                </a:cubicBezTo>
                <a:cubicBezTo>
                  <a:pt x="5181603" y="3028236"/>
                  <a:pt x="5105038" y="3163252"/>
                  <a:pt x="4990191" y="3230761"/>
                </a:cubicBezTo>
                <a:cubicBezTo>
                  <a:pt x="4990191" y="3230761"/>
                  <a:pt x="4990191" y="3230761"/>
                  <a:pt x="13491" y="6123979"/>
                </a:cubicBezTo>
                <a:lnTo>
                  <a:pt x="0" y="6129099"/>
                </a:lnTo>
                <a:close/>
              </a:path>
            </a:pathLst>
          </a:custGeom>
        </p:spPr>
      </p:pic>
      <p:sp>
        <p:nvSpPr>
          <p:cNvPr id="8" name="Freeform 5">
            <a:extLst>
              <a:ext uri="{FF2B5EF4-FFF2-40B4-BE49-F238E27FC236}">
                <a16:creationId xmlns:a16="http://schemas.microsoft.com/office/drawing/2014/main" id="{FCAC0C83-E712-4DA4-8C44-8A61E57A1FD1}"/>
              </a:ext>
            </a:extLst>
          </p:cNvPr>
          <p:cNvSpPr/>
          <p:nvPr/>
        </p:nvSpPr>
        <p:spPr>
          <a:xfrm>
            <a:off x="1" y="1"/>
            <a:ext cx="5181601" cy="6129099"/>
          </a:xfrm>
          <a:custGeom>
            <a:avLst/>
            <a:gdLst>
              <a:gd name="connsiteX0" fmla="*/ 0 w 5181601"/>
              <a:gd name="connsiteY0" fmla="*/ 0 h 6129099"/>
              <a:gd name="connsiteX1" fmla="*/ 104710 w 5181601"/>
              <a:gd name="connsiteY1" fmla="*/ 0 h 6129099"/>
              <a:gd name="connsiteX2" fmla="*/ 181420 w 5181601"/>
              <a:gd name="connsiteY2" fmla="*/ 0 h 6129099"/>
              <a:gd name="connsiteX3" fmla="*/ 270887 w 5181601"/>
              <a:gd name="connsiteY3" fmla="*/ 0 h 6129099"/>
              <a:gd name="connsiteX4" fmla="*/ 374093 w 5181601"/>
              <a:gd name="connsiteY4" fmla="*/ 0 h 6129099"/>
              <a:gd name="connsiteX5" fmla="*/ 492019 w 5181601"/>
              <a:gd name="connsiteY5" fmla="*/ 0 h 6129099"/>
              <a:gd name="connsiteX6" fmla="*/ 625648 w 5181601"/>
              <a:gd name="connsiteY6" fmla="*/ 0 h 6129099"/>
              <a:gd name="connsiteX7" fmla="*/ 775959 w 5181601"/>
              <a:gd name="connsiteY7" fmla="*/ 0 h 6129099"/>
              <a:gd name="connsiteX8" fmla="*/ 943934 w 5181601"/>
              <a:gd name="connsiteY8" fmla="*/ 0 h 6129099"/>
              <a:gd name="connsiteX9" fmla="*/ 1130556 w 5181601"/>
              <a:gd name="connsiteY9" fmla="*/ 0 h 6129099"/>
              <a:gd name="connsiteX10" fmla="*/ 1336805 w 5181601"/>
              <a:gd name="connsiteY10" fmla="*/ 0 h 6129099"/>
              <a:gd name="connsiteX11" fmla="*/ 1563662 w 5181601"/>
              <a:gd name="connsiteY11" fmla="*/ 0 h 6129099"/>
              <a:gd name="connsiteX12" fmla="*/ 1812109 w 5181601"/>
              <a:gd name="connsiteY12" fmla="*/ 0 h 6129099"/>
              <a:gd name="connsiteX13" fmla="*/ 2083127 w 5181601"/>
              <a:gd name="connsiteY13" fmla="*/ 0 h 6129099"/>
              <a:gd name="connsiteX14" fmla="*/ 2377698 w 5181601"/>
              <a:gd name="connsiteY14" fmla="*/ 0 h 6129099"/>
              <a:gd name="connsiteX15" fmla="*/ 2696803 w 5181601"/>
              <a:gd name="connsiteY15" fmla="*/ 0 h 6129099"/>
              <a:gd name="connsiteX16" fmla="*/ 3041423 w 5181601"/>
              <a:gd name="connsiteY16" fmla="*/ 0 h 6129099"/>
              <a:gd name="connsiteX17" fmla="*/ 3412540 w 5181601"/>
              <a:gd name="connsiteY17" fmla="*/ 0 h 6129099"/>
              <a:gd name="connsiteX18" fmla="*/ 3811134 w 5181601"/>
              <a:gd name="connsiteY18" fmla="*/ 0 h 6129099"/>
              <a:gd name="connsiteX19" fmla="*/ 4238189 w 5181601"/>
              <a:gd name="connsiteY19" fmla="*/ 0 h 6129099"/>
              <a:gd name="connsiteX20" fmla="*/ 4694684 w 5181601"/>
              <a:gd name="connsiteY20" fmla="*/ 0 h 6129099"/>
              <a:gd name="connsiteX21" fmla="*/ 5181601 w 5181601"/>
              <a:gd name="connsiteY21" fmla="*/ 0 h 6129099"/>
              <a:gd name="connsiteX22" fmla="*/ 5181601 w 5181601"/>
              <a:gd name="connsiteY22" fmla="*/ 2893218 h 6129099"/>
              <a:gd name="connsiteX23" fmla="*/ 4990189 w 5181601"/>
              <a:gd name="connsiteY23" fmla="*/ 3230761 h 6129099"/>
              <a:gd name="connsiteX24" fmla="*/ 13491 w 5181601"/>
              <a:gd name="connsiteY24" fmla="*/ 6123979 h 6129099"/>
              <a:gd name="connsiteX25" fmla="*/ 0 w 5181601"/>
              <a:gd name="connsiteY25" fmla="*/ 6129099 h 6129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181601" h="6129099">
                <a:moveTo>
                  <a:pt x="0" y="0"/>
                </a:moveTo>
                <a:lnTo>
                  <a:pt x="104710" y="0"/>
                </a:lnTo>
                <a:lnTo>
                  <a:pt x="181420" y="0"/>
                </a:lnTo>
                <a:lnTo>
                  <a:pt x="270887" y="0"/>
                </a:lnTo>
                <a:lnTo>
                  <a:pt x="374093" y="0"/>
                </a:lnTo>
                <a:lnTo>
                  <a:pt x="492019" y="0"/>
                </a:lnTo>
                <a:lnTo>
                  <a:pt x="625648" y="0"/>
                </a:lnTo>
                <a:lnTo>
                  <a:pt x="775959" y="0"/>
                </a:lnTo>
                <a:lnTo>
                  <a:pt x="943934" y="0"/>
                </a:lnTo>
                <a:lnTo>
                  <a:pt x="1130556" y="0"/>
                </a:lnTo>
                <a:lnTo>
                  <a:pt x="1336805" y="0"/>
                </a:lnTo>
                <a:lnTo>
                  <a:pt x="1563662" y="0"/>
                </a:lnTo>
                <a:lnTo>
                  <a:pt x="1812109" y="0"/>
                </a:lnTo>
                <a:lnTo>
                  <a:pt x="2083127" y="0"/>
                </a:lnTo>
                <a:lnTo>
                  <a:pt x="2377698" y="0"/>
                </a:lnTo>
                <a:lnTo>
                  <a:pt x="2696803" y="0"/>
                </a:lnTo>
                <a:lnTo>
                  <a:pt x="3041423" y="0"/>
                </a:lnTo>
                <a:lnTo>
                  <a:pt x="3412540" y="0"/>
                </a:lnTo>
                <a:lnTo>
                  <a:pt x="3811134" y="0"/>
                </a:lnTo>
                <a:lnTo>
                  <a:pt x="4238189" y="0"/>
                </a:lnTo>
                <a:lnTo>
                  <a:pt x="4694684" y="0"/>
                </a:lnTo>
                <a:lnTo>
                  <a:pt x="5181601" y="0"/>
                </a:lnTo>
                <a:cubicBezTo>
                  <a:pt x="5181601" y="0"/>
                  <a:pt x="5181601" y="0"/>
                  <a:pt x="5181601" y="2893218"/>
                </a:cubicBezTo>
                <a:cubicBezTo>
                  <a:pt x="5181601" y="3028235"/>
                  <a:pt x="5105036" y="3163252"/>
                  <a:pt x="4990189" y="3230761"/>
                </a:cubicBezTo>
                <a:cubicBezTo>
                  <a:pt x="4990189" y="3230761"/>
                  <a:pt x="4990189" y="3230761"/>
                  <a:pt x="13491" y="6123979"/>
                </a:cubicBezTo>
                <a:lnTo>
                  <a:pt x="0" y="6129099"/>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 name="Title 5">
            <a:extLst>
              <a:ext uri="{FF2B5EF4-FFF2-40B4-BE49-F238E27FC236}">
                <a16:creationId xmlns:a16="http://schemas.microsoft.com/office/drawing/2014/main" id="{7846D150-B5F4-4693-8688-DB7677939312}"/>
              </a:ext>
            </a:extLst>
          </p:cNvPr>
          <p:cNvSpPr>
            <a:spLocks noGrp="1"/>
          </p:cNvSpPr>
          <p:nvPr>
            <p:ph type="title"/>
          </p:nvPr>
        </p:nvSpPr>
        <p:spPr/>
        <p:txBody>
          <a:bodyPr/>
          <a:lstStyle/>
          <a:p>
            <a:r>
              <a:rPr lang="en-US" sz="4400" b="1" dirty="0">
                <a:latin typeface="+mj-lt"/>
              </a:rPr>
              <a:t>Our Best Facilities</a:t>
            </a:r>
            <a:endParaRPr lang="en-ID" dirty="0"/>
          </a:p>
        </p:txBody>
      </p:sp>
      <p:grpSp>
        <p:nvGrpSpPr>
          <p:cNvPr id="10" name="Group 9">
            <a:extLst>
              <a:ext uri="{FF2B5EF4-FFF2-40B4-BE49-F238E27FC236}">
                <a16:creationId xmlns:a16="http://schemas.microsoft.com/office/drawing/2014/main" id="{4C7913D1-2225-4F93-B635-648E50AF719F}"/>
              </a:ext>
            </a:extLst>
          </p:cNvPr>
          <p:cNvGrpSpPr/>
          <p:nvPr/>
        </p:nvGrpSpPr>
        <p:grpSpPr>
          <a:xfrm flipH="1">
            <a:off x="11736280" y="6144108"/>
            <a:ext cx="75882" cy="340360"/>
            <a:chOff x="9907480" y="461639"/>
            <a:chExt cx="97654" cy="438014"/>
          </a:xfrm>
        </p:grpSpPr>
        <p:sp>
          <p:nvSpPr>
            <p:cNvPr id="11" name="Oval 10">
              <a:extLst>
                <a:ext uri="{FF2B5EF4-FFF2-40B4-BE49-F238E27FC236}">
                  <a16:creationId xmlns:a16="http://schemas.microsoft.com/office/drawing/2014/main" id="{8F08D5C7-D042-452C-898B-B03EEB52FADB}"/>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Oval 11">
              <a:extLst>
                <a:ext uri="{FF2B5EF4-FFF2-40B4-BE49-F238E27FC236}">
                  <a16:creationId xmlns:a16="http://schemas.microsoft.com/office/drawing/2014/main" id="{CD0BBCB5-37BE-4A80-AB20-16F0C0AF397C}"/>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 name="Oval 12">
              <a:extLst>
                <a:ext uri="{FF2B5EF4-FFF2-40B4-BE49-F238E27FC236}">
                  <a16:creationId xmlns:a16="http://schemas.microsoft.com/office/drawing/2014/main" id="{D4F6F036-4F0E-410A-920F-5C0BB625601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14" name="Group 13">
            <a:extLst>
              <a:ext uri="{FF2B5EF4-FFF2-40B4-BE49-F238E27FC236}">
                <a16:creationId xmlns:a16="http://schemas.microsoft.com/office/drawing/2014/main" id="{DFD0FF28-FEA3-4DD5-9CF8-2481575AFB39}"/>
              </a:ext>
            </a:extLst>
          </p:cNvPr>
          <p:cNvGrpSpPr/>
          <p:nvPr/>
        </p:nvGrpSpPr>
        <p:grpSpPr>
          <a:xfrm>
            <a:off x="342656" y="351039"/>
            <a:ext cx="675098" cy="128804"/>
            <a:chOff x="3591836" y="2985608"/>
            <a:chExt cx="4510140" cy="860501"/>
          </a:xfrm>
          <a:solidFill>
            <a:schemeClr val="bg2"/>
          </a:solidFill>
        </p:grpSpPr>
        <p:sp>
          <p:nvSpPr>
            <p:cNvPr id="15" name="Freeform: Shape 14">
              <a:extLst>
                <a:ext uri="{FF2B5EF4-FFF2-40B4-BE49-F238E27FC236}">
                  <a16:creationId xmlns:a16="http://schemas.microsoft.com/office/drawing/2014/main" id="{DD80CFF4-F091-4122-B433-A9AC2505F9E9}"/>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16" name="Freeform: Shape 15">
              <a:extLst>
                <a:ext uri="{FF2B5EF4-FFF2-40B4-BE49-F238E27FC236}">
                  <a16:creationId xmlns:a16="http://schemas.microsoft.com/office/drawing/2014/main" id="{8D4597DB-759F-43DD-ABB1-9C62ED881114}"/>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17" name="Freeform: Shape 16">
              <a:extLst>
                <a:ext uri="{FF2B5EF4-FFF2-40B4-BE49-F238E27FC236}">
                  <a16:creationId xmlns:a16="http://schemas.microsoft.com/office/drawing/2014/main" id="{46774990-949D-480B-A89B-B45B7CBF6A29}"/>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18" name="Freeform: Shape 17">
              <a:extLst>
                <a:ext uri="{FF2B5EF4-FFF2-40B4-BE49-F238E27FC236}">
                  <a16:creationId xmlns:a16="http://schemas.microsoft.com/office/drawing/2014/main" id="{A419602C-AEBF-4333-A764-7E1A596B07E6}"/>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19" name="Freeform: Shape 18">
              <a:extLst>
                <a:ext uri="{FF2B5EF4-FFF2-40B4-BE49-F238E27FC236}">
                  <a16:creationId xmlns:a16="http://schemas.microsoft.com/office/drawing/2014/main" id="{5E7B2CE7-C841-4328-B195-F32C19746105}"/>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8337B777-61AE-4F4B-8C99-136E6C715192}"/>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
        <p:nvSpPr>
          <p:cNvPr id="21" name="Freeform 20">
            <a:extLst>
              <a:ext uri="{FF2B5EF4-FFF2-40B4-BE49-F238E27FC236}">
                <a16:creationId xmlns:a16="http://schemas.microsoft.com/office/drawing/2014/main" id="{CAF000B8-DD34-45A8-A06F-CDE2141995A6}"/>
              </a:ext>
            </a:extLst>
          </p:cNvPr>
          <p:cNvSpPr/>
          <p:nvPr/>
        </p:nvSpPr>
        <p:spPr>
          <a:xfrm rot="10800000" flipV="1">
            <a:off x="5937272" y="6556472"/>
            <a:ext cx="766742" cy="301527"/>
          </a:xfrm>
          <a:custGeom>
            <a:avLst/>
            <a:gdLst>
              <a:gd name="connsiteX0" fmla="*/ 383371 w 766742"/>
              <a:gd name="connsiteY0" fmla="*/ 0 h 301527"/>
              <a:gd name="connsiteX1" fmla="*/ 748212 w 766742"/>
              <a:gd name="connsiteY1" fmla="*/ 241833 h 301527"/>
              <a:gd name="connsiteX2" fmla="*/ 766742 w 766742"/>
              <a:gd name="connsiteY2" fmla="*/ 301527 h 301527"/>
              <a:gd name="connsiteX3" fmla="*/ 648462 w 766742"/>
              <a:gd name="connsiteY3" fmla="*/ 301527 h 301527"/>
              <a:gd name="connsiteX4" fmla="*/ 645196 w 766742"/>
              <a:gd name="connsiteY4" fmla="*/ 285351 h 301527"/>
              <a:gd name="connsiteX5" fmla="*/ 383371 w 766742"/>
              <a:gd name="connsiteY5" fmla="*/ 111802 h 301527"/>
              <a:gd name="connsiteX6" fmla="*/ 121546 w 766742"/>
              <a:gd name="connsiteY6" fmla="*/ 285351 h 301527"/>
              <a:gd name="connsiteX7" fmla="*/ 118281 w 766742"/>
              <a:gd name="connsiteY7" fmla="*/ 301527 h 301527"/>
              <a:gd name="connsiteX8" fmla="*/ 0 w 766742"/>
              <a:gd name="connsiteY8" fmla="*/ 301527 h 301527"/>
              <a:gd name="connsiteX9" fmla="*/ 18530 w 766742"/>
              <a:gd name="connsiteY9" fmla="*/ 241833 h 301527"/>
              <a:gd name="connsiteX10" fmla="*/ 383371 w 766742"/>
              <a:gd name="connsiteY10" fmla="*/ 0 h 301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6742" h="301527">
                <a:moveTo>
                  <a:pt x="383371" y="0"/>
                </a:moveTo>
                <a:cubicBezTo>
                  <a:pt x="547382" y="0"/>
                  <a:pt x="688102" y="99718"/>
                  <a:pt x="748212" y="241833"/>
                </a:cubicBezTo>
                <a:lnTo>
                  <a:pt x="766742" y="301527"/>
                </a:lnTo>
                <a:lnTo>
                  <a:pt x="648462" y="301527"/>
                </a:lnTo>
                <a:lnTo>
                  <a:pt x="645196" y="285351"/>
                </a:lnTo>
                <a:cubicBezTo>
                  <a:pt x="602059" y="183364"/>
                  <a:pt x="501072" y="111802"/>
                  <a:pt x="383371" y="111802"/>
                </a:cubicBezTo>
                <a:cubicBezTo>
                  <a:pt x="265670" y="111802"/>
                  <a:pt x="164684" y="183364"/>
                  <a:pt x="121546" y="285351"/>
                </a:cubicBezTo>
                <a:lnTo>
                  <a:pt x="118281" y="301527"/>
                </a:lnTo>
                <a:lnTo>
                  <a:pt x="0" y="301527"/>
                </a:lnTo>
                <a:lnTo>
                  <a:pt x="18530" y="241833"/>
                </a:lnTo>
                <a:cubicBezTo>
                  <a:pt x="78640" y="99718"/>
                  <a:pt x="219361" y="0"/>
                  <a:pt x="383371" y="0"/>
                </a:cubicBezTo>
                <a:close/>
              </a:path>
            </a:pathLst>
          </a:custGeom>
          <a:solidFill>
            <a:schemeClr val="accent3"/>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2" name="Freeform: Shape 21">
            <a:extLst>
              <a:ext uri="{FF2B5EF4-FFF2-40B4-BE49-F238E27FC236}">
                <a16:creationId xmlns:a16="http://schemas.microsoft.com/office/drawing/2014/main" id="{397FEDAA-25FC-43BA-B6F5-FF301A3C8B02}"/>
              </a:ext>
            </a:extLst>
          </p:cNvPr>
          <p:cNvSpPr/>
          <p:nvPr/>
        </p:nvSpPr>
        <p:spPr>
          <a:xfrm>
            <a:off x="11148858" y="987987"/>
            <a:ext cx="248980" cy="24898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5" name="Freeform: Shape 24">
            <a:extLst>
              <a:ext uri="{FF2B5EF4-FFF2-40B4-BE49-F238E27FC236}">
                <a16:creationId xmlns:a16="http://schemas.microsoft.com/office/drawing/2014/main" id="{25DD037C-6892-451B-BCD5-E7C909FC915B}"/>
              </a:ext>
            </a:extLst>
          </p:cNvPr>
          <p:cNvSpPr/>
          <p:nvPr/>
        </p:nvSpPr>
        <p:spPr>
          <a:xfrm>
            <a:off x="3635383" y="414233"/>
            <a:ext cx="1751439" cy="17514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8" name="TextBox 27">
            <a:extLst>
              <a:ext uri="{FF2B5EF4-FFF2-40B4-BE49-F238E27FC236}">
                <a16:creationId xmlns:a16="http://schemas.microsoft.com/office/drawing/2014/main" id="{BF7A5E4F-DB89-4E05-88C9-9172D1AB910B}"/>
              </a:ext>
            </a:extLst>
          </p:cNvPr>
          <p:cNvSpPr txBox="1"/>
          <p:nvPr/>
        </p:nvSpPr>
        <p:spPr>
          <a:xfrm>
            <a:off x="7519456" y="2725285"/>
            <a:ext cx="3131469" cy="1723549"/>
          </a:xfrm>
          <a:prstGeom prst="rect">
            <a:avLst/>
          </a:prstGeom>
          <a:noFill/>
        </p:spPr>
        <p:txBody>
          <a:bodyPr wrap="square" rtlCol="0" anchor="t">
            <a:spAutoFit/>
          </a:bodyPr>
          <a:lstStyle/>
          <a:p>
            <a:pPr>
              <a:lnSpc>
                <a:spcPct val="150000"/>
              </a:lnSpc>
            </a:pPr>
            <a:r>
              <a:rPr lang="en-US" sz="1200" b="0" i="0" dirty="0">
                <a:effectLst/>
              </a:rPr>
              <a:t>A wonderful serenity has taken possession of my entire soul like these sweet mornings of spring which enjoy with my whole</a:t>
            </a:r>
          </a:p>
          <a:p>
            <a:pPr>
              <a:lnSpc>
                <a:spcPct val="150000"/>
              </a:lnSpc>
            </a:pPr>
            <a:endParaRPr lang="en-US" sz="1200" dirty="0"/>
          </a:p>
          <a:p>
            <a:pPr>
              <a:lnSpc>
                <a:spcPct val="150000"/>
              </a:lnSpc>
            </a:pPr>
            <a:r>
              <a:rPr lang="en-US" sz="1200" b="0" i="0" dirty="0">
                <a:effectLst/>
              </a:rPr>
              <a:t>Alone and feel the charm existence this spot which created bliss of souls</a:t>
            </a:r>
            <a:endParaRPr lang="en-US" sz="1200" dirty="0"/>
          </a:p>
        </p:txBody>
      </p:sp>
      <p:sp>
        <p:nvSpPr>
          <p:cNvPr id="29" name="Rectangle 28">
            <a:extLst>
              <a:ext uri="{FF2B5EF4-FFF2-40B4-BE49-F238E27FC236}">
                <a16:creationId xmlns:a16="http://schemas.microsoft.com/office/drawing/2014/main" id="{0ECBBEEB-1D29-4777-9ED4-2BB0EAB1880B}"/>
              </a:ext>
            </a:extLst>
          </p:cNvPr>
          <p:cNvSpPr/>
          <p:nvPr/>
        </p:nvSpPr>
        <p:spPr>
          <a:xfrm>
            <a:off x="7629095" y="4653081"/>
            <a:ext cx="615978" cy="60072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TextBox 29">
            <a:extLst>
              <a:ext uri="{FF2B5EF4-FFF2-40B4-BE49-F238E27FC236}">
                <a16:creationId xmlns:a16="http://schemas.microsoft.com/office/drawing/2014/main" id="{1F33DBCE-54DA-41CB-BB2F-6D7092F52D59}"/>
              </a:ext>
            </a:extLst>
          </p:cNvPr>
          <p:cNvSpPr txBox="1"/>
          <p:nvPr/>
        </p:nvSpPr>
        <p:spPr>
          <a:xfrm>
            <a:off x="7488728" y="5337800"/>
            <a:ext cx="896712" cy="246221"/>
          </a:xfrm>
          <a:prstGeom prst="rect">
            <a:avLst/>
          </a:prstGeom>
          <a:noFill/>
        </p:spPr>
        <p:txBody>
          <a:bodyPr wrap="square" rtlCol="0" anchor="ctr">
            <a:spAutoFit/>
          </a:bodyPr>
          <a:lstStyle/>
          <a:p>
            <a:pPr algn="ctr"/>
            <a:r>
              <a:rPr lang="en-US" sz="1000" dirty="0"/>
              <a:t>Description</a:t>
            </a:r>
          </a:p>
        </p:txBody>
      </p:sp>
      <p:sp>
        <p:nvSpPr>
          <p:cNvPr id="31" name="Rectangle 30">
            <a:extLst>
              <a:ext uri="{FF2B5EF4-FFF2-40B4-BE49-F238E27FC236}">
                <a16:creationId xmlns:a16="http://schemas.microsoft.com/office/drawing/2014/main" id="{CBE54018-F8FB-4BA9-9FE4-4CA791231BC1}"/>
              </a:ext>
            </a:extLst>
          </p:cNvPr>
          <p:cNvSpPr/>
          <p:nvPr/>
        </p:nvSpPr>
        <p:spPr>
          <a:xfrm>
            <a:off x="8537353" y="4653081"/>
            <a:ext cx="615978" cy="60072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a:extLst>
              <a:ext uri="{FF2B5EF4-FFF2-40B4-BE49-F238E27FC236}">
                <a16:creationId xmlns:a16="http://schemas.microsoft.com/office/drawing/2014/main" id="{AEF90F92-BD13-4B92-B64C-452CE1D34517}"/>
              </a:ext>
            </a:extLst>
          </p:cNvPr>
          <p:cNvSpPr/>
          <p:nvPr/>
        </p:nvSpPr>
        <p:spPr>
          <a:xfrm>
            <a:off x="9464273" y="4653081"/>
            <a:ext cx="615978" cy="60072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TextBox 33">
            <a:extLst>
              <a:ext uri="{FF2B5EF4-FFF2-40B4-BE49-F238E27FC236}">
                <a16:creationId xmlns:a16="http://schemas.microsoft.com/office/drawing/2014/main" id="{8E094016-793D-4AA2-A20C-71BF178BC80C}"/>
              </a:ext>
            </a:extLst>
          </p:cNvPr>
          <p:cNvSpPr txBox="1"/>
          <p:nvPr/>
        </p:nvSpPr>
        <p:spPr>
          <a:xfrm>
            <a:off x="8396986" y="5337799"/>
            <a:ext cx="896712" cy="246221"/>
          </a:xfrm>
          <a:prstGeom prst="rect">
            <a:avLst/>
          </a:prstGeom>
          <a:noFill/>
        </p:spPr>
        <p:txBody>
          <a:bodyPr wrap="square" rtlCol="0" anchor="ctr">
            <a:spAutoFit/>
          </a:bodyPr>
          <a:lstStyle/>
          <a:p>
            <a:pPr algn="ctr"/>
            <a:r>
              <a:rPr lang="en-US" sz="1000" dirty="0"/>
              <a:t>Description</a:t>
            </a:r>
          </a:p>
        </p:txBody>
      </p:sp>
      <p:sp>
        <p:nvSpPr>
          <p:cNvPr id="35" name="TextBox 34">
            <a:extLst>
              <a:ext uri="{FF2B5EF4-FFF2-40B4-BE49-F238E27FC236}">
                <a16:creationId xmlns:a16="http://schemas.microsoft.com/office/drawing/2014/main" id="{D2BAE791-BE18-480A-80AA-708D4D6F3FC5}"/>
              </a:ext>
            </a:extLst>
          </p:cNvPr>
          <p:cNvSpPr txBox="1"/>
          <p:nvPr/>
        </p:nvSpPr>
        <p:spPr>
          <a:xfrm>
            <a:off x="9323906" y="5337800"/>
            <a:ext cx="896712" cy="246221"/>
          </a:xfrm>
          <a:prstGeom prst="rect">
            <a:avLst/>
          </a:prstGeom>
          <a:noFill/>
        </p:spPr>
        <p:txBody>
          <a:bodyPr wrap="square" rtlCol="0" anchor="ctr">
            <a:spAutoFit/>
          </a:bodyPr>
          <a:lstStyle/>
          <a:p>
            <a:pPr algn="ctr"/>
            <a:r>
              <a:rPr lang="en-US" sz="1000" dirty="0"/>
              <a:t>Description</a:t>
            </a:r>
          </a:p>
        </p:txBody>
      </p:sp>
      <p:grpSp>
        <p:nvGrpSpPr>
          <p:cNvPr id="46" name="Group 45">
            <a:extLst>
              <a:ext uri="{FF2B5EF4-FFF2-40B4-BE49-F238E27FC236}">
                <a16:creationId xmlns:a16="http://schemas.microsoft.com/office/drawing/2014/main" id="{0E86843B-FE23-41AB-88F7-6EDE75021FD4}"/>
              </a:ext>
            </a:extLst>
          </p:cNvPr>
          <p:cNvGrpSpPr>
            <a:grpSpLocks noChangeAspect="1"/>
          </p:cNvGrpSpPr>
          <p:nvPr/>
        </p:nvGrpSpPr>
        <p:grpSpPr>
          <a:xfrm>
            <a:off x="7799924" y="4836856"/>
            <a:ext cx="274320" cy="233172"/>
            <a:chOff x="10612428" y="2340621"/>
            <a:chExt cx="762000" cy="647700"/>
          </a:xfrm>
          <a:solidFill>
            <a:schemeClr val="bg2"/>
          </a:solidFill>
        </p:grpSpPr>
        <p:sp>
          <p:nvSpPr>
            <p:cNvPr id="47" name="Freeform: Shape 46">
              <a:extLst>
                <a:ext uri="{FF2B5EF4-FFF2-40B4-BE49-F238E27FC236}">
                  <a16:creationId xmlns:a16="http://schemas.microsoft.com/office/drawing/2014/main" id="{CD82DD5A-2297-4EC7-B5CD-B40FDA9039FC}"/>
                </a:ext>
              </a:extLst>
            </p:cNvPr>
            <p:cNvSpPr/>
            <p:nvPr/>
          </p:nvSpPr>
          <p:spPr>
            <a:xfrm>
              <a:off x="10936278" y="2340621"/>
              <a:ext cx="114300" cy="152400"/>
            </a:xfrm>
            <a:custGeom>
              <a:avLst/>
              <a:gdLst>
                <a:gd name="connsiteX0" fmla="*/ 76200 w 114300"/>
                <a:gd name="connsiteY0" fmla="*/ 152400 h 152400"/>
                <a:gd name="connsiteX1" fmla="*/ 38100 w 114300"/>
                <a:gd name="connsiteY1" fmla="*/ 152400 h 152400"/>
                <a:gd name="connsiteX2" fmla="*/ 0 w 114300"/>
                <a:gd name="connsiteY2" fmla="*/ 114300 h 152400"/>
                <a:gd name="connsiteX3" fmla="*/ 0 w 114300"/>
                <a:gd name="connsiteY3" fmla="*/ 38100 h 152400"/>
                <a:gd name="connsiteX4" fmla="*/ 38100 w 114300"/>
                <a:gd name="connsiteY4" fmla="*/ 0 h 152400"/>
                <a:gd name="connsiteX5" fmla="*/ 76200 w 114300"/>
                <a:gd name="connsiteY5" fmla="*/ 0 h 152400"/>
                <a:gd name="connsiteX6" fmla="*/ 114300 w 114300"/>
                <a:gd name="connsiteY6" fmla="*/ 38100 h 152400"/>
                <a:gd name="connsiteX7" fmla="*/ 114300 w 114300"/>
                <a:gd name="connsiteY7" fmla="*/ 114300 h 152400"/>
                <a:gd name="connsiteX8" fmla="*/ 76200 w 114300"/>
                <a:gd name="connsiteY8" fmla="*/ 1524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 h="152400">
                  <a:moveTo>
                    <a:pt x="76200" y="152400"/>
                  </a:moveTo>
                  <a:lnTo>
                    <a:pt x="38100" y="152400"/>
                  </a:lnTo>
                  <a:cubicBezTo>
                    <a:pt x="17145" y="152400"/>
                    <a:pt x="0" y="135255"/>
                    <a:pt x="0" y="114300"/>
                  </a:cubicBezTo>
                  <a:lnTo>
                    <a:pt x="0" y="38100"/>
                  </a:lnTo>
                  <a:cubicBezTo>
                    <a:pt x="0" y="17145"/>
                    <a:pt x="17145" y="0"/>
                    <a:pt x="38100" y="0"/>
                  </a:cubicBezTo>
                  <a:lnTo>
                    <a:pt x="76200" y="0"/>
                  </a:lnTo>
                  <a:cubicBezTo>
                    <a:pt x="97155" y="0"/>
                    <a:pt x="114300" y="17145"/>
                    <a:pt x="114300" y="38100"/>
                  </a:cubicBezTo>
                  <a:lnTo>
                    <a:pt x="114300" y="114300"/>
                  </a:lnTo>
                  <a:cubicBezTo>
                    <a:pt x="114300" y="135255"/>
                    <a:pt x="97155" y="152400"/>
                    <a:pt x="76200" y="152400"/>
                  </a:cubicBezTo>
                  <a:close/>
                </a:path>
              </a:pathLst>
            </a:custGeom>
            <a:grp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0CB6CC8E-D43A-4FF1-9E5A-8DF766CE58C7}"/>
                </a:ext>
              </a:extLst>
            </p:cNvPr>
            <p:cNvSpPr/>
            <p:nvPr/>
          </p:nvSpPr>
          <p:spPr>
            <a:xfrm>
              <a:off x="10612428" y="2454921"/>
              <a:ext cx="762000" cy="533400"/>
            </a:xfrm>
            <a:custGeom>
              <a:avLst/>
              <a:gdLst>
                <a:gd name="connsiteX0" fmla="*/ 685800 w 762000"/>
                <a:gd name="connsiteY0" fmla="*/ 228600 h 533400"/>
                <a:gd name="connsiteX1" fmla="*/ 457200 w 762000"/>
                <a:gd name="connsiteY1" fmla="*/ 228600 h 533400"/>
                <a:gd name="connsiteX2" fmla="*/ 457200 w 762000"/>
                <a:gd name="connsiteY2" fmla="*/ 190500 h 533400"/>
                <a:gd name="connsiteX3" fmla="*/ 685800 w 762000"/>
                <a:gd name="connsiteY3" fmla="*/ 190500 h 533400"/>
                <a:gd name="connsiteX4" fmla="*/ 685800 w 762000"/>
                <a:gd name="connsiteY4" fmla="*/ 228600 h 533400"/>
                <a:gd name="connsiteX5" fmla="*/ 685800 w 762000"/>
                <a:gd name="connsiteY5" fmla="*/ 342900 h 533400"/>
                <a:gd name="connsiteX6" fmla="*/ 457200 w 762000"/>
                <a:gd name="connsiteY6" fmla="*/ 342900 h 533400"/>
                <a:gd name="connsiteX7" fmla="*/ 457200 w 762000"/>
                <a:gd name="connsiteY7" fmla="*/ 304800 h 533400"/>
                <a:gd name="connsiteX8" fmla="*/ 685800 w 762000"/>
                <a:gd name="connsiteY8" fmla="*/ 304800 h 533400"/>
                <a:gd name="connsiteX9" fmla="*/ 685800 w 762000"/>
                <a:gd name="connsiteY9" fmla="*/ 342900 h 533400"/>
                <a:gd name="connsiteX10" fmla="*/ 685800 w 762000"/>
                <a:gd name="connsiteY10" fmla="*/ 457200 h 533400"/>
                <a:gd name="connsiteX11" fmla="*/ 457200 w 762000"/>
                <a:gd name="connsiteY11" fmla="*/ 457200 h 533400"/>
                <a:gd name="connsiteX12" fmla="*/ 457200 w 762000"/>
                <a:gd name="connsiteY12" fmla="*/ 419100 h 533400"/>
                <a:gd name="connsiteX13" fmla="*/ 685800 w 762000"/>
                <a:gd name="connsiteY13" fmla="*/ 419100 h 533400"/>
                <a:gd name="connsiteX14" fmla="*/ 685800 w 762000"/>
                <a:gd name="connsiteY14" fmla="*/ 457200 h 533400"/>
                <a:gd name="connsiteX15" fmla="*/ 381000 w 762000"/>
                <a:gd name="connsiteY15" fmla="*/ 457200 h 533400"/>
                <a:gd name="connsiteX16" fmla="*/ 76200 w 762000"/>
                <a:gd name="connsiteY16" fmla="*/ 457200 h 533400"/>
                <a:gd name="connsiteX17" fmla="*/ 76200 w 762000"/>
                <a:gd name="connsiteY17" fmla="*/ 381000 h 533400"/>
                <a:gd name="connsiteX18" fmla="*/ 91440 w 762000"/>
                <a:gd name="connsiteY18" fmla="*/ 350520 h 533400"/>
                <a:gd name="connsiteX19" fmla="*/ 165735 w 762000"/>
                <a:gd name="connsiteY19" fmla="*/ 314325 h 533400"/>
                <a:gd name="connsiteX20" fmla="*/ 228600 w 762000"/>
                <a:gd name="connsiteY20" fmla="*/ 304800 h 533400"/>
                <a:gd name="connsiteX21" fmla="*/ 291465 w 762000"/>
                <a:gd name="connsiteY21" fmla="*/ 314325 h 533400"/>
                <a:gd name="connsiteX22" fmla="*/ 365760 w 762000"/>
                <a:gd name="connsiteY22" fmla="*/ 350520 h 533400"/>
                <a:gd name="connsiteX23" fmla="*/ 381000 w 762000"/>
                <a:gd name="connsiteY23" fmla="*/ 381000 h 533400"/>
                <a:gd name="connsiteX24" fmla="*/ 381000 w 762000"/>
                <a:gd name="connsiteY24" fmla="*/ 457200 h 533400"/>
                <a:gd name="connsiteX25" fmla="*/ 228600 w 762000"/>
                <a:gd name="connsiteY25" fmla="*/ 133350 h 533400"/>
                <a:gd name="connsiteX26" fmla="*/ 304800 w 762000"/>
                <a:gd name="connsiteY26" fmla="*/ 209550 h 533400"/>
                <a:gd name="connsiteX27" fmla="*/ 228600 w 762000"/>
                <a:gd name="connsiteY27" fmla="*/ 285750 h 533400"/>
                <a:gd name="connsiteX28" fmla="*/ 152400 w 762000"/>
                <a:gd name="connsiteY28" fmla="*/ 209550 h 533400"/>
                <a:gd name="connsiteX29" fmla="*/ 228600 w 762000"/>
                <a:gd name="connsiteY29" fmla="*/ 133350 h 533400"/>
                <a:gd name="connsiteX30" fmla="*/ 723900 w 762000"/>
                <a:gd name="connsiteY30" fmla="*/ 0 h 533400"/>
                <a:gd name="connsiteX31" fmla="*/ 476250 w 762000"/>
                <a:gd name="connsiteY31" fmla="*/ 0 h 533400"/>
                <a:gd name="connsiteX32" fmla="*/ 400050 w 762000"/>
                <a:gd name="connsiteY32" fmla="*/ 76200 h 533400"/>
                <a:gd name="connsiteX33" fmla="*/ 361950 w 762000"/>
                <a:gd name="connsiteY33" fmla="*/ 76200 h 533400"/>
                <a:gd name="connsiteX34" fmla="*/ 285750 w 762000"/>
                <a:gd name="connsiteY34" fmla="*/ 0 h 533400"/>
                <a:gd name="connsiteX35" fmla="*/ 38100 w 762000"/>
                <a:gd name="connsiteY35" fmla="*/ 0 h 533400"/>
                <a:gd name="connsiteX36" fmla="*/ 0 w 762000"/>
                <a:gd name="connsiteY36" fmla="*/ 38100 h 533400"/>
                <a:gd name="connsiteX37" fmla="*/ 0 w 762000"/>
                <a:gd name="connsiteY37" fmla="*/ 495300 h 533400"/>
                <a:gd name="connsiteX38" fmla="*/ 38100 w 762000"/>
                <a:gd name="connsiteY38" fmla="*/ 533400 h 533400"/>
                <a:gd name="connsiteX39" fmla="*/ 723900 w 762000"/>
                <a:gd name="connsiteY39" fmla="*/ 533400 h 533400"/>
                <a:gd name="connsiteX40" fmla="*/ 762000 w 762000"/>
                <a:gd name="connsiteY40" fmla="*/ 495300 h 533400"/>
                <a:gd name="connsiteX41" fmla="*/ 762000 w 762000"/>
                <a:gd name="connsiteY41" fmla="*/ 38100 h 533400"/>
                <a:gd name="connsiteX42" fmla="*/ 723900 w 762000"/>
                <a:gd name="connsiteY42"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62000" h="533400">
                  <a:moveTo>
                    <a:pt x="685800" y="228600"/>
                  </a:moveTo>
                  <a:lnTo>
                    <a:pt x="457200" y="228600"/>
                  </a:lnTo>
                  <a:lnTo>
                    <a:pt x="457200" y="190500"/>
                  </a:lnTo>
                  <a:lnTo>
                    <a:pt x="685800" y="190500"/>
                  </a:lnTo>
                  <a:lnTo>
                    <a:pt x="685800" y="228600"/>
                  </a:lnTo>
                  <a:close/>
                  <a:moveTo>
                    <a:pt x="685800" y="342900"/>
                  </a:moveTo>
                  <a:lnTo>
                    <a:pt x="457200" y="342900"/>
                  </a:lnTo>
                  <a:lnTo>
                    <a:pt x="457200" y="304800"/>
                  </a:lnTo>
                  <a:lnTo>
                    <a:pt x="685800" y="304800"/>
                  </a:lnTo>
                  <a:lnTo>
                    <a:pt x="685800" y="342900"/>
                  </a:lnTo>
                  <a:close/>
                  <a:moveTo>
                    <a:pt x="685800" y="457200"/>
                  </a:moveTo>
                  <a:lnTo>
                    <a:pt x="457200" y="457200"/>
                  </a:lnTo>
                  <a:lnTo>
                    <a:pt x="457200" y="419100"/>
                  </a:lnTo>
                  <a:lnTo>
                    <a:pt x="685800" y="419100"/>
                  </a:lnTo>
                  <a:lnTo>
                    <a:pt x="685800" y="457200"/>
                  </a:lnTo>
                  <a:close/>
                  <a:moveTo>
                    <a:pt x="381000" y="457200"/>
                  </a:moveTo>
                  <a:lnTo>
                    <a:pt x="76200" y="457200"/>
                  </a:lnTo>
                  <a:lnTo>
                    <a:pt x="76200" y="381000"/>
                  </a:lnTo>
                  <a:cubicBezTo>
                    <a:pt x="76200" y="369570"/>
                    <a:pt x="81915" y="358140"/>
                    <a:pt x="91440" y="350520"/>
                  </a:cubicBezTo>
                  <a:cubicBezTo>
                    <a:pt x="112395" y="335280"/>
                    <a:pt x="139065" y="321945"/>
                    <a:pt x="165735" y="314325"/>
                  </a:cubicBezTo>
                  <a:cubicBezTo>
                    <a:pt x="186690" y="308610"/>
                    <a:pt x="207645" y="304800"/>
                    <a:pt x="228600" y="304800"/>
                  </a:cubicBezTo>
                  <a:cubicBezTo>
                    <a:pt x="251460" y="304800"/>
                    <a:pt x="272415" y="308610"/>
                    <a:pt x="291465" y="314325"/>
                  </a:cubicBezTo>
                  <a:cubicBezTo>
                    <a:pt x="318135" y="321945"/>
                    <a:pt x="344805" y="333375"/>
                    <a:pt x="365760" y="350520"/>
                  </a:cubicBezTo>
                  <a:cubicBezTo>
                    <a:pt x="375285" y="358140"/>
                    <a:pt x="381000" y="369570"/>
                    <a:pt x="381000" y="381000"/>
                  </a:cubicBezTo>
                  <a:lnTo>
                    <a:pt x="381000" y="457200"/>
                  </a:lnTo>
                  <a:close/>
                  <a:moveTo>
                    <a:pt x="228600" y="133350"/>
                  </a:moveTo>
                  <a:cubicBezTo>
                    <a:pt x="270510" y="133350"/>
                    <a:pt x="304800" y="167640"/>
                    <a:pt x="304800" y="209550"/>
                  </a:cubicBezTo>
                  <a:cubicBezTo>
                    <a:pt x="304800" y="251460"/>
                    <a:pt x="270510" y="285750"/>
                    <a:pt x="228600" y="285750"/>
                  </a:cubicBezTo>
                  <a:cubicBezTo>
                    <a:pt x="186690" y="285750"/>
                    <a:pt x="152400" y="251460"/>
                    <a:pt x="152400" y="209550"/>
                  </a:cubicBezTo>
                  <a:cubicBezTo>
                    <a:pt x="152400" y="167640"/>
                    <a:pt x="186690" y="133350"/>
                    <a:pt x="228600" y="133350"/>
                  </a:cubicBezTo>
                  <a:close/>
                  <a:moveTo>
                    <a:pt x="723900" y="0"/>
                  </a:moveTo>
                  <a:lnTo>
                    <a:pt x="476250" y="0"/>
                  </a:lnTo>
                  <a:cubicBezTo>
                    <a:pt x="476250" y="41910"/>
                    <a:pt x="441960" y="76200"/>
                    <a:pt x="400050" y="76200"/>
                  </a:cubicBezTo>
                  <a:lnTo>
                    <a:pt x="361950" y="76200"/>
                  </a:lnTo>
                  <a:cubicBezTo>
                    <a:pt x="320040" y="76200"/>
                    <a:pt x="285750" y="41910"/>
                    <a:pt x="285750" y="0"/>
                  </a:cubicBezTo>
                  <a:lnTo>
                    <a:pt x="38100" y="0"/>
                  </a:lnTo>
                  <a:cubicBezTo>
                    <a:pt x="17145" y="0"/>
                    <a:pt x="0" y="17145"/>
                    <a:pt x="0" y="38100"/>
                  </a:cubicBezTo>
                  <a:lnTo>
                    <a:pt x="0" y="495300"/>
                  </a:lnTo>
                  <a:cubicBezTo>
                    <a:pt x="0" y="516255"/>
                    <a:pt x="17145" y="533400"/>
                    <a:pt x="38100" y="533400"/>
                  </a:cubicBezTo>
                  <a:lnTo>
                    <a:pt x="723900" y="533400"/>
                  </a:lnTo>
                  <a:cubicBezTo>
                    <a:pt x="744855" y="533400"/>
                    <a:pt x="762000" y="516255"/>
                    <a:pt x="762000" y="495300"/>
                  </a:cubicBezTo>
                  <a:lnTo>
                    <a:pt x="762000" y="38100"/>
                  </a:lnTo>
                  <a:cubicBezTo>
                    <a:pt x="762000" y="17145"/>
                    <a:pt x="744855" y="0"/>
                    <a:pt x="723900" y="0"/>
                  </a:cubicBezTo>
                  <a:close/>
                </a:path>
              </a:pathLst>
            </a:custGeom>
            <a:grpFill/>
            <a:ln w="9525" cap="flat">
              <a:noFill/>
              <a:prstDash val="solid"/>
              <a:miter/>
            </a:ln>
          </p:spPr>
          <p:txBody>
            <a:bodyPr rtlCol="0" anchor="ctr"/>
            <a:lstStyle/>
            <a:p>
              <a:endParaRPr lang="en-ID"/>
            </a:p>
          </p:txBody>
        </p:sp>
      </p:grpSp>
      <p:grpSp>
        <p:nvGrpSpPr>
          <p:cNvPr id="49" name="Group 48">
            <a:extLst>
              <a:ext uri="{FF2B5EF4-FFF2-40B4-BE49-F238E27FC236}">
                <a16:creationId xmlns:a16="http://schemas.microsoft.com/office/drawing/2014/main" id="{9A66AEF8-9AFA-4943-BCD4-D9454B7767D3}"/>
              </a:ext>
            </a:extLst>
          </p:cNvPr>
          <p:cNvGrpSpPr>
            <a:grpSpLocks noChangeAspect="1"/>
          </p:cNvGrpSpPr>
          <p:nvPr/>
        </p:nvGrpSpPr>
        <p:grpSpPr>
          <a:xfrm>
            <a:off x="8708182" y="4857087"/>
            <a:ext cx="274320" cy="192710"/>
            <a:chOff x="7423335" y="1888726"/>
            <a:chExt cx="761999" cy="535304"/>
          </a:xfrm>
          <a:solidFill>
            <a:schemeClr val="bg2"/>
          </a:solidFill>
        </p:grpSpPr>
        <p:sp>
          <p:nvSpPr>
            <p:cNvPr id="50" name="Freeform: Shape 49">
              <a:extLst>
                <a:ext uri="{FF2B5EF4-FFF2-40B4-BE49-F238E27FC236}">
                  <a16:creationId xmlns:a16="http://schemas.microsoft.com/office/drawing/2014/main" id="{28779AA8-A166-4969-A1E0-333B43DDE064}"/>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0264CCD1-01D1-4E19-9940-2A277ABD88A6}"/>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9A1C8EFB-A50A-46B5-A9F4-4C786A968672}"/>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DA9672EB-CCB6-4DC2-BE47-8EB4D5F27A58}"/>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D84E406D-C868-4128-AE10-53B4EE22A27C}"/>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55" name="Freeform: Shape 54">
              <a:extLst>
                <a:ext uri="{FF2B5EF4-FFF2-40B4-BE49-F238E27FC236}">
                  <a16:creationId xmlns:a16="http://schemas.microsoft.com/office/drawing/2014/main" id="{463A357B-89FB-46CB-A14F-DBA9D7A54FBD}"/>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56" name="Freeform: Shape 55">
              <a:extLst>
                <a:ext uri="{FF2B5EF4-FFF2-40B4-BE49-F238E27FC236}">
                  <a16:creationId xmlns:a16="http://schemas.microsoft.com/office/drawing/2014/main" id="{1D470565-97C6-4226-9CE3-688D8FFD416A}"/>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57" name="Group 56">
            <a:extLst>
              <a:ext uri="{FF2B5EF4-FFF2-40B4-BE49-F238E27FC236}">
                <a16:creationId xmlns:a16="http://schemas.microsoft.com/office/drawing/2014/main" id="{0011E3A0-2CBA-41E6-9B00-B6BB6334A0A9}"/>
              </a:ext>
            </a:extLst>
          </p:cNvPr>
          <p:cNvGrpSpPr>
            <a:grpSpLocks noChangeAspect="1"/>
          </p:cNvGrpSpPr>
          <p:nvPr/>
        </p:nvGrpSpPr>
        <p:grpSpPr>
          <a:xfrm>
            <a:off x="9635102" y="4816282"/>
            <a:ext cx="274320" cy="274320"/>
            <a:chOff x="7227822" y="1708971"/>
            <a:chExt cx="647700" cy="647700"/>
          </a:xfrm>
          <a:solidFill>
            <a:schemeClr val="bg2"/>
          </a:solidFill>
        </p:grpSpPr>
        <p:sp>
          <p:nvSpPr>
            <p:cNvPr id="58" name="Freeform: Shape 57">
              <a:extLst>
                <a:ext uri="{FF2B5EF4-FFF2-40B4-BE49-F238E27FC236}">
                  <a16:creationId xmlns:a16="http://schemas.microsoft.com/office/drawing/2014/main" id="{876FB240-AA0D-4C55-90FB-20E17570B6EE}"/>
                </a:ext>
              </a:extLst>
            </p:cNvPr>
            <p:cNvSpPr/>
            <p:nvPr/>
          </p:nvSpPr>
          <p:spPr>
            <a:xfrm>
              <a:off x="734212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8" y="114300"/>
                    <a:pt x="57150" y="101918"/>
                    <a:pt x="57150" y="85725"/>
                  </a:cubicBezTo>
                  <a:lnTo>
                    <a:pt x="57150" y="28575"/>
                  </a:lnTo>
                  <a:cubicBezTo>
                    <a:pt x="57150" y="12383"/>
                    <a:pt x="44768" y="0"/>
                    <a:pt x="28575" y="0"/>
                  </a:cubicBezTo>
                  <a:cubicBezTo>
                    <a:pt x="12382" y="0"/>
                    <a:pt x="0" y="12383"/>
                    <a:pt x="0" y="28575"/>
                  </a:cubicBezTo>
                  <a:lnTo>
                    <a:pt x="0" y="85725"/>
                  </a:lnTo>
                  <a:cubicBezTo>
                    <a:pt x="0" y="101918"/>
                    <a:pt x="12382" y="114300"/>
                    <a:pt x="28575" y="114300"/>
                  </a:cubicBezTo>
                  <a:close/>
                </a:path>
              </a:pathLst>
            </a:custGeom>
            <a:grp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BD1DFDAE-69F3-49DD-8BAD-E4123CF643C2}"/>
                </a:ext>
              </a:extLst>
            </p:cNvPr>
            <p:cNvSpPr/>
            <p:nvPr/>
          </p:nvSpPr>
          <p:spPr>
            <a:xfrm>
              <a:off x="7227822" y="1937571"/>
              <a:ext cx="647700" cy="419100"/>
            </a:xfrm>
            <a:custGeom>
              <a:avLst/>
              <a:gdLst>
                <a:gd name="connsiteX0" fmla="*/ 57150 w 647700"/>
                <a:gd name="connsiteY0" fmla="*/ 285750 h 419100"/>
                <a:gd name="connsiteX1" fmla="*/ 209550 w 647700"/>
                <a:gd name="connsiteY1" fmla="*/ 285750 h 419100"/>
                <a:gd name="connsiteX2" fmla="*/ 209550 w 647700"/>
                <a:gd name="connsiteY2" fmla="*/ 361950 h 419100"/>
                <a:gd name="connsiteX3" fmla="*/ 57150 w 647700"/>
                <a:gd name="connsiteY3" fmla="*/ 361950 h 419100"/>
                <a:gd name="connsiteX4" fmla="*/ 57150 w 647700"/>
                <a:gd name="connsiteY4" fmla="*/ 285750 h 419100"/>
                <a:gd name="connsiteX5" fmla="*/ 57150 w 647700"/>
                <a:gd name="connsiteY5" fmla="*/ 171450 h 419100"/>
                <a:gd name="connsiteX6" fmla="*/ 209550 w 647700"/>
                <a:gd name="connsiteY6" fmla="*/ 171450 h 419100"/>
                <a:gd name="connsiteX7" fmla="*/ 209550 w 647700"/>
                <a:gd name="connsiteY7" fmla="*/ 247650 h 419100"/>
                <a:gd name="connsiteX8" fmla="*/ 57150 w 647700"/>
                <a:gd name="connsiteY8" fmla="*/ 247650 h 419100"/>
                <a:gd name="connsiteX9" fmla="*/ 57150 w 647700"/>
                <a:gd name="connsiteY9" fmla="*/ 171450 h 419100"/>
                <a:gd name="connsiteX10" fmla="*/ 57150 w 647700"/>
                <a:gd name="connsiteY10" fmla="*/ 57150 h 419100"/>
                <a:gd name="connsiteX11" fmla="*/ 209550 w 647700"/>
                <a:gd name="connsiteY11" fmla="*/ 57150 h 419100"/>
                <a:gd name="connsiteX12" fmla="*/ 209550 w 647700"/>
                <a:gd name="connsiteY12" fmla="*/ 133350 h 419100"/>
                <a:gd name="connsiteX13" fmla="*/ 57150 w 647700"/>
                <a:gd name="connsiteY13" fmla="*/ 133350 h 419100"/>
                <a:gd name="connsiteX14" fmla="*/ 57150 w 647700"/>
                <a:gd name="connsiteY14" fmla="*/ 57150 h 419100"/>
                <a:gd name="connsiteX15" fmla="*/ 400050 w 647700"/>
                <a:gd name="connsiteY15" fmla="*/ 57150 h 419100"/>
                <a:gd name="connsiteX16" fmla="*/ 400050 w 647700"/>
                <a:gd name="connsiteY16" fmla="*/ 133350 h 419100"/>
                <a:gd name="connsiteX17" fmla="*/ 247650 w 647700"/>
                <a:gd name="connsiteY17" fmla="*/ 133350 h 419100"/>
                <a:gd name="connsiteX18" fmla="*/ 247650 w 647700"/>
                <a:gd name="connsiteY18" fmla="*/ 57150 h 419100"/>
                <a:gd name="connsiteX19" fmla="*/ 400050 w 647700"/>
                <a:gd name="connsiteY19" fmla="*/ 57150 h 419100"/>
                <a:gd name="connsiteX20" fmla="*/ 590550 w 647700"/>
                <a:gd name="connsiteY20" fmla="*/ 57150 h 419100"/>
                <a:gd name="connsiteX21" fmla="*/ 590550 w 647700"/>
                <a:gd name="connsiteY21" fmla="*/ 133350 h 419100"/>
                <a:gd name="connsiteX22" fmla="*/ 438150 w 647700"/>
                <a:gd name="connsiteY22" fmla="*/ 133350 h 419100"/>
                <a:gd name="connsiteX23" fmla="*/ 438150 w 647700"/>
                <a:gd name="connsiteY23" fmla="*/ 57150 h 419100"/>
                <a:gd name="connsiteX24" fmla="*/ 590550 w 647700"/>
                <a:gd name="connsiteY24" fmla="*/ 57150 h 419100"/>
                <a:gd name="connsiteX25" fmla="*/ 590550 w 647700"/>
                <a:gd name="connsiteY25" fmla="*/ 247650 h 419100"/>
                <a:gd name="connsiteX26" fmla="*/ 438150 w 647700"/>
                <a:gd name="connsiteY26" fmla="*/ 247650 h 419100"/>
                <a:gd name="connsiteX27" fmla="*/ 438150 w 647700"/>
                <a:gd name="connsiteY27" fmla="*/ 171450 h 419100"/>
                <a:gd name="connsiteX28" fmla="*/ 590550 w 647700"/>
                <a:gd name="connsiteY28" fmla="*/ 171450 h 419100"/>
                <a:gd name="connsiteX29" fmla="*/ 590550 w 647700"/>
                <a:gd name="connsiteY29" fmla="*/ 247650 h 419100"/>
                <a:gd name="connsiteX30" fmla="*/ 590550 w 647700"/>
                <a:gd name="connsiteY30" fmla="*/ 361950 h 419100"/>
                <a:gd name="connsiteX31" fmla="*/ 438150 w 647700"/>
                <a:gd name="connsiteY31" fmla="*/ 361950 h 419100"/>
                <a:gd name="connsiteX32" fmla="*/ 438150 w 647700"/>
                <a:gd name="connsiteY32" fmla="*/ 285750 h 419100"/>
                <a:gd name="connsiteX33" fmla="*/ 590550 w 647700"/>
                <a:gd name="connsiteY33" fmla="*/ 285750 h 419100"/>
                <a:gd name="connsiteX34" fmla="*/ 590550 w 647700"/>
                <a:gd name="connsiteY34" fmla="*/ 361950 h 419100"/>
                <a:gd name="connsiteX35" fmla="*/ 247650 w 647700"/>
                <a:gd name="connsiteY35" fmla="*/ 247650 h 419100"/>
                <a:gd name="connsiteX36" fmla="*/ 247650 w 647700"/>
                <a:gd name="connsiteY36" fmla="*/ 171450 h 419100"/>
                <a:gd name="connsiteX37" fmla="*/ 400050 w 647700"/>
                <a:gd name="connsiteY37" fmla="*/ 171450 h 419100"/>
                <a:gd name="connsiteX38" fmla="*/ 400050 w 647700"/>
                <a:gd name="connsiteY38" fmla="*/ 247650 h 419100"/>
                <a:gd name="connsiteX39" fmla="*/ 247650 w 647700"/>
                <a:gd name="connsiteY39" fmla="*/ 247650 h 419100"/>
                <a:gd name="connsiteX40" fmla="*/ 247650 w 647700"/>
                <a:gd name="connsiteY40" fmla="*/ 361950 h 419100"/>
                <a:gd name="connsiteX41" fmla="*/ 247650 w 647700"/>
                <a:gd name="connsiteY41" fmla="*/ 285750 h 419100"/>
                <a:gd name="connsiteX42" fmla="*/ 400050 w 647700"/>
                <a:gd name="connsiteY42" fmla="*/ 285750 h 419100"/>
                <a:gd name="connsiteX43" fmla="*/ 400050 w 647700"/>
                <a:gd name="connsiteY43" fmla="*/ 361950 h 419100"/>
                <a:gd name="connsiteX44" fmla="*/ 247650 w 647700"/>
                <a:gd name="connsiteY44" fmla="*/ 361950 h 419100"/>
                <a:gd name="connsiteX45" fmla="*/ 0 w 647700"/>
                <a:gd name="connsiteY45" fmla="*/ 419100 h 419100"/>
                <a:gd name="connsiteX46" fmla="*/ 647700 w 647700"/>
                <a:gd name="connsiteY46" fmla="*/ 419100 h 419100"/>
                <a:gd name="connsiteX47" fmla="*/ 647700 w 647700"/>
                <a:gd name="connsiteY47" fmla="*/ 0 h 419100"/>
                <a:gd name="connsiteX48" fmla="*/ 0 w 647700"/>
                <a:gd name="connsiteY48" fmla="*/ 0 h 419100"/>
                <a:gd name="connsiteX49" fmla="*/ 0 w 647700"/>
                <a:gd name="connsiteY49" fmla="*/ 41910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647700" h="419100">
                  <a:moveTo>
                    <a:pt x="57150" y="285750"/>
                  </a:moveTo>
                  <a:lnTo>
                    <a:pt x="209550" y="285750"/>
                  </a:lnTo>
                  <a:lnTo>
                    <a:pt x="209550" y="361950"/>
                  </a:lnTo>
                  <a:lnTo>
                    <a:pt x="57150" y="361950"/>
                  </a:lnTo>
                  <a:lnTo>
                    <a:pt x="57150" y="285750"/>
                  </a:lnTo>
                  <a:close/>
                  <a:moveTo>
                    <a:pt x="57150" y="171450"/>
                  </a:moveTo>
                  <a:lnTo>
                    <a:pt x="209550" y="171450"/>
                  </a:lnTo>
                  <a:lnTo>
                    <a:pt x="209550" y="247650"/>
                  </a:lnTo>
                  <a:lnTo>
                    <a:pt x="57150" y="247650"/>
                  </a:lnTo>
                  <a:lnTo>
                    <a:pt x="57150" y="171450"/>
                  </a:lnTo>
                  <a:close/>
                  <a:moveTo>
                    <a:pt x="57150" y="57150"/>
                  </a:moveTo>
                  <a:lnTo>
                    <a:pt x="209550" y="57150"/>
                  </a:lnTo>
                  <a:lnTo>
                    <a:pt x="209550" y="133350"/>
                  </a:lnTo>
                  <a:lnTo>
                    <a:pt x="57150" y="133350"/>
                  </a:lnTo>
                  <a:lnTo>
                    <a:pt x="57150" y="57150"/>
                  </a:lnTo>
                  <a:close/>
                  <a:moveTo>
                    <a:pt x="400050" y="57150"/>
                  </a:moveTo>
                  <a:lnTo>
                    <a:pt x="400050" y="133350"/>
                  </a:lnTo>
                  <a:lnTo>
                    <a:pt x="247650" y="133350"/>
                  </a:lnTo>
                  <a:lnTo>
                    <a:pt x="247650" y="57150"/>
                  </a:lnTo>
                  <a:lnTo>
                    <a:pt x="400050" y="57150"/>
                  </a:lnTo>
                  <a:close/>
                  <a:moveTo>
                    <a:pt x="590550" y="57150"/>
                  </a:moveTo>
                  <a:lnTo>
                    <a:pt x="590550" y="133350"/>
                  </a:lnTo>
                  <a:lnTo>
                    <a:pt x="438150" y="133350"/>
                  </a:lnTo>
                  <a:lnTo>
                    <a:pt x="438150" y="57150"/>
                  </a:lnTo>
                  <a:lnTo>
                    <a:pt x="590550" y="57150"/>
                  </a:lnTo>
                  <a:close/>
                  <a:moveTo>
                    <a:pt x="590550" y="247650"/>
                  </a:moveTo>
                  <a:lnTo>
                    <a:pt x="438150" y="247650"/>
                  </a:lnTo>
                  <a:lnTo>
                    <a:pt x="438150" y="171450"/>
                  </a:lnTo>
                  <a:lnTo>
                    <a:pt x="590550" y="171450"/>
                  </a:lnTo>
                  <a:lnTo>
                    <a:pt x="590550" y="247650"/>
                  </a:lnTo>
                  <a:close/>
                  <a:moveTo>
                    <a:pt x="590550" y="361950"/>
                  </a:moveTo>
                  <a:lnTo>
                    <a:pt x="438150" y="361950"/>
                  </a:lnTo>
                  <a:lnTo>
                    <a:pt x="438150" y="285750"/>
                  </a:lnTo>
                  <a:lnTo>
                    <a:pt x="590550" y="285750"/>
                  </a:lnTo>
                  <a:lnTo>
                    <a:pt x="590550" y="361950"/>
                  </a:lnTo>
                  <a:close/>
                  <a:moveTo>
                    <a:pt x="247650" y="247650"/>
                  </a:moveTo>
                  <a:lnTo>
                    <a:pt x="247650" y="171450"/>
                  </a:lnTo>
                  <a:lnTo>
                    <a:pt x="400050" y="171450"/>
                  </a:lnTo>
                  <a:lnTo>
                    <a:pt x="400050" y="247650"/>
                  </a:lnTo>
                  <a:lnTo>
                    <a:pt x="247650" y="247650"/>
                  </a:lnTo>
                  <a:close/>
                  <a:moveTo>
                    <a:pt x="247650" y="361950"/>
                  </a:moveTo>
                  <a:lnTo>
                    <a:pt x="247650" y="285750"/>
                  </a:lnTo>
                  <a:lnTo>
                    <a:pt x="400050" y="285750"/>
                  </a:lnTo>
                  <a:lnTo>
                    <a:pt x="400050" y="361950"/>
                  </a:lnTo>
                  <a:lnTo>
                    <a:pt x="247650" y="361950"/>
                  </a:lnTo>
                  <a:close/>
                  <a:moveTo>
                    <a:pt x="0" y="419100"/>
                  </a:moveTo>
                  <a:lnTo>
                    <a:pt x="647700" y="419100"/>
                  </a:lnTo>
                  <a:lnTo>
                    <a:pt x="647700" y="0"/>
                  </a:lnTo>
                  <a:lnTo>
                    <a:pt x="0" y="0"/>
                  </a:lnTo>
                  <a:lnTo>
                    <a:pt x="0" y="419100"/>
                  </a:ln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D2617A92-920A-4981-92D1-893C852D0083}"/>
                </a:ext>
              </a:extLst>
            </p:cNvPr>
            <p:cNvSpPr/>
            <p:nvPr/>
          </p:nvSpPr>
          <p:spPr>
            <a:xfrm>
              <a:off x="770407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7" y="114300"/>
                    <a:pt x="57150" y="101918"/>
                    <a:pt x="57150" y="85725"/>
                  </a:cubicBezTo>
                  <a:lnTo>
                    <a:pt x="57150" y="28575"/>
                  </a:lnTo>
                  <a:cubicBezTo>
                    <a:pt x="57150" y="12383"/>
                    <a:pt x="44767" y="0"/>
                    <a:pt x="28575" y="0"/>
                  </a:cubicBezTo>
                  <a:cubicBezTo>
                    <a:pt x="12383" y="0"/>
                    <a:pt x="0" y="12383"/>
                    <a:pt x="0" y="28575"/>
                  </a:cubicBezTo>
                  <a:lnTo>
                    <a:pt x="0" y="85725"/>
                  </a:lnTo>
                  <a:cubicBezTo>
                    <a:pt x="0" y="101918"/>
                    <a:pt x="12383" y="114300"/>
                    <a:pt x="28575" y="114300"/>
                  </a:cubicBezTo>
                  <a:close/>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C3D2D8BD-E92F-4E85-B762-32E31D151BDE}"/>
                </a:ext>
              </a:extLst>
            </p:cNvPr>
            <p:cNvSpPr/>
            <p:nvPr/>
          </p:nvSpPr>
          <p:spPr>
            <a:xfrm>
              <a:off x="7227822" y="1766121"/>
              <a:ext cx="647700" cy="133350"/>
            </a:xfrm>
            <a:custGeom>
              <a:avLst/>
              <a:gdLst>
                <a:gd name="connsiteX0" fmla="*/ 571500 w 647700"/>
                <a:gd name="connsiteY0" fmla="*/ 0 h 133350"/>
                <a:gd name="connsiteX1" fmla="*/ 571500 w 647700"/>
                <a:gd name="connsiteY1" fmla="*/ 28575 h 133350"/>
                <a:gd name="connsiteX2" fmla="*/ 504825 w 647700"/>
                <a:gd name="connsiteY2" fmla="*/ 95250 h 133350"/>
                <a:gd name="connsiteX3" fmla="*/ 438150 w 647700"/>
                <a:gd name="connsiteY3" fmla="*/ 28575 h 133350"/>
                <a:gd name="connsiteX4" fmla="*/ 438150 w 647700"/>
                <a:gd name="connsiteY4" fmla="*/ 0 h 133350"/>
                <a:gd name="connsiteX5" fmla="*/ 209550 w 647700"/>
                <a:gd name="connsiteY5" fmla="*/ 0 h 133350"/>
                <a:gd name="connsiteX6" fmla="*/ 209550 w 647700"/>
                <a:gd name="connsiteY6" fmla="*/ 28575 h 133350"/>
                <a:gd name="connsiteX7" fmla="*/ 142875 w 647700"/>
                <a:gd name="connsiteY7" fmla="*/ 95250 h 133350"/>
                <a:gd name="connsiteX8" fmla="*/ 76200 w 647700"/>
                <a:gd name="connsiteY8" fmla="*/ 28575 h 133350"/>
                <a:gd name="connsiteX9" fmla="*/ 76200 w 647700"/>
                <a:gd name="connsiteY9" fmla="*/ 0 h 133350"/>
                <a:gd name="connsiteX10" fmla="*/ 0 w 647700"/>
                <a:gd name="connsiteY10" fmla="*/ 0 h 133350"/>
                <a:gd name="connsiteX11" fmla="*/ 0 w 647700"/>
                <a:gd name="connsiteY11" fmla="*/ 133350 h 133350"/>
                <a:gd name="connsiteX12" fmla="*/ 647700 w 647700"/>
                <a:gd name="connsiteY12" fmla="*/ 133350 h 133350"/>
                <a:gd name="connsiteX13" fmla="*/ 647700 w 647700"/>
                <a:gd name="connsiteY13" fmla="*/ 0 h 133350"/>
                <a:gd name="connsiteX14" fmla="*/ 571500 w 647700"/>
                <a:gd name="connsiteY14" fmla="*/ 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7700" h="133350">
                  <a:moveTo>
                    <a:pt x="571500" y="0"/>
                  </a:moveTo>
                  <a:lnTo>
                    <a:pt x="571500" y="28575"/>
                  </a:lnTo>
                  <a:cubicBezTo>
                    <a:pt x="571500" y="65723"/>
                    <a:pt x="541973" y="95250"/>
                    <a:pt x="504825" y="95250"/>
                  </a:cubicBezTo>
                  <a:cubicBezTo>
                    <a:pt x="467678" y="95250"/>
                    <a:pt x="438150" y="65723"/>
                    <a:pt x="438150" y="28575"/>
                  </a:cubicBezTo>
                  <a:lnTo>
                    <a:pt x="438150" y="0"/>
                  </a:lnTo>
                  <a:lnTo>
                    <a:pt x="209550" y="0"/>
                  </a:lnTo>
                  <a:lnTo>
                    <a:pt x="209550" y="28575"/>
                  </a:lnTo>
                  <a:cubicBezTo>
                    <a:pt x="209550" y="65723"/>
                    <a:pt x="180023" y="95250"/>
                    <a:pt x="142875" y="95250"/>
                  </a:cubicBezTo>
                  <a:cubicBezTo>
                    <a:pt x="105728" y="95250"/>
                    <a:pt x="76200" y="65723"/>
                    <a:pt x="76200" y="28575"/>
                  </a:cubicBezTo>
                  <a:lnTo>
                    <a:pt x="76200" y="0"/>
                  </a:lnTo>
                  <a:lnTo>
                    <a:pt x="0" y="0"/>
                  </a:lnTo>
                  <a:lnTo>
                    <a:pt x="0" y="133350"/>
                  </a:lnTo>
                  <a:lnTo>
                    <a:pt x="647700" y="133350"/>
                  </a:lnTo>
                  <a:lnTo>
                    <a:pt x="647700" y="0"/>
                  </a:lnTo>
                  <a:lnTo>
                    <a:pt x="571500" y="0"/>
                  </a:lnTo>
                  <a:close/>
                </a:path>
              </a:pathLst>
            </a:custGeom>
            <a:grpFill/>
            <a:ln w="9525" cap="flat">
              <a:noFill/>
              <a:prstDash val="solid"/>
              <a:miter/>
            </a:ln>
          </p:spPr>
          <p:txBody>
            <a:bodyPr rtlCol="0" anchor="ctr"/>
            <a:lstStyle/>
            <a:p>
              <a:endParaRPr lang="en-ID"/>
            </a:p>
          </p:txBody>
        </p:sp>
      </p:grpSp>
      <p:pic>
        <p:nvPicPr>
          <p:cNvPr id="64" name="PpHolder19">
            <a:extLst>
              <a:ext uri="{FF2B5EF4-FFF2-40B4-BE49-F238E27FC236}">
                <a16:creationId xmlns:a16="http://schemas.microsoft.com/office/drawing/2014/main" id="{AF575C57-E76D-442E-9AED-0F6032E63BE9}"/>
              </a:ext>
            </a:extLst>
          </p:cNvPr>
          <p:cNvPicPr>
            <a:picLocks/>
          </p:cNvPicPr>
          <p:nvPr/>
        </p:nvPicPr>
        <p:blipFill>
          <a:blip r:embed="rId2"/>
          <a:srcRect l="12487" t="14406" r="47470" b="14406"/>
          <a:stretch>
            <a:fillRect/>
          </a:stretch>
        </p:blipFill>
        <p:spPr>
          <a:xfrm>
            <a:off x="1522413" y="987987"/>
            <a:ext cx="4882026" cy="4882026"/>
          </a:xfrm>
          <a:custGeom>
            <a:avLst/>
            <a:gdLst>
              <a:gd name="connsiteX0" fmla="*/ 2441014 w 4882026"/>
              <a:gd name="connsiteY0" fmla="*/ 0 h 4882026"/>
              <a:gd name="connsiteX1" fmla="*/ 4882026 w 4882026"/>
              <a:gd name="connsiteY1" fmla="*/ 2441013 h 4882026"/>
              <a:gd name="connsiteX2" fmla="*/ 2441014 w 4882026"/>
              <a:gd name="connsiteY2" fmla="*/ 4882026 h 4882026"/>
              <a:gd name="connsiteX3" fmla="*/ 0 w 4882026"/>
              <a:gd name="connsiteY3" fmla="*/ 2441013 h 4882026"/>
              <a:gd name="connsiteX4" fmla="*/ 2441014 w 4882026"/>
              <a:gd name="connsiteY4" fmla="*/ 0 h 48820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82026" h="4882026">
                <a:moveTo>
                  <a:pt x="2441014" y="0"/>
                </a:moveTo>
                <a:cubicBezTo>
                  <a:pt x="3789149" y="0"/>
                  <a:pt x="4882026" y="1092879"/>
                  <a:pt x="4882026" y="2441013"/>
                </a:cubicBezTo>
                <a:cubicBezTo>
                  <a:pt x="4882026" y="3789147"/>
                  <a:pt x="3789149" y="4882026"/>
                  <a:pt x="2441014" y="4882026"/>
                </a:cubicBezTo>
                <a:cubicBezTo>
                  <a:pt x="1092880" y="4882026"/>
                  <a:pt x="0" y="3789147"/>
                  <a:pt x="0" y="2441013"/>
                </a:cubicBezTo>
                <a:cubicBezTo>
                  <a:pt x="0" y="1092879"/>
                  <a:pt x="1092880" y="0"/>
                  <a:pt x="2441014" y="0"/>
                </a:cubicBezTo>
                <a:close/>
              </a:path>
            </a:pathLst>
          </a:custGeom>
        </p:spPr>
      </p:pic>
      <p:sp>
        <p:nvSpPr>
          <p:cNvPr id="23" name="Freeform: Shape 22">
            <a:extLst>
              <a:ext uri="{FF2B5EF4-FFF2-40B4-BE49-F238E27FC236}">
                <a16:creationId xmlns:a16="http://schemas.microsoft.com/office/drawing/2014/main" id="{543C6424-1361-41BD-BBE3-CC935A26C643}"/>
              </a:ext>
            </a:extLst>
          </p:cNvPr>
          <p:cNvSpPr/>
          <p:nvPr/>
        </p:nvSpPr>
        <p:spPr>
          <a:xfrm>
            <a:off x="1017754" y="4446568"/>
            <a:ext cx="1350508" cy="135050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Tree>
    <p:extLst>
      <p:ext uri="{BB962C8B-B14F-4D97-AF65-F5344CB8AC3E}">
        <p14:creationId xmlns:p14="http://schemas.microsoft.com/office/powerpoint/2010/main" val="41401640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500"/>
                                        <p:tgtEl>
                                          <p:spTgt spid="14"/>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500"/>
                                        <p:tgtEl>
                                          <p:spTgt spid="1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up)">
                                      <p:cBhvr>
                                        <p:cTn id="19" dur="500"/>
                                        <p:tgtEl>
                                          <p:spTgt spid="6"/>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wipe(up)">
                                      <p:cBhvr>
                                        <p:cTn id="23" dur="500"/>
                                        <p:tgtEl>
                                          <p:spTgt spid="28"/>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 calcmode="lin" valueType="num">
                                      <p:cBhvr>
                                        <p:cTn id="27" dur="500" fill="hold"/>
                                        <p:tgtEl>
                                          <p:spTgt spid="29"/>
                                        </p:tgtEl>
                                        <p:attrNameLst>
                                          <p:attrName>ppt_w</p:attrName>
                                        </p:attrNameLst>
                                      </p:cBhvr>
                                      <p:tavLst>
                                        <p:tav tm="0">
                                          <p:val>
                                            <p:fltVal val="0"/>
                                          </p:val>
                                        </p:tav>
                                        <p:tav tm="100000">
                                          <p:val>
                                            <p:strVal val="#ppt_w"/>
                                          </p:val>
                                        </p:tav>
                                      </p:tavLst>
                                    </p:anim>
                                    <p:anim calcmode="lin" valueType="num">
                                      <p:cBhvr>
                                        <p:cTn id="28" dur="500" fill="hold"/>
                                        <p:tgtEl>
                                          <p:spTgt spid="29"/>
                                        </p:tgtEl>
                                        <p:attrNameLst>
                                          <p:attrName>ppt_h</p:attrName>
                                        </p:attrNameLst>
                                      </p:cBhvr>
                                      <p:tavLst>
                                        <p:tav tm="0">
                                          <p:val>
                                            <p:fltVal val="0"/>
                                          </p:val>
                                        </p:tav>
                                        <p:tav tm="100000">
                                          <p:val>
                                            <p:strVal val="#ppt_h"/>
                                          </p:val>
                                        </p:tav>
                                      </p:tavLst>
                                    </p:anim>
                                    <p:animEffect transition="in" filter="fade">
                                      <p:cBhvr>
                                        <p:cTn id="29" dur="500"/>
                                        <p:tgtEl>
                                          <p:spTgt spid="29"/>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1"/>
                                        </p:tgtEl>
                                        <p:attrNameLst>
                                          <p:attrName>style.visibility</p:attrName>
                                        </p:attrNameLst>
                                      </p:cBhvr>
                                      <p:to>
                                        <p:strVal val="visible"/>
                                      </p:to>
                                    </p:set>
                                    <p:anim calcmode="lin" valueType="num">
                                      <p:cBhvr>
                                        <p:cTn id="32" dur="500" fill="hold"/>
                                        <p:tgtEl>
                                          <p:spTgt spid="31"/>
                                        </p:tgtEl>
                                        <p:attrNameLst>
                                          <p:attrName>ppt_w</p:attrName>
                                        </p:attrNameLst>
                                      </p:cBhvr>
                                      <p:tavLst>
                                        <p:tav tm="0">
                                          <p:val>
                                            <p:fltVal val="0"/>
                                          </p:val>
                                        </p:tav>
                                        <p:tav tm="100000">
                                          <p:val>
                                            <p:strVal val="#ppt_w"/>
                                          </p:val>
                                        </p:tav>
                                      </p:tavLst>
                                    </p:anim>
                                    <p:anim calcmode="lin" valueType="num">
                                      <p:cBhvr>
                                        <p:cTn id="33" dur="500" fill="hold"/>
                                        <p:tgtEl>
                                          <p:spTgt spid="31"/>
                                        </p:tgtEl>
                                        <p:attrNameLst>
                                          <p:attrName>ppt_h</p:attrName>
                                        </p:attrNameLst>
                                      </p:cBhvr>
                                      <p:tavLst>
                                        <p:tav tm="0">
                                          <p:val>
                                            <p:fltVal val="0"/>
                                          </p:val>
                                        </p:tav>
                                        <p:tav tm="100000">
                                          <p:val>
                                            <p:strVal val="#ppt_h"/>
                                          </p:val>
                                        </p:tav>
                                      </p:tavLst>
                                    </p:anim>
                                    <p:animEffect transition="in" filter="fade">
                                      <p:cBhvr>
                                        <p:cTn id="34" dur="500"/>
                                        <p:tgtEl>
                                          <p:spTgt spid="31"/>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2"/>
                                        </p:tgtEl>
                                        <p:attrNameLst>
                                          <p:attrName>style.visibility</p:attrName>
                                        </p:attrNameLst>
                                      </p:cBhvr>
                                      <p:to>
                                        <p:strVal val="visible"/>
                                      </p:to>
                                    </p:set>
                                    <p:anim calcmode="lin" valueType="num">
                                      <p:cBhvr>
                                        <p:cTn id="37" dur="500" fill="hold"/>
                                        <p:tgtEl>
                                          <p:spTgt spid="32"/>
                                        </p:tgtEl>
                                        <p:attrNameLst>
                                          <p:attrName>ppt_w</p:attrName>
                                        </p:attrNameLst>
                                      </p:cBhvr>
                                      <p:tavLst>
                                        <p:tav tm="0">
                                          <p:val>
                                            <p:fltVal val="0"/>
                                          </p:val>
                                        </p:tav>
                                        <p:tav tm="100000">
                                          <p:val>
                                            <p:strVal val="#ppt_w"/>
                                          </p:val>
                                        </p:tav>
                                      </p:tavLst>
                                    </p:anim>
                                    <p:anim calcmode="lin" valueType="num">
                                      <p:cBhvr>
                                        <p:cTn id="38" dur="500" fill="hold"/>
                                        <p:tgtEl>
                                          <p:spTgt spid="32"/>
                                        </p:tgtEl>
                                        <p:attrNameLst>
                                          <p:attrName>ppt_h</p:attrName>
                                        </p:attrNameLst>
                                      </p:cBhvr>
                                      <p:tavLst>
                                        <p:tav tm="0">
                                          <p:val>
                                            <p:fltVal val="0"/>
                                          </p:val>
                                        </p:tav>
                                        <p:tav tm="100000">
                                          <p:val>
                                            <p:strVal val="#ppt_h"/>
                                          </p:val>
                                        </p:tav>
                                      </p:tavLst>
                                    </p:anim>
                                    <p:animEffect transition="in" filter="fade">
                                      <p:cBhvr>
                                        <p:cTn id="39" dur="500"/>
                                        <p:tgtEl>
                                          <p:spTgt spid="32"/>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46"/>
                                        </p:tgtEl>
                                        <p:attrNameLst>
                                          <p:attrName>style.visibility</p:attrName>
                                        </p:attrNameLst>
                                      </p:cBhvr>
                                      <p:to>
                                        <p:strVal val="visible"/>
                                      </p:to>
                                    </p:set>
                                    <p:anim calcmode="lin" valueType="num">
                                      <p:cBhvr>
                                        <p:cTn id="43" dur="500" fill="hold"/>
                                        <p:tgtEl>
                                          <p:spTgt spid="46"/>
                                        </p:tgtEl>
                                        <p:attrNameLst>
                                          <p:attrName>ppt_w</p:attrName>
                                        </p:attrNameLst>
                                      </p:cBhvr>
                                      <p:tavLst>
                                        <p:tav tm="0">
                                          <p:val>
                                            <p:fltVal val="0"/>
                                          </p:val>
                                        </p:tav>
                                        <p:tav tm="100000">
                                          <p:val>
                                            <p:strVal val="#ppt_w"/>
                                          </p:val>
                                        </p:tav>
                                      </p:tavLst>
                                    </p:anim>
                                    <p:anim calcmode="lin" valueType="num">
                                      <p:cBhvr>
                                        <p:cTn id="44" dur="500" fill="hold"/>
                                        <p:tgtEl>
                                          <p:spTgt spid="46"/>
                                        </p:tgtEl>
                                        <p:attrNameLst>
                                          <p:attrName>ppt_h</p:attrName>
                                        </p:attrNameLst>
                                      </p:cBhvr>
                                      <p:tavLst>
                                        <p:tav tm="0">
                                          <p:val>
                                            <p:fltVal val="0"/>
                                          </p:val>
                                        </p:tav>
                                        <p:tav tm="100000">
                                          <p:val>
                                            <p:strVal val="#ppt_h"/>
                                          </p:val>
                                        </p:tav>
                                      </p:tavLst>
                                    </p:anim>
                                    <p:animEffect transition="in" filter="fade">
                                      <p:cBhvr>
                                        <p:cTn id="45" dur="500"/>
                                        <p:tgtEl>
                                          <p:spTgt spid="46"/>
                                        </p:tgtEl>
                                      </p:cBhvr>
                                    </p:animEffect>
                                  </p:childTnLst>
                                </p:cTn>
                              </p:par>
                              <p:par>
                                <p:cTn id="46" presetID="53" presetClass="entr" presetSubtype="16" fill="hold" nodeType="withEffect">
                                  <p:stCondLst>
                                    <p:cond delay="0"/>
                                  </p:stCondLst>
                                  <p:childTnLst>
                                    <p:set>
                                      <p:cBhvr>
                                        <p:cTn id="47" dur="1" fill="hold">
                                          <p:stCondLst>
                                            <p:cond delay="0"/>
                                          </p:stCondLst>
                                        </p:cTn>
                                        <p:tgtEl>
                                          <p:spTgt spid="49"/>
                                        </p:tgtEl>
                                        <p:attrNameLst>
                                          <p:attrName>style.visibility</p:attrName>
                                        </p:attrNameLst>
                                      </p:cBhvr>
                                      <p:to>
                                        <p:strVal val="visible"/>
                                      </p:to>
                                    </p:set>
                                    <p:anim calcmode="lin" valueType="num">
                                      <p:cBhvr>
                                        <p:cTn id="48" dur="500" fill="hold"/>
                                        <p:tgtEl>
                                          <p:spTgt spid="49"/>
                                        </p:tgtEl>
                                        <p:attrNameLst>
                                          <p:attrName>ppt_w</p:attrName>
                                        </p:attrNameLst>
                                      </p:cBhvr>
                                      <p:tavLst>
                                        <p:tav tm="0">
                                          <p:val>
                                            <p:fltVal val="0"/>
                                          </p:val>
                                        </p:tav>
                                        <p:tav tm="100000">
                                          <p:val>
                                            <p:strVal val="#ppt_w"/>
                                          </p:val>
                                        </p:tav>
                                      </p:tavLst>
                                    </p:anim>
                                    <p:anim calcmode="lin" valueType="num">
                                      <p:cBhvr>
                                        <p:cTn id="49" dur="500" fill="hold"/>
                                        <p:tgtEl>
                                          <p:spTgt spid="49"/>
                                        </p:tgtEl>
                                        <p:attrNameLst>
                                          <p:attrName>ppt_h</p:attrName>
                                        </p:attrNameLst>
                                      </p:cBhvr>
                                      <p:tavLst>
                                        <p:tav tm="0">
                                          <p:val>
                                            <p:fltVal val="0"/>
                                          </p:val>
                                        </p:tav>
                                        <p:tav tm="100000">
                                          <p:val>
                                            <p:strVal val="#ppt_h"/>
                                          </p:val>
                                        </p:tav>
                                      </p:tavLst>
                                    </p:anim>
                                    <p:animEffect transition="in" filter="fade">
                                      <p:cBhvr>
                                        <p:cTn id="50" dur="500"/>
                                        <p:tgtEl>
                                          <p:spTgt spid="49"/>
                                        </p:tgtEl>
                                      </p:cBhvr>
                                    </p:animEffect>
                                  </p:childTnLst>
                                </p:cTn>
                              </p:par>
                              <p:par>
                                <p:cTn id="51" presetID="53" presetClass="entr" presetSubtype="16" fill="hold" nodeType="withEffect">
                                  <p:stCondLst>
                                    <p:cond delay="0"/>
                                  </p:stCondLst>
                                  <p:childTnLst>
                                    <p:set>
                                      <p:cBhvr>
                                        <p:cTn id="52" dur="1" fill="hold">
                                          <p:stCondLst>
                                            <p:cond delay="0"/>
                                          </p:stCondLst>
                                        </p:cTn>
                                        <p:tgtEl>
                                          <p:spTgt spid="57"/>
                                        </p:tgtEl>
                                        <p:attrNameLst>
                                          <p:attrName>style.visibility</p:attrName>
                                        </p:attrNameLst>
                                      </p:cBhvr>
                                      <p:to>
                                        <p:strVal val="visible"/>
                                      </p:to>
                                    </p:set>
                                    <p:anim calcmode="lin" valueType="num">
                                      <p:cBhvr>
                                        <p:cTn id="53" dur="500" fill="hold"/>
                                        <p:tgtEl>
                                          <p:spTgt spid="57"/>
                                        </p:tgtEl>
                                        <p:attrNameLst>
                                          <p:attrName>ppt_w</p:attrName>
                                        </p:attrNameLst>
                                      </p:cBhvr>
                                      <p:tavLst>
                                        <p:tav tm="0">
                                          <p:val>
                                            <p:fltVal val="0"/>
                                          </p:val>
                                        </p:tav>
                                        <p:tav tm="100000">
                                          <p:val>
                                            <p:strVal val="#ppt_w"/>
                                          </p:val>
                                        </p:tav>
                                      </p:tavLst>
                                    </p:anim>
                                    <p:anim calcmode="lin" valueType="num">
                                      <p:cBhvr>
                                        <p:cTn id="54" dur="500" fill="hold"/>
                                        <p:tgtEl>
                                          <p:spTgt spid="57"/>
                                        </p:tgtEl>
                                        <p:attrNameLst>
                                          <p:attrName>ppt_h</p:attrName>
                                        </p:attrNameLst>
                                      </p:cBhvr>
                                      <p:tavLst>
                                        <p:tav tm="0">
                                          <p:val>
                                            <p:fltVal val="0"/>
                                          </p:val>
                                        </p:tav>
                                        <p:tav tm="100000">
                                          <p:val>
                                            <p:strVal val="#ppt_h"/>
                                          </p:val>
                                        </p:tav>
                                      </p:tavLst>
                                    </p:anim>
                                    <p:animEffect transition="in" filter="fade">
                                      <p:cBhvr>
                                        <p:cTn id="55" dur="500"/>
                                        <p:tgtEl>
                                          <p:spTgt spid="57"/>
                                        </p:tgtEl>
                                      </p:cBhvr>
                                    </p:animEffect>
                                  </p:childTnLst>
                                </p:cTn>
                              </p:par>
                            </p:childTnLst>
                          </p:cTn>
                        </p:par>
                        <p:par>
                          <p:cTn id="56" fill="hold">
                            <p:stCondLst>
                              <p:cond delay="3500"/>
                            </p:stCondLst>
                            <p:childTnLst>
                              <p:par>
                                <p:cTn id="57" presetID="22" presetClass="entr" presetSubtype="8" fill="hold" grpId="0" nodeType="afterEffect">
                                  <p:stCondLst>
                                    <p:cond delay="0"/>
                                  </p:stCondLst>
                                  <p:childTnLst>
                                    <p:set>
                                      <p:cBhvr>
                                        <p:cTn id="58" dur="1" fill="hold">
                                          <p:stCondLst>
                                            <p:cond delay="0"/>
                                          </p:stCondLst>
                                        </p:cTn>
                                        <p:tgtEl>
                                          <p:spTgt spid="30"/>
                                        </p:tgtEl>
                                        <p:attrNameLst>
                                          <p:attrName>style.visibility</p:attrName>
                                        </p:attrNameLst>
                                      </p:cBhvr>
                                      <p:to>
                                        <p:strVal val="visible"/>
                                      </p:to>
                                    </p:set>
                                    <p:animEffect transition="in" filter="wipe(left)">
                                      <p:cBhvr>
                                        <p:cTn id="59" dur="500"/>
                                        <p:tgtEl>
                                          <p:spTgt spid="30"/>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34"/>
                                        </p:tgtEl>
                                        <p:attrNameLst>
                                          <p:attrName>style.visibility</p:attrName>
                                        </p:attrNameLst>
                                      </p:cBhvr>
                                      <p:to>
                                        <p:strVal val="visible"/>
                                      </p:to>
                                    </p:set>
                                    <p:animEffect transition="in" filter="wipe(left)">
                                      <p:cBhvr>
                                        <p:cTn id="62" dur="500"/>
                                        <p:tgtEl>
                                          <p:spTgt spid="34"/>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35"/>
                                        </p:tgtEl>
                                        <p:attrNameLst>
                                          <p:attrName>style.visibility</p:attrName>
                                        </p:attrNameLst>
                                      </p:cBhvr>
                                      <p:to>
                                        <p:strVal val="visible"/>
                                      </p:to>
                                    </p:set>
                                    <p:animEffect transition="in" filter="wipe(left)">
                                      <p:cBhvr>
                                        <p:cTn id="65" dur="500"/>
                                        <p:tgtEl>
                                          <p:spTgt spid="35"/>
                                        </p:tgtEl>
                                      </p:cBhvr>
                                    </p:animEffect>
                                  </p:childTnLst>
                                </p:cTn>
                              </p:par>
                            </p:childTnLst>
                          </p:cTn>
                        </p:par>
                        <p:par>
                          <p:cTn id="66" fill="hold">
                            <p:stCondLst>
                              <p:cond delay="4000"/>
                            </p:stCondLst>
                            <p:childTnLst>
                              <p:par>
                                <p:cTn id="67" presetID="10" presetClass="entr" presetSubtype="0" fill="hold" grpId="0" nodeType="afterEffect">
                                  <p:stCondLst>
                                    <p:cond delay="0"/>
                                  </p:stCondLst>
                                  <p:childTnLst>
                                    <p:set>
                                      <p:cBhvr>
                                        <p:cTn id="68" dur="1" fill="hold">
                                          <p:stCondLst>
                                            <p:cond delay="0"/>
                                          </p:stCondLst>
                                        </p:cTn>
                                        <p:tgtEl>
                                          <p:spTgt spid="22"/>
                                        </p:tgtEl>
                                        <p:attrNameLst>
                                          <p:attrName>style.visibility</p:attrName>
                                        </p:attrNameLst>
                                      </p:cBhvr>
                                      <p:to>
                                        <p:strVal val="visible"/>
                                      </p:to>
                                    </p:set>
                                    <p:animEffect transition="in" filter="fade">
                                      <p:cBhvr>
                                        <p:cTn id="69" dur="500"/>
                                        <p:tgtEl>
                                          <p:spTgt spid="22"/>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fade">
                                      <p:cBhvr>
                                        <p:cTn id="72" dur="500"/>
                                        <p:tgtEl>
                                          <p:spTgt spid="25"/>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23"/>
                                        </p:tgtEl>
                                        <p:attrNameLst>
                                          <p:attrName>style.visibility</p:attrName>
                                        </p:attrNameLst>
                                      </p:cBhvr>
                                      <p:to>
                                        <p:strVal val="visible"/>
                                      </p:to>
                                    </p:set>
                                    <p:animEffect transition="in" filter="fade">
                                      <p:cBhvr>
                                        <p:cTn id="75" dur="500"/>
                                        <p:tgtEl>
                                          <p:spTgt spid="23"/>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21"/>
                                        </p:tgtEl>
                                        <p:attrNameLst>
                                          <p:attrName>style.visibility</p:attrName>
                                        </p:attrNameLst>
                                      </p:cBhvr>
                                      <p:to>
                                        <p:strVal val="visible"/>
                                      </p:to>
                                    </p:set>
                                    <p:animEffect transition="in" filter="fade">
                                      <p:cBhvr>
                                        <p:cTn id="78"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p:bldP spid="21" grpId="0" animBg="1"/>
      <p:bldP spid="22" grpId="0" animBg="1"/>
      <p:bldP spid="25" grpId="0" animBg="1"/>
      <p:bldP spid="28" grpId="0"/>
      <p:bldP spid="29" grpId="0" animBg="1"/>
      <p:bldP spid="30" grpId="0"/>
      <p:bldP spid="31" grpId="0" animBg="1"/>
      <p:bldP spid="32" grpId="0" animBg="1"/>
      <p:bldP spid="34" grpId="0"/>
      <p:bldP spid="35" grpId="0"/>
      <p:bldP spid="2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Rounded Rectangle 1">
            <a:extLst>
              <a:ext uri="{FF2B5EF4-FFF2-40B4-BE49-F238E27FC236}">
                <a16:creationId xmlns:a16="http://schemas.microsoft.com/office/drawing/2014/main" id="{0F64E435-3B1C-4B3F-8CD7-F91FD86575BA}"/>
              </a:ext>
            </a:extLst>
          </p:cNvPr>
          <p:cNvSpPr/>
          <p:nvPr/>
        </p:nvSpPr>
        <p:spPr>
          <a:xfrm>
            <a:off x="5486400" y="381000"/>
            <a:ext cx="6705600" cy="6096000"/>
          </a:xfrm>
          <a:custGeom>
            <a:avLst/>
            <a:gdLst>
              <a:gd name="connsiteX0" fmla="*/ 297546 w 6705600"/>
              <a:gd name="connsiteY0" fmla="*/ 0 h 6096000"/>
              <a:gd name="connsiteX1" fmla="*/ 6705600 w 6705600"/>
              <a:gd name="connsiteY1" fmla="*/ 0 h 6096000"/>
              <a:gd name="connsiteX2" fmla="*/ 6705600 w 6705600"/>
              <a:gd name="connsiteY2" fmla="*/ 6096000 h 6096000"/>
              <a:gd name="connsiteX3" fmla="*/ 297546 w 6705600"/>
              <a:gd name="connsiteY3" fmla="*/ 6096000 h 6096000"/>
              <a:gd name="connsiteX4" fmla="*/ 0 w 6705600"/>
              <a:gd name="connsiteY4" fmla="*/ 5798454 h 6096000"/>
              <a:gd name="connsiteX5" fmla="*/ 0 w 6705600"/>
              <a:gd name="connsiteY5" fmla="*/ 297546 h 6096000"/>
              <a:gd name="connsiteX6" fmla="*/ 297546 w 6705600"/>
              <a:gd name="connsiteY6" fmla="*/ 0 h 60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705600" h="6096000">
                <a:moveTo>
                  <a:pt x="297546" y="0"/>
                </a:moveTo>
                <a:lnTo>
                  <a:pt x="6705600" y="0"/>
                </a:lnTo>
                <a:lnTo>
                  <a:pt x="6705600" y="6096000"/>
                </a:lnTo>
                <a:lnTo>
                  <a:pt x="297546" y="6096000"/>
                </a:lnTo>
                <a:cubicBezTo>
                  <a:pt x="133216" y="6096000"/>
                  <a:pt x="0" y="5962784"/>
                  <a:pt x="0" y="5798454"/>
                </a:cubicBezTo>
                <a:lnTo>
                  <a:pt x="0" y="297546"/>
                </a:lnTo>
                <a:cubicBezTo>
                  <a:pt x="0" y="133216"/>
                  <a:pt x="133216" y="0"/>
                  <a:pt x="29754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19" name="Group 18">
            <a:extLst>
              <a:ext uri="{FF2B5EF4-FFF2-40B4-BE49-F238E27FC236}">
                <a16:creationId xmlns:a16="http://schemas.microsoft.com/office/drawing/2014/main" id="{2C3F82EB-FCEA-4C42-9C82-C477E55E59EF}"/>
              </a:ext>
            </a:extLst>
          </p:cNvPr>
          <p:cNvGrpSpPr/>
          <p:nvPr/>
        </p:nvGrpSpPr>
        <p:grpSpPr>
          <a:xfrm>
            <a:off x="342656" y="351039"/>
            <a:ext cx="675098" cy="128804"/>
            <a:chOff x="3591836" y="2985608"/>
            <a:chExt cx="4510140" cy="860501"/>
          </a:xfrm>
          <a:solidFill>
            <a:schemeClr val="tx1"/>
          </a:solidFill>
        </p:grpSpPr>
        <p:sp>
          <p:nvSpPr>
            <p:cNvPr id="20" name="Freeform: Shape 19">
              <a:extLst>
                <a:ext uri="{FF2B5EF4-FFF2-40B4-BE49-F238E27FC236}">
                  <a16:creationId xmlns:a16="http://schemas.microsoft.com/office/drawing/2014/main" id="{4958A060-E04C-44AB-897A-8096EB136186}"/>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F033C2E1-3666-474C-93D3-46C3F62D00FD}"/>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FE96C767-87D6-4820-A9C8-5E649B755D71}"/>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23" name="Freeform: Shape 22">
              <a:extLst>
                <a:ext uri="{FF2B5EF4-FFF2-40B4-BE49-F238E27FC236}">
                  <a16:creationId xmlns:a16="http://schemas.microsoft.com/office/drawing/2014/main" id="{7B7AA311-45FB-4C7E-B440-634276F95AE4}"/>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24" name="Freeform: Shape 23">
              <a:extLst>
                <a:ext uri="{FF2B5EF4-FFF2-40B4-BE49-F238E27FC236}">
                  <a16:creationId xmlns:a16="http://schemas.microsoft.com/office/drawing/2014/main" id="{822613B8-DAE4-4197-94B7-8468A221D33C}"/>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25" name="Freeform: Shape 24">
              <a:extLst>
                <a:ext uri="{FF2B5EF4-FFF2-40B4-BE49-F238E27FC236}">
                  <a16:creationId xmlns:a16="http://schemas.microsoft.com/office/drawing/2014/main" id="{1F354733-A37F-4BD8-9BBD-2E6B6C13A8E1}"/>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pic>
        <p:nvPicPr>
          <p:cNvPr id="69" name="PpHolder3">
            <a:extLst>
              <a:ext uri="{FF2B5EF4-FFF2-40B4-BE49-F238E27FC236}">
                <a16:creationId xmlns:a16="http://schemas.microsoft.com/office/drawing/2014/main" id="{8C9A995D-98C9-40BA-8661-E871290842BF}"/>
              </a:ext>
            </a:extLst>
          </p:cNvPr>
          <p:cNvPicPr>
            <a:picLocks/>
          </p:cNvPicPr>
          <p:nvPr/>
        </p:nvPicPr>
        <p:blipFill>
          <a:blip r:embed="rId2"/>
          <a:srcRect l="70000" t="10000" b="10000"/>
          <a:stretch>
            <a:fillRect/>
          </a:stretch>
        </p:blipFill>
        <p:spPr>
          <a:xfrm>
            <a:off x="8534400" y="685800"/>
            <a:ext cx="3657600" cy="5486400"/>
          </a:xfrm>
          <a:custGeom>
            <a:avLst/>
            <a:gdLst>
              <a:gd name="connsiteX0" fmla="*/ 2743200 w 3657600"/>
              <a:gd name="connsiteY0" fmla="*/ 0 h 5486400"/>
              <a:gd name="connsiteX1" fmla="*/ 3558944 w 3657600"/>
              <a:gd name="connsiteY1" fmla="*/ 123329 h 5486400"/>
              <a:gd name="connsiteX2" fmla="*/ 3657600 w 3657600"/>
              <a:gd name="connsiteY2" fmla="*/ 159437 h 5486400"/>
              <a:gd name="connsiteX3" fmla="*/ 3657600 w 3657600"/>
              <a:gd name="connsiteY3" fmla="*/ 5326963 h 5486400"/>
              <a:gd name="connsiteX4" fmla="*/ 3558944 w 3657600"/>
              <a:gd name="connsiteY4" fmla="*/ 5363072 h 5486400"/>
              <a:gd name="connsiteX5" fmla="*/ 2743200 w 3657600"/>
              <a:gd name="connsiteY5" fmla="*/ 5486400 h 5486400"/>
              <a:gd name="connsiteX6" fmla="*/ 0 w 3657600"/>
              <a:gd name="connsiteY6" fmla="*/ 2743200 h 5486400"/>
              <a:gd name="connsiteX7" fmla="*/ 2743200 w 3657600"/>
              <a:gd name="connsiteY7" fmla="*/ 0 h 5486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57600" h="5486400">
                <a:moveTo>
                  <a:pt x="2743200" y="0"/>
                </a:moveTo>
                <a:cubicBezTo>
                  <a:pt x="3027268" y="0"/>
                  <a:pt x="3301251" y="43178"/>
                  <a:pt x="3558944" y="123329"/>
                </a:cubicBezTo>
                <a:lnTo>
                  <a:pt x="3657600" y="159437"/>
                </a:lnTo>
                <a:lnTo>
                  <a:pt x="3657600" y="5326963"/>
                </a:lnTo>
                <a:lnTo>
                  <a:pt x="3558944" y="5363072"/>
                </a:lnTo>
                <a:cubicBezTo>
                  <a:pt x="3301251" y="5443222"/>
                  <a:pt x="3027268" y="5486400"/>
                  <a:pt x="2743200" y="5486400"/>
                </a:cubicBezTo>
                <a:cubicBezTo>
                  <a:pt x="1228172" y="5486400"/>
                  <a:pt x="0" y="4258228"/>
                  <a:pt x="0" y="2743200"/>
                </a:cubicBezTo>
                <a:cubicBezTo>
                  <a:pt x="0" y="1228172"/>
                  <a:pt x="1228172" y="0"/>
                  <a:pt x="2743200" y="0"/>
                </a:cubicBezTo>
                <a:close/>
              </a:path>
            </a:pathLst>
          </a:custGeom>
        </p:spPr>
      </p:pic>
      <p:sp>
        <p:nvSpPr>
          <p:cNvPr id="4" name="Title 3">
            <a:extLst>
              <a:ext uri="{FF2B5EF4-FFF2-40B4-BE49-F238E27FC236}">
                <a16:creationId xmlns:a16="http://schemas.microsoft.com/office/drawing/2014/main" id="{EA4535BF-36D5-4936-AD03-CE9424DEFC0B}"/>
              </a:ext>
            </a:extLst>
          </p:cNvPr>
          <p:cNvSpPr>
            <a:spLocks noGrp="1"/>
          </p:cNvSpPr>
          <p:nvPr>
            <p:ph type="title"/>
          </p:nvPr>
        </p:nvSpPr>
        <p:spPr/>
        <p:txBody>
          <a:bodyPr/>
          <a:lstStyle/>
          <a:p>
            <a:r>
              <a:rPr lang="en-US" sz="4400" b="1" dirty="0">
                <a:latin typeface="+mj-lt"/>
              </a:rPr>
              <a:t>Our 2021 Best </a:t>
            </a:r>
            <a:r>
              <a:rPr lang="en-US" sz="4400" b="1" dirty="0" err="1">
                <a:latin typeface="+mj-lt"/>
              </a:rPr>
              <a:t>Achivement</a:t>
            </a:r>
            <a:endParaRPr lang="en-ID" dirty="0"/>
          </a:p>
        </p:txBody>
      </p:sp>
      <p:sp>
        <p:nvSpPr>
          <p:cNvPr id="32" name="Freeform 37">
            <a:extLst>
              <a:ext uri="{FF2B5EF4-FFF2-40B4-BE49-F238E27FC236}">
                <a16:creationId xmlns:a16="http://schemas.microsoft.com/office/drawing/2014/main" id="{99B168DA-99E1-4940-84BC-66D729921416}"/>
              </a:ext>
            </a:extLst>
          </p:cNvPr>
          <p:cNvSpPr/>
          <p:nvPr/>
        </p:nvSpPr>
        <p:spPr>
          <a:xfrm>
            <a:off x="1" y="6292468"/>
            <a:ext cx="544379" cy="565531"/>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33" name="Freeform: Shape 32">
            <a:extLst>
              <a:ext uri="{FF2B5EF4-FFF2-40B4-BE49-F238E27FC236}">
                <a16:creationId xmlns:a16="http://schemas.microsoft.com/office/drawing/2014/main" id="{C319B551-5D7E-4C36-BB8B-13963B75E609}"/>
              </a:ext>
            </a:extLst>
          </p:cNvPr>
          <p:cNvSpPr/>
          <p:nvPr/>
        </p:nvSpPr>
        <p:spPr>
          <a:xfrm>
            <a:off x="292466" y="3007296"/>
            <a:ext cx="248980" cy="24898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4" name="Freeform: Shape 33">
            <a:extLst>
              <a:ext uri="{FF2B5EF4-FFF2-40B4-BE49-F238E27FC236}">
                <a16:creationId xmlns:a16="http://schemas.microsoft.com/office/drawing/2014/main" id="{99A4A599-7407-416E-8CA9-822CBF7742B5}"/>
              </a:ext>
            </a:extLst>
          </p:cNvPr>
          <p:cNvSpPr/>
          <p:nvPr/>
        </p:nvSpPr>
        <p:spPr>
          <a:xfrm>
            <a:off x="9061347" y="5047591"/>
            <a:ext cx="1751439" cy="17514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04" name="Freeform 34">
            <a:extLst>
              <a:ext uri="{FF2B5EF4-FFF2-40B4-BE49-F238E27FC236}">
                <a16:creationId xmlns:a16="http://schemas.microsoft.com/office/drawing/2014/main" id="{BEB4A307-2A55-4736-A7D7-A3F832C9F0F6}"/>
              </a:ext>
            </a:extLst>
          </p:cNvPr>
          <p:cNvSpPr/>
          <p:nvPr/>
        </p:nvSpPr>
        <p:spPr>
          <a:xfrm>
            <a:off x="4946696" y="1"/>
            <a:ext cx="1350508" cy="946773"/>
          </a:xfrm>
          <a:custGeom>
            <a:avLst/>
            <a:gdLst>
              <a:gd name="connsiteX0" fmla="*/ 57776 w 1350508"/>
              <a:gd name="connsiteY0" fmla="*/ 0 h 946773"/>
              <a:gd name="connsiteX1" fmla="*/ 273903 w 1350508"/>
              <a:gd name="connsiteY1" fmla="*/ 0 h 946773"/>
              <a:gd name="connsiteX2" fmla="*/ 273425 w 1350508"/>
              <a:gd name="connsiteY2" fmla="*/ 580 h 946773"/>
              <a:gd name="connsiteX3" fmla="*/ 190664 w 1350508"/>
              <a:gd name="connsiteY3" fmla="*/ 271519 h 946773"/>
              <a:gd name="connsiteX4" fmla="*/ 675255 w 1350508"/>
              <a:gd name="connsiteY4" fmla="*/ 756109 h 946773"/>
              <a:gd name="connsiteX5" fmla="*/ 1159844 w 1350508"/>
              <a:gd name="connsiteY5" fmla="*/ 271519 h 946773"/>
              <a:gd name="connsiteX6" fmla="*/ 1077084 w 1350508"/>
              <a:gd name="connsiteY6" fmla="*/ 580 h 946773"/>
              <a:gd name="connsiteX7" fmla="*/ 1076605 w 1350508"/>
              <a:gd name="connsiteY7" fmla="*/ 0 h 946773"/>
              <a:gd name="connsiteX8" fmla="*/ 1292732 w 1350508"/>
              <a:gd name="connsiteY8" fmla="*/ 0 h 946773"/>
              <a:gd name="connsiteX9" fmla="*/ 1297443 w 1350508"/>
              <a:gd name="connsiteY9" fmla="*/ 8680 h 946773"/>
              <a:gd name="connsiteX10" fmla="*/ 1350508 w 1350508"/>
              <a:gd name="connsiteY10" fmla="*/ 271519 h 946773"/>
              <a:gd name="connsiteX11" fmla="*/ 675255 w 1350508"/>
              <a:gd name="connsiteY11" fmla="*/ 946773 h 946773"/>
              <a:gd name="connsiteX12" fmla="*/ 0 w 1350508"/>
              <a:gd name="connsiteY12" fmla="*/ 271519 h 946773"/>
              <a:gd name="connsiteX13" fmla="*/ 53065 w 1350508"/>
              <a:gd name="connsiteY13" fmla="*/ 8680 h 94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50508" h="946773">
                <a:moveTo>
                  <a:pt x="57776" y="0"/>
                </a:moveTo>
                <a:lnTo>
                  <a:pt x="273903" y="0"/>
                </a:lnTo>
                <a:lnTo>
                  <a:pt x="273425" y="580"/>
                </a:lnTo>
                <a:cubicBezTo>
                  <a:pt x="221174" y="77921"/>
                  <a:pt x="190664" y="171157"/>
                  <a:pt x="190664" y="271519"/>
                </a:cubicBezTo>
                <a:cubicBezTo>
                  <a:pt x="190664" y="539151"/>
                  <a:pt x="407623" y="756109"/>
                  <a:pt x="675255" y="756109"/>
                </a:cubicBezTo>
                <a:cubicBezTo>
                  <a:pt x="942886" y="756109"/>
                  <a:pt x="1159844" y="539151"/>
                  <a:pt x="1159844" y="271519"/>
                </a:cubicBezTo>
                <a:cubicBezTo>
                  <a:pt x="1159844" y="171157"/>
                  <a:pt x="1129335" y="77921"/>
                  <a:pt x="1077084" y="580"/>
                </a:cubicBezTo>
                <a:lnTo>
                  <a:pt x="1076605" y="0"/>
                </a:lnTo>
                <a:lnTo>
                  <a:pt x="1292732" y="0"/>
                </a:lnTo>
                <a:lnTo>
                  <a:pt x="1297443" y="8680"/>
                </a:lnTo>
                <a:cubicBezTo>
                  <a:pt x="1331613" y="89466"/>
                  <a:pt x="1350508" y="178286"/>
                  <a:pt x="1350508" y="271519"/>
                </a:cubicBezTo>
                <a:cubicBezTo>
                  <a:pt x="1350508" y="644452"/>
                  <a:pt x="1048187" y="946773"/>
                  <a:pt x="675255" y="946773"/>
                </a:cubicBezTo>
                <a:cubicBezTo>
                  <a:pt x="302321" y="946773"/>
                  <a:pt x="0" y="644452"/>
                  <a:pt x="0" y="271519"/>
                </a:cubicBezTo>
                <a:cubicBezTo>
                  <a:pt x="0" y="178286"/>
                  <a:pt x="18896" y="89466"/>
                  <a:pt x="53065" y="868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8" name="TextBox 37">
            <a:extLst>
              <a:ext uri="{FF2B5EF4-FFF2-40B4-BE49-F238E27FC236}">
                <a16:creationId xmlns:a16="http://schemas.microsoft.com/office/drawing/2014/main" id="{8400304F-87C4-440F-80B2-6D9F630CC5F7}"/>
              </a:ext>
            </a:extLst>
          </p:cNvPr>
          <p:cNvSpPr txBox="1"/>
          <p:nvPr/>
        </p:nvSpPr>
        <p:spPr>
          <a:xfrm>
            <a:off x="1763468" y="3366804"/>
            <a:ext cx="1688158" cy="276999"/>
          </a:xfrm>
          <a:prstGeom prst="rect">
            <a:avLst/>
          </a:prstGeom>
          <a:noFill/>
        </p:spPr>
        <p:txBody>
          <a:bodyPr wrap="square" rtlCol="0" anchor="t">
            <a:spAutoFit/>
          </a:bodyPr>
          <a:lstStyle/>
          <a:p>
            <a:r>
              <a:rPr lang="en-US" sz="1200" dirty="0"/>
              <a:t>A wonderful serenity</a:t>
            </a:r>
          </a:p>
        </p:txBody>
      </p:sp>
      <p:sp>
        <p:nvSpPr>
          <p:cNvPr id="39" name="TextBox 38">
            <a:extLst>
              <a:ext uri="{FF2B5EF4-FFF2-40B4-BE49-F238E27FC236}">
                <a16:creationId xmlns:a16="http://schemas.microsoft.com/office/drawing/2014/main" id="{BB1018BB-5E0E-4242-AD8F-92CFEB6FBFBC}"/>
              </a:ext>
            </a:extLst>
          </p:cNvPr>
          <p:cNvSpPr txBox="1"/>
          <p:nvPr/>
        </p:nvSpPr>
        <p:spPr>
          <a:xfrm>
            <a:off x="1751746" y="3007296"/>
            <a:ext cx="1688157" cy="400110"/>
          </a:xfrm>
          <a:prstGeom prst="rect">
            <a:avLst/>
          </a:prstGeom>
          <a:noFill/>
        </p:spPr>
        <p:txBody>
          <a:bodyPr wrap="square" rtlCol="0" anchor="ctr">
            <a:spAutoFit/>
          </a:bodyPr>
          <a:lstStyle/>
          <a:p>
            <a:r>
              <a:rPr lang="en-US" sz="2000" b="1" dirty="0">
                <a:solidFill>
                  <a:schemeClr val="accent2"/>
                </a:solidFill>
                <a:latin typeface="+mj-lt"/>
              </a:rPr>
              <a:t>Description</a:t>
            </a:r>
            <a:endParaRPr lang="en-ID" sz="2000" b="1" dirty="0">
              <a:solidFill>
                <a:schemeClr val="accent2"/>
              </a:solidFill>
              <a:latin typeface="+mj-lt"/>
            </a:endParaRPr>
          </a:p>
        </p:txBody>
      </p:sp>
      <p:grpSp>
        <p:nvGrpSpPr>
          <p:cNvPr id="40" name="Group 39">
            <a:extLst>
              <a:ext uri="{FF2B5EF4-FFF2-40B4-BE49-F238E27FC236}">
                <a16:creationId xmlns:a16="http://schemas.microsoft.com/office/drawing/2014/main" id="{032732F2-6AED-485F-9588-F27090E360A4}"/>
              </a:ext>
            </a:extLst>
          </p:cNvPr>
          <p:cNvGrpSpPr/>
          <p:nvPr/>
        </p:nvGrpSpPr>
        <p:grpSpPr>
          <a:xfrm>
            <a:off x="1213324" y="3109364"/>
            <a:ext cx="346582" cy="501011"/>
            <a:chOff x="837772" y="3819143"/>
            <a:chExt cx="346582" cy="501011"/>
          </a:xfrm>
          <a:solidFill>
            <a:schemeClr val="accent2"/>
          </a:solidFill>
        </p:grpSpPr>
        <p:sp>
          <p:nvSpPr>
            <p:cNvPr id="41" name="Freeform: Shape 40">
              <a:extLst>
                <a:ext uri="{FF2B5EF4-FFF2-40B4-BE49-F238E27FC236}">
                  <a16:creationId xmlns:a16="http://schemas.microsoft.com/office/drawing/2014/main" id="{D2724F3B-D39D-41F0-AAFE-3E35B32A2D25}"/>
                </a:ext>
              </a:extLst>
            </p:cNvPr>
            <p:cNvSpPr/>
            <p:nvPr/>
          </p:nvSpPr>
          <p:spPr>
            <a:xfrm>
              <a:off x="837772" y="4143327"/>
              <a:ext cx="159144" cy="176827"/>
            </a:xfrm>
            <a:custGeom>
              <a:avLst/>
              <a:gdLst>
                <a:gd name="connsiteX0" fmla="*/ 71214 w 89017"/>
                <a:gd name="connsiteY0" fmla="*/ 16814 h 98908"/>
                <a:gd name="connsiteX1" fmla="*/ 58026 w 89017"/>
                <a:gd name="connsiteY1" fmla="*/ 14177 h 98908"/>
                <a:gd name="connsiteX2" fmla="*/ 40882 w 89017"/>
                <a:gd name="connsiteY2" fmla="*/ 330 h 98908"/>
                <a:gd name="connsiteX3" fmla="*/ 39563 w 89017"/>
                <a:gd name="connsiteY3" fmla="*/ 0 h 98908"/>
                <a:gd name="connsiteX4" fmla="*/ 0 w 89017"/>
                <a:gd name="connsiteY4" fmla="*/ 77808 h 98908"/>
                <a:gd name="connsiteX5" fmla="*/ 33299 w 89017"/>
                <a:gd name="connsiteY5" fmla="*/ 70225 h 98908"/>
                <a:gd name="connsiteX6" fmla="*/ 50113 w 89017"/>
                <a:gd name="connsiteY6" fmla="*/ 101546 h 98908"/>
                <a:gd name="connsiteX7" fmla="*/ 91325 w 89017"/>
                <a:gd name="connsiteY7" fmla="*/ 21100 h 98908"/>
                <a:gd name="connsiteX8" fmla="*/ 78137 w 89017"/>
                <a:gd name="connsiteY8" fmla="*/ 16155 h 98908"/>
                <a:gd name="connsiteX9" fmla="*/ 71214 w 89017"/>
                <a:gd name="connsiteY9" fmla="*/ 16814 h 98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9017" h="98908">
                  <a:moveTo>
                    <a:pt x="71214" y="16814"/>
                  </a:moveTo>
                  <a:cubicBezTo>
                    <a:pt x="66598" y="16814"/>
                    <a:pt x="62312" y="15825"/>
                    <a:pt x="58026" y="14177"/>
                  </a:cubicBezTo>
                  <a:cubicBezTo>
                    <a:pt x="51103" y="11539"/>
                    <a:pt x="45168" y="6594"/>
                    <a:pt x="40882" y="330"/>
                  </a:cubicBezTo>
                  <a:cubicBezTo>
                    <a:pt x="40552" y="330"/>
                    <a:pt x="39893" y="0"/>
                    <a:pt x="39563" y="0"/>
                  </a:cubicBezTo>
                  <a:lnTo>
                    <a:pt x="0" y="77808"/>
                  </a:lnTo>
                  <a:lnTo>
                    <a:pt x="33299" y="70225"/>
                  </a:lnTo>
                  <a:lnTo>
                    <a:pt x="50113" y="101546"/>
                  </a:lnTo>
                  <a:lnTo>
                    <a:pt x="91325" y="21100"/>
                  </a:lnTo>
                  <a:cubicBezTo>
                    <a:pt x="86709" y="20441"/>
                    <a:pt x="82094" y="18463"/>
                    <a:pt x="78137" y="16155"/>
                  </a:cubicBezTo>
                  <a:cubicBezTo>
                    <a:pt x="75830" y="16485"/>
                    <a:pt x="73522" y="16814"/>
                    <a:pt x="71214" y="16814"/>
                  </a:cubicBezTo>
                  <a:close/>
                </a:path>
              </a:pathLst>
            </a:custGeom>
            <a:grpFill/>
            <a:ln w="3274" cap="flat">
              <a:noFill/>
              <a:prstDash val="solid"/>
              <a:miter/>
            </a:ln>
          </p:spPr>
          <p:txBody>
            <a:bodyPr rtlCol="0" anchor="ctr"/>
            <a:lstStyle/>
            <a:p>
              <a:endParaRPr lang="en-ID" dirty="0"/>
            </a:p>
          </p:txBody>
        </p:sp>
        <p:sp>
          <p:nvSpPr>
            <p:cNvPr id="42" name="Freeform: Shape 41">
              <a:extLst>
                <a:ext uri="{FF2B5EF4-FFF2-40B4-BE49-F238E27FC236}">
                  <a16:creationId xmlns:a16="http://schemas.microsoft.com/office/drawing/2014/main" id="{AF03031C-0EB5-44DB-98DE-1C6B3159C9CE}"/>
                </a:ext>
              </a:extLst>
            </p:cNvPr>
            <p:cNvSpPr/>
            <p:nvPr/>
          </p:nvSpPr>
          <p:spPr>
            <a:xfrm>
              <a:off x="1019315" y="4146864"/>
              <a:ext cx="165039" cy="170933"/>
            </a:xfrm>
            <a:custGeom>
              <a:avLst/>
              <a:gdLst>
                <a:gd name="connsiteX0" fmla="*/ 38574 w 92314"/>
                <a:gd name="connsiteY0" fmla="*/ 10550 h 95611"/>
                <a:gd name="connsiteX1" fmla="*/ 24068 w 92314"/>
                <a:gd name="connsiteY1" fmla="*/ 13517 h 95611"/>
                <a:gd name="connsiteX2" fmla="*/ 16485 w 92314"/>
                <a:gd name="connsiteY2" fmla="*/ 12858 h 95611"/>
                <a:gd name="connsiteX3" fmla="*/ 0 w 92314"/>
                <a:gd name="connsiteY3" fmla="*/ 19122 h 95611"/>
                <a:gd name="connsiteX4" fmla="*/ 43520 w 92314"/>
                <a:gd name="connsiteY4" fmla="*/ 97589 h 95611"/>
                <a:gd name="connsiteX5" fmla="*/ 60664 w 92314"/>
                <a:gd name="connsiteY5" fmla="*/ 69565 h 95611"/>
                <a:gd name="connsiteX6" fmla="*/ 94292 w 92314"/>
                <a:gd name="connsiteY6" fmla="*/ 75170 h 95611"/>
                <a:gd name="connsiteX7" fmla="*/ 52421 w 92314"/>
                <a:gd name="connsiteY7" fmla="*/ 0 h 95611"/>
                <a:gd name="connsiteX8" fmla="*/ 38574 w 92314"/>
                <a:gd name="connsiteY8" fmla="*/ 10550 h 95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2314" h="95611">
                  <a:moveTo>
                    <a:pt x="38574" y="10550"/>
                  </a:moveTo>
                  <a:cubicBezTo>
                    <a:pt x="33958" y="12528"/>
                    <a:pt x="29013" y="13517"/>
                    <a:pt x="24068" y="13517"/>
                  </a:cubicBezTo>
                  <a:cubicBezTo>
                    <a:pt x="21430" y="13517"/>
                    <a:pt x="19122" y="13188"/>
                    <a:pt x="16485" y="12858"/>
                  </a:cubicBezTo>
                  <a:cubicBezTo>
                    <a:pt x="11539" y="16155"/>
                    <a:pt x="5934" y="18463"/>
                    <a:pt x="0" y="19122"/>
                  </a:cubicBezTo>
                  <a:lnTo>
                    <a:pt x="43520" y="97589"/>
                  </a:lnTo>
                  <a:lnTo>
                    <a:pt x="60664" y="69565"/>
                  </a:lnTo>
                  <a:lnTo>
                    <a:pt x="94292" y="75170"/>
                  </a:lnTo>
                  <a:lnTo>
                    <a:pt x="52421" y="0"/>
                  </a:lnTo>
                  <a:cubicBezTo>
                    <a:pt x="48795" y="4616"/>
                    <a:pt x="44179" y="8242"/>
                    <a:pt x="38574" y="10550"/>
                  </a:cubicBezTo>
                  <a:close/>
                </a:path>
              </a:pathLst>
            </a:custGeom>
            <a:grpFill/>
            <a:ln w="3274" cap="flat">
              <a:noFill/>
              <a:prstDash val="solid"/>
              <a:miter/>
            </a:ln>
          </p:spPr>
          <p:txBody>
            <a:bodyPr rtlCol="0" anchor="ctr"/>
            <a:lstStyle/>
            <a:p>
              <a:endParaRPr lang="en-ID" dirty="0"/>
            </a:p>
          </p:txBody>
        </p:sp>
        <p:sp>
          <p:nvSpPr>
            <p:cNvPr id="43" name="Freeform: Shape 42">
              <a:extLst>
                <a:ext uri="{FF2B5EF4-FFF2-40B4-BE49-F238E27FC236}">
                  <a16:creationId xmlns:a16="http://schemas.microsoft.com/office/drawing/2014/main" id="{BEB1FC96-5E1B-44B4-A575-0296EEE62288}"/>
                </a:ext>
              </a:extLst>
            </p:cNvPr>
            <p:cNvSpPr/>
            <p:nvPr/>
          </p:nvSpPr>
          <p:spPr>
            <a:xfrm>
              <a:off x="840130" y="3819143"/>
              <a:ext cx="341866" cy="341866"/>
            </a:xfrm>
            <a:custGeom>
              <a:avLst/>
              <a:gdLst>
                <a:gd name="connsiteX0" fmla="*/ 94622 w 191222"/>
                <a:gd name="connsiteY0" fmla="*/ 152978 h 191222"/>
                <a:gd name="connsiteX1" fmla="*/ 37585 w 191222"/>
                <a:gd name="connsiteY1" fmla="*/ 95941 h 191222"/>
                <a:gd name="connsiteX2" fmla="*/ 94622 w 191222"/>
                <a:gd name="connsiteY2" fmla="*/ 38904 h 191222"/>
                <a:gd name="connsiteX3" fmla="*/ 151659 w 191222"/>
                <a:gd name="connsiteY3" fmla="*/ 95941 h 191222"/>
                <a:gd name="connsiteX4" fmla="*/ 94622 w 191222"/>
                <a:gd name="connsiteY4" fmla="*/ 152978 h 191222"/>
                <a:gd name="connsiteX5" fmla="*/ 191882 w 191222"/>
                <a:gd name="connsiteY5" fmla="*/ 95941 h 191222"/>
                <a:gd name="connsiteX6" fmla="*/ 183969 w 191222"/>
                <a:gd name="connsiteY6" fmla="*/ 77478 h 191222"/>
                <a:gd name="connsiteX7" fmla="*/ 183969 w 191222"/>
                <a:gd name="connsiteY7" fmla="*/ 57367 h 191222"/>
                <a:gd name="connsiteX8" fmla="*/ 171111 w 191222"/>
                <a:gd name="connsiteY8" fmla="*/ 44509 h 191222"/>
                <a:gd name="connsiteX9" fmla="*/ 163858 w 191222"/>
                <a:gd name="connsiteY9" fmla="*/ 28024 h 191222"/>
                <a:gd name="connsiteX10" fmla="*/ 145065 w 191222"/>
                <a:gd name="connsiteY10" fmla="*/ 20771 h 191222"/>
                <a:gd name="connsiteX11" fmla="*/ 130888 w 191222"/>
                <a:gd name="connsiteY11" fmla="*/ 6594 h 191222"/>
                <a:gd name="connsiteX12" fmla="*/ 112755 w 191222"/>
                <a:gd name="connsiteY12" fmla="*/ 6594 h 191222"/>
                <a:gd name="connsiteX13" fmla="*/ 95941 w 191222"/>
                <a:gd name="connsiteY13" fmla="*/ 0 h 191222"/>
                <a:gd name="connsiteX14" fmla="*/ 77478 w 191222"/>
                <a:gd name="connsiteY14" fmla="*/ 7913 h 191222"/>
                <a:gd name="connsiteX15" fmla="*/ 57367 w 191222"/>
                <a:gd name="connsiteY15" fmla="*/ 7913 h 191222"/>
                <a:gd name="connsiteX16" fmla="*/ 44509 w 191222"/>
                <a:gd name="connsiteY16" fmla="*/ 20771 h 191222"/>
                <a:gd name="connsiteX17" fmla="*/ 28024 w 191222"/>
                <a:gd name="connsiteY17" fmla="*/ 28024 h 191222"/>
                <a:gd name="connsiteX18" fmla="*/ 20771 w 191222"/>
                <a:gd name="connsiteY18" fmla="*/ 46817 h 191222"/>
                <a:gd name="connsiteX19" fmla="*/ 6594 w 191222"/>
                <a:gd name="connsiteY19" fmla="*/ 60993 h 191222"/>
                <a:gd name="connsiteX20" fmla="*/ 6594 w 191222"/>
                <a:gd name="connsiteY20" fmla="*/ 79127 h 191222"/>
                <a:gd name="connsiteX21" fmla="*/ 0 w 191222"/>
                <a:gd name="connsiteY21" fmla="*/ 95941 h 191222"/>
                <a:gd name="connsiteX22" fmla="*/ 7913 w 191222"/>
                <a:gd name="connsiteY22" fmla="*/ 114404 h 191222"/>
                <a:gd name="connsiteX23" fmla="*/ 7913 w 191222"/>
                <a:gd name="connsiteY23" fmla="*/ 134515 h 191222"/>
                <a:gd name="connsiteX24" fmla="*/ 20771 w 191222"/>
                <a:gd name="connsiteY24" fmla="*/ 147373 h 191222"/>
                <a:gd name="connsiteX25" fmla="*/ 28024 w 191222"/>
                <a:gd name="connsiteY25" fmla="*/ 163858 h 191222"/>
                <a:gd name="connsiteX26" fmla="*/ 46817 w 191222"/>
                <a:gd name="connsiteY26" fmla="*/ 171111 h 191222"/>
                <a:gd name="connsiteX27" fmla="*/ 60993 w 191222"/>
                <a:gd name="connsiteY27" fmla="*/ 185288 h 191222"/>
                <a:gd name="connsiteX28" fmla="*/ 79127 w 191222"/>
                <a:gd name="connsiteY28" fmla="*/ 185288 h 191222"/>
                <a:gd name="connsiteX29" fmla="*/ 95941 w 191222"/>
                <a:gd name="connsiteY29" fmla="*/ 191882 h 191222"/>
                <a:gd name="connsiteX30" fmla="*/ 114404 w 191222"/>
                <a:gd name="connsiteY30" fmla="*/ 183969 h 191222"/>
                <a:gd name="connsiteX31" fmla="*/ 134515 w 191222"/>
                <a:gd name="connsiteY31" fmla="*/ 183969 h 191222"/>
                <a:gd name="connsiteX32" fmla="*/ 147373 w 191222"/>
                <a:gd name="connsiteY32" fmla="*/ 171111 h 191222"/>
                <a:gd name="connsiteX33" fmla="*/ 163858 w 191222"/>
                <a:gd name="connsiteY33" fmla="*/ 163858 h 191222"/>
                <a:gd name="connsiteX34" fmla="*/ 171111 w 191222"/>
                <a:gd name="connsiteY34" fmla="*/ 145065 h 191222"/>
                <a:gd name="connsiteX35" fmla="*/ 185288 w 191222"/>
                <a:gd name="connsiteY35" fmla="*/ 130888 h 191222"/>
                <a:gd name="connsiteX36" fmla="*/ 185288 w 191222"/>
                <a:gd name="connsiteY36" fmla="*/ 112755 h 191222"/>
                <a:gd name="connsiteX37" fmla="*/ 191882 w 191222"/>
                <a:gd name="connsiteY37" fmla="*/ 95941 h 191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91222" h="191222">
                  <a:moveTo>
                    <a:pt x="94622" y="152978"/>
                  </a:moveTo>
                  <a:cubicBezTo>
                    <a:pt x="63301" y="152978"/>
                    <a:pt x="37585" y="127591"/>
                    <a:pt x="37585" y="95941"/>
                  </a:cubicBezTo>
                  <a:cubicBezTo>
                    <a:pt x="37585" y="64290"/>
                    <a:pt x="63301" y="38904"/>
                    <a:pt x="94622" y="38904"/>
                  </a:cubicBezTo>
                  <a:cubicBezTo>
                    <a:pt x="125943" y="38904"/>
                    <a:pt x="151659" y="64290"/>
                    <a:pt x="151659" y="95941"/>
                  </a:cubicBezTo>
                  <a:cubicBezTo>
                    <a:pt x="151659" y="127591"/>
                    <a:pt x="125943" y="152978"/>
                    <a:pt x="94622" y="152978"/>
                  </a:cubicBezTo>
                  <a:close/>
                  <a:moveTo>
                    <a:pt x="191882" y="95941"/>
                  </a:moveTo>
                  <a:cubicBezTo>
                    <a:pt x="191882" y="88688"/>
                    <a:pt x="188915" y="82094"/>
                    <a:pt x="183969" y="77478"/>
                  </a:cubicBezTo>
                  <a:cubicBezTo>
                    <a:pt x="186607" y="71214"/>
                    <a:pt x="186936" y="63961"/>
                    <a:pt x="183969" y="57367"/>
                  </a:cubicBezTo>
                  <a:cubicBezTo>
                    <a:pt x="181332" y="51432"/>
                    <a:pt x="176716" y="46817"/>
                    <a:pt x="171111" y="44509"/>
                  </a:cubicBezTo>
                  <a:cubicBezTo>
                    <a:pt x="170781" y="38574"/>
                    <a:pt x="168474" y="32640"/>
                    <a:pt x="163858" y="28024"/>
                  </a:cubicBezTo>
                  <a:cubicBezTo>
                    <a:pt x="158583" y="22749"/>
                    <a:pt x="151989" y="20441"/>
                    <a:pt x="145065" y="20771"/>
                  </a:cubicBezTo>
                  <a:cubicBezTo>
                    <a:pt x="142757" y="14507"/>
                    <a:pt x="137812" y="9231"/>
                    <a:pt x="130888" y="6594"/>
                  </a:cubicBezTo>
                  <a:cubicBezTo>
                    <a:pt x="124954" y="4286"/>
                    <a:pt x="118360" y="4286"/>
                    <a:pt x="112755" y="6594"/>
                  </a:cubicBezTo>
                  <a:cubicBezTo>
                    <a:pt x="108140" y="2638"/>
                    <a:pt x="102535" y="0"/>
                    <a:pt x="95941" y="0"/>
                  </a:cubicBezTo>
                  <a:cubicBezTo>
                    <a:pt x="88688" y="0"/>
                    <a:pt x="82094" y="2967"/>
                    <a:pt x="77478" y="7913"/>
                  </a:cubicBezTo>
                  <a:cubicBezTo>
                    <a:pt x="71214" y="5275"/>
                    <a:pt x="63961" y="4945"/>
                    <a:pt x="57367" y="7913"/>
                  </a:cubicBezTo>
                  <a:cubicBezTo>
                    <a:pt x="51432" y="10550"/>
                    <a:pt x="46817" y="15166"/>
                    <a:pt x="44509" y="20771"/>
                  </a:cubicBezTo>
                  <a:cubicBezTo>
                    <a:pt x="38574" y="21100"/>
                    <a:pt x="32640" y="23408"/>
                    <a:pt x="28024" y="28024"/>
                  </a:cubicBezTo>
                  <a:cubicBezTo>
                    <a:pt x="22749" y="33299"/>
                    <a:pt x="20441" y="39893"/>
                    <a:pt x="20771" y="46817"/>
                  </a:cubicBezTo>
                  <a:cubicBezTo>
                    <a:pt x="14507" y="49124"/>
                    <a:pt x="9231" y="54070"/>
                    <a:pt x="6594" y="60993"/>
                  </a:cubicBezTo>
                  <a:cubicBezTo>
                    <a:pt x="4286" y="66928"/>
                    <a:pt x="4286" y="73522"/>
                    <a:pt x="6594" y="79127"/>
                  </a:cubicBezTo>
                  <a:cubicBezTo>
                    <a:pt x="2638" y="83742"/>
                    <a:pt x="0" y="89347"/>
                    <a:pt x="0" y="95941"/>
                  </a:cubicBezTo>
                  <a:cubicBezTo>
                    <a:pt x="0" y="103194"/>
                    <a:pt x="2967" y="109788"/>
                    <a:pt x="7913" y="114404"/>
                  </a:cubicBezTo>
                  <a:cubicBezTo>
                    <a:pt x="5275" y="120668"/>
                    <a:pt x="4945" y="127921"/>
                    <a:pt x="7913" y="134515"/>
                  </a:cubicBezTo>
                  <a:cubicBezTo>
                    <a:pt x="10550" y="140450"/>
                    <a:pt x="15166" y="145065"/>
                    <a:pt x="20771" y="147373"/>
                  </a:cubicBezTo>
                  <a:cubicBezTo>
                    <a:pt x="21100" y="153308"/>
                    <a:pt x="23408" y="159242"/>
                    <a:pt x="28024" y="163858"/>
                  </a:cubicBezTo>
                  <a:cubicBezTo>
                    <a:pt x="33299" y="169133"/>
                    <a:pt x="39893" y="171441"/>
                    <a:pt x="46817" y="171111"/>
                  </a:cubicBezTo>
                  <a:cubicBezTo>
                    <a:pt x="49124" y="177375"/>
                    <a:pt x="54070" y="182650"/>
                    <a:pt x="60993" y="185288"/>
                  </a:cubicBezTo>
                  <a:cubicBezTo>
                    <a:pt x="66928" y="187596"/>
                    <a:pt x="73522" y="187596"/>
                    <a:pt x="79127" y="185288"/>
                  </a:cubicBezTo>
                  <a:cubicBezTo>
                    <a:pt x="83742" y="189244"/>
                    <a:pt x="89347" y="191882"/>
                    <a:pt x="95941" y="191882"/>
                  </a:cubicBezTo>
                  <a:cubicBezTo>
                    <a:pt x="103194" y="191882"/>
                    <a:pt x="109788" y="188915"/>
                    <a:pt x="114404" y="183969"/>
                  </a:cubicBezTo>
                  <a:cubicBezTo>
                    <a:pt x="120668" y="186607"/>
                    <a:pt x="127921" y="186936"/>
                    <a:pt x="134515" y="183969"/>
                  </a:cubicBezTo>
                  <a:cubicBezTo>
                    <a:pt x="140450" y="181332"/>
                    <a:pt x="145065" y="176716"/>
                    <a:pt x="147373" y="171111"/>
                  </a:cubicBezTo>
                  <a:cubicBezTo>
                    <a:pt x="153308" y="170781"/>
                    <a:pt x="159242" y="168474"/>
                    <a:pt x="163858" y="163858"/>
                  </a:cubicBezTo>
                  <a:cubicBezTo>
                    <a:pt x="169133" y="158583"/>
                    <a:pt x="171441" y="151989"/>
                    <a:pt x="171111" y="145065"/>
                  </a:cubicBezTo>
                  <a:cubicBezTo>
                    <a:pt x="177375" y="142757"/>
                    <a:pt x="182650" y="137812"/>
                    <a:pt x="185288" y="130888"/>
                  </a:cubicBezTo>
                  <a:cubicBezTo>
                    <a:pt x="187596" y="124954"/>
                    <a:pt x="187596" y="118360"/>
                    <a:pt x="185288" y="112755"/>
                  </a:cubicBezTo>
                  <a:cubicBezTo>
                    <a:pt x="189244" y="108469"/>
                    <a:pt x="191882" y="102535"/>
                    <a:pt x="191882" y="95941"/>
                  </a:cubicBezTo>
                  <a:close/>
                </a:path>
              </a:pathLst>
            </a:custGeom>
            <a:grpFill/>
            <a:ln w="3274" cap="flat">
              <a:noFill/>
              <a:prstDash val="solid"/>
              <a:miter/>
            </a:ln>
          </p:spPr>
          <p:txBody>
            <a:bodyPr rtlCol="0" anchor="ctr"/>
            <a:lstStyle/>
            <a:p>
              <a:endParaRPr lang="en-ID" dirty="0"/>
            </a:p>
          </p:txBody>
        </p:sp>
      </p:grpSp>
      <p:grpSp>
        <p:nvGrpSpPr>
          <p:cNvPr id="44" name="Group 43">
            <a:extLst>
              <a:ext uri="{FF2B5EF4-FFF2-40B4-BE49-F238E27FC236}">
                <a16:creationId xmlns:a16="http://schemas.microsoft.com/office/drawing/2014/main" id="{D334FD8E-A3AD-41AF-8AAE-51D9C4736055}"/>
              </a:ext>
            </a:extLst>
          </p:cNvPr>
          <p:cNvGrpSpPr/>
          <p:nvPr/>
        </p:nvGrpSpPr>
        <p:grpSpPr>
          <a:xfrm>
            <a:off x="1857562" y="3726756"/>
            <a:ext cx="2298327" cy="304799"/>
            <a:chOff x="8523891" y="2829560"/>
            <a:chExt cx="2298327" cy="304799"/>
          </a:xfrm>
          <a:solidFill>
            <a:schemeClr val="accent2"/>
          </a:solidFill>
        </p:grpSpPr>
        <p:sp>
          <p:nvSpPr>
            <p:cNvPr id="45" name="Graphic 49">
              <a:extLst>
                <a:ext uri="{FF2B5EF4-FFF2-40B4-BE49-F238E27FC236}">
                  <a16:creationId xmlns:a16="http://schemas.microsoft.com/office/drawing/2014/main" id="{386BE2DA-5BB3-4D4C-9CB6-6B76C197E780}"/>
                </a:ext>
              </a:extLst>
            </p:cNvPr>
            <p:cNvSpPr/>
            <p:nvPr/>
          </p:nvSpPr>
          <p:spPr>
            <a:xfrm>
              <a:off x="8523891"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sp>
          <p:nvSpPr>
            <p:cNvPr id="46" name="Graphic 49">
              <a:extLst>
                <a:ext uri="{FF2B5EF4-FFF2-40B4-BE49-F238E27FC236}">
                  <a16:creationId xmlns:a16="http://schemas.microsoft.com/office/drawing/2014/main" id="{6FE52ED2-6779-4E28-A607-C90B60184A13}"/>
                </a:ext>
              </a:extLst>
            </p:cNvPr>
            <p:cNvSpPr/>
            <p:nvPr/>
          </p:nvSpPr>
          <p:spPr>
            <a:xfrm>
              <a:off x="9018770"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sp>
          <p:nvSpPr>
            <p:cNvPr id="47" name="Graphic 49">
              <a:extLst>
                <a:ext uri="{FF2B5EF4-FFF2-40B4-BE49-F238E27FC236}">
                  <a16:creationId xmlns:a16="http://schemas.microsoft.com/office/drawing/2014/main" id="{02270F92-AF7C-4A26-B351-85EDCF42808E}"/>
                </a:ext>
              </a:extLst>
            </p:cNvPr>
            <p:cNvSpPr/>
            <p:nvPr/>
          </p:nvSpPr>
          <p:spPr>
            <a:xfrm>
              <a:off x="9513649"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sp>
          <p:nvSpPr>
            <p:cNvPr id="48" name="Graphic 49">
              <a:extLst>
                <a:ext uri="{FF2B5EF4-FFF2-40B4-BE49-F238E27FC236}">
                  <a16:creationId xmlns:a16="http://schemas.microsoft.com/office/drawing/2014/main" id="{4F6C4C1E-9E65-483F-9359-AE6C37842E54}"/>
                </a:ext>
              </a:extLst>
            </p:cNvPr>
            <p:cNvSpPr/>
            <p:nvPr/>
          </p:nvSpPr>
          <p:spPr>
            <a:xfrm>
              <a:off x="10008528"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sp>
          <p:nvSpPr>
            <p:cNvPr id="49" name="Graphic 49">
              <a:extLst>
                <a:ext uri="{FF2B5EF4-FFF2-40B4-BE49-F238E27FC236}">
                  <a16:creationId xmlns:a16="http://schemas.microsoft.com/office/drawing/2014/main" id="{C9F42099-51E7-4D7F-A11F-376CB8E94CCC}"/>
                </a:ext>
              </a:extLst>
            </p:cNvPr>
            <p:cNvSpPr/>
            <p:nvPr/>
          </p:nvSpPr>
          <p:spPr>
            <a:xfrm>
              <a:off x="10503406"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grpSp>
      <p:sp>
        <p:nvSpPr>
          <p:cNvPr id="50" name="TextBox 49">
            <a:extLst>
              <a:ext uri="{FF2B5EF4-FFF2-40B4-BE49-F238E27FC236}">
                <a16:creationId xmlns:a16="http://schemas.microsoft.com/office/drawing/2014/main" id="{3347EF71-620A-48EA-8A7C-71133777CE79}"/>
              </a:ext>
            </a:extLst>
          </p:cNvPr>
          <p:cNvSpPr txBox="1"/>
          <p:nvPr/>
        </p:nvSpPr>
        <p:spPr>
          <a:xfrm>
            <a:off x="1763468" y="4881911"/>
            <a:ext cx="1688158" cy="276999"/>
          </a:xfrm>
          <a:prstGeom prst="rect">
            <a:avLst/>
          </a:prstGeom>
          <a:noFill/>
        </p:spPr>
        <p:txBody>
          <a:bodyPr wrap="square" rtlCol="0" anchor="t">
            <a:spAutoFit/>
          </a:bodyPr>
          <a:lstStyle/>
          <a:p>
            <a:r>
              <a:rPr lang="en-US" sz="1200" dirty="0"/>
              <a:t>A wonderful serenity</a:t>
            </a:r>
          </a:p>
        </p:txBody>
      </p:sp>
      <p:sp>
        <p:nvSpPr>
          <p:cNvPr id="51" name="TextBox 50">
            <a:extLst>
              <a:ext uri="{FF2B5EF4-FFF2-40B4-BE49-F238E27FC236}">
                <a16:creationId xmlns:a16="http://schemas.microsoft.com/office/drawing/2014/main" id="{F3BF4E9F-C3BB-4263-9063-A657B1B7BFD5}"/>
              </a:ext>
            </a:extLst>
          </p:cNvPr>
          <p:cNvSpPr txBox="1"/>
          <p:nvPr/>
        </p:nvSpPr>
        <p:spPr>
          <a:xfrm>
            <a:off x="1751746" y="4522403"/>
            <a:ext cx="1688157"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grpSp>
        <p:nvGrpSpPr>
          <p:cNvPr id="52" name="Group 51">
            <a:extLst>
              <a:ext uri="{FF2B5EF4-FFF2-40B4-BE49-F238E27FC236}">
                <a16:creationId xmlns:a16="http://schemas.microsoft.com/office/drawing/2014/main" id="{6A99EB7B-AEC1-476B-B4FA-C656AEB60C50}"/>
              </a:ext>
            </a:extLst>
          </p:cNvPr>
          <p:cNvGrpSpPr/>
          <p:nvPr/>
        </p:nvGrpSpPr>
        <p:grpSpPr>
          <a:xfrm>
            <a:off x="1213324" y="4624471"/>
            <a:ext cx="346582" cy="501011"/>
            <a:chOff x="837772" y="3819143"/>
            <a:chExt cx="346582" cy="501011"/>
          </a:xfrm>
          <a:solidFill>
            <a:schemeClr val="accent1"/>
          </a:solidFill>
        </p:grpSpPr>
        <p:sp>
          <p:nvSpPr>
            <p:cNvPr id="53" name="Freeform: Shape 52">
              <a:extLst>
                <a:ext uri="{FF2B5EF4-FFF2-40B4-BE49-F238E27FC236}">
                  <a16:creationId xmlns:a16="http://schemas.microsoft.com/office/drawing/2014/main" id="{7E9FFB6D-266A-4E65-A2E0-134D1E9F7DFC}"/>
                </a:ext>
              </a:extLst>
            </p:cNvPr>
            <p:cNvSpPr/>
            <p:nvPr/>
          </p:nvSpPr>
          <p:spPr>
            <a:xfrm>
              <a:off x="837772" y="4143327"/>
              <a:ext cx="159144" cy="176827"/>
            </a:xfrm>
            <a:custGeom>
              <a:avLst/>
              <a:gdLst>
                <a:gd name="connsiteX0" fmla="*/ 71214 w 89017"/>
                <a:gd name="connsiteY0" fmla="*/ 16814 h 98908"/>
                <a:gd name="connsiteX1" fmla="*/ 58026 w 89017"/>
                <a:gd name="connsiteY1" fmla="*/ 14177 h 98908"/>
                <a:gd name="connsiteX2" fmla="*/ 40882 w 89017"/>
                <a:gd name="connsiteY2" fmla="*/ 330 h 98908"/>
                <a:gd name="connsiteX3" fmla="*/ 39563 w 89017"/>
                <a:gd name="connsiteY3" fmla="*/ 0 h 98908"/>
                <a:gd name="connsiteX4" fmla="*/ 0 w 89017"/>
                <a:gd name="connsiteY4" fmla="*/ 77808 h 98908"/>
                <a:gd name="connsiteX5" fmla="*/ 33299 w 89017"/>
                <a:gd name="connsiteY5" fmla="*/ 70225 h 98908"/>
                <a:gd name="connsiteX6" fmla="*/ 50113 w 89017"/>
                <a:gd name="connsiteY6" fmla="*/ 101546 h 98908"/>
                <a:gd name="connsiteX7" fmla="*/ 91325 w 89017"/>
                <a:gd name="connsiteY7" fmla="*/ 21100 h 98908"/>
                <a:gd name="connsiteX8" fmla="*/ 78137 w 89017"/>
                <a:gd name="connsiteY8" fmla="*/ 16155 h 98908"/>
                <a:gd name="connsiteX9" fmla="*/ 71214 w 89017"/>
                <a:gd name="connsiteY9" fmla="*/ 16814 h 98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9017" h="98908">
                  <a:moveTo>
                    <a:pt x="71214" y="16814"/>
                  </a:moveTo>
                  <a:cubicBezTo>
                    <a:pt x="66598" y="16814"/>
                    <a:pt x="62312" y="15825"/>
                    <a:pt x="58026" y="14177"/>
                  </a:cubicBezTo>
                  <a:cubicBezTo>
                    <a:pt x="51103" y="11539"/>
                    <a:pt x="45168" y="6594"/>
                    <a:pt x="40882" y="330"/>
                  </a:cubicBezTo>
                  <a:cubicBezTo>
                    <a:pt x="40552" y="330"/>
                    <a:pt x="39893" y="0"/>
                    <a:pt x="39563" y="0"/>
                  </a:cubicBezTo>
                  <a:lnTo>
                    <a:pt x="0" y="77808"/>
                  </a:lnTo>
                  <a:lnTo>
                    <a:pt x="33299" y="70225"/>
                  </a:lnTo>
                  <a:lnTo>
                    <a:pt x="50113" y="101546"/>
                  </a:lnTo>
                  <a:lnTo>
                    <a:pt x="91325" y="21100"/>
                  </a:lnTo>
                  <a:cubicBezTo>
                    <a:pt x="86709" y="20441"/>
                    <a:pt x="82094" y="18463"/>
                    <a:pt x="78137" y="16155"/>
                  </a:cubicBezTo>
                  <a:cubicBezTo>
                    <a:pt x="75830" y="16485"/>
                    <a:pt x="73522" y="16814"/>
                    <a:pt x="71214" y="16814"/>
                  </a:cubicBezTo>
                  <a:close/>
                </a:path>
              </a:pathLst>
            </a:custGeom>
            <a:grpFill/>
            <a:ln w="3274" cap="flat">
              <a:noFill/>
              <a:prstDash val="solid"/>
              <a:miter/>
            </a:ln>
          </p:spPr>
          <p:txBody>
            <a:bodyPr rtlCol="0" anchor="ctr"/>
            <a:lstStyle/>
            <a:p>
              <a:endParaRPr lang="en-ID" dirty="0"/>
            </a:p>
          </p:txBody>
        </p:sp>
        <p:sp>
          <p:nvSpPr>
            <p:cNvPr id="54" name="Freeform: Shape 53">
              <a:extLst>
                <a:ext uri="{FF2B5EF4-FFF2-40B4-BE49-F238E27FC236}">
                  <a16:creationId xmlns:a16="http://schemas.microsoft.com/office/drawing/2014/main" id="{1F1B499E-0D5A-47A5-A3E4-9E692E6A0F6E}"/>
                </a:ext>
              </a:extLst>
            </p:cNvPr>
            <p:cNvSpPr/>
            <p:nvPr/>
          </p:nvSpPr>
          <p:spPr>
            <a:xfrm>
              <a:off x="1019315" y="4146864"/>
              <a:ext cx="165039" cy="170933"/>
            </a:xfrm>
            <a:custGeom>
              <a:avLst/>
              <a:gdLst>
                <a:gd name="connsiteX0" fmla="*/ 38574 w 92314"/>
                <a:gd name="connsiteY0" fmla="*/ 10550 h 95611"/>
                <a:gd name="connsiteX1" fmla="*/ 24068 w 92314"/>
                <a:gd name="connsiteY1" fmla="*/ 13517 h 95611"/>
                <a:gd name="connsiteX2" fmla="*/ 16485 w 92314"/>
                <a:gd name="connsiteY2" fmla="*/ 12858 h 95611"/>
                <a:gd name="connsiteX3" fmla="*/ 0 w 92314"/>
                <a:gd name="connsiteY3" fmla="*/ 19122 h 95611"/>
                <a:gd name="connsiteX4" fmla="*/ 43520 w 92314"/>
                <a:gd name="connsiteY4" fmla="*/ 97589 h 95611"/>
                <a:gd name="connsiteX5" fmla="*/ 60664 w 92314"/>
                <a:gd name="connsiteY5" fmla="*/ 69565 h 95611"/>
                <a:gd name="connsiteX6" fmla="*/ 94292 w 92314"/>
                <a:gd name="connsiteY6" fmla="*/ 75170 h 95611"/>
                <a:gd name="connsiteX7" fmla="*/ 52421 w 92314"/>
                <a:gd name="connsiteY7" fmla="*/ 0 h 95611"/>
                <a:gd name="connsiteX8" fmla="*/ 38574 w 92314"/>
                <a:gd name="connsiteY8" fmla="*/ 10550 h 95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2314" h="95611">
                  <a:moveTo>
                    <a:pt x="38574" y="10550"/>
                  </a:moveTo>
                  <a:cubicBezTo>
                    <a:pt x="33958" y="12528"/>
                    <a:pt x="29013" y="13517"/>
                    <a:pt x="24068" y="13517"/>
                  </a:cubicBezTo>
                  <a:cubicBezTo>
                    <a:pt x="21430" y="13517"/>
                    <a:pt x="19122" y="13188"/>
                    <a:pt x="16485" y="12858"/>
                  </a:cubicBezTo>
                  <a:cubicBezTo>
                    <a:pt x="11539" y="16155"/>
                    <a:pt x="5934" y="18463"/>
                    <a:pt x="0" y="19122"/>
                  </a:cubicBezTo>
                  <a:lnTo>
                    <a:pt x="43520" y="97589"/>
                  </a:lnTo>
                  <a:lnTo>
                    <a:pt x="60664" y="69565"/>
                  </a:lnTo>
                  <a:lnTo>
                    <a:pt x="94292" y="75170"/>
                  </a:lnTo>
                  <a:lnTo>
                    <a:pt x="52421" y="0"/>
                  </a:lnTo>
                  <a:cubicBezTo>
                    <a:pt x="48795" y="4616"/>
                    <a:pt x="44179" y="8242"/>
                    <a:pt x="38574" y="10550"/>
                  </a:cubicBezTo>
                  <a:close/>
                </a:path>
              </a:pathLst>
            </a:custGeom>
            <a:grpFill/>
            <a:ln w="3274" cap="flat">
              <a:noFill/>
              <a:prstDash val="solid"/>
              <a:miter/>
            </a:ln>
          </p:spPr>
          <p:txBody>
            <a:bodyPr rtlCol="0" anchor="ctr"/>
            <a:lstStyle/>
            <a:p>
              <a:endParaRPr lang="en-ID" dirty="0"/>
            </a:p>
          </p:txBody>
        </p:sp>
        <p:sp>
          <p:nvSpPr>
            <p:cNvPr id="55" name="Freeform: Shape 54">
              <a:extLst>
                <a:ext uri="{FF2B5EF4-FFF2-40B4-BE49-F238E27FC236}">
                  <a16:creationId xmlns:a16="http://schemas.microsoft.com/office/drawing/2014/main" id="{210A0BFF-DF43-4C04-B9CB-943E8BEFF5A8}"/>
                </a:ext>
              </a:extLst>
            </p:cNvPr>
            <p:cNvSpPr/>
            <p:nvPr/>
          </p:nvSpPr>
          <p:spPr>
            <a:xfrm>
              <a:off x="840130" y="3819143"/>
              <a:ext cx="341866" cy="341866"/>
            </a:xfrm>
            <a:custGeom>
              <a:avLst/>
              <a:gdLst>
                <a:gd name="connsiteX0" fmla="*/ 94622 w 191222"/>
                <a:gd name="connsiteY0" fmla="*/ 152978 h 191222"/>
                <a:gd name="connsiteX1" fmla="*/ 37585 w 191222"/>
                <a:gd name="connsiteY1" fmla="*/ 95941 h 191222"/>
                <a:gd name="connsiteX2" fmla="*/ 94622 w 191222"/>
                <a:gd name="connsiteY2" fmla="*/ 38904 h 191222"/>
                <a:gd name="connsiteX3" fmla="*/ 151659 w 191222"/>
                <a:gd name="connsiteY3" fmla="*/ 95941 h 191222"/>
                <a:gd name="connsiteX4" fmla="*/ 94622 w 191222"/>
                <a:gd name="connsiteY4" fmla="*/ 152978 h 191222"/>
                <a:gd name="connsiteX5" fmla="*/ 191882 w 191222"/>
                <a:gd name="connsiteY5" fmla="*/ 95941 h 191222"/>
                <a:gd name="connsiteX6" fmla="*/ 183969 w 191222"/>
                <a:gd name="connsiteY6" fmla="*/ 77478 h 191222"/>
                <a:gd name="connsiteX7" fmla="*/ 183969 w 191222"/>
                <a:gd name="connsiteY7" fmla="*/ 57367 h 191222"/>
                <a:gd name="connsiteX8" fmla="*/ 171111 w 191222"/>
                <a:gd name="connsiteY8" fmla="*/ 44509 h 191222"/>
                <a:gd name="connsiteX9" fmla="*/ 163858 w 191222"/>
                <a:gd name="connsiteY9" fmla="*/ 28024 h 191222"/>
                <a:gd name="connsiteX10" fmla="*/ 145065 w 191222"/>
                <a:gd name="connsiteY10" fmla="*/ 20771 h 191222"/>
                <a:gd name="connsiteX11" fmla="*/ 130888 w 191222"/>
                <a:gd name="connsiteY11" fmla="*/ 6594 h 191222"/>
                <a:gd name="connsiteX12" fmla="*/ 112755 w 191222"/>
                <a:gd name="connsiteY12" fmla="*/ 6594 h 191222"/>
                <a:gd name="connsiteX13" fmla="*/ 95941 w 191222"/>
                <a:gd name="connsiteY13" fmla="*/ 0 h 191222"/>
                <a:gd name="connsiteX14" fmla="*/ 77478 w 191222"/>
                <a:gd name="connsiteY14" fmla="*/ 7913 h 191222"/>
                <a:gd name="connsiteX15" fmla="*/ 57367 w 191222"/>
                <a:gd name="connsiteY15" fmla="*/ 7913 h 191222"/>
                <a:gd name="connsiteX16" fmla="*/ 44509 w 191222"/>
                <a:gd name="connsiteY16" fmla="*/ 20771 h 191222"/>
                <a:gd name="connsiteX17" fmla="*/ 28024 w 191222"/>
                <a:gd name="connsiteY17" fmla="*/ 28024 h 191222"/>
                <a:gd name="connsiteX18" fmla="*/ 20771 w 191222"/>
                <a:gd name="connsiteY18" fmla="*/ 46817 h 191222"/>
                <a:gd name="connsiteX19" fmla="*/ 6594 w 191222"/>
                <a:gd name="connsiteY19" fmla="*/ 60993 h 191222"/>
                <a:gd name="connsiteX20" fmla="*/ 6594 w 191222"/>
                <a:gd name="connsiteY20" fmla="*/ 79127 h 191222"/>
                <a:gd name="connsiteX21" fmla="*/ 0 w 191222"/>
                <a:gd name="connsiteY21" fmla="*/ 95941 h 191222"/>
                <a:gd name="connsiteX22" fmla="*/ 7913 w 191222"/>
                <a:gd name="connsiteY22" fmla="*/ 114404 h 191222"/>
                <a:gd name="connsiteX23" fmla="*/ 7913 w 191222"/>
                <a:gd name="connsiteY23" fmla="*/ 134515 h 191222"/>
                <a:gd name="connsiteX24" fmla="*/ 20771 w 191222"/>
                <a:gd name="connsiteY24" fmla="*/ 147373 h 191222"/>
                <a:gd name="connsiteX25" fmla="*/ 28024 w 191222"/>
                <a:gd name="connsiteY25" fmla="*/ 163858 h 191222"/>
                <a:gd name="connsiteX26" fmla="*/ 46817 w 191222"/>
                <a:gd name="connsiteY26" fmla="*/ 171111 h 191222"/>
                <a:gd name="connsiteX27" fmla="*/ 60993 w 191222"/>
                <a:gd name="connsiteY27" fmla="*/ 185288 h 191222"/>
                <a:gd name="connsiteX28" fmla="*/ 79127 w 191222"/>
                <a:gd name="connsiteY28" fmla="*/ 185288 h 191222"/>
                <a:gd name="connsiteX29" fmla="*/ 95941 w 191222"/>
                <a:gd name="connsiteY29" fmla="*/ 191882 h 191222"/>
                <a:gd name="connsiteX30" fmla="*/ 114404 w 191222"/>
                <a:gd name="connsiteY30" fmla="*/ 183969 h 191222"/>
                <a:gd name="connsiteX31" fmla="*/ 134515 w 191222"/>
                <a:gd name="connsiteY31" fmla="*/ 183969 h 191222"/>
                <a:gd name="connsiteX32" fmla="*/ 147373 w 191222"/>
                <a:gd name="connsiteY32" fmla="*/ 171111 h 191222"/>
                <a:gd name="connsiteX33" fmla="*/ 163858 w 191222"/>
                <a:gd name="connsiteY33" fmla="*/ 163858 h 191222"/>
                <a:gd name="connsiteX34" fmla="*/ 171111 w 191222"/>
                <a:gd name="connsiteY34" fmla="*/ 145065 h 191222"/>
                <a:gd name="connsiteX35" fmla="*/ 185288 w 191222"/>
                <a:gd name="connsiteY35" fmla="*/ 130888 h 191222"/>
                <a:gd name="connsiteX36" fmla="*/ 185288 w 191222"/>
                <a:gd name="connsiteY36" fmla="*/ 112755 h 191222"/>
                <a:gd name="connsiteX37" fmla="*/ 191882 w 191222"/>
                <a:gd name="connsiteY37" fmla="*/ 95941 h 191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91222" h="191222">
                  <a:moveTo>
                    <a:pt x="94622" y="152978"/>
                  </a:moveTo>
                  <a:cubicBezTo>
                    <a:pt x="63301" y="152978"/>
                    <a:pt x="37585" y="127591"/>
                    <a:pt x="37585" y="95941"/>
                  </a:cubicBezTo>
                  <a:cubicBezTo>
                    <a:pt x="37585" y="64290"/>
                    <a:pt x="63301" y="38904"/>
                    <a:pt x="94622" y="38904"/>
                  </a:cubicBezTo>
                  <a:cubicBezTo>
                    <a:pt x="125943" y="38904"/>
                    <a:pt x="151659" y="64290"/>
                    <a:pt x="151659" y="95941"/>
                  </a:cubicBezTo>
                  <a:cubicBezTo>
                    <a:pt x="151659" y="127591"/>
                    <a:pt x="125943" y="152978"/>
                    <a:pt x="94622" y="152978"/>
                  </a:cubicBezTo>
                  <a:close/>
                  <a:moveTo>
                    <a:pt x="191882" y="95941"/>
                  </a:moveTo>
                  <a:cubicBezTo>
                    <a:pt x="191882" y="88688"/>
                    <a:pt x="188915" y="82094"/>
                    <a:pt x="183969" y="77478"/>
                  </a:cubicBezTo>
                  <a:cubicBezTo>
                    <a:pt x="186607" y="71214"/>
                    <a:pt x="186936" y="63961"/>
                    <a:pt x="183969" y="57367"/>
                  </a:cubicBezTo>
                  <a:cubicBezTo>
                    <a:pt x="181332" y="51432"/>
                    <a:pt x="176716" y="46817"/>
                    <a:pt x="171111" y="44509"/>
                  </a:cubicBezTo>
                  <a:cubicBezTo>
                    <a:pt x="170781" y="38574"/>
                    <a:pt x="168474" y="32640"/>
                    <a:pt x="163858" y="28024"/>
                  </a:cubicBezTo>
                  <a:cubicBezTo>
                    <a:pt x="158583" y="22749"/>
                    <a:pt x="151989" y="20441"/>
                    <a:pt x="145065" y="20771"/>
                  </a:cubicBezTo>
                  <a:cubicBezTo>
                    <a:pt x="142757" y="14507"/>
                    <a:pt x="137812" y="9231"/>
                    <a:pt x="130888" y="6594"/>
                  </a:cubicBezTo>
                  <a:cubicBezTo>
                    <a:pt x="124954" y="4286"/>
                    <a:pt x="118360" y="4286"/>
                    <a:pt x="112755" y="6594"/>
                  </a:cubicBezTo>
                  <a:cubicBezTo>
                    <a:pt x="108140" y="2638"/>
                    <a:pt x="102535" y="0"/>
                    <a:pt x="95941" y="0"/>
                  </a:cubicBezTo>
                  <a:cubicBezTo>
                    <a:pt x="88688" y="0"/>
                    <a:pt x="82094" y="2967"/>
                    <a:pt x="77478" y="7913"/>
                  </a:cubicBezTo>
                  <a:cubicBezTo>
                    <a:pt x="71214" y="5275"/>
                    <a:pt x="63961" y="4945"/>
                    <a:pt x="57367" y="7913"/>
                  </a:cubicBezTo>
                  <a:cubicBezTo>
                    <a:pt x="51432" y="10550"/>
                    <a:pt x="46817" y="15166"/>
                    <a:pt x="44509" y="20771"/>
                  </a:cubicBezTo>
                  <a:cubicBezTo>
                    <a:pt x="38574" y="21100"/>
                    <a:pt x="32640" y="23408"/>
                    <a:pt x="28024" y="28024"/>
                  </a:cubicBezTo>
                  <a:cubicBezTo>
                    <a:pt x="22749" y="33299"/>
                    <a:pt x="20441" y="39893"/>
                    <a:pt x="20771" y="46817"/>
                  </a:cubicBezTo>
                  <a:cubicBezTo>
                    <a:pt x="14507" y="49124"/>
                    <a:pt x="9231" y="54070"/>
                    <a:pt x="6594" y="60993"/>
                  </a:cubicBezTo>
                  <a:cubicBezTo>
                    <a:pt x="4286" y="66928"/>
                    <a:pt x="4286" y="73522"/>
                    <a:pt x="6594" y="79127"/>
                  </a:cubicBezTo>
                  <a:cubicBezTo>
                    <a:pt x="2638" y="83742"/>
                    <a:pt x="0" y="89347"/>
                    <a:pt x="0" y="95941"/>
                  </a:cubicBezTo>
                  <a:cubicBezTo>
                    <a:pt x="0" y="103194"/>
                    <a:pt x="2967" y="109788"/>
                    <a:pt x="7913" y="114404"/>
                  </a:cubicBezTo>
                  <a:cubicBezTo>
                    <a:pt x="5275" y="120668"/>
                    <a:pt x="4945" y="127921"/>
                    <a:pt x="7913" y="134515"/>
                  </a:cubicBezTo>
                  <a:cubicBezTo>
                    <a:pt x="10550" y="140450"/>
                    <a:pt x="15166" y="145065"/>
                    <a:pt x="20771" y="147373"/>
                  </a:cubicBezTo>
                  <a:cubicBezTo>
                    <a:pt x="21100" y="153308"/>
                    <a:pt x="23408" y="159242"/>
                    <a:pt x="28024" y="163858"/>
                  </a:cubicBezTo>
                  <a:cubicBezTo>
                    <a:pt x="33299" y="169133"/>
                    <a:pt x="39893" y="171441"/>
                    <a:pt x="46817" y="171111"/>
                  </a:cubicBezTo>
                  <a:cubicBezTo>
                    <a:pt x="49124" y="177375"/>
                    <a:pt x="54070" y="182650"/>
                    <a:pt x="60993" y="185288"/>
                  </a:cubicBezTo>
                  <a:cubicBezTo>
                    <a:pt x="66928" y="187596"/>
                    <a:pt x="73522" y="187596"/>
                    <a:pt x="79127" y="185288"/>
                  </a:cubicBezTo>
                  <a:cubicBezTo>
                    <a:pt x="83742" y="189244"/>
                    <a:pt x="89347" y="191882"/>
                    <a:pt x="95941" y="191882"/>
                  </a:cubicBezTo>
                  <a:cubicBezTo>
                    <a:pt x="103194" y="191882"/>
                    <a:pt x="109788" y="188915"/>
                    <a:pt x="114404" y="183969"/>
                  </a:cubicBezTo>
                  <a:cubicBezTo>
                    <a:pt x="120668" y="186607"/>
                    <a:pt x="127921" y="186936"/>
                    <a:pt x="134515" y="183969"/>
                  </a:cubicBezTo>
                  <a:cubicBezTo>
                    <a:pt x="140450" y="181332"/>
                    <a:pt x="145065" y="176716"/>
                    <a:pt x="147373" y="171111"/>
                  </a:cubicBezTo>
                  <a:cubicBezTo>
                    <a:pt x="153308" y="170781"/>
                    <a:pt x="159242" y="168474"/>
                    <a:pt x="163858" y="163858"/>
                  </a:cubicBezTo>
                  <a:cubicBezTo>
                    <a:pt x="169133" y="158583"/>
                    <a:pt x="171441" y="151989"/>
                    <a:pt x="171111" y="145065"/>
                  </a:cubicBezTo>
                  <a:cubicBezTo>
                    <a:pt x="177375" y="142757"/>
                    <a:pt x="182650" y="137812"/>
                    <a:pt x="185288" y="130888"/>
                  </a:cubicBezTo>
                  <a:cubicBezTo>
                    <a:pt x="187596" y="124954"/>
                    <a:pt x="187596" y="118360"/>
                    <a:pt x="185288" y="112755"/>
                  </a:cubicBezTo>
                  <a:cubicBezTo>
                    <a:pt x="189244" y="108469"/>
                    <a:pt x="191882" y="102535"/>
                    <a:pt x="191882" y="95941"/>
                  </a:cubicBezTo>
                  <a:close/>
                </a:path>
              </a:pathLst>
            </a:custGeom>
            <a:grpFill/>
            <a:ln w="3274" cap="flat">
              <a:noFill/>
              <a:prstDash val="solid"/>
              <a:miter/>
            </a:ln>
          </p:spPr>
          <p:txBody>
            <a:bodyPr rtlCol="0" anchor="ctr"/>
            <a:lstStyle/>
            <a:p>
              <a:endParaRPr lang="en-ID" dirty="0"/>
            </a:p>
          </p:txBody>
        </p:sp>
      </p:grpSp>
      <p:grpSp>
        <p:nvGrpSpPr>
          <p:cNvPr id="56" name="Group 55">
            <a:extLst>
              <a:ext uri="{FF2B5EF4-FFF2-40B4-BE49-F238E27FC236}">
                <a16:creationId xmlns:a16="http://schemas.microsoft.com/office/drawing/2014/main" id="{DC33DD70-B86A-4E45-9B72-34A882AC80BD}"/>
              </a:ext>
            </a:extLst>
          </p:cNvPr>
          <p:cNvGrpSpPr/>
          <p:nvPr/>
        </p:nvGrpSpPr>
        <p:grpSpPr>
          <a:xfrm>
            <a:off x="1857562" y="5241863"/>
            <a:ext cx="2298327" cy="304799"/>
            <a:chOff x="5764319" y="4335825"/>
            <a:chExt cx="1567030" cy="207816"/>
          </a:xfrm>
          <a:solidFill>
            <a:schemeClr val="accent1"/>
          </a:solidFill>
        </p:grpSpPr>
        <p:sp>
          <p:nvSpPr>
            <p:cNvPr id="57" name="Graphic 49">
              <a:extLst>
                <a:ext uri="{FF2B5EF4-FFF2-40B4-BE49-F238E27FC236}">
                  <a16:creationId xmlns:a16="http://schemas.microsoft.com/office/drawing/2014/main" id="{C6F50CA1-85C8-4A0F-A34F-BAD5E7853477}"/>
                </a:ext>
              </a:extLst>
            </p:cNvPr>
            <p:cNvSpPr/>
            <p:nvPr/>
          </p:nvSpPr>
          <p:spPr>
            <a:xfrm>
              <a:off x="5764319"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sp>
          <p:nvSpPr>
            <p:cNvPr id="58" name="Graphic 49">
              <a:extLst>
                <a:ext uri="{FF2B5EF4-FFF2-40B4-BE49-F238E27FC236}">
                  <a16:creationId xmlns:a16="http://schemas.microsoft.com/office/drawing/2014/main" id="{1DDA2569-E6C6-448D-BAA2-F8719FC2B03E}"/>
                </a:ext>
              </a:extLst>
            </p:cNvPr>
            <p:cNvSpPr/>
            <p:nvPr/>
          </p:nvSpPr>
          <p:spPr>
            <a:xfrm>
              <a:off x="6101734"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sp>
          <p:nvSpPr>
            <p:cNvPr id="59" name="Graphic 49">
              <a:extLst>
                <a:ext uri="{FF2B5EF4-FFF2-40B4-BE49-F238E27FC236}">
                  <a16:creationId xmlns:a16="http://schemas.microsoft.com/office/drawing/2014/main" id="{2F467BF3-5A88-4F2E-A2E0-715A094AEC71}"/>
                </a:ext>
              </a:extLst>
            </p:cNvPr>
            <p:cNvSpPr/>
            <p:nvPr/>
          </p:nvSpPr>
          <p:spPr>
            <a:xfrm>
              <a:off x="6439149"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sp>
          <p:nvSpPr>
            <p:cNvPr id="60" name="Graphic 49">
              <a:extLst>
                <a:ext uri="{FF2B5EF4-FFF2-40B4-BE49-F238E27FC236}">
                  <a16:creationId xmlns:a16="http://schemas.microsoft.com/office/drawing/2014/main" id="{7E5BB49F-E345-4DBF-943B-8008928AF663}"/>
                </a:ext>
              </a:extLst>
            </p:cNvPr>
            <p:cNvSpPr/>
            <p:nvPr/>
          </p:nvSpPr>
          <p:spPr>
            <a:xfrm>
              <a:off x="6776564"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sp>
          <p:nvSpPr>
            <p:cNvPr id="61" name="Graphic 49">
              <a:extLst>
                <a:ext uri="{FF2B5EF4-FFF2-40B4-BE49-F238E27FC236}">
                  <a16:creationId xmlns:a16="http://schemas.microsoft.com/office/drawing/2014/main" id="{63E0FD6C-906D-40AD-A9F0-36A65B85516A}"/>
                </a:ext>
              </a:extLst>
            </p:cNvPr>
            <p:cNvSpPr/>
            <p:nvPr/>
          </p:nvSpPr>
          <p:spPr>
            <a:xfrm>
              <a:off x="7113979"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grpSp>
      <p:sp>
        <p:nvSpPr>
          <p:cNvPr id="8" name="TextBox 7">
            <a:extLst>
              <a:ext uri="{FF2B5EF4-FFF2-40B4-BE49-F238E27FC236}">
                <a16:creationId xmlns:a16="http://schemas.microsoft.com/office/drawing/2014/main" id="{65DD4B7C-5019-4FF0-8061-592BC12E093A}"/>
              </a:ext>
            </a:extLst>
          </p:cNvPr>
          <p:cNvSpPr txBox="1"/>
          <p:nvPr/>
        </p:nvSpPr>
        <p:spPr>
          <a:xfrm>
            <a:off x="6194971" y="2275026"/>
            <a:ext cx="1912565" cy="400110"/>
          </a:xfrm>
          <a:prstGeom prst="rect">
            <a:avLst/>
          </a:prstGeom>
          <a:noFill/>
        </p:spPr>
        <p:txBody>
          <a:bodyPr wrap="square" rtlCol="0">
            <a:spAutoFit/>
          </a:bodyPr>
          <a:lstStyle/>
          <a:p>
            <a:pPr algn="ctr"/>
            <a:r>
              <a:rPr lang="en-US" sz="2000" b="1" dirty="0">
                <a:solidFill>
                  <a:schemeClr val="bg2"/>
                </a:solidFill>
                <a:latin typeface="+mj-lt"/>
              </a:rPr>
              <a:t>Description</a:t>
            </a:r>
            <a:endParaRPr lang="en-ID" sz="2000" b="1" dirty="0">
              <a:solidFill>
                <a:schemeClr val="bg2"/>
              </a:solidFill>
              <a:latin typeface="+mj-lt"/>
            </a:endParaRPr>
          </a:p>
        </p:txBody>
      </p:sp>
      <p:sp>
        <p:nvSpPr>
          <p:cNvPr id="9" name="TextBox 8">
            <a:extLst>
              <a:ext uri="{FF2B5EF4-FFF2-40B4-BE49-F238E27FC236}">
                <a16:creationId xmlns:a16="http://schemas.microsoft.com/office/drawing/2014/main" id="{F9854B24-64BB-428D-951D-5EDEFBA0F66E}"/>
              </a:ext>
            </a:extLst>
          </p:cNvPr>
          <p:cNvSpPr txBox="1"/>
          <p:nvPr/>
        </p:nvSpPr>
        <p:spPr>
          <a:xfrm>
            <a:off x="5964787" y="2624653"/>
            <a:ext cx="2372932" cy="614014"/>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 of my entire</a:t>
            </a:r>
          </a:p>
        </p:txBody>
      </p:sp>
      <p:grpSp>
        <p:nvGrpSpPr>
          <p:cNvPr id="62" name="Group 61">
            <a:extLst>
              <a:ext uri="{FF2B5EF4-FFF2-40B4-BE49-F238E27FC236}">
                <a16:creationId xmlns:a16="http://schemas.microsoft.com/office/drawing/2014/main" id="{2B83810C-62D6-4E04-9288-6D42CC85D81D}"/>
              </a:ext>
            </a:extLst>
          </p:cNvPr>
          <p:cNvGrpSpPr/>
          <p:nvPr/>
        </p:nvGrpSpPr>
        <p:grpSpPr>
          <a:xfrm>
            <a:off x="6879315" y="1380611"/>
            <a:ext cx="543877" cy="748665"/>
            <a:chOff x="7057613" y="3207067"/>
            <a:chExt cx="543877" cy="748665"/>
          </a:xfrm>
          <a:solidFill>
            <a:schemeClr val="bg2"/>
          </a:solidFill>
        </p:grpSpPr>
        <p:sp>
          <p:nvSpPr>
            <p:cNvPr id="63" name="Freeform: Shape 62">
              <a:extLst>
                <a:ext uri="{FF2B5EF4-FFF2-40B4-BE49-F238E27FC236}">
                  <a16:creationId xmlns:a16="http://schemas.microsoft.com/office/drawing/2014/main" id="{27253B66-AEE6-494C-9FCF-17AAB350BFF5}"/>
                </a:ext>
              </a:extLst>
            </p:cNvPr>
            <p:cNvSpPr/>
            <p:nvPr/>
          </p:nvSpPr>
          <p:spPr>
            <a:xfrm>
              <a:off x="7216681" y="3632835"/>
              <a:ext cx="224789" cy="225742"/>
            </a:xfrm>
            <a:custGeom>
              <a:avLst/>
              <a:gdLst>
                <a:gd name="connsiteX0" fmla="*/ 112395 w 224789"/>
                <a:gd name="connsiteY0" fmla="*/ 0 h 225742"/>
                <a:gd name="connsiteX1" fmla="*/ 0 w 224789"/>
                <a:gd name="connsiteY1" fmla="*/ 112395 h 225742"/>
                <a:gd name="connsiteX2" fmla="*/ 112395 w 224789"/>
                <a:gd name="connsiteY2" fmla="*/ 225742 h 225742"/>
                <a:gd name="connsiteX3" fmla="*/ 224790 w 224789"/>
                <a:gd name="connsiteY3" fmla="*/ 113348 h 225742"/>
                <a:gd name="connsiteX4" fmla="*/ 112395 w 224789"/>
                <a:gd name="connsiteY4" fmla="*/ 0 h 225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789" h="225742">
                  <a:moveTo>
                    <a:pt x="112395" y="0"/>
                  </a:moveTo>
                  <a:cubicBezTo>
                    <a:pt x="50482" y="0"/>
                    <a:pt x="0" y="50482"/>
                    <a:pt x="0" y="112395"/>
                  </a:cubicBezTo>
                  <a:cubicBezTo>
                    <a:pt x="0" y="174307"/>
                    <a:pt x="50482" y="225742"/>
                    <a:pt x="112395" y="225742"/>
                  </a:cubicBezTo>
                  <a:cubicBezTo>
                    <a:pt x="174308" y="225742"/>
                    <a:pt x="224790" y="175260"/>
                    <a:pt x="224790" y="113348"/>
                  </a:cubicBezTo>
                  <a:cubicBezTo>
                    <a:pt x="224790" y="51435"/>
                    <a:pt x="174308" y="0"/>
                    <a:pt x="112395" y="0"/>
                  </a:cubicBezTo>
                </a:path>
              </a:pathLst>
            </a:custGeom>
            <a:grpFill/>
            <a:ln w="9525" cap="flat">
              <a:noFill/>
              <a:prstDash val="solid"/>
              <a:miter/>
            </a:ln>
          </p:spPr>
          <p:txBody>
            <a:bodyPr rtlCol="0" anchor="ctr"/>
            <a:lstStyle/>
            <a:p>
              <a:endParaRPr lang="en-ID"/>
            </a:p>
          </p:txBody>
        </p:sp>
        <p:sp>
          <p:nvSpPr>
            <p:cNvPr id="64" name="Freeform: Shape 63">
              <a:extLst>
                <a:ext uri="{FF2B5EF4-FFF2-40B4-BE49-F238E27FC236}">
                  <a16:creationId xmlns:a16="http://schemas.microsoft.com/office/drawing/2014/main" id="{BAB6470D-4B2F-44A2-8FFE-DF99D719FF4F}"/>
                </a:ext>
              </a:extLst>
            </p:cNvPr>
            <p:cNvSpPr/>
            <p:nvPr/>
          </p:nvSpPr>
          <p:spPr>
            <a:xfrm>
              <a:off x="7119526" y="3536632"/>
              <a:ext cx="419100" cy="419100"/>
            </a:xfrm>
            <a:custGeom>
              <a:avLst/>
              <a:gdLst>
                <a:gd name="connsiteX0" fmla="*/ 209550 w 419100"/>
                <a:gd name="connsiteY0" fmla="*/ 0 h 419100"/>
                <a:gd name="connsiteX1" fmla="*/ 0 w 419100"/>
                <a:gd name="connsiteY1" fmla="*/ 209550 h 419100"/>
                <a:gd name="connsiteX2" fmla="*/ 209550 w 419100"/>
                <a:gd name="connsiteY2" fmla="*/ 419100 h 419100"/>
                <a:gd name="connsiteX3" fmla="*/ 419100 w 419100"/>
                <a:gd name="connsiteY3" fmla="*/ 209550 h 419100"/>
                <a:gd name="connsiteX4" fmla="*/ 209550 w 419100"/>
                <a:gd name="connsiteY4" fmla="*/ 0 h 419100"/>
                <a:gd name="connsiteX5" fmla="*/ 209550 w 419100"/>
                <a:gd name="connsiteY5" fmla="*/ 361950 h 419100"/>
                <a:gd name="connsiteX6" fmla="*/ 57150 w 419100"/>
                <a:gd name="connsiteY6" fmla="*/ 209550 h 419100"/>
                <a:gd name="connsiteX7" fmla="*/ 209550 w 419100"/>
                <a:gd name="connsiteY7" fmla="*/ 57150 h 419100"/>
                <a:gd name="connsiteX8" fmla="*/ 361950 w 419100"/>
                <a:gd name="connsiteY8" fmla="*/ 209550 h 419100"/>
                <a:gd name="connsiteX9" fmla="*/ 209550 w 419100"/>
                <a:gd name="connsiteY9" fmla="*/ 36195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9100" h="419100">
                  <a:moveTo>
                    <a:pt x="209550" y="0"/>
                  </a:moveTo>
                  <a:cubicBezTo>
                    <a:pt x="94298" y="0"/>
                    <a:pt x="0" y="94298"/>
                    <a:pt x="0" y="209550"/>
                  </a:cubicBezTo>
                  <a:cubicBezTo>
                    <a:pt x="0" y="324803"/>
                    <a:pt x="94298" y="419100"/>
                    <a:pt x="209550" y="419100"/>
                  </a:cubicBezTo>
                  <a:cubicBezTo>
                    <a:pt x="324803" y="419100"/>
                    <a:pt x="419100" y="324803"/>
                    <a:pt x="419100" y="209550"/>
                  </a:cubicBezTo>
                  <a:cubicBezTo>
                    <a:pt x="419100" y="94298"/>
                    <a:pt x="324803" y="0"/>
                    <a:pt x="209550" y="0"/>
                  </a:cubicBezTo>
                  <a:moveTo>
                    <a:pt x="209550" y="361950"/>
                  </a:moveTo>
                  <a:cubicBezTo>
                    <a:pt x="125730" y="361950"/>
                    <a:pt x="57150" y="293370"/>
                    <a:pt x="57150" y="209550"/>
                  </a:cubicBezTo>
                  <a:cubicBezTo>
                    <a:pt x="57150" y="125730"/>
                    <a:pt x="125730" y="57150"/>
                    <a:pt x="209550" y="57150"/>
                  </a:cubicBezTo>
                  <a:cubicBezTo>
                    <a:pt x="293370" y="57150"/>
                    <a:pt x="361950" y="125730"/>
                    <a:pt x="361950" y="209550"/>
                  </a:cubicBezTo>
                  <a:cubicBezTo>
                    <a:pt x="361950" y="293370"/>
                    <a:pt x="293370" y="361950"/>
                    <a:pt x="209550" y="361950"/>
                  </a:cubicBezTo>
                </a:path>
              </a:pathLst>
            </a:custGeom>
            <a:grpFill/>
            <a:ln w="9525" cap="flat">
              <a:noFill/>
              <a:prstDash val="solid"/>
              <a:miter/>
            </a:ln>
          </p:spPr>
          <p:txBody>
            <a:bodyPr rtlCol="0" anchor="ctr"/>
            <a:lstStyle/>
            <a:p>
              <a:endParaRPr lang="en-ID"/>
            </a:p>
          </p:txBody>
        </p:sp>
        <p:sp>
          <p:nvSpPr>
            <p:cNvPr id="65" name="Freeform: Shape 64">
              <a:extLst>
                <a:ext uri="{FF2B5EF4-FFF2-40B4-BE49-F238E27FC236}">
                  <a16:creationId xmlns:a16="http://schemas.microsoft.com/office/drawing/2014/main" id="{0BE8DC50-4E5B-4CB0-9DDC-366DB661FE99}"/>
                </a:ext>
              </a:extLst>
            </p:cNvPr>
            <p:cNvSpPr/>
            <p:nvPr/>
          </p:nvSpPr>
          <p:spPr>
            <a:xfrm>
              <a:off x="7380511" y="3207067"/>
              <a:ext cx="220979" cy="344805"/>
            </a:xfrm>
            <a:custGeom>
              <a:avLst/>
              <a:gdLst>
                <a:gd name="connsiteX0" fmla="*/ 0 w 220979"/>
                <a:gd name="connsiteY0" fmla="*/ 296228 h 344805"/>
                <a:gd name="connsiteX1" fmla="*/ 103823 w 220979"/>
                <a:gd name="connsiteY1" fmla="*/ 344805 h 344805"/>
                <a:gd name="connsiteX2" fmla="*/ 220980 w 220979"/>
                <a:gd name="connsiteY2" fmla="*/ 80010 h 344805"/>
                <a:gd name="connsiteX3" fmla="*/ 167640 w 220979"/>
                <a:gd name="connsiteY3" fmla="*/ 0 h 344805"/>
                <a:gd name="connsiteX4" fmla="*/ 133350 w 220979"/>
                <a:gd name="connsiteY4" fmla="*/ 0 h 344805"/>
                <a:gd name="connsiteX5" fmla="*/ 59055 w 220979"/>
                <a:gd name="connsiteY5" fmla="*/ 162878 h 344805"/>
                <a:gd name="connsiteX6" fmla="*/ 0 w 220979"/>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979" h="344805">
                  <a:moveTo>
                    <a:pt x="0" y="296228"/>
                  </a:moveTo>
                  <a:cubicBezTo>
                    <a:pt x="38100" y="304800"/>
                    <a:pt x="73342" y="320993"/>
                    <a:pt x="103823" y="344805"/>
                  </a:cubicBezTo>
                  <a:lnTo>
                    <a:pt x="220980" y="80010"/>
                  </a:lnTo>
                  <a:lnTo>
                    <a:pt x="167640" y="0"/>
                  </a:lnTo>
                  <a:lnTo>
                    <a:pt x="133350" y="0"/>
                  </a:lnTo>
                  <a:lnTo>
                    <a:pt x="59055" y="162878"/>
                  </a:lnTo>
                  <a:lnTo>
                    <a:pt x="0" y="296228"/>
                  </a:lnTo>
                  <a:close/>
                </a:path>
              </a:pathLst>
            </a:custGeom>
            <a:grpFill/>
            <a:ln w="9525" cap="flat">
              <a:noFill/>
              <a:prstDash val="solid"/>
              <a:miter/>
            </a:ln>
          </p:spPr>
          <p:txBody>
            <a:bodyPr rtlCol="0" anchor="ctr"/>
            <a:lstStyle/>
            <a:p>
              <a:endParaRPr lang="en-ID"/>
            </a:p>
          </p:txBody>
        </p:sp>
        <p:sp>
          <p:nvSpPr>
            <p:cNvPr id="66" name="Freeform: Shape 65">
              <a:extLst>
                <a:ext uri="{FF2B5EF4-FFF2-40B4-BE49-F238E27FC236}">
                  <a16:creationId xmlns:a16="http://schemas.microsoft.com/office/drawing/2014/main" id="{5A7E3520-0F70-4F46-9920-85FA01D139E3}"/>
                </a:ext>
              </a:extLst>
            </p:cNvPr>
            <p:cNvSpPr/>
            <p:nvPr/>
          </p:nvSpPr>
          <p:spPr>
            <a:xfrm>
              <a:off x="7057613" y="3207067"/>
              <a:ext cx="220027" cy="344805"/>
            </a:xfrm>
            <a:custGeom>
              <a:avLst/>
              <a:gdLst>
                <a:gd name="connsiteX0" fmla="*/ 220027 w 220027"/>
                <a:gd name="connsiteY0" fmla="*/ 296228 h 344805"/>
                <a:gd name="connsiteX1" fmla="*/ 160973 w 220027"/>
                <a:gd name="connsiteY1" fmla="*/ 162878 h 344805"/>
                <a:gd name="connsiteX2" fmla="*/ 86678 w 220027"/>
                <a:gd name="connsiteY2" fmla="*/ 0 h 344805"/>
                <a:gd name="connsiteX3" fmla="*/ 52388 w 220027"/>
                <a:gd name="connsiteY3" fmla="*/ 0 h 344805"/>
                <a:gd name="connsiteX4" fmla="*/ 0 w 220027"/>
                <a:gd name="connsiteY4" fmla="*/ 80010 h 344805"/>
                <a:gd name="connsiteX5" fmla="*/ 117157 w 220027"/>
                <a:gd name="connsiteY5" fmla="*/ 344805 h 344805"/>
                <a:gd name="connsiteX6" fmla="*/ 220027 w 220027"/>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027" h="344805">
                  <a:moveTo>
                    <a:pt x="220027" y="296228"/>
                  </a:moveTo>
                  <a:lnTo>
                    <a:pt x="160973" y="162878"/>
                  </a:lnTo>
                  <a:lnTo>
                    <a:pt x="86678" y="0"/>
                  </a:lnTo>
                  <a:lnTo>
                    <a:pt x="52388" y="0"/>
                  </a:lnTo>
                  <a:lnTo>
                    <a:pt x="0" y="80010"/>
                  </a:lnTo>
                  <a:lnTo>
                    <a:pt x="117157" y="344805"/>
                  </a:lnTo>
                  <a:cubicBezTo>
                    <a:pt x="146685" y="321945"/>
                    <a:pt x="181927" y="304800"/>
                    <a:pt x="220027" y="296228"/>
                  </a:cubicBezTo>
                </a:path>
              </a:pathLst>
            </a:custGeom>
            <a:grpFill/>
            <a:ln w="9525" cap="flat">
              <a:noFill/>
              <a:prstDash val="solid"/>
              <a:miter/>
            </a:ln>
          </p:spPr>
          <p:txBody>
            <a:bodyPr rtlCol="0" anchor="ctr"/>
            <a:lstStyle/>
            <a:p>
              <a:endParaRPr lang="en-ID"/>
            </a:p>
          </p:txBody>
        </p:sp>
        <p:sp>
          <p:nvSpPr>
            <p:cNvPr id="67" name="Freeform: Shape 66">
              <a:extLst>
                <a:ext uri="{FF2B5EF4-FFF2-40B4-BE49-F238E27FC236}">
                  <a16:creationId xmlns:a16="http://schemas.microsoft.com/office/drawing/2014/main" id="{DDF651AB-C2C6-4F44-A834-DCDD8499FA47}"/>
                </a:ext>
              </a:extLst>
            </p:cNvPr>
            <p:cNvSpPr/>
            <p:nvPr/>
          </p:nvSpPr>
          <p:spPr>
            <a:xfrm>
              <a:off x="7186201" y="3208020"/>
              <a:ext cx="285750" cy="114299"/>
            </a:xfrm>
            <a:custGeom>
              <a:avLst/>
              <a:gdLst>
                <a:gd name="connsiteX0" fmla="*/ 233363 w 285750"/>
                <a:gd name="connsiteY0" fmla="*/ 114300 h 114299"/>
                <a:gd name="connsiteX1" fmla="*/ 285750 w 285750"/>
                <a:gd name="connsiteY1" fmla="*/ 0 h 114299"/>
                <a:gd name="connsiteX2" fmla="*/ 0 w 285750"/>
                <a:gd name="connsiteY2" fmla="*/ 0 h 114299"/>
                <a:gd name="connsiteX3" fmla="*/ 52388 w 285750"/>
                <a:gd name="connsiteY3" fmla="*/ 114300 h 114299"/>
              </a:gdLst>
              <a:ahLst/>
              <a:cxnLst>
                <a:cxn ang="0">
                  <a:pos x="connsiteX0" y="connsiteY0"/>
                </a:cxn>
                <a:cxn ang="0">
                  <a:pos x="connsiteX1" y="connsiteY1"/>
                </a:cxn>
                <a:cxn ang="0">
                  <a:pos x="connsiteX2" y="connsiteY2"/>
                </a:cxn>
                <a:cxn ang="0">
                  <a:pos x="connsiteX3" y="connsiteY3"/>
                </a:cxn>
              </a:cxnLst>
              <a:rect l="l" t="t" r="r" b="b"/>
              <a:pathLst>
                <a:path w="285750" h="114299">
                  <a:moveTo>
                    <a:pt x="233363" y="114300"/>
                  </a:moveTo>
                  <a:lnTo>
                    <a:pt x="285750" y="0"/>
                  </a:lnTo>
                  <a:lnTo>
                    <a:pt x="0" y="0"/>
                  </a:lnTo>
                  <a:lnTo>
                    <a:pt x="52388" y="114300"/>
                  </a:lnTo>
                  <a:close/>
                </a:path>
              </a:pathLst>
            </a:custGeom>
            <a:grpFill/>
            <a:ln w="9525" cap="flat">
              <a:noFill/>
              <a:prstDash val="solid"/>
              <a:miter/>
            </a:ln>
          </p:spPr>
          <p:txBody>
            <a:bodyPr rtlCol="0" anchor="ctr"/>
            <a:lstStyle/>
            <a:p>
              <a:endParaRPr lang="en-ID"/>
            </a:p>
          </p:txBody>
        </p:sp>
      </p:grpSp>
      <p:sp>
        <p:nvSpPr>
          <p:cNvPr id="80" name="TextBox 79">
            <a:extLst>
              <a:ext uri="{FF2B5EF4-FFF2-40B4-BE49-F238E27FC236}">
                <a16:creationId xmlns:a16="http://schemas.microsoft.com/office/drawing/2014/main" id="{317BD250-3AEE-4549-9C2F-777B21B407D6}"/>
              </a:ext>
            </a:extLst>
          </p:cNvPr>
          <p:cNvSpPr txBox="1"/>
          <p:nvPr/>
        </p:nvSpPr>
        <p:spPr>
          <a:xfrm>
            <a:off x="6194971" y="4513749"/>
            <a:ext cx="1912565" cy="400110"/>
          </a:xfrm>
          <a:prstGeom prst="rect">
            <a:avLst/>
          </a:prstGeom>
          <a:noFill/>
        </p:spPr>
        <p:txBody>
          <a:bodyPr wrap="square" rtlCol="0">
            <a:spAutoFit/>
          </a:bodyPr>
          <a:lstStyle/>
          <a:p>
            <a:pPr algn="ctr"/>
            <a:r>
              <a:rPr lang="en-US" sz="2000" b="1" dirty="0">
                <a:solidFill>
                  <a:schemeClr val="bg2"/>
                </a:solidFill>
                <a:latin typeface="+mj-lt"/>
              </a:rPr>
              <a:t>Description</a:t>
            </a:r>
            <a:endParaRPr lang="en-ID" sz="2000" b="1" dirty="0">
              <a:solidFill>
                <a:schemeClr val="bg2"/>
              </a:solidFill>
              <a:latin typeface="+mj-lt"/>
            </a:endParaRPr>
          </a:p>
        </p:txBody>
      </p:sp>
      <p:sp>
        <p:nvSpPr>
          <p:cNvPr id="81" name="TextBox 80">
            <a:extLst>
              <a:ext uri="{FF2B5EF4-FFF2-40B4-BE49-F238E27FC236}">
                <a16:creationId xmlns:a16="http://schemas.microsoft.com/office/drawing/2014/main" id="{74B4F8C7-717C-4363-80FA-D48B8671554F}"/>
              </a:ext>
            </a:extLst>
          </p:cNvPr>
          <p:cNvSpPr txBox="1"/>
          <p:nvPr/>
        </p:nvSpPr>
        <p:spPr>
          <a:xfrm>
            <a:off x="5964787" y="4863376"/>
            <a:ext cx="2372932" cy="614014"/>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 of my entire</a:t>
            </a:r>
          </a:p>
        </p:txBody>
      </p:sp>
      <p:grpSp>
        <p:nvGrpSpPr>
          <p:cNvPr id="89" name="Group 88">
            <a:extLst>
              <a:ext uri="{FF2B5EF4-FFF2-40B4-BE49-F238E27FC236}">
                <a16:creationId xmlns:a16="http://schemas.microsoft.com/office/drawing/2014/main" id="{7D9CEE1F-58E1-49BF-8DB6-1E7396DE5AA3}"/>
              </a:ext>
            </a:extLst>
          </p:cNvPr>
          <p:cNvGrpSpPr/>
          <p:nvPr/>
        </p:nvGrpSpPr>
        <p:grpSpPr>
          <a:xfrm>
            <a:off x="6779302" y="3616371"/>
            <a:ext cx="742949" cy="751522"/>
            <a:chOff x="6957601" y="4789231"/>
            <a:chExt cx="742949" cy="751522"/>
          </a:xfrm>
          <a:solidFill>
            <a:schemeClr val="bg2"/>
          </a:solidFill>
        </p:grpSpPr>
        <p:sp>
          <p:nvSpPr>
            <p:cNvPr id="90" name="Freeform: Shape 89">
              <a:extLst>
                <a:ext uri="{FF2B5EF4-FFF2-40B4-BE49-F238E27FC236}">
                  <a16:creationId xmlns:a16="http://schemas.microsoft.com/office/drawing/2014/main" id="{0C187C01-9B7D-4004-BB85-FB1FB9BF6A91}"/>
                </a:ext>
              </a:extLst>
            </p:cNvPr>
            <p:cNvSpPr/>
            <p:nvPr/>
          </p:nvSpPr>
          <p:spPr>
            <a:xfrm>
              <a:off x="6967126" y="5253867"/>
              <a:ext cx="276225" cy="98474"/>
            </a:xfrm>
            <a:custGeom>
              <a:avLst/>
              <a:gdLst>
                <a:gd name="connsiteX0" fmla="*/ 276225 w 276225"/>
                <a:gd name="connsiteY0" fmla="*/ 85909 h 98474"/>
                <a:gd name="connsiteX1" fmla="*/ 149543 w 276225"/>
                <a:gd name="connsiteY1" fmla="*/ 7804 h 98474"/>
                <a:gd name="connsiteX2" fmla="*/ 0 w 276225"/>
                <a:gd name="connsiteY2" fmla="*/ 12566 h 98474"/>
                <a:gd name="connsiteX3" fmla="*/ 126682 w 276225"/>
                <a:gd name="connsiteY3" fmla="*/ 90671 h 98474"/>
                <a:gd name="connsiteX4" fmla="*/ 276225 w 276225"/>
                <a:gd name="connsiteY4" fmla="*/ 85909 h 98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225" h="98474">
                  <a:moveTo>
                    <a:pt x="276225" y="85909"/>
                  </a:moveTo>
                  <a:cubicBezTo>
                    <a:pt x="276225" y="85909"/>
                    <a:pt x="225743" y="27806"/>
                    <a:pt x="149543" y="7804"/>
                  </a:cubicBezTo>
                  <a:cubicBezTo>
                    <a:pt x="73343" y="-12199"/>
                    <a:pt x="0" y="12566"/>
                    <a:pt x="0" y="12566"/>
                  </a:cubicBezTo>
                  <a:cubicBezTo>
                    <a:pt x="0" y="12566"/>
                    <a:pt x="50483" y="70669"/>
                    <a:pt x="126682" y="90671"/>
                  </a:cubicBezTo>
                  <a:cubicBezTo>
                    <a:pt x="202883" y="110674"/>
                    <a:pt x="276225" y="85909"/>
                    <a:pt x="276225" y="85909"/>
                  </a:cubicBezTo>
                  <a:close/>
                </a:path>
              </a:pathLst>
            </a:custGeom>
            <a:grpFill/>
            <a:ln w="9525" cap="flat">
              <a:noFill/>
              <a:prstDash val="solid"/>
              <a:miter/>
            </a:ln>
          </p:spPr>
          <p:txBody>
            <a:bodyPr rtlCol="0" anchor="ctr"/>
            <a:lstStyle/>
            <a:p>
              <a:endParaRPr lang="en-ID"/>
            </a:p>
          </p:txBody>
        </p:sp>
        <p:sp>
          <p:nvSpPr>
            <p:cNvPr id="91" name="Freeform: Shape 90">
              <a:extLst>
                <a:ext uri="{FF2B5EF4-FFF2-40B4-BE49-F238E27FC236}">
                  <a16:creationId xmlns:a16="http://schemas.microsoft.com/office/drawing/2014/main" id="{E7B57A1F-0857-4566-9389-46B060ACE7C0}"/>
                </a:ext>
              </a:extLst>
            </p:cNvPr>
            <p:cNvSpPr/>
            <p:nvPr/>
          </p:nvSpPr>
          <p:spPr>
            <a:xfrm>
              <a:off x="6957601" y="5051169"/>
              <a:ext cx="201930" cy="201930"/>
            </a:xfrm>
            <a:custGeom>
              <a:avLst/>
              <a:gdLst>
                <a:gd name="connsiteX0" fmla="*/ 201930 w 201930"/>
                <a:gd name="connsiteY0" fmla="*/ 201930 h 201930"/>
                <a:gd name="connsiteX1" fmla="*/ 131445 w 201930"/>
                <a:gd name="connsiteY1" fmla="*/ 70485 h 201930"/>
                <a:gd name="connsiteX2" fmla="*/ 0 w 201930"/>
                <a:gd name="connsiteY2" fmla="*/ 0 h 201930"/>
                <a:gd name="connsiteX3" fmla="*/ 70485 w 201930"/>
                <a:gd name="connsiteY3" fmla="*/ 131445 h 201930"/>
                <a:gd name="connsiteX4" fmla="*/ 201930 w 201930"/>
                <a:gd name="connsiteY4" fmla="*/ 201930 h 20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30" h="201930">
                  <a:moveTo>
                    <a:pt x="201930" y="201930"/>
                  </a:moveTo>
                  <a:cubicBezTo>
                    <a:pt x="201930" y="201930"/>
                    <a:pt x="186690" y="126682"/>
                    <a:pt x="131445" y="70485"/>
                  </a:cubicBezTo>
                  <a:cubicBezTo>
                    <a:pt x="75248" y="15240"/>
                    <a:pt x="0" y="0"/>
                    <a:pt x="0" y="0"/>
                  </a:cubicBezTo>
                  <a:cubicBezTo>
                    <a:pt x="0" y="0"/>
                    <a:pt x="15240" y="75248"/>
                    <a:pt x="70485" y="131445"/>
                  </a:cubicBezTo>
                  <a:cubicBezTo>
                    <a:pt x="126682" y="186690"/>
                    <a:pt x="201930" y="201930"/>
                    <a:pt x="201930" y="201930"/>
                  </a:cubicBez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069756BE-2296-403C-9B4F-700BBA0102D3}"/>
                </a:ext>
              </a:extLst>
            </p:cNvPr>
            <p:cNvSpPr/>
            <p:nvPr/>
          </p:nvSpPr>
          <p:spPr>
            <a:xfrm>
              <a:off x="7046952" y="4862574"/>
              <a:ext cx="98474" cy="276225"/>
            </a:xfrm>
            <a:custGeom>
              <a:avLst/>
              <a:gdLst>
                <a:gd name="connsiteX0" fmla="*/ 85909 w 98474"/>
                <a:gd name="connsiteY0" fmla="*/ 276225 h 276225"/>
                <a:gd name="connsiteX1" fmla="*/ 90671 w 98474"/>
                <a:gd name="connsiteY1" fmla="*/ 126682 h 276225"/>
                <a:gd name="connsiteX2" fmla="*/ 12566 w 98474"/>
                <a:gd name="connsiteY2" fmla="*/ 0 h 276225"/>
                <a:gd name="connsiteX3" fmla="*/ 7804 w 98474"/>
                <a:gd name="connsiteY3" fmla="*/ 149542 h 276225"/>
                <a:gd name="connsiteX4" fmla="*/ 85909 w 98474"/>
                <a:gd name="connsiteY4" fmla="*/ 276225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85909" y="276225"/>
                  </a:moveTo>
                  <a:cubicBezTo>
                    <a:pt x="85909" y="276225"/>
                    <a:pt x="110674" y="202883"/>
                    <a:pt x="90671" y="126682"/>
                  </a:cubicBezTo>
                  <a:cubicBezTo>
                    <a:pt x="70669" y="50482"/>
                    <a:pt x="12566" y="0"/>
                    <a:pt x="12566" y="0"/>
                  </a:cubicBezTo>
                  <a:cubicBezTo>
                    <a:pt x="12566" y="0"/>
                    <a:pt x="-12199" y="73342"/>
                    <a:pt x="7804" y="149542"/>
                  </a:cubicBezTo>
                  <a:cubicBezTo>
                    <a:pt x="27806" y="225743"/>
                    <a:pt x="85909" y="276225"/>
                    <a:pt x="85909" y="276225"/>
                  </a:cubicBezTo>
                  <a:close/>
                </a:path>
              </a:pathLst>
            </a:custGeom>
            <a:grpFill/>
            <a:ln w="9525" cap="flat">
              <a:noFill/>
              <a:prstDash val="solid"/>
              <a:miter/>
            </a:ln>
          </p:spPr>
          <p:txBody>
            <a:bodyPr rtlCol="0" anchor="ctr"/>
            <a:lstStyle/>
            <a:p>
              <a:endParaRPr lang="en-ID"/>
            </a:p>
          </p:txBody>
        </p:sp>
        <p:sp>
          <p:nvSpPr>
            <p:cNvPr id="93" name="Freeform: Shape 92">
              <a:extLst>
                <a:ext uri="{FF2B5EF4-FFF2-40B4-BE49-F238E27FC236}">
                  <a16:creationId xmlns:a16="http://schemas.microsoft.com/office/drawing/2014/main" id="{9B8E5B85-AED0-4D7D-8D23-B969B650C38F}"/>
                </a:ext>
              </a:extLst>
            </p:cNvPr>
            <p:cNvSpPr/>
            <p:nvPr/>
          </p:nvSpPr>
          <p:spPr>
            <a:xfrm>
              <a:off x="7161252" y="4789231"/>
              <a:ext cx="98474" cy="276225"/>
            </a:xfrm>
            <a:custGeom>
              <a:avLst/>
              <a:gdLst>
                <a:gd name="connsiteX0" fmla="*/ 90671 w 98474"/>
                <a:gd name="connsiteY0" fmla="*/ 149543 h 276225"/>
                <a:gd name="connsiteX1" fmla="*/ 85909 w 98474"/>
                <a:gd name="connsiteY1" fmla="*/ 0 h 276225"/>
                <a:gd name="connsiteX2" fmla="*/ 7804 w 98474"/>
                <a:gd name="connsiteY2" fmla="*/ 126682 h 276225"/>
                <a:gd name="connsiteX3" fmla="*/ 12566 w 98474"/>
                <a:gd name="connsiteY3" fmla="*/ 276225 h 276225"/>
                <a:gd name="connsiteX4" fmla="*/ 90671 w 98474"/>
                <a:gd name="connsiteY4" fmla="*/ 149543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90671" y="149543"/>
                  </a:moveTo>
                  <a:cubicBezTo>
                    <a:pt x="110674" y="73343"/>
                    <a:pt x="85909" y="0"/>
                    <a:pt x="85909" y="0"/>
                  </a:cubicBezTo>
                  <a:cubicBezTo>
                    <a:pt x="85909" y="0"/>
                    <a:pt x="27806" y="50483"/>
                    <a:pt x="7804" y="126682"/>
                  </a:cubicBezTo>
                  <a:cubicBezTo>
                    <a:pt x="-12199" y="202883"/>
                    <a:pt x="12566" y="276225"/>
                    <a:pt x="12566" y="276225"/>
                  </a:cubicBezTo>
                  <a:cubicBezTo>
                    <a:pt x="12566" y="276225"/>
                    <a:pt x="69716" y="225743"/>
                    <a:pt x="90671" y="149543"/>
                  </a:cubicBezTo>
                  <a:close/>
                </a:path>
              </a:pathLst>
            </a:custGeom>
            <a:grpFill/>
            <a:ln w="9525" cap="flat">
              <a:noFill/>
              <a:prstDash val="solid"/>
              <a:miter/>
            </a:ln>
          </p:spPr>
          <p:txBody>
            <a:bodyPr rtlCol="0" anchor="ctr"/>
            <a:lstStyle/>
            <a:p>
              <a:endParaRPr lang="en-ID"/>
            </a:p>
          </p:txBody>
        </p:sp>
        <p:sp>
          <p:nvSpPr>
            <p:cNvPr id="94" name="Freeform: Shape 93">
              <a:extLst>
                <a:ext uri="{FF2B5EF4-FFF2-40B4-BE49-F238E27FC236}">
                  <a16:creationId xmlns:a16="http://schemas.microsoft.com/office/drawing/2014/main" id="{14947972-EF94-47E8-A949-920F509879DD}"/>
                </a:ext>
              </a:extLst>
            </p:cNvPr>
            <p:cNvSpPr/>
            <p:nvPr/>
          </p:nvSpPr>
          <p:spPr>
            <a:xfrm>
              <a:off x="7414801" y="5253450"/>
              <a:ext cx="276225" cy="98892"/>
            </a:xfrm>
            <a:custGeom>
              <a:avLst/>
              <a:gdLst>
                <a:gd name="connsiteX0" fmla="*/ 126683 w 276225"/>
                <a:gd name="connsiteY0" fmla="*/ 8221 h 98892"/>
                <a:gd name="connsiteX1" fmla="*/ 0 w 276225"/>
                <a:gd name="connsiteY1" fmla="*/ 86326 h 98892"/>
                <a:gd name="connsiteX2" fmla="*/ 149542 w 276225"/>
                <a:gd name="connsiteY2" fmla="*/ 91088 h 98892"/>
                <a:gd name="connsiteX3" fmla="*/ 276225 w 276225"/>
                <a:gd name="connsiteY3" fmla="*/ 12983 h 98892"/>
                <a:gd name="connsiteX4" fmla="*/ 126683 w 276225"/>
                <a:gd name="connsiteY4" fmla="*/ 8221 h 98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225" h="98892">
                  <a:moveTo>
                    <a:pt x="126683" y="8221"/>
                  </a:moveTo>
                  <a:cubicBezTo>
                    <a:pt x="50482" y="28223"/>
                    <a:pt x="0" y="86326"/>
                    <a:pt x="0" y="86326"/>
                  </a:cubicBezTo>
                  <a:cubicBezTo>
                    <a:pt x="0" y="86326"/>
                    <a:pt x="73342" y="111091"/>
                    <a:pt x="149542" y="91088"/>
                  </a:cubicBezTo>
                  <a:cubicBezTo>
                    <a:pt x="225742" y="71086"/>
                    <a:pt x="276225" y="12983"/>
                    <a:pt x="276225" y="12983"/>
                  </a:cubicBezTo>
                  <a:cubicBezTo>
                    <a:pt x="276225" y="12983"/>
                    <a:pt x="202883" y="-12734"/>
                    <a:pt x="126683" y="8221"/>
                  </a:cubicBezTo>
                  <a:close/>
                </a:path>
              </a:pathLst>
            </a:custGeom>
            <a:grpFill/>
            <a:ln w="9525" cap="flat">
              <a:noFill/>
              <a:prstDash val="solid"/>
              <a:miter/>
            </a:ln>
          </p:spPr>
          <p:txBody>
            <a:bodyPr rtlCol="0" anchor="ctr"/>
            <a:lstStyle/>
            <a:p>
              <a:endParaRPr lang="en-ID"/>
            </a:p>
          </p:txBody>
        </p:sp>
        <p:sp>
          <p:nvSpPr>
            <p:cNvPr id="95" name="Freeform: Shape 94">
              <a:extLst>
                <a:ext uri="{FF2B5EF4-FFF2-40B4-BE49-F238E27FC236}">
                  <a16:creationId xmlns:a16="http://schemas.microsoft.com/office/drawing/2014/main" id="{BDAD2391-B908-4E11-A95D-AF95CDFA539F}"/>
                </a:ext>
              </a:extLst>
            </p:cNvPr>
            <p:cNvSpPr/>
            <p:nvPr/>
          </p:nvSpPr>
          <p:spPr>
            <a:xfrm>
              <a:off x="7498621" y="5051169"/>
              <a:ext cx="201929" cy="201930"/>
            </a:xfrm>
            <a:custGeom>
              <a:avLst/>
              <a:gdLst>
                <a:gd name="connsiteX0" fmla="*/ 201930 w 201929"/>
                <a:gd name="connsiteY0" fmla="*/ 0 h 201930"/>
                <a:gd name="connsiteX1" fmla="*/ 70485 w 201929"/>
                <a:gd name="connsiteY1" fmla="*/ 70485 h 201930"/>
                <a:gd name="connsiteX2" fmla="*/ 0 w 201929"/>
                <a:gd name="connsiteY2" fmla="*/ 201930 h 201930"/>
                <a:gd name="connsiteX3" fmla="*/ 131445 w 201929"/>
                <a:gd name="connsiteY3" fmla="*/ 131445 h 201930"/>
                <a:gd name="connsiteX4" fmla="*/ 201930 w 201929"/>
                <a:gd name="connsiteY4" fmla="*/ 0 h 20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29" h="201930">
                  <a:moveTo>
                    <a:pt x="201930" y="0"/>
                  </a:moveTo>
                  <a:cubicBezTo>
                    <a:pt x="201930" y="0"/>
                    <a:pt x="126682" y="15240"/>
                    <a:pt x="70485" y="70485"/>
                  </a:cubicBezTo>
                  <a:cubicBezTo>
                    <a:pt x="14288" y="126682"/>
                    <a:pt x="0" y="201930"/>
                    <a:pt x="0" y="201930"/>
                  </a:cubicBezTo>
                  <a:cubicBezTo>
                    <a:pt x="0" y="201930"/>
                    <a:pt x="75247" y="186690"/>
                    <a:pt x="131445" y="131445"/>
                  </a:cubicBezTo>
                  <a:cubicBezTo>
                    <a:pt x="186690" y="75248"/>
                    <a:pt x="201930" y="0"/>
                    <a:pt x="201930" y="0"/>
                  </a:cubicBezTo>
                  <a:close/>
                </a:path>
              </a:pathLst>
            </a:custGeom>
            <a:grpFill/>
            <a:ln w="9525" cap="flat">
              <a:noFill/>
              <a:prstDash val="solid"/>
              <a:miter/>
            </a:ln>
          </p:spPr>
          <p:txBody>
            <a:bodyPr rtlCol="0" anchor="ctr"/>
            <a:lstStyle/>
            <a:p>
              <a:endParaRPr lang="en-ID"/>
            </a:p>
          </p:txBody>
        </p:sp>
        <p:sp>
          <p:nvSpPr>
            <p:cNvPr id="96" name="Freeform: Shape 95">
              <a:extLst>
                <a:ext uri="{FF2B5EF4-FFF2-40B4-BE49-F238E27FC236}">
                  <a16:creationId xmlns:a16="http://schemas.microsoft.com/office/drawing/2014/main" id="{AD567295-EA3A-4F3E-95B5-3C69A65EECCD}"/>
                </a:ext>
              </a:extLst>
            </p:cNvPr>
            <p:cNvSpPr/>
            <p:nvPr/>
          </p:nvSpPr>
          <p:spPr>
            <a:xfrm>
              <a:off x="7513677" y="4862574"/>
              <a:ext cx="98474" cy="276225"/>
            </a:xfrm>
            <a:custGeom>
              <a:avLst/>
              <a:gdLst>
                <a:gd name="connsiteX0" fmla="*/ 90671 w 98474"/>
                <a:gd name="connsiteY0" fmla="*/ 149542 h 276225"/>
                <a:gd name="connsiteX1" fmla="*/ 85909 w 98474"/>
                <a:gd name="connsiteY1" fmla="*/ 0 h 276225"/>
                <a:gd name="connsiteX2" fmla="*/ 7804 w 98474"/>
                <a:gd name="connsiteY2" fmla="*/ 126682 h 276225"/>
                <a:gd name="connsiteX3" fmla="*/ 12566 w 98474"/>
                <a:gd name="connsiteY3" fmla="*/ 276225 h 276225"/>
                <a:gd name="connsiteX4" fmla="*/ 90671 w 98474"/>
                <a:gd name="connsiteY4" fmla="*/ 149542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90671" y="149542"/>
                  </a:moveTo>
                  <a:cubicBezTo>
                    <a:pt x="110674" y="73342"/>
                    <a:pt x="85909" y="0"/>
                    <a:pt x="85909" y="0"/>
                  </a:cubicBezTo>
                  <a:cubicBezTo>
                    <a:pt x="85909" y="0"/>
                    <a:pt x="27806" y="50482"/>
                    <a:pt x="7804" y="126682"/>
                  </a:cubicBezTo>
                  <a:cubicBezTo>
                    <a:pt x="-12199" y="202883"/>
                    <a:pt x="12566" y="276225"/>
                    <a:pt x="12566" y="276225"/>
                  </a:cubicBezTo>
                  <a:cubicBezTo>
                    <a:pt x="12566" y="276225"/>
                    <a:pt x="69716" y="225743"/>
                    <a:pt x="90671" y="149542"/>
                  </a:cubicBezTo>
                  <a:close/>
                </a:path>
              </a:pathLst>
            </a:custGeom>
            <a:grpFill/>
            <a:ln w="9525" cap="flat">
              <a:noFill/>
              <a:prstDash val="solid"/>
              <a:miter/>
            </a:ln>
          </p:spPr>
          <p:txBody>
            <a:bodyPr rtlCol="0" anchor="ctr"/>
            <a:lstStyle/>
            <a:p>
              <a:endParaRPr lang="en-ID"/>
            </a:p>
          </p:txBody>
        </p:sp>
        <p:sp>
          <p:nvSpPr>
            <p:cNvPr id="97" name="Freeform: Shape 96">
              <a:extLst>
                <a:ext uri="{FF2B5EF4-FFF2-40B4-BE49-F238E27FC236}">
                  <a16:creationId xmlns:a16="http://schemas.microsoft.com/office/drawing/2014/main" id="{F9893025-4931-44F7-A192-5B4F7C7C250B}"/>
                </a:ext>
              </a:extLst>
            </p:cNvPr>
            <p:cNvSpPr/>
            <p:nvPr/>
          </p:nvSpPr>
          <p:spPr>
            <a:xfrm>
              <a:off x="7399377" y="4789231"/>
              <a:ext cx="98474" cy="276225"/>
            </a:xfrm>
            <a:custGeom>
              <a:avLst/>
              <a:gdLst>
                <a:gd name="connsiteX0" fmla="*/ 85909 w 98474"/>
                <a:gd name="connsiteY0" fmla="*/ 276225 h 276225"/>
                <a:gd name="connsiteX1" fmla="*/ 90671 w 98474"/>
                <a:gd name="connsiteY1" fmla="*/ 126682 h 276225"/>
                <a:gd name="connsiteX2" fmla="*/ 12566 w 98474"/>
                <a:gd name="connsiteY2" fmla="*/ 0 h 276225"/>
                <a:gd name="connsiteX3" fmla="*/ 7804 w 98474"/>
                <a:gd name="connsiteY3" fmla="*/ 149543 h 276225"/>
                <a:gd name="connsiteX4" fmla="*/ 85909 w 98474"/>
                <a:gd name="connsiteY4" fmla="*/ 276225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85909" y="276225"/>
                  </a:moveTo>
                  <a:cubicBezTo>
                    <a:pt x="85909" y="276225"/>
                    <a:pt x="110674" y="202883"/>
                    <a:pt x="90671" y="126682"/>
                  </a:cubicBezTo>
                  <a:cubicBezTo>
                    <a:pt x="70669" y="50483"/>
                    <a:pt x="12566" y="0"/>
                    <a:pt x="12566" y="0"/>
                  </a:cubicBezTo>
                  <a:cubicBezTo>
                    <a:pt x="12566" y="0"/>
                    <a:pt x="-12199" y="73343"/>
                    <a:pt x="7804" y="149543"/>
                  </a:cubicBezTo>
                  <a:cubicBezTo>
                    <a:pt x="27806" y="225743"/>
                    <a:pt x="85909" y="276225"/>
                    <a:pt x="85909" y="276225"/>
                  </a:cubicBezTo>
                  <a:close/>
                </a:path>
              </a:pathLst>
            </a:custGeom>
            <a:grpFill/>
            <a:ln w="9525" cap="flat">
              <a:noFill/>
              <a:prstDash val="solid"/>
              <a:miter/>
            </a:ln>
          </p:spPr>
          <p:txBody>
            <a:bodyPr rtlCol="0" anchor="ctr"/>
            <a:lstStyle/>
            <a:p>
              <a:endParaRPr lang="en-ID"/>
            </a:p>
          </p:txBody>
        </p:sp>
        <p:sp>
          <p:nvSpPr>
            <p:cNvPr id="98" name="Freeform: Shape 97">
              <a:extLst>
                <a:ext uri="{FF2B5EF4-FFF2-40B4-BE49-F238E27FC236}">
                  <a16:creationId xmlns:a16="http://schemas.microsoft.com/office/drawing/2014/main" id="{CD5A1958-2602-4776-871B-4A35F3399538}"/>
                </a:ext>
              </a:extLst>
            </p:cNvPr>
            <p:cNvSpPr/>
            <p:nvPr/>
          </p:nvSpPr>
          <p:spPr>
            <a:xfrm>
              <a:off x="7067138" y="5362766"/>
              <a:ext cx="525779" cy="177987"/>
            </a:xfrm>
            <a:custGeom>
              <a:avLst/>
              <a:gdLst>
                <a:gd name="connsiteX0" fmla="*/ 397193 w 525779"/>
                <a:gd name="connsiteY0" fmla="*/ 8442 h 177987"/>
                <a:gd name="connsiteX1" fmla="*/ 261938 w 525779"/>
                <a:gd name="connsiteY1" fmla="*/ 8442 h 177987"/>
                <a:gd name="connsiteX2" fmla="*/ 126682 w 525779"/>
                <a:gd name="connsiteY2" fmla="*/ 7490 h 177987"/>
                <a:gd name="connsiteX3" fmla="*/ 0 w 525779"/>
                <a:gd name="connsiteY3" fmla="*/ 85595 h 177987"/>
                <a:gd name="connsiteX4" fmla="*/ 149543 w 525779"/>
                <a:gd name="connsiteY4" fmla="*/ 90357 h 177987"/>
                <a:gd name="connsiteX5" fmla="*/ 185738 w 525779"/>
                <a:gd name="connsiteY5" fmla="*/ 77022 h 177987"/>
                <a:gd name="connsiteX6" fmla="*/ 127635 w 525779"/>
                <a:gd name="connsiteY6" fmla="*/ 125600 h 177987"/>
                <a:gd name="connsiteX7" fmla="*/ 149543 w 525779"/>
                <a:gd name="connsiteY7" fmla="*/ 177987 h 177987"/>
                <a:gd name="connsiteX8" fmla="*/ 242888 w 525779"/>
                <a:gd name="connsiteY8" fmla="*/ 95120 h 177987"/>
                <a:gd name="connsiteX9" fmla="*/ 262890 w 525779"/>
                <a:gd name="connsiteY9" fmla="*/ 68450 h 177987"/>
                <a:gd name="connsiteX10" fmla="*/ 282893 w 525779"/>
                <a:gd name="connsiteY10" fmla="*/ 95120 h 177987"/>
                <a:gd name="connsiteX11" fmla="*/ 376238 w 525779"/>
                <a:gd name="connsiteY11" fmla="*/ 177987 h 177987"/>
                <a:gd name="connsiteX12" fmla="*/ 398145 w 525779"/>
                <a:gd name="connsiteY12" fmla="*/ 125600 h 177987"/>
                <a:gd name="connsiteX13" fmla="*/ 340043 w 525779"/>
                <a:gd name="connsiteY13" fmla="*/ 77022 h 177987"/>
                <a:gd name="connsiteX14" fmla="*/ 376238 w 525779"/>
                <a:gd name="connsiteY14" fmla="*/ 90357 h 177987"/>
                <a:gd name="connsiteX15" fmla="*/ 525780 w 525779"/>
                <a:gd name="connsiteY15" fmla="*/ 85595 h 177987"/>
                <a:gd name="connsiteX16" fmla="*/ 397193 w 525779"/>
                <a:gd name="connsiteY16" fmla="*/ 8442 h 177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25779" h="177987">
                  <a:moveTo>
                    <a:pt x="397193" y="8442"/>
                  </a:moveTo>
                  <a:cubicBezTo>
                    <a:pt x="340995" y="-6798"/>
                    <a:pt x="286703" y="2727"/>
                    <a:pt x="261938" y="8442"/>
                  </a:cubicBezTo>
                  <a:cubicBezTo>
                    <a:pt x="237173" y="2727"/>
                    <a:pt x="182880" y="-6798"/>
                    <a:pt x="126682" y="7490"/>
                  </a:cubicBezTo>
                  <a:cubicBezTo>
                    <a:pt x="50482" y="27492"/>
                    <a:pt x="0" y="85595"/>
                    <a:pt x="0" y="85595"/>
                  </a:cubicBezTo>
                  <a:cubicBezTo>
                    <a:pt x="0" y="85595"/>
                    <a:pt x="73343" y="110360"/>
                    <a:pt x="149543" y="90357"/>
                  </a:cubicBezTo>
                  <a:cubicBezTo>
                    <a:pt x="161925" y="86547"/>
                    <a:pt x="174308" y="82737"/>
                    <a:pt x="185738" y="77022"/>
                  </a:cubicBezTo>
                  <a:cubicBezTo>
                    <a:pt x="171450" y="97025"/>
                    <a:pt x="157163" y="113217"/>
                    <a:pt x="127635" y="125600"/>
                  </a:cubicBezTo>
                  <a:lnTo>
                    <a:pt x="149543" y="177987"/>
                  </a:lnTo>
                  <a:cubicBezTo>
                    <a:pt x="200977" y="156080"/>
                    <a:pt x="222885" y="123695"/>
                    <a:pt x="242888" y="95120"/>
                  </a:cubicBezTo>
                  <a:cubicBezTo>
                    <a:pt x="249555" y="85595"/>
                    <a:pt x="255270" y="77022"/>
                    <a:pt x="262890" y="68450"/>
                  </a:cubicBezTo>
                  <a:cubicBezTo>
                    <a:pt x="269558" y="77022"/>
                    <a:pt x="276225" y="85595"/>
                    <a:pt x="282893" y="95120"/>
                  </a:cubicBezTo>
                  <a:cubicBezTo>
                    <a:pt x="301943" y="123695"/>
                    <a:pt x="323850" y="156080"/>
                    <a:pt x="376238" y="177987"/>
                  </a:cubicBezTo>
                  <a:lnTo>
                    <a:pt x="398145" y="125600"/>
                  </a:lnTo>
                  <a:cubicBezTo>
                    <a:pt x="368618" y="113217"/>
                    <a:pt x="354330" y="97025"/>
                    <a:pt x="340043" y="77022"/>
                  </a:cubicBezTo>
                  <a:cubicBezTo>
                    <a:pt x="351473" y="81785"/>
                    <a:pt x="362903" y="86547"/>
                    <a:pt x="376238" y="90357"/>
                  </a:cubicBezTo>
                  <a:cubicBezTo>
                    <a:pt x="452438" y="110360"/>
                    <a:pt x="525780" y="85595"/>
                    <a:pt x="525780" y="85595"/>
                  </a:cubicBezTo>
                  <a:cubicBezTo>
                    <a:pt x="525780" y="85595"/>
                    <a:pt x="473392" y="28445"/>
                    <a:pt x="397193" y="8442"/>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4007107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500"/>
                                        <p:tgtEl>
                                          <p:spTgt spid="19"/>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up)">
                                      <p:cBhvr>
                                        <p:cTn id="11" dur="500"/>
                                        <p:tgtEl>
                                          <p:spTgt spid="4"/>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cBhvr>
                                        <p:cTn id="15" dur="500" fill="hold"/>
                                        <p:tgtEl>
                                          <p:spTgt spid="40"/>
                                        </p:tgtEl>
                                        <p:attrNameLst>
                                          <p:attrName>ppt_w</p:attrName>
                                        </p:attrNameLst>
                                      </p:cBhvr>
                                      <p:tavLst>
                                        <p:tav tm="0">
                                          <p:val>
                                            <p:fltVal val="0"/>
                                          </p:val>
                                        </p:tav>
                                        <p:tav tm="100000">
                                          <p:val>
                                            <p:strVal val="#ppt_w"/>
                                          </p:val>
                                        </p:tav>
                                      </p:tavLst>
                                    </p:anim>
                                    <p:anim calcmode="lin" valueType="num">
                                      <p:cBhvr>
                                        <p:cTn id="16" dur="500" fill="hold"/>
                                        <p:tgtEl>
                                          <p:spTgt spid="40"/>
                                        </p:tgtEl>
                                        <p:attrNameLst>
                                          <p:attrName>ppt_h</p:attrName>
                                        </p:attrNameLst>
                                      </p:cBhvr>
                                      <p:tavLst>
                                        <p:tav tm="0">
                                          <p:val>
                                            <p:fltVal val="0"/>
                                          </p:val>
                                        </p:tav>
                                        <p:tav tm="100000">
                                          <p:val>
                                            <p:strVal val="#ppt_h"/>
                                          </p:val>
                                        </p:tav>
                                      </p:tavLst>
                                    </p:anim>
                                    <p:animEffect transition="in" filter="fade">
                                      <p:cBhvr>
                                        <p:cTn id="17" dur="500"/>
                                        <p:tgtEl>
                                          <p:spTgt spid="40"/>
                                        </p:tgtEl>
                                      </p:cBhvr>
                                    </p:animEffect>
                                  </p:childTnLst>
                                </p:cTn>
                              </p:par>
                              <p:par>
                                <p:cTn id="18" presetID="53" presetClass="entr" presetSubtype="16" fill="hold" nodeType="withEffect">
                                  <p:stCondLst>
                                    <p:cond delay="0"/>
                                  </p:stCondLst>
                                  <p:childTnLst>
                                    <p:set>
                                      <p:cBhvr>
                                        <p:cTn id="19" dur="1" fill="hold">
                                          <p:stCondLst>
                                            <p:cond delay="0"/>
                                          </p:stCondLst>
                                        </p:cTn>
                                        <p:tgtEl>
                                          <p:spTgt spid="52"/>
                                        </p:tgtEl>
                                        <p:attrNameLst>
                                          <p:attrName>style.visibility</p:attrName>
                                        </p:attrNameLst>
                                      </p:cBhvr>
                                      <p:to>
                                        <p:strVal val="visible"/>
                                      </p:to>
                                    </p:set>
                                    <p:anim calcmode="lin" valueType="num">
                                      <p:cBhvr>
                                        <p:cTn id="20" dur="500" fill="hold"/>
                                        <p:tgtEl>
                                          <p:spTgt spid="52"/>
                                        </p:tgtEl>
                                        <p:attrNameLst>
                                          <p:attrName>ppt_w</p:attrName>
                                        </p:attrNameLst>
                                      </p:cBhvr>
                                      <p:tavLst>
                                        <p:tav tm="0">
                                          <p:val>
                                            <p:fltVal val="0"/>
                                          </p:val>
                                        </p:tav>
                                        <p:tav tm="100000">
                                          <p:val>
                                            <p:strVal val="#ppt_w"/>
                                          </p:val>
                                        </p:tav>
                                      </p:tavLst>
                                    </p:anim>
                                    <p:anim calcmode="lin" valueType="num">
                                      <p:cBhvr>
                                        <p:cTn id="21" dur="500" fill="hold"/>
                                        <p:tgtEl>
                                          <p:spTgt spid="52"/>
                                        </p:tgtEl>
                                        <p:attrNameLst>
                                          <p:attrName>ppt_h</p:attrName>
                                        </p:attrNameLst>
                                      </p:cBhvr>
                                      <p:tavLst>
                                        <p:tav tm="0">
                                          <p:val>
                                            <p:fltVal val="0"/>
                                          </p:val>
                                        </p:tav>
                                        <p:tav tm="100000">
                                          <p:val>
                                            <p:strVal val="#ppt_h"/>
                                          </p:val>
                                        </p:tav>
                                      </p:tavLst>
                                    </p:anim>
                                    <p:animEffect transition="in" filter="fade">
                                      <p:cBhvr>
                                        <p:cTn id="22" dur="500"/>
                                        <p:tgtEl>
                                          <p:spTgt spid="52"/>
                                        </p:tgtEl>
                                      </p:cBhvr>
                                    </p:animEffect>
                                  </p:childTnLst>
                                </p:cTn>
                              </p:par>
                            </p:childTnLst>
                          </p:cTn>
                        </p:par>
                        <p:par>
                          <p:cTn id="23" fill="hold">
                            <p:stCondLst>
                              <p:cond delay="1500"/>
                            </p:stCondLst>
                            <p:childTnLst>
                              <p:par>
                                <p:cTn id="24" presetID="22" presetClass="entr" presetSubtype="8" fill="hold" grpId="0" nodeType="afterEffect">
                                  <p:stCondLst>
                                    <p:cond delay="0"/>
                                  </p:stCondLst>
                                  <p:childTnLst>
                                    <p:set>
                                      <p:cBhvr>
                                        <p:cTn id="25" dur="1" fill="hold">
                                          <p:stCondLst>
                                            <p:cond delay="0"/>
                                          </p:stCondLst>
                                        </p:cTn>
                                        <p:tgtEl>
                                          <p:spTgt spid="39"/>
                                        </p:tgtEl>
                                        <p:attrNameLst>
                                          <p:attrName>style.visibility</p:attrName>
                                        </p:attrNameLst>
                                      </p:cBhvr>
                                      <p:to>
                                        <p:strVal val="visible"/>
                                      </p:to>
                                    </p:set>
                                    <p:animEffect transition="in" filter="wipe(left)">
                                      <p:cBhvr>
                                        <p:cTn id="26" dur="500"/>
                                        <p:tgtEl>
                                          <p:spTgt spid="39"/>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51"/>
                                        </p:tgtEl>
                                        <p:attrNameLst>
                                          <p:attrName>style.visibility</p:attrName>
                                        </p:attrNameLst>
                                      </p:cBhvr>
                                      <p:to>
                                        <p:strVal val="visible"/>
                                      </p:to>
                                    </p:set>
                                    <p:animEffect transition="in" filter="wipe(left)">
                                      <p:cBhvr>
                                        <p:cTn id="29" dur="500"/>
                                        <p:tgtEl>
                                          <p:spTgt spid="51"/>
                                        </p:tgtEl>
                                      </p:cBhvr>
                                    </p:animEffect>
                                  </p:childTnLst>
                                </p:cTn>
                              </p:par>
                            </p:childTnLst>
                          </p:cTn>
                        </p:par>
                        <p:par>
                          <p:cTn id="30" fill="hold">
                            <p:stCondLst>
                              <p:cond delay="2000"/>
                            </p:stCondLst>
                            <p:childTnLst>
                              <p:par>
                                <p:cTn id="31" presetID="22" presetClass="entr" presetSubtype="8" fill="hold" grpId="0" nodeType="afterEffect">
                                  <p:stCondLst>
                                    <p:cond delay="0"/>
                                  </p:stCondLst>
                                  <p:childTnLst>
                                    <p:set>
                                      <p:cBhvr>
                                        <p:cTn id="32" dur="1" fill="hold">
                                          <p:stCondLst>
                                            <p:cond delay="0"/>
                                          </p:stCondLst>
                                        </p:cTn>
                                        <p:tgtEl>
                                          <p:spTgt spid="38"/>
                                        </p:tgtEl>
                                        <p:attrNameLst>
                                          <p:attrName>style.visibility</p:attrName>
                                        </p:attrNameLst>
                                      </p:cBhvr>
                                      <p:to>
                                        <p:strVal val="visible"/>
                                      </p:to>
                                    </p:set>
                                    <p:animEffect transition="in" filter="wipe(left)">
                                      <p:cBhvr>
                                        <p:cTn id="33" dur="500"/>
                                        <p:tgtEl>
                                          <p:spTgt spid="38"/>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50"/>
                                        </p:tgtEl>
                                        <p:attrNameLst>
                                          <p:attrName>style.visibility</p:attrName>
                                        </p:attrNameLst>
                                      </p:cBhvr>
                                      <p:to>
                                        <p:strVal val="visible"/>
                                      </p:to>
                                    </p:set>
                                    <p:animEffect transition="in" filter="wipe(left)">
                                      <p:cBhvr>
                                        <p:cTn id="36" dur="500"/>
                                        <p:tgtEl>
                                          <p:spTgt spid="50"/>
                                        </p:tgtEl>
                                      </p:cBhvr>
                                    </p:animEffect>
                                  </p:childTnLst>
                                </p:cTn>
                              </p:par>
                            </p:childTnLst>
                          </p:cTn>
                        </p:par>
                        <p:par>
                          <p:cTn id="37" fill="hold">
                            <p:stCondLst>
                              <p:cond delay="2500"/>
                            </p:stCondLst>
                            <p:childTnLst>
                              <p:par>
                                <p:cTn id="38" presetID="22" presetClass="entr" presetSubtype="8" fill="hold" nodeType="afterEffect">
                                  <p:stCondLst>
                                    <p:cond delay="0"/>
                                  </p:stCondLst>
                                  <p:childTnLst>
                                    <p:set>
                                      <p:cBhvr>
                                        <p:cTn id="39" dur="1" fill="hold">
                                          <p:stCondLst>
                                            <p:cond delay="0"/>
                                          </p:stCondLst>
                                        </p:cTn>
                                        <p:tgtEl>
                                          <p:spTgt spid="44"/>
                                        </p:tgtEl>
                                        <p:attrNameLst>
                                          <p:attrName>style.visibility</p:attrName>
                                        </p:attrNameLst>
                                      </p:cBhvr>
                                      <p:to>
                                        <p:strVal val="visible"/>
                                      </p:to>
                                    </p:set>
                                    <p:animEffect transition="in" filter="wipe(left)">
                                      <p:cBhvr>
                                        <p:cTn id="40" dur="500"/>
                                        <p:tgtEl>
                                          <p:spTgt spid="44"/>
                                        </p:tgtEl>
                                      </p:cBhvr>
                                    </p:animEffect>
                                  </p:childTnLst>
                                </p:cTn>
                              </p:par>
                              <p:par>
                                <p:cTn id="41" presetID="22" presetClass="entr" presetSubtype="8" fill="hold" nodeType="withEffect">
                                  <p:stCondLst>
                                    <p:cond delay="0"/>
                                  </p:stCondLst>
                                  <p:childTnLst>
                                    <p:set>
                                      <p:cBhvr>
                                        <p:cTn id="42" dur="1" fill="hold">
                                          <p:stCondLst>
                                            <p:cond delay="0"/>
                                          </p:stCondLst>
                                        </p:cTn>
                                        <p:tgtEl>
                                          <p:spTgt spid="56"/>
                                        </p:tgtEl>
                                        <p:attrNameLst>
                                          <p:attrName>style.visibility</p:attrName>
                                        </p:attrNameLst>
                                      </p:cBhvr>
                                      <p:to>
                                        <p:strVal val="visible"/>
                                      </p:to>
                                    </p:set>
                                    <p:animEffect transition="in" filter="wipe(left)">
                                      <p:cBhvr>
                                        <p:cTn id="43" dur="500"/>
                                        <p:tgtEl>
                                          <p:spTgt spid="56"/>
                                        </p:tgtEl>
                                      </p:cBhvr>
                                    </p:animEffect>
                                  </p:childTnLst>
                                </p:cTn>
                              </p:par>
                            </p:childTnLst>
                          </p:cTn>
                        </p:par>
                        <p:par>
                          <p:cTn id="44" fill="hold">
                            <p:stCondLst>
                              <p:cond delay="3000"/>
                            </p:stCondLst>
                            <p:childTnLst>
                              <p:par>
                                <p:cTn id="45" presetID="22" presetClass="entr" presetSubtype="8" fill="hold" grpId="0" nodeType="afterEffect">
                                  <p:stCondLst>
                                    <p:cond delay="0"/>
                                  </p:stCondLst>
                                  <p:childTnLst>
                                    <p:set>
                                      <p:cBhvr>
                                        <p:cTn id="46" dur="1" fill="hold">
                                          <p:stCondLst>
                                            <p:cond delay="0"/>
                                          </p:stCondLst>
                                        </p:cTn>
                                        <p:tgtEl>
                                          <p:spTgt spid="102"/>
                                        </p:tgtEl>
                                        <p:attrNameLst>
                                          <p:attrName>style.visibility</p:attrName>
                                        </p:attrNameLst>
                                      </p:cBhvr>
                                      <p:to>
                                        <p:strVal val="visible"/>
                                      </p:to>
                                    </p:set>
                                    <p:animEffect transition="in" filter="wipe(left)">
                                      <p:cBhvr>
                                        <p:cTn id="47" dur="500"/>
                                        <p:tgtEl>
                                          <p:spTgt spid="102"/>
                                        </p:tgtEl>
                                      </p:cBhvr>
                                    </p:animEffect>
                                  </p:childTnLst>
                                </p:cTn>
                              </p:par>
                            </p:childTnLst>
                          </p:cTn>
                        </p:par>
                        <p:par>
                          <p:cTn id="48" fill="hold">
                            <p:stCondLst>
                              <p:cond delay="3500"/>
                            </p:stCondLst>
                            <p:childTnLst>
                              <p:par>
                                <p:cTn id="49" presetID="53" presetClass="entr" presetSubtype="16" fill="hold" nodeType="afterEffect">
                                  <p:stCondLst>
                                    <p:cond delay="0"/>
                                  </p:stCondLst>
                                  <p:childTnLst>
                                    <p:set>
                                      <p:cBhvr>
                                        <p:cTn id="50" dur="1" fill="hold">
                                          <p:stCondLst>
                                            <p:cond delay="0"/>
                                          </p:stCondLst>
                                        </p:cTn>
                                        <p:tgtEl>
                                          <p:spTgt spid="62"/>
                                        </p:tgtEl>
                                        <p:attrNameLst>
                                          <p:attrName>style.visibility</p:attrName>
                                        </p:attrNameLst>
                                      </p:cBhvr>
                                      <p:to>
                                        <p:strVal val="visible"/>
                                      </p:to>
                                    </p:set>
                                    <p:anim calcmode="lin" valueType="num">
                                      <p:cBhvr>
                                        <p:cTn id="51" dur="500" fill="hold"/>
                                        <p:tgtEl>
                                          <p:spTgt spid="62"/>
                                        </p:tgtEl>
                                        <p:attrNameLst>
                                          <p:attrName>ppt_w</p:attrName>
                                        </p:attrNameLst>
                                      </p:cBhvr>
                                      <p:tavLst>
                                        <p:tav tm="0">
                                          <p:val>
                                            <p:fltVal val="0"/>
                                          </p:val>
                                        </p:tav>
                                        <p:tav tm="100000">
                                          <p:val>
                                            <p:strVal val="#ppt_w"/>
                                          </p:val>
                                        </p:tav>
                                      </p:tavLst>
                                    </p:anim>
                                    <p:anim calcmode="lin" valueType="num">
                                      <p:cBhvr>
                                        <p:cTn id="52" dur="500" fill="hold"/>
                                        <p:tgtEl>
                                          <p:spTgt spid="62"/>
                                        </p:tgtEl>
                                        <p:attrNameLst>
                                          <p:attrName>ppt_h</p:attrName>
                                        </p:attrNameLst>
                                      </p:cBhvr>
                                      <p:tavLst>
                                        <p:tav tm="0">
                                          <p:val>
                                            <p:fltVal val="0"/>
                                          </p:val>
                                        </p:tav>
                                        <p:tav tm="100000">
                                          <p:val>
                                            <p:strVal val="#ppt_h"/>
                                          </p:val>
                                        </p:tav>
                                      </p:tavLst>
                                    </p:anim>
                                    <p:animEffect transition="in" filter="fade">
                                      <p:cBhvr>
                                        <p:cTn id="53" dur="500"/>
                                        <p:tgtEl>
                                          <p:spTgt spid="62"/>
                                        </p:tgtEl>
                                      </p:cBhvr>
                                    </p:animEffect>
                                  </p:childTnLst>
                                </p:cTn>
                              </p:par>
                              <p:par>
                                <p:cTn id="54" presetID="53" presetClass="entr" presetSubtype="16" fill="hold" nodeType="withEffect">
                                  <p:stCondLst>
                                    <p:cond delay="0"/>
                                  </p:stCondLst>
                                  <p:childTnLst>
                                    <p:set>
                                      <p:cBhvr>
                                        <p:cTn id="55" dur="1" fill="hold">
                                          <p:stCondLst>
                                            <p:cond delay="0"/>
                                          </p:stCondLst>
                                        </p:cTn>
                                        <p:tgtEl>
                                          <p:spTgt spid="89"/>
                                        </p:tgtEl>
                                        <p:attrNameLst>
                                          <p:attrName>style.visibility</p:attrName>
                                        </p:attrNameLst>
                                      </p:cBhvr>
                                      <p:to>
                                        <p:strVal val="visible"/>
                                      </p:to>
                                    </p:set>
                                    <p:anim calcmode="lin" valueType="num">
                                      <p:cBhvr>
                                        <p:cTn id="56" dur="500" fill="hold"/>
                                        <p:tgtEl>
                                          <p:spTgt spid="89"/>
                                        </p:tgtEl>
                                        <p:attrNameLst>
                                          <p:attrName>ppt_w</p:attrName>
                                        </p:attrNameLst>
                                      </p:cBhvr>
                                      <p:tavLst>
                                        <p:tav tm="0">
                                          <p:val>
                                            <p:fltVal val="0"/>
                                          </p:val>
                                        </p:tav>
                                        <p:tav tm="100000">
                                          <p:val>
                                            <p:strVal val="#ppt_w"/>
                                          </p:val>
                                        </p:tav>
                                      </p:tavLst>
                                    </p:anim>
                                    <p:anim calcmode="lin" valueType="num">
                                      <p:cBhvr>
                                        <p:cTn id="57" dur="500" fill="hold"/>
                                        <p:tgtEl>
                                          <p:spTgt spid="89"/>
                                        </p:tgtEl>
                                        <p:attrNameLst>
                                          <p:attrName>ppt_h</p:attrName>
                                        </p:attrNameLst>
                                      </p:cBhvr>
                                      <p:tavLst>
                                        <p:tav tm="0">
                                          <p:val>
                                            <p:fltVal val="0"/>
                                          </p:val>
                                        </p:tav>
                                        <p:tav tm="100000">
                                          <p:val>
                                            <p:strVal val="#ppt_h"/>
                                          </p:val>
                                        </p:tav>
                                      </p:tavLst>
                                    </p:anim>
                                    <p:animEffect transition="in" filter="fade">
                                      <p:cBhvr>
                                        <p:cTn id="58" dur="500"/>
                                        <p:tgtEl>
                                          <p:spTgt spid="89"/>
                                        </p:tgtEl>
                                      </p:cBhvr>
                                    </p:animEffect>
                                  </p:childTnLst>
                                </p:cTn>
                              </p:par>
                            </p:childTnLst>
                          </p:cTn>
                        </p:par>
                        <p:par>
                          <p:cTn id="59" fill="hold">
                            <p:stCondLst>
                              <p:cond delay="4000"/>
                            </p:stCondLst>
                            <p:childTnLst>
                              <p:par>
                                <p:cTn id="60" presetID="22" presetClass="entr" presetSubtype="8" fill="hold" grpId="0" nodeType="afterEffect">
                                  <p:stCondLst>
                                    <p:cond delay="0"/>
                                  </p:stCondLst>
                                  <p:childTnLst>
                                    <p:set>
                                      <p:cBhvr>
                                        <p:cTn id="61" dur="1" fill="hold">
                                          <p:stCondLst>
                                            <p:cond delay="0"/>
                                          </p:stCondLst>
                                        </p:cTn>
                                        <p:tgtEl>
                                          <p:spTgt spid="8"/>
                                        </p:tgtEl>
                                        <p:attrNameLst>
                                          <p:attrName>style.visibility</p:attrName>
                                        </p:attrNameLst>
                                      </p:cBhvr>
                                      <p:to>
                                        <p:strVal val="visible"/>
                                      </p:to>
                                    </p:set>
                                    <p:animEffect transition="in" filter="wipe(left)">
                                      <p:cBhvr>
                                        <p:cTn id="62" dur="500"/>
                                        <p:tgtEl>
                                          <p:spTgt spid="8"/>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80"/>
                                        </p:tgtEl>
                                        <p:attrNameLst>
                                          <p:attrName>style.visibility</p:attrName>
                                        </p:attrNameLst>
                                      </p:cBhvr>
                                      <p:to>
                                        <p:strVal val="visible"/>
                                      </p:to>
                                    </p:set>
                                    <p:animEffect transition="in" filter="wipe(left)">
                                      <p:cBhvr>
                                        <p:cTn id="65" dur="500"/>
                                        <p:tgtEl>
                                          <p:spTgt spid="80"/>
                                        </p:tgtEl>
                                      </p:cBhvr>
                                    </p:animEffect>
                                  </p:childTnLst>
                                </p:cTn>
                              </p:par>
                            </p:childTnLst>
                          </p:cTn>
                        </p:par>
                        <p:par>
                          <p:cTn id="66" fill="hold">
                            <p:stCondLst>
                              <p:cond delay="4500"/>
                            </p:stCondLst>
                            <p:childTnLst>
                              <p:par>
                                <p:cTn id="67" presetID="22" presetClass="entr" presetSubtype="1" fill="hold" grpId="0" nodeType="afterEffect">
                                  <p:stCondLst>
                                    <p:cond delay="0"/>
                                  </p:stCondLst>
                                  <p:childTnLst>
                                    <p:set>
                                      <p:cBhvr>
                                        <p:cTn id="68" dur="1" fill="hold">
                                          <p:stCondLst>
                                            <p:cond delay="0"/>
                                          </p:stCondLst>
                                        </p:cTn>
                                        <p:tgtEl>
                                          <p:spTgt spid="9"/>
                                        </p:tgtEl>
                                        <p:attrNameLst>
                                          <p:attrName>style.visibility</p:attrName>
                                        </p:attrNameLst>
                                      </p:cBhvr>
                                      <p:to>
                                        <p:strVal val="visible"/>
                                      </p:to>
                                    </p:set>
                                    <p:animEffect transition="in" filter="wipe(up)">
                                      <p:cBhvr>
                                        <p:cTn id="69" dur="500"/>
                                        <p:tgtEl>
                                          <p:spTgt spid="9"/>
                                        </p:tgtEl>
                                      </p:cBhvr>
                                    </p:animEffect>
                                  </p:childTnLst>
                                </p:cTn>
                              </p:par>
                              <p:par>
                                <p:cTn id="70" presetID="22" presetClass="entr" presetSubtype="1" fill="hold" grpId="0" nodeType="withEffect">
                                  <p:stCondLst>
                                    <p:cond delay="0"/>
                                  </p:stCondLst>
                                  <p:childTnLst>
                                    <p:set>
                                      <p:cBhvr>
                                        <p:cTn id="71" dur="1" fill="hold">
                                          <p:stCondLst>
                                            <p:cond delay="0"/>
                                          </p:stCondLst>
                                        </p:cTn>
                                        <p:tgtEl>
                                          <p:spTgt spid="81"/>
                                        </p:tgtEl>
                                        <p:attrNameLst>
                                          <p:attrName>style.visibility</p:attrName>
                                        </p:attrNameLst>
                                      </p:cBhvr>
                                      <p:to>
                                        <p:strVal val="visible"/>
                                      </p:to>
                                    </p:set>
                                    <p:animEffect transition="in" filter="wipe(up)">
                                      <p:cBhvr>
                                        <p:cTn id="72" dur="500"/>
                                        <p:tgtEl>
                                          <p:spTgt spid="81"/>
                                        </p:tgtEl>
                                      </p:cBhvr>
                                    </p:animEffect>
                                  </p:childTnLst>
                                </p:cTn>
                              </p:par>
                            </p:childTnLst>
                          </p:cTn>
                        </p:par>
                        <p:par>
                          <p:cTn id="73" fill="hold">
                            <p:stCondLst>
                              <p:cond delay="5000"/>
                            </p:stCondLst>
                            <p:childTnLst>
                              <p:par>
                                <p:cTn id="74" presetID="10" presetClass="entr" presetSubtype="0" fill="hold" grpId="0" nodeType="afterEffect">
                                  <p:stCondLst>
                                    <p:cond delay="0"/>
                                  </p:stCondLst>
                                  <p:childTnLst>
                                    <p:set>
                                      <p:cBhvr>
                                        <p:cTn id="75" dur="1" fill="hold">
                                          <p:stCondLst>
                                            <p:cond delay="0"/>
                                          </p:stCondLst>
                                        </p:cTn>
                                        <p:tgtEl>
                                          <p:spTgt spid="33"/>
                                        </p:tgtEl>
                                        <p:attrNameLst>
                                          <p:attrName>style.visibility</p:attrName>
                                        </p:attrNameLst>
                                      </p:cBhvr>
                                      <p:to>
                                        <p:strVal val="visible"/>
                                      </p:to>
                                    </p:set>
                                    <p:animEffect transition="in" filter="fade">
                                      <p:cBhvr>
                                        <p:cTn id="76" dur="500"/>
                                        <p:tgtEl>
                                          <p:spTgt spid="33"/>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32"/>
                                        </p:tgtEl>
                                        <p:attrNameLst>
                                          <p:attrName>style.visibility</p:attrName>
                                        </p:attrNameLst>
                                      </p:cBhvr>
                                      <p:to>
                                        <p:strVal val="visible"/>
                                      </p:to>
                                    </p:set>
                                    <p:animEffect transition="in" filter="fade">
                                      <p:cBhvr>
                                        <p:cTn id="79" dur="500"/>
                                        <p:tgtEl>
                                          <p:spTgt spid="32"/>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04"/>
                                        </p:tgtEl>
                                        <p:attrNameLst>
                                          <p:attrName>style.visibility</p:attrName>
                                        </p:attrNameLst>
                                      </p:cBhvr>
                                      <p:to>
                                        <p:strVal val="visible"/>
                                      </p:to>
                                    </p:set>
                                    <p:animEffect transition="in" filter="fade">
                                      <p:cBhvr>
                                        <p:cTn id="82" dur="500"/>
                                        <p:tgtEl>
                                          <p:spTgt spid="104"/>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34"/>
                                        </p:tgtEl>
                                        <p:attrNameLst>
                                          <p:attrName>style.visibility</p:attrName>
                                        </p:attrNameLst>
                                      </p:cBhvr>
                                      <p:to>
                                        <p:strVal val="visible"/>
                                      </p:to>
                                    </p:set>
                                    <p:animEffect transition="in" filter="fade">
                                      <p:cBhvr>
                                        <p:cTn id="8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animBg="1"/>
      <p:bldP spid="4" grpId="0"/>
      <p:bldP spid="32" grpId="0" animBg="1"/>
      <p:bldP spid="33" grpId="0" animBg="1"/>
      <p:bldP spid="34" grpId="0" animBg="1"/>
      <p:bldP spid="104" grpId="0" animBg="1"/>
      <p:bldP spid="38" grpId="0"/>
      <p:bldP spid="39" grpId="0"/>
      <p:bldP spid="50" grpId="0"/>
      <p:bldP spid="51" grpId="0"/>
      <p:bldP spid="8" grpId="0"/>
      <p:bldP spid="9" grpId="0"/>
      <p:bldP spid="80" grpId="0"/>
      <p:bldP spid="8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pHolder1">
            <a:extLst>
              <a:ext uri="{FF2B5EF4-FFF2-40B4-BE49-F238E27FC236}">
                <a16:creationId xmlns:a16="http://schemas.microsoft.com/office/drawing/2014/main" id="{3DFB32C6-F9C0-46E9-B5B8-B7B18B66534F}"/>
              </a:ext>
            </a:extLst>
          </p:cNvPr>
          <p:cNvPicPr>
            <a:picLocks/>
          </p:cNvPicPr>
          <p:nvPr/>
        </p:nvPicPr>
        <p:blipFill>
          <a:blip r:embed="rId2"/>
          <a:srcRect/>
          <a:stretch>
            <a:fillRect/>
          </a:stretch>
        </p:blipFill>
        <p:spPr>
          <a:xfrm>
            <a:off x="2" y="0"/>
            <a:ext cx="12191999" cy="6858000"/>
          </a:xfrm>
          <a:custGeom>
            <a:avLst/>
            <a:gdLst>
              <a:gd name="connsiteX0" fmla="*/ 0 w 12191999"/>
              <a:gd name="connsiteY0" fmla="*/ 0 h 6858000"/>
              <a:gd name="connsiteX1" fmla="*/ 12191999 w 12191999"/>
              <a:gd name="connsiteY1" fmla="*/ 0 h 6858000"/>
              <a:gd name="connsiteX2" fmla="*/ 12191999 w 12191999"/>
              <a:gd name="connsiteY2" fmla="*/ 6858000 h 6858000"/>
              <a:gd name="connsiteX3" fmla="*/ 0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0" y="0"/>
                </a:moveTo>
                <a:lnTo>
                  <a:pt x="12191999" y="0"/>
                </a:lnTo>
                <a:lnTo>
                  <a:pt x="12191999" y="6858000"/>
                </a:lnTo>
                <a:lnTo>
                  <a:pt x="0" y="6858000"/>
                </a:lnTo>
                <a:close/>
              </a:path>
            </a:pathLst>
          </a:custGeom>
        </p:spPr>
      </p:pic>
      <p:sp>
        <p:nvSpPr>
          <p:cNvPr id="24" name="Freeform 1">
            <a:extLst>
              <a:ext uri="{FF2B5EF4-FFF2-40B4-BE49-F238E27FC236}">
                <a16:creationId xmlns:a16="http://schemas.microsoft.com/office/drawing/2014/main" id="{EDCBD7E4-0361-4C61-8895-FDF3CCCA4D16}"/>
              </a:ext>
            </a:extLst>
          </p:cNvPr>
          <p:cNvSpPr/>
          <p:nvPr/>
        </p:nvSpPr>
        <p:spPr>
          <a:xfrm>
            <a:off x="2886212" y="0"/>
            <a:ext cx="9305789" cy="6858000"/>
          </a:xfrm>
          <a:custGeom>
            <a:avLst/>
            <a:gdLst>
              <a:gd name="connsiteX0" fmla="*/ 1639046 w 9305789"/>
              <a:gd name="connsiteY0" fmla="*/ 0 h 6858000"/>
              <a:gd name="connsiteX1" fmla="*/ 9305789 w 9305789"/>
              <a:gd name="connsiteY1" fmla="*/ 0 h 6858000"/>
              <a:gd name="connsiteX2" fmla="*/ 9305789 w 9305789"/>
              <a:gd name="connsiteY2" fmla="*/ 6858000 h 6858000"/>
              <a:gd name="connsiteX3" fmla="*/ 0 w 9305789"/>
              <a:gd name="connsiteY3" fmla="*/ 6858000 h 6858000"/>
              <a:gd name="connsiteX4" fmla="*/ 169366 w 9305789"/>
              <a:gd name="connsiteY4" fmla="*/ 6681645 h 6858000"/>
              <a:gd name="connsiteX5" fmla="*/ 1957246 w 9305789"/>
              <a:gd name="connsiteY5" fmla="*/ 2067067 h 6858000"/>
              <a:gd name="connsiteX6" fmla="*/ 1649331 w 9305789"/>
              <a:gd name="connsiteY6" fmla="*/ 303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305789" h="6858000">
                <a:moveTo>
                  <a:pt x="1639046" y="0"/>
                </a:moveTo>
                <a:lnTo>
                  <a:pt x="9305789" y="0"/>
                </a:lnTo>
                <a:lnTo>
                  <a:pt x="9305789" y="6858000"/>
                </a:lnTo>
                <a:lnTo>
                  <a:pt x="0" y="6858000"/>
                </a:lnTo>
                <a:lnTo>
                  <a:pt x="169366" y="6681645"/>
                </a:lnTo>
                <a:cubicBezTo>
                  <a:pt x="1279967" y="5464279"/>
                  <a:pt x="1957246" y="3844767"/>
                  <a:pt x="1957246" y="2067067"/>
                </a:cubicBezTo>
                <a:cubicBezTo>
                  <a:pt x="1957246" y="1357835"/>
                  <a:pt x="1849443" y="673781"/>
                  <a:pt x="1649331" y="30397"/>
                </a:cubicBez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9" name="Group 8">
            <a:extLst>
              <a:ext uri="{FF2B5EF4-FFF2-40B4-BE49-F238E27FC236}">
                <a16:creationId xmlns:a16="http://schemas.microsoft.com/office/drawing/2014/main" id="{1B85C6B9-48E3-4A06-82F2-05E1B7E09ECD}"/>
              </a:ext>
            </a:extLst>
          </p:cNvPr>
          <p:cNvGrpSpPr/>
          <p:nvPr/>
        </p:nvGrpSpPr>
        <p:grpSpPr>
          <a:xfrm>
            <a:off x="5070984" y="351039"/>
            <a:ext cx="675098" cy="128804"/>
            <a:chOff x="3591836" y="2985608"/>
            <a:chExt cx="4510140" cy="860501"/>
          </a:xfrm>
          <a:solidFill>
            <a:schemeClr val="bg2"/>
          </a:solidFill>
        </p:grpSpPr>
        <p:sp>
          <p:nvSpPr>
            <p:cNvPr id="10" name="Freeform: Shape 9">
              <a:extLst>
                <a:ext uri="{FF2B5EF4-FFF2-40B4-BE49-F238E27FC236}">
                  <a16:creationId xmlns:a16="http://schemas.microsoft.com/office/drawing/2014/main" id="{764B3F8D-0534-4C1F-A958-3227665F258D}"/>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11" name="Freeform: Shape 10">
              <a:extLst>
                <a:ext uri="{FF2B5EF4-FFF2-40B4-BE49-F238E27FC236}">
                  <a16:creationId xmlns:a16="http://schemas.microsoft.com/office/drawing/2014/main" id="{29EFDC05-92EF-4E1F-BEA0-29758F1DC7EE}"/>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12" name="Freeform: Shape 11">
              <a:extLst>
                <a:ext uri="{FF2B5EF4-FFF2-40B4-BE49-F238E27FC236}">
                  <a16:creationId xmlns:a16="http://schemas.microsoft.com/office/drawing/2014/main" id="{B6162F01-E830-4F5F-ADA1-803C1B622894}"/>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13" name="Freeform: Shape 12">
              <a:extLst>
                <a:ext uri="{FF2B5EF4-FFF2-40B4-BE49-F238E27FC236}">
                  <a16:creationId xmlns:a16="http://schemas.microsoft.com/office/drawing/2014/main" id="{D832797C-55B9-4DF4-8331-BF3BAFD2A025}"/>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14" name="Freeform: Shape 13">
              <a:extLst>
                <a:ext uri="{FF2B5EF4-FFF2-40B4-BE49-F238E27FC236}">
                  <a16:creationId xmlns:a16="http://schemas.microsoft.com/office/drawing/2014/main" id="{7017C1C3-6D2C-4681-8670-AEEE6355BF56}"/>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15" name="Freeform: Shape 14">
              <a:extLst>
                <a:ext uri="{FF2B5EF4-FFF2-40B4-BE49-F238E27FC236}">
                  <a16:creationId xmlns:a16="http://schemas.microsoft.com/office/drawing/2014/main" id="{3D4D2DA6-F706-491C-99B6-55704DA3B6D9}"/>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
        <p:nvSpPr>
          <p:cNvPr id="16" name="Freeform: Shape 15">
            <a:extLst>
              <a:ext uri="{FF2B5EF4-FFF2-40B4-BE49-F238E27FC236}">
                <a16:creationId xmlns:a16="http://schemas.microsoft.com/office/drawing/2014/main" id="{5C393192-B50D-41BB-8635-D869F1869CFF}"/>
              </a:ext>
            </a:extLst>
          </p:cNvPr>
          <p:cNvSpPr/>
          <p:nvPr/>
        </p:nvSpPr>
        <p:spPr>
          <a:xfrm>
            <a:off x="7284226" y="1080675"/>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7" name="Freeform 36">
            <a:extLst>
              <a:ext uri="{FF2B5EF4-FFF2-40B4-BE49-F238E27FC236}">
                <a16:creationId xmlns:a16="http://schemas.microsoft.com/office/drawing/2014/main" id="{F367A46E-A2AF-4066-BD2C-6B43B73FF147}"/>
              </a:ext>
            </a:extLst>
          </p:cNvPr>
          <p:cNvSpPr/>
          <p:nvPr/>
        </p:nvSpPr>
        <p:spPr>
          <a:xfrm>
            <a:off x="10404905" y="0"/>
            <a:ext cx="791914" cy="550018"/>
          </a:xfrm>
          <a:custGeom>
            <a:avLst/>
            <a:gdLst>
              <a:gd name="connsiteX0" fmla="*/ 31097 w 791914"/>
              <a:gd name="connsiteY0" fmla="*/ 0 h 550018"/>
              <a:gd name="connsiteX1" fmla="*/ 163431 w 791914"/>
              <a:gd name="connsiteY1" fmla="*/ 0 h 550018"/>
              <a:gd name="connsiteX2" fmla="*/ 134132 w 791914"/>
              <a:gd name="connsiteY2" fmla="*/ 43455 h 550018"/>
              <a:gd name="connsiteX3" fmla="*/ 111802 w 791914"/>
              <a:gd name="connsiteY3" fmla="*/ 154061 h 550018"/>
              <a:gd name="connsiteX4" fmla="*/ 395957 w 791914"/>
              <a:gd name="connsiteY4" fmla="*/ 438216 h 550018"/>
              <a:gd name="connsiteX5" fmla="*/ 680112 w 791914"/>
              <a:gd name="connsiteY5" fmla="*/ 154061 h 550018"/>
              <a:gd name="connsiteX6" fmla="*/ 657782 w 791914"/>
              <a:gd name="connsiteY6" fmla="*/ 43455 h 550018"/>
              <a:gd name="connsiteX7" fmla="*/ 628484 w 791914"/>
              <a:gd name="connsiteY7" fmla="*/ 0 h 550018"/>
              <a:gd name="connsiteX8" fmla="*/ 760818 w 791914"/>
              <a:gd name="connsiteY8" fmla="*/ 0 h 550018"/>
              <a:gd name="connsiteX9" fmla="*/ 783870 w 791914"/>
              <a:gd name="connsiteY9" fmla="*/ 74262 h 550018"/>
              <a:gd name="connsiteX10" fmla="*/ 791914 w 791914"/>
              <a:gd name="connsiteY10" fmla="*/ 154061 h 550018"/>
              <a:gd name="connsiteX11" fmla="*/ 395957 w 791914"/>
              <a:gd name="connsiteY11" fmla="*/ 550018 h 550018"/>
              <a:gd name="connsiteX12" fmla="*/ 0 w 791914"/>
              <a:gd name="connsiteY12" fmla="*/ 154061 h 550018"/>
              <a:gd name="connsiteX13" fmla="*/ 8045 w 791914"/>
              <a:gd name="connsiteY13" fmla="*/ 74262 h 550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914" h="550018">
                <a:moveTo>
                  <a:pt x="31097" y="0"/>
                </a:moveTo>
                <a:lnTo>
                  <a:pt x="163431" y="0"/>
                </a:lnTo>
                <a:lnTo>
                  <a:pt x="134132" y="43455"/>
                </a:lnTo>
                <a:cubicBezTo>
                  <a:pt x="119754" y="77451"/>
                  <a:pt x="111802" y="114828"/>
                  <a:pt x="111802" y="154061"/>
                </a:cubicBezTo>
                <a:cubicBezTo>
                  <a:pt x="111802" y="310996"/>
                  <a:pt x="239023" y="438216"/>
                  <a:pt x="395957" y="438216"/>
                </a:cubicBezTo>
                <a:cubicBezTo>
                  <a:pt x="552892" y="438216"/>
                  <a:pt x="680112" y="310996"/>
                  <a:pt x="680112" y="154061"/>
                </a:cubicBezTo>
                <a:cubicBezTo>
                  <a:pt x="680112" y="114828"/>
                  <a:pt x="672161" y="77451"/>
                  <a:pt x="657782" y="43455"/>
                </a:cubicBezTo>
                <a:lnTo>
                  <a:pt x="628484" y="0"/>
                </a:lnTo>
                <a:lnTo>
                  <a:pt x="760818" y="0"/>
                </a:lnTo>
                <a:lnTo>
                  <a:pt x="783870" y="74262"/>
                </a:lnTo>
                <a:cubicBezTo>
                  <a:pt x="789144" y="100038"/>
                  <a:pt x="791914" y="126726"/>
                  <a:pt x="791914" y="154061"/>
                </a:cubicBezTo>
                <a:cubicBezTo>
                  <a:pt x="791914" y="372742"/>
                  <a:pt x="614638" y="550018"/>
                  <a:pt x="395957" y="550018"/>
                </a:cubicBezTo>
                <a:cubicBezTo>
                  <a:pt x="177276" y="550018"/>
                  <a:pt x="0" y="372742"/>
                  <a:pt x="0" y="154061"/>
                </a:cubicBezTo>
                <a:cubicBezTo>
                  <a:pt x="0" y="126726"/>
                  <a:pt x="2770" y="100038"/>
                  <a:pt x="8045" y="74262"/>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8" name="Freeform: Shape 17">
            <a:extLst>
              <a:ext uri="{FF2B5EF4-FFF2-40B4-BE49-F238E27FC236}">
                <a16:creationId xmlns:a16="http://schemas.microsoft.com/office/drawing/2014/main" id="{CA66D9B7-C89B-4F0E-A60F-4D803EE47C66}"/>
              </a:ext>
            </a:extLst>
          </p:cNvPr>
          <p:cNvSpPr/>
          <p:nvPr/>
        </p:nvSpPr>
        <p:spPr>
          <a:xfrm>
            <a:off x="9450388" y="5243468"/>
            <a:ext cx="175663" cy="1756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0" name="Freeform 39">
            <a:extLst>
              <a:ext uri="{FF2B5EF4-FFF2-40B4-BE49-F238E27FC236}">
                <a16:creationId xmlns:a16="http://schemas.microsoft.com/office/drawing/2014/main" id="{89B3AF8C-8BD4-4B26-A771-699AF9E1E428}"/>
              </a:ext>
            </a:extLst>
          </p:cNvPr>
          <p:cNvSpPr/>
          <p:nvPr/>
        </p:nvSpPr>
        <p:spPr>
          <a:xfrm>
            <a:off x="5074560" y="5729540"/>
            <a:ext cx="1382991" cy="1128460"/>
          </a:xfrm>
          <a:custGeom>
            <a:avLst/>
            <a:gdLst>
              <a:gd name="connsiteX0" fmla="*/ 875720 w 1751439"/>
              <a:gd name="connsiteY0" fmla="*/ 0 h 1429098"/>
              <a:gd name="connsiteX1" fmla="*/ 1751439 w 1751439"/>
              <a:gd name="connsiteY1" fmla="*/ 875720 h 1429098"/>
              <a:gd name="connsiteX2" fmla="*/ 1601880 w 1751439"/>
              <a:gd name="connsiteY2" fmla="*/ 1365343 h 1429098"/>
              <a:gd name="connsiteX3" fmla="*/ 1549277 w 1751439"/>
              <a:gd name="connsiteY3" fmla="*/ 1429098 h 1429098"/>
              <a:gd name="connsiteX4" fmla="*/ 1167667 w 1751439"/>
              <a:gd name="connsiteY4" fmla="*/ 1429098 h 1429098"/>
              <a:gd name="connsiteX5" fmla="*/ 1227093 w 1751439"/>
              <a:gd name="connsiteY5" fmla="*/ 1396842 h 1429098"/>
              <a:gd name="connsiteX6" fmla="*/ 1504172 w 1751439"/>
              <a:gd name="connsiteY6" fmla="*/ 875720 h 1429098"/>
              <a:gd name="connsiteX7" fmla="*/ 875720 w 1751439"/>
              <a:gd name="connsiteY7" fmla="*/ 247267 h 1429098"/>
              <a:gd name="connsiteX8" fmla="*/ 247267 w 1751439"/>
              <a:gd name="connsiteY8" fmla="*/ 875720 h 1429098"/>
              <a:gd name="connsiteX9" fmla="*/ 524346 w 1751439"/>
              <a:gd name="connsiteY9" fmla="*/ 1396842 h 1429098"/>
              <a:gd name="connsiteX10" fmla="*/ 583773 w 1751439"/>
              <a:gd name="connsiteY10" fmla="*/ 1429098 h 1429098"/>
              <a:gd name="connsiteX11" fmla="*/ 202162 w 1751439"/>
              <a:gd name="connsiteY11" fmla="*/ 1429098 h 1429098"/>
              <a:gd name="connsiteX12" fmla="*/ 149559 w 1751439"/>
              <a:gd name="connsiteY12" fmla="*/ 1365343 h 1429098"/>
              <a:gd name="connsiteX13" fmla="*/ 0 w 1751439"/>
              <a:gd name="connsiteY13" fmla="*/ 875720 h 1429098"/>
              <a:gd name="connsiteX14" fmla="*/ 875720 w 1751439"/>
              <a:gd name="connsiteY14" fmla="*/ 0 h 142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51439" h="1429098">
                <a:moveTo>
                  <a:pt x="875720" y="0"/>
                </a:moveTo>
                <a:cubicBezTo>
                  <a:pt x="1359367" y="0"/>
                  <a:pt x="1751439" y="392073"/>
                  <a:pt x="1751439" y="875720"/>
                </a:cubicBezTo>
                <a:cubicBezTo>
                  <a:pt x="1751439" y="1057087"/>
                  <a:pt x="1696304" y="1225577"/>
                  <a:pt x="1601880" y="1365343"/>
                </a:cubicBezTo>
                <a:lnTo>
                  <a:pt x="1549277" y="1429098"/>
                </a:lnTo>
                <a:lnTo>
                  <a:pt x="1167667" y="1429098"/>
                </a:lnTo>
                <a:lnTo>
                  <a:pt x="1227093" y="1396842"/>
                </a:lnTo>
                <a:cubicBezTo>
                  <a:pt x="1394263" y="1283905"/>
                  <a:pt x="1504172" y="1092648"/>
                  <a:pt x="1504172" y="875720"/>
                </a:cubicBezTo>
                <a:cubicBezTo>
                  <a:pt x="1504172" y="528635"/>
                  <a:pt x="1222804" y="247267"/>
                  <a:pt x="875720" y="247267"/>
                </a:cubicBezTo>
                <a:cubicBezTo>
                  <a:pt x="528635" y="247267"/>
                  <a:pt x="247267" y="528635"/>
                  <a:pt x="247267" y="875720"/>
                </a:cubicBezTo>
                <a:cubicBezTo>
                  <a:pt x="247267" y="1092648"/>
                  <a:pt x="357177" y="1283905"/>
                  <a:pt x="524346" y="1396842"/>
                </a:cubicBezTo>
                <a:lnTo>
                  <a:pt x="583773" y="1429098"/>
                </a:lnTo>
                <a:lnTo>
                  <a:pt x="202162" y="1429098"/>
                </a:lnTo>
                <a:lnTo>
                  <a:pt x="149559" y="1365343"/>
                </a:lnTo>
                <a:cubicBezTo>
                  <a:pt x="55136" y="1225577"/>
                  <a:pt x="0" y="1057087"/>
                  <a:pt x="0" y="875720"/>
                </a:cubicBezTo>
                <a:cubicBezTo>
                  <a:pt x="0" y="392073"/>
                  <a:pt x="392073" y="0"/>
                  <a:pt x="87572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 name="Title 5">
            <a:extLst>
              <a:ext uri="{FF2B5EF4-FFF2-40B4-BE49-F238E27FC236}">
                <a16:creationId xmlns:a16="http://schemas.microsoft.com/office/drawing/2014/main" id="{3E71D5D4-6291-45EE-9446-6F34148AC836}"/>
              </a:ext>
            </a:extLst>
          </p:cNvPr>
          <p:cNvSpPr>
            <a:spLocks noGrp="1"/>
          </p:cNvSpPr>
          <p:nvPr>
            <p:ph type="title"/>
          </p:nvPr>
        </p:nvSpPr>
        <p:spPr/>
        <p:txBody>
          <a:bodyPr/>
          <a:lstStyle/>
          <a:p>
            <a:r>
              <a:rPr lang="en-US" sz="4000" b="1" i="0" dirty="0">
                <a:solidFill>
                  <a:schemeClr val="bg2"/>
                </a:solidFill>
                <a:effectLst/>
                <a:latin typeface="+mj-lt"/>
              </a:rPr>
              <a:t>Business opportunities are like buses, there's always another one coming</a:t>
            </a:r>
            <a:endParaRPr lang="en-ID" dirty="0"/>
          </a:p>
        </p:txBody>
      </p:sp>
      <p:sp>
        <p:nvSpPr>
          <p:cNvPr id="22" name="Graphic 420" descr="World">
            <a:extLst>
              <a:ext uri="{FF2B5EF4-FFF2-40B4-BE49-F238E27FC236}">
                <a16:creationId xmlns:a16="http://schemas.microsoft.com/office/drawing/2014/main" id="{4696B3F1-2A53-436C-B58C-088C31F58638}"/>
              </a:ext>
            </a:extLst>
          </p:cNvPr>
          <p:cNvSpPr/>
          <p:nvPr/>
        </p:nvSpPr>
        <p:spPr>
          <a:xfrm>
            <a:off x="5724112" y="4380726"/>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dirty="0"/>
          </a:p>
        </p:txBody>
      </p:sp>
      <p:sp>
        <p:nvSpPr>
          <p:cNvPr id="23" name="TextBox 22">
            <a:extLst>
              <a:ext uri="{FF2B5EF4-FFF2-40B4-BE49-F238E27FC236}">
                <a16:creationId xmlns:a16="http://schemas.microsoft.com/office/drawing/2014/main" id="{5D018315-895C-4989-9727-C161D34E45EF}"/>
              </a:ext>
            </a:extLst>
          </p:cNvPr>
          <p:cNvSpPr txBox="1"/>
          <p:nvPr/>
        </p:nvSpPr>
        <p:spPr>
          <a:xfrm>
            <a:off x="6038706" y="4342297"/>
            <a:ext cx="2291821" cy="276999"/>
          </a:xfrm>
          <a:prstGeom prst="rect">
            <a:avLst/>
          </a:prstGeom>
          <a:noFill/>
        </p:spPr>
        <p:txBody>
          <a:bodyPr wrap="square" rtlCol="0" anchor="ctr">
            <a:spAutoFit/>
          </a:bodyPr>
          <a:lstStyle/>
          <a:p>
            <a:r>
              <a:rPr lang="en-US" sz="1200" dirty="0">
                <a:solidFill>
                  <a:schemeClr val="bg2"/>
                </a:solidFill>
              </a:rPr>
              <a:t>www.yourwebsite.com</a:t>
            </a:r>
          </a:p>
        </p:txBody>
      </p:sp>
    </p:spTree>
    <p:extLst>
      <p:ext uri="{BB962C8B-B14F-4D97-AF65-F5344CB8AC3E}">
        <p14:creationId xmlns:p14="http://schemas.microsoft.com/office/powerpoint/2010/main" val="5257189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up)">
                                      <p:cBhvr>
                                        <p:cTn id="15" dur="500"/>
                                        <p:tgtEl>
                                          <p:spTgt spid="6"/>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animEffect transition="in" filter="fade">
                                      <p:cBhvr>
                                        <p:cTn id="21" dur="500"/>
                                        <p:tgtEl>
                                          <p:spTgt spid="22"/>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wipe(left)">
                                      <p:cBhvr>
                                        <p:cTn id="25" dur="500"/>
                                        <p:tgtEl>
                                          <p:spTgt spid="23"/>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500"/>
                                        <p:tgtEl>
                                          <p:spTgt spid="16"/>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fade">
                                      <p:cBhvr>
                                        <p:cTn id="35" dur="500"/>
                                        <p:tgtEl>
                                          <p:spTgt spid="18"/>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0"/>
                                        </p:tgtEl>
                                        <p:attrNameLst>
                                          <p:attrName>style.visibility</p:attrName>
                                        </p:attrNameLst>
                                      </p:cBhvr>
                                      <p:to>
                                        <p:strVal val="visible"/>
                                      </p:to>
                                    </p:set>
                                    <p:animEffect transition="in" filter="fade">
                                      <p:cBhvr>
                                        <p:cTn id="3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6" grpId="0" animBg="1"/>
      <p:bldP spid="17" grpId="0" animBg="1"/>
      <p:bldP spid="18" grpId="0" animBg="1"/>
      <p:bldP spid="20" grpId="0" animBg="1"/>
      <p:bldP spid="6" grpId="0"/>
      <p:bldP spid="22" grpId="0" animBg="1"/>
      <p:bldP spid="2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angle 5">
            <a:extLst>
              <a:ext uri="{FF2B5EF4-FFF2-40B4-BE49-F238E27FC236}">
                <a16:creationId xmlns:a16="http://schemas.microsoft.com/office/drawing/2014/main" id="{137C28A3-3ED1-4DBA-AF3B-CE68D3C32A9A}"/>
              </a:ext>
            </a:extLst>
          </p:cNvPr>
          <p:cNvSpPr/>
          <p:nvPr/>
        </p:nvSpPr>
        <p:spPr>
          <a:xfrm>
            <a:off x="6096000" y="2209800"/>
            <a:ext cx="3048000" cy="4648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3" name="Rectangle 3">
            <a:extLst>
              <a:ext uri="{FF2B5EF4-FFF2-40B4-BE49-F238E27FC236}">
                <a16:creationId xmlns:a16="http://schemas.microsoft.com/office/drawing/2014/main" id="{D1A12226-8DBE-45DC-9446-6BF751BF700A}"/>
              </a:ext>
            </a:extLst>
          </p:cNvPr>
          <p:cNvSpPr/>
          <p:nvPr/>
        </p:nvSpPr>
        <p:spPr>
          <a:xfrm>
            <a:off x="0" y="2209800"/>
            <a:ext cx="3048000" cy="4648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6" name="TextBox 95">
            <a:extLst>
              <a:ext uri="{FF2B5EF4-FFF2-40B4-BE49-F238E27FC236}">
                <a16:creationId xmlns:a16="http://schemas.microsoft.com/office/drawing/2014/main" id="{5260F8F0-2A32-40DA-AF30-AEC28B119AD6}"/>
              </a:ext>
            </a:extLst>
          </p:cNvPr>
          <p:cNvSpPr txBox="1"/>
          <p:nvPr/>
        </p:nvSpPr>
        <p:spPr>
          <a:xfrm>
            <a:off x="2541267" y="1304864"/>
            <a:ext cx="7109466" cy="615553"/>
          </a:xfrm>
          <a:prstGeom prst="rect">
            <a:avLst/>
          </a:prstGeom>
          <a:noFill/>
        </p:spPr>
        <p:txBody>
          <a:bodyPr wrap="square" rtlCol="0" anchor="t">
            <a:spAutoFit/>
          </a:bodyPr>
          <a:lstStyle/>
          <a:p>
            <a:pPr algn="ctr">
              <a:lnSpc>
                <a:spcPct val="150000"/>
              </a:lnSpc>
            </a:pPr>
            <a:r>
              <a:rPr lang="en-US" sz="1200" b="0" i="0" dirty="0">
                <a:effectLst/>
              </a:rPr>
              <a:t>A wonderful serenity has taken possession of my entire soul like these sweet mornings of spring which enjoy with my whole heart alone and feel the charm existence this spot</a:t>
            </a:r>
            <a:endParaRPr lang="en-US" sz="1200" dirty="0"/>
          </a:p>
        </p:txBody>
      </p:sp>
      <p:sp>
        <p:nvSpPr>
          <p:cNvPr id="46" name="TextBox 18">
            <a:extLst>
              <a:ext uri="{FF2B5EF4-FFF2-40B4-BE49-F238E27FC236}">
                <a16:creationId xmlns:a16="http://schemas.microsoft.com/office/drawing/2014/main" id="{F232118E-4715-4D86-AB53-8E41FF28C137}"/>
              </a:ext>
            </a:extLst>
          </p:cNvPr>
          <p:cNvSpPr txBox="1"/>
          <p:nvPr/>
        </p:nvSpPr>
        <p:spPr>
          <a:xfrm>
            <a:off x="3548333" y="5112339"/>
            <a:ext cx="2047334" cy="261610"/>
          </a:xfrm>
          <a:prstGeom prst="rect">
            <a:avLst/>
          </a:prstGeom>
          <a:noFill/>
        </p:spPr>
        <p:txBody>
          <a:bodyPr wrap="square" rtlCol="0" anchor="ctr">
            <a:spAutoFit/>
          </a:bodyPr>
          <a:lstStyle/>
          <a:p>
            <a:pPr algn="ctr"/>
            <a:r>
              <a:rPr lang="en-US" sz="1100" i="1" dirty="0" err="1"/>
              <a:t>Sanara</a:t>
            </a:r>
            <a:r>
              <a:rPr lang="en-US" sz="1100" i="1" dirty="0"/>
              <a:t> Team</a:t>
            </a:r>
          </a:p>
        </p:txBody>
      </p:sp>
      <p:sp>
        <p:nvSpPr>
          <p:cNvPr id="47" name="TextBox 19">
            <a:extLst>
              <a:ext uri="{FF2B5EF4-FFF2-40B4-BE49-F238E27FC236}">
                <a16:creationId xmlns:a16="http://schemas.microsoft.com/office/drawing/2014/main" id="{40A0A44D-A87A-4295-BF34-0B4575C25A77}"/>
              </a:ext>
            </a:extLst>
          </p:cNvPr>
          <p:cNvSpPr txBox="1"/>
          <p:nvPr/>
        </p:nvSpPr>
        <p:spPr>
          <a:xfrm>
            <a:off x="3548334" y="4761550"/>
            <a:ext cx="2047332" cy="400110"/>
          </a:xfrm>
          <a:prstGeom prst="rect">
            <a:avLst/>
          </a:prstGeom>
          <a:noFill/>
        </p:spPr>
        <p:txBody>
          <a:bodyPr wrap="square" rtlCol="0" anchor="ctr">
            <a:spAutoFit/>
          </a:bodyPr>
          <a:lstStyle/>
          <a:p>
            <a:pPr algn="ctr"/>
            <a:r>
              <a:rPr lang="en-US" sz="2000" b="1" dirty="0">
                <a:solidFill>
                  <a:schemeClr val="accent3"/>
                </a:solidFill>
                <a:latin typeface="+mj-lt"/>
              </a:rPr>
              <a:t>Adam Garcia</a:t>
            </a:r>
            <a:endParaRPr lang="en-ID" sz="2000" b="1" dirty="0">
              <a:solidFill>
                <a:schemeClr val="accent3"/>
              </a:solidFill>
              <a:latin typeface="+mj-lt"/>
            </a:endParaRPr>
          </a:p>
        </p:txBody>
      </p:sp>
      <p:sp>
        <p:nvSpPr>
          <p:cNvPr id="54" name="TextBox 40">
            <a:extLst>
              <a:ext uri="{FF2B5EF4-FFF2-40B4-BE49-F238E27FC236}">
                <a16:creationId xmlns:a16="http://schemas.microsoft.com/office/drawing/2014/main" id="{7DDE0497-FA21-4348-B660-8A2A3469D789}"/>
              </a:ext>
            </a:extLst>
          </p:cNvPr>
          <p:cNvSpPr txBox="1"/>
          <p:nvPr/>
        </p:nvSpPr>
        <p:spPr>
          <a:xfrm>
            <a:off x="3548330" y="5344539"/>
            <a:ext cx="2047340" cy="615553"/>
          </a:xfrm>
          <a:prstGeom prst="rect">
            <a:avLst/>
          </a:prstGeom>
          <a:noFill/>
        </p:spPr>
        <p:txBody>
          <a:bodyPr wrap="square" rtlCol="0">
            <a:spAutoFit/>
          </a:bodyPr>
          <a:lstStyle/>
          <a:p>
            <a:pPr algn="ctr">
              <a:lnSpc>
                <a:spcPct val="150000"/>
              </a:lnSpc>
            </a:pPr>
            <a:r>
              <a:rPr lang="en-US" sz="1200" dirty="0"/>
              <a:t>A wonderful serenity has taken possession</a:t>
            </a:r>
          </a:p>
        </p:txBody>
      </p:sp>
      <p:grpSp>
        <p:nvGrpSpPr>
          <p:cNvPr id="62" name="Group 55">
            <a:extLst>
              <a:ext uri="{FF2B5EF4-FFF2-40B4-BE49-F238E27FC236}">
                <a16:creationId xmlns:a16="http://schemas.microsoft.com/office/drawing/2014/main" id="{60466269-2795-47E4-8EBC-A6C4078F7C2C}"/>
              </a:ext>
            </a:extLst>
          </p:cNvPr>
          <p:cNvGrpSpPr/>
          <p:nvPr/>
        </p:nvGrpSpPr>
        <p:grpSpPr>
          <a:xfrm>
            <a:off x="4209713" y="6118220"/>
            <a:ext cx="724574" cy="148144"/>
            <a:chOff x="926807" y="4838290"/>
            <a:chExt cx="1194365" cy="244196"/>
          </a:xfrm>
          <a:solidFill>
            <a:schemeClr val="accent3"/>
          </a:solidFill>
        </p:grpSpPr>
        <p:sp>
          <p:nvSpPr>
            <p:cNvPr id="63" name="Freeform 5">
              <a:extLst>
                <a:ext uri="{FF2B5EF4-FFF2-40B4-BE49-F238E27FC236}">
                  <a16:creationId xmlns:a16="http://schemas.microsoft.com/office/drawing/2014/main" id="{68E6E290-3CAE-4F1C-A8A9-CDF65BA8A575}"/>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64" name="Group 57">
              <a:extLst>
                <a:ext uri="{FF2B5EF4-FFF2-40B4-BE49-F238E27FC236}">
                  <a16:creationId xmlns:a16="http://schemas.microsoft.com/office/drawing/2014/main" id="{262E13E9-9BCE-4EAE-8A89-0610554DE5BF}"/>
                </a:ext>
              </a:extLst>
            </p:cNvPr>
            <p:cNvGrpSpPr/>
            <p:nvPr/>
          </p:nvGrpSpPr>
          <p:grpSpPr>
            <a:xfrm>
              <a:off x="1895220" y="4838290"/>
              <a:ext cx="225952" cy="225952"/>
              <a:chOff x="5405944" y="-1589"/>
              <a:chExt cx="225952" cy="225952"/>
            </a:xfrm>
            <a:grpFill/>
          </p:grpSpPr>
          <p:sp>
            <p:nvSpPr>
              <p:cNvPr id="66" name="Freeform 6">
                <a:extLst>
                  <a:ext uri="{FF2B5EF4-FFF2-40B4-BE49-F238E27FC236}">
                    <a16:creationId xmlns:a16="http://schemas.microsoft.com/office/drawing/2014/main" id="{14DDABC8-EA8C-44CE-97DD-B01DD4C0D799}"/>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7" name="Freeform 7">
                <a:extLst>
                  <a:ext uri="{FF2B5EF4-FFF2-40B4-BE49-F238E27FC236}">
                    <a16:creationId xmlns:a16="http://schemas.microsoft.com/office/drawing/2014/main" id="{0E8A5D73-D2DA-4EC2-85B2-86D65BE510DE}"/>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5" name="Freeform 8">
              <a:extLst>
                <a:ext uri="{FF2B5EF4-FFF2-40B4-BE49-F238E27FC236}">
                  <a16:creationId xmlns:a16="http://schemas.microsoft.com/office/drawing/2014/main" id="{B8DF16B6-6B40-48A5-8E00-A1A2F370A461}"/>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pic>
        <p:nvPicPr>
          <p:cNvPr id="88" name="PpHolder8">
            <a:extLst>
              <a:ext uri="{FF2B5EF4-FFF2-40B4-BE49-F238E27FC236}">
                <a16:creationId xmlns:a16="http://schemas.microsoft.com/office/drawing/2014/main" id="{741B8B92-6228-4D35-A73B-79FD7E06DC5F}"/>
              </a:ext>
            </a:extLst>
          </p:cNvPr>
          <p:cNvPicPr>
            <a:picLocks/>
          </p:cNvPicPr>
          <p:nvPr/>
        </p:nvPicPr>
        <p:blipFill>
          <a:blip r:embed="rId2"/>
          <a:srcRect l="30077" t="40849" r="55076" b="32756"/>
          <a:stretch>
            <a:fillRect/>
          </a:stretch>
        </p:blipFill>
        <p:spPr>
          <a:xfrm>
            <a:off x="3666929" y="2801440"/>
            <a:ext cx="1810146" cy="1810145"/>
          </a:xfrm>
          <a:custGeom>
            <a:avLst/>
            <a:gdLst>
              <a:gd name="connsiteX0" fmla="*/ 905073 w 1810146"/>
              <a:gd name="connsiteY0" fmla="*/ 0 h 1810145"/>
              <a:gd name="connsiteX1" fmla="*/ 1810146 w 1810146"/>
              <a:gd name="connsiteY1" fmla="*/ 905072 h 1810145"/>
              <a:gd name="connsiteX2" fmla="*/ 905073 w 1810146"/>
              <a:gd name="connsiteY2" fmla="*/ 1810145 h 1810145"/>
              <a:gd name="connsiteX3" fmla="*/ 0 w 1810146"/>
              <a:gd name="connsiteY3" fmla="*/ 905072 h 1810145"/>
              <a:gd name="connsiteX4" fmla="*/ 905073 w 1810146"/>
              <a:gd name="connsiteY4" fmla="*/ 0 h 181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146" h="1810145">
                <a:moveTo>
                  <a:pt x="905073" y="0"/>
                </a:moveTo>
                <a:cubicBezTo>
                  <a:pt x="1404930" y="0"/>
                  <a:pt x="1810146" y="405214"/>
                  <a:pt x="1810146" y="905072"/>
                </a:cubicBezTo>
                <a:cubicBezTo>
                  <a:pt x="1810146" y="1404930"/>
                  <a:pt x="1404930" y="1810145"/>
                  <a:pt x="905073" y="1810145"/>
                </a:cubicBezTo>
                <a:cubicBezTo>
                  <a:pt x="405213" y="1810145"/>
                  <a:pt x="0" y="1404930"/>
                  <a:pt x="0" y="905072"/>
                </a:cubicBezTo>
                <a:cubicBezTo>
                  <a:pt x="0" y="405214"/>
                  <a:pt x="405213" y="0"/>
                  <a:pt x="905073" y="0"/>
                </a:cubicBezTo>
                <a:close/>
              </a:path>
            </a:pathLst>
          </a:custGeom>
        </p:spPr>
      </p:pic>
      <p:pic>
        <p:nvPicPr>
          <p:cNvPr id="87" name="PpHolder9">
            <a:extLst>
              <a:ext uri="{FF2B5EF4-FFF2-40B4-BE49-F238E27FC236}">
                <a16:creationId xmlns:a16="http://schemas.microsoft.com/office/drawing/2014/main" id="{41E2BC6D-AEC6-45AB-AD13-6EEAD4D5B21F}"/>
              </a:ext>
            </a:extLst>
          </p:cNvPr>
          <p:cNvPicPr>
            <a:picLocks/>
          </p:cNvPicPr>
          <p:nvPr/>
        </p:nvPicPr>
        <p:blipFill>
          <a:blip r:embed="rId2"/>
          <a:srcRect l="5077" t="40849" r="80076" b="32756"/>
          <a:stretch>
            <a:fillRect/>
          </a:stretch>
        </p:blipFill>
        <p:spPr>
          <a:xfrm>
            <a:off x="618929" y="2801440"/>
            <a:ext cx="1810146" cy="1810145"/>
          </a:xfrm>
          <a:custGeom>
            <a:avLst/>
            <a:gdLst>
              <a:gd name="connsiteX0" fmla="*/ 905073 w 1810146"/>
              <a:gd name="connsiteY0" fmla="*/ 0 h 1810145"/>
              <a:gd name="connsiteX1" fmla="*/ 1810146 w 1810146"/>
              <a:gd name="connsiteY1" fmla="*/ 905072 h 1810145"/>
              <a:gd name="connsiteX2" fmla="*/ 905073 w 1810146"/>
              <a:gd name="connsiteY2" fmla="*/ 1810145 h 1810145"/>
              <a:gd name="connsiteX3" fmla="*/ 0 w 1810146"/>
              <a:gd name="connsiteY3" fmla="*/ 905072 h 1810145"/>
              <a:gd name="connsiteX4" fmla="*/ 905073 w 1810146"/>
              <a:gd name="connsiteY4" fmla="*/ 0 h 181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146" h="1810145">
                <a:moveTo>
                  <a:pt x="905073" y="0"/>
                </a:moveTo>
                <a:cubicBezTo>
                  <a:pt x="1404931" y="0"/>
                  <a:pt x="1810146" y="405214"/>
                  <a:pt x="1810146" y="905072"/>
                </a:cubicBezTo>
                <a:cubicBezTo>
                  <a:pt x="1810146" y="1404930"/>
                  <a:pt x="1404931" y="1810145"/>
                  <a:pt x="905073" y="1810145"/>
                </a:cubicBezTo>
                <a:cubicBezTo>
                  <a:pt x="405214" y="1810145"/>
                  <a:pt x="0" y="1404930"/>
                  <a:pt x="0" y="905072"/>
                </a:cubicBezTo>
                <a:cubicBezTo>
                  <a:pt x="0" y="405214"/>
                  <a:pt x="405214" y="0"/>
                  <a:pt x="905073" y="0"/>
                </a:cubicBezTo>
                <a:close/>
              </a:path>
            </a:pathLst>
          </a:custGeom>
        </p:spPr>
      </p:pic>
      <p:pic>
        <p:nvPicPr>
          <p:cNvPr id="86" name="PpHolder10">
            <a:extLst>
              <a:ext uri="{FF2B5EF4-FFF2-40B4-BE49-F238E27FC236}">
                <a16:creationId xmlns:a16="http://schemas.microsoft.com/office/drawing/2014/main" id="{A9C38E5A-E961-44DC-BCE3-F32EDCD72B73}"/>
              </a:ext>
            </a:extLst>
          </p:cNvPr>
          <p:cNvPicPr>
            <a:picLocks/>
          </p:cNvPicPr>
          <p:nvPr/>
        </p:nvPicPr>
        <p:blipFill>
          <a:blip r:embed="rId2"/>
          <a:srcRect l="55077" t="40849" r="30077" b="32756"/>
          <a:stretch>
            <a:fillRect/>
          </a:stretch>
        </p:blipFill>
        <p:spPr>
          <a:xfrm>
            <a:off x="6714927" y="2801440"/>
            <a:ext cx="1810146" cy="1810145"/>
          </a:xfrm>
          <a:custGeom>
            <a:avLst/>
            <a:gdLst>
              <a:gd name="connsiteX0" fmla="*/ 905073 w 1810146"/>
              <a:gd name="connsiteY0" fmla="*/ 0 h 1810145"/>
              <a:gd name="connsiteX1" fmla="*/ 1810146 w 1810146"/>
              <a:gd name="connsiteY1" fmla="*/ 905072 h 1810145"/>
              <a:gd name="connsiteX2" fmla="*/ 905073 w 1810146"/>
              <a:gd name="connsiteY2" fmla="*/ 1810145 h 1810145"/>
              <a:gd name="connsiteX3" fmla="*/ 0 w 1810146"/>
              <a:gd name="connsiteY3" fmla="*/ 905072 h 1810145"/>
              <a:gd name="connsiteX4" fmla="*/ 905073 w 1810146"/>
              <a:gd name="connsiteY4" fmla="*/ 0 h 181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146" h="1810145">
                <a:moveTo>
                  <a:pt x="905073" y="0"/>
                </a:moveTo>
                <a:cubicBezTo>
                  <a:pt x="1404931" y="0"/>
                  <a:pt x="1810146" y="405214"/>
                  <a:pt x="1810146" y="905072"/>
                </a:cubicBezTo>
                <a:cubicBezTo>
                  <a:pt x="1810146" y="1404930"/>
                  <a:pt x="1404931" y="1810145"/>
                  <a:pt x="905073" y="1810145"/>
                </a:cubicBezTo>
                <a:cubicBezTo>
                  <a:pt x="405215" y="1810145"/>
                  <a:pt x="0" y="1404930"/>
                  <a:pt x="0" y="905072"/>
                </a:cubicBezTo>
                <a:cubicBezTo>
                  <a:pt x="0" y="405214"/>
                  <a:pt x="405215" y="0"/>
                  <a:pt x="905073" y="0"/>
                </a:cubicBezTo>
                <a:close/>
              </a:path>
            </a:pathLst>
          </a:custGeom>
        </p:spPr>
      </p:pic>
      <p:pic>
        <p:nvPicPr>
          <p:cNvPr id="85" name="PpHolder11">
            <a:extLst>
              <a:ext uri="{FF2B5EF4-FFF2-40B4-BE49-F238E27FC236}">
                <a16:creationId xmlns:a16="http://schemas.microsoft.com/office/drawing/2014/main" id="{B2CB0D32-D928-4064-B789-D3D8B208A1D4}"/>
              </a:ext>
            </a:extLst>
          </p:cNvPr>
          <p:cNvPicPr>
            <a:picLocks/>
          </p:cNvPicPr>
          <p:nvPr/>
        </p:nvPicPr>
        <p:blipFill>
          <a:blip r:embed="rId2"/>
          <a:srcRect l="80077" t="40849" r="5077" b="32756"/>
          <a:stretch>
            <a:fillRect/>
          </a:stretch>
        </p:blipFill>
        <p:spPr>
          <a:xfrm>
            <a:off x="9762927" y="2801440"/>
            <a:ext cx="1810146" cy="1810145"/>
          </a:xfrm>
          <a:custGeom>
            <a:avLst/>
            <a:gdLst>
              <a:gd name="connsiteX0" fmla="*/ 905073 w 1810146"/>
              <a:gd name="connsiteY0" fmla="*/ 0 h 1810145"/>
              <a:gd name="connsiteX1" fmla="*/ 1810146 w 1810146"/>
              <a:gd name="connsiteY1" fmla="*/ 905072 h 1810145"/>
              <a:gd name="connsiteX2" fmla="*/ 905073 w 1810146"/>
              <a:gd name="connsiteY2" fmla="*/ 1810145 h 1810145"/>
              <a:gd name="connsiteX3" fmla="*/ 0 w 1810146"/>
              <a:gd name="connsiteY3" fmla="*/ 905072 h 1810145"/>
              <a:gd name="connsiteX4" fmla="*/ 905073 w 1810146"/>
              <a:gd name="connsiteY4" fmla="*/ 0 h 181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146" h="1810145">
                <a:moveTo>
                  <a:pt x="905073" y="0"/>
                </a:moveTo>
                <a:cubicBezTo>
                  <a:pt x="1404931" y="0"/>
                  <a:pt x="1810146" y="405214"/>
                  <a:pt x="1810146" y="905072"/>
                </a:cubicBezTo>
                <a:cubicBezTo>
                  <a:pt x="1810146" y="1404930"/>
                  <a:pt x="1404931" y="1810145"/>
                  <a:pt x="905073" y="1810145"/>
                </a:cubicBezTo>
                <a:cubicBezTo>
                  <a:pt x="405215" y="1810145"/>
                  <a:pt x="0" y="1404930"/>
                  <a:pt x="0" y="905072"/>
                </a:cubicBezTo>
                <a:cubicBezTo>
                  <a:pt x="0" y="405214"/>
                  <a:pt x="405215" y="0"/>
                  <a:pt x="905073" y="0"/>
                </a:cubicBezTo>
                <a:close/>
              </a:path>
            </a:pathLst>
          </a:custGeom>
        </p:spPr>
      </p:pic>
      <p:sp>
        <p:nvSpPr>
          <p:cNvPr id="8" name="Title 7">
            <a:extLst>
              <a:ext uri="{FF2B5EF4-FFF2-40B4-BE49-F238E27FC236}">
                <a16:creationId xmlns:a16="http://schemas.microsoft.com/office/drawing/2014/main" id="{31F2F092-658F-4CB2-B517-B2C625CE11CF}"/>
              </a:ext>
            </a:extLst>
          </p:cNvPr>
          <p:cNvSpPr>
            <a:spLocks noGrp="1"/>
          </p:cNvSpPr>
          <p:nvPr>
            <p:ph type="title"/>
          </p:nvPr>
        </p:nvSpPr>
        <p:spPr/>
        <p:txBody>
          <a:bodyPr/>
          <a:lstStyle/>
          <a:p>
            <a:r>
              <a:rPr lang="en-US" sz="4400" b="1" dirty="0">
                <a:latin typeface="+mj-lt"/>
              </a:rPr>
              <a:t>Meet The Team</a:t>
            </a:r>
            <a:endParaRPr lang="en-ID" dirty="0"/>
          </a:p>
        </p:txBody>
      </p:sp>
      <p:sp>
        <p:nvSpPr>
          <p:cNvPr id="101" name="TextBox 18">
            <a:extLst>
              <a:ext uri="{FF2B5EF4-FFF2-40B4-BE49-F238E27FC236}">
                <a16:creationId xmlns:a16="http://schemas.microsoft.com/office/drawing/2014/main" id="{FD2A5524-0F70-4DEC-B0E1-E195D8CAF765}"/>
              </a:ext>
            </a:extLst>
          </p:cNvPr>
          <p:cNvSpPr txBox="1"/>
          <p:nvPr/>
        </p:nvSpPr>
        <p:spPr>
          <a:xfrm>
            <a:off x="500333" y="5112339"/>
            <a:ext cx="2047334" cy="261610"/>
          </a:xfrm>
          <a:prstGeom prst="rect">
            <a:avLst/>
          </a:prstGeom>
          <a:noFill/>
        </p:spPr>
        <p:txBody>
          <a:bodyPr wrap="square" rtlCol="0" anchor="ctr">
            <a:spAutoFit/>
          </a:bodyPr>
          <a:lstStyle/>
          <a:p>
            <a:pPr algn="ctr"/>
            <a:r>
              <a:rPr lang="en-US" sz="1100" i="1" dirty="0" err="1">
                <a:solidFill>
                  <a:schemeClr val="bg2"/>
                </a:solidFill>
              </a:rPr>
              <a:t>Sanara</a:t>
            </a:r>
            <a:r>
              <a:rPr lang="en-US" sz="1100" i="1" dirty="0">
                <a:solidFill>
                  <a:schemeClr val="bg2"/>
                </a:solidFill>
              </a:rPr>
              <a:t> Team</a:t>
            </a:r>
          </a:p>
        </p:txBody>
      </p:sp>
      <p:sp>
        <p:nvSpPr>
          <p:cNvPr id="102" name="TextBox 19">
            <a:extLst>
              <a:ext uri="{FF2B5EF4-FFF2-40B4-BE49-F238E27FC236}">
                <a16:creationId xmlns:a16="http://schemas.microsoft.com/office/drawing/2014/main" id="{4E879E38-80C0-4A49-9FC2-18366BE2F810}"/>
              </a:ext>
            </a:extLst>
          </p:cNvPr>
          <p:cNvSpPr txBox="1"/>
          <p:nvPr/>
        </p:nvSpPr>
        <p:spPr>
          <a:xfrm>
            <a:off x="500334" y="4761550"/>
            <a:ext cx="2047332" cy="400110"/>
          </a:xfrm>
          <a:prstGeom prst="rect">
            <a:avLst/>
          </a:prstGeom>
          <a:noFill/>
        </p:spPr>
        <p:txBody>
          <a:bodyPr wrap="square" rtlCol="0" anchor="ctr">
            <a:spAutoFit/>
          </a:bodyPr>
          <a:lstStyle/>
          <a:p>
            <a:pPr algn="ctr"/>
            <a:r>
              <a:rPr lang="en-US" sz="2000" b="1" dirty="0">
                <a:solidFill>
                  <a:schemeClr val="bg2"/>
                </a:solidFill>
                <a:latin typeface="+mj-lt"/>
              </a:rPr>
              <a:t>Julia Garcia</a:t>
            </a:r>
            <a:endParaRPr lang="en-ID" sz="2000" b="1" dirty="0">
              <a:solidFill>
                <a:schemeClr val="bg2"/>
              </a:solidFill>
              <a:latin typeface="+mj-lt"/>
            </a:endParaRPr>
          </a:p>
        </p:txBody>
      </p:sp>
      <p:sp>
        <p:nvSpPr>
          <p:cNvPr id="103" name="TextBox 40">
            <a:extLst>
              <a:ext uri="{FF2B5EF4-FFF2-40B4-BE49-F238E27FC236}">
                <a16:creationId xmlns:a16="http://schemas.microsoft.com/office/drawing/2014/main" id="{9B660BEE-ED46-42E0-8877-0A4355E3A40F}"/>
              </a:ext>
            </a:extLst>
          </p:cNvPr>
          <p:cNvSpPr txBox="1"/>
          <p:nvPr/>
        </p:nvSpPr>
        <p:spPr>
          <a:xfrm>
            <a:off x="500330" y="5344539"/>
            <a:ext cx="2047340" cy="615553"/>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a:t>
            </a:r>
          </a:p>
        </p:txBody>
      </p:sp>
      <p:grpSp>
        <p:nvGrpSpPr>
          <p:cNvPr id="104" name="Group 55">
            <a:extLst>
              <a:ext uri="{FF2B5EF4-FFF2-40B4-BE49-F238E27FC236}">
                <a16:creationId xmlns:a16="http://schemas.microsoft.com/office/drawing/2014/main" id="{178EDA5C-D6A0-40D8-B639-B777BD3B70C9}"/>
              </a:ext>
            </a:extLst>
          </p:cNvPr>
          <p:cNvGrpSpPr/>
          <p:nvPr/>
        </p:nvGrpSpPr>
        <p:grpSpPr>
          <a:xfrm>
            <a:off x="1161713" y="6118220"/>
            <a:ext cx="724574" cy="148144"/>
            <a:chOff x="926807" y="4838290"/>
            <a:chExt cx="1194365" cy="244196"/>
          </a:xfrm>
          <a:solidFill>
            <a:schemeClr val="bg2"/>
          </a:solidFill>
        </p:grpSpPr>
        <p:sp>
          <p:nvSpPr>
            <p:cNvPr id="105" name="Freeform 5">
              <a:extLst>
                <a:ext uri="{FF2B5EF4-FFF2-40B4-BE49-F238E27FC236}">
                  <a16:creationId xmlns:a16="http://schemas.microsoft.com/office/drawing/2014/main" id="{38468545-EE74-4F43-9AE5-0A19EFC5B908}"/>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106" name="Group 57">
              <a:extLst>
                <a:ext uri="{FF2B5EF4-FFF2-40B4-BE49-F238E27FC236}">
                  <a16:creationId xmlns:a16="http://schemas.microsoft.com/office/drawing/2014/main" id="{B3570AE1-F38A-4449-ADB4-F9D24CFDAFB8}"/>
                </a:ext>
              </a:extLst>
            </p:cNvPr>
            <p:cNvGrpSpPr/>
            <p:nvPr/>
          </p:nvGrpSpPr>
          <p:grpSpPr>
            <a:xfrm>
              <a:off x="1895220" y="4838290"/>
              <a:ext cx="225952" cy="225952"/>
              <a:chOff x="5405944" y="-1589"/>
              <a:chExt cx="225952" cy="225952"/>
            </a:xfrm>
            <a:grpFill/>
          </p:grpSpPr>
          <p:sp>
            <p:nvSpPr>
              <p:cNvPr id="108" name="Freeform 6">
                <a:extLst>
                  <a:ext uri="{FF2B5EF4-FFF2-40B4-BE49-F238E27FC236}">
                    <a16:creationId xmlns:a16="http://schemas.microsoft.com/office/drawing/2014/main" id="{4873AFC3-C979-410D-81F6-B511D64118EB}"/>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9" name="Freeform 7">
                <a:extLst>
                  <a:ext uri="{FF2B5EF4-FFF2-40B4-BE49-F238E27FC236}">
                    <a16:creationId xmlns:a16="http://schemas.microsoft.com/office/drawing/2014/main" id="{02361F3E-BE42-4BC9-8A58-8FAE8332CAD3}"/>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07" name="Freeform 8">
              <a:extLst>
                <a:ext uri="{FF2B5EF4-FFF2-40B4-BE49-F238E27FC236}">
                  <a16:creationId xmlns:a16="http://schemas.microsoft.com/office/drawing/2014/main" id="{A4B81BDC-B18D-4935-8B5C-7E37AE898FD8}"/>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13" name="TextBox 18">
            <a:extLst>
              <a:ext uri="{FF2B5EF4-FFF2-40B4-BE49-F238E27FC236}">
                <a16:creationId xmlns:a16="http://schemas.microsoft.com/office/drawing/2014/main" id="{966AB082-FA86-4614-972D-6E1C35523F83}"/>
              </a:ext>
            </a:extLst>
          </p:cNvPr>
          <p:cNvSpPr txBox="1"/>
          <p:nvPr/>
        </p:nvSpPr>
        <p:spPr>
          <a:xfrm>
            <a:off x="6596333" y="5112339"/>
            <a:ext cx="2047334" cy="261610"/>
          </a:xfrm>
          <a:prstGeom prst="rect">
            <a:avLst/>
          </a:prstGeom>
          <a:noFill/>
        </p:spPr>
        <p:txBody>
          <a:bodyPr wrap="square" rtlCol="0" anchor="ctr">
            <a:spAutoFit/>
          </a:bodyPr>
          <a:lstStyle/>
          <a:p>
            <a:pPr algn="ctr"/>
            <a:r>
              <a:rPr lang="en-US" sz="1100" i="1" dirty="0" err="1">
                <a:solidFill>
                  <a:schemeClr val="bg2"/>
                </a:solidFill>
              </a:rPr>
              <a:t>Sanara</a:t>
            </a:r>
            <a:r>
              <a:rPr lang="en-US" sz="1100" i="1" dirty="0">
                <a:solidFill>
                  <a:schemeClr val="bg2"/>
                </a:solidFill>
              </a:rPr>
              <a:t> Team</a:t>
            </a:r>
          </a:p>
        </p:txBody>
      </p:sp>
      <p:sp>
        <p:nvSpPr>
          <p:cNvPr id="114" name="TextBox 19">
            <a:extLst>
              <a:ext uri="{FF2B5EF4-FFF2-40B4-BE49-F238E27FC236}">
                <a16:creationId xmlns:a16="http://schemas.microsoft.com/office/drawing/2014/main" id="{296E29B8-ADF8-4B47-B8D7-CF8B6D32AD80}"/>
              </a:ext>
            </a:extLst>
          </p:cNvPr>
          <p:cNvSpPr txBox="1"/>
          <p:nvPr/>
        </p:nvSpPr>
        <p:spPr>
          <a:xfrm>
            <a:off x="6596334" y="4761550"/>
            <a:ext cx="2047332" cy="400110"/>
          </a:xfrm>
          <a:prstGeom prst="rect">
            <a:avLst/>
          </a:prstGeom>
          <a:noFill/>
        </p:spPr>
        <p:txBody>
          <a:bodyPr wrap="square" rtlCol="0" anchor="ctr">
            <a:spAutoFit/>
          </a:bodyPr>
          <a:lstStyle/>
          <a:p>
            <a:pPr algn="ctr"/>
            <a:r>
              <a:rPr lang="en-US" sz="2000" b="1" dirty="0">
                <a:solidFill>
                  <a:schemeClr val="bg2"/>
                </a:solidFill>
                <a:latin typeface="+mj-lt"/>
              </a:rPr>
              <a:t>Lucas Garcia</a:t>
            </a:r>
            <a:endParaRPr lang="en-ID" sz="2000" b="1" dirty="0">
              <a:solidFill>
                <a:schemeClr val="bg2"/>
              </a:solidFill>
              <a:latin typeface="+mj-lt"/>
            </a:endParaRPr>
          </a:p>
        </p:txBody>
      </p:sp>
      <p:sp>
        <p:nvSpPr>
          <p:cNvPr id="115" name="TextBox 40">
            <a:extLst>
              <a:ext uri="{FF2B5EF4-FFF2-40B4-BE49-F238E27FC236}">
                <a16:creationId xmlns:a16="http://schemas.microsoft.com/office/drawing/2014/main" id="{D302D242-484B-46D0-B80C-9591038279CF}"/>
              </a:ext>
            </a:extLst>
          </p:cNvPr>
          <p:cNvSpPr txBox="1"/>
          <p:nvPr/>
        </p:nvSpPr>
        <p:spPr>
          <a:xfrm>
            <a:off x="6596330" y="5344539"/>
            <a:ext cx="2047340" cy="615553"/>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a:t>
            </a:r>
          </a:p>
        </p:txBody>
      </p:sp>
      <p:grpSp>
        <p:nvGrpSpPr>
          <p:cNvPr id="116" name="Group 55">
            <a:extLst>
              <a:ext uri="{FF2B5EF4-FFF2-40B4-BE49-F238E27FC236}">
                <a16:creationId xmlns:a16="http://schemas.microsoft.com/office/drawing/2014/main" id="{33155C9D-2FDB-4D15-9244-1C5D9D7DEBA4}"/>
              </a:ext>
            </a:extLst>
          </p:cNvPr>
          <p:cNvGrpSpPr/>
          <p:nvPr/>
        </p:nvGrpSpPr>
        <p:grpSpPr>
          <a:xfrm>
            <a:off x="7257713" y="6118220"/>
            <a:ext cx="724574" cy="148144"/>
            <a:chOff x="926807" y="4838290"/>
            <a:chExt cx="1194365" cy="244196"/>
          </a:xfrm>
          <a:solidFill>
            <a:schemeClr val="bg2"/>
          </a:solidFill>
        </p:grpSpPr>
        <p:sp>
          <p:nvSpPr>
            <p:cNvPr id="117" name="Freeform 5">
              <a:extLst>
                <a:ext uri="{FF2B5EF4-FFF2-40B4-BE49-F238E27FC236}">
                  <a16:creationId xmlns:a16="http://schemas.microsoft.com/office/drawing/2014/main" id="{A50F1131-72DC-4850-9B26-77B59073E141}"/>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118" name="Group 57">
              <a:extLst>
                <a:ext uri="{FF2B5EF4-FFF2-40B4-BE49-F238E27FC236}">
                  <a16:creationId xmlns:a16="http://schemas.microsoft.com/office/drawing/2014/main" id="{85502F24-2AB9-4761-9A2C-F6D19B97E9F3}"/>
                </a:ext>
              </a:extLst>
            </p:cNvPr>
            <p:cNvGrpSpPr/>
            <p:nvPr/>
          </p:nvGrpSpPr>
          <p:grpSpPr>
            <a:xfrm>
              <a:off x="1895220" y="4838290"/>
              <a:ext cx="225952" cy="225952"/>
              <a:chOff x="5405944" y="-1589"/>
              <a:chExt cx="225952" cy="225952"/>
            </a:xfrm>
            <a:grpFill/>
          </p:grpSpPr>
          <p:sp>
            <p:nvSpPr>
              <p:cNvPr id="120" name="Freeform 6">
                <a:extLst>
                  <a:ext uri="{FF2B5EF4-FFF2-40B4-BE49-F238E27FC236}">
                    <a16:creationId xmlns:a16="http://schemas.microsoft.com/office/drawing/2014/main" id="{55AE8779-9FDF-42CA-BF61-797449BDAC29}"/>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1" name="Freeform 7">
                <a:extLst>
                  <a:ext uri="{FF2B5EF4-FFF2-40B4-BE49-F238E27FC236}">
                    <a16:creationId xmlns:a16="http://schemas.microsoft.com/office/drawing/2014/main" id="{E4538C2C-7218-4C92-A686-F5C6BAAB312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19" name="Freeform 8">
              <a:extLst>
                <a:ext uri="{FF2B5EF4-FFF2-40B4-BE49-F238E27FC236}">
                  <a16:creationId xmlns:a16="http://schemas.microsoft.com/office/drawing/2014/main" id="{951CAE6C-3902-43E9-9ABC-8DDEEA67436F}"/>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25" name="TextBox 18">
            <a:extLst>
              <a:ext uri="{FF2B5EF4-FFF2-40B4-BE49-F238E27FC236}">
                <a16:creationId xmlns:a16="http://schemas.microsoft.com/office/drawing/2014/main" id="{074E5430-E108-4519-8085-EA71C6163A86}"/>
              </a:ext>
            </a:extLst>
          </p:cNvPr>
          <p:cNvSpPr txBox="1"/>
          <p:nvPr/>
        </p:nvSpPr>
        <p:spPr>
          <a:xfrm>
            <a:off x="9644333" y="5112339"/>
            <a:ext cx="2047334" cy="261610"/>
          </a:xfrm>
          <a:prstGeom prst="rect">
            <a:avLst/>
          </a:prstGeom>
          <a:noFill/>
        </p:spPr>
        <p:txBody>
          <a:bodyPr wrap="square" rtlCol="0" anchor="ctr">
            <a:spAutoFit/>
          </a:bodyPr>
          <a:lstStyle/>
          <a:p>
            <a:pPr algn="ctr"/>
            <a:r>
              <a:rPr lang="en-US" sz="1100" i="1" dirty="0" err="1"/>
              <a:t>Sanara</a:t>
            </a:r>
            <a:r>
              <a:rPr lang="en-US" sz="1100" i="1" dirty="0"/>
              <a:t> Team</a:t>
            </a:r>
          </a:p>
        </p:txBody>
      </p:sp>
      <p:sp>
        <p:nvSpPr>
          <p:cNvPr id="126" name="TextBox 19">
            <a:extLst>
              <a:ext uri="{FF2B5EF4-FFF2-40B4-BE49-F238E27FC236}">
                <a16:creationId xmlns:a16="http://schemas.microsoft.com/office/drawing/2014/main" id="{DF4CE70D-2612-4FF3-9986-170CE64A94F2}"/>
              </a:ext>
            </a:extLst>
          </p:cNvPr>
          <p:cNvSpPr txBox="1"/>
          <p:nvPr/>
        </p:nvSpPr>
        <p:spPr>
          <a:xfrm>
            <a:off x="9644334" y="4761550"/>
            <a:ext cx="2047332" cy="400110"/>
          </a:xfrm>
          <a:prstGeom prst="rect">
            <a:avLst/>
          </a:prstGeom>
          <a:noFill/>
        </p:spPr>
        <p:txBody>
          <a:bodyPr wrap="square" rtlCol="0" anchor="ctr">
            <a:spAutoFit/>
          </a:bodyPr>
          <a:lstStyle/>
          <a:p>
            <a:pPr algn="ctr"/>
            <a:r>
              <a:rPr lang="en-US" sz="2000" b="1" dirty="0" err="1">
                <a:solidFill>
                  <a:schemeClr val="accent4"/>
                </a:solidFill>
                <a:latin typeface="+mj-lt"/>
              </a:rPr>
              <a:t>Adinda</a:t>
            </a:r>
            <a:r>
              <a:rPr lang="en-US" sz="2000" b="1" dirty="0">
                <a:solidFill>
                  <a:schemeClr val="accent4"/>
                </a:solidFill>
                <a:latin typeface="+mj-lt"/>
              </a:rPr>
              <a:t> Garcia</a:t>
            </a:r>
            <a:endParaRPr lang="en-ID" sz="2000" b="1" dirty="0">
              <a:solidFill>
                <a:schemeClr val="accent4"/>
              </a:solidFill>
              <a:latin typeface="+mj-lt"/>
            </a:endParaRPr>
          </a:p>
        </p:txBody>
      </p:sp>
      <p:sp>
        <p:nvSpPr>
          <p:cNvPr id="127" name="TextBox 40">
            <a:extLst>
              <a:ext uri="{FF2B5EF4-FFF2-40B4-BE49-F238E27FC236}">
                <a16:creationId xmlns:a16="http://schemas.microsoft.com/office/drawing/2014/main" id="{BB88F791-4469-4E41-B8BA-D2CE5417553F}"/>
              </a:ext>
            </a:extLst>
          </p:cNvPr>
          <p:cNvSpPr txBox="1"/>
          <p:nvPr/>
        </p:nvSpPr>
        <p:spPr>
          <a:xfrm>
            <a:off x="9644330" y="5344539"/>
            <a:ext cx="2047340" cy="615553"/>
          </a:xfrm>
          <a:prstGeom prst="rect">
            <a:avLst/>
          </a:prstGeom>
          <a:noFill/>
        </p:spPr>
        <p:txBody>
          <a:bodyPr wrap="square" rtlCol="0">
            <a:spAutoFit/>
          </a:bodyPr>
          <a:lstStyle/>
          <a:p>
            <a:pPr algn="ctr">
              <a:lnSpc>
                <a:spcPct val="150000"/>
              </a:lnSpc>
            </a:pPr>
            <a:r>
              <a:rPr lang="en-US" sz="1200" dirty="0"/>
              <a:t>A wonderful serenity has taken possession</a:t>
            </a:r>
          </a:p>
        </p:txBody>
      </p:sp>
      <p:grpSp>
        <p:nvGrpSpPr>
          <p:cNvPr id="128" name="Group 55">
            <a:extLst>
              <a:ext uri="{FF2B5EF4-FFF2-40B4-BE49-F238E27FC236}">
                <a16:creationId xmlns:a16="http://schemas.microsoft.com/office/drawing/2014/main" id="{76DBED91-40B9-4BA6-AFB9-EF944CFCCBD4}"/>
              </a:ext>
            </a:extLst>
          </p:cNvPr>
          <p:cNvGrpSpPr/>
          <p:nvPr/>
        </p:nvGrpSpPr>
        <p:grpSpPr>
          <a:xfrm>
            <a:off x="10305713" y="6118220"/>
            <a:ext cx="724574" cy="148144"/>
            <a:chOff x="926807" y="4838290"/>
            <a:chExt cx="1194365" cy="244196"/>
          </a:xfrm>
          <a:solidFill>
            <a:schemeClr val="accent4"/>
          </a:solidFill>
        </p:grpSpPr>
        <p:sp>
          <p:nvSpPr>
            <p:cNvPr id="129" name="Freeform 5">
              <a:extLst>
                <a:ext uri="{FF2B5EF4-FFF2-40B4-BE49-F238E27FC236}">
                  <a16:creationId xmlns:a16="http://schemas.microsoft.com/office/drawing/2014/main" id="{993B7797-83FC-4A7E-88CE-6192E95BA848}"/>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solidFill>
                  <a:schemeClr val="accent4"/>
                </a:solidFill>
              </a:endParaRPr>
            </a:p>
          </p:txBody>
        </p:sp>
        <p:grpSp>
          <p:nvGrpSpPr>
            <p:cNvPr id="130" name="Group 57">
              <a:extLst>
                <a:ext uri="{FF2B5EF4-FFF2-40B4-BE49-F238E27FC236}">
                  <a16:creationId xmlns:a16="http://schemas.microsoft.com/office/drawing/2014/main" id="{060FD9B2-C8E8-4E20-B613-4BEB9B46A46F}"/>
                </a:ext>
              </a:extLst>
            </p:cNvPr>
            <p:cNvGrpSpPr/>
            <p:nvPr/>
          </p:nvGrpSpPr>
          <p:grpSpPr>
            <a:xfrm>
              <a:off x="1895220" y="4838290"/>
              <a:ext cx="225952" cy="225952"/>
              <a:chOff x="5405944" y="-1589"/>
              <a:chExt cx="225952" cy="225952"/>
            </a:xfrm>
            <a:grpFill/>
          </p:grpSpPr>
          <p:sp>
            <p:nvSpPr>
              <p:cNvPr id="132" name="Freeform 6">
                <a:extLst>
                  <a:ext uri="{FF2B5EF4-FFF2-40B4-BE49-F238E27FC236}">
                    <a16:creationId xmlns:a16="http://schemas.microsoft.com/office/drawing/2014/main" id="{6D6BB6FE-69FC-4DA1-8B64-707B82307D6C}"/>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solidFill>
                    <a:schemeClr val="accent4"/>
                  </a:solidFill>
                </a:endParaRPr>
              </a:p>
            </p:txBody>
          </p:sp>
          <p:sp>
            <p:nvSpPr>
              <p:cNvPr id="133" name="Freeform 7">
                <a:extLst>
                  <a:ext uri="{FF2B5EF4-FFF2-40B4-BE49-F238E27FC236}">
                    <a16:creationId xmlns:a16="http://schemas.microsoft.com/office/drawing/2014/main" id="{5130878A-4186-4702-B227-0657F288E3B0}"/>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solidFill>
                    <a:schemeClr val="accent4"/>
                  </a:solidFill>
                </a:endParaRPr>
              </a:p>
            </p:txBody>
          </p:sp>
        </p:grpSp>
        <p:sp>
          <p:nvSpPr>
            <p:cNvPr id="131" name="Freeform 8">
              <a:extLst>
                <a:ext uri="{FF2B5EF4-FFF2-40B4-BE49-F238E27FC236}">
                  <a16:creationId xmlns:a16="http://schemas.microsoft.com/office/drawing/2014/main" id="{103093F3-7C9C-4DAF-8575-19F2CEB762CE}"/>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solidFill>
                  <a:schemeClr val="accent4"/>
                </a:solidFill>
              </a:endParaRPr>
            </a:p>
          </p:txBody>
        </p:sp>
      </p:grpSp>
      <p:sp>
        <p:nvSpPr>
          <p:cNvPr id="135" name="Freeform 37">
            <a:extLst>
              <a:ext uri="{FF2B5EF4-FFF2-40B4-BE49-F238E27FC236}">
                <a16:creationId xmlns:a16="http://schemas.microsoft.com/office/drawing/2014/main" id="{9A040FEE-7A59-4636-B4C2-B1DA1718BF3F}"/>
              </a:ext>
            </a:extLst>
          </p:cNvPr>
          <p:cNvSpPr/>
          <p:nvPr/>
        </p:nvSpPr>
        <p:spPr>
          <a:xfrm>
            <a:off x="1" y="6292468"/>
            <a:ext cx="544379" cy="565531"/>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36" name="Freeform 34">
            <a:extLst>
              <a:ext uri="{FF2B5EF4-FFF2-40B4-BE49-F238E27FC236}">
                <a16:creationId xmlns:a16="http://schemas.microsoft.com/office/drawing/2014/main" id="{F290EE77-DDA6-4923-9BEE-5FC8BF0682F3}"/>
              </a:ext>
            </a:extLst>
          </p:cNvPr>
          <p:cNvSpPr/>
          <p:nvPr/>
        </p:nvSpPr>
        <p:spPr>
          <a:xfrm>
            <a:off x="10605756" y="1"/>
            <a:ext cx="623797" cy="437313"/>
          </a:xfrm>
          <a:custGeom>
            <a:avLst/>
            <a:gdLst>
              <a:gd name="connsiteX0" fmla="*/ 57776 w 1350508"/>
              <a:gd name="connsiteY0" fmla="*/ 0 h 946773"/>
              <a:gd name="connsiteX1" fmla="*/ 273903 w 1350508"/>
              <a:gd name="connsiteY1" fmla="*/ 0 h 946773"/>
              <a:gd name="connsiteX2" fmla="*/ 273425 w 1350508"/>
              <a:gd name="connsiteY2" fmla="*/ 580 h 946773"/>
              <a:gd name="connsiteX3" fmla="*/ 190664 w 1350508"/>
              <a:gd name="connsiteY3" fmla="*/ 271519 h 946773"/>
              <a:gd name="connsiteX4" fmla="*/ 675255 w 1350508"/>
              <a:gd name="connsiteY4" fmla="*/ 756109 h 946773"/>
              <a:gd name="connsiteX5" fmla="*/ 1159844 w 1350508"/>
              <a:gd name="connsiteY5" fmla="*/ 271519 h 946773"/>
              <a:gd name="connsiteX6" fmla="*/ 1077084 w 1350508"/>
              <a:gd name="connsiteY6" fmla="*/ 580 h 946773"/>
              <a:gd name="connsiteX7" fmla="*/ 1076605 w 1350508"/>
              <a:gd name="connsiteY7" fmla="*/ 0 h 946773"/>
              <a:gd name="connsiteX8" fmla="*/ 1292732 w 1350508"/>
              <a:gd name="connsiteY8" fmla="*/ 0 h 946773"/>
              <a:gd name="connsiteX9" fmla="*/ 1297443 w 1350508"/>
              <a:gd name="connsiteY9" fmla="*/ 8680 h 946773"/>
              <a:gd name="connsiteX10" fmla="*/ 1350508 w 1350508"/>
              <a:gd name="connsiteY10" fmla="*/ 271519 h 946773"/>
              <a:gd name="connsiteX11" fmla="*/ 675255 w 1350508"/>
              <a:gd name="connsiteY11" fmla="*/ 946773 h 946773"/>
              <a:gd name="connsiteX12" fmla="*/ 0 w 1350508"/>
              <a:gd name="connsiteY12" fmla="*/ 271519 h 946773"/>
              <a:gd name="connsiteX13" fmla="*/ 53065 w 1350508"/>
              <a:gd name="connsiteY13" fmla="*/ 8680 h 94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50508" h="946773">
                <a:moveTo>
                  <a:pt x="57776" y="0"/>
                </a:moveTo>
                <a:lnTo>
                  <a:pt x="273903" y="0"/>
                </a:lnTo>
                <a:lnTo>
                  <a:pt x="273425" y="580"/>
                </a:lnTo>
                <a:cubicBezTo>
                  <a:pt x="221174" y="77921"/>
                  <a:pt x="190664" y="171157"/>
                  <a:pt x="190664" y="271519"/>
                </a:cubicBezTo>
                <a:cubicBezTo>
                  <a:pt x="190664" y="539151"/>
                  <a:pt x="407623" y="756109"/>
                  <a:pt x="675255" y="756109"/>
                </a:cubicBezTo>
                <a:cubicBezTo>
                  <a:pt x="942886" y="756109"/>
                  <a:pt x="1159844" y="539151"/>
                  <a:pt x="1159844" y="271519"/>
                </a:cubicBezTo>
                <a:cubicBezTo>
                  <a:pt x="1159844" y="171157"/>
                  <a:pt x="1129335" y="77921"/>
                  <a:pt x="1077084" y="580"/>
                </a:cubicBezTo>
                <a:lnTo>
                  <a:pt x="1076605" y="0"/>
                </a:lnTo>
                <a:lnTo>
                  <a:pt x="1292732" y="0"/>
                </a:lnTo>
                <a:lnTo>
                  <a:pt x="1297443" y="8680"/>
                </a:lnTo>
                <a:cubicBezTo>
                  <a:pt x="1331613" y="89466"/>
                  <a:pt x="1350508" y="178286"/>
                  <a:pt x="1350508" y="271519"/>
                </a:cubicBezTo>
                <a:cubicBezTo>
                  <a:pt x="1350508" y="644452"/>
                  <a:pt x="1048187" y="946773"/>
                  <a:pt x="675255" y="946773"/>
                </a:cubicBezTo>
                <a:cubicBezTo>
                  <a:pt x="302321" y="946773"/>
                  <a:pt x="0" y="644452"/>
                  <a:pt x="0" y="271519"/>
                </a:cubicBezTo>
                <a:cubicBezTo>
                  <a:pt x="0" y="178286"/>
                  <a:pt x="18896" y="89466"/>
                  <a:pt x="53065" y="868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37" name="Freeform: Shape 136">
            <a:extLst>
              <a:ext uri="{FF2B5EF4-FFF2-40B4-BE49-F238E27FC236}">
                <a16:creationId xmlns:a16="http://schemas.microsoft.com/office/drawing/2014/main" id="{C8E65026-3A77-4774-A079-EE57FD5EED4C}"/>
              </a:ext>
            </a:extLst>
          </p:cNvPr>
          <p:cNvSpPr/>
          <p:nvPr/>
        </p:nvSpPr>
        <p:spPr>
          <a:xfrm>
            <a:off x="1461757" y="1058403"/>
            <a:ext cx="175663" cy="1756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38" name="Freeform: Shape 137">
            <a:extLst>
              <a:ext uri="{FF2B5EF4-FFF2-40B4-BE49-F238E27FC236}">
                <a16:creationId xmlns:a16="http://schemas.microsoft.com/office/drawing/2014/main" id="{A077FA9B-E32C-4D4E-80A6-B15ACCD384C0}"/>
              </a:ext>
            </a:extLst>
          </p:cNvPr>
          <p:cNvSpPr/>
          <p:nvPr/>
        </p:nvSpPr>
        <p:spPr>
          <a:xfrm>
            <a:off x="11364529" y="1920417"/>
            <a:ext cx="248980" cy="24898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71" name="Group 70">
            <a:extLst>
              <a:ext uri="{FF2B5EF4-FFF2-40B4-BE49-F238E27FC236}">
                <a16:creationId xmlns:a16="http://schemas.microsoft.com/office/drawing/2014/main" id="{EE90F549-E90D-4E1C-BFDF-92116A1C7F3E}"/>
              </a:ext>
            </a:extLst>
          </p:cNvPr>
          <p:cNvGrpSpPr/>
          <p:nvPr/>
        </p:nvGrpSpPr>
        <p:grpSpPr>
          <a:xfrm flipH="1">
            <a:off x="11736280" y="6144108"/>
            <a:ext cx="75882" cy="340360"/>
            <a:chOff x="9907480" y="461639"/>
            <a:chExt cx="97654" cy="438014"/>
          </a:xfrm>
        </p:grpSpPr>
        <p:sp>
          <p:nvSpPr>
            <p:cNvPr id="72" name="Oval 71">
              <a:extLst>
                <a:ext uri="{FF2B5EF4-FFF2-40B4-BE49-F238E27FC236}">
                  <a16:creationId xmlns:a16="http://schemas.microsoft.com/office/drawing/2014/main" id="{5687EFCC-4790-4FEB-95FF-AFE198E2DCEF}"/>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3" name="Oval 72">
              <a:extLst>
                <a:ext uri="{FF2B5EF4-FFF2-40B4-BE49-F238E27FC236}">
                  <a16:creationId xmlns:a16="http://schemas.microsoft.com/office/drawing/2014/main" id="{B6175403-EFAD-4AEA-B38E-2AE2D66959F0}"/>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4" name="Oval 73">
              <a:extLst>
                <a:ext uri="{FF2B5EF4-FFF2-40B4-BE49-F238E27FC236}">
                  <a16:creationId xmlns:a16="http://schemas.microsoft.com/office/drawing/2014/main" id="{225AAF6F-8042-4982-9B38-CAA18DCBF0DF}"/>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75" name="Group 74">
            <a:extLst>
              <a:ext uri="{FF2B5EF4-FFF2-40B4-BE49-F238E27FC236}">
                <a16:creationId xmlns:a16="http://schemas.microsoft.com/office/drawing/2014/main" id="{0DE60645-9610-4115-B866-380C037995B0}"/>
              </a:ext>
            </a:extLst>
          </p:cNvPr>
          <p:cNvGrpSpPr/>
          <p:nvPr/>
        </p:nvGrpSpPr>
        <p:grpSpPr>
          <a:xfrm>
            <a:off x="342656" y="351039"/>
            <a:ext cx="675098" cy="128804"/>
            <a:chOff x="3591836" y="2985608"/>
            <a:chExt cx="4510140" cy="860501"/>
          </a:xfrm>
          <a:solidFill>
            <a:schemeClr val="tx1"/>
          </a:solidFill>
        </p:grpSpPr>
        <p:sp>
          <p:nvSpPr>
            <p:cNvPr id="76" name="Freeform: Shape 75">
              <a:extLst>
                <a:ext uri="{FF2B5EF4-FFF2-40B4-BE49-F238E27FC236}">
                  <a16:creationId xmlns:a16="http://schemas.microsoft.com/office/drawing/2014/main" id="{474B760A-1B1F-4562-A492-EE227108D8D9}"/>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77" name="Freeform: Shape 76">
              <a:extLst>
                <a:ext uri="{FF2B5EF4-FFF2-40B4-BE49-F238E27FC236}">
                  <a16:creationId xmlns:a16="http://schemas.microsoft.com/office/drawing/2014/main" id="{7D53A37D-377A-4E00-9E4B-5003BF6B2A28}"/>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78" name="Freeform: Shape 77">
              <a:extLst>
                <a:ext uri="{FF2B5EF4-FFF2-40B4-BE49-F238E27FC236}">
                  <a16:creationId xmlns:a16="http://schemas.microsoft.com/office/drawing/2014/main" id="{F423C3F2-240F-47EA-AB3B-71B15E572157}"/>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79" name="Freeform: Shape 78">
              <a:extLst>
                <a:ext uri="{FF2B5EF4-FFF2-40B4-BE49-F238E27FC236}">
                  <a16:creationId xmlns:a16="http://schemas.microsoft.com/office/drawing/2014/main" id="{AB34C6F5-0C46-4EEF-AAAC-2E4ECD2997FB}"/>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80" name="Freeform: Shape 79">
              <a:extLst>
                <a:ext uri="{FF2B5EF4-FFF2-40B4-BE49-F238E27FC236}">
                  <a16:creationId xmlns:a16="http://schemas.microsoft.com/office/drawing/2014/main" id="{C3A1EDC8-CC65-4847-B4E0-0B109C73B09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81" name="Freeform: Shape 80">
              <a:extLst>
                <a:ext uri="{FF2B5EF4-FFF2-40B4-BE49-F238E27FC236}">
                  <a16:creationId xmlns:a16="http://schemas.microsoft.com/office/drawing/2014/main" id="{A1B1484F-463F-40BB-AB72-57056BF76E19}"/>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28968996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5"/>
                                        </p:tgtEl>
                                        <p:attrNameLst>
                                          <p:attrName>style.visibility</p:attrName>
                                        </p:attrNameLst>
                                      </p:cBhvr>
                                      <p:to>
                                        <p:strVal val="visible"/>
                                      </p:to>
                                    </p:set>
                                    <p:animEffect transition="in" filter="wipe(left)">
                                      <p:cBhvr>
                                        <p:cTn id="7" dur="500"/>
                                        <p:tgtEl>
                                          <p:spTgt spid="7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71"/>
                                        </p:tgtEl>
                                        <p:attrNameLst>
                                          <p:attrName>style.visibility</p:attrName>
                                        </p:attrNameLst>
                                      </p:cBhvr>
                                      <p:to>
                                        <p:strVal val="visible"/>
                                      </p:to>
                                    </p:set>
                                    <p:animEffect transition="in" filter="wipe(up)">
                                      <p:cBhvr>
                                        <p:cTn id="11" dur="500"/>
                                        <p:tgtEl>
                                          <p:spTgt spid="7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96"/>
                                        </p:tgtEl>
                                        <p:attrNameLst>
                                          <p:attrName>style.visibility</p:attrName>
                                        </p:attrNameLst>
                                      </p:cBhvr>
                                      <p:to>
                                        <p:strVal val="visible"/>
                                      </p:to>
                                    </p:set>
                                    <p:animEffect transition="in" filter="wipe(up)">
                                      <p:cBhvr>
                                        <p:cTn id="19" dur="500"/>
                                        <p:tgtEl>
                                          <p:spTgt spid="96"/>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43"/>
                                        </p:tgtEl>
                                        <p:attrNameLst>
                                          <p:attrName>style.visibility</p:attrName>
                                        </p:attrNameLst>
                                      </p:cBhvr>
                                      <p:to>
                                        <p:strVal val="visible"/>
                                      </p:to>
                                    </p:set>
                                    <p:animEffect transition="in" filter="wipe(up)">
                                      <p:cBhvr>
                                        <p:cTn id="23" dur="500"/>
                                        <p:tgtEl>
                                          <p:spTgt spid="43"/>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42"/>
                                        </p:tgtEl>
                                        <p:attrNameLst>
                                          <p:attrName>style.visibility</p:attrName>
                                        </p:attrNameLst>
                                      </p:cBhvr>
                                      <p:to>
                                        <p:strVal val="visible"/>
                                      </p:to>
                                    </p:set>
                                    <p:animEffect transition="in" filter="wipe(up)">
                                      <p:cBhvr>
                                        <p:cTn id="26" dur="500"/>
                                        <p:tgtEl>
                                          <p:spTgt spid="42"/>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102"/>
                                        </p:tgtEl>
                                        <p:attrNameLst>
                                          <p:attrName>style.visibility</p:attrName>
                                        </p:attrNameLst>
                                      </p:cBhvr>
                                      <p:to>
                                        <p:strVal val="visible"/>
                                      </p:to>
                                    </p:set>
                                    <p:animEffect transition="in" filter="wipe(left)">
                                      <p:cBhvr>
                                        <p:cTn id="30" dur="500"/>
                                        <p:tgtEl>
                                          <p:spTgt spid="102"/>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47"/>
                                        </p:tgtEl>
                                        <p:attrNameLst>
                                          <p:attrName>style.visibility</p:attrName>
                                        </p:attrNameLst>
                                      </p:cBhvr>
                                      <p:to>
                                        <p:strVal val="visible"/>
                                      </p:to>
                                    </p:set>
                                    <p:animEffect transition="in" filter="wipe(left)">
                                      <p:cBhvr>
                                        <p:cTn id="33" dur="500"/>
                                        <p:tgtEl>
                                          <p:spTgt spid="47"/>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114"/>
                                        </p:tgtEl>
                                        <p:attrNameLst>
                                          <p:attrName>style.visibility</p:attrName>
                                        </p:attrNameLst>
                                      </p:cBhvr>
                                      <p:to>
                                        <p:strVal val="visible"/>
                                      </p:to>
                                    </p:set>
                                    <p:animEffect transition="in" filter="wipe(left)">
                                      <p:cBhvr>
                                        <p:cTn id="36" dur="500"/>
                                        <p:tgtEl>
                                          <p:spTgt spid="114"/>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126"/>
                                        </p:tgtEl>
                                        <p:attrNameLst>
                                          <p:attrName>style.visibility</p:attrName>
                                        </p:attrNameLst>
                                      </p:cBhvr>
                                      <p:to>
                                        <p:strVal val="visible"/>
                                      </p:to>
                                    </p:set>
                                    <p:animEffect transition="in" filter="wipe(left)">
                                      <p:cBhvr>
                                        <p:cTn id="39" dur="500"/>
                                        <p:tgtEl>
                                          <p:spTgt spid="126"/>
                                        </p:tgtEl>
                                      </p:cBhvr>
                                    </p:animEffect>
                                  </p:childTnLst>
                                </p:cTn>
                              </p:par>
                            </p:childTnLst>
                          </p:cTn>
                        </p:par>
                        <p:par>
                          <p:cTn id="40" fill="hold">
                            <p:stCondLst>
                              <p:cond delay="3000"/>
                            </p:stCondLst>
                            <p:childTnLst>
                              <p:par>
                                <p:cTn id="41" presetID="22" presetClass="entr" presetSubtype="8" fill="hold" grpId="0" nodeType="afterEffect">
                                  <p:stCondLst>
                                    <p:cond delay="0"/>
                                  </p:stCondLst>
                                  <p:childTnLst>
                                    <p:set>
                                      <p:cBhvr>
                                        <p:cTn id="42" dur="1" fill="hold">
                                          <p:stCondLst>
                                            <p:cond delay="0"/>
                                          </p:stCondLst>
                                        </p:cTn>
                                        <p:tgtEl>
                                          <p:spTgt spid="101"/>
                                        </p:tgtEl>
                                        <p:attrNameLst>
                                          <p:attrName>style.visibility</p:attrName>
                                        </p:attrNameLst>
                                      </p:cBhvr>
                                      <p:to>
                                        <p:strVal val="visible"/>
                                      </p:to>
                                    </p:set>
                                    <p:animEffect transition="in" filter="wipe(left)">
                                      <p:cBhvr>
                                        <p:cTn id="43" dur="500"/>
                                        <p:tgtEl>
                                          <p:spTgt spid="101"/>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46"/>
                                        </p:tgtEl>
                                        <p:attrNameLst>
                                          <p:attrName>style.visibility</p:attrName>
                                        </p:attrNameLst>
                                      </p:cBhvr>
                                      <p:to>
                                        <p:strVal val="visible"/>
                                      </p:to>
                                    </p:set>
                                    <p:animEffect transition="in" filter="wipe(left)">
                                      <p:cBhvr>
                                        <p:cTn id="46" dur="500"/>
                                        <p:tgtEl>
                                          <p:spTgt spid="46"/>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113"/>
                                        </p:tgtEl>
                                        <p:attrNameLst>
                                          <p:attrName>style.visibility</p:attrName>
                                        </p:attrNameLst>
                                      </p:cBhvr>
                                      <p:to>
                                        <p:strVal val="visible"/>
                                      </p:to>
                                    </p:set>
                                    <p:animEffect transition="in" filter="wipe(left)">
                                      <p:cBhvr>
                                        <p:cTn id="49" dur="500"/>
                                        <p:tgtEl>
                                          <p:spTgt spid="113"/>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125"/>
                                        </p:tgtEl>
                                        <p:attrNameLst>
                                          <p:attrName>style.visibility</p:attrName>
                                        </p:attrNameLst>
                                      </p:cBhvr>
                                      <p:to>
                                        <p:strVal val="visible"/>
                                      </p:to>
                                    </p:set>
                                    <p:animEffect transition="in" filter="wipe(left)">
                                      <p:cBhvr>
                                        <p:cTn id="52" dur="500"/>
                                        <p:tgtEl>
                                          <p:spTgt spid="125"/>
                                        </p:tgtEl>
                                      </p:cBhvr>
                                    </p:animEffect>
                                  </p:childTnLst>
                                </p:cTn>
                              </p:par>
                            </p:childTnLst>
                          </p:cTn>
                        </p:par>
                        <p:par>
                          <p:cTn id="53" fill="hold">
                            <p:stCondLst>
                              <p:cond delay="3500"/>
                            </p:stCondLst>
                            <p:childTnLst>
                              <p:par>
                                <p:cTn id="54" presetID="22" presetClass="entr" presetSubtype="1" fill="hold" grpId="0" nodeType="afterEffect">
                                  <p:stCondLst>
                                    <p:cond delay="0"/>
                                  </p:stCondLst>
                                  <p:childTnLst>
                                    <p:set>
                                      <p:cBhvr>
                                        <p:cTn id="55" dur="1" fill="hold">
                                          <p:stCondLst>
                                            <p:cond delay="0"/>
                                          </p:stCondLst>
                                        </p:cTn>
                                        <p:tgtEl>
                                          <p:spTgt spid="103"/>
                                        </p:tgtEl>
                                        <p:attrNameLst>
                                          <p:attrName>style.visibility</p:attrName>
                                        </p:attrNameLst>
                                      </p:cBhvr>
                                      <p:to>
                                        <p:strVal val="visible"/>
                                      </p:to>
                                    </p:set>
                                    <p:animEffect transition="in" filter="wipe(up)">
                                      <p:cBhvr>
                                        <p:cTn id="56" dur="500"/>
                                        <p:tgtEl>
                                          <p:spTgt spid="103"/>
                                        </p:tgtEl>
                                      </p:cBhvr>
                                    </p:animEffect>
                                  </p:childTnLst>
                                </p:cTn>
                              </p:par>
                              <p:par>
                                <p:cTn id="57" presetID="22" presetClass="entr" presetSubtype="1" fill="hold" grpId="0" nodeType="withEffect">
                                  <p:stCondLst>
                                    <p:cond delay="0"/>
                                  </p:stCondLst>
                                  <p:childTnLst>
                                    <p:set>
                                      <p:cBhvr>
                                        <p:cTn id="58" dur="1" fill="hold">
                                          <p:stCondLst>
                                            <p:cond delay="0"/>
                                          </p:stCondLst>
                                        </p:cTn>
                                        <p:tgtEl>
                                          <p:spTgt spid="54"/>
                                        </p:tgtEl>
                                        <p:attrNameLst>
                                          <p:attrName>style.visibility</p:attrName>
                                        </p:attrNameLst>
                                      </p:cBhvr>
                                      <p:to>
                                        <p:strVal val="visible"/>
                                      </p:to>
                                    </p:set>
                                    <p:animEffect transition="in" filter="wipe(up)">
                                      <p:cBhvr>
                                        <p:cTn id="59" dur="500"/>
                                        <p:tgtEl>
                                          <p:spTgt spid="54"/>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115"/>
                                        </p:tgtEl>
                                        <p:attrNameLst>
                                          <p:attrName>style.visibility</p:attrName>
                                        </p:attrNameLst>
                                      </p:cBhvr>
                                      <p:to>
                                        <p:strVal val="visible"/>
                                      </p:to>
                                    </p:set>
                                    <p:animEffect transition="in" filter="wipe(up)">
                                      <p:cBhvr>
                                        <p:cTn id="62" dur="500"/>
                                        <p:tgtEl>
                                          <p:spTgt spid="115"/>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127"/>
                                        </p:tgtEl>
                                        <p:attrNameLst>
                                          <p:attrName>style.visibility</p:attrName>
                                        </p:attrNameLst>
                                      </p:cBhvr>
                                      <p:to>
                                        <p:strVal val="visible"/>
                                      </p:to>
                                    </p:set>
                                    <p:animEffect transition="in" filter="wipe(up)">
                                      <p:cBhvr>
                                        <p:cTn id="65" dur="500"/>
                                        <p:tgtEl>
                                          <p:spTgt spid="127"/>
                                        </p:tgtEl>
                                      </p:cBhvr>
                                    </p:animEffect>
                                  </p:childTnLst>
                                </p:cTn>
                              </p:par>
                            </p:childTnLst>
                          </p:cTn>
                        </p:par>
                        <p:par>
                          <p:cTn id="66" fill="hold">
                            <p:stCondLst>
                              <p:cond delay="4000"/>
                            </p:stCondLst>
                            <p:childTnLst>
                              <p:par>
                                <p:cTn id="67" presetID="22" presetClass="entr" presetSubtype="8" fill="hold" nodeType="afterEffect">
                                  <p:stCondLst>
                                    <p:cond delay="0"/>
                                  </p:stCondLst>
                                  <p:childTnLst>
                                    <p:set>
                                      <p:cBhvr>
                                        <p:cTn id="68" dur="1" fill="hold">
                                          <p:stCondLst>
                                            <p:cond delay="0"/>
                                          </p:stCondLst>
                                        </p:cTn>
                                        <p:tgtEl>
                                          <p:spTgt spid="104"/>
                                        </p:tgtEl>
                                        <p:attrNameLst>
                                          <p:attrName>style.visibility</p:attrName>
                                        </p:attrNameLst>
                                      </p:cBhvr>
                                      <p:to>
                                        <p:strVal val="visible"/>
                                      </p:to>
                                    </p:set>
                                    <p:animEffect transition="in" filter="wipe(left)">
                                      <p:cBhvr>
                                        <p:cTn id="69" dur="500"/>
                                        <p:tgtEl>
                                          <p:spTgt spid="104"/>
                                        </p:tgtEl>
                                      </p:cBhvr>
                                    </p:animEffect>
                                  </p:childTnLst>
                                </p:cTn>
                              </p:par>
                              <p:par>
                                <p:cTn id="70" presetID="22" presetClass="entr" presetSubtype="8" fill="hold" nodeType="withEffect">
                                  <p:stCondLst>
                                    <p:cond delay="0"/>
                                  </p:stCondLst>
                                  <p:childTnLst>
                                    <p:set>
                                      <p:cBhvr>
                                        <p:cTn id="71" dur="1" fill="hold">
                                          <p:stCondLst>
                                            <p:cond delay="0"/>
                                          </p:stCondLst>
                                        </p:cTn>
                                        <p:tgtEl>
                                          <p:spTgt spid="62"/>
                                        </p:tgtEl>
                                        <p:attrNameLst>
                                          <p:attrName>style.visibility</p:attrName>
                                        </p:attrNameLst>
                                      </p:cBhvr>
                                      <p:to>
                                        <p:strVal val="visible"/>
                                      </p:to>
                                    </p:set>
                                    <p:animEffect transition="in" filter="wipe(left)">
                                      <p:cBhvr>
                                        <p:cTn id="72" dur="500"/>
                                        <p:tgtEl>
                                          <p:spTgt spid="62"/>
                                        </p:tgtEl>
                                      </p:cBhvr>
                                    </p:animEffect>
                                  </p:childTnLst>
                                </p:cTn>
                              </p:par>
                              <p:par>
                                <p:cTn id="73" presetID="22" presetClass="entr" presetSubtype="8" fill="hold" nodeType="withEffect">
                                  <p:stCondLst>
                                    <p:cond delay="0"/>
                                  </p:stCondLst>
                                  <p:childTnLst>
                                    <p:set>
                                      <p:cBhvr>
                                        <p:cTn id="74" dur="1" fill="hold">
                                          <p:stCondLst>
                                            <p:cond delay="0"/>
                                          </p:stCondLst>
                                        </p:cTn>
                                        <p:tgtEl>
                                          <p:spTgt spid="116"/>
                                        </p:tgtEl>
                                        <p:attrNameLst>
                                          <p:attrName>style.visibility</p:attrName>
                                        </p:attrNameLst>
                                      </p:cBhvr>
                                      <p:to>
                                        <p:strVal val="visible"/>
                                      </p:to>
                                    </p:set>
                                    <p:animEffect transition="in" filter="wipe(left)">
                                      <p:cBhvr>
                                        <p:cTn id="75" dur="500"/>
                                        <p:tgtEl>
                                          <p:spTgt spid="116"/>
                                        </p:tgtEl>
                                      </p:cBhvr>
                                    </p:animEffect>
                                  </p:childTnLst>
                                </p:cTn>
                              </p:par>
                              <p:par>
                                <p:cTn id="76" presetID="22" presetClass="entr" presetSubtype="8" fill="hold" nodeType="withEffect">
                                  <p:stCondLst>
                                    <p:cond delay="0"/>
                                  </p:stCondLst>
                                  <p:childTnLst>
                                    <p:set>
                                      <p:cBhvr>
                                        <p:cTn id="77" dur="1" fill="hold">
                                          <p:stCondLst>
                                            <p:cond delay="0"/>
                                          </p:stCondLst>
                                        </p:cTn>
                                        <p:tgtEl>
                                          <p:spTgt spid="128"/>
                                        </p:tgtEl>
                                        <p:attrNameLst>
                                          <p:attrName>style.visibility</p:attrName>
                                        </p:attrNameLst>
                                      </p:cBhvr>
                                      <p:to>
                                        <p:strVal val="visible"/>
                                      </p:to>
                                    </p:set>
                                    <p:animEffect transition="in" filter="wipe(left)">
                                      <p:cBhvr>
                                        <p:cTn id="78" dur="500"/>
                                        <p:tgtEl>
                                          <p:spTgt spid="128"/>
                                        </p:tgtEl>
                                      </p:cBhvr>
                                    </p:animEffect>
                                  </p:childTnLst>
                                </p:cTn>
                              </p:par>
                            </p:childTnLst>
                          </p:cTn>
                        </p:par>
                        <p:par>
                          <p:cTn id="79" fill="hold">
                            <p:stCondLst>
                              <p:cond delay="4500"/>
                            </p:stCondLst>
                            <p:childTnLst>
                              <p:par>
                                <p:cTn id="80" presetID="10" presetClass="entr" presetSubtype="0" fill="hold" grpId="0" nodeType="afterEffect">
                                  <p:stCondLst>
                                    <p:cond delay="0"/>
                                  </p:stCondLst>
                                  <p:childTnLst>
                                    <p:set>
                                      <p:cBhvr>
                                        <p:cTn id="81" dur="1" fill="hold">
                                          <p:stCondLst>
                                            <p:cond delay="0"/>
                                          </p:stCondLst>
                                        </p:cTn>
                                        <p:tgtEl>
                                          <p:spTgt spid="138"/>
                                        </p:tgtEl>
                                        <p:attrNameLst>
                                          <p:attrName>style.visibility</p:attrName>
                                        </p:attrNameLst>
                                      </p:cBhvr>
                                      <p:to>
                                        <p:strVal val="visible"/>
                                      </p:to>
                                    </p:set>
                                    <p:animEffect transition="in" filter="fade">
                                      <p:cBhvr>
                                        <p:cTn id="82" dur="500"/>
                                        <p:tgtEl>
                                          <p:spTgt spid="138"/>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136"/>
                                        </p:tgtEl>
                                        <p:attrNameLst>
                                          <p:attrName>style.visibility</p:attrName>
                                        </p:attrNameLst>
                                      </p:cBhvr>
                                      <p:to>
                                        <p:strVal val="visible"/>
                                      </p:to>
                                    </p:set>
                                    <p:animEffect transition="in" filter="fade">
                                      <p:cBhvr>
                                        <p:cTn id="85" dur="500"/>
                                        <p:tgtEl>
                                          <p:spTgt spid="136"/>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135"/>
                                        </p:tgtEl>
                                        <p:attrNameLst>
                                          <p:attrName>style.visibility</p:attrName>
                                        </p:attrNameLst>
                                      </p:cBhvr>
                                      <p:to>
                                        <p:strVal val="visible"/>
                                      </p:to>
                                    </p:set>
                                    <p:animEffect transition="in" filter="fade">
                                      <p:cBhvr>
                                        <p:cTn id="88" dur="500"/>
                                        <p:tgtEl>
                                          <p:spTgt spid="135"/>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137"/>
                                        </p:tgtEl>
                                        <p:attrNameLst>
                                          <p:attrName>style.visibility</p:attrName>
                                        </p:attrNameLst>
                                      </p:cBhvr>
                                      <p:to>
                                        <p:strVal val="visible"/>
                                      </p:to>
                                    </p:set>
                                    <p:animEffect transition="in" filter="fade">
                                      <p:cBhvr>
                                        <p:cTn id="91" dur="500"/>
                                        <p:tgtEl>
                                          <p:spTgt spid="1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3" grpId="0" animBg="1"/>
      <p:bldP spid="96" grpId="0"/>
      <p:bldP spid="46" grpId="0"/>
      <p:bldP spid="47" grpId="0"/>
      <p:bldP spid="54" grpId="0"/>
      <p:bldP spid="8" grpId="0"/>
      <p:bldP spid="101" grpId="0"/>
      <p:bldP spid="102" grpId="0"/>
      <p:bldP spid="103" grpId="0"/>
      <p:bldP spid="113" grpId="0"/>
      <p:bldP spid="114" grpId="0"/>
      <p:bldP spid="115" grpId="0"/>
      <p:bldP spid="125" grpId="0"/>
      <p:bldP spid="126" grpId="0"/>
      <p:bldP spid="127" grpId="0"/>
      <p:bldP spid="135" grpId="0" animBg="1"/>
      <p:bldP spid="136" grpId="0" animBg="1"/>
      <p:bldP spid="137" grpId="0" animBg="1"/>
      <p:bldP spid="13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1" name="PpHolder1">
            <a:extLst>
              <a:ext uri="{FF2B5EF4-FFF2-40B4-BE49-F238E27FC236}">
                <a16:creationId xmlns:a16="http://schemas.microsoft.com/office/drawing/2014/main" id="{1DE399BF-CE92-4363-B366-99A694138836}"/>
              </a:ext>
            </a:extLst>
          </p:cNvPr>
          <p:cNvPicPr>
            <a:picLocks/>
          </p:cNvPicPr>
          <p:nvPr/>
        </p:nvPicPr>
        <p:blipFill>
          <a:blip r:embed="rId2"/>
          <a:srcRect l="60013"/>
          <a:stretch>
            <a:fillRect/>
          </a:stretch>
        </p:blipFill>
        <p:spPr>
          <a:xfrm>
            <a:off x="7316788" y="0"/>
            <a:ext cx="4875212" cy="6858000"/>
          </a:xfrm>
          <a:custGeom>
            <a:avLst/>
            <a:gdLst>
              <a:gd name="connsiteX0" fmla="*/ 297546 w 4875212"/>
              <a:gd name="connsiteY0" fmla="*/ 0 h 6858000"/>
              <a:gd name="connsiteX1" fmla="*/ 4875212 w 4875212"/>
              <a:gd name="connsiteY1" fmla="*/ 0 h 6858000"/>
              <a:gd name="connsiteX2" fmla="*/ 4875212 w 4875212"/>
              <a:gd name="connsiteY2" fmla="*/ 6858000 h 6858000"/>
              <a:gd name="connsiteX3" fmla="*/ 297546 w 4875212"/>
              <a:gd name="connsiteY3" fmla="*/ 6858000 h 6858000"/>
              <a:gd name="connsiteX4" fmla="*/ 0 w 4875212"/>
              <a:gd name="connsiteY4" fmla="*/ 6523261 h 6858000"/>
              <a:gd name="connsiteX5" fmla="*/ 0 w 4875212"/>
              <a:gd name="connsiteY5" fmla="*/ 334739 h 6858000"/>
              <a:gd name="connsiteX6" fmla="*/ 297546 w 4875212"/>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75212" h="6858000">
                <a:moveTo>
                  <a:pt x="297546" y="0"/>
                </a:moveTo>
                <a:lnTo>
                  <a:pt x="4875212" y="0"/>
                </a:lnTo>
                <a:lnTo>
                  <a:pt x="4875212" y="6858000"/>
                </a:lnTo>
                <a:lnTo>
                  <a:pt x="297546" y="6858000"/>
                </a:lnTo>
                <a:cubicBezTo>
                  <a:pt x="133216" y="6858000"/>
                  <a:pt x="0" y="6708132"/>
                  <a:pt x="0" y="6523261"/>
                </a:cubicBezTo>
                <a:lnTo>
                  <a:pt x="0" y="334739"/>
                </a:lnTo>
                <a:cubicBezTo>
                  <a:pt x="0" y="149868"/>
                  <a:pt x="133216" y="0"/>
                  <a:pt x="297546" y="0"/>
                </a:cubicBezTo>
                <a:close/>
              </a:path>
            </a:pathLst>
          </a:custGeom>
        </p:spPr>
      </p:pic>
      <p:sp>
        <p:nvSpPr>
          <p:cNvPr id="84" name="Rounded Rectangle 1">
            <a:extLst>
              <a:ext uri="{FF2B5EF4-FFF2-40B4-BE49-F238E27FC236}">
                <a16:creationId xmlns:a16="http://schemas.microsoft.com/office/drawing/2014/main" id="{516AB7D5-3F5A-4AA2-8A83-1979F968ADDA}"/>
              </a:ext>
            </a:extLst>
          </p:cNvPr>
          <p:cNvSpPr/>
          <p:nvPr/>
        </p:nvSpPr>
        <p:spPr>
          <a:xfrm>
            <a:off x="7316788" y="0"/>
            <a:ext cx="4875212" cy="6858000"/>
          </a:xfrm>
          <a:custGeom>
            <a:avLst/>
            <a:gdLst>
              <a:gd name="connsiteX0" fmla="*/ 297546 w 4875212"/>
              <a:gd name="connsiteY0" fmla="*/ 0 h 6858000"/>
              <a:gd name="connsiteX1" fmla="*/ 4875212 w 4875212"/>
              <a:gd name="connsiteY1" fmla="*/ 0 h 6858000"/>
              <a:gd name="connsiteX2" fmla="*/ 4875212 w 4875212"/>
              <a:gd name="connsiteY2" fmla="*/ 6858000 h 6858000"/>
              <a:gd name="connsiteX3" fmla="*/ 297546 w 4875212"/>
              <a:gd name="connsiteY3" fmla="*/ 6858000 h 6858000"/>
              <a:gd name="connsiteX4" fmla="*/ 0 w 4875212"/>
              <a:gd name="connsiteY4" fmla="*/ 6523261 h 6858000"/>
              <a:gd name="connsiteX5" fmla="*/ 0 w 4875212"/>
              <a:gd name="connsiteY5" fmla="*/ 334739 h 6858000"/>
              <a:gd name="connsiteX6" fmla="*/ 297546 w 4875212"/>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75212" h="6858000">
                <a:moveTo>
                  <a:pt x="297546" y="0"/>
                </a:moveTo>
                <a:lnTo>
                  <a:pt x="4875212" y="0"/>
                </a:lnTo>
                <a:lnTo>
                  <a:pt x="4875212" y="6858000"/>
                </a:lnTo>
                <a:lnTo>
                  <a:pt x="297546" y="6858000"/>
                </a:lnTo>
                <a:cubicBezTo>
                  <a:pt x="133216" y="6858000"/>
                  <a:pt x="0" y="6708132"/>
                  <a:pt x="0" y="6523261"/>
                </a:cubicBezTo>
                <a:lnTo>
                  <a:pt x="0" y="334739"/>
                </a:lnTo>
                <a:cubicBezTo>
                  <a:pt x="0" y="149868"/>
                  <a:pt x="133216" y="0"/>
                  <a:pt x="297546" y="0"/>
                </a:cubicBez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8" name="Title 17">
            <a:extLst>
              <a:ext uri="{FF2B5EF4-FFF2-40B4-BE49-F238E27FC236}">
                <a16:creationId xmlns:a16="http://schemas.microsoft.com/office/drawing/2014/main" id="{51501CB5-336E-4362-96ED-B0193A2A3AFB}"/>
              </a:ext>
            </a:extLst>
          </p:cNvPr>
          <p:cNvSpPr>
            <a:spLocks noGrp="1"/>
          </p:cNvSpPr>
          <p:nvPr>
            <p:ph type="title"/>
          </p:nvPr>
        </p:nvSpPr>
        <p:spPr/>
        <p:txBody>
          <a:bodyPr/>
          <a:lstStyle/>
          <a:p>
            <a:r>
              <a:rPr lang="en-US" sz="4400" b="1" dirty="0">
                <a:latin typeface="+mj-lt"/>
              </a:rPr>
              <a:t>Meet The Team</a:t>
            </a:r>
            <a:endParaRPr lang="en-ID" dirty="0"/>
          </a:p>
        </p:txBody>
      </p:sp>
      <p:grpSp>
        <p:nvGrpSpPr>
          <p:cNvPr id="10" name="Group 9">
            <a:extLst>
              <a:ext uri="{FF2B5EF4-FFF2-40B4-BE49-F238E27FC236}">
                <a16:creationId xmlns:a16="http://schemas.microsoft.com/office/drawing/2014/main" id="{2E3D397C-A086-4D75-91EA-188EAB91793C}"/>
              </a:ext>
            </a:extLst>
          </p:cNvPr>
          <p:cNvGrpSpPr/>
          <p:nvPr/>
        </p:nvGrpSpPr>
        <p:grpSpPr>
          <a:xfrm>
            <a:off x="342656" y="351039"/>
            <a:ext cx="675098" cy="128804"/>
            <a:chOff x="3591836" y="2985608"/>
            <a:chExt cx="4510140" cy="860501"/>
          </a:xfrm>
          <a:solidFill>
            <a:schemeClr val="tx1"/>
          </a:solidFill>
        </p:grpSpPr>
        <p:sp>
          <p:nvSpPr>
            <p:cNvPr id="11" name="Freeform: Shape 10">
              <a:extLst>
                <a:ext uri="{FF2B5EF4-FFF2-40B4-BE49-F238E27FC236}">
                  <a16:creationId xmlns:a16="http://schemas.microsoft.com/office/drawing/2014/main" id="{E47BB1CD-D81A-43A4-BC73-903810D1B1CB}"/>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12" name="Freeform: Shape 11">
              <a:extLst>
                <a:ext uri="{FF2B5EF4-FFF2-40B4-BE49-F238E27FC236}">
                  <a16:creationId xmlns:a16="http://schemas.microsoft.com/office/drawing/2014/main" id="{84C5528F-CC06-4DAC-8715-4267B43320A9}"/>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13" name="Freeform: Shape 12">
              <a:extLst>
                <a:ext uri="{FF2B5EF4-FFF2-40B4-BE49-F238E27FC236}">
                  <a16:creationId xmlns:a16="http://schemas.microsoft.com/office/drawing/2014/main" id="{8F07BB0D-8629-4FCB-BBBB-0D63755A3EEC}"/>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14" name="Freeform: Shape 13">
              <a:extLst>
                <a:ext uri="{FF2B5EF4-FFF2-40B4-BE49-F238E27FC236}">
                  <a16:creationId xmlns:a16="http://schemas.microsoft.com/office/drawing/2014/main" id="{2DA9C3B1-0C29-4FEB-BE9D-D866E338B1CC}"/>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15" name="Freeform: Shape 14">
              <a:extLst>
                <a:ext uri="{FF2B5EF4-FFF2-40B4-BE49-F238E27FC236}">
                  <a16:creationId xmlns:a16="http://schemas.microsoft.com/office/drawing/2014/main" id="{B6B05444-027A-43AC-8AA2-2397E47BA73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16" name="Freeform: Shape 15">
              <a:extLst>
                <a:ext uri="{FF2B5EF4-FFF2-40B4-BE49-F238E27FC236}">
                  <a16:creationId xmlns:a16="http://schemas.microsoft.com/office/drawing/2014/main" id="{AFCD1B14-E9D6-40B2-B7A8-4906376053D0}"/>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
        <p:nvSpPr>
          <p:cNvPr id="66" name="Freeform 20">
            <a:extLst>
              <a:ext uri="{FF2B5EF4-FFF2-40B4-BE49-F238E27FC236}">
                <a16:creationId xmlns:a16="http://schemas.microsoft.com/office/drawing/2014/main" id="{5726E931-041D-4170-9DF4-68C01B5E3FCA}"/>
              </a:ext>
            </a:extLst>
          </p:cNvPr>
          <p:cNvSpPr/>
          <p:nvPr/>
        </p:nvSpPr>
        <p:spPr>
          <a:xfrm rot="16200000" flipV="1">
            <a:off x="-232607" y="4170339"/>
            <a:ext cx="766742" cy="301527"/>
          </a:xfrm>
          <a:custGeom>
            <a:avLst/>
            <a:gdLst>
              <a:gd name="connsiteX0" fmla="*/ 383371 w 766742"/>
              <a:gd name="connsiteY0" fmla="*/ 0 h 301527"/>
              <a:gd name="connsiteX1" fmla="*/ 748212 w 766742"/>
              <a:gd name="connsiteY1" fmla="*/ 241833 h 301527"/>
              <a:gd name="connsiteX2" fmla="*/ 766742 w 766742"/>
              <a:gd name="connsiteY2" fmla="*/ 301527 h 301527"/>
              <a:gd name="connsiteX3" fmla="*/ 648462 w 766742"/>
              <a:gd name="connsiteY3" fmla="*/ 301527 h 301527"/>
              <a:gd name="connsiteX4" fmla="*/ 645196 w 766742"/>
              <a:gd name="connsiteY4" fmla="*/ 285351 h 301527"/>
              <a:gd name="connsiteX5" fmla="*/ 383371 w 766742"/>
              <a:gd name="connsiteY5" fmla="*/ 111802 h 301527"/>
              <a:gd name="connsiteX6" fmla="*/ 121546 w 766742"/>
              <a:gd name="connsiteY6" fmla="*/ 285351 h 301527"/>
              <a:gd name="connsiteX7" fmla="*/ 118281 w 766742"/>
              <a:gd name="connsiteY7" fmla="*/ 301527 h 301527"/>
              <a:gd name="connsiteX8" fmla="*/ 0 w 766742"/>
              <a:gd name="connsiteY8" fmla="*/ 301527 h 301527"/>
              <a:gd name="connsiteX9" fmla="*/ 18530 w 766742"/>
              <a:gd name="connsiteY9" fmla="*/ 241833 h 301527"/>
              <a:gd name="connsiteX10" fmla="*/ 383371 w 766742"/>
              <a:gd name="connsiteY10" fmla="*/ 0 h 301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6742" h="301527">
                <a:moveTo>
                  <a:pt x="383371" y="0"/>
                </a:moveTo>
                <a:cubicBezTo>
                  <a:pt x="547382" y="0"/>
                  <a:pt x="688102" y="99718"/>
                  <a:pt x="748212" y="241833"/>
                </a:cubicBezTo>
                <a:lnTo>
                  <a:pt x="766742" y="301527"/>
                </a:lnTo>
                <a:lnTo>
                  <a:pt x="648462" y="301527"/>
                </a:lnTo>
                <a:lnTo>
                  <a:pt x="645196" y="285351"/>
                </a:lnTo>
                <a:cubicBezTo>
                  <a:pt x="602059" y="183364"/>
                  <a:pt x="501072" y="111802"/>
                  <a:pt x="383371" y="111802"/>
                </a:cubicBezTo>
                <a:cubicBezTo>
                  <a:pt x="265670" y="111802"/>
                  <a:pt x="164684" y="183364"/>
                  <a:pt x="121546" y="285351"/>
                </a:cubicBezTo>
                <a:lnTo>
                  <a:pt x="118281" y="301527"/>
                </a:lnTo>
                <a:lnTo>
                  <a:pt x="0" y="301527"/>
                </a:lnTo>
                <a:lnTo>
                  <a:pt x="18530" y="241833"/>
                </a:lnTo>
                <a:cubicBezTo>
                  <a:pt x="78640" y="99718"/>
                  <a:pt x="219361" y="0"/>
                  <a:pt x="38337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7" name="Freeform: Shape 66">
            <a:extLst>
              <a:ext uri="{FF2B5EF4-FFF2-40B4-BE49-F238E27FC236}">
                <a16:creationId xmlns:a16="http://schemas.microsoft.com/office/drawing/2014/main" id="{9D634FA0-9461-4A30-89E5-73B5B4130672}"/>
              </a:ext>
            </a:extLst>
          </p:cNvPr>
          <p:cNvSpPr/>
          <p:nvPr/>
        </p:nvSpPr>
        <p:spPr>
          <a:xfrm>
            <a:off x="11121387" y="549499"/>
            <a:ext cx="157801" cy="157801"/>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8" name="Freeform: Shape 67">
            <a:extLst>
              <a:ext uri="{FF2B5EF4-FFF2-40B4-BE49-F238E27FC236}">
                <a16:creationId xmlns:a16="http://schemas.microsoft.com/office/drawing/2014/main" id="{E17F7FC6-3887-4CA4-83B9-28CE3024C77A}"/>
              </a:ext>
            </a:extLst>
          </p:cNvPr>
          <p:cNvSpPr/>
          <p:nvPr/>
        </p:nvSpPr>
        <p:spPr>
          <a:xfrm>
            <a:off x="11062788" y="4976917"/>
            <a:ext cx="1751439" cy="17514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9" name="Freeform: Shape 68">
            <a:extLst>
              <a:ext uri="{FF2B5EF4-FFF2-40B4-BE49-F238E27FC236}">
                <a16:creationId xmlns:a16="http://schemas.microsoft.com/office/drawing/2014/main" id="{06E9CFAB-662A-41A7-8D83-2E7F3FB3B1B7}"/>
              </a:ext>
            </a:extLst>
          </p:cNvPr>
          <p:cNvSpPr/>
          <p:nvPr/>
        </p:nvSpPr>
        <p:spPr>
          <a:xfrm>
            <a:off x="2686379" y="6387947"/>
            <a:ext cx="150128" cy="15012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85" name="TextBox 84">
            <a:extLst>
              <a:ext uri="{FF2B5EF4-FFF2-40B4-BE49-F238E27FC236}">
                <a16:creationId xmlns:a16="http://schemas.microsoft.com/office/drawing/2014/main" id="{8EB8F889-4C7A-49F5-AD73-3E174CABF042}"/>
              </a:ext>
            </a:extLst>
          </p:cNvPr>
          <p:cNvSpPr txBox="1"/>
          <p:nvPr/>
        </p:nvSpPr>
        <p:spPr>
          <a:xfrm>
            <a:off x="2135135" y="2777019"/>
            <a:ext cx="3127475" cy="2277547"/>
          </a:xfrm>
          <a:prstGeom prst="rect">
            <a:avLst/>
          </a:prstGeom>
          <a:noFill/>
        </p:spPr>
        <p:txBody>
          <a:bodyPr wrap="square" rtlCol="0" anchor="b">
            <a:spAutoFit/>
          </a:bodyPr>
          <a:lstStyle/>
          <a:p>
            <a:pPr>
              <a:lnSpc>
                <a:spcPct val="150000"/>
              </a:lnSpc>
            </a:pPr>
            <a:r>
              <a:rPr lang="en-US" sz="1200" b="0" i="0" dirty="0">
                <a:effectLst/>
              </a:rPr>
              <a:t>A wonderful serenity has taken possession of my entire soul like these sweet mornings of spring which enjoy with my whole heart alone and feel the charm existence this spot which created bliss of souls like mine am so happy my dear friend so absorbed in the exquisite sense of mere tranquil existence that neglect</a:t>
            </a:r>
            <a:endParaRPr lang="en-US" sz="1200" dirty="0"/>
          </a:p>
        </p:txBody>
      </p:sp>
      <p:sp>
        <p:nvSpPr>
          <p:cNvPr id="86" name="Graphic 420" descr="World">
            <a:extLst>
              <a:ext uri="{FF2B5EF4-FFF2-40B4-BE49-F238E27FC236}">
                <a16:creationId xmlns:a16="http://schemas.microsoft.com/office/drawing/2014/main" id="{764D661C-8EBF-466D-B76B-2FA3B223C1BC}"/>
              </a:ext>
            </a:extLst>
          </p:cNvPr>
          <p:cNvSpPr/>
          <p:nvPr/>
        </p:nvSpPr>
        <p:spPr>
          <a:xfrm>
            <a:off x="2227380" y="5298292"/>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dirty="0"/>
          </a:p>
        </p:txBody>
      </p:sp>
      <p:sp>
        <p:nvSpPr>
          <p:cNvPr id="87" name="TextBox 86">
            <a:extLst>
              <a:ext uri="{FF2B5EF4-FFF2-40B4-BE49-F238E27FC236}">
                <a16:creationId xmlns:a16="http://schemas.microsoft.com/office/drawing/2014/main" id="{6D788EE1-1D76-477A-A41F-FCE7F4AE572C}"/>
              </a:ext>
            </a:extLst>
          </p:cNvPr>
          <p:cNvSpPr txBox="1"/>
          <p:nvPr/>
        </p:nvSpPr>
        <p:spPr>
          <a:xfrm>
            <a:off x="2541974" y="5259863"/>
            <a:ext cx="2291821" cy="276999"/>
          </a:xfrm>
          <a:prstGeom prst="rect">
            <a:avLst/>
          </a:prstGeom>
          <a:noFill/>
        </p:spPr>
        <p:txBody>
          <a:bodyPr wrap="square" rtlCol="0" anchor="ctr">
            <a:spAutoFit/>
          </a:bodyPr>
          <a:lstStyle/>
          <a:p>
            <a:r>
              <a:rPr lang="en-US" sz="1200" dirty="0">
                <a:solidFill>
                  <a:schemeClr val="accent1"/>
                </a:solidFill>
              </a:rPr>
              <a:t>www.yourwebsite.com</a:t>
            </a:r>
          </a:p>
        </p:txBody>
      </p:sp>
      <p:sp>
        <p:nvSpPr>
          <p:cNvPr id="89" name="Freeform: Shape 88">
            <a:extLst>
              <a:ext uri="{FF2B5EF4-FFF2-40B4-BE49-F238E27FC236}">
                <a16:creationId xmlns:a16="http://schemas.microsoft.com/office/drawing/2014/main" id="{CEE3E17A-3657-46FE-83CE-35556A1682B9}"/>
              </a:ext>
            </a:extLst>
          </p:cNvPr>
          <p:cNvSpPr/>
          <p:nvPr/>
        </p:nvSpPr>
        <p:spPr>
          <a:xfrm>
            <a:off x="4484529" y="351039"/>
            <a:ext cx="246709" cy="24670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pic>
        <p:nvPicPr>
          <p:cNvPr id="90" name="PpHolder13">
            <a:extLst>
              <a:ext uri="{FF2B5EF4-FFF2-40B4-BE49-F238E27FC236}">
                <a16:creationId xmlns:a16="http://schemas.microsoft.com/office/drawing/2014/main" id="{3BE9D63F-EB52-4A6C-B75E-1BB024CDC29F}"/>
              </a:ext>
            </a:extLst>
          </p:cNvPr>
          <p:cNvPicPr>
            <a:picLocks/>
          </p:cNvPicPr>
          <p:nvPr/>
        </p:nvPicPr>
        <p:blipFill>
          <a:blip r:embed="rId2"/>
          <a:srcRect l="55049" t="38796" r="32501" b="39071"/>
          <a:stretch>
            <a:fillRect/>
          </a:stretch>
        </p:blipFill>
        <p:spPr>
          <a:xfrm>
            <a:off x="6711565" y="2660601"/>
            <a:ext cx="1517904" cy="1517902"/>
          </a:xfrm>
          <a:custGeom>
            <a:avLst/>
            <a:gdLst>
              <a:gd name="connsiteX0" fmla="*/ 758952 w 1517904"/>
              <a:gd name="connsiteY0" fmla="*/ 0 h 1517902"/>
              <a:gd name="connsiteX1" fmla="*/ 1517904 w 1517904"/>
              <a:gd name="connsiteY1" fmla="*/ 758951 h 1517902"/>
              <a:gd name="connsiteX2" fmla="*/ 758952 w 1517904"/>
              <a:gd name="connsiteY2" fmla="*/ 1517902 h 1517902"/>
              <a:gd name="connsiteX3" fmla="*/ 0 w 1517904"/>
              <a:gd name="connsiteY3" fmla="*/ 758951 h 1517902"/>
              <a:gd name="connsiteX4" fmla="*/ 758952 w 1517904"/>
              <a:gd name="connsiteY4" fmla="*/ 0 h 15179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7904" h="1517902">
                <a:moveTo>
                  <a:pt x="758952" y="0"/>
                </a:moveTo>
                <a:cubicBezTo>
                  <a:pt x="1178110" y="0"/>
                  <a:pt x="1517904" y="339793"/>
                  <a:pt x="1517904" y="758951"/>
                </a:cubicBezTo>
                <a:cubicBezTo>
                  <a:pt x="1517904" y="1178108"/>
                  <a:pt x="1178110" y="1517902"/>
                  <a:pt x="758952" y="1517902"/>
                </a:cubicBezTo>
                <a:cubicBezTo>
                  <a:pt x="339794" y="1517902"/>
                  <a:pt x="0" y="1178108"/>
                  <a:pt x="0" y="758951"/>
                </a:cubicBezTo>
                <a:cubicBezTo>
                  <a:pt x="0" y="339793"/>
                  <a:pt x="339794" y="0"/>
                  <a:pt x="758952" y="0"/>
                </a:cubicBezTo>
                <a:close/>
              </a:path>
            </a:pathLst>
          </a:custGeom>
        </p:spPr>
      </p:pic>
      <p:pic>
        <p:nvPicPr>
          <p:cNvPr id="88" name="PpHolder14">
            <a:extLst>
              <a:ext uri="{FF2B5EF4-FFF2-40B4-BE49-F238E27FC236}">
                <a16:creationId xmlns:a16="http://schemas.microsoft.com/office/drawing/2014/main" id="{76DA939C-E7DF-4E1A-B93C-ED44161FAAA6}"/>
              </a:ext>
            </a:extLst>
          </p:cNvPr>
          <p:cNvPicPr>
            <a:picLocks/>
          </p:cNvPicPr>
          <p:nvPr/>
        </p:nvPicPr>
        <p:blipFill>
          <a:blip r:embed="rId2"/>
          <a:srcRect l="55049" t="10005" r="32501" b="67862"/>
          <a:stretch>
            <a:fillRect/>
          </a:stretch>
        </p:blipFill>
        <p:spPr>
          <a:xfrm>
            <a:off x="6711565" y="686120"/>
            <a:ext cx="1517904" cy="1517904"/>
          </a:xfrm>
          <a:custGeom>
            <a:avLst/>
            <a:gdLst>
              <a:gd name="connsiteX0" fmla="*/ 758952 w 1517904"/>
              <a:gd name="connsiteY0" fmla="*/ 0 h 1517904"/>
              <a:gd name="connsiteX1" fmla="*/ 1517904 w 1517904"/>
              <a:gd name="connsiteY1" fmla="*/ 758952 h 1517904"/>
              <a:gd name="connsiteX2" fmla="*/ 758952 w 1517904"/>
              <a:gd name="connsiteY2" fmla="*/ 1517904 h 1517904"/>
              <a:gd name="connsiteX3" fmla="*/ 0 w 1517904"/>
              <a:gd name="connsiteY3" fmla="*/ 758952 h 1517904"/>
              <a:gd name="connsiteX4" fmla="*/ 758952 w 1517904"/>
              <a:gd name="connsiteY4" fmla="*/ 0 h 1517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7904" h="1517904">
                <a:moveTo>
                  <a:pt x="758952" y="0"/>
                </a:moveTo>
                <a:cubicBezTo>
                  <a:pt x="1178110" y="0"/>
                  <a:pt x="1517904" y="339794"/>
                  <a:pt x="1517904" y="758952"/>
                </a:cubicBezTo>
                <a:cubicBezTo>
                  <a:pt x="1517904" y="1178110"/>
                  <a:pt x="1178110" y="1517904"/>
                  <a:pt x="758952" y="1517904"/>
                </a:cubicBezTo>
                <a:cubicBezTo>
                  <a:pt x="339794" y="1517904"/>
                  <a:pt x="0" y="1178110"/>
                  <a:pt x="0" y="758952"/>
                </a:cubicBezTo>
                <a:cubicBezTo>
                  <a:pt x="0" y="339794"/>
                  <a:pt x="339794" y="0"/>
                  <a:pt x="758952" y="0"/>
                </a:cubicBezTo>
                <a:close/>
              </a:path>
            </a:pathLst>
          </a:custGeom>
        </p:spPr>
      </p:pic>
      <p:pic>
        <p:nvPicPr>
          <p:cNvPr id="83" name="PpHolder15">
            <a:extLst>
              <a:ext uri="{FF2B5EF4-FFF2-40B4-BE49-F238E27FC236}">
                <a16:creationId xmlns:a16="http://schemas.microsoft.com/office/drawing/2014/main" id="{CB880A49-387B-48DE-A2FC-37E8E913A80D}"/>
              </a:ext>
            </a:extLst>
          </p:cNvPr>
          <p:cNvPicPr>
            <a:picLocks/>
          </p:cNvPicPr>
          <p:nvPr/>
        </p:nvPicPr>
        <p:blipFill>
          <a:blip r:embed="rId2"/>
          <a:srcRect l="55049" t="67862" r="32501" b="10005"/>
          <a:stretch>
            <a:fillRect/>
          </a:stretch>
        </p:blipFill>
        <p:spPr>
          <a:xfrm>
            <a:off x="6711565" y="4653976"/>
            <a:ext cx="1517904" cy="1517904"/>
          </a:xfrm>
          <a:custGeom>
            <a:avLst/>
            <a:gdLst>
              <a:gd name="connsiteX0" fmla="*/ 758952 w 1517904"/>
              <a:gd name="connsiteY0" fmla="*/ 0 h 1517904"/>
              <a:gd name="connsiteX1" fmla="*/ 1517904 w 1517904"/>
              <a:gd name="connsiteY1" fmla="*/ 758952 h 1517904"/>
              <a:gd name="connsiteX2" fmla="*/ 758952 w 1517904"/>
              <a:gd name="connsiteY2" fmla="*/ 1517904 h 1517904"/>
              <a:gd name="connsiteX3" fmla="*/ 0 w 1517904"/>
              <a:gd name="connsiteY3" fmla="*/ 758952 h 1517904"/>
              <a:gd name="connsiteX4" fmla="*/ 758952 w 1517904"/>
              <a:gd name="connsiteY4" fmla="*/ 0 h 1517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7904" h="1517904">
                <a:moveTo>
                  <a:pt x="758952" y="0"/>
                </a:moveTo>
                <a:cubicBezTo>
                  <a:pt x="1178110" y="0"/>
                  <a:pt x="1517904" y="339794"/>
                  <a:pt x="1517904" y="758952"/>
                </a:cubicBezTo>
                <a:cubicBezTo>
                  <a:pt x="1517904" y="1178110"/>
                  <a:pt x="1178110" y="1517904"/>
                  <a:pt x="758952" y="1517904"/>
                </a:cubicBezTo>
                <a:cubicBezTo>
                  <a:pt x="339794" y="1517904"/>
                  <a:pt x="0" y="1178110"/>
                  <a:pt x="0" y="758952"/>
                </a:cubicBezTo>
                <a:cubicBezTo>
                  <a:pt x="0" y="339794"/>
                  <a:pt x="339794" y="0"/>
                  <a:pt x="758952" y="0"/>
                </a:cubicBezTo>
                <a:close/>
              </a:path>
            </a:pathLst>
          </a:custGeom>
        </p:spPr>
      </p:pic>
      <p:sp>
        <p:nvSpPr>
          <p:cNvPr id="42" name="TextBox 18">
            <a:extLst>
              <a:ext uri="{FF2B5EF4-FFF2-40B4-BE49-F238E27FC236}">
                <a16:creationId xmlns:a16="http://schemas.microsoft.com/office/drawing/2014/main" id="{63376A94-4B3D-405B-8053-FDF3E290AD28}"/>
              </a:ext>
            </a:extLst>
          </p:cNvPr>
          <p:cNvSpPr txBox="1"/>
          <p:nvPr/>
        </p:nvSpPr>
        <p:spPr>
          <a:xfrm>
            <a:off x="8626672" y="3027382"/>
            <a:ext cx="1358950" cy="261610"/>
          </a:xfrm>
          <a:prstGeom prst="rect">
            <a:avLst/>
          </a:prstGeom>
          <a:noFill/>
        </p:spPr>
        <p:txBody>
          <a:bodyPr wrap="square" rtlCol="0" anchor="ctr">
            <a:spAutoFit/>
          </a:bodyPr>
          <a:lstStyle/>
          <a:p>
            <a:r>
              <a:rPr lang="en-US" sz="1100" i="1" dirty="0" err="1">
                <a:solidFill>
                  <a:schemeClr val="bg2"/>
                </a:solidFill>
              </a:rPr>
              <a:t>Sanara</a:t>
            </a:r>
            <a:r>
              <a:rPr lang="en-US" sz="1100" i="1" dirty="0">
                <a:solidFill>
                  <a:schemeClr val="bg2"/>
                </a:solidFill>
              </a:rPr>
              <a:t> Team</a:t>
            </a:r>
          </a:p>
        </p:txBody>
      </p:sp>
      <p:sp>
        <p:nvSpPr>
          <p:cNvPr id="43" name="TextBox 19">
            <a:extLst>
              <a:ext uri="{FF2B5EF4-FFF2-40B4-BE49-F238E27FC236}">
                <a16:creationId xmlns:a16="http://schemas.microsoft.com/office/drawing/2014/main" id="{EC7D520B-D647-47D5-97CA-D6776C60AEBE}"/>
              </a:ext>
            </a:extLst>
          </p:cNvPr>
          <p:cNvSpPr txBox="1"/>
          <p:nvPr/>
        </p:nvSpPr>
        <p:spPr>
          <a:xfrm>
            <a:off x="8626672" y="2676593"/>
            <a:ext cx="1891417" cy="400110"/>
          </a:xfrm>
          <a:prstGeom prst="rect">
            <a:avLst/>
          </a:prstGeom>
          <a:noFill/>
        </p:spPr>
        <p:txBody>
          <a:bodyPr wrap="square" rtlCol="0" anchor="ctr">
            <a:spAutoFit/>
          </a:bodyPr>
          <a:lstStyle/>
          <a:p>
            <a:r>
              <a:rPr lang="en-US" sz="2000" b="1" dirty="0">
                <a:solidFill>
                  <a:schemeClr val="bg2"/>
                </a:solidFill>
                <a:latin typeface="+mj-lt"/>
              </a:rPr>
              <a:t>Adam Garcia</a:t>
            </a:r>
            <a:endParaRPr lang="en-ID" sz="2000" b="1" dirty="0">
              <a:solidFill>
                <a:schemeClr val="bg2"/>
              </a:solidFill>
              <a:latin typeface="+mj-lt"/>
            </a:endParaRPr>
          </a:p>
        </p:txBody>
      </p:sp>
      <p:sp>
        <p:nvSpPr>
          <p:cNvPr id="44" name="TextBox 40">
            <a:extLst>
              <a:ext uri="{FF2B5EF4-FFF2-40B4-BE49-F238E27FC236}">
                <a16:creationId xmlns:a16="http://schemas.microsoft.com/office/drawing/2014/main" id="{1CAB5DDE-486E-4DD2-A870-BD69741CBC20}"/>
              </a:ext>
            </a:extLst>
          </p:cNvPr>
          <p:cNvSpPr txBox="1"/>
          <p:nvPr/>
        </p:nvSpPr>
        <p:spPr>
          <a:xfrm>
            <a:off x="8626672" y="3259582"/>
            <a:ext cx="1891424" cy="615553"/>
          </a:xfrm>
          <a:prstGeom prst="rect">
            <a:avLst/>
          </a:prstGeom>
          <a:noFill/>
        </p:spPr>
        <p:txBody>
          <a:bodyPr wrap="square" rtlCol="0">
            <a:spAutoFit/>
          </a:bodyPr>
          <a:lstStyle/>
          <a:p>
            <a:pPr>
              <a:lnSpc>
                <a:spcPct val="150000"/>
              </a:lnSpc>
            </a:pPr>
            <a:r>
              <a:rPr lang="en-US" sz="1200" dirty="0">
                <a:solidFill>
                  <a:schemeClr val="bg2"/>
                </a:solidFill>
              </a:rPr>
              <a:t>A wonderful serenity has taken possession</a:t>
            </a:r>
          </a:p>
        </p:txBody>
      </p:sp>
      <p:grpSp>
        <p:nvGrpSpPr>
          <p:cNvPr id="45" name="Group 55">
            <a:extLst>
              <a:ext uri="{FF2B5EF4-FFF2-40B4-BE49-F238E27FC236}">
                <a16:creationId xmlns:a16="http://schemas.microsoft.com/office/drawing/2014/main" id="{ED5D2467-2177-48D0-93AA-76DDE2EBD93D}"/>
              </a:ext>
            </a:extLst>
          </p:cNvPr>
          <p:cNvGrpSpPr/>
          <p:nvPr/>
        </p:nvGrpSpPr>
        <p:grpSpPr>
          <a:xfrm>
            <a:off x="8738829" y="4033263"/>
            <a:ext cx="724574" cy="148144"/>
            <a:chOff x="926807" y="4838290"/>
            <a:chExt cx="1194365" cy="244196"/>
          </a:xfrm>
          <a:solidFill>
            <a:schemeClr val="bg2"/>
          </a:solidFill>
        </p:grpSpPr>
        <p:sp>
          <p:nvSpPr>
            <p:cNvPr id="46" name="Freeform 5">
              <a:extLst>
                <a:ext uri="{FF2B5EF4-FFF2-40B4-BE49-F238E27FC236}">
                  <a16:creationId xmlns:a16="http://schemas.microsoft.com/office/drawing/2014/main" id="{D214F457-4B0B-4518-BA6C-D3ACA1D36FAB}"/>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47" name="Group 57">
              <a:extLst>
                <a:ext uri="{FF2B5EF4-FFF2-40B4-BE49-F238E27FC236}">
                  <a16:creationId xmlns:a16="http://schemas.microsoft.com/office/drawing/2014/main" id="{5EA358D9-EF1D-43F0-B015-6876A6CC5039}"/>
                </a:ext>
              </a:extLst>
            </p:cNvPr>
            <p:cNvGrpSpPr/>
            <p:nvPr/>
          </p:nvGrpSpPr>
          <p:grpSpPr>
            <a:xfrm>
              <a:off x="1895220" y="4838290"/>
              <a:ext cx="225952" cy="225952"/>
              <a:chOff x="5405944" y="-1589"/>
              <a:chExt cx="225952" cy="225952"/>
            </a:xfrm>
            <a:grpFill/>
          </p:grpSpPr>
          <p:sp>
            <p:nvSpPr>
              <p:cNvPr id="49" name="Freeform 6">
                <a:extLst>
                  <a:ext uri="{FF2B5EF4-FFF2-40B4-BE49-F238E27FC236}">
                    <a16:creationId xmlns:a16="http://schemas.microsoft.com/office/drawing/2014/main" id="{F05A8388-752E-4E3E-8086-BEA6562664DC}"/>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0" name="Freeform 7">
                <a:extLst>
                  <a:ext uri="{FF2B5EF4-FFF2-40B4-BE49-F238E27FC236}">
                    <a16:creationId xmlns:a16="http://schemas.microsoft.com/office/drawing/2014/main" id="{0C368978-DBEC-4485-905D-2E38891B1F33}"/>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48" name="Freeform 8">
              <a:extLst>
                <a:ext uri="{FF2B5EF4-FFF2-40B4-BE49-F238E27FC236}">
                  <a16:creationId xmlns:a16="http://schemas.microsoft.com/office/drawing/2014/main" id="{DD749234-46B9-4157-BC87-B71F4F8A8C63}"/>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57" name="TextBox 18">
            <a:extLst>
              <a:ext uri="{FF2B5EF4-FFF2-40B4-BE49-F238E27FC236}">
                <a16:creationId xmlns:a16="http://schemas.microsoft.com/office/drawing/2014/main" id="{8BF64BB6-2444-4404-B3E4-F8DA97632C97}"/>
              </a:ext>
            </a:extLst>
          </p:cNvPr>
          <p:cNvSpPr txBox="1"/>
          <p:nvPr/>
        </p:nvSpPr>
        <p:spPr>
          <a:xfrm>
            <a:off x="8626665" y="1058089"/>
            <a:ext cx="1358950" cy="261610"/>
          </a:xfrm>
          <a:prstGeom prst="rect">
            <a:avLst/>
          </a:prstGeom>
          <a:noFill/>
        </p:spPr>
        <p:txBody>
          <a:bodyPr wrap="square" rtlCol="0" anchor="ctr">
            <a:spAutoFit/>
          </a:bodyPr>
          <a:lstStyle/>
          <a:p>
            <a:r>
              <a:rPr lang="en-US" sz="1100" i="1" dirty="0" err="1">
                <a:solidFill>
                  <a:schemeClr val="bg2"/>
                </a:solidFill>
              </a:rPr>
              <a:t>Sanara</a:t>
            </a:r>
            <a:r>
              <a:rPr lang="en-US" sz="1100" i="1" dirty="0">
                <a:solidFill>
                  <a:schemeClr val="bg2"/>
                </a:solidFill>
              </a:rPr>
              <a:t> Team</a:t>
            </a:r>
          </a:p>
        </p:txBody>
      </p:sp>
      <p:sp>
        <p:nvSpPr>
          <p:cNvPr id="58" name="TextBox 19">
            <a:extLst>
              <a:ext uri="{FF2B5EF4-FFF2-40B4-BE49-F238E27FC236}">
                <a16:creationId xmlns:a16="http://schemas.microsoft.com/office/drawing/2014/main" id="{B9DE7F38-1B53-43A6-B7EA-EF0DD3A6B3F7}"/>
              </a:ext>
            </a:extLst>
          </p:cNvPr>
          <p:cNvSpPr txBox="1"/>
          <p:nvPr/>
        </p:nvSpPr>
        <p:spPr>
          <a:xfrm>
            <a:off x="8626665" y="707300"/>
            <a:ext cx="1891417" cy="400110"/>
          </a:xfrm>
          <a:prstGeom prst="rect">
            <a:avLst/>
          </a:prstGeom>
          <a:noFill/>
        </p:spPr>
        <p:txBody>
          <a:bodyPr wrap="square" rtlCol="0" anchor="ctr">
            <a:spAutoFit/>
          </a:bodyPr>
          <a:lstStyle/>
          <a:p>
            <a:r>
              <a:rPr lang="en-US" sz="2000" b="1" dirty="0">
                <a:solidFill>
                  <a:schemeClr val="bg2"/>
                </a:solidFill>
                <a:latin typeface="+mj-lt"/>
              </a:rPr>
              <a:t>Alex Garcia</a:t>
            </a:r>
            <a:endParaRPr lang="en-ID" sz="2000" b="1" dirty="0">
              <a:solidFill>
                <a:schemeClr val="bg2"/>
              </a:solidFill>
              <a:latin typeface="+mj-lt"/>
            </a:endParaRPr>
          </a:p>
        </p:txBody>
      </p:sp>
      <p:sp>
        <p:nvSpPr>
          <p:cNvPr id="59" name="TextBox 40">
            <a:extLst>
              <a:ext uri="{FF2B5EF4-FFF2-40B4-BE49-F238E27FC236}">
                <a16:creationId xmlns:a16="http://schemas.microsoft.com/office/drawing/2014/main" id="{5EB84591-D6F6-4A5C-AB57-9722D8775796}"/>
              </a:ext>
            </a:extLst>
          </p:cNvPr>
          <p:cNvSpPr txBox="1"/>
          <p:nvPr/>
        </p:nvSpPr>
        <p:spPr>
          <a:xfrm>
            <a:off x="8626665" y="1290289"/>
            <a:ext cx="1891424" cy="615553"/>
          </a:xfrm>
          <a:prstGeom prst="rect">
            <a:avLst/>
          </a:prstGeom>
          <a:noFill/>
        </p:spPr>
        <p:txBody>
          <a:bodyPr wrap="square" rtlCol="0">
            <a:spAutoFit/>
          </a:bodyPr>
          <a:lstStyle/>
          <a:p>
            <a:pPr>
              <a:lnSpc>
                <a:spcPct val="150000"/>
              </a:lnSpc>
            </a:pPr>
            <a:r>
              <a:rPr lang="en-US" sz="1200" dirty="0">
                <a:solidFill>
                  <a:schemeClr val="bg2"/>
                </a:solidFill>
              </a:rPr>
              <a:t>A wonderful serenity has taken possession</a:t>
            </a:r>
          </a:p>
        </p:txBody>
      </p:sp>
      <p:grpSp>
        <p:nvGrpSpPr>
          <p:cNvPr id="60" name="Group 55">
            <a:extLst>
              <a:ext uri="{FF2B5EF4-FFF2-40B4-BE49-F238E27FC236}">
                <a16:creationId xmlns:a16="http://schemas.microsoft.com/office/drawing/2014/main" id="{3C05366B-9EE3-4841-AD36-4232E51304F6}"/>
              </a:ext>
            </a:extLst>
          </p:cNvPr>
          <p:cNvGrpSpPr/>
          <p:nvPr/>
        </p:nvGrpSpPr>
        <p:grpSpPr>
          <a:xfrm>
            <a:off x="8738822" y="2063970"/>
            <a:ext cx="724574" cy="148144"/>
            <a:chOff x="926807" y="4838290"/>
            <a:chExt cx="1194365" cy="244196"/>
          </a:xfrm>
          <a:solidFill>
            <a:schemeClr val="bg2"/>
          </a:solidFill>
        </p:grpSpPr>
        <p:sp>
          <p:nvSpPr>
            <p:cNvPr id="61" name="Freeform 5">
              <a:extLst>
                <a:ext uri="{FF2B5EF4-FFF2-40B4-BE49-F238E27FC236}">
                  <a16:creationId xmlns:a16="http://schemas.microsoft.com/office/drawing/2014/main" id="{D2BDEE18-92D9-4C44-8A9C-7F35FF77E945}"/>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62" name="Group 57">
              <a:extLst>
                <a:ext uri="{FF2B5EF4-FFF2-40B4-BE49-F238E27FC236}">
                  <a16:creationId xmlns:a16="http://schemas.microsoft.com/office/drawing/2014/main" id="{FA304294-B8C8-47CB-8138-A787E8876D49}"/>
                </a:ext>
              </a:extLst>
            </p:cNvPr>
            <p:cNvGrpSpPr/>
            <p:nvPr/>
          </p:nvGrpSpPr>
          <p:grpSpPr>
            <a:xfrm>
              <a:off x="1895220" y="4838290"/>
              <a:ext cx="225952" cy="225952"/>
              <a:chOff x="5405944" y="-1589"/>
              <a:chExt cx="225952" cy="225952"/>
            </a:xfrm>
            <a:grpFill/>
          </p:grpSpPr>
          <p:sp>
            <p:nvSpPr>
              <p:cNvPr id="64" name="Freeform 6">
                <a:extLst>
                  <a:ext uri="{FF2B5EF4-FFF2-40B4-BE49-F238E27FC236}">
                    <a16:creationId xmlns:a16="http://schemas.microsoft.com/office/drawing/2014/main" id="{0FB92C22-B7FA-41E7-A2EE-1E1B8879848E}"/>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5" name="Freeform 7">
                <a:extLst>
                  <a:ext uri="{FF2B5EF4-FFF2-40B4-BE49-F238E27FC236}">
                    <a16:creationId xmlns:a16="http://schemas.microsoft.com/office/drawing/2014/main" id="{8392089C-C26B-4726-A310-9AF56E97B71E}"/>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3" name="Freeform 8">
              <a:extLst>
                <a:ext uri="{FF2B5EF4-FFF2-40B4-BE49-F238E27FC236}">
                  <a16:creationId xmlns:a16="http://schemas.microsoft.com/office/drawing/2014/main" id="{FD2CC485-F8D7-43E6-AA26-1532A6417343}"/>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73" name="TextBox 18">
            <a:extLst>
              <a:ext uri="{FF2B5EF4-FFF2-40B4-BE49-F238E27FC236}">
                <a16:creationId xmlns:a16="http://schemas.microsoft.com/office/drawing/2014/main" id="{A59EFD7B-CCDA-4BB6-895B-7F24E12D6675}"/>
              </a:ext>
            </a:extLst>
          </p:cNvPr>
          <p:cNvSpPr txBox="1"/>
          <p:nvPr/>
        </p:nvSpPr>
        <p:spPr>
          <a:xfrm>
            <a:off x="8616442" y="5004884"/>
            <a:ext cx="1358950" cy="261610"/>
          </a:xfrm>
          <a:prstGeom prst="rect">
            <a:avLst/>
          </a:prstGeom>
          <a:noFill/>
        </p:spPr>
        <p:txBody>
          <a:bodyPr wrap="square" rtlCol="0" anchor="ctr">
            <a:spAutoFit/>
          </a:bodyPr>
          <a:lstStyle/>
          <a:p>
            <a:r>
              <a:rPr lang="en-US" sz="1100" i="1" dirty="0" err="1">
                <a:solidFill>
                  <a:schemeClr val="bg2"/>
                </a:solidFill>
              </a:rPr>
              <a:t>Sanara</a:t>
            </a:r>
            <a:r>
              <a:rPr lang="en-US" sz="1100" i="1" dirty="0">
                <a:solidFill>
                  <a:schemeClr val="bg2"/>
                </a:solidFill>
              </a:rPr>
              <a:t> Team</a:t>
            </a:r>
          </a:p>
        </p:txBody>
      </p:sp>
      <p:sp>
        <p:nvSpPr>
          <p:cNvPr id="74" name="TextBox 19">
            <a:extLst>
              <a:ext uri="{FF2B5EF4-FFF2-40B4-BE49-F238E27FC236}">
                <a16:creationId xmlns:a16="http://schemas.microsoft.com/office/drawing/2014/main" id="{1E36962B-D7E0-4D58-A01A-8530D02A3636}"/>
              </a:ext>
            </a:extLst>
          </p:cNvPr>
          <p:cNvSpPr txBox="1"/>
          <p:nvPr/>
        </p:nvSpPr>
        <p:spPr>
          <a:xfrm>
            <a:off x="8616442" y="4654095"/>
            <a:ext cx="1891417" cy="400110"/>
          </a:xfrm>
          <a:prstGeom prst="rect">
            <a:avLst/>
          </a:prstGeom>
          <a:noFill/>
        </p:spPr>
        <p:txBody>
          <a:bodyPr wrap="square" rtlCol="0" anchor="ctr">
            <a:spAutoFit/>
          </a:bodyPr>
          <a:lstStyle/>
          <a:p>
            <a:r>
              <a:rPr lang="en-US" sz="2000" b="1" dirty="0">
                <a:solidFill>
                  <a:schemeClr val="bg2"/>
                </a:solidFill>
                <a:latin typeface="+mj-lt"/>
              </a:rPr>
              <a:t>Martin Garcia</a:t>
            </a:r>
            <a:endParaRPr lang="en-ID" sz="2000" b="1" dirty="0">
              <a:solidFill>
                <a:schemeClr val="bg2"/>
              </a:solidFill>
              <a:latin typeface="+mj-lt"/>
            </a:endParaRPr>
          </a:p>
        </p:txBody>
      </p:sp>
      <p:sp>
        <p:nvSpPr>
          <p:cNvPr id="75" name="TextBox 40">
            <a:extLst>
              <a:ext uri="{FF2B5EF4-FFF2-40B4-BE49-F238E27FC236}">
                <a16:creationId xmlns:a16="http://schemas.microsoft.com/office/drawing/2014/main" id="{9A745555-1BAA-4CF4-9CF2-5CDFAE61EEF0}"/>
              </a:ext>
            </a:extLst>
          </p:cNvPr>
          <p:cNvSpPr txBox="1"/>
          <p:nvPr/>
        </p:nvSpPr>
        <p:spPr>
          <a:xfrm>
            <a:off x="8616442" y="5237084"/>
            <a:ext cx="1891424" cy="615553"/>
          </a:xfrm>
          <a:prstGeom prst="rect">
            <a:avLst/>
          </a:prstGeom>
          <a:noFill/>
        </p:spPr>
        <p:txBody>
          <a:bodyPr wrap="square" rtlCol="0">
            <a:spAutoFit/>
          </a:bodyPr>
          <a:lstStyle/>
          <a:p>
            <a:pPr>
              <a:lnSpc>
                <a:spcPct val="150000"/>
              </a:lnSpc>
            </a:pPr>
            <a:r>
              <a:rPr lang="en-US" sz="1200" dirty="0">
                <a:solidFill>
                  <a:schemeClr val="bg2"/>
                </a:solidFill>
              </a:rPr>
              <a:t>A wonderful serenity has taken possession</a:t>
            </a:r>
          </a:p>
        </p:txBody>
      </p:sp>
      <p:grpSp>
        <p:nvGrpSpPr>
          <p:cNvPr id="76" name="Group 55">
            <a:extLst>
              <a:ext uri="{FF2B5EF4-FFF2-40B4-BE49-F238E27FC236}">
                <a16:creationId xmlns:a16="http://schemas.microsoft.com/office/drawing/2014/main" id="{507006C3-1FA8-428D-AE03-9022C100401A}"/>
              </a:ext>
            </a:extLst>
          </p:cNvPr>
          <p:cNvGrpSpPr/>
          <p:nvPr/>
        </p:nvGrpSpPr>
        <p:grpSpPr>
          <a:xfrm>
            <a:off x="8728599" y="6010765"/>
            <a:ext cx="724574" cy="148144"/>
            <a:chOff x="926807" y="4838290"/>
            <a:chExt cx="1194365" cy="244196"/>
          </a:xfrm>
          <a:solidFill>
            <a:schemeClr val="bg2"/>
          </a:solidFill>
        </p:grpSpPr>
        <p:sp>
          <p:nvSpPr>
            <p:cNvPr id="77" name="Freeform 5">
              <a:extLst>
                <a:ext uri="{FF2B5EF4-FFF2-40B4-BE49-F238E27FC236}">
                  <a16:creationId xmlns:a16="http://schemas.microsoft.com/office/drawing/2014/main" id="{8F805C7E-FCBE-474E-804F-BCE343FD481F}"/>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78" name="Group 57">
              <a:extLst>
                <a:ext uri="{FF2B5EF4-FFF2-40B4-BE49-F238E27FC236}">
                  <a16:creationId xmlns:a16="http://schemas.microsoft.com/office/drawing/2014/main" id="{8E90F326-DDF3-49BC-ADDC-6C63F7B9FE28}"/>
                </a:ext>
              </a:extLst>
            </p:cNvPr>
            <p:cNvGrpSpPr/>
            <p:nvPr/>
          </p:nvGrpSpPr>
          <p:grpSpPr>
            <a:xfrm>
              <a:off x="1895220" y="4838290"/>
              <a:ext cx="225952" cy="225952"/>
              <a:chOff x="5405944" y="-1589"/>
              <a:chExt cx="225952" cy="225952"/>
            </a:xfrm>
            <a:grpFill/>
          </p:grpSpPr>
          <p:sp>
            <p:nvSpPr>
              <p:cNvPr id="80" name="Freeform 6">
                <a:extLst>
                  <a:ext uri="{FF2B5EF4-FFF2-40B4-BE49-F238E27FC236}">
                    <a16:creationId xmlns:a16="http://schemas.microsoft.com/office/drawing/2014/main" id="{6A66AFD6-E0B6-430D-A9C8-078FC80C4946}"/>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1" name="Freeform 7">
                <a:extLst>
                  <a:ext uri="{FF2B5EF4-FFF2-40B4-BE49-F238E27FC236}">
                    <a16:creationId xmlns:a16="http://schemas.microsoft.com/office/drawing/2014/main" id="{8289CB3B-25A2-4373-BE0C-607DBE0F3B21}"/>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79" name="Freeform 8">
              <a:extLst>
                <a:ext uri="{FF2B5EF4-FFF2-40B4-BE49-F238E27FC236}">
                  <a16:creationId xmlns:a16="http://schemas.microsoft.com/office/drawing/2014/main" id="{D4879E21-55C6-4724-AE5F-31E96B7AA5E2}"/>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Tree>
    <p:extLst>
      <p:ext uri="{BB962C8B-B14F-4D97-AF65-F5344CB8AC3E}">
        <p14:creationId xmlns:p14="http://schemas.microsoft.com/office/powerpoint/2010/main" val="11814820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up)">
                                      <p:cBhvr>
                                        <p:cTn id="11" dur="500"/>
                                        <p:tgtEl>
                                          <p:spTgt spid="1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85"/>
                                        </p:tgtEl>
                                        <p:attrNameLst>
                                          <p:attrName>style.visibility</p:attrName>
                                        </p:attrNameLst>
                                      </p:cBhvr>
                                      <p:to>
                                        <p:strVal val="visible"/>
                                      </p:to>
                                    </p:set>
                                    <p:animEffect transition="in" filter="wipe(up)">
                                      <p:cBhvr>
                                        <p:cTn id="15" dur="500"/>
                                        <p:tgtEl>
                                          <p:spTgt spid="85"/>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86"/>
                                        </p:tgtEl>
                                        <p:attrNameLst>
                                          <p:attrName>style.visibility</p:attrName>
                                        </p:attrNameLst>
                                      </p:cBhvr>
                                      <p:to>
                                        <p:strVal val="visible"/>
                                      </p:to>
                                    </p:set>
                                    <p:anim calcmode="lin" valueType="num">
                                      <p:cBhvr>
                                        <p:cTn id="19" dur="500" fill="hold"/>
                                        <p:tgtEl>
                                          <p:spTgt spid="86"/>
                                        </p:tgtEl>
                                        <p:attrNameLst>
                                          <p:attrName>ppt_w</p:attrName>
                                        </p:attrNameLst>
                                      </p:cBhvr>
                                      <p:tavLst>
                                        <p:tav tm="0">
                                          <p:val>
                                            <p:fltVal val="0"/>
                                          </p:val>
                                        </p:tav>
                                        <p:tav tm="100000">
                                          <p:val>
                                            <p:strVal val="#ppt_w"/>
                                          </p:val>
                                        </p:tav>
                                      </p:tavLst>
                                    </p:anim>
                                    <p:anim calcmode="lin" valueType="num">
                                      <p:cBhvr>
                                        <p:cTn id="20" dur="500" fill="hold"/>
                                        <p:tgtEl>
                                          <p:spTgt spid="86"/>
                                        </p:tgtEl>
                                        <p:attrNameLst>
                                          <p:attrName>ppt_h</p:attrName>
                                        </p:attrNameLst>
                                      </p:cBhvr>
                                      <p:tavLst>
                                        <p:tav tm="0">
                                          <p:val>
                                            <p:fltVal val="0"/>
                                          </p:val>
                                        </p:tav>
                                        <p:tav tm="100000">
                                          <p:val>
                                            <p:strVal val="#ppt_h"/>
                                          </p:val>
                                        </p:tav>
                                      </p:tavLst>
                                    </p:anim>
                                    <p:animEffect transition="in" filter="fade">
                                      <p:cBhvr>
                                        <p:cTn id="21" dur="500"/>
                                        <p:tgtEl>
                                          <p:spTgt spid="86"/>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87"/>
                                        </p:tgtEl>
                                        <p:attrNameLst>
                                          <p:attrName>style.visibility</p:attrName>
                                        </p:attrNameLst>
                                      </p:cBhvr>
                                      <p:to>
                                        <p:strVal val="visible"/>
                                      </p:to>
                                    </p:set>
                                    <p:animEffect transition="in" filter="wipe(left)">
                                      <p:cBhvr>
                                        <p:cTn id="25" dur="500"/>
                                        <p:tgtEl>
                                          <p:spTgt spid="87"/>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84"/>
                                        </p:tgtEl>
                                        <p:attrNameLst>
                                          <p:attrName>style.visibility</p:attrName>
                                        </p:attrNameLst>
                                      </p:cBhvr>
                                      <p:to>
                                        <p:strVal val="visible"/>
                                      </p:to>
                                    </p:set>
                                    <p:animEffect transition="in" filter="fade">
                                      <p:cBhvr>
                                        <p:cTn id="29" dur="500"/>
                                        <p:tgtEl>
                                          <p:spTgt spid="84"/>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58"/>
                                        </p:tgtEl>
                                        <p:attrNameLst>
                                          <p:attrName>style.visibility</p:attrName>
                                        </p:attrNameLst>
                                      </p:cBhvr>
                                      <p:to>
                                        <p:strVal val="visible"/>
                                      </p:to>
                                    </p:set>
                                    <p:animEffect transition="in" filter="wipe(left)">
                                      <p:cBhvr>
                                        <p:cTn id="33" dur="500"/>
                                        <p:tgtEl>
                                          <p:spTgt spid="58"/>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43"/>
                                        </p:tgtEl>
                                        <p:attrNameLst>
                                          <p:attrName>style.visibility</p:attrName>
                                        </p:attrNameLst>
                                      </p:cBhvr>
                                      <p:to>
                                        <p:strVal val="visible"/>
                                      </p:to>
                                    </p:set>
                                    <p:animEffect transition="in" filter="wipe(left)">
                                      <p:cBhvr>
                                        <p:cTn id="36" dur="500"/>
                                        <p:tgtEl>
                                          <p:spTgt spid="43"/>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74"/>
                                        </p:tgtEl>
                                        <p:attrNameLst>
                                          <p:attrName>style.visibility</p:attrName>
                                        </p:attrNameLst>
                                      </p:cBhvr>
                                      <p:to>
                                        <p:strVal val="visible"/>
                                      </p:to>
                                    </p:set>
                                    <p:animEffect transition="in" filter="wipe(left)">
                                      <p:cBhvr>
                                        <p:cTn id="39" dur="500"/>
                                        <p:tgtEl>
                                          <p:spTgt spid="74"/>
                                        </p:tgtEl>
                                      </p:cBhvr>
                                    </p:animEffect>
                                  </p:childTnLst>
                                </p:cTn>
                              </p:par>
                            </p:childTnLst>
                          </p:cTn>
                        </p:par>
                        <p:par>
                          <p:cTn id="40" fill="hold">
                            <p:stCondLst>
                              <p:cond delay="3500"/>
                            </p:stCondLst>
                            <p:childTnLst>
                              <p:par>
                                <p:cTn id="41" presetID="22" presetClass="entr" presetSubtype="8" fill="hold" grpId="0" nodeType="afterEffect">
                                  <p:stCondLst>
                                    <p:cond delay="0"/>
                                  </p:stCondLst>
                                  <p:childTnLst>
                                    <p:set>
                                      <p:cBhvr>
                                        <p:cTn id="42" dur="1" fill="hold">
                                          <p:stCondLst>
                                            <p:cond delay="0"/>
                                          </p:stCondLst>
                                        </p:cTn>
                                        <p:tgtEl>
                                          <p:spTgt spid="57"/>
                                        </p:tgtEl>
                                        <p:attrNameLst>
                                          <p:attrName>style.visibility</p:attrName>
                                        </p:attrNameLst>
                                      </p:cBhvr>
                                      <p:to>
                                        <p:strVal val="visible"/>
                                      </p:to>
                                    </p:set>
                                    <p:animEffect transition="in" filter="wipe(left)">
                                      <p:cBhvr>
                                        <p:cTn id="43" dur="500"/>
                                        <p:tgtEl>
                                          <p:spTgt spid="57"/>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42"/>
                                        </p:tgtEl>
                                        <p:attrNameLst>
                                          <p:attrName>style.visibility</p:attrName>
                                        </p:attrNameLst>
                                      </p:cBhvr>
                                      <p:to>
                                        <p:strVal val="visible"/>
                                      </p:to>
                                    </p:set>
                                    <p:animEffect transition="in" filter="wipe(left)">
                                      <p:cBhvr>
                                        <p:cTn id="46" dur="500"/>
                                        <p:tgtEl>
                                          <p:spTgt spid="42"/>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73"/>
                                        </p:tgtEl>
                                        <p:attrNameLst>
                                          <p:attrName>style.visibility</p:attrName>
                                        </p:attrNameLst>
                                      </p:cBhvr>
                                      <p:to>
                                        <p:strVal val="visible"/>
                                      </p:to>
                                    </p:set>
                                    <p:animEffect transition="in" filter="wipe(left)">
                                      <p:cBhvr>
                                        <p:cTn id="49" dur="500"/>
                                        <p:tgtEl>
                                          <p:spTgt spid="73"/>
                                        </p:tgtEl>
                                      </p:cBhvr>
                                    </p:animEffect>
                                  </p:childTnLst>
                                </p:cTn>
                              </p:par>
                            </p:childTnLst>
                          </p:cTn>
                        </p:par>
                        <p:par>
                          <p:cTn id="50" fill="hold">
                            <p:stCondLst>
                              <p:cond delay="4000"/>
                            </p:stCondLst>
                            <p:childTnLst>
                              <p:par>
                                <p:cTn id="51" presetID="22" presetClass="entr" presetSubtype="8" fill="hold" grpId="0" nodeType="afterEffect">
                                  <p:stCondLst>
                                    <p:cond delay="0"/>
                                  </p:stCondLst>
                                  <p:childTnLst>
                                    <p:set>
                                      <p:cBhvr>
                                        <p:cTn id="52" dur="1" fill="hold">
                                          <p:stCondLst>
                                            <p:cond delay="0"/>
                                          </p:stCondLst>
                                        </p:cTn>
                                        <p:tgtEl>
                                          <p:spTgt spid="59"/>
                                        </p:tgtEl>
                                        <p:attrNameLst>
                                          <p:attrName>style.visibility</p:attrName>
                                        </p:attrNameLst>
                                      </p:cBhvr>
                                      <p:to>
                                        <p:strVal val="visible"/>
                                      </p:to>
                                    </p:set>
                                    <p:animEffect transition="in" filter="wipe(left)">
                                      <p:cBhvr>
                                        <p:cTn id="53" dur="500"/>
                                        <p:tgtEl>
                                          <p:spTgt spid="59"/>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44"/>
                                        </p:tgtEl>
                                        <p:attrNameLst>
                                          <p:attrName>style.visibility</p:attrName>
                                        </p:attrNameLst>
                                      </p:cBhvr>
                                      <p:to>
                                        <p:strVal val="visible"/>
                                      </p:to>
                                    </p:set>
                                    <p:animEffect transition="in" filter="wipe(left)">
                                      <p:cBhvr>
                                        <p:cTn id="56" dur="500"/>
                                        <p:tgtEl>
                                          <p:spTgt spid="44"/>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75"/>
                                        </p:tgtEl>
                                        <p:attrNameLst>
                                          <p:attrName>style.visibility</p:attrName>
                                        </p:attrNameLst>
                                      </p:cBhvr>
                                      <p:to>
                                        <p:strVal val="visible"/>
                                      </p:to>
                                    </p:set>
                                    <p:animEffect transition="in" filter="wipe(left)">
                                      <p:cBhvr>
                                        <p:cTn id="59" dur="500"/>
                                        <p:tgtEl>
                                          <p:spTgt spid="75"/>
                                        </p:tgtEl>
                                      </p:cBhvr>
                                    </p:animEffect>
                                  </p:childTnLst>
                                </p:cTn>
                              </p:par>
                            </p:childTnLst>
                          </p:cTn>
                        </p:par>
                        <p:par>
                          <p:cTn id="60" fill="hold">
                            <p:stCondLst>
                              <p:cond delay="4500"/>
                            </p:stCondLst>
                            <p:childTnLst>
                              <p:par>
                                <p:cTn id="61" presetID="22" presetClass="entr" presetSubtype="8" fill="hold" nodeType="afterEffect">
                                  <p:stCondLst>
                                    <p:cond delay="0"/>
                                  </p:stCondLst>
                                  <p:childTnLst>
                                    <p:set>
                                      <p:cBhvr>
                                        <p:cTn id="62" dur="1" fill="hold">
                                          <p:stCondLst>
                                            <p:cond delay="0"/>
                                          </p:stCondLst>
                                        </p:cTn>
                                        <p:tgtEl>
                                          <p:spTgt spid="60"/>
                                        </p:tgtEl>
                                        <p:attrNameLst>
                                          <p:attrName>style.visibility</p:attrName>
                                        </p:attrNameLst>
                                      </p:cBhvr>
                                      <p:to>
                                        <p:strVal val="visible"/>
                                      </p:to>
                                    </p:set>
                                    <p:animEffect transition="in" filter="wipe(left)">
                                      <p:cBhvr>
                                        <p:cTn id="63" dur="500"/>
                                        <p:tgtEl>
                                          <p:spTgt spid="60"/>
                                        </p:tgtEl>
                                      </p:cBhvr>
                                    </p:animEffect>
                                  </p:childTnLst>
                                </p:cTn>
                              </p:par>
                              <p:par>
                                <p:cTn id="64" presetID="22" presetClass="entr" presetSubtype="8" fill="hold" nodeType="with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wipe(left)">
                                      <p:cBhvr>
                                        <p:cTn id="66" dur="500"/>
                                        <p:tgtEl>
                                          <p:spTgt spid="45"/>
                                        </p:tgtEl>
                                      </p:cBhvr>
                                    </p:animEffect>
                                  </p:childTnLst>
                                </p:cTn>
                              </p:par>
                              <p:par>
                                <p:cTn id="67" presetID="22" presetClass="entr" presetSubtype="8" fill="hold" nodeType="withEffect">
                                  <p:stCondLst>
                                    <p:cond delay="0"/>
                                  </p:stCondLst>
                                  <p:childTnLst>
                                    <p:set>
                                      <p:cBhvr>
                                        <p:cTn id="68" dur="1" fill="hold">
                                          <p:stCondLst>
                                            <p:cond delay="0"/>
                                          </p:stCondLst>
                                        </p:cTn>
                                        <p:tgtEl>
                                          <p:spTgt spid="76"/>
                                        </p:tgtEl>
                                        <p:attrNameLst>
                                          <p:attrName>style.visibility</p:attrName>
                                        </p:attrNameLst>
                                      </p:cBhvr>
                                      <p:to>
                                        <p:strVal val="visible"/>
                                      </p:to>
                                    </p:set>
                                    <p:animEffect transition="in" filter="wipe(left)">
                                      <p:cBhvr>
                                        <p:cTn id="69" dur="500"/>
                                        <p:tgtEl>
                                          <p:spTgt spid="76"/>
                                        </p:tgtEl>
                                      </p:cBhvr>
                                    </p:animEffect>
                                  </p:childTnLst>
                                </p:cTn>
                              </p:par>
                            </p:childTnLst>
                          </p:cTn>
                        </p:par>
                        <p:par>
                          <p:cTn id="70" fill="hold">
                            <p:stCondLst>
                              <p:cond delay="5000"/>
                            </p:stCondLst>
                            <p:childTnLst>
                              <p:par>
                                <p:cTn id="71" presetID="10" presetClass="entr" presetSubtype="0" fill="hold" grpId="0" nodeType="afterEffect">
                                  <p:stCondLst>
                                    <p:cond delay="0"/>
                                  </p:stCondLst>
                                  <p:childTnLst>
                                    <p:set>
                                      <p:cBhvr>
                                        <p:cTn id="72" dur="1" fill="hold">
                                          <p:stCondLst>
                                            <p:cond delay="0"/>
                                          </p:stCondLst>
                                        </p:cTn>
                                        <p:tgtEl>
                                          <p:spTgt spid="67"/>
                                        </p:tgtEl>
                                        <p:attrNameLst>
                                          <p:attrName>style.visibility</p:attrName>
                                        </p:attrNameLst>
                                      </p:cBhvr>
                                      <p:to>
                                        <p:strVal val="visible"/>
                                      </p:to>
                                    </p:set>
                                    <p:animEffect transition="in" filter="fade">
                                      <p:cBhvr>
                                        <p:cTn id="73" dur="500"/>
                                        <p:tgtEl>
                                          <p:spTgt spid="67"/>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68"/>
                                        </p:tgtEl>
                                        <p:attrNameLst>
                                          <p:attrName>style.visibility</p:attrName>
                                        </p:attrNameLst>
                                      </p:cBhvr>
                                      <p:to>
                                        <p:strVal val="visible"/>
                                      </p:to>
                                    </p:set>
                                    <p:animEffect transition="in" filter="fade">
                                      <p:cBhvr>
                                        <p:cTn id="76" dur="500"/>
                                        <p:tgtEl>
                                          <p:spTgt spid="68"/>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89"/>
                                        </p:tgtEl>
                                        <p:attrNameLst>
                                          <p:attrName>style.visibility</p:attrName>
                                        </p:attrNameLst>
                                      </p:cBhvr>
                                      <p:to>
                                        <p:strVal val="visible"/>
                                      </p:to>
                                    </p:set>
                                    <p:animEffect transition="in" filter="fade">
                                      <p:cBhvr>
                                        <p:cTn id="79" dur="500"/>
                                        <p:tgtEl>
                                          <p:spTgt spid="89"/>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66"/>
                                        </p:tgtEl>
                                        <p:attrNameLst>
                                          <p:attrName>style.visibility</p:attrName>
                                        </p:attrNameLst>
                                      </p:cBhvr>
                                      <p:to>
                                        <p:strVal val="visible"/>
                                      </p:to>
                                    </p:set>
                                    <p:animEffect transition="in" filter="fade">
                                      <p:cBhvr>
                                        <p:cTn id="82" dur="500"/>
                                        <p:tgtEl>
                                          <p:spTgt spid="66"/>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69"/>
                                        </p:tgtEl>
                                        <p:attrNameLst>
                                          <p:attrName>style.visibility</p:attrName>
                                        </p:attrNameLst>
                                      </p:cBhvr>
                                      <p:to>
                                        <p:strVal val="visible"/>
                                      </p:to>
                                    </p:set>
                                    <p:animEffect transition="in" filter="fade">
                                      <p:cBhvr>
                                        <p:cTn id="85"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18" grpId="0"/>
      <p:bldP spid="66" grpId="0" animBg="1"/>
      <p:bldP spid="67" grpId="0" animBg="1"/>
      <p:bldP spid="68" grpId="0" animBg="1"/>
      <p:bldP spid="69" grpId="0" animBg="1"/>
      <p:bldP spid="85" grpId="0"/>
      <p:bldP spid="86" grpId="0" animBg="1"/>
      <p:bldP spid="87" grpId="0"/>
      <p:bldP spid="89" grpId="0" animBg="1"/>
      <p:bldP spid="42" grpId="0"/>
      <p:bldP spid="43" grpId="0"/>
      <p:bldP spid="44" grpId="0"/>
      <p:bldP spid="57" grpId="0"/>
      <p:bldP spid="58" grpId="0"/>
      <p:bldP spid="59" grpId="0"/>
      <p:bldP spid="73" grpId="0"/>
      <p:bldP spid="74" grpId="0"/>
      <p:bldP spid="7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 name="PpHolder1">
            <a:extLst>
              <a:ext uri="{FF2B5EF4-FFF2-40B4-BE49-F238E27FC236}">
                <a16:creationId xmlns:a16="http://schemas.microsoft.com/office/drawing/2014/main" id="{4B44DA9C-1F43-41F6-B826-AFFFEB9F95E7}"/>
              </a:ext>
            </a:extLst>
          </p:cNvPr>
          <p:cNvPicPr>
            <a:picLocks/>
          </p:cNvPicPr>
          <p:nvPr/>
        </p:nvPicPr>
        <p:blipFill>
          <a:blip r:embed="rId2"/>
          <a:srcRect l="4987" t="23403" r="72500" b="18889"/>
          <a:stretch>
            <a:fillRect/>
          </a:stretch>
        </p:blipFill>
        <p:spPr>
          <a:xfrm>
            <a:off x="608016" y="1604946"/>
            <a:ext cx="2744786" cy="3957654"/>
          </a:xfrm>
          <a:custGeom>
            <a:avLst/>
            <a:gdLst>
              <a:gd name="connsiteX0" fmla="*/ 131392 w 2744786"/>
              <a:gd name="connsiteY0" fmla="*/ 0 h 3957654"/>
              <a:gd name="connsiteX1" fmla="*/ 2613392 w 2744786"/>
              <a:gd name="connsiteY1" fmla="*/ 0 h 3957654"/>
              <a:gd name="connsiteX2" fmla="*/ 2744786 w 2744786"/>
              <a:gd name="connsiteY2" fmla="*/ 131393 h 3957654"/>
              <a:gd name="connsiteX3" fmla="*/ 2744786 w 2744786"/>
              <a:gd name="connsiteY3" fmla="*/ 3826261 h 3957654"/>
              <a:gd name="connsiteX4" fmla="*/ 2613392 w 2744786"/>
              <a:gd name="connsiteY4" fmla="*/ 3957654 h 3957654"/>
              <a:gd name="connsiteX5" fmla="*/ 131392 w 2744786"/>
              <a:gd name="connsiteY5" fmla="*/ 3957654 h 3957654"/>
              <a:gd name="connsiteX6" fmla="*/ 0 w 2744786"/>
              <a:gd name="connsiteY6" fmla="*/ 3826261 h 3957654"/>
              <a:gd name="connsiteX7" fmla="*/ 0 w 2744786"/>
              <a:gd name="connsiteY7" fmla="*/ 131393 h 3957654"/>
              <a:gd name="connsiteX8" fmla="*/ 131392 w 2744786"/>
              <a:gd name="connsiteY8" fmla="*/ 0 h 3957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44786" h="3957654">
                <a:moveTo>
                  <a:pt x="131392" y="0"/>
                </a:moveTo>
                <a:lnTo>
                  <a:pt x="2613392" y="0"/>
                </a:lnTo>
                <a:cubicBezTo>
                  <a:pt x="2685958" y="0"/>
                  <a:pt x="2744786" y="58827"/>
                  <a:pt x="2744786" y="131393"/>
                </a:cubicBezTo>
                <a:lnTo>
                  <a:pt x="2744786" y="3826261"/>
                </a:lnTo>
                <a:cubicBezTo>
                  <a:pt x="2744786" y="3898827"/>
                  <a:pt x="2685958" y="3957654"/>
                  <a:pt x="2613392" y="3957654"/>
                </a:cubicBezTo>
                <a:lnTo>
                  <a:pt x="131392" y="3957654"/>
                </a:lnTo>
                <a:cubicBezTo>
                  <a:pt x="58826" y="3957654"/>
                  <a:pt x="0" y="3898827"/>
                  <a:pt x="0" y="3826261"/>
                </a:cubicBezTo>
                <a:lnTo>
                  <a:pt x="0" y="131393"/>
                </a:lnTo>
                <a:cubicBezTo>
                  <a:pt x="0" y="58827"/>
                  <a:pt x="58826" y="0"/>
                  <a:pt x="131392" y="0"/>
                </a:cubicBezTo>
                <a:close/>
              </a:path>
            </a:pathLst>
          </a:custGeom>
        </p:spPr>
      </p:pic>
      <p:pic>
        <p:nvPicPr>
          <p:cNvPr id="77" name="PpHolder2">
            <a:extLst>
              <a:ext uri="{FF2B5EF4-FFF2-40B4-BE49-F238E27FC236}">
                <a16:creationId xmlns:a16="http://schemas.microsoft.com/office/drawing/2014/main" id="{A339296E-E688-40F3-A618-195CBAD5A008}"/>
              </a:ext>
            </a:extLst>
          </p:cNvPr>
          <p:cNvPicPr>
            <a:picLocks/>
          </p:cNvPicPr>
          <p:nvPr/>
        </p:nvPicPr>
        <p:blipFill>
          <a:blip r:embed="rId2"/>
          <a:srcRect l="52500" t="23403" r="24987" b="18889"/>
          <a:stretch>
            <a:fillRect/>
          </a:stretch>
        </p:blipFill>
        <p:spPr>
          <a:xfrm>
            <a:off x="6400800" y="1604946"/>
            <a:ext cx="2744786" cy="3957654"/>
          </a:xfrm>
          <a:custGeom>
            <a:avLst/>
            <a:gdLst>
              <a:gd name="connsiteX0" fmla="*/ 131393 w 2744786"/>
              <a:gd name="connsiteY0" fmla="*/ 0 h 3957654"/>
              <a:gd name="connsiteX1" fmla="*/ 2613393 w 2744786"/>
              <a:gd name="connsiteY1" fmla="*/ 0 h 3957654"/>
              <a:gd name="connsiteX2" fmla="*/ 2744786 w 2744786"/>
              <a:gd name="connsiteY2" fmla="*/ 131393 h 3957654"/>
              <a:gd name="connsiteX3" fmla="*/ 2744786 w 2744786"/>
              <a:gd name="connsiteY3" fmla="*/ 3826261 h 3957654"/>
              <a:gd name="connsiteX4" fmla="*/ 2613393 w 2744786"/>
              <a:gd name="connsiteY4" fmla="*/ 3957654 h 3957654"/>
              <a:gd name="connsiteX5" fmla="*/ 131393 w 2744786"/>
              <a:gd name="connsiteY5" fmla="*/ 3957654 h 3957654"/>
              <a:gd name="connsiteX6" fmla="*/ 0 w 2744786"/>
              <a:gd name="connsiteY6" fmla="*/ 3826261 h 3957654"/>
              <a:gd name="connsiteX7" fmla="*/ 0 w 2744786"/>
              <a:gd name="connsiteY7" fmla="*/ 131393 h 3957654"/>
              <a:gd name="connsiteX8" fmla="*/ 131393 w 2744786"/>
              <a:gd name="connsiteY8" fmla="*/ 0 h 3957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44786" h="3957654">
                <a:moveTo>
                  <a:pt x="131393" y="0"/>
                </a:moveTo>
                <a:lnTo>
                  <a:pt x="2613393" y="0"/>
                </a:lnTo>
                <a:cubicBezTo>
                  <a:pt x="2685959" y="0"/>
                  <a:pt x="2744786" y="58827"/>
                  <a:pt x="2744786" y="131393"/>
                </a:cubicBezTo>
                <a:lnTo>
                  <a:pt x="2744786" y="3826261"/>
                </a:lnTo>
                <a:cubicBezTo>
                  <a:pt x="2744786" y="3898827"/>
                  <a:pt x="2685959" y="3957654"/>
                  <a:pt x="2613393" y="3957654"/>
                </a:cubicBezTo>
                <a:lnTo>
                  <a:pt x="131393" y="3957654"/>
                </a:lnTo>
                <a:cubicBezTo>
                  <a:pt x="58827" y="3957654"/>
                  <a:pt x="0" y="3898827"/>
                  <a:pt x="0" y="3826261"/>
                </a:cubicBezTo>
                <a:lnTo>
                  <a:pt x="0" y="131393"/>
                </a:lnTo>
                <a:cubicBezTo>
                  <a:pt x="0" y="58827"/>
                  <a:pt x="58827" y="0"/>
                  <a:pt x="131393" y="0"/>
                </a:cubicBezTo>
                <a:close/>
              </a:path>
            </a:pathLst>
          </a:custGeom>
        </p:spPr>
      </p:pic>
      <p:sp>
        <p:nvSpPr>
          <p:cNvPr id="17" name="Title 16">
            <a:extLst>
              <a:ext uri="{FF2B5EF4-FFF2-40B4-BE49-F238E27FC236}">
                <a16:creationId xmlns:a16="http://schemas.microsoft.com/office/drawing/2014/main" id="{AA46BDFE-7D3B-4BE0-A453-0FC702060F2E}"/>
              </a:ext>
            </a:extLst>
          </p:cNvPr>
          <p:cNvSpPr>
            <a:spLocks noGrp="1"/>
          </p:cNvSpPr>
          <p:nvPr>
            <p:ph type="title"/>
          </p:nvPr>
        </p:nvSpPr>
        <p:spPr/>
        <p:txBody>
          <a:bodyPr/>
          <a:lstStyle/>
          <a:p>
            <a:r>
              <a:rPr lang="en-US" sz="4400" b="1" dirty="0">
                <a:latin typeface="+mj-lt"/>
              </a:rPr>
              <a:t>Meet The Team</a:t>
            </a:r>
            <a:endParaRPr lang="en-ID" dirty="0"/>
          </a:p>
        </p:txBody>
      </p:sp>
      <p:sp>
        <p:nvSpPr>
          <p:cNvPr id="3" name="TextBox 2">
            <a:extLst>
              <a:ext uri="{FF2B5EF4-FFF2-40B4-BE49-F238E27FC236}">
                <a16:creationId xmlns:a16="http://schemas.microsoft.com/office/drawing/2014/main" id="{7BE7C052-C060-495D-9524-813A25F9A15A}"/>
              </a:ext>
            </a:extLst>
          </p:cNvPr>
          <p:cNvSpPr txBox="1"/>
          <p:nvPr/>
        </p:nvSpPr>
        <p:spPr>
          <a:xfrm>
            <a:off x="3567831" y="2604347"/>
            <a:ext cx="2208435" cy="616836"/>
          </a:xfrm>
          <a:prstGeom prst="rect">
            <a:avLst/>
          </a:prstGeom>
          <a:noFill/>
        </p:spPr>
        <p:txBody>
          <a:bodyPr wrap="square" rtlCol="0" anchor="t">
            <a:spAutoFit/>
          </a:bodyPr>
          <a:lstStyle/>
          <a:p>
            <a:pPr>
              <a:lnSpc>
                <a:spcPct val="150000"/>
              </a:lnSpc>
            </a:pPr>
            <a:r>
              <a:rPr lang="en-US" sz="1200" b="0" i="0" dirty="0">
                <a:effectLst/>
              </a:rPr>
              <a:t>A wonderful serenity taken possession entire soul</a:t>
            </a:r>
            <a:endParaRPr lang="en-US" sz="1200" dirty="0"/>
          </a:p>
        </p:txBody>
      </p:sp>
      <p:grpSp>
        <p:nvGrpSpPr>
          <p:cNvPr id="4" name="Group 54">
            <a:extLst>
              <a:ext uri="{FF2B5EF4-FFF2-40B4-BE49-F238E27FC236}">
                <a16:creationId xmlns:a16="http://schemas.microsoft.com/office/drawing/2014/main" id="{ED47EF4D-9A5D-4FB6-A65B-81532A6DA56C}"/>
              </a:ext>
            </a:extLst>
          </p:cNvPr>
          <p:cNvGrpSpPr/>
          <p:nvPr/>
        </p:nvGrpSpPr>
        <p:grpSpPr>
          <a:xfrm>
            <a:off x="3688673" y="3317573"/>
            <a:ext cx="808687" cy="165342"/>
            <a:chOff x="926807" y="4838290"/>
            <a:chExt cx="1194365" cy="244196"/>
          </a:xfrm>
          <a:solidFill>
            <a:schemeClr val="accent1"/>
          </a:solidFill>
        </p:grpSpPr>
        <p:sp>
          <p:nvSpPr>
            <p:cNvPr id="5" name="Freeform 5">
              <a:extLst>
                <a:ext uri="{FF2B5EF4-FFF2-40B4-BE49-F238E27FC236}">
                  <a16:creationId xmlns:a16="http://schemas.microsoft.com/office/drawing/2014/main" id="{537E9157-2763-466D-BA5E-98877E4BBADF}"/>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6" name="Group 52">
              <a:extLst>
                <a:ext uri="{FF2B5EF4-FFF2-40B4-BE49-F238E27FC236}">
                  <a16:creationId xmlns:a16="http://schemas.microsoft.com/office/drawing/2014/main" id="{04711EDC-C4E5-4B3E-BBA4-0AF611D903AF}"/>
                </a:ext>
              </a:extLst>
            </p:cNvPr>
            <p:cNvGrpSpPr/>
            <p:nvPr/>
          </p:nvGrpSpPr>
          <p:grpSpPr>
            <a:xfrm>
              <a:off x="1895220" y="4838290"/>
              <a:ext cx="225952" cy="225952"/>
              <a:chOff x="5405944" y="-1589"/>
              <a:chExt cx="225952" cy="225952"/>
            </a:xfrm>
            <a:grpFill/>
          </p:grpSpPr>
          <p:sp>
            <p:nvSpPr>
              <p:cNvPr id="8" name="Freeform 6">
                <a:extLst>
                  <a:ext uri="{FF2B5EF4-FFF2-40B4-BE49-F238E27FC236}">
                    <a16:creationId xmlns:a16="http://schemas.microsoft.com/office/drawing/2014/main" id="{A78BF993-E040-4158-9144-BF91EA56FC4F}"/>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 name="Freeform 7">
                <a:extLst>
                  <a:ext uri="{FF2B5EF4-FFF2-40B4-BE49-F238E27FC236}">
                    <a16:creationId xmlns:a16="http://schemas.microsoft.com/office/drawing/2014/main" id="{72B19FBC-4660-4684-BDFE-21DDDECAB908}"/>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7" name="Freeform 8">
              <a:extLst>
                <a:ext uri="{FF2B5EF4-FFF2-40B4-BE49-F238E27FC236}">
                  <a16:creationId xmlns:a16="http://schemas.microsoft.com/office/drawing/2014/main" id="{F807C932-AE6B-4EC2-A636-5019E1D62B35}"/>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0" name="Rectangle: Rounded Corners 9">
            <a:extLst>
              <a:ext uri="{FF2B5EF4-FFF2-40B4-BE49-F238E27FC236}">
                <a16:creationId xmlns:a16="http://schemas.microsoft.com/office/drawing/2014/main" id="{6532FDA1-F51E-451D-965A-B46AD3221870}"/>
              </a:ext>
            </a:extLst>
          </p:cNvPr>
          <p:cNvSpPr/>
          <p:nvPr/>
        </p:nvSpPr>
        <p:spPr>
          <a:xfrm>
            <a:off x="3654894" y="4034063"/>
            <a:ext cx="2142601" cy="313875"/>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Rounded Corners 10">
            <a:extLst>
              <a:ext uri="{FF2B5EF4-FFF2-40B4-BE49-F238E27FC236}">
                <a16:creationId xmlns:a16="http://schemas.microsoft.com/office/drawing/2014/main" id="{85EEDBE2-60FB-410F-90E4-2B2FF0358569}"/>
              </a:ext>
            </a:extLst>
          </p:cNvPr>
          <p:cNvSpPr/>
          <p:nvPr/>
        </p:nvSpPr>
        <p:spPr>
          <a:xfrm>
            <a:off x="3654894" y="4034063"/>
            <a:ext cx="1793755" cy="313875"/>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071B5048-FAC3-491B-8650-82B09E0137D8}"/>
              </a:ext>
            </a:extLst>
          </p:cNvPr>
          <p:cNvSpPr txBox="1"/>
          <p:nvPr/>
        </p:nvSpPr>
        <p:spPr>
          <a:xfrm>
            <a:off x="4815840" y="4067890"/>
            <a:ext cx="635552" cy="246221"/>
          </a:xfrm>
          <a:prstGeom prst="rect">
            <a:avLst/>
          </a:prstGeom>
          <a:noFill/>
        </p:spPr>
        <p:txBody>
          <a:bodyPr wrap="square" rtlCol="0" anchor="ctr">
            <a:spAutoFit/>
          </a:bodyPr>
          <a:lstStyle/>
          <a:p>
            <a:pPr algn="r"/>
            <a:r>
              <a:rPr lang="en-US" sz="1000" dirty="0">
                <a:solidFill>
                  <a:schemeClr val="bg2"/>
                </a:solidFill>
              </a:rPr>
              <a:t>88%</a:t>
            </a:r>
            <a:endParaRPr lang="en-ID" sz="1000" dirty="0">
              <a:solidFill>
                <a:schemeClr val="bg2"/>
              </a:solidFill>
            </a:endParaRPr>
          </a:p>
        </p:txBody>
      </p:sp>
      <p:sp>
        <p:nvSpPr>
          <p:cNvPr id="13" name="TextBox 12">
            <a:extLst>
              <a:ext uri="{FF2B5EF4-FFF2-40B4-BE49-F238E27FC236}">
                <a16:creationId xmlns:a16="http://schemas.microsoft.com/office/drawing/2014/main" id="{F2CCC4BB-8BDD-45BD-9CEE-56C5616045FD}"/>
              </a:ext>
            </a:extLst>
          </p:cNvPr>
          <p:cNvSpPr txBox="1"/>
          <p:nvPr/>
        </p:nvSpPr>
        <p:spPr>
          <a:xfrm>
            <a:off x="3567831" y="3697658"/>
            <a:ext cx="1575286" cy="307777"/>
          </a:xfrm>
          <a:prstGeom prst="rect">
            <a:avLst/>
          </a:prstGeom>
          <a:noFill/>
        </p:spPr>
        <p:txBody>
          <a:bodyPr wrap="square" rtlCol="0" anchor="ctr">
            <a:spAutoFit/>
          </a:bodyPr>
          <a:lstStyle/>
          <a:p>
            <a:r>
              <a:rPr lang="en-ID" sz="1400" b="1" dirty="0">
                <a:solidFill>
                  <a:schemeClr val="accent1"/>
                </a:solidFill>
                <a:latin typeface="+mj-lt"/>
              </a:rPr>
              <a:t>Description</a:t>
            </a:r>
            <a:endParaRPr lang="en-ID" sz="1050" b="1" dirty="0">
              <a:solidFill>
                <a:schemeClr val="accent1"/>
              </a:solidFill>
              <a:latin typeface="+mj-lt"/>
            </a:endParaRPr>
          </a:p>
        </p:txBody>
      </p:sp>
      <p:sp>
        <p:nvSpPr>
          <p:cNvPr id="34" name="Rectangle: Rounded Corners 33">
            <a:extLst>
              <a:ext uri="{FF2B5EF4-FFF2-40B4-BE49-F238E27FC236}">
                <a16:creationId xmlns:a16="http://schemas.microsoft.com/office/drawing/2014/main" id="{B00E849F-E26D-4752-8711-13A7AA4C3B2B}"/>
              </a:ext>
            </a:extLst>
          </p:cNvPr>
          <p:cNvSpPr/>
          <p:nvPr/>
        </p:nvSpPr>
        <p:spPr>
          <a:xfrm>
            <a:off x="3659894" y="1905208"/>
            <a:ext cx="2142601" cy="612686"/>
          </a:xfrm>
          <a:prstGeom prst="roundRect">
            <a:avLst>
              <a:gd name="adj" fmla="val 23371"/>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5" name="TextBox 34">
            <a:extLst>
              <a:ext uri="{FF2B5EF4-FFF2-40B4-BE49-F238E27FC236}">
                <a16:creationId xmlns:a16="http://schemas.microsoft.com/office/drawing/2014/main" id="{76035417-AADA-4BFD-8EA8-397D3B19B4FD}"/>
              </a:ext>
            </a:extLst>
          </p:cNvPr>
          <p:cNvSpPr txBox="1"/>
          <p:nvPr/>
        </p:nvSpPr>
        <p:spPr>
          <a:xfrm>
            <a:off x="3659893" y="2057663"/>
            <a:ext cx="2142602" cy="307777"/>
          </a:xfrm>
          <a:prstGeom prst="rect">
            <a:avLst/>
          </a:prstGeom>
          <a:noFill/>
        </p:spPr>
        <p:txBody>
          <a:bodyPr wrap="square" rtlCol="0" anchor="ctr">
            <a:spAutoFit/>
          </a:bodyPr>
          <a:lstStyle/>
          <a:p>
            <a:pPr algn="ctr"/>
            <a:r>
              <a:rPr lang="en-US" sz="1400" b="1" dirty="0">
                <a:solidFill>
                  <a:schemeClr val="bg2"/>
                </a:solidFill>
                <a:latin typeface="+mj-lt"/>
              </a:rPr>
              <a:t>Mr. </a:t>
            </a:r>
            <a:r>
              <a:rPr lang="en-ID" sz="1400" b="1" dirty="0">
                <a:solidFill>
                  <a:schemeClr val="bg2"/>
                </a:solidFill>
                <a:latin typeface="+mj-lt"/>
              </a:rPr>
              <a:t>Adrian Maulana</a:t>
            </a:r>
            <a:endParaRPr lang="en-ID" sz="1050" b="1" dirty="0">
              <a:solidFill>
                <a:schemeClr val="bg2"/>
              </a:solidFill>
              <a:latin typeface="+mj-lt"/>
            </a:endParaRPr>
          </a:p>
        </p:txBody>
      </p:sp>
      <p:sp>
        <p:nvSpPr>
          <p:cNvPr id="36" name="Rectangle: Rounded Corners 35">
            <a:extLst>
              <a:ext uri="{FF2B5EF4-FFF2-40B4-BE49-F238E27FC236}">
                <a16:creationId xmlns:a16="http://schemas.microsoft.com/office/drawing/2014/main" id="{EAFAC055-4DB9-4412-9F29-E71895B2ED7B}"/>
              </a:ext>
            </a:extLst>
          </p:cNvPr>
          <p:cNvSpPr/>
          <p:nvPr/>
        </p:nvSpPr>
        <p:spPr>
          <a:xfrm>
            <a:off x="3654894" y="4948463"/>
            <a:ext cx="2142601" cy="313875"/>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Rounded Corners 36">
            <a:extLst>
              <a:ext uri="{FF2B5EF4-FFF2-40B4-BE49-F238E27FC236}">
                <a16:creationId xmlns:a16="http://schemas.microsoft.com/office/drawing/2014/main" id="{C1A45E7F-C4AD-4A0C-9D10-47EFB5C64748}"/>
              </a:ext>
            </a:extLst>
          </p:cNvPr>
          <p:cNvSpPr/>
          <p:nvPr/>
        </p:nvSpPr>
        <p:spPr>
          <a:xfrm>
            <a:off x="3654894" y="4948463"/>
            <a:ext cx="1601347" cy="313875"/>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6224D70B-EC10-4FEE-A082-F08D2C52E845}"/>
              </a:ext>
            </a:extLst>
          </p:cNvPr>
          <p:cNvSpPr txBox="1"/>
          <p:nvPr/>
        </p:nvSpPr>
        <p:spPr>
          <a:xfrm>
            <a:off x="4626389" y="4982290"/>
            <a:ext cx="635552" cy="246221"/>
          </a:xfrm>
          <a:prstGeom prst="rect">
            <a:avLst/>
          </a:prstGeom>
          <a:noFill/>
        </p:spPr>
        <p:txBody>
          <a:bodyPr wrap="square" rtlCol="0" anchor="ctr">
            <a:spAutoFit/>
          </a:bodyPr>
          <a:lstStyle/>
          <a:p>
            <a:pPr algn="r"/>
            <a:r>
              <a:rPr lang="en-US" sz="1000">
                <a:solidFill>
                  <a:schemeClr val="bg2"/>
                </a:solidFill>
              </a:rPr>
              <a:t>79%</a:t>
            </a:r>
            <a:endParaRPr lang="en-ID" sz="1000" dirty="0">
              <a:solidFill>
                <a:schemeClr val="bg2"/>
              </a:solidFill>
            </a:endParaRPr>
          </a:p>
        </p:txBody>
      </p:sp>
      <p:sp>
        <p:nvSpPr>
          <p:cNvPr id="39" name="TextBox 38">
            <a:extLst>
              <a:ext uri="{FF2B5EF4-FFF2-40B4-BE49-F238E27FC236}">
                <a16:creationId xmlns:a16="http://schemas.microsoft.com/office/drawing/2014/main" id="{859292F9-6DFB-4831-AD8F-89A367340CA4}"/>
              </a:ext>
            </a:extLst>
          </p:cNvPr>
          <p:cNvSpPr txBox="1"/>
          <p:nvPr/>
        </p:nvSpPr>
        <p:spPr>
          <a:xfrm>
            <a:off x="3567831" y="4612058"/>
            <a:ext cx="1575286" cy="307777"/>
          </a:xfrm>
          <a:prstGeom prst="rect">
            <a:avLst/>
          </a:prstGeom>
          <a:noFill/>
        </p:spPr>
        <p:txBody>
          <a:bodyPr wrap="square" rtlCol="0" anchor="ctr">
            <a:spAutoFit/>
          </a:bodyPr>
          <a:lstStyle/>
          <a:p>
            <a:r>
              <a:rPr lang="en-ID" sz="1400" b="1" dirty="0">
                <a:solidFill>
                  <a:schemeClr val="accent1"/>
                </a:solidFill>
                <a:latin typeface="+mj-lt"/>
              </a:rPr>
              <a:t>Description</a:t>
            </a:r>
            <a:endParaRPr lang="en-ID" sz="1050" b="1" dirty="0">
              <a:solidFill>
                <a:schemeClr val="accent1"/>
              </a:solidFill>
              <a:latin typeface="+mj-lt"/>
            </a:endParaRPr>
          </a:p>
        </p:txBody>
      </p:sp>
      <p:sp>
        <p:nvSpPr>
          <p:cNvPr id="43" name="TextBox 42">
            <a:extLst>
              <a:ext uri="{FF2B5EF4-FFF2-40B4-BE49-F238E27FC236}">
                <a16:creationId xmlns:a16="http://schemas.microsoft.com/office/drawing/2014/main" id="{51E6E6FE-9477-4593-A423-294BEF15BFA6}"/>
              </a:ext>
            </a:extLst>
          </p:cNvPr>
          <p:cNvSpPr txBox="1"/>
          <p:nvPr/>
        </p:nvSpPr>
        <p:spPr>
          <a:xfrm>
            <a:off x="9360617" y="2604347"/>
            <a:ext cx="2208435" cy="616836"/>
          </a:xfrm>
          <a:prstGeom prst="rect">
            <a:avLst/>
          </a:prstGeom>
          <a:noFill/>
        </p:spPr>
        <p:txBody>
          <a:bodyPr wrap="square" rtlCol="0" anchor="t">
            <a:spAutoFit/>
          </a:bodyPr>
          <a:lstStyle/>
          <a:p>
            <a:pPr>
              <a:lnSpc>
                <a:spcPct val="150000"/>
              </a:lnSpc>
            </a:pPr>
            <a:r>
              <a:rPr lang="en-US" sz="1200" b="0" i="0" dirty="0">
                <a:effectLst/>
              </a:rPr>
              <a:t>A wonderful serenity taken possession entire soul</a:t>
            </a:r>
            <a:endParaRPr lang="en-US" sz="1200" dirty="0"/>
          </a:p>
        </p:txBody>
      </p:sp>
      <p:grpSp>
        <p:nvGrpSpPr>
          <p:cNvPr id="44" name="Group 54">
            <a:extLst>
              <a:ext uri="{FF2B5EF4-FFF2-40B4-BE49-F238E27FC236}">
                <a16:creationId xmlns:a16="http://schemas.microsoft.com/office/drawing/2014/main" id="{7D3D2710-41BA-4BEA-B70E-38FA360266C6}"/>
              </a:ext>
            </a:extLst>
          </p:cNvPr>
          <p:cNvGrpSpPr/>
          <p:nvPr/>
        </p:nvGrpSpPr>
        <p:grpSpPr>
          <a:xfrm>
            <a:off x="9481459" y="3317573"/>
            <a:ext cx="808687" cy="165342"/>
            <a:chOff x="926807" y="4838290"/>
            <a:chExt cx="1194365" cy="244196"/>
          </a:xfrm>
          <a:solidFill>
            <a:schemeClr val="accent2"/>
          </a:solidFill>
        </p:grpSpPr>
        <p:sp>
          <p:nvSpPr>
            <p:cNvPr id="55" name="Freeform 5">
              <a:extLst>
                <a:ext uri="{FF2B5EF4-FFF2-40B4-BE49-F238E27FC236}">
                  <a16:creationId xmlns:a16="http://schemas.microsoft.com/office/drawing/2014/main" id="{E91742A5-3FFB-4821-A6E5-E3E76705917E}"/>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56" name="Group 52">
              <a:extLst>
                <a:ext uri="{FF2B5EF4-FFF2-40B4-BE49-F238E27FC236}">
                  <a16:creationId xmlns:a16="http://schemas.microsoft.com/office/drawing/2014/main" id="{CEB7A440-ED84-457A-A7E1-345B0DD9044C}"/>
                </a:ext>
              </a:extLst>
            </p:cNvPr>
            <p:cNvGrpSpPr/>
            <p:nvPr/>
          </p:nvGrpSpPr>
          <p:grpSpPr>
            <a:xfrm>
              <a:off x="1895220" y="4838290"/>
              <a:ext cx="225952" cy="225952"/>
              <a:chOff x="5405944" y="-1589"/>
              <a:chExt cx="225952" cy="225952"/>
            </a:xfrm>
            <a:grpFill/>
          </p:grpSpPr>
          <p:sp>
            <p:nvSpPr>
              <p:cNvPr id="58" name="Freeform 6">
                <a:extLst>
                  <a:ext uri="{FF2B5EF4-FFF2-40B4-BE49-F238E27FC236}">
                    <a16:creationId xmlns:a16="http://schemas.microsoft.com/office/drawing/2014/main" id="{BB55942B-39F0-46B3-A4D9-30B823DDCF77}"/>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9" name="Freeform 7">
                <a:extLst>
                  <a:ext uri="{FF2B5EF4-FFF2-40B4-BE49-F238E27FC236}">
                    <a16:creationId xmlns:a16="http://schemas.microsoft.com/office/drawing/2014/main" id="{E6B65A07-4823-4F8C-A261-752A5EA7C7A3}"/>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57" name="Freeform 8">
              <a:extLst>
                <a:ext uri="{FF2B5EF4-FFF2-40B4-BE49-F238E27FC236}">
                  <a16:creationId xmlns:a16="http://schemas.microsoft.com/office/drawing/2014/main" id="{94E191A7-6C13-42C1-BE1F-C7A53E3F6AC1}"/>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45" name="Rectangle: Rounded Corners 44">
            <a:extLst>
              <a:ext uri="{FF2B5EF4-FFF2-40B4-BE49-F238E27FC236}">
                <a16:creationId xmlns:a16="http://schemas.microsoft.com/office/drawing/2014/main" id="{FFC35345-EDDC-4135-9E0C-534D5669DA45}"/>
              </a:ext>
            </a:extLst>
          </p:cNvPr>
          <p:cNvSpPr/>
          <p:nvPr/>
        </p:nvSpPr>
        <p:spPr>
          <a:xfrm>
            <a:off x="9447680" y="4034063"/>
            <a:ext cx="2142601" cy="313875"/>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Rounded Corners 45">
            <a:extLst>
              <a:ext uri="{FF2B5EF4-FFF2-40B4-BE49-F238E27FC236}">
                <a16:creationId xmlns:a16="http://schemas.microsoft.com/office/drawing/2014/main" id="{B1FAC90C-B2C3-49BE-820E-97D4BA353851}"/>
              </a:ext>
            </a:extLst>
          </p:cNvPr>
          <p:cNvSpPr/>
          <p:nvPr/>
        </p:nvSpPr>
        <p:spPr>
          <a:xfrm>
            <a:off x="9447680" y="4034063"/>
            <a:ext cx="1575287" cy="313875"/>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Box 46">
            <a:extLst>
              <a:ext uri="{FF2B5EF4-FFF2-40B4-BE49-F238E27FC236}">
                <a16:creationId xmlns:a16="http://schemas.microsoft.com/office/drawing/2014/main" id="{33A762C9-1B72-419E-907B-E5E4B6AB2C8D}"/>
              </a:ext>
            </a:extLst>
          </p:cNvPr>
          <p:cNvSpPr txBox="1"/>
          <p:nvPr/>
        </p:nvSpPr>
        <p:spPr>
          <a:xfrm>
            <a:off x="10387415" y="4067890"/>
            <a:ext cx="635552" cy="246221"/>
          </a:xfrm>
          <a:prstGeom prst="rect">
            <a:avLst/>
          </a:prstGeom>
          <a:noFill/>
        </p:spPr>
        <p:txBody>
          <a:bodyPr wrap="square" rtlCol="0" anchor="ctr">
            <a:spAutoFit/>
          </a:bodyPr>
          <a:lstStyle/>
          <a:p>
            <a:pPr algn="r"/>
            <a:r>
              <a:rPr lang="en-US" sz="1000">
                <a:solidFill>
                  <a:schemeClr val="bg2"/>
                </a:solidFill>
              </a:rPr>
              <a:t>82%</a:t>
            </a:r>
            <a:endParaRPr lang="en-ID" sz="1000" dirty="0">
              <a:solidFill>
                <a:schemeClr val="bg2"/>
              </a:solidFill>
            </a:endParaRPr>
          </a:p>
        </p:txBody>
      </p:sp>
      <p:sp>
        <p:nvSpPr>
          <p:cNvPr id="48" name="TextBox 47">
            <a:extLst>
              <a:ext uri="{FF2B5EF4-FFF2-40B4-BE49-F238E27FC236}">
                <a16:creationId xmlns:a16="http://schemas.microsoft.com/office/drawing/2014/main" id="{D76AA401-A224-432F-B8E2-FA1ACCAA3527}"/>
              </a:ext>
            </a:extLst>
          </p:cNvPr>
          <p:cNvSpPr txBox="1"/>
          <p:nvPr/>
        </p:nvSpPr>
        <p:spPr>
          <a:xfrm>
            <a:off x="9360617" y="3697658"/>
            <a:ext cx="1575286" cy="307777"/>
          </a:xfrm>
          <a:prstGeom prst="rect">
            <a:avLst/>
          </a:prstGeom>
          <a:noFill/>
        </p:spPr>
        <p:txBody>
          <a:bodyPr wrap="square" rtlCol="0" anchor="ctr">
            <a:spAutoFit/>
          </a:bodyPr>
          <a:lstStyle/>
          <a:p>
            <a:r>
              <a:rPr lang="en-ID" sz="1400" b="1" dirty="0">
                <a:solidFill>
                  <a:schemeClr val="accent2"/>
                </a:solidFill>
                <a:latin typeface="+mj-lt"/>
              </a:rPr>
              <a:t>Description</a:t>
            </a:r>
            <a:endParaRPr lang="en-ID" sz="1050" b="1" dirty="0">
              <a:solidFill>
                <a:schemeClr val="accent2"/>
              </a:solidFill>
              <a:latin typeface="+mj-lt"/>
            </a:endParaRPr>
          </a:p>
        </p:txBody>
      </p:sp>
      <p:sp>
        <p:nvSpPr>
          <p:cNvPr id="49" name="Rectangle: Rounded Corners 48">
            <a:extLst>
              <a:ext uri="{FF2B5EF4-FFF2-40B4-BE49-F238E27FC236}">
                <a16:creationId xmlns:a16="http://schemas.microsoft.com/office/drawing/2014/main" id="{0DA09426-94D0-4B90-9D53-09A8510024FF}"/>
              </a:ext>
            </a:extLst>
          </p:cNvPr>
          <p:cNvSpPr/>
          <p:nvPr/>
        </p:nvSpPr>
        <p:spPr>
          <a:xfrm>
            <a:off x="9452680" y="1905208"/>
            <a:ext cx="2142601" cy="612686"/>
          </a:xfrm>
          <a:prstGeom prst="roundRect">
            <a:avLst>
              <a:gd name="adj" fmla="val 23371"/>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0" name="TextBox 49">
            <a:extLst>
              <a:ext uri="{FF2B5EF4-FFF2-40B4-BE49-F238E27FC236}">
                <a16:creationId xmlns:a16="http://schemas.microsoft.com/office/drawing/2014/main" id="{87C9A4D9-D897-4D34-8DDD-3C6610FE0510}"/>
              </a:ext>
            </a:extLst>
          </p:cNvPr>
          <p:cNvSpPr txBox="1"/>
          <p:nvPr/>
        </p:nvSpPr>
        <p:spPr>
          <a:xfrm>
            <a:off x="9452679" y="2057663"/>
            <a:ext cx="2142602" cy="307777"/>
          </a:xfrm>
          <a:prstGeom prst="rect">
            <a:avLst/>
          </a:prstGeom>
          <a:noFill/>
        </p:spPr>
        <p:txBody>
          <a:bodyPr wrap="square" rtlCol="0" anchor="ctr">
            <a:spAutoFit/>
          </a:bodyPr>
          <a:lstStyle/>
          <a:p>
            <a:pPr algn="ctr"/>
            <a:r>
              <a:rPr lang="en-US" sz="1400" b="1" dirty="0">
                <a:solidFill>
                  <a:schemeClr val="bg2"/>
                </a:solidFill>
                <a:latin typeface="+mj-lt"/>
              </a:rPr>
              <a:t>Mr. </a:t>
            </a:r>
            <a:r>
              <a:rPr lang="en-ID" sz="1400" b="1" dirty="0">
                <a:solidFill>
                  <a:schemeClr val="bg2"/>
                </a:solidFill>
                <a:latin typeface="+mj-lt"/>
              </a:rPr>
              <a:t>Gonzalo Maulana</a:t>
            </a:r>
            <a:endParaRPr lang="en-ID" sz="1050" b="1" dirty="0">
              <a:solidFill>
                <a:schemeClr val="bg2"/>
              </a:solidFill>
              <a:latin typeface="+mj-lt"/>
            </a:endParaRPr>
          </a:p>
        </p:txBody>
      </p:sp>
      <p:sp>
        <p:nvSpPr>
          <p:cNvPr id="51" name="Rectangle: Rounded Corners 50">
            <a:extLst>
              <a:ext uri="{FF2B5EF4-FFF2-40B4-BE49-F238E27FC236}">
                <a16:creationId xmlns:a16="http://schemas.microsoft.com/office/drawing/2014/main" id="{63A198AA-1B08-4E57-97AA-E8BA41E685F3}"/>
              </a:ext>
            </a:extLst>
          </p:cNvPr>
          <p:cNvSpPr/>
          <p:nvPr/>
        </p:nvSpPr>
        <p:spPr>
          <a:xfrm>
            <a:off x="9447680" y="4948463"/>
            <a:ext cx="2142601" cy="313875"/>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Rounded Corners 51">
            <a:extLst>
              <a:ext uri="{FF2B5EF4-FFF2-40B4-BE49-F238E27FC236}">
                <a16:creationId xmlns:a16="http://schemas.microsoft.com/office/drawing/2014/main" id="{8B8CF2B2-1A24-47B0-8EFA-A6DA921B7D1C}"/>
              </a:ext>
            </a:extLst>
          </p:cNvPr>
          <p:cNvSpPr/>
          <p:nvPr/>
        </p:nvSpPr>
        <p:spPr>
          <a:xfrm>
            <a:off x="9447680" y="4948463"/>
            <a:ext cx="1872150" cy="313875"/>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TextBox 52">
            <a:extLst>
              <a:ext uri="{FF2B5EF4-FFF2-40B4-BE49-F238E27FC236}">
                <a16:creationId xmlns:a16="http://schemas.microsoft.com/office/drawing/2014/main" id="{8FEB381D-A10C-40F4-8A64-2EFE8E3214D8}"/>
              </a:ext>
            </a:extLst>
          </p:cNvPr>
          <p:cNvSpPr txBox="1"/>
          <p:nvPr/>
        </p:nvSpPr>
        <p:spPr>
          <a:xfrm>
            <a:off x="10745083" y="4982290"/>
            <a:ext cx="555768" cy="246221"/>
          </a:xfrm>
          <a:prstGeom prst="rect">
            <a:avLst/>
          </a:prstGeom>
          <a:noFill/>
        </p:spPr>
        <p:txBody>
          <a:bodyPr wrap="square" rtlCol="0" anchor="ctr">
            <a:spAutoFit/>
          </a:bodyPr>
          <a:lstStyle/>
          <a:p>
            <a:pPr algn="r"/>
            <a:r>
              <a:rPr lang="en-US" sz="1000">
                <a:solidFill>
                  <a:schemeClr val="bg2"/>
                </a:solidFill>
              </a:rPr>
              <a:t>90%</a:t>
            </a:r>
            <a:endParaRPr lang="en-ID" sz="1000" dirty="0">
              <a:solidFill>
                <a:schemeClr val="bg2"/>
              </a:solidFill>
            </a:endParaRPr>
          </a:p>
        </p:txBody>
      </p:sp>
      <p:sp>
        <p:nvSpPr>
          <p:cNvPr id="54" name="TextBox 53">
            <a:extLst>
              <a:ext uri="{FF2B5EF4-FFF2-40B4-BE49-F238E27FC236}">
                <a16:creationId xmlns:a16="http://schemas.microsoft.com/office/drawing/2014/main" id="{C46FFF0A-7AAB-4D84-907A-7308790F165F}"/>
              </a:ext>
            </a:extLst>
          </p:cNvPr>
          <p:cNvSpPr txBox="1"/>
          <p:nvPr/>
        </p:nvSpPr>
        <p:spPr>
          <a:xfrm>
            <a:off x="9360617" y="4612058"/>
            <a:ext cx="1575286" cy="307777"/>
          </a:xfrm>
          <a:prstGeom prst="rect">
            <a:avLst/>
          </a:prstGeom>
          <a:noFill/>
        </p:spPr>
        <p:txBody>
          <a:bodyPr wrap="square" rtlCol="0" anchor="ctr">
            <a:spAutoFit/>
          </a:bodyPr>
          <a:lstStyle/>
          <a:p>
            <a:r>
              <a:rPr lang="en-ID" sz="1400" b="1" dirty="0">
                <a:solidFill>
                  <a:schemeClr val="accent2"/>
                </a:solidFill>
                <a:latin typeface="+mj-lt"/>
              </a:rPr>
              <a:t>Description</a:t>
            </a:r>
            <a:endParaRPr lang="en-ID" sz="1050" b="1" dirty="0">
              <a:solidFill>
                <a:schemeClr val="accent2"/>
              </a:solidFill>
              <a:latin typeface="+mj-lt"/>
            </a:endParaRPr>
          </a:p>
        </p:txBody>
      </p:sp>
      <p:sp>
        <p:nvSpPr>
          <p:cNvPr id="61" name="TextBox 60">
            <a:extLst>
              <a:ext uri="{FF2B5EF4-FFF2-40B4-BE49-F238E27FC236}">
                <a16:creationId xmlns:a16="http://schemas.microsoft.com/office/drawing/2014/main" id="{33973C68-6853-4CE1-9E4A-64FE415FFEA7}"/>
              </a:ext>
            </a:extLst>
          </p:cNvPr>
          <p:cNvSpPr txBox="1"/>
          <p:nvPr/>
        </p:nvSpPr>
        <p:spPr>
          <a:xfrm>
            <a:off x="2698363" y="6041469"/>
            <a:ext cx="6795274" cy="307777"/>
          </a:xfrm>
          <a:prstGeom prst="rect">
            <a:avLst/>
          </a:prstGeom>
          <a:noFill/>
        </p:spPr>
        <p:txBody>
          <a:bodyPr wrap="square" rtlCol="0" anchor="ctr">
            <a:spAutoFit/>
          </a:bodyPr>
          <a:lstStyle/>
          <a:p>
            <a:pPr algn="ctr"/>
            <a:r>
              <a:rPr lang="en-US" sz="1400" b="1" dirty="0">
                <a:solidFill>
                  <a:schemeClr val="accent1"/>
                </a:solidFill>
                <a:latin typeface="+mj-lt"/>
              </a:rPr>
              <a:t>“ Business Opportunities Are Like Buses, There's Always Another One Coming “</a:t>
            </a:r>
            <a:endParaRPr lang="en-ID" sz="1400" b="1" dirty="0">
              <a:solidFill>
                <a:schemeClr val="accent1"/>
              </a:solidFill>
              <a:latin typeface="+mj-lt"/>
            </a:endParaRPr>
          </a:p>
        </p:txBody>
      </p:sp>
      <p:sp>
        <p:nvSpPr>
          <p:cNvPr id="62" name="Freeform 37">
            <a:extLst>
              <a:ext uri="{FF2B5EF4-FFF2-40B4-BE49-F238E27FC236}">
                <a16:creationId xmlns:a16="http://schemas.microsoft.com/office/drawing/2014/main" id="{EA9DF905-2720-494F-A63C-9E21F9F3DACA}"/>
              </a:ext>
            </a:extLst>
          </p:cNvPr>
          <p:cNvSpPr/>
          <p:nvPr/>
        </p:nvSpPr>
        <p:spPr>
          <a:xfrm>
            <a:off x="1" y="6292468"/>
            <a:ext cx="544379" cy="565531"/>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63" name="Freeform: Shape 62">
            <a:extLst>
              <a:ext uri="{FF2B5EF4-FFF2-40B4-BE49-F238E27FC236}">
                <a16:creationId xmlns:a16="http://schemas.microsoft.com/office/drawing/2014/main" id="{6B810EC1-D3D0-4174-8F28-D3854E58D5FE}"/>
              </a:ext>
            </a:extLst>
          </p:cNvPr>
          <p:cNvSpPr/>
          <p:nvPr/>
        </p:nvSpPr>
        <p:spPr>
          <a:xfrm>
            <a:off x="2279886" y="916460"/>
            <a:ext cx="248980" cy="24898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5" name="Freeform 34">
            <a:extLst>
              <a:ext uri="{FF2B5EF4-FFF2-40B4-BE49-F238E27FC236}">
                <a16:creationId xmlns:a16="http://schemas.microsoft.com/office/drawing/2014/main" id="{10112A81-0D3A-4B8B-B15E-C85947274394}"/>
              </a:ext>
            </a:extLst>
          </p:cNvPr>
          <p:cNvSpPr/>
          <p:nvPr/>
        </p:nvSpPr>
        <p:spPr>
          <a:xfrm>
            <a:off x="10445873" y="1"/>
            <a:ext cx="873957" cy="612687"/>
          </a:xfrm>
          <a:custGeom>
            <a:avLst/>
            <a:gdLst>
              <a:gd name="connsiteX0" fmla="*/ 57776 w 1350508"/>
              <a:gd name="connsiteY0" fmla="*/ 0 h 946773"/>
              <a:gd name="connsiteX1" fmla="*/ 273903 w 1350508"/>
              <a:gd name="connsiteY1" fmla="*/ 0 h 946773"/>
              <a:gd name="connsiteX2" fmla="*/ 273425 w 1350508"/>
              <a:gd name="connsiteY2" fmla="*/ 580 h 946773"/>
              <a:gd name="connsiteX3" fmla="*/ 190664 w 1350508"/>
              <a:gd name="connsiteY3" fmla="*/ 271519 h 946773"/>
              <a:gd name="connsiteX4" fmla="*/ 675255 w 1350508"/>
              <a:gd name="connsiteY4" fmla="*/ 756109 h 946773"/>
              <a:gd name="connsiteX5" fmla="*/ 1159844 w 1350508"/>
              <a:gd name="connsiteY5" fmla="*/ 271519 h 946773"/>
              <a:gd name="connsiteX6" fmla="*/ 1077084 w 1350508"/>
              <a:gd name="connsiteY6" fmla="*/ 580 h 946773"/>
              <a:gd name="connsiteX7" fmla="*/ 1076605 w 1350508"/>
              <a:gd name="connsiteY7" fmla="*/ 0 h 946773"/>
              <a:gd name="connsiteX8" fmla="*/ 1292732 w 1350508"/>
              <a:gd name="connsiteY8" fmla="*/ 0 h 946773"/>
              <a:gd name="connsiteX9" fmla="*/ 1297443 w 1350508"/>
              <a:gd name="connsiteY9" fmla="*/ 8680 h 946773"/>
              <a:gd name="connsiteX10" fmla="*/ 1350508 w 1350508"/>
              <a:gd name="connsiteY10" fmla="*/ 271519 h 946773"/>
              <a:gd name="connsiteX11" fmla="*/ 675255 w 1350508"/>
              <a:gd name="connsiteY11" fmla="*/ 946773 h 946773"/>
              <a:gd name="connsiteX12" fmla="*/ 0 w 1350508"/>
              <a:gd name="connsiteY12" fmla="*/ 271519 h 946773"/>
              <a:gd name="connsiteX13" fmla="*/ 53065 w 1350508"/>
              <a:gd name="connsiteY13" fmla="*/ 8680 h 94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50508" h="946773">
                <a:moveTo>
                  <a:pt x="57776" y="0"/>
                </a:moveTo>
                <a:lnTo>
                  <a:pt x="273903" y="0"/>
                </a:lnTo>
                <a:lnTo>
                  <a:pt x="273425" y="580"/>
                </a:lnTo>
                <a:cubicBezTo>
                  <a:pt x="221174" y="77921"/>
                  <a:pt x="190664" y="171157"/>
                  <a:pt x="190664" y="271519"/>
                </a:cubicBezTo>
                <a:cubicBezTo>
                  <a:pt x="190664" y="539151"/>
                  <a:pt x="407623" y="756109"/>
                  <a:pt x="675255" y="756109"/>
                </a:cubicBezTo>
                <a:cubicBezTo>
                  <a:pt x="942886" y="756109"/>
                  <a:pt x="1159844" y="539151"/>
                  <a:pt x="1159844" y="271519"/>
                </a:cubicBezTo>
                <a:cubicBezTo>
                  <a:pt x="1159844" y="171157"/>
                  <a:pt x="1129335" y="77921"/>
                  <a:pt x="1077084" y="580"/>
                </a:cubicBezTo>
                <a:lnTo>
                  <a:pt x="1076605" y="0"/>
                </a:lnTo>
                <a:lnTo>
                  <a:pt x="1292732" y="0"/>
                </a:lnTo>
                <a:lnTo>
                  <a:pt x="1297443" y="8680"/>
                </a:lnTo>
                <a:cubicBezTo>
                  <a:pt x="1331613" y="89466"/>
                  <a:pt x="1350508" y="178286"/>
                  <a:pt x="1350508" y="271519"/>
                </a:cubicBezTo>
                <a:cubicBezTo>
                  <a:pt x="1350508" y="644452"/>
                  <a:pt x="1048187" y="946773"/>
                  <a:pt x="675255" y="946773"/>
                </a:cubicBezTo>
                <a:cubicBezTo>
                  <a:pt x="302321" y="946773"/>
                  <a:pt x="0" y="644452"/>
                  <a:pt x="0" y="271519"/>
                </a:cubicBezTo>
                <a:cubicBezTo>
                  <a:pt x="0" y="178286"/>
                  <a:pt x="18896" y="89466"/>
                  <a:pt x="53065" y="868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60" name="Group 59">
            <a:extLst>
              <a:ext uri="{FF2B5EF4-FFF2-40B4-BE49-F238E27FC236}">
                <a16:creationId xmlns:a16="http://schemas.microsoft.com/office/drawing/2014/main" id="{1CB28800-5865-494B-A581-EA9811FDB321}"/>
              </a:ext>
            </a:extLst>
          </p:cNvPr>
          <p:cNvGrpSpPr/>
          <p:nvPr/>
        </p:nvGrpSpPr>
        <p:grpSpPr>
          <a:xfrm flipH="1">
            <a:off x="11736280" y="6144108"/>
            <a:ext cx="75882" cy="340360"/>
            <a:chOff x="9907480" y="461639"/>
            <a:chExt cx="97654" cy="438014"/>
          </a:xfrm>
        </p:grpSpPr>
        <p:sp>
          <p:nvSpPr>
            <p:cNvPr id="64" name="Oval 63">
              <a:extLst>
                <a:ext uri="{FF2B5EF4-FFF2-40B4-BE49-F238E27FC236}">
                  <a16:creationId xmlns:a16="http://schemas.microsoft.com/office/drawing/2014/main" id="{B94AC283-A55B-4570-90DC-3898BD598379}"/>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6" name="Oval 65">
              <a:extLst>
                <a:ext uri="{FF2B5EF4-FFF2-40B4-BE49-F238E27FC236}">
                  <a16:creationId xmlns:a16="http://schemas.microsoft.com/office/drawing/2014/main" id="{2BE4C98D-CD42-4DD5-9F95-0E3410EFD59E}"/>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7" name="Oval 66">
              <a:extLst>
                <a:ext uri="{FF2B5EF4-FFF2-40B4-BE49-F238E27FC236}">
                  <a16:creationId xmlns:a16="http://schemas.microsoft.com/office/drawing/2014/main" id="{88A303C1-36FB-4932-BADD-38A5F6F1A64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68" name="Group 67">
            <a:extLst>
              <a:ext uri="{FF2B5EF4-FFF2-40B4-BE49-F238E27FC236}">
                <a16:creationId xmlns:a16="http://schemas.microsoft.com/office/drawing/2014/main" id="{C390B897-E22D-4BDC-A986-9483A621FCE9}"/>
              </a:ext>
            </a:extLst>
          </p:cNvPr>
          <p:cNvGrpSpPr/>
          <p:nvPr/>
        </p:nvGrpSpPr>
        <p:grpSpPr>
          <a:xfrm>
            <a:off x="342656" y="351039"/>
            <a:ext cx="675098" cy="128804"/>
            <a:chOff x="3591836" y="2985608"/>
            <a:chExt cx="4510140" cy="860501"/>
          </a:xfrm>
          <a:solidFill>
            <a:schemeClr val="tx1"/>
          </a:solidFill>
        </p:grpSpPr>
        <p:sp>
          <p:nvSpPr>
            <p:cNvPr id="69" name="Freeform: Shape 68">
              <a:extLst>
                <a:ext uri="{FF2B5EF4-FFF2-40B4-BE49-F238E27FC236}">
                  <a16:creationId xmlns:a16="http://schemas.microsoft.com/office/drawing/2014/main" id="{F40664F8-5EED-419C-A09F-AD5004098959}"/>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2044EFC1-F4A1-4BC6-88A2-BF865D0EC7E5}"/>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77BB1C38-64CD-4813-B025-9602BE5DC89D}"/>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72" name="Freeform: Shape 71">
              <a:extLst>
                <a:ext uri="{FF2B5EF4-FFF2-40B4-BE49-F238E27FC236}">
                  <a16:creationId xmlns:a16="http://schemas.microsoft.com/office/drawing/2014/main" id="{6B3923E1-F75A-4993-BB3E-3EB2FB68C14D}"/>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1ADEA3AB-DE8E-49AF-BA4D-7EC0803D586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74" name="Freeform: Shape 73">
              <a:extLst>
                <a:ext uri="{FF2B5EF4-FFF2-40B4-BE49-F238E27FC236}">
                  <a16:creationId xmlns:a16="http://schemas.microsoft.com/office/drawing/2014/main" id="{0249B661-FC35-4FAF-AFB2-9BF6447BEDD1}"/>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1128063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8"/>
                                        </p:tgtEl>
                                        <p:attrNameLst>
                                          <p:attrName>style.visibility</p:attrName>
                                        </p:attrNameLst>
                                      </p:cBhvr>
                                      <p:to>
                                        <p:strVal val="visible"/>
                                      </p:to>
                                    </p:set>
                                    <p:animEffect transition="in" filter="wipe(left)">
                                      <p:cBhvr>
                                        <p:cTn id="7" dur="500"/>
                                        <p:tgtEl>
                                          <p:spTgt spid="68"/>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60"/>
                                        </p:tgtEl>
                                        <p:attrNameLst>
                                          <p:attrName>style.visibility</p:attrName>
                                        </p:attrNameLst>
                                      </p:cBhvr>
                                      <p:to>
                                        <p:strVal val="visible"/>
                                      </p:to>
                                    </p:set>
                                    <p:animEffect transition="in" filter="wipe(up)">
                                      <p:cBhvr>
                                        <p:cTn id="11" dur="500"/>
                                        <p:tgtEl>
                                          <p:spTgt spid="6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left)">
                                      <p:cBhvr>
                                        <p:cTn id="15" dur="500"/>
                                        <p:tgtEl>
                                          <p:spTgt spid="1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4"/>
                                        </p:tgtEl>
                                        <p:attrNameLst>
                                          <p:attrName>style.visibility</p:attrName>
                                        </p:attrNameLst>
                                      </p:cBhvr>
                                      <p:to>
                                        <p:strVal val="visible"/>
                                      </p:to>
                                    </p:set>
                                    <p:animEffect transition="in" filter="wipe(left)">
                                      <p:cBhvr>
                                        <p:cTn id="19" dur="500"/>
                                        <p:tgtEl>
                                          <p:spTgt spid="34"/>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49"/>
                                        </p:tgtEl>
                                        <p:attrNameLst>
                                          <p:attrName>style.visibility</p:attrName>
                                        </p:attrNameLst>
                                      </p:cBhvr>
                                      <p:to>
                                        <p:strVal val="visible"/>
                                      </p:to>
                                    </p:set>
                                    <p:animEffect transition="in" filter="wipe(left)">
                                      <p:cBhvr>
                                        <p:cTn id="22" dur="500"/>
                                        <p:tgtEl>
                                          <p:spTgt spid="49"/>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35"/>
                                        </p:tgtEl>
                                        <p:attrNameLst>
                                          <p:attrName>style.visibility</p:attrName>
                                        </p:attrNameLst>
                                      </p:cBhvr>
                                      <p:to>
                                        <p:strVal val="visible"/>
                                      </p:to>
                                    </p:set>
                                    <p:animEffect transition="in" filter="wipe(left)">
                                      <p:cBhvr>
                                        <p:cTn id="26" dur="500"/>
                                        <p:tgtEl>
                                          <p:spTgt spid="35"/>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50"/>
                                        </p:tgtEl>
                                        <p:attrNameLst>
                                          <p:attrName>style.visibility</p:attrName>
                                        </p:attrNameLst>
                                      </p:cBhvr>
                                      <p:to>
                                        <p:strVal val="visible"/>
                                      </p:to>
                                    </p:set>
                                    <p:animEffect transition="in" filter="wipe(left)">
                                      <p:cBhvr>
                                        <p:cTn id="29" dur="500"/>
                                        <p:tgtEl>
                                          <p:spTgt spid="50"/>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wipe(left)">
                                      <p:cBhvr>
                                        <p:cTn id="33" dur="500"/>
                                        <p:tgtEl>
                                          <p:spTgt spid="3"/>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43"/>
                                        </p:tgtEl>
                                        <p:attrNameLst>
                                          <p:attrName>style.visibility</p:attrName>
                                        </p:attrNameLst>
                                      </p:cBhvr>
                                      <p:to>
                                        <p:strVal val="visible"/>
                                      </p:to>
                                    </p:set>
                                    <p:animEffect transition="in" filter="wipe(left)">
                                      <p:cBhvr>
                                        <p:cTn id="36" dur="500"/>
                                        <p:tgtEl>
                                          <p:spTgt spid="43"/>
                                        </p:tgtEl>
                                      </p:cBhvr>
                                    </p:animEffect>
                                  </p:childTnLst>
                                </p:cTn>
                              </p:par>
                            </p:childTnLst>
                          </p:cTn>
                        </p:par>
                        <p:par>
                          <p:cTn id="37" fill="hold">
                            <p:stCondLst>
                              <p:cond delay="3000"/>
                            </p:stCondLst>
                            <p:childTnLst>
                              <p:par>
                                <p:cTn id="38" presetID="22" presetClass="entr" presetSubtype="8" fill="hold" nodeType="afterEffect">
                                  <p:stCondLst>
                                    <p:cond delay="0"/>
                                  </p:stCondLst>
                                  <p:childTnLst>
                                    <p:set>
                                      <p:cBhvr>
                                        <p:cTn id="39" dur="1" fill="hold">
                                          <p:stCondLst>
                                            <p:cond delay="0"/>
                                          </p:stCondLst>
                                        </p:cTn>
                                        <p:tgtEl>
                                          <p:spTgt spid="4"/>
                                        </p:tgtEl>
                                        <p:attrNameLst>
                                          <p:attrName>style.visibility</p:attrName>
                                        </p:attrNameLst>
                                      </p:cBhvr>
                                      <p:to>
                                        <p:strVal val="visible"/>
                                      </p:to>
                                    </p:set>
                                    <p:animEffect transition="in" filter="wipe(left)">
                                      <p:cBhvr>
                                        <p:cTn id="40" dur="500"/>
                                        <p:tgtEl>
                                          <p:spTgt spid="4"/>
                                        </p:tgtEl>
                                      </p:cBhvr>
                                    </p:animEffect>
                                  </p:childTnLst>
                                </p:cTn>
                              </p:par>
                              <p:par>
                                <p:cTn id="41" presetID="22" presetClass="entr" presetSubtype="8" fill="hold" nodeType="withEffect">
                                  <p:stCondLst>
                                    <p:cond delay="0"/>
                                  </p:stCondLst>
                                  <p:childTnLst>
                                    <p:set>
                                      <p:cBhvr>
                                        <p:cTn id="42" dur="1" fill="hold">
                                          <p:stCondLst>
                                            <p:cond delay="0"/>
                                          </p:stCondLst>
                                        </p:cTn>
                                        <p:tgtEl>
                                          <p:spTgt spid="44"/>
                                        </p:tgtEl>
                                        <p:attrNameLst>
                                          <p:attrName>style.visibility</p:attrName>
                                        </p:attrNameLst>
                                      </p:cBhvr>
                                      <p:to>
                                        <p:strVal val="visible"/>
                                      </p:to>
                                    </p:set>
                                    <p:animEffect transition="in" filter="wipe(left)">
                                      <p:cBhvr>
                                        <p:cTn id="43" dur="500"/>
                                        <p:tgtEl>
                                          <p:spTgt spid="44"/>
                                        </p:tgtEl>
                                      </p:cBhvr>
                                    </p:animEffect>
                                  </p:childTnLst>
                                </p:cTn>
                              </p:par>
                            </p:childTnLst>
                          </p:cTn>
                        </p:par>
                        <p:par>
                          <p:cTn id="44" fill="hold">
                            <p:stCondLst>
                              <p:cond delay="3500"/>
                            </p:stCondLst>
                            <p:childTnLst>
                              <p:par>
                                <p:cTn id="45" presetID="22" presetClass="entr" presetSubtype="8"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wipe(left)">
                                      <p:cBhvr>
                                        <p:cTn id="47" dur="500"/>
                                        <p:tgtEl>
                                          <p:spTgt spid="13"/>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39"/>
                                        </p:tgtEl>
                                        <p:attrNameLst>
                                          <p:attrName>style.visibility</p:attrName>
                                        </p:attrNameLst>
                                      </p:cBhvr>
                                      <p:to>
                                        <p:strVal val="visible"/>
                                      </p:to>
                                    </p:set>
                                    <p:animEffect transition="in" filter="wipe(left)">
                                      <p:cBhvr>
                                        <p:cTn id="50" dur="500"/>
                                        <p:tgtEl>
                                          <p:spTgt spid="39"/>
                                        </p:tgtEl>
                                      </p:cBhvr>
                                    </p:animEffect>
                                  </p:childTnLst>
                                </p:cTn>
                              </p:par>
                            </p:childTnLst>
                          </p:cTn>
                        </p:par>
                        <p:par>
                          <p:cTn id="51" fill="hold">
                            <p:stCondLst>
                              <p:cond delay="4000"/>
                            </p:stCondLst>
                            <p:childTnLst>
                              <p:par>
                                <p:cTn id="52" presetID="22" presetClass="entr" presetSubtype="8" fill="hold" grpId="0" nodeType="afterEffect">
                                  <p:stCondLst>
                                    <p:cond delay="0"/>
                                  </p:stCondLst>
                                  <p:childTnLst>
                                    <p:set>
                                      <p:cBhvr>
                                        <p:cTn id="53" dur="1" fill="hold">
                                          <p:stCondLst>
                                            <p:cond delay="0"/>
                                          </p:stCondLst>
                                        </p:cTn>
                                        <p:tgtEl>
                                          <p:spTgt spid="48"/>
                                        </p:tgtEl>
                                        <p:attrNameLst>
                                          <p:attrName>style.visibility</p:attrName>
                                        </p:attrNameLst>
                                      </p:cBhvr>
                                      <p:to>
                                        <p:strVal val="visible"/>
                                      </p:to>
                                    </p:set>
                                    <p:animEffect transition="in" filter="wipe(left)">
                                      <p:cBhvr>
                                        <p:cTn id="54" dur="500"/>
                                        <p:tgtEl>
                                          <p:spTgt spid="48"/>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54"/>
                                        </p:tgtEl>
                                        <p:attrNameLst>
                                          <p:attrName>style.visibility</p:attrName>
                                        </p:attrNameLst>
                                      </p:cBhvr>
                                      <p:to>
                                        <p:strVal val="visible"/>
                                      </p:to>
                                    </p:set>
                                    <p:animEffect transition="in" filter="wipe(left)">
                                      <p:cBhvr>
                                        <p:cTn id="57" dur="500"/>
                                        <p:tgtEl>
                                          <p:spTgt spid="54"/>
                                        </p:tgtEl>
                                      </p:cBhvr>
                                    </p:animEffect>
                                  </p:childTnLst>
                                </p:cTn>
                              </p:par>
                            </p:childTnLst>
                          </p:cTn>
                        </p:par>
                        <p:par>
                          <p:cTn id="58" fill="hold">
                            <p:stCondLst>
                              <p:cond delay="4500"/>
                            </p:stCondLst>
                            <p:childTnLst>
                              <p:par>
                                <p:cTn id="59" presetID="22" presetClass="entr" presetSubtype="8" fill="hold" grpId="0" nodeType="afterEffect">
                                  <p:stCondLst>
                                    <p:cond delay="0"/>
                                  </p:stCondLst>
                                  <p:childTnLst>
                                    <p:set>
                                      <p:cBhvr>
                                        <p:cTn id="60" dur="1" fill="hold">
                                          <p:stCondLst>
                                            <p:cond delay="0"/>
                                          </p:stCondLst>
                                        </p:cTn>
                                        <p:tgtEl>
                                          <p:spTgt spid="10"/>
                                        </p:tgtEl>
                                        <p:attrNameLst>
                                          <p:attrName>style.visibility</p:attrName>
                                        </p:attrNameLst>
                                      </p:cBhvr>
                                      <p:to>
                                        <p:strVal val="visible"/>
                                      </p:to>
                                    </p:set>
                                    <p:animEffect transition="in" filter="wipe(left)">
                                      <p:cBhvr>
                                        <p:cTn id="61" dur="500"/>
                                        <p:tgtEl>
                                          <p:spTgt spid="10"/>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36"/>
                                        </p:tgtEl>
                                        <p:attrNameLst>
                                          <p:attrName>style.visibility</p:attrName>
                                        </p:attrNameLst>
                                      </p:cBhvr>
                                      <p:to>
                                        <p:strVal val="visible"/>
                                      </p:to>
                                    </p:set>
                                    <p:animEffect transition="in" filter="wipe(left)">
                                      <p:cBhvr>
                                        <p:cTn id="64" dur="500"/>
                                        <p:tgtEl>
                                          <p:spTgt spid="36"/>
                                        </p:tgtEl>
                                      </p:cBhvr>
                                    </p:animEffect>
                                  </p:childTnLst>
                                </p:cTn>
                              </p:par>
                            </p:childTnLst>
                          </p:cTn>
                        </p:par>
                        <p:par>
                          <p:cTn id="65" fill="hold">
                            <p:stCondLst>
                              <p:cond delay="5000"/>
                            </p:stCondLst>
                            <p:childTnLst>
                              <p:par>
                                <p:cTn id="66" presetID="22" presetClass="entr" presetSubtype="8" fill="hold" grpId="0" nodeType="afterEffect">
                                  <p:stCondLst>
                                    <p:cond delay="0"/>
                                  </p:stCondLst>
                                  <p:childTnLst>
                                    <p:set>
                                      <p:cBhvr>
                                        <p:cTn id="67" dur="1" fill="hold">
                                          <p:stCondLst>
                                            <p:cond delay="0"/>
                                          </p:stCondLst>
                                        </p:cTn>
                                        <p:tgtEl>
                                          <p:spTgt spid="45"/>
                                        </p:tgtEl>
                                        <p:attrNameLst>
                                          <p:attrName>style.visibility</p:attrName>
                                        </p:attrNameLst>
                                      </p:cBhvr>
                                      <p:to>
                                        <p:strVal val="visible"/>
                                      </p:to>
                                    </p:set>
                                    <p:animEffect transition="in" filter="wipe(left)">
                                      <p:cBhvr>
                                        <p:cTn id="68" dur="500"/>
                                        <p:tgtEl>
                                          <p:spTgt spid="45"/>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51"/>
                                        </p:tgtEl>
                                        <p:attrNameLst>
                                          <p:attrName>style.visibility</p:attrName>
                                        </p:attrNameLst>
                                      </p:cBhvr>
                                      <p:to>
                                        <p:strVal val="visible"/>
                                      </p:to>
                                    </p:set>
                                    <p:animEffect transition="in" filter="wipe(left)">
                                      <p:cBhvr>
                                        <p:cTn id="71" dur="500"/>
                                        <p:tgtEl>
                                          <p:spTgt spid="51"/>
                                        </p:tgtEl>
                                      </p:cBhvr>
                                    </p:animEffect>
                                  </p:childTnLst>
                                </p:cTn>
                              </p:par>
                            </p:childTnLst>
                          </p:cTn>
                        </p:par>
                        <p:par>
                          <p:cTn id="72" fill="hold">
                            <p:stCondLst>
                              <p:cond delay="5500"/>
                            </p:stCondLst>
                            <p:childTnLst>
                              <p:par>
                                <p:cTn id="73" presetID="22" presetClass="entr" presetSubtype="8" fill="hold" grpId="0" nodeType="afterEffect">
                                  <p:stCondLst>
                                    <p:cond delay="0"/>
                                  </p:stCondLst>
                                  <p:childTnLst>
                                    <p:set>
                                      <p:cBhvr>
                                        <p:cTn id="74" dur="1" fill="hold">
                                          <p:stCondLst>
                                            <p:cond delay="0"/>
                                          </p:stCondLst>
                                        </p:cTn>
                                        <p:tgtEl>
                                          <p:spTgt spid="11"/>
                                        </p:tgtEl>
                                        <p:attrNameLst>
                                          <p:attrName>style.visibility</p:attrName>
                                        </p:attrNameLst>
                                      </p:cBhvr>
                                      <p:to>
                                        <p:strVal val="visible"/>
                                      </p:to>
                                    </p:set>
                                    <p:animEffect transition="in" filter="wipe(left)">
                                      <p:cBhvr>
                                        <p:cTn id="75" dur="500"/>
                                        <p:tgtEl>
                                          <p:spTgt spid="11"/>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37"/>
                                        </p:tgtEl>
                                        <p:attrNameLst>
                                          <p:attrName>style.visibility</p:attrName>
                                        </p:attrNameLst>
                                      </p:cBhvr>
                                      <p:to>
                                        <p:strVal val="visible"/>
                                      </p:to>
                                    </p:set>
                                    <p:animEffect transition="in" filter="wipe(left)">
                                      <p:cBhvr>
                                        <p:cTn id="78" dur="500"/>
                                        <p:tgtEl>
                                          <p:spTgt spid="37"/>
                                        </p:tgtEl>
                                      </p:cBhvr>
                                    </p:animEffect>
                                  </p:childTnLst>
                                </p:cTn>
                              </p:par>
                            </p:childTnLst>
                          </p:cTn>
                        </p:par>
                        <p:par>
                          <p:cTn id="79" fill="hold">
                            <p:stCondLst>
                              <p:cond delay="6000"/>
                            </p:stCondLst>
                            <p:childTnLst>
                              <p:par>
                                <p:cTn id="80" presetID="22" presetClass="entr" presetSubtype="8" fill="hold" grpId="0" nodeType="afterEffect">
                                  <p:stCondLst>
                                    <p:cond delay="0"/>
                                  </p:stCondLst>
                                  <p:childTnLst>
                                    <p:set>
                                      <p:cBhvr>
                                        <p:cTn id="81" dur="1" fill="hold">
                                          <p:stCondLst>
                                            <p:cond delay="0"/>
                                          </p:stCondLst>
                                        </p:cTn>
                                        <p:tgtEl>
                                          <p:spTgt spid="46"/>
                                        </p:tgtEl>
                                        <p:attrNameLst>
                                          <p:attrName>style.visibility</p:attrName>
                                        </p:attrNameLst>
                                      </p:cBhvr>
                                      <p:to>
                                        <p:strVal val="visible"/>
                                      </p:to>
                                    </p:set>
                                    <p:animEffect transition="in" filter="wipe(left)">
                                      <p:cBhvr>
                                        <p:cTn id="82" dur="500"/>
                                        <p:tgtEl>
                                          <p:spTgt spid="46"/>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52"/>
                                        </p:tgtEl>
                                        <p:attrNameLst>
                                          <p:attrName>style.visibility</p:attrName>
                                        </p:attrNameLst>
                                      </p:cBhvr>
                                      <p:to>
                                        <p:strVal val="visible"/>
                                      </p:to>
                                    </p:set>
                                    <p:animEffect transition="in" filter="wipe(left)">
                                      <p:cBhvr>
                                        <p:cTn id="85" dur="500"/>
                                        <p:tgtEl>
                                          <p:spTgt spid="52"/>
                                        </p:tgtEl>
                                      </p:cBhvr>
                                    </p:animEffect>
                                  </p:childTnLst>
                                </p:cTn>
                              </p:par>
                            </p:childTnLst>
                          </p:cTn>
                        </p:par>
                        <p:par>
                          <p:cTn id="86" fill="hold">
                            <p:stCondLst>
                              <p:cond delay="6500"/>
                            </p:stCondLst>
                            <p:childTnLst>
                              <p:par>
                                <p:cTn id="87" presetID="22" presetClass="entr" presetSubtype="8" fill="hold" grpId="0" nodeType="afterEffect">
                                  <p:stCondLst>
                                    <p:cond delay="0"/>
                                  </p:stCondLst>
                                  <p:childTnLst>
                                    <p:set>
                                      <p:cBhvr>
                                        <p:cTn id="88" dur="1" fill="hold">
                                          <p:stCondLst>
                                            <p:cond delay="0"/>
                                          </p:stCondLst>
                                        </p:cTn>
                                        <p:tgtEl>
                                          <p:spTgt spid="12"/>
                                        </p:tgtEl>
                                        <p:attrNameLst>
                                          <p:attrName>style.visibility</p:attrName>
                                        </p:attrNameLst>
                                      </p:cBhvr>
                                      <p:to>
                                        <p:strVal val="visible"/>
                                      </p:to>
                                    </p:set>
                                    <p:animEffect transition="in" filter="wipe(left)">
                                      <p:cBhvr>
                                        <p:cTn id="89" dur="500"/>
                                        <p:tgtEl>
                                          <p:spTgt spid="12"/>
                                        </p:tgtEl>
                                      </p:cBhvr>
                                    </p:animEffect>
                                  </p:childTnLst>
                                </p:cTn>
                              </p:par>
                              <p:par>
                                <p:cTn id="90" presetID="22" presetClass="entr" presetSubtype="8" fill="hold" grpId="0" nodeType="withEffect">
                                  <p:stCondLst>
                                    <p:cond delay="0"/>
                                  </p:stCondLst>
                                  <p:childTnLst>
                                    <p:set>
                                      <p:cBhvr>
                                        <p:cTn id="91" dur="1" fill="hold">
                                          <p:stCondLst>
                                            <p:cond delay="0"/>
                                          </p:stCondLst>
                                        </p:cTn>
                                        <p:tgtEl>
                                          <p:spTgt spid="38"/>
                                        </p:tgtEl>
                                        <p:attrNameLst>
                                          <p:attrName>style.visibility</p:attrName>
                                        </p:attrNameLst>
                                      </p:cBhvr>
                                      <p:to>
                                        <p:strVal val="visible"/>
                                      </p:to>
                                    </p:set>
                                    <p:animEffect transition="in" filter="wipe(left)">
                                      <p:cBhvr>
                                        <p:cTn id="92" dur="500"/>
                                        <p:tgtEl>
                                          <p:spTgt spid="38"/>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47"/>
                                        </p:tgtEl>
                                        <p:attrNameLst>
                                          <p:attrName>style.visibility</p:attrName>
                                        </p:attrNameLst>
                                      </p:cBhvr>
                                      <p:to>
                                        <p:strVal val="visible"/>
                                      </p:to>
                                    </p:set>
                                    <p:animEffect transition="in" filter="wipe(left)">
                                      <p:cBhvr>
                                        <p:cTn id="95" dur="500"/>
                                        <p:tgtEl>
                                          <p:spTgt spid="47"/>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53"/>
                                        </p:tgtEl>
                                        <p:attrNameLst>
                                          <p:attrName>style.visibility</p:attrName>
                                        </p:attrNameLst>
                                      </p:cBhvr>
                                      <p:to>
                                        <p:strVal val="visible"/>
                                      </p:to>
                                    </p:set>
                                    <p:animEffect transition="in" filter="wipe(left)">
                                      <p:cBhvr>
                                        <p:cTn id="98" dur="500"/>
                                        <p:tgtEl>
                                          <p:spTgt spid="53"/>
                                        </p:tgtEl>
                                      </p:cBhvr>
                                    </p:animEffect>
                                  </p:childTnLst>
                                </p:cTn>
                              </p:par>
                            </p:childTnLst>
                          </p:cTn>
                        </p:par>
                        <p:par>
                          <p:cTn id="99" fill="hold">
                            <p:stCondLst>
                              <p:cond delay="7000"/>
                            </p:stCondLst>
                            <p:childTnLst>
                              <p:par>
                                <p:cTn id="100" presetID="22" presetClass="entr" presetSubtype="8" fill="hold" grpId="0" nodeType="afterEffect">
                                  <p:stCondLst>
                                    <p:cond delay="0"/>
                                  </p:stCondLst>
                                  <p:childTnLst>
                                    <p:set>
                                      <p:cBhvr>
                                        <p:cTn id="101" dur="1" fill="hold">
                                          <p:stCondLst>
                                            <p:cond delay="0"/>
                                          </p:stCondLst>
                                        </p:cTn>
                                        <p:tgtEl>
                                          <p:spTgt spid="61"/>
                                        </p:tgtEl>
                                        <p:attrNameLst>
                                          <p:attrName>style.visibility</p:attrName>
                                        </p:attrNameLst>
                                      </p:cBhvr>
                                      <p:to>
                                        <p:strVal val="visible"/>
                                      </p:to>
                                    </p:set>
                                    <p:animEffect transition="in" filter="wipe(left)">
                                      <p:cBhvr>
                                        <p:cTn id="102" dur="500"/>
                                        <p:tgtEl>
                                          <p:spTgt spid="61"/>
                                        </p:tgtEl>
                                      </p:cBhvr>
                                    </p:animEffect>
                                  </p:childTnLst>
                                </p:cTn>
                              </p:par>
                            </p:childTnLst>
                          </p:cTn>
                        </p:par>
                        <p:par>
                          <p:cTn id="103" fill="hold">
                            <p:stCondLst>
                              <p:cond delay="7500"/>
                            </p:stCondLst>
                            <p:childTnLst>
                              <p:par>
                                <p:cTn id="104" presetID="10" presetClass="entr" presetSubtype="0" fill="hold" grpId="0" nodeType="afterEffect">
                                  <p:stCondLst>
                                    <p:cond delay="0"/>
                                  </p:stCondLst>
                                  <p:childTnLst>
                                    <p:set>
                                      <p:cBhvr>
                                        <p:cTn id="105" dur="1" fill="hold">
                                          <p:stCondLst>
                                            <p:cond delay="0"/>
                                          </p:stCondLst>
                                        </p:cTn>
                                        <p:tgtEl>
                                          <p:spTgt spid="63"/>
                                        </p:tgtEl>
                                        <p:attrNameLst>
                                          <p:attrName>style.visibility</p:attrName>
                                        </p:attrNameLst>
                                      </p:cBhvr>
                                      <p:to>
                                        <p:strVal val="visible"/>
                                      </p:to>
                                    </p:set>
                                    <p:animEffect transition="in" filter="fade">
                                      <p:cBhvr>
                                        <p:cTn id="106" dur="500"/>
                                        <p:tgtEl>
                                          <p:spTgt spid="63"/>
                                        </p:tgtEl>
                                      </p:cBhvr>
                                    </p:animEffect>
                                  </p:childTnLst>
                                </p:cTn>
                              </p:par>
                              <p:par>
                                <p:cTn id="107" presetID="10" presetClass="entr" presetSubtype="0" fill="hold" grpId="0" nodeType="withEffect">
                                  <p:stCondLst>
                                    <p:cond delay="0"/>
                                  </p:stCondLst>
                                  <p:childTnLst>
                                    <p:set>
                                      <p:cBhvr>
                                        <p:cTn id="108" dur="1" fill="hold">
                                          <p:stCondLst>
                                            <p:cond delay="0"/>
                                          </p:stCondLst>
                                        </p:cTn>
                                        <p:tgtEl>
                                          <p:spTgt spid="62"/>
                                        </p:tgtEl>
                                        <p:attrNameLst>
                                          <p:attrName>style.visibility</p:attrName>
                                        </p:attrNameLst>
                                      </p:cBhvr>
                                      <p:to>
                                        <p:strVal val="visible"/>
                                      </p:to>
                                    </p:set>
                                    <p:animEffect transition="in" filter="fade">
                                      <p:cBhvr>
                                        <p:cTn id="109" dur="500"/>
                                        <p:tgtEl>
                                          <p:spTgt spid="62"/>
                                        </p:tgtEl>
                                      </p:cBhvr>
                                    </p:animEffect>
                                  </p:childTnLst>
                                </p:cTn>
                              </p:par>
                              <p:par>
                                <p:cTn id="110" presetID="10" presetClass="entr" presetSubtype="0" fill="hold" grpId="0" nodeType="withEffect">
                                  <p:stCondLst>
                                    <p:cond delay="0"/>
                                  </p:stCondLst>
                                  <p:childTnLst>
                                    <p:set>
                                      <p:cBhvr>
                                        <p:cTn id="111" dur="1" fill="hold">
                                          <p:stCondLst>
                                            <p:cond delay="0"/>
                                          </p:stCondLst>
                                        </p:cTn>
                                        <p:tgtEl>
                                          <p:spTgt spid="65"/>
                                        </p:tgtEl>
                                        <p:attrNameLst>
                                          <p:attrName>style.visibility</p:attrName>
                                        </p:attrNameLst>
                                      </p:cBhvr>
                                      <p:to>
                                        <p:strVal val="visible"/>
                                      </p:to>
                                    </p:set>
                                    <p:animEffect transition="in" filter="fade">
                                      <p:cBhvr>
                                        <p:cTn id="112"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3" grpId="0"/>
      <p:bldP spid="10" grpId="0" animBg="1"/>
      <p:bldP spid="11" grpId="0" animBg="1"/>
      <p:bldP spid="12" grpId="0"/>
      <p:bldP spid="13" grpId="0"/>
      <p:bldP spid="34" grpId="0" animBg="1"/>
      <p:bldP spid="35" grpId="0"/>
      <p:bldP spid="36" grpId="0" animBg="1"/>
      <p:bldP spid="37" grpId="0" animBg="1"/>
      <p:bldP spid="38" grpId="0"/>
      <p:bldP spid="39" grpId="0"/>
      <p:bldP spid="43" grpId="0"/>
      <p:bldP spid="45" grpId="0" animBg="1"/>
      <p:bldP spid="46" grpId="0" animBg="1"/>
      <p:bldP spid="47" grpId="0"/>
      <p:bldP spid="48" grpId="0"/>
      <p:bldP spid="49" grpId="0" animBg="1"/>
      <p:bldP spid="50" grpId="0"/>
      <p:bldP spid="51" grpId="0" animBg="1"/>
      <p:bldP spid="52" grpId="0" animBg="1"/>
      <p:bldP spid="53" grpId="0"/>
      <p:bldP spid="54" grpId="0"/>
      <p:bldP spid="61" grpId="0"/>
      <p:bldP spid="62" grpId="0" animBg="1"/>
      <p:bldP spid="63" grpId="0" animBg="1"/>
      <p:bldP spid="6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 name="PpHolder1">
            <a:extLst>
              <a:ext uri="{FF2B5EF4-FFF2-40B4-BE49-F238E27FC236}">
                <a16:creationId xmlns:a16="http://schemas.microsoft.com/office/drawing/2014/main" id="{CE8BB93D-060C-4467-86E5-1CCE4C30784F}"/>
              </a:ext>
            </a:extLst>
          </p:cNvPr>
          <p:cNvPicPr>
            <a:picLocks/>
          </p:cNvPicPr>
          <p:nvPr/>
        </p:nvPicPr>
        <p:blipFill>
          <a:blip r:embed="rId2"/>
          <a:srcRect t="23333" r="57500"/>
          <a:stretch>
            <a:fillRect/>
          </a:stretch>
        </p:blipFill>
        <p:spPr>
          <a:xfrm>
            <a:off x="1" y="1600200"/>
            <a:ext cx="5181602" cy="5257800"/>
          </a:xfrm>
          <a:custGeom>
            <a:avLst/>
            <a:gdLst>
              <a:gd name="connsiteX0" fmla="*/ 0 w 5181602"/>
              <a:gd name="connsiteY0" fmla="*/ 0 h 5257800"/>
              <a:gd name="connsiteX1" fmla="*/ 5181602 w 5181602"/>
              <a:gd name="connsiteY1" fmla="*/ 0 h 5257800"/>
              <a:gd name="connsiteX2" fmla="*/ 5181602 w 5181602"/>
              <a:gd name="connsiteY2" fmla="*/ 5257800 h 5257800"/>
              <a:gd name="connsiteX3" fmla="*/ 0 w 5181602"/>
              <a:gd name="connsiteY3" fmla="*/ 5257800 h 5257800"/>
            </a:gdLst>
            <a:ahLst/>
            <a:cxnLst>
              <a:cxn ang="0">
                <a:pos x="connsiteX0" y="connsiteY0"/>
              </a:cxn>
              <a:cxn ang="0">
                <a:pos x="connsiteX1" y="connsiteY1"/>
              </a:cxn>
              <a:cxn ang="0">
                <a:pos x="connsiteX2" y="connsiteY2"/>
              </a:cxn>
              <a:cxn ang="0">
                <a:pos x="connsiteX3" y="connsiteY3"/>
              </a:cxn>
            </a:cxnLst>
            <a:rect l="l" t="t" r="r" b="b"/>
            <a:pathLst>
              <a:path w="5181602" h="5257800">
                <a:moveTo>
                  <a:pt x="0" y="0"/>
                </a:moveTo>
                <a:lnTo>
                  <a:pt x="5181602" y="0"/>
                </a:lnTo>
                <a:lnTo>
                  <a:pt x="5181602" y="5257800"/>
                </a:lnTo>
                <a:lnTo>
                  <a:pt x="0" y="5257800"/>
                </a:lnTo>
                <a:close/>
              </a:path>
            </a:pathLst>
          </a:custGeom>
        </p:spPr>
      </p:pic>
      <p:pic>
        <p:nvPicPr>
          <p:cNvPr id="43" name="PpHolder2">
            <a:extLst>
              <a:ext uri="{FF2B5EF4-FFF2-40B4-BE49-F238E27FC236}">
                <a16:creationId xmlns:a16="http://schemas.microsoft.com/office/drawing/2014/main" id="{3072ABBB-FEEB-4157-9488-74939BE7CC4E}"/>
              </a:ext>
            </a:extLst>
          </p:cNvPr>
          <p:cNvPicPr>
            <a:picLocks/>
          </p:cNvPicPr>
          <p:nvPr/>
        </p:nvPicPr>
        <p:blipFill>
          <a:blip r:embed="rId2"/>
          <a:srcRect l="45013" t="23333" r="35000" b="41111"/>
          <a:stretch>
            <a:fillRect/>
          </a:stretch>
        </p:blipFill>
        <p:spPr>
          <a:xfrm>
            <a:off x="5487991" y="1600200"/>
            <a:ext cx="2436810" cy="2438400"/>
          </a:xfrm>
          <a:custGeom>
            <a:avLst/>
            <a:gdLst>
              <a:gd name="connsiteX0" fmla="*/ 0 w 2436810"/>
              <a:gd name="connsiteY0" fmla="*/ 0 h 2438400"/>
              <a:gd name="connsiteX1" fmla="*/ 2436810 w 2436810"/>
              <a:gd name="connsiteY1" fmla="*/ 0 h 2438400"/>
              <a:gd name="connsiteX2" fmla="*/ 2436810 w 2436810"/>
              <a:gd name="connsiteY2" fmla="*/ 2438400 h 2438400"/>
              <a:gd name="connsiteX3" fmla="*/ 0 w 2436810"/>
              <a:gd name="connsiteY3" fmla="*/ 2438400 h 2438400"/>
            </a:gdLst>
            <a:ahLst/>
            <a:cxnLst>
              <a:cxn ang="0">
                <a:pos x="connsiteX0" y="connsiteY0"/>
              </a:cxn>
              <a:cxn ang="0">
                <a:pos x="connsiteX1" y="connsiteY1"/>
              </a:cxn>
              <a:cxn ang="0">
                <a:pos x="connsiteX2" y="connsiteY2"/>
              </a:cxn>
              <a:cxn ang="0">
                <a:pos x="connsiteX3" y="connsiteY3"/>
              </a:cxn>
            </a:cxnLst>
            <a:rect l="l" t="t" r="r" b="b"/>
            <a:pathLst>
              <a:path w="2436810" h="2438400">
                <a:moveTo>
                  <a:pt x="0" y="0"/>
                </a:moveTo>
                <a:lnTo>
                  <a:pt x="2436810" y="0"/>
                </a:lnTo>
                <a:lnTo>
                  <a:pt x="2436810" y="2438400"/>
                </a:lnTo>
                <a:lnTo>
                  <a:pt x="0" y="2438400"/>
                </a:lnTo>
                <a:close/>
              </a:path>
            </a:pathLst>
          </a:custGeom>
        </p:spPr>
      </p:pic>
      <p:pic>
        <p:nvPicPr>
          <p:cNvPr id="42" name="PpHolder3">
            <a:extLst>
              <a:ext uri="{FF2B5EF4-FFF2-40B4-BE49-F238E27FC236}">
                <a16:creationId xmlns:a16="http://schemas.microsoft.com/office/drawing/2014/main" id="{7AE3CB32-59B5-4BD9-B952-DC92406B3272}"/>
              </a:ext>
            </a:extLst>
          </p:cNvPr>
          <p:cNvPicPr>
            <a:picLocks/>
          </p:cNvPicPr>
          <p:nvPr/>
        </p:nvPicPr>
        <p:blipFill>
          <a:blip r:embed="rId2"/>
          <a:srcRect l="67577" t="23333" r="12436" b="41111"/>
          <a:stretch>
            <a:fillRect/>
          </a:stretch>
        </p:blipFill>
        <p:spPr>
          <a:xfrm>
            <a:off x="8238931" y="1600200"/>
            <a:ext cx="2436812" cy="2438400"/>
          </a:xfrm>
          <a:custGeom>
            <a:avLst/>
            <a:gdLst>
              <a:gd name="connsiteX0" fmla="*/ 0 w 2436812"/>
              <a:gd name="connsiteY0" fmla="*/ 0 h 2438400"/>
              <a:gd name="connsiteX1" fmla="*/ 2436812 w 2436812"/>
              <a:gd name="connsiteY1" fmla="*/ 0 h 2438400"/>
              <a:gd name="connsiteX2" fmla="*/ 2436812 w 2436812"/>
              <a:gd name="connsiteY2" fmla="*/ 2438400 h 2438400"/>
              <a:gd name="connsiteX3" fmla="*/ 0 w 2436812"/>
              <a:gd name="connsiteY3" fmla="*/ 2438400 h 2438400"/>
            </a:gdLst>
            <a:ahLst/>
            <a:cxnLst>
              <a:cxn ang="0">
                <a:pos x="connsiteX0" y="connsiteY0"/>
              </a:cxn>
              <a:cxn ang="0">
                <a:pos x="connsiteX1" y="connsiteY1"/>
              </a:cxn>
              <a:cxn ang="0">
                <a:pos x="connsiteX2" y="connsiteY2"/>
              </a:cxn>
              <a:cxn ang="0">
                <a:pos x="connsiteX3" y="connsiteY3"/>
              </a:cxn>
            </a:cxnLst>
            <a:rect l="l" t="t" r="r" b="b"/>
            <a:pathLst>
              <a:path w="2436812" h="2438400">
                <a:moveTo>
                  <a:pt x="0" y="0"/>
                </a:moveTo>
                <a:lnTo>
                  <a:pt x="2436812" y="0"/>
                </a:lnTo>
                <a:lnTo>
                  <a:pt x="2436812" y="2438400"/>
                </a:lnTo>
                <a:lnTo>
                  <a:pt x="0" y="2438400"/>
                </a:lnTo>
                <a:close/>
              </a:path>
            </a:pathLst>
          </a:custGeom>
        </p:spPr>
      </p:pic>
      <p:sp>
        <p:nvSpPr>
          <p:cNvPr id="20" name="Title 19">
            <a:extLst>
              <a:ext uri="{FF2B5EF4-FFF2-40B4-BE49-F238E27FC236}">
                <a16:creationId xmlns:a16="http://schemas.microsoft.com/office/drawing/2014/main" id="{F3AD5A1D-DC55-4FC2-9C88-7B001089A6EB}"/>
              </a:ext>
            </a:extLst>
          </p:cNvPr>
          <p:cNvSpPr>
            <a:spLocks noGrp="1"/>
          </p:cNvSpPr>
          <p:nvPr>
            <p:ph type="title"/>
          </p:nvPr>
        </p:nvSpPr>
        <p:spPr/>
        <p:txBody>
          <a:bodyPr/>
          <a:lstStyle/>
          <a:p>
            <a:r>
              <a:rPr lang="en-US" sz="4400" b="1" dirty="0">
                <a:latin typeface="+mj-lt"/>
              </a:rPr>
              <a:t>Our Office Gallery</a:t>
            </a:r>
            <a:endParaRPr lang="en-ID" dirty="0"/>
          </a:p>
        </p:txBody>
      </p:sp>
      <p:sp>
        <p:nvSpPr>
          <p:cNvPr id="21" name="Freeform: Shape 20">
            <a:extLst>
              <a:ext uri="{FF2B5EF4-FFF2-40B4-BE49-F238E27FC236}">
                <a16:creationId xmlns:a16="http://schemas.microsoft.com/office/drawing/2014/main" id="{DD861BBE-C193-4755-A1AC-DB5F25933EB6}"/>
              </a:ext>
            </a:extLst>
          </p:cNvPr>
          <p:cNvSpPr/>
          <p:nvPr/>
        </p:nvSpPr>
        <p:spPr>
          <a:xfrm>
            <a:off x="9875399" y="1218713"/>
            <a:ext cx="1600687" cy="160068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2" name="Freeform: Shape 21">
            <a:extLst>
              <a:ext uri="{FF2B5EF4-FFF2-40B4-BE49-F238E27FC236}">
                <a16:creationId xmlns:a16="http://schemas.microsoft.com/office/drawing/2014/main" id="{67EFCFE7-90ED-4350-8C13-FA09D3AFEE9E}"/>
              </a:ext>
            </a:extLst>
          </p:cNvPr>
          <p:cNvSpPr/>
          <p:nvPr/>
        </p:nvSpPr>
        <p:spPr>
          <a:xfrm>
            <a:off x="10666548" y="6484468"/>
            <a:ext cx="175663" cy="1756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3" name="Freeform: Shape 22">
            <a:extLst>
              <a:ext uri="{FF2B5EF4-FFF2-40B4-BE49-F238E27FC236}">
                <a16:creationId xmlns:a16="http://schemas.microsoft.com/office/drawing/2014/main" id="{D4D0E7DC-916A-4073-ADFF-5DDE12F9650D}"/>
              </a:ext>
            </a:extLst>
          </p:cNvPr>
          <p:cNvSpPr/>
          <p:nvPr/>
        </p:nvSpPr>
        <p:spPr>
          <a:xfrm>
            <a:off x="9787812" y="344399"/>
            <a:ext cx="256163" cy="2561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4" name="Freeform 39">
            <a:extLst>
              <a:ext uri="{FF2B5EF4-FFF2-40B4-BE49-F238E27FC236}">
                <a16:creationId xmlns:a16="http://schemas.microsoft.com/office/drawing/2014/main" id="{70C57B78-9787-4BEB-B48D-F8C41189B982}"/>
              </a:ext>
            </a:extLst>
          </p:cNvPr>
          <p:cNvSpPr/>
          <p:nvPr/>
        </p:nvSpPr>
        <p:spPr>
          <a:xfrm>
            <a:off x="4372356" y="5775648"/>
            <a:ext cx="1326481" cy="1082351"/>
          </a:xfrm>
          <a:custGeom>
            <a:avLst/>
            <a:gdLst>
              <a:gd name="connsiteX0" fmla="*/ 875720 w 1751439"/>
              <a:gd name="connsiteY0" fmla="*/ 0 h 1429098"/>
              <a:gd name="connsiteX1" fmla="*/ 1751439 w 1751439"/>
              <a:gd name="connsiteY1" fmla="*/ 875720 h 1429098"/>
              <a:gd name="connsiteX2" fmla="*/ 1601880 w 1751439"/>
              <a:gd name="connsiteY2" fmla="*/ 1365343 h 1429098"/>
              <a:gd name="connsiteX3" fmla="*/ 1549277 w 1751439"/>
              <a:gd name="connsiteY3" fmla="*/ 1429098 h 1429098"/>
              <a:gd name="connsiteX4" fmla="*/ 1167667 w 1751439"/>
              <a:gd name="connsiteY4" fmla="*/ 1429098 h 1429098"/>
              <a:gd name="connsiteX5" fmla="*/ 1227093 w 1751439"/>
              <a:gd name="connsiteY5" fmla="*/ 1396842 h 1429098"/>
              <a:gd name="connsiteX6" fmla="*/ 1504172 w 1751439"/>
              <a:gd name="connsiteY6" fmla="*/ 875720 h 1429098"/>
              <a:gd name="connsiteX7" fmla="*/ 875720 w 1751439"/>
              <a:gd name="connsiteY7" fmla="*/ 247267 h 1429098"/>
              <a:gd name="connsiteX8" fmla="*/ 247267 w 1751439"/>
              <a:gd name="connsiteY8" fmla="*/ 875720 h 1429098"/>
              <a:gd name="connsiteX9" fmla="*/ 524346 w 1751439"/>
              <a:gd name="connsiteY9" fmla="*/ 1396842 h 1429098"/>
              <a:gd name="connsiteX10" fmla="*/ 583773 w 1751439"/>
              <a:gd name="connsiteY10" fmla="*/ 1429098 h 1429098"/>
              <a:gd name="connsiteX11" fmla="*/ 202162 w 1751439"/>
              <a:gd name="connsiteY11" fmla="*/ 1429098 h 1429098"/>
              <a:gd name="connsiteX12" fmla="*/ 149559 w 1751439"/>
              <a:gd name="connsiteY12" fmla="*/ 1365343 h 1429098"/>
              <a:gd name="connsiteX13" fmla="*/ 0 w 1751439"/>
              <a:gd name="connsiteY13" fmla="*/ 875720 h 1429098"/>
              <a:gd name="connsiteX14" fmla="*/ 875720 w 1751439"/>
              <a:gd name="connsiteY14" fmla="*/ 0 h 142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51439" h="1429098">
                <a:moveTo>
                  <a:pt x="875720" y="0"/>
                </a:moveTo>
                <a:cubicBezTo>
                  <a:pt x="1359367" y="0"/>
                  <a:pt x="1751439" y="392073"/>
                  <a:pt x="1751439" y="875720"/>
                </a:cubicBezTo>
                <a:cubicBezTo>
                  <a:pt x="1751439" y="1057087"/>
                  <a:pt x="1696304" y="1225577"/>
                  <a:pt x="1601880" y="1365343"/>
                </a:cubicBezTo>
                <a:lnTo>
                  <a:pt x="1549277" y="1429098"/>
                </a:lnTo>
                <a:lnTo>
                  <a:pt x="1167667" y="1429098"/>
                </a:lnTo>
                <a:lnTo>
                  <a:pt x="1227093" y="1396842"/>
                </a:lnTo>
                <a:cubicBezTo>
                  <a:pt x="1394263" y="1283905"/>
                  <a:pt x="1504172" y="1092648"/>
                  <a:pt x="1504172" y="875720"/>
                </a:cubicBezTo>
                <a:cubicBezTo>
                  <a:pt x="1504172" y="528635"/>
                  <a:pt x="1222804" y="247267"/>
                  <a:pt x="875720" y="247267"/>
                </a:cubicBezTo>
                <a:cubicBezTo>
                  <a:pt x="528635" y="247267"/>
                  <a:pt x="247267" y="528635"/>
                  <a:pt x="247267" y="875720"/>
                </a:cubicBezTo>
                <a:cubicBezTo>
                  <a:pt x="247267" y="1092648"/>
                  <a:pt x="357177" y="1283905"/>
                  <a:pt x="524346" y="1396842"/>
                </a:cubicBezTo>
                <a:lnTo>
                  <a:pt x="583773" y="1429098"/>
                </a:lnTo>
                <a:lnTo>
                  <a:pt x="202162" y="1429098"/>
                </a:lnTo>
                <a:lnTo>
                  <a:pt x="149559" y="1365343"/>
                </a:lnTo>
                <a:cubicBezTo>
                  <a:pt x="55136" y="1225577"/>
                  <a:pt x="0" y="1057087"/>
                  <a:pt x="0" y="875720"/>
                </a:cubicBezTo>
                <a:cubicBezTo>
                  <a:pt x="0" y="392073"/>
                  <a:pt x="392073" y="0"/>
                  <a:pt x="87572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5" name="TextBox 24">
            <a:extLst>
              <a:ext uri="{FF2B5EF4-FFF2-40B4-BE49-F238E27FC236}">
                <a16:creationId xmlns:a16="http://schemas.microsoft.com/office/drawing/2014/main" id="{9B08385B-8AFC-46DC-A54C-BE21C0EE21C4}"/>
              </a:ext>
            </a:extLst>
          </p:cNvPr>
          <p:cNvSpPr txBox="1"/>
          <p:nvPr/>
        </p:nvSpPr>
        <p:spPr>
          <a:xfrm>
            <a:off x="6510481" y="4420087"/>
            <a:ext cx="4965605" cy="1446230"/>
          </a:xfrm>
          <a:prstGeom prst="rect">
            <a:avLst/>
          </a:prstGeom>
          <a:noFill/>
        </p:spPr>
        <p:txBody>
          <a:bodyPr wrap="square" rtlCol="0" anchor="ctr">
            <a:spAutoFit/>
          </a:bodyPr>
          <a:lstStyle/>
          <a:p>
            <a:pPr>
              <a:lnSpc>
                <a:spcPct val="150000"/>
              </a:lnSpc>
            </a:pPr>
            <a:r>
              <a:rPr lang="en-US" sz="1200" b="0" i="0" dirty="0">
                <a:effectLst/>
              </a:rPr>
              <a:t>A wonderful serenity has taken possession of my entire soul like these sweet mornings of spring which enjoy with my whole heart alone and feel the charm existence this spot which created bliss of souls like mine am so happy my dear friend so absorbed in the exquisite sense of mere tranquil existence that neglect</a:t>
            </a:r>
            <a:endParaRPr lang="en-US" sz="1200" dirty="0"/>
          </a:p>
        </p:txBody>
      </p:sp>
      <p:sp>
        <p:nvSpPr>
          <p:cNvPr id="26" name="Graphic 420" descr="World">
            <a:extLst>
              <a:ext uri="{FF2B5EF4-FFF2-40B4-BE49-F238E27FC236}">
                <a16:creationId xmlns:a16="http://schemas.microsoft.com/office/drawing/2014/main" id="{00D5D29A-3115-4C20-A012-88B0C77C4B67}"/>
              </a:ext>
            </a:extLst>
          </p:cNvPr>
          <p:cNvSpPr/>
          <p:nvPr/>
        </p:nvSpPr>
        <p:spPr>
          <a:xfrm>
            <a:off x="6602726" y="6110043"/>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dirty="0"/>
          </a:p>
        </p:txBody>
      </p:sp>
      <p:sp>
        <p:nvSpPr>
          <p:cNvPr id="27" name="TextBox 26">
            <a:extLst>
              <a:ext uri="{FF2B5EF4-FFF2-40B4-BE49-F238E27FC236}">
                <a16:creationId xmlns:a16="http://schemas.microsoft.com/office/drawing/2014/main" id="{8B1EE656-9991-4854-A66E-FA5C9BED13A9}"/>
              </a:ext>
            </a:extLst>
          </p:cNvPr>
          <p:cNvSpPr txBox="1"/>
          <p:nvPr/>
        </p:nvSpPr>
        <p:spPr>
          <a:xfrm>
            <a:off x="6917320" y="6071614"/>
            <a:ext cx="2291821" cy="276999"/>
          </a:xfrm>
          <a:prstGeom prst="rect">
            <a:avLst/>
          </a:prstGeom>
          <a:noFill/>
        </p:spPr>
        <p:txBody>
          <a:bodyPr wrap="square" rtlCol="0" anchor="ctr">
            <a:spAutoFit/>
          </a:bodyPr>
          <a:lstStyle/>
          <a:p>
            <a:r>
              <a:rPr lang="en-US" sz="1200" dirty="0">
                <a:solidFill>
                  <a:schemeClr val="accent1"/>
                </a:solidFill>
              </a:rPr>
              <a:t>www.yourwebsite.com</a:t>
            </a:r>
          </a:p>
        </p:txBody>
      </p:sp>
      <p:grpSp>
        <p:nvGrpSpPr>
          <p:cNvPr id="28" name="Group 27">
            <a:extLst>
              <a:ext uri="{FF2B5EF4-FFF2-40B4-BE49-F238E27FC236}">
                <a16:creationId xmlns:a16="http://schemas.microsoft.com/office/drawing/2014/main" id="{D151AE94-3BEE-4705-95EA-CC6EBADA67CF}"/>
              </a:ext>
            </a:extLst>
          </p:cNvPr>
          <p:cNvGrpSpPr/>
          <p:nvPr/>
        </p:nvGrpSpPr>
        <p:grpSpPr>
          <a:xfrm flipH="1">
            <a:off x="11736280" y="6144108"/>
            <a:ext cx="75882" cy="340360"/>
            <a:chOff x="9907480" y="461639"/>
            <a:chExt cx="97654" cy="438014"/>
          </a:xfrm>
        </p:grpSpPr>
        <p:sp>
          <p:nvSpPr>
            <p:cNvPr id="29" name="Oval 28">
              <a:extLst>
                <a:ext uri="{FF2B5EF4-FFF2-40B4-BE49-F238E27FC236}">
                  <a16:creationId xmlns:a16="http://schemas.microsoft.com/office/drawing/2014/main" id="{0A0CD991-5DD4-46B6-87CF-788B4763F241}"/>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0" name="Oval 29">
              <a:extLst>
                <a:ext uri="{FF2B5EF4-FFF2-40B4-BE49-F238E27FC236}">
                  <a16:creationId xmlns:a16="http://schemas.microsoft.com/office/drawing/2014/main" id="{1B2CC9E9-27A1-4D16-95C5-61726C570770}"/>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1" name="Oval 30">
              <a:extLst>
                <a:ext uri="{FF2B5EF4-FFF2-40B4-BE49-F238E27FC236}">
                  <a16:creationId xmlns:a16="http://schemas.microsoft.com/office/drawing/2014/main" id="{FF35F01A-DE59-483D-ACEF-321EBAEC707B}"/>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32" name="Group 31">
            <a:extLst>
              <a:ext uri="{FF2B5EF4-FFF2-40B4-BE49-F238E27FC236}">
                <a16:creationId xmlns:a16="http://schemas.microsoft.com/office/drawing/2014/main" id="{F82B33B1-9B15-4ABD-A0F4-013391B72E00}"/>
              </a:ext>
            </a:extLst>
          </p:cNvPr>
          <p:cNvGrpSpPr/>
          <p:nvPr/>
        </p:nvGrpSpPr>
        <p:grpSpPr>
          <a:xfrm>
            <a:off x="342656" y="351039"/>
            <a:ext cx="675098" cy="128804"/>
            <a:chOff x="3591836" y="2985608"/>
            <a:chExt cx="4510140" cy="860501"/>
          </a:xfrm>
          <a:solidFill>
            <a:schemeClr val="tx1"/>
          </a:solidFill>
        </p:grpSpPr>
        <p:sp>
          <p:nvSpPr>
            <p:cNvPr id="33" name="Freeform: Shape 32">
              <a:extLst>
                <a:ext uri="{FF2B5EF4-FFF2-40B4-BE49-F238E27FC236}">
                  <a16:creationId xmlns:a16="http://schemas.microsoft.com/office/drawing/2014/main" id="{AB0BA270-356B-4300-8952-8F0DE2520AD1}"/>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9E7811F8-31EA-4D45-B499-FDD862B43DB3}"/>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A9AD5E42-DD0A-43A0-BADF-374BC2FBA3B4}"/>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B303A625-76C4-47B0-8096-A8A17BAAA5F7}"/>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85A7ABA6-753A-444F-A729-4EF6788E22FC}"/>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AA233606-7C5E-45CC-A6CA-4FBAF6C11F61}"/>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9529316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500"/>
                                        <p:tgtEl>
                                          <p:spTgt spid="32"/>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up)">
                                      <p:cBhvr>
                                        <p:cTn id="11" dur="500"/>
                                        <p:tgtEl>
                                          <p:spTgt spid="2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left)">
                                      <p:cBhvr>
                                        <p:cTn id="15" dur="500"/>
                                        <p:tgtEl>
                                          <p:spTgt spid="2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wipe(up)">
                                      <p:cBhvr>
                                        <p:cTn id="19" dur="500"/>
                                        <p:tgtEl>
                                          <p:spTgt spid="25"/>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 calcmode="lin" valueType="num">
                                      <p:cBhvr>
                                        <p:cTn id="23" dur="500" fill="hold"/>
                                        <p:tgtEl>
                                          <p:spTgt spid="26"/>
                                        </p:tgtEl>
                                        <p:attrNameLst>
                                          <p:attrName>ppt_w</p:attrName>
                                        </p:attrNameLst>
                                      </p:cBhvr>
                                      <p:tavLst>
                                        <p:tav tm="0">
                                          <p:val>
                                            <p:fltVal val="0"/>
                                          </p:val>
                                        </p:tav>
                                        <p:tav tm="100000">
                                          <p:val>
                                            <p:strVal val="#ppt_w"/>
                                          </p:val>
                                        </p:tav>
                                      </p:tavLst>
                                    </p:anim>
                                    <p:anim calcmode="lin" valueType="num">
                                      <p:cBhvr>
                                        <p:cTn id="24" dur="500" fill="hold"/>
                                        <p:tgtEl>
                                          <p:spTgt spid="26"/>
                                        </p:tgtEl>
                                        <p:attrNameLst>
                                          <p:attrName>ppt_h</p:attrName>
                                        </p:attrNameLst>
                                      </p:cBhvr>
                                      <p:tavLst>
                                        <p:tav tm="0">
                                          <p:val>
                                            <p:fltVal val="0"/>
                                          </p:val>
                                        </p:tav>
                                        <p:tav tm="100000">
                                          <p:val>
                                            <p:strVal val="#ppt_h"/>
                                          </p:val>
                                        </p:tav>
                                      </p:tavLst>
                                    </p:anim>
                                    <p:animEffect transition="in" filter="fade">
                                      <p:cBhvr>
                                        <p:cTn id="25" dur="500"/>
                                        <p:tgtEl>
                                          <p:spTgt spid="26"/>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wipe(left)">
                                      <p:cBhvr>
                                        <p:cTn id="29" dur="500"/>
                                        <p:tgtEl>
                                          <p:spTgt spid="27"/>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fade">
                                      <p:cBhvr>
                                        <p:cTn id="33" dur="500"/>
                                        <p:tgtEl>
                                          <p:spTgt spid="23"/>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fade">
                                      <p:cBhvr>
                                        <p:cTn id="36" dur="500"/>
                                        <p:tgtEl>
                                          <p:spTgt spid="21"/>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fade">
                                      <p:cBhvr>
                                        <p:cTn id="4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animBg="1"/>
      <p:bldP spid="22" grpId="0" animBg="1"/>
      <p:bldP spid="23" grpId="0" animBg="1"/>
      <p:bldP spid="24" grpId="0" animBg="1"/>
      <p:bldP spid="25" grpId="0"/>
      <p:bldP spid="26" grpId="0" animBg="1"/>
      <p:bldP spid="2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pHolder1">
            <a:extLst>
              <a:ext uri="{FF2B5EF4-FFF2-40B4-BE49-F238E27FC236}">
                <a16:creationId xmlns:a16="http://schemas.microsoft.com/office/drawing/2014/main" id="{278D9A6C-783B-4468-B6A3-D1F987481DD5}"/>
              </a:ext>
            </a:extLst>
          </p:cNvPr>
          <p:cNvPicPr>
            <a:picLocks/>
          </p:cNvPicPr>
          <p:nvPr/>
        </p:nvPicPr>
        <p:blipFill>
          <a:blip r:embed="rId2"/>
          <a:srcRect r="57500" b="23333"/>
          <a:stretch>
            <a:fillRect/>
          </a:stretch>
        </p:blipFill>
        <p:spPr>
          <a:xfrm>
            <a:off x="1" y="0"/>
            <a:ext cx="5181602" cy="5257800"/>
          </a:xfrm>
          <a:custGeom>
            <a:avLst/>
            <a:gdLst>
              <a:gd name="connsiteX0" fmla="*/ 0 w 5181602"/>
              <a:gd name="connsiteY0" fmla="*/ 0 h 5257800"/>
              <a:gd name="connsiteX1" fmla="*/ 5181602 w 5181602"/>
              <a:gd name="connsiteY1" fmla="*/ 0 h 5257800"/>
              <a:gd name="connsiteX2" fmla="*/ 5181602 w 5181602"/>
              <a:gd name="connsiteY2" fmla="*/ 5257800 h 5257800"/>
              <a:gd name="connsiteX3" fmla="*/ 0 w 5181602"/>
              <a:gd name="connsiteY3" fmla="*/ 5257800 h 5257800"/>
            </a:gdLst>
            <a:ahLst/>
            <a:cxnLst>
              <a:cxn ang="0">
                <a:pos x="connsiteX0" y="connsiteY0"/>
              </a:cxn>
              <a:cxn ang="0">
                <a:pos x="connsiteX1" y="connsiteY1"/>
              </a:cxn>
              <a:cxn ang="0">
                <a:pos x="connsiteX2" y="connsiteY2"/>
              </a:cxn>
              <a:cxn ang="0">
                <a:pos x="connsiteX3" y="connsiteY3"/>
              </a:cxn>
            </a:cxnLst>
            <a:rect l="l" t="t" r="r" b="b"/>
            <a:pathLst>
              <a:path w="5181602" h="5257800">
                <a:moveTo>
                  <a:pt x="0" y="0"/>
                </a:moveTo>
                <a:lnTo>
                  <a:pt x="5181602" y="0"/>
                </a:lnTo>
                <a:lnTo>
                  <a:pt x="5181602" y="5257800"/>
                </a:lnTo>
                <a:lnTo>
                  <a:pt x="0" y="5257800"/>
                </a:lnTo>
                <a:close/>
              </a:path>
            </a:pathLst>
          </a:custGeom>
        </p:spPr>
      </p:pic>
      <p:pic>
        <p:nvPicPr>
          <p:cNvPr id="25" name="PpHolder2">
            <a:extLst>
              <a:ext uri="{FF2B5EF4-FFF2-40B4-BE49-F238E27FC236}">
                <a16:creationId xmlns:a16="http://schemas.microsoft.com/office/drawing/2014/main" id="{1C19DE82-A748-4408-8A49-051AA74BEF24}"/>
              </a:ext>
            </a:extLst>
          </p:cNvPr>
          <p:cNvPicPr>
            <a:picLocks/>
          </p:cNvPicPr>
          <p:nvPr/>
        </p:nvPicPr>
        <p:blipFill>
          <a:blip r:embed="rId2"/>
          <a:srcRect l="45013" b="18889"/>
          <a:stretch>
            <a:fillRect/>
          </a:stretch>
        </p:blipFill>
        <p:spPr>
          <a:xfrm>
            <a:off x="5487992" y="0"/>
            <a:ext cx="6704009" cy="5562600"/>
          </a:xfrm>
          <a:custGeom>
            <a:avLst/>
            <a:gdLst>
              <a:gd name="connsiteX0" fmla="*/ 0 w 6704009"/>
              <a:gd name="connsiteY0" fmla="*/ 0 h 5562600"/>
              <a:gd name="connsiteX1" fmla="*/ 6704009 w 6704009"/>
              <a:gd name="connsiteY1" fmla="*/ 0 h 5562600"/>
              <a:gd name="connsiteX2" fmla="*/ 6704009 w 6704009"/>
              <a:gd name="connsiteY2" fmla="*/ 5562600 h 5562600"/>
              <a:gd name="connsiteX3" fmla="*/ 0 w 6704009"/>
              <a:gd name="connsiteY3" fmla="*/ 5562600 h 5562600"/>
            </a:gdLst>
            <a:ahLst/>
            <a:cxnLst>
              <a:cxn ang="0">
                <a:pos x="connsiteX0" y="connsiteY0"/>
              </a:cxn>
              <a:cxn ang="0">
                <a:pos x="connsiteX1" y="connsiteY1"/>
              </a:cxn>
              <a:cxn ang="0">
                <a:pos x="connsiteX2" y="connsiteY2"/>
              </a:cxn>
              <a:cxn ang="0">
                <a:pos x="connsiteX3" y="connsiteY3"/>
              </a:cxn>
            </a:cxnLst>
            <a:rect l="l" t="t" r="r" b="b"/>
            <a:pathLst>
              <a:path w="6704009" h="5562600">
                <a:moveTo>
                  <a:pt x="0" y="0"/>
                </a:moveTo>
                <a:lnTo>
                  <a:pt x="6704009" y="0"/>
                </a:lnTo>
                <a:lnTo>
                  <a:pt x="6704009" y="5562600"/>
                </a:lnTo>
                <a:lnTo>
                  <a:pt x="0" y="5562600"/>
                </a:lnTo>
                <a:close/>
              </a:path>
            </a:pathLst>
          </a:custGeom>
        </p:spPr>
      </p:pic>
      <p:sp>
        <p:nvSpPr>
          <p:cNvPr id="10" name="Rounded Rectangle 3">
            <a:extLst>
              <a:ext uri="{FF2B5EF4-FFF2-40B4-BE49-F238E27FC236}">
                <a16:creationId xmlns:a16="http://schemas.microsoft.com/office/drawing/2014/main" id="{DE94A470-4326-4F21-A395-B9A7DEDC3DFF}"/>
              </a:ext>
            </a:extLst>
          </p:cNvPr>
          <p:cNvSpPr/>
          <p:nvPr/>
        </p:nvSpPr>
        <p:spPr>
          <a:xfrm>
            <a:off x="608013" y="2819400"/>
            <a:ext cx="5792787" cy="4038601"/>
          </a:xfrm>
          <a:custGeom>
            <a:avLst/>
            <a:gdLst>
              <a:gd name="connsiteX0" fmla="*/ 130058 w 5846707"/>
              <a:gd name="connsiteY0" fmla="*/ 0 h 4065221"/>
              <a:gd name="connsiteX1" fmla="*/ 5716649 w 5846707"/>
              <a:gd name="connsiteY1" fmla="*/ 0 h 4065221"/>
              <a:gd name="connsiteX2" fmla="*/ 5846707 w 5846707"/>
              <a:gd name="connsiteY2" fmla="*/ 130058 h 4065221"/>
              <a:gd name="connsiteX3" fmla="*/ 5846707 w 5846707"/>
              <a:gd name="connsiteY3" fmla="*/ 4065221 h 4065221"/>
              <a:gd name="connsiteX4" fmla="*/ 0 w 5846707"/>
              <a:gd name="connsiteY4" fmla="*/ 4065221 h 4065221"/>
              <a:gd name="connsiteX5" fmla="*/ 0 w 5846707"/>
              <a:gd name="connsiteY5" fmla="*/ 130058 h 4065221"/>
              <a:gd name="connsiteX6" fmla="*/ 130058 w 5846707"/>
              <a:gd name="connsiteY6" fmla="*/ 0 h 4065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46707" h="4065221">
                <a:moveTo>
                  <a:pt x="130058" y="0"/>
                </a:moveTo>
                <a:lnTo>
                  <a:pt x="5716649" y="0"/>
                </a:lnTo>
                <a:cubicBezTo>
                  <a:pt x="5788478" y="0"/>
                  <a:pt x="5846707" y="58229"/>
                  <a:pt x="5846707" y="130058"/>
                </a:cubicBezTo>
                <a:lnTo>
                  <a:pt x="5846707" y="4065221"/>
                </a:lnTo>
                <a:lnTo>
                  <a:pt x="0" y="4065221"/>
                </a:lnTo>
                <a:lnTo>
                  <a:pt x="0" y="130058"/>
                </a:lnTo>
                <a:cubicBezTo>
                  <a:pt x="0" y="58229"/>
                  <a:pt x="58229" y="0"/>
                  <a:pt x="13005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11" name="Group 10">
            <a:extLst>
              <a:ext uri="{FF2B5EF4-FFF2-40B4-BE49-F238E27FC236}">
                <a16:creationId xmlns:a16="http://schemas.microsoft.com/office/drawing/2014/main" id="{91E85B16-B7D1-45CF-A185-555BD5D51EB2}"/>
              </a:ext>
            </a:extLst>
          </p:cNvPr>
          <p:cNvGrpSpPr/>
          <p:nvPr/>
        </p:nvGrpSpPr>
        <p:grpSpPr>
          <a:xfrm flipH="1">
            <a:off x="11736280" y="6144108"/>
            <a:ext cx="75882" cy="340360"/>
            <a:chOff x="9907480" y="461639"/>
            <a:chExt cx="97654" cy="438014"/>
          </a:xfrm>
        </p:grpSpPr>
        <p:sp>
          <p:nvSpPr>
            <p:cNvPr id="12" name="Oval 11">
              <a:extLst>
                <a:ext uri="{FF2B5EF4-FFF2-40B4-BE49-F238E27FC236}">
                  <a16:creationId xmlns:a16="http://schemas.microsoft.com/office/drawing/2014/main" id="{AC859D83-CF15-499A-9724-045300F84A20}"/>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 name="Oval 12">
              <a:extLst>
                <a:ext uri="{FF2B5EF4-FFF2-40B4-BE49-F238E27FC236}">
                  <a16:creationId xmlns:a16="http://schemas.microsoft.com/office/drawing/2014/main" id="{A0A96296-FD3B-42BB-9120-2880253CD684}"/>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Oval 13">
              <a:extLst>
                <a:ext uri="{FF2B5EF4-FFF2-40B4-BE49-F238E27FC236}">
                  <a16:creationId xmlns:a16="http://schemas.microsoft.com/office/drawing/2014/main" id="{F609278C-2EE9-4A7E-A1D6-6591013E741A}"/>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15" name="Freeform 37">
            <a:extLst>
              <a:ext uri="{FF2B5EF4-FFF2-40B4-BE49-F238E27FC236}">
                <a16:creationId xmlns:a16="http://schemas.microsoft.com/office/drawing/2014/main" id="{3C3DACF8-EB2E-4FF5-AF2B-5BDF7F837494}"/>
              </a:ext>
            </a:extLst>
          </p:cNvPr>
          <p:cNvSpPr/>
          <p:nvPr/>
        </p:nvSpPr>
        <p:spPr>
          <a:xfrm>
            <a:off x="608013" y="6292468"/>
            <a:ext cx="544379" cy="565531"/>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6" name="Freeform: Shape 15">
            <a:extLst>
              <a:ext uri="{FF2B5EF4-FFF2-40B4-BE49-F238E27FC236}">
                <a16:creationId xmlns:a16="http://schemas.microsoft.com/office/drawing/2014/main" id="{8928291D-D574-4C8A-85F5-C51FDD2EE3BB}"/>
              </a:ext>
            </a:extLst>
          </p:cNvPr>
          <p:cNvSpPr/>
          <p:nvPr/>
        </p:nvSpPr>
        <p:spPr>
          <a:xfrm>
            <a:off x="5744510" y="2191248"/>
            <a:ext cx="1600687" cy="160068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5" name="TextBox 4">
            <a:extLst>
              <a:ext uri="{FF2B5EF4-FFF2-40B4-BE49-F238E27FC236}">
                <a16:creationId xmlns:a16="http://schemas.microsoft.com/office/drawing/2014/main" id="{20664CD8-4D59-48A8-816B-AD94EAC54DD7}"/>
              </a:ext>
            </a:extLst>
          </p:cNvPr>
          <p:cNvSpPr txBox="1"/>
          <p:nvPr/>
        </p:nvSpPr>
        <p:spPr>
          <a:xfrm>
            <a:off x="1312468" y="3860597"/>
            <a:ext cx="4738445" cy="2001830"/>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nSpc>
                <a:spcPct val="150000"/>
              </a:lnSpc>
            </a:pPr>
            <a:endParaRPr lang="en-US" sz="1200" dirty="0">
              <a:solidFill>
                <a:schemeClr val="bg2"/>
              </a:solidFill>
            </a:endParaRPr>
          </a:p>
          <a:p>
            <a:pPr>
              <a:lnSpc>
                <a:spcPct val="150000"/>
              </a:lnSpc>
            </a:pPr>
            <a:r>
              <a:rPr lang="en-US" sz="1200" dirty="0">
                <a:solidFill>
                  <a:schemeClr val="bg2"/>
                </a:solidFill>
              </a:rPr>
              <a:t>I am so happy, my dear friend, so absorbed in the exquisite sense of mere tranquil existence, that I neglect talents.</a:t>
            </a:r>
          </a:p>
        </p:txBody>
      </p:sp>
      <p:sp>
        <p:nvSpPr>
          <p:cNvPr id="6" name="TextBox 5">
            <a:extLst>
              <a:ext uri="{FF2B5EF4-FFF2-40B4-BE49-F238E27FC236}">
                <a16:creationId xmlns:a16="http://schemas.microsoft.com/office/drawing/2014/main" id="{162B7955-2C5F-4E41-AEA4-D2846D4D195E}"/>
              </a:ext>
            </a:extLst>
          </p:cNvPr>
          <p:cNvSpPr txBox="1"/>
          <p:nvPr/>
        </p:nvSpPr>
        <p:spPr>
          <a:xfrm>
            <a:off x="1312469" y="3515266"/>
            <a:ext cx="1907193"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17" name="Graphic 420" descr="World">
            <a:extLst>
              <a:ext uri="{FF2B5EF4-FFF2-40B4-BE49-F238E27FC236}">
                <a16:creationId xmlns:a16="http://schemas.microsoft.com/office/drawing/2014/main" id="{8C4AB92F-510D-425B-A5A5-C45A273341C9}"/>
              </a:ext>
            </a:extLst>
          </p:cNvPr>
          <p:cNvSpPr/>
          <p:nvPr/>
        </p:nvSpPr>
        <p:spPr>
          <a:xfrm>
            <a:off x="1391119" y="6035534"/>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dirty="0"/>
          </a:p>
        </p:txBody>
      </p:sp>
      <p:sp>
        <p:nvSpPr>
          <p:cNvPr id="18" name="TextBox 17">
            <a:extLst>
              <a:ext uri="{FF2B5EF4-FFF2-40B4-BE49-F238E27FC236}">
                <a16:creationId xmlns:a16="http://schemas.microsoft.com/office/drawing/2014/main" id="{8A55D52E-318A-4EF4-9D2C-3C92FB0AF2E0}"/>
              </a:ext>
            </a:extLst>
          </p:cNvPr>
          <p:cNvSpPr txBox="1"/>
          <p:nvPr/>
        </p:nvSpPr>
        <p:spPr>
          <a:xfrm>
            <a:off x="1705713" y="5997105"/>
            <a:ext cx="2291821" cy="276999"/>
          </a:xfrm>
          <a:prstGeom prst="rect">
            <a:avLst/>
          </a:prstGeom>
          <a:noFill/>
        </p:spPr>
        <p:txBody>
          <a:bodyPr wrap="square" rtlCol="0" anchor="ctr">
            <a:spAutoFit/>
          </a:bodyPr>
          <a:lstStyle/>
          <a:p>
            <a:r>
              <a:rPr lang="en-US" sz="1200" dirty="0">
                <a:solidFill>
                  <a:schemeClr val="bg2"/>
                </a:solidFill>
              </a:rPr>
              <a:t>www.yourwebsite.com</a:t>
            </a:r>
          </a:p>
        </p:txBody>
      </p:sp>
    </p:spTree>
    <p:extLst>
      <p:ext uri="{BB962C8B-B14F-4D97-AF65-F5344CB8AC3E}">
        <p14:creationId xmlns:p14="http://schemas.microsoft.com/office/powerpoint/2010/main" val="2591660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500"/>
                                        <p:tgtEl>
                                          <p:spTgt spid="11"/>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up)">
                                      <p:cBhvr>
                                        <p:cTn id="19" dur="500"/>
                                        <p:tgtEl>
                                          <p:spTgt spid="5"/>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p:cTn id="23" dur="500" fill="hold"/>
                                        <p:tgtEl>
                                          <p:spTgt spid="17"/>
                                        </p:tgtEl>
                                        <p:attrNameLst>
                                          <p:attrName>ppt_w</p:attrName>
                                        </p:attrNameLst>
                                      </p:cBhvr>
                                      <p:tavLst>
                                        <p:tav tm="0">
                                          <p:val>
                                            <p:fltVal val="0"/>
                                          </p:val>
                                        </p:tav>
                                        <p:tav tm="100000">
                                          <p:val>
                                            <p:strVal val="#ppt_w"/>
                                          </p:val>
                                        </p:tav>
                                      </p:tavLst>
                                    </p:anim>
                                    <p:anim calcmode="lin" valueType="num">
                                      <p:cBhvr>
                                        <p:cTn id="24" dur="500" fill="hold"/>
                                        <p:tgtEl>
                                          <p:spTgt spid="17"/>
                                        </p:tgtEl>
                                        <p:attrNameLst>
                                          <p:attrName>ppt_h</p:attrName>
                                        </p:attrNameLst>
                                      </p:cBhvr>
                                      <p:tavLst>
                                        <p:tav tm="0">
                                          <p:val>
                                            <p:fltVal val="0"/>
                                          </p:val>
                                        </p:tav>
                                        <p:tav tm="100000">
                                          <p:val>
                                            <p:strVal val="#ppt_h"/>
                                          </p:val>
                                        </p:tav>
                                      </p:tavLst>
                                    </p:anim>
                                    <p:animEffect transition="in" filter="fade">
                                      <p:cBhvr>
                                        <p:cTn id="25" dur="500"/>
                                        <p:tgtEl>
                                          <p:spTgt spid="17"/>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wipe(left)">
                                      <p:cBhvr>
                                        <p:cTn id="29" dur="500"/>
                                        <p:tgtEl>
                                          <p:spTgt spid="18"/>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fade">
                                      <p:cBhvr>
                                        <p:cTn id="33" dur="500"/>
                                        <p:tgtEl>
                                          <p:spTgt spid="15"/>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5" grpId="0" animBg="1"/>
      <p:bldP spid="16" grpId="0" animBg="1"/>
      <p:bldP spid="5" grpId="0"/>
      <p:bldP spid="6" grpId="0"/>
      <p:bldP spid="17" grpId="0" animBg="1"/>
      <p:bldP spid="1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pHolder1">
            <a:extLst>
              <a:ext uri="{FF2B5EF4-FFF2-40B4-BE49-F238E27FC236}">
                <a16:creationId xmlns:a16="http://schemas.microsoft.com/office/drawing/2014/main" id="{9CA341E5-83C6-4980-AB50-2EC19BFB28ED}"/>
              </a:ext>
            </a:extLst>
          </p:cNvPr>
          <p:cNvPicPr>
            <a:picLocks/>
          </p:cNvPicPr>
          <p:nvPr/>
        </p:nvPicPr>
        <p:blipFill>
          <a:blip r:embed="rId2"/>
          <a:srcRect l="57500"/>
          <a:stretch>
            <a:fillRect/>
          </a:stretch>
        </p:blipFill>
        <p:spPr>
          <a:xfrm>
            <a:off x="7010404" y="0"/>
            <a:ext cx="5181597" cy="6858000"/>
          </a:xfrm>
          <a:custGeom>
            <a:avLst/>
            <a:gdLst>
              <a:gd name="connsiteX0" fmla="*/ 0 w 5181597"/>
              <a:gd name="connsiteY0" fmla="*/ 0 h 6858000"/>
              <a:gd name="connsiteX1" fmla="*/ 5181597 w 5181597"/>
              <a:gd name="connsiteY1" fmla="*/ 0 h 6858000"/>
              <a:gd name="connsiteX2" fmla="*/ 5181597 w 5181597"/>
              <a:gd name="connsiteY2" fmla="*/ 6858000 h 6858000"/>
              <a:gd name="connsiteX3" fmla="*/ 0 w 51815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181597" h="6858000">
                <a:moveTo>
                  <a:pt x="0" y="0"/>
                </a:moveTo>
                <a:lnTo>
                  <a:pt x="5181597" y="0"/>
                </a:lnTo>
                <a:lnTo>
                  <a:pt x="5181597" y="6858000"/>
                </a:lnTo>
                <a:lnTo>
                  <a:pt x="0" y="6858000"/>
                </a:lnTo>
                <a:close/>
              </a:path>
            </a:pathLst>
          </a:custGeom>
        </p:spPr>
      </p:pic>
      <p:sp>
        <p:nvSpPr>
          <p:cNvPr id="2" name="Rectangle 1">
            <a:extLst>
              <a:ext uri="{FF2B5EF4-FFF2-40B4-BE49-F238E27FC236}">
                <a16:creationId xmlns:a16="http://schemas.microsoft.com/office/drawing/2014/main" id="{C25D757A-8BF1-4058-8E96-4BF362D794E3}"/>
              </a:ext>
            </a:extLst>
          </p:cNvPr>
          <p:cNvSpPr/>
          <p:nvPr/>
        </p:nvSpPr>
        <p:spPr>
          <a:xfrm>
            <a:off x="7010400" y="0"/>
            <a:ext cx="5181599" cy="6858000"/>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pic>
        <p:nvPicPr>
          <p:cNvPr id="24" name="PpHolder3">
            <a:extLst>
              <a:ext uri="{FF2B5EF4-FFF2-40B4-BE49-F238E27FC236}">
                <a16:creationId xmlns:a16="http://schemas.microsoft.com/office/drawing/2014/main" id="{9A9BE82D-41F5-4742-A1BA-2546231718CC}"/>
              </a:ext>
            </a:extLst>
          </p:cNvPr>
          <p:cNvPicPr>
            <a:picLocks/>
          </p:cNvPicPr>
          <p:nvPr/>
        </p:nvPicPr>
        <p:blipFill>
          <a:blip r:embed="rId2"/>
          <a:srcRect r="42500" b="23333"/>
          <a:stretch>
            <a:fillRect/>
          </a:stretch>
        </p:blipFill>
        <p:spPr>
          <a:xfrm>
            <a:off x="2" y="0"/>
            <a:ext cx="7010399" cy="5257800"/>
          </a:xfrm>
          <a:custGeom>
            <a:avLst/>
            <a:gdLst>
              <a:gd name="connsiteX0" fmla="*/ 0 w 7010399"/>
              <a:gd name="connsiteY0" fmla="*/ 0 h 5257800"/>
              <a:gd name="connsiteX1" fmla="*/ 7010399 w 7010399"/>
              <a:gd name="connsiteY1" fmla="*/ 0 h 5257800"/>
              <a:gd name="connsiteX2" fmla="*/ 7010399 w 7010399"/>
              <a:gd name="connsiteY2" fmla="*/ 5257800 h 5257800"/>
              <a:gd name="connsiteX3" fmla="*/ 0 w 7010399"/>
              <a:gd name="connsiteY3" fmla="*/ 5257800 h 5257800"/>
            </a:gdLst>
            <a:ahLst/>
            <a:cxnLst>
              <a:cxn ang="0">
                <a:pos x="connsiteX0" y="connsiteY0"/>
              </a:cxn>
              <a:cxn ang="0">
                <a:pos x="connsiteX1" y="connsiteY1"/>
              </a:cxn>
              <a:cxn ang="0">
                <a:pos x="connsiteX2" y="connsiteY2"/>
              </a:cxn>
              <a:cxn ang="0">
                <a:pos x="connsiteX3" y="connsiteY3"/>
              </a:cxn>
            </a:cxnLst>
            <a:rect l="l" t="t" r="r" b="b"/>
            <a:pathLst>
              <a:path w="7010399" h="5257800">
                <a:moveTo>
                  <a:pt x="0" y="0"/>
                </a:moveTo>
                <a:lnTo>
                  <a:pt x="7010399" y="0"/>
                </a:lnTo>
                <a:lnTo>
                  <a:pt x="7010399" y="5257800"/>
                </a:lnTo>
                <a:lnTo>
                  <a:pt x="0" y="5257800"/>
                </a:lnTo>
                <a:close/>
              </a:path>
            </a:pathLst>
          </a:custGeom>
        </p:spPr>
      </p:pic>
      <p:sp>
        <p:nvSpPr>
          <p:cNvPr id="5" name="TextBox 4">
            <a:extLst>
              <a:ext uri="{FF2B5EF4-FFF2-40B4-BE49-F238E27FC236}">
                <a16:creationId xmlns:a16="http://schemas.microsoft.com/office/drawing/2014/main" id="{C23584CD-362E-456F-98C2-08C251B7B26C}"/>
              </a:ext>
            </a:extLst>
          </p:cNvPr>
          <p:cNvSpPr txBox="1"/>
          <p:nvPr/>
        </p:nvSpPr>
        <p:spPr>
          <a:xfrm>
            <a:off x="542092" y="5636276"/>
            <a:ext cx="5926216" cy="261610"/>
          </a:xfrm>
          <a:prstGeom prst="rect">
            <a:avLst/>
          </a:prstGeom>
          <a:noFill/>
        </p:spPr>
        <p:txBody>
          <a:bodyPr wrap="square" rtlCol="0" anchor="ctr">
            <a:spAutoFit/>
          </a:bodyPr>
          <a:lstStyle/>
          <a:p>
            <a:pPr algn="ctr"/>
            <a:r>
              <a:rPr lang="en-US" sz="1050" b="0" i="1" kern="1200" dirty="0">
                <a:solidFill>
                  <a:schemeClr val="tx1"/>
                </a:solidFill>
                <a:effectLst/>
              </a:rPr>
              <a:t>A wonderful serenity has taken possession of my entire soul</a:t>
            </a:r>
            <a:r>
              <a:rPr lang="en-US" sz="1050" i="1" dirty="0"/>
              <a:t> </a:t>
            </a:r>
            <a:r>
              <a:rPr lang="en-US" sz="1050" b="0" i="1" kern="1200" dirty="0">
                <a:solidFill>
                  <a:schemeClr val="tx1"/>
                </a:solidFill>
                <a:effectLst/>
              </a:rPr>
              <a:t>like these sweet</a:t>
            </a:r>
            <a:endParaRPr lang="en-US" sz="800" i="1" dirty="0"/>
          </a:p>
        </p:txBody>
      </p:sp>
      <p:sp>
        <p:nvSpPr>
          <p:cNvPr id="6" name="Freeform: Shape 5">
            <a:extLst>
              <a:ext uri="{FF2B5EF4-FFF2-40B4-BE49-F238E27FC236}">
                <a16:creationId xmlns:a16="http://schemas.microsoft.com/office/drawing/2014/main" id="{719C5C33-DAFE-4636-9BA8-36E7B38208D8}"/>
              </a:ext>
            </a:extLst>
          </p:cNvPr>
          <p:cNvSpPr/>
          <p:nvPr/>
        </p:nvSpPr>
        <p:spPr>
          <a:xfrm>
            <a:off x="6599749" y="735494"/>
            <a:ext cx="918533" cy="91853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7" name="Freeform 37">
            <a:extLst>
              <a:ext uri="{FF2B5EF4-FFF2-40B4-BE49-F238E27FC236}">
                <a16:creationId xmlns:a16="http://schemas.microsoft.com/office/drawing/2014/main" id="{FD9D2901-7122-496E-8C92-E950F1F8C9D8}"/>
              </a:ext>
            </a:extLst>
          </p:cNvPr>
          <p:cNvSpPr/>
          <p:nvPr/>
        </p:nvSpPr>
        <p:spPr>
          <a:xfrm flipH="1">
            <a:off x="10496939" y="5097078"/>
            <a:ext cx="1695060" cy="1760922"/>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8" name="Freeform: Shape 7">
            <a:extLst>
              <a:ext uri="{FF2B5EF4-FFF2-40B4-BE49-F238E27FC236}">
                <a16:creationId xmlns:a16="http://schemas.microsoft.com/office/drawing/2014/main" id="{E526E229-2614-446D-9A5C-3FD89D019051}"/>
              </a:ext>
            </a:extLst>
          </p:cNvPr>
          <p:cNvSpPr/>
          <p:nvPr/>
        </p:nvSpPr>
        <p:spPr>
          <a:xfrm>
            <a:off x="11052836" y="814026"/>
            <a:ext cx="269138" cy="26913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9" name="TextBox 8">
            <a:extLst>
              <a:ext uri="{FF2B5EF4-FFF2-40B4-BE49-F238E27FC236}">
                <a16:creationId xmlns:a16="http://schemas.microsoft.com/office/drawing/2014/main" id="{3A7514C6-0A5B-4239-B7EA-CA425F142D87}"/>
              </a:ext>
            </a:extLst>
          </p:cNvPr>
          <p:cNvSpPr txBox="1"/>
          <p:nvPr/>
        </p:nvSpPr>
        <p:spPr>
          <a:xfrm>
            <a:off x="8169204" y="1959192"/>
            <a:ext cx="3201099" cy="2831544"/>
          </a:xfrm>
          <a:prstGeom prst="rect">
            <a:avLst/>
          </a:prstGeom>
          <a:noFill/>
        </p:spPr>
        <p:txBody>
          <a:bodyPr wrap="square" rtlCol="0">
            <a:spAutoFit/>
          </a:bodyPr>
          <a:lstStyle/>
          <a:p>
            <a:pPr>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nSpc>
                <a:spcPct val="150000"/>
              </a:lnSpc>
            </a:pPr>
            <a:endParaRPr lang="en-US" sz="1200" dirty="0">
              <a:solidFill>
                <a:schemeClr val="bg2"/>
              </a:solidFill>
            </a:endParaRPr>
          </a:p>
          <a:p>
            <a:pPr>
              <a:lnSpc>
                <a:spcPct val="150000"/>
              </a:lnSpc>
            </a:pPr>
            <a:r>
              <a:rPr lang="en-US" sz="1200" dirty="0">
                <a:solidFill>
                  <a:schemeClr val="bg2"/>
                </a:solidFill>
              </a:rPr>
              <a:t>I am so happy, my dear friend, so absorbed in the exquisite sense of mere tranquil existence, that I neglect my talents.</a:t>
            </a:r>
          </a:p>
        </p:txBody>
      </p:sp>
      <p:sp>
        <p:nvSpPr>
          <p:cNvPr id="10" name="TextBox 9">
            <a:extLst>
              <a:ext uri="{FF2B5EF4-FFF2-40B4-BE49-F238E27FC236}">
                <a16:creationId xmlns:a16="http://schemas.microsoft.com/office/drawing/2014/main" id="{708212D9-6DAC-44BD-83D5-69C3DB93BB39}"/>
              </a:ext>
            </a:extLst>
          </p:cNvPr>
          <p:cNvSpPr txBox="1"/>
          <p:nvPr/>
        </p:nvSpPr>
        <p:spPr>
          <a:xfrm>
            <a:off x="8169204" y="1626718"/>
            <a:ext cx="1851018" cy="400110"/>
          </a:xfrm>
          <a:prstGeom prst="rect">
            <a:avLst/>
          </a:prstGeom>
          <a:noFill/>
        </p:spPr>
        <p:txBody>
          <a:bodyPr wrap="square" rtlCol="0">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11" name="Graphic 420" descr="World">
            <a:extLst>
              <a:ext uri="{FF2B5EF4-FFF2-40B4-BE49-F238E27FC236}">
                <a16:creationId xmlns:a16="http://schemas.microsoft.com/office/drawing/2014/main" id="{ABD29974-80BC-4980-9D88-0BF077261319}"/>
              </a:ext>
            </a:extLst>
          </p:cNvPr>
          <p:cNvSpPr/>
          <p:nvPr/>
        </p:nvSpPr>
        <p:spPr>
          <a:xfrm>
            <a:off x="8263715" y="4992712"/>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dirty="0"/>
          </a:p>
        </p:txBody>
      </p:sp>
      <p:sp>
        <p:nvSpPr>
          <p:cNvPr id="12" name="TextBox 11">
            <a:extLst>
              <a:ext uri="{FF2B5EF4-FFF2-40B4-BE49-F238E27FC236}">
                <a16:creationId xmlns:a16="http://schemas.microsoft.com/office/drawing/2014/main" id="{86D3D49F-5EE2-4F6A-8656-F3DE4105A3EF}"/>
              </a:ext>
            </a:extLst>
          </p:cNvPr>
          <p:cNvSpPr txBox="1"/>
          <p:nvPr/>
        </p:nvSpPr>
        <p:spPr>
          <a:xfrm>
            <a:off x="8578309" y="4954283"/>
            <a:ext cx="2291821" cy="276999"/>
          </a:xfrm>
          <a:prstGeom prst="rect">
            <a:avLst/>
          </a:prstGeom>
          <a:noFill/>
        </p:spPr>
        <p:txBody>
          <a:bodyPr wrap="square" rtlCol="0" anchor="ctr">
            <a:spAutoFit/>
          </a:bodyPr>
          <a:lstStyle/>
          <a:p>
            <a:r>
              <a:rPr lang="en-US" sz="1200" dirty="0">
                <a:solidFill>
                  <a:schemeClr val="bg2"/>
                </a:solidFill>
              </a:rPr>
              <a:t>www.yourwebsite.com</a:t>
            </a:r>
          </a:p>
        </p:txBody>
      </p:sp>
      <p:sp>
        <p:nvSpPr>
          <p:cNvPr id="16" name="Freeform: Shape 15">
            <a:extLst>
              <a:ext uri="{FF2B5EF4-FFF2-40B4-BE49-F238E27FC236}">
                <a16:creationId xmlns:a16="http://schemas.microsoft.com/office/drawing/2014/main" id="{E4036986-CC4C-4D91-B4F0-934D58FBD8DF}"/>
              </a:ext>
            </a:extLst>
          </p:cNvPr>
          <p:cNvSpPr/>
          <p:nvPr/>
        </p:nvSpPr>
        <p:spPr>
          <a:xfrm>
            <a:off x="1026367" y="6276362"/>
            <a:ext cx="256163" cy="2561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Tree>
    <p:extLst>
      <p:ext uri="{BB962C8B-B14F-4D97-AF65-F5344CB8AC3E}">
        <p14:creationId xmlns:p14="http://schemas.microsoft.com/office/powerpoint/2010/main" val="21250748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up)">
                                      <p:cBhvr>
                                        <p:cTn id="15" dur="500"/>
                                        <p:tgtEl>
                                          <p:spTgt spid="9"/>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500" fill="hold"/>
                                        <p:tgtEl>
                                          <p:spTgt spid="11"/>
                                        </p:tgtEl>
                                        <p:attrNameLst>
                                          <p:attrName>ppt_w</p:attrName>
                                        </p:attrNameLst>
                                      </p:cBhvr>
                                      <p:tavLst>
                                        <p:tav tm="0">
                                          <p:val>
                                            <p:fltVal val="0"/>
                                          </p:val>
                                        </p:tav>
                                        <p:tav tm="100000">
                                          <p:val>
                                            <p:strVal val="#ppt_w"/>
                                          </p:val>
                                        </p:tav>
                                      </p:tavLst>
                                    </p:anim>
                                    <p:anim calcmode="lin" valueType="num">
                                      <p:cBhvr>
                                        <p:cTn id="20" dur="500" fill="hold"/>
                                        <p:tgtEl>
                                          <p:spTgt spid="11"/>
                                        </p:tgtEl>
                                        <p:attrNameLst>
                                          <p:attrName>ppt_h</p:attrName>
                                        </p:attrNameLst>
                                      </p:cBhvr>
                                      <p:tavLst>
                                        <p:tav tm="0">
                                          <p:val>
                                            <p:fltVal val="0"/>
                                          </p:val>
                                        </p:tav>
                                        <p:tav tm="100000">
                                          <p:val>
                                            <p:strVal val="#ppt_h"/>
                                          </p:val>
                                        </p:tav>
                                      </p:tavLst>
                                    </p:anim>
                                    <p:animEffect transition="in" filter="fade">
                                      <p:cBhvr>
                                        <p:cTn id="21" dur="500"/>
                                        <p:tgtEl>
                                          <p:spTgt spid="11"/>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wipe(left)">
                                      <p:cBhvr>
                                        <p:cTn id="25" dur="500"/>
                                        <p:tgtEl>
                                          <p:spTgt spid="12"/>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left)">
                                      <p:cBhvr>
                                        <p:cTn id="29" dur="500"/>
                                        <p:tgtEl>
                                          <p:spTgt spid="5"/>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500"/>
                                        <p:tgtEl>
                                          <p:spTgt spid="8"/>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fade">
                                      <p:cBhvr>
                                        <p:cTn id="36" dur="500"/>
                                        <p:tgtEl>
                                          <p:spTgt spid="6"/>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fade">
                                      <p:cBhvr>
                                        <p:cTn id="39" dur="500"/>
                                        <p:tgtEl>
                                          <p:spTgt spid="7"/>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fade">
                                      <p:cBhvr>
                                        <p:cTn id="4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p:bldP spid="6" grpId="0" animBg="1"/>
      <p:bldP spid="7" grpId="0" animBg="1"/>
      <p:bldP spid="8" grpId="0" animBg="1"/>
      <p:bldP spid="9" grpId="0"/>
      <p:bldP spid="10" grpId="0"/>
      <p:bldP spid="11" grpId="0" animBg="1"/>
      <p:bldP spid="12" grpId="0"/>
      <p:bldP spid="1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PpHolder1">
            <a:extLst>
              <a:ext uri="{FF2B5EF4-FFF2-40B4-BE49-F238E27FC236}">
                <a16:creationId xmlns:a16="http://schemas.microsoft.com/office/drawing/2014/main" id="{38BBA307-ECC5-4751-A70E-A74A1D5E9D7A}"/>
              </a:ext>
            </a:extLst>
          </p:cNvPr>
          <p:cNvPicPr>
            <a:picLocks/>
          </p:cNvPicPr>
          <p:nvPr/>
        </p:nvPicPr>
        <p:blipFill>
          <a:blip r:embed="rId2"/>
          <a:srcRect l="7487" t="13323" r="7487" b="54432"/>
          <a:stretch>
            <a:fillRect/>
          </a:stretch>
        </p:blipFill>
        <p:spPr>
          <a:xfrm>
            <a:off x="912818" y="913683"/>
            <a:ext cx="10366373" cy="2211388"/>
          </a:xfrm>
          <a:custGeom>
            <a:avLst/>
            <a:gdLst>
              <a:gd name="connsiteX0" fmla="*/ 226534 w 10366373"/>
              <a:gd name="connsiteY0" fmla="*/ 0 h 2211388"/>
              <a:gd name="connsiteX1" fmla="*/ 10139839 w 10366373"/>
              <a:gd name="connsiteY1" fmla="*/ 0 h 2211388"/>
              <a:gd name="connsiteX2" fmla="*/ 10366373 w 10366373"/>
              <a:gd name="connsiteY2" fmla="*/ 226534 h 2211388"/>
              <a:gd name="connsiteX3" fmla="*/ 10366373 w 10366373"/>
              <a:gd name="connsiteY3" fmla="*/ 1984853 h 2211388"/>
              <a:gd name="connsiteX4" fmla="*/ 10139839 w 10366373"/>
              <a:gd name="connsiteY4" fmla="*/ 2211388 h 2211388"/>
              <a:gd name="connsiteX5" fmla="*/ 226534 w 10366373"/>
              <a:gd name="connsiteY5" fmla="*/ 2211388 h 2211388"/>
              <a:gd name="connsiteX6" fmla="*/ 0 w 10366373"/>
              <a:gd name="connsiteY6" fmla="*/ 1984853 h 2211388"/>
              <a:gd name="connsiteX7" fmla="*/ 0 w 10366373"/>
              <a:gd name="connsiteY7" fmla="*/ 226534 h 2211388"/>
              <a:gd name="connsiteX8" fmla="*/ 226534 w 10366373"/>
              <a:gd name="connsiteY8" fmla="*/ 0 h 2211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66373" h="2211388">
                <a:moveTo>
                  <a:pt x="226534" y="0"/>
                </a:moveTo>
                <a:lnTo>
                  <a:pt x="10139839" y="0"/>
                </a:lnTo>
                <a:cubicBezTo>
                  <a:pt x="10264950" y="0"/>
                  <a:pt x="10366373" y="101423"/>
                  <a:pt x="10366373" y="226534"/>
                </a:cubicBezTo>
                <a:lnTo>
                  <a:pt x="10366373" y="1984853"/>
                </a:lnTo>
                <a:cubicBezTo>
                  <a:pt x="10366373" y="2109964"/>
                  <a:pt x="10264950" y="2211388"/>
                  <a:pt x="10139839" y="2211388"/>
                </a:cubicBezTo>
                <a:lnTo>
                  <a:pt x="226534" y="2211388"/>
                </a:lnTo>
                <a:cubicBezTo>
                  <a:pt x="101422" y="2211388"/>
                  <a:pt x="0" y="2109964"/>
                  <a:pt x="0" y="1984853"/>
                </a:cubicBezTo>
                <a:lnTo>
                  <a:pt x="0" y="226534"/>
                </a:lnTo>
                <a:cubicBezTo>
                  <a:pt x="0" y="101423"/>
                  <a:pt x="101422" y="0"/>
                  <a:pt x="226534" y="0"/>
                </a:cubicBezTo>
                <a:close/>
              </a:path>
            </a:pathLst>
          </a:custGeom>
        </p:spPr>
      </p:pic>
      <p:sp>
        <p:nvSpPr>
          <p:cNvPr id="3" name="Rectangle: Rounded Corners 2">
            <a:extLst>
              <a:ext uri="{FF2B5EF4-FFF2-40B4-BE49-F238E27FC236}">
                <a16:creationId xmlns:a16="http://schemas.microsoft.com/office/drawing/2014/main" id="{F945B805-06F3-488E-A219-DACD2EC82A15}"/>
              </a:ext>
            </a:extLst>
          </p:cNvPr>
          <p:cNvSpPr/>
          <p:nvPr/>
        </p:nvSpPr>
        <p:spPr>
          <a:xfrm>
            <a:off x="912814" y="912813"/>
            <a:ext cx="10366374" cy="2211387"/>
          </a:xfrm>
          <a:prstGeom prst="roundRect">
            <a:avLst>
              <a:gd name="adj" fmla="val 10244"/>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 name="Freeform: Shape 4">
            <a:extLst>
              <a:ext uri="{FF2B5EF4-FFF2-40B4-BE49-F238E27FC236}">
                <a16:creationId xmlns:a16="http://schemas.microsoft.com/office/drawing/2014/main" id="{09D92554-B86D-40D3-8A25-11523F05F941}"/>
              </a:ext>
            </a:extLst>
          </p:cNvPr>
          <p:cNvSpPr/>
          <p:nvPr/>
        </p:nvSpPr>
        <p:spPr>
          <a:xfrm>
            <a:off x="9779929" y="2231569"/>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56" name="Freeform 5">
            <a:extLst>
              <a:ext uri="{FF2B5EF4-FFF2-40B4-BE49-F238E27FC236}">
                <a16:creationId xmlns:a16="http://schemas.microsoft.com/office/drawing/2014/main" id="{E2764ABA-9B4D-462D-B54F-2462ACE62CE7}"/>
              </a:ext>
            </a:extLst>
          </p:cNvPr>
          <p:cNvSpPr/>
          <p:nvPr/>
        </p:nvSpPr>
        <p:spPr>
          <a:xfrm>
            <a:off x="912814" y="6300948"/>
            <a:ext cx="791914" cy="557053"/>
          </a:xfrm>
          <a:custGeom>
            <a:avLst/>
            <a:gdLst>
              <a:gd name="connsiteX0" fmla="*/ 395957 w 791914"/>
              <a:gd name="connsiteY0" fmla="*/ 0 h 557053"/>
              <a:gd name="connsiteX1" fmla="*/ 791914 w 791914"/>
              <a:gd name="connsiteY1" fmla="*/ 395957 h 557053"/>
              <a:gd name="connsiteX2" fmla="*/ 760798 w 791914"/>
              <a:gd name="connsiteY2" fmla="*/ 550082 h 557053"/>
              <a:gd name="connsiteX3" fmla="*/ 757014 w 791914"/>
              <a:gd name="connsiteY3" fmla="*/ 557053 h 557053"/>
              <a:gd name="connsiteX4" fmla="*/ 623741 w 791914"/>
              <a:gd name="connsiteY4" fmla="*/ 557053 h 557053"/>
              <a:gd name="connsiteX5" fmla="*/ 657782 w 791914"/>
              <a:gd name="connsiteY5" fmla="*/ 506563 h 557053"/>
              <a:gd name="connsiteX6" fmla="*/ 680112 w 791914"/>
              <a:gd name="connsiteY6" fmla="*/ 395957 h 557053"/>
              <a:gd name="connsiteX7" fmla="*/ 395957 w 791914"/>
              <a:gd name="connsiteY7" fmla="*/ 111802 h 557053"/>
              <a:gd name="connsiteX8" fmla="*/ 111802 w 791914"/>
              <a:gd name="connsiteY8" fmla="*/ 395957 h 557053"/>
              <a:gd name="connsiteX9" fmla="*/ 134133 w 791914"/>
              <a:gd name="connsiteY9" fmla="*/ 506563 h 557053"/>
              <a:gd name="connsiteX10" fmla="*/ 168174 w 791914"/>
              <a:gd name="connsiteY10" fmla="*/ 557053 h 557053"/>
              <a:gd name="connsiteX11" fmla="*/ 34901 w 791914"/>
              <a:gd name="connsiteY11" fmla="*/ 557053 h 557053"/>
              <a:gd name="connsiteX12" fmla="*/ 31116 w 791914"/>
              <a:gd name="connsiteY12" fmla="*/ 550082 h 557053"/>
              <a:gd name="connsiteX13" fmla="*/ 0 w 791914"/>
              <a:gd name="connsiteY13" fmla="*/ 395957 h 557053"/>
              <a:gd name="connsiteX14" fmla="*/ 395957 w 791914"/>
              <a:gd name="connsiteY14" fmla="*/ 0 h 557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91914" h="557053">
                <a:moveTo>
                  <a:pt x="395957" y="0"/>
                </a:moveTo>
                <a:cubicBezTo>
                  <a:pt x="614638" y="0"/>
                  <a:pt x="791914" y="177276"/>
                  <a:pt x="791914" y="395957"/>
                </a:cubicBezTo>
                <a:cubicBezTo>
                  <a:pt x="791914" y="450627"/>
                  <a:pt x="780835" y="502710"/>
                  <a:pt x="760798" y="550082"/>
                </a:cubicBezTo>
                <a:lnTo>
                  <a:pt x="757014" y="557053"/>
                </a:lnTo>
                <a:lnTo>
                  <a:pt x="623741" y="557053"/>
                </a:lnTo>
                <a:lnTo>
                  <a:pt x="657782" y="506563"/>
                </a:lnTo>
                <a:cubicBezTo>
                  <a:pt x="672161" y="472567"/>
                  <a:pt x="680112" y="435191"/>
                  <a:pt x="680112" y="395957"/>
                </a:cubicBezTo>
                <a:cubicBezTo>
                  <a:pt x="680112" y="239023"/>
                  <a:pt x="552892" y="111802"/>
                  <a:pt x="395957" y="111802"/>
                </a:cubicBezTo>
                <a:cubicBezTo>
                  <a:pt x="239023" y="111802"/>
                  <a:pt x="111802" y="239023"/>
                  <a:pt x="111802" y="395957"/>
                </a:cubicBezTo>
                <a:cubicBezTo>
                  <a:pt x="111802" y="435191"/>
                  <a:pt x="119754" y="472567"/>
                  <a:pt x="134133" y="506563"/>
                </a:cubicBezTo>
                <a:lnTo>
                  <a:pt x="168174" y="557053"/>
                </a:lnTo>
                <a:lnTo>
                  <a:pt x="34901" y="557053"/>
                </a:lnTo>
                <a:lnTo>
                  <a:pt x="31116" y="550082"/>
                </a:lnTo>
                <a:cubicBezTo>
                  <a:pt x="11080" y="502710"/>
                  <a:pt x="0" y="450627"/>
                  <a:pt x="0" y="395957"/>
                </a:cubicBezTo>
                <a:cubicBezTo>
                  <a:pt x="0" y="177276"/>
                  <a:pt x="177276" y="0"/>
                  <a:pt x="39595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8" name="TextBox 7">
            <a:extLst>
              <a:ext uri="{FF2B5EF4-FFF2-40B4-BE49-F238E27FC236}">
                <a16:creationId xmlns:a16="http://schemas.microsoft.com/office/drawing/2014/main" id="{F55C5E0F-379F-4B4F-934E-F761F75F894D}"/>
              </a:ext>
            </a:extLst>
          </p:cNvPr>
          <p:cNvSpPr txBox="1"/>
          <p:nvPr/>
        </p:nvSpPr>
        <p:spPr>
          <a:xfrm>
            <a:off x="3694242" y="3988167"/>
            <a:ext cx="2102381" cy="613886"/>
          </a:xfrm>
          <a:prstGeom prst="rect">
            <a:avLst/>
          </a:prstGeom>
          <a:noFill/>
        </p:spPr>
        <p:txBody>
          <a:bodyPr wrap="square" rtlCol="0" anchor="t">
            <a:spAutoFit/>
          </a:bodyPr>
          <a:lstStyle/>
          <a:p>
            <a:pPr>
              <a:lnSpc>
                <a:spcPct val="150000"/>
              </a:lnSpc>
            </a:pPr>
            <a:r>
              <a:rPr lang="en-US" sz="1200" dirty="0"/>
              <a:t>A wonderful serenity taken possession of my soul</a:t>
            </a:r>
          </a:p>
        </p:txBody>
      </p:sp>
      <p:sp>
        <p:nvSpPr>
          <p:cNvPr id="9" name="TextBox 8">
            <a:extLst>
              <a:ext uri="{FF2B5EF4-FFF2-40B4-BE49-F238E27FC236}">
                <a16:creationId xmlns:a16="http://schemas.microsoft.com/office/drawing/2014/main" id="{EE9683F1-DD15-4109-BFF9-CE7D91B79761}"/>
              </a:ext>
            </a:extLst>
          </p:cNvPr>
          <p:cNvSpPr txBox="1"/>
          <p:nvPr/>
        </p:nvSpPr>
        <p:spPr>
          <a:xfrm>
            <a:off x="3694242" y="3646981"/>
            <a:ext cx="1907193" cy="400110"/>
          </a:xfrm>
          <a:prstGeom prst="rect">
            <a:avLst/>
          </a:prstGeom>
          <a:noFill/>
        </p:spPr>
        <p:txBody>
          <a:bodyPr wrap="square" rtlCol="0">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10" name="TextBox 9">
            <a:extLst>
              <a:ext uri="{FF2B5EF4-FFF2-40B4-BE49-F238E27FC236}">
                <a16:creationId xmlns:a16="http://schemas.microsoft.com/office/drawing/2014/main" id="{76861873-0869-4BDC-BD43-B7EDF589D539}"/>
              </a:ext>
            </a:extLst>
          </p:cNvPr>
          <p:cNvSpPr txBox="1"/>
          <p:nvPr/>
        </p:nvSpPr>
        <p:spPr>
          <a:xfrm>
            <a:off x="1801850" y="3646981"/>
            <a:ext cx="1568879" cy="400110"/>
          </a:xfrm>
          <a:prstGeom prst="rect">
            <a:avLst/>
          </a:prstGeom>
          <a:noFill/>
        </p:spPr>
        <p:txBody>
          <a:bodyPr wrap="square" rtlCol="0">
            <a:spAutoFit/>
          </a:bodyPr>
          <a:lstStyle/>
          <a:p>
            <a:r>
              <a:rPr lang="en-US" sz="2000" b="1" dirty="0">
                <a:solidFill>
                  <a:schemeClr val="accent1"/>
                </a:solidFill>
                <a:latin typeface="+mj-lt"/>
              </a:rPr>
              <a:t>Slide 05</a:t>
            </a:r>
            <a:endParaRPr lang="en-ID" sz="2000" b="1" dirty="0">
              <a:solidFill>
                <a:schemeClr val="accent1"/>
              </a:solidFill>
              <a:latin typeface="+mj-lt"/>
            </a:endParaRPr>
          </a:p>
        </p:txBody>
      </p:sp>
      <p:cxnSp>
        <p:nvCxnSpPr>
          <p:cNvPr id="12" name="Straight Connector 11">
            <a:extLst>
              <a:ext uri="{FF2B5EF4-FFF2-40B4-BE49-F238E27FC236}">
                <a16:creationId xmlns:a16="http://schemas.microsoft.com/office/drawing/2014/main" id="{D6035416-2BB2-499A-9AAE-88D10266006C}"/>
              </a:ext>
            </a:extLst>
          </p:cNvPr>
          <p:cNvCxnSpPr>
            <a:cxnSpLocks/>
          </p:cNvCxnSpPr>
          <p:nvPr/>
        </p:nvCxnSpPr>
        <p:spPr>
          <a:xfrm>
            <a:off x="3145318" y="3849869"/>
            <a:ext cx="251587" cy="0"/>
          </a:xfrm>
          <a:prstGeom prst="line">
            <a:avLst/>
          </a:prstGeom>
          <a:ln w="6350"/>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656CC6F2-0AB8-40F5-8C72-7D0C853ADD3F}"/>
              </a:ext>
            </a:extLst>
          </p:cNvPr>
          <p:cNvSpPr txBox="1"/>
          <p:nvPr/>
        </p:nvSpPr>
        <p:spPr>
          <a:xfrm>
            <a:off x="3694242" y="5331014"/>
            <a:ext cx="2102381" cy="613886"/>
          </a:xfrm>
          <a:prstGeom prst="rect">
            <a:avLst/>
          </a:prstGeom>
          <a:noFill/>
        </p:spPr>
        <p:txBody>
          <a:bodyPr wrap="square" rtlCol="0" anchor="t">
            <a:spAutoFit/>
          </a:bodyPr>
          <a:lstStyle/>
          <a:p>
            <a:pPr>
              <a:lnSpc>
                <a:spcPct val="150000"/>
              </a:lnSpc>
            </a:pPr>
            <a:r>
              <a:rPr lang="en-US" sz="1200" dirty="0"/>
              <a:t>A wonderful serenity taken possession of my soul</a:t>
            </a:r>
          </a:p>
        </p:txBody>
      </p:sp>
      <p:sp>
        <p:nvSpPr>
          <p:cNvPr id="16" name="TextBox 15">
            <a:extLst>
              <a:ext uri="{FF2B5EF4-FFF2-40B4-BE49-F238E27FC236}">
                <a16:creationId xmlns:a16="http://schemas.microsoft.com/office/drawing/2014/main" id="{073E6BEB-741D-46F1-9617-44134D15BCBA}"/>
              </a:ext>
            </a:extLst>
          </p:cNvPr>
          <p:cNvSpPr txBox="1"/>
          <p:nvPr/>
        </p:nvSpPr>
        <p:spPr>
          <a:xfrm>
            <a:off x="3694242" y="4989828"/>
            <a:ext cx="1907193" cy="400110"/>
          </a:xfrm>
          <a:prstGeom prst="rect">
            <a:avLst/>
          </a:prstGeom>
          <a:noFill/>
        </p:spPr>
        <p:txBody>
          <a:bodyPr wrap="square" rtlCol="0">
            <a:spAutoFit/>
          </a:bodyPr>
          <a:lstStyle/>
          <a:p>
            <a:r>
              <a:rPr lang="en-US" sz="2000" b="1" dirty="0">
                <a:solidFill>
                  <a:schemeClr val="accent3"/>
                </a:solidFill>
                <a:latin typeface="+mj-lt"/>
              </a:rPr>
              <a:t>Description</a:t>
            </a:r>
            <a:endParaRPr lang="en-ID" sz="2000" b="1" dirty="0">
              <a:solidFill>
                <a:schemeClr val="accent3"/>
              </a:solidFill>
              <a:latin typeface="+mj-lt"/>
            </a:endParaRPr>
          </a:p>
        </p:txBody>
      </p:sp>
      <p:sp>
        <p:nvSpPr>
          <p:cNvPr id="17" name="TextBox 16">
            <a:extLst>
              <a:ext uri="{FF2B5EF4-FFF2-40B4-BE49-F238E27FC236}">
                <a16:creationId xmlns:a16="http://schemas.microsoft.com/office/drawing/2014/main" id="{24447041-A782-4ECC-9B1D-2DB7D8373246}"/>
              </a:ext>
            </a:extLst>
          </p:cNvPr>
          <p:cNvSpPr txBox="1"/>
          <p:nvPr/>
        </p:nvSpPr>
        <p:spPr>
          <a:xfrm>
            <a:off x="1801850" y="4989828"/>
            <a:ext cx="1568879" cy="400110"/>
          </a:xfrm>
          <a:prstGeom prst="rect">
            <a:avLst/>
          </a:prstGeom>
          <a:noFill/>
        </p:spPr>
        <p:txBody>
          <a:bodyPr wrap="square" rtlCol="0">
            <a:spAutoFit/>
          </a:bodyPr>
          <a:lstStyle/>
          <a:p>
            <a:r>
              <a:rPr lang="en-US" sz="2000" b="1" dirty="0">
                <a:solidFill>
                  <a:schemeClr val="accent3"/>
                </a:solidFill>
                <a:latin typeface="+mj-lt"/>
              </a:rPr>
              <a:t>Slide 14 </a:t>
            </a:r>
            <a:endParaRPr lang="en-ID" sz="2000" b="1" dirty="0">
              <a:solidFill>
                <a:schemeClr val="accent3"/>
              </a:solidFill>
              <a:latin typeface="+mj-lt"/>
            </a:endParaRPr>
          </a:p>
        </p:txBody>
      </p:sp>
      <p:cxnSp>
        <p:nvCxnSpPr>
          <p:cNvPr id="19" name="Straight Connector 18">
            <a:extLst>
              <a:ext uri="{FF2B5EF4-FFF2-40B4-BE49-F238E27FC236}">
                <a16:creationId xmlns:a16="http://schemas.microsoft.com/office/drawing/2014/main" id="{EBB65B2B-5493-4674-9F30-1BFBCDD2FCE4}"/>
              </a:ext>
            </a:extLst>
          </p:cNvPr>
          <p:cNvCxnSpPr>
            <a:cxnSpLocks/>
          </p:cNvCxnSpPr>
          <p:nvPr/>
        </p:nvCxnSpPr>
        <p:spPr>
          <a:xfrm>
            <a:off x="3145318" y="5192716"/>
            <a:ext cx="251587" cy="0"/>
          </a:xfrm>
          <a:prstGeom prst="line">
            <a:avLst/>
          </a:prstGeom>
          <a:ln w="6350">
            <a:solidFill>
              <a:schemeClr val="accent3"/>
            </a:solidFill>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2B540DEC-C210-4736-B2CB-7C679BEEEA6E}"/>
              </a:ext>
            </a:extLst>
          </p:cNvPr>
          <p:cNvSpPr txBox="1"/>
          <p:nvPr/>
        </p:nvSpPr>
        <p:spPr>
          <a:xfrm>
            <a:off x="8287769" y="3988167"/>
            <a:ext cx="2102381" cy="613886"/>
          </a:xfrm>
          <a:prstGeom prst="rect">
            <a:avLst/>
          </a:prstGeom>
          <a:noFill/>
        </p:spPr>
        <p:txBody>
          <a:bodyPr wrap="square" rtlCol="0" anchor="t">
            <a:spAutoFit/>
          </a:bodyPr>
          <a:lstStyle/>
          <a:p>
            <a:pPr>
              <a:lnSpc>
                <a:spcPct val="150000"/>
              </a:lnSpc>
            </a:pPr>
            <a:r>
              <a:rPr lang="en-US" sz="1200" dirty="0"/>
              <a:t>A wonderful serenity taken possession of my soul</a:t>
            </a:r>
          </a:p>
        </p:txBody>
      </p:sp>
      <p:sp>
        <p:nvSpPr>
          <p:cNvPr id="26" name="TextBox 25">
            <a:extLst>
              <a:ext uri="{FF2B5EF4-FFF2-40B4-BE49-F238E27FC236}">
                <a16:creationId xmlns:a16="http://schemas.microsoft.com/office/drawing/2014/main" id="{D1DD27BC-4A3E-4DA7-9DD2-C75E7CC7E25B}"/>
              </a:ext>
            </a:extLst>
          </p:cNvPr>
          <p:cNvSpPr txBox="1"/>
          <p:nvPr/>
        </p:nvSpPr>
        <p:spPr>
          <a:xfrm>
            <a:off x="8287769" y="3646981"/>
            <a:ext cx="1907193" cy="400110"/>
          </a:xfrm>
          <a:prstGeom prst="rect">
            <a:avLst/>
          </a:prstGeom>
          <a:noFill/>
        </p:spPr>
        <p:txBody>
          <a:bodyPr wrap="square" rtlCol="0">
            <a:spAutoFit/>
          </a:bodyPr>
          <a:lstStyle/>
          <a:p>
            <a:r>
              <a:rPr lang="en-US" sz="2000" b="1" dirty="0">
                <a:solidFill>
                  <a:schemeClr val="accent2"/>
                </a:solidFill>
                <a:latin typeface="+mj-lt"/>
              </a:rPr>
              <a:t>Description</a:t>
            </a:r>
            <a:endParaRPr lang="en-ID" sz="2000" b="1" dirty="0">
              <a:solidFill>
                <a:schemeClr val="accent2"/>
              </a:solidFill>
              <a:latin typeface="+mj-lt"/>
            </a:endParaRPr>
          </a:p>
        </p:txBody>
      </p:sp>
      <p:sp>
        <p:nvSpPr>
          <p:cNvPr id="27" name="TextBox 26">
            <a:extLst>
              <a:ext uri="{FF2B5EF4-FFF2-40B4-BE49-F238E27FC236}">
                <a16:creationId xmlns:a16="http://schemas.microsoft.com/office/drawing/2014/main" id="{E955BB1E-67AF-4550-8018-D3AD0FB84B35}"/>
              </a:ext>
            </a:extLst>
          </p:cNvPr>
          <p:cNvSpPr txBox="1"/>
          <p:nvPr/>
        </p:nvSpPr>
        <p:spPr>
          <a:xfrm>
            <a:off x="6395377" y="3646981"/>
            <a:ext cx="1568879" cy="400110"/>
          </a:xfrm>
          <a:prstGeom prst="rect">
            <a:avLst/>
          </a:prstGeom>
          <a:noFill/>
        </p:spPr>
        <p:txBody>
          <a:bodyPr wrap="square" rtlCol="0">
            <a:spAutoFit/>
          </a:bodyPr>
          <a:lstStyle/>
          <a:p>
            <a:r>
              <a:rPr lang="en-US" sz="2000" b="1" dirty="0">
                <a:solidFill>
                  <a:schemeClr val="accent2"/>
                </a:solidFill>
                <a:latin typeface="+mj-lt"/>
              </a:rPr>
              <a:t>Slide 05</a:t>
            </a:r>
            <a:endParaRPr lang="en-ID" sz="2000" b="1" dirty="0">
              <a:solidFill>
                <a:schemeClr val="accent2"/>
              </a:solidFill>
              <a:latin typeface="+mj-lt"/>
            </a:endParaRPr>
          </a:p>
        </p:txBody>
      </p:sp>
      <p:cxnSp>
        <p:nvCxnSpPr>
          <p:cNvPr id="28" name="Straight Connector 27">
            <a:extLst>
              <a:ext uri="{FF2B5EF4-FFF2-40B4-BE49-F238E27FC236}">
                <a16:creationId xmlns:a16="http://schemas.microsoft.com/office/drawing/2014/main" id="{20C03B83-6BD3-42F8-9E6D-CC9FF38F3314}"/>
              </a:ext>
            </a:extLst>
          </p:cNvPr>
          <p:cNvCxnSpPr>
            <a:cxnSpLocks/>
          </p:cNvCxnSpPr>
          <p:nvPr/>
        </p:nvCxnSpPr>
        <p:spPr>
          <a:xfrm>
            <a:off x="7738845" y="3840991"/>
            <a:ext cx="251587"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D97B394A-B14F-4DE3-955D-68770A966BB8}"/>
              </a:ext>
            </a:extLst>
          </p:cNvPr>
          <p:cNvSpPr txBox="1"/>
          <p:nvPr/>
        </p:nvSpPr>
        <p:spPr>
          <a:xfrm>
            <a:off x="8287769" y="5331014"/>
            <a:ext cx="2102381" cy="613886"/>
          </a:xfrm>
          <a:prstGeom prst="rect">
            <a:avLst/>
          </a:prstGeom>
          <a:noFill/>
        </p:spPr>
        <p:txBody>
          <a:bodyPr wrap="square" rtlCol="0" anchor="t">
            <a:spAutoFit/>
          </a:bodyPr>
          <a:lstStyle/>
          <a:p>
            <a:pPr>
              <a:lnSpc>
                <a:spcPct val="150000"/>
              </a:lnSpc>
            </a:pPr>
            <a:r>
              <a:rPr lang="en-US" sz="1200" dirty="0"/>
              <a:t>A wonderful serenity taken possession of my soul</a:t>
            </a:r>
          </a:p>
        </p:txBody>
      </p:sp>
      <p:sp>
        <p:nvSpPr>
          <p:cNvPr id="30" name="TextBox 29">
            <a:extLst>
              <a:ext uri="{FF2B5EF4-FFF2-40B4-BE49-F238E27FC236}">
                <a16:creationId xmlns:a16="http://schemas.microsoft.com/office/drawing/2014/main" id="{12D5C7AA-8B38-4385-B6E2-93ACFD4B4C1B}"/>
              </a:ext>
            </a:extLst>
          </p:cNvPr>
          <p:cNvSpPr txBox="1"/>
          <p:nvPr/>
        </p:nvSpPr>
        <p:spPr>
          <a:xfrm>
            <a:off x="8287769" y="4989828"/>
            <a:ext cx="1907193" cy="400110"/>
          </a:xfrm>
          <a:prstGeom prst="rect">
            <a:avLst/>
          </a:prstGeom>
          <a:noFill/>
        </p:spPr>
        <p:txBody>
          <a:bodyPr wrap="square" rtlCol="0">
            <a:spAutoFit/>
          </a:bodyPr>
          <a:lstStyle/>
          <a:p>
            <a:r>
              <a:rPr lang="en-US" sz="2000" b="1" dirty="0">
                <a:solidFill>
                  <a:schemeClr val="accent4"/>
                </a:solidFill>
                <a:latin typeface="+mj-lt"/>
              </a:rPr>
              <a:t>Description</a:t>
            </a:r>
            <a:endParaRPr lang="en-ID" sz="2000" b="1" dirty="0">
              <a:solidFill>
                <a:schemeClr val="accent4"/>
              </a:solidFill>
              <a:latin typeface="+mj-lt"/>
            </a:endParaRPr>
          </a:p>
        </p:txBody>
      </p:sp>
      <p:sp>
        <p:nvSpPr>
          <p:cNvPr id="31" name="TextBox 30">
            <a:extLst>
              <a:ext uri="{FF2B5EF4-FFF2-40B4-BE49-F238E27FC236}">
                <a16:creationId xmlns:a16="http://schemas.microsoft.com/office/drawing/2014/main" id="{F5CEFCDC-BC1B-4305-B79D-652F007118AF}"/>
              </a:ext>
            </a:extLst>
          </p:cNvPr>
          <p:cNvSpPr txBox="1"/>
          <p:nvPr/>
        </p:nvSpPr>
        <p:spPr>
          <a:xfrm>
            <a:off x="6395377" y="4989828"/>
            <a:ext cx="1568879" cy="400110"/>
          </a:xfrm>
          <a:prstGeom prst="rect">
            <a:avLst/>
          </a:prstGeom>
          <a:noFill/>
        </p:spPr>
        <p:txBody>
          <a:bodyPr wrap="square" rtlCol="0">
            <a:spAutoFit/>
          </a:bodyPr>
          <a:lstStyle/>
          <a:p>
            <a:r>
              <a:rPr lang="en-US" sz="2000" b="1" dirty="0">
                <a:solidFill>
                  <a:schemeClr val="accent4"/>
                </a:solidFill>
                <a:latin typeface="+mj-lt"/>
              </a:rPr>
              <a:t>Slide 14 </a:t>
            </a:r>
            <a:endParaRPr lang="en-ID" sz="2000" b="1" dirty="0">
              <a:solidFill>
                <a:schemeClr val="accent4"/>
              </a:solidFill>
              <a:latin typeface="+mj-lt"/>
            </a:endParaRPr>
          </a:p>
        </p:txBody>
      </p:sp>
      <p:cxnSp>
        <p:nvCxnSpPr>
          <p:cNvPr id="32" name="Straight Connector 31">
            <a:extLst>
              <a:ext uri="{FF2B5EF4-FFF2-40B4-BE49-F238E27FC236}">
                <a16:creationId xmlns:a16="http://schemas.microsoft.com/office/drawing/2014/main" id="{78D66647-9751-40AA-83F6-E4DF09532C26}"/>
              </a:ext>
            </a:extLst>
          </p:cNvPr>
          <p:cNvCxnSpPr>
            <a:cxnSpLocks/>
          </p:cNvCxnSpPr>
          <p:nvPr/>
        </p:nvCxnSpPr>
        <p:spPr>
          <a:xfrm>
            <a:off x="7738845" y="5183838"/>
            <a:ext cx="251587" cy="0"/>
          </a:xfrm>
          <a:prstGeom prst="line">
            <a:avLst/>
          </a:prstGeom>
          <a:ln w="6350">
            <a:solidFill>
              <a:schemeClr val="accent4"/>
            </a:solidFill>
          </a:ln>
        </p:spPr>
        <p:style>
          <a:lnRef idx="1">
            <a:schemeClr val="accent1"/>
          </a:lnRef>
          <a:fillRef idx="0">
            <a:schemeClr val="accent1"/>
          </a:fillRef>
          <a:effectRef idx="0">
            <a:schemeClr val="accent1"/>
          </a:effectRef>
          <a:fontRef idx="minor">
            <a:schemeClr val="tx1"/>
          </a:fontRef>
        </p:style>
      </p:cxnSp>
      <p:grpSp>
        <p:nvGrpSpPr>
          <p:cNvPr id="47" name="Group 46">
            <a:extLst>
              <a:ext uri="{FF2B5EF4-FFF2-40B4-BE49-F238E27FC236}">
                <a16:creationId xmlns:a16="http://schemas.microsoft.com/office/drawing/2014/main" id="{6B8FC51F-49D0-4CF4-A17F-1E7FF849191F}"/>
              </a:ext>
            </a:extLst>
          </p:cNvPr>
          <p:cNvGrpSpPr/>
          <p:nvPr/>
        </p:nvGrpSpPr>
        <p:grpSpPr>
          <a:xfrm flipH="1">
            <a:off x="11736280" y="6144108"/>
            <a:ext cx="75882" cy="340360"/>
            <a:chOff x="9907480" y="461639"/>
            <a:chExt cx="97654" cy="438014"/>
          </a:xfrm>
        </p:grpSpPr>
        <p:sp>
          <p:nvSpPr>
            <p:cNvPr id="48" name="Oval 47">
              <a:extLst>
                <a:ext uri="{FF2B5EF4-FFF2-40B4-BE49-F238E27FC236}">
                  <a16:creationId xmlns:a16="http://schemas.microsoft.com/office/drawing/2014/main" id="{DB5027D1-9FFE-4DF9-AD49-F2CB0FE1A0FB}"/>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9" name="Oval 48">
              <a:extLst>
                <a:ext uri="{FF2B5EF4-FFF2-40B4-BE49-F238E27FC236}">
                  <a16:creationId xmlns:a16="http://schemas.microsoft.com/office/drawing/2014/main" id="{1DAA6402-D36F-441F-B645-ADC32C84C102}"/>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0" name="Oval 49">
              <a:extLst>
                <a:ext uri="{FF2B5EF4-FFF2-40B4-BE49-F238E27FC236}">
                  <a16:creationId xmlns:a16="http://schemas.microsoft.com/office/drawing/2014/main" id="{BCFFF354-312B-47A5-B433-131789A726E4}"/>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38" name="Group 37">
            <a:extLst>
              <a:ext uri="{FF2B5EF4-FFF2-40B4-BE49-F238E27FC236}">
                <a16:creationId xmlns:a16="http://schemas.microsoft.com/office/drawing/2014/main" id="{A9701849-F94E-442F-8CF7-21B2261C4FBF}"/>
              </a:ext>
            </a:extLst>
          </p:cNvPr>
          <p:cNvGrpSpPr/>
          <p:nvPr/>
        </p:nvGrpSpPr>
        <p:grpSpPr>
          <a:xfrm>
            <a:off x="342656" y="351039"/>
            <a:ext cx="675098" cy="128804"/>
            <a:chOff x="3591836" y="2985608"/>
            <a:chExt cx="4510140" cy="860501"/>
          </a:xfrm>
          <a:solidFill>
            <a:schemeClr val="tx1"/>
          </a:solidFill>
        </p:grpSpPr>
        <p:sp>
          <p:nvSpPr>
            <p:cNvPr id="39" name="Freeform: Shape 38">
              <a:extLst>
                <a:ext uri="{FF2B5EF4-FFF2-40B4-BE49-F238E27FC236}">
                  <a16:creationId xmlns:a16="http://schemas.microsoft.com/office/drawing/2014/main" id="{9C733F5F-66CF-40EE-863D-F68665446FAE}"/>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E4E34D04-023F-4A6A-87C8-3B1FDD83C8CF}"/>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E8245020-6A27-43AE-A792-5D28559FB4B5}"/>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1AC40323-28F3-4D9E-9E89-FCC809784F04}"/>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31CB8505-0CA1-4FB6-8FAF-DBEE8891BA30}"/>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55" name="Freeform: Shape 54">
              <a:extLst>
                <a:ext uri="{FF2B5EF4-FFF2-40B4-BE49-F238E27FC236}">
                  <a16:creationId xmlns:a16="http://schemas.microsoft.com/office/drawing/2014/main" id="{A554227E-9A67-462F-AE70-D9E2886DD1B4}"/>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
        <p:nvSpPr>
          <p:cNvPr id="4" name="Title 3">
            <a:extLst>
              <a:ext uri="{FF2B5EF4-FFF2-40B4-BE49-F238E27FC236}">
                <a16:creationId xmlns:a16="http://schemas.microsoft.com/office/drawing/2014/main" id="{B0A4262D-88C0-40AF-BBFA-6D543033B2EE}"/>
              </a:ext>
            </a:extLst>
          </p:cNvPr>
          <p:cNvSpPr>
            <a:spLocks noGrp="1"/>
          </p:cNvSpPr>
          <p:nvPr>
            <p:ph type="title"/>
          </p:nvPr>
        </p:nvSpPr>
        <p:spPr/>
        <p:txBody>
          <a:bodyPr/>
          <a:lstStyle/>
          <a:p>
            <a:r>
              <a:rPr lang="en-US" sz="4400" b="1" dirty="0">
                <a:solidFill>
                  <a:schemeClr val="bg2"/>
                </a:solidFill>
                <a:latin typeface="+mj-lt"/>
              </a:rPr>
              <a:t>Agenda For Today</a:t>
            </a:r>
            <a:endParaRPr lang="en-ID" dirty="0"/>
          </a:p>
        </p:txBody>
      </p:sp>
      <p:sp>
        <p:nvSpPr>
          <p:cNvPr id="7" name="Freeform: Shape 6">
            <a:extLst>
              <a:ext uri="{FF2B5EF4-FFF2-40B4-BE49-F238E27FC236}">
                <a16:creationId xmlns:a16="http://schemas.microsoft.com/office/drawing/2014/main" id="{3FD03D16-3B5A-4183-9B53-97EF5DA25BE3}"/>
              </a:ext>
            </a:extLst>
          </p:cNvPr>
          <p:cNvSpPr/>
          <p:nvPr/>
        </p:nvSpPr>
        <p:spPr>
          <a:xfrm>
            <a:off x="7738845" y="200020"/>
            <a:ext cx="1751439" cy="17514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4" name="TextBox 33">
            <a:extLst>
              <a:ext uri="{FF2B5EF4-FFF2-40B4-BE49-F238E27FC236}">
                <a16:creationId xmlns:a16="http://schemas.microsoft.com/office/drawing/2014/main" id="{6C1F3B00-2B4F-4A0F-9899-65AE70777D10}"/>
              </a:ext>
            </a:extLst>
          </p:cNvPr>
          <p:cNvSpPr txBox="1"/>
          <p:nvPr/>
        </p:nvSpPr>
        <p:spPr>
          <a:xfrm>
            <a:off x="1801850" y="2018506"/>
            <a:ext cx="5007323" cy="615553"/>
          </a:xfrm>
          <a:prstGeom prst="rect">
            <a:avLst/>
          </a:prstGeom>
          <a:noFill/>
        </p:spPr>
        <p:txBody>
          <a:bodyPr wrap="square" rtlCol="0">
            <a:spAutoFit/>
          </a:bodyPr>
          <a:lstStyle/>
          <a:p>
            <a:pPr>
              <a:lnSpc>
                <a:spcPct val="150000"/>
              </a:lnSpc>
            </a:pPr>
            <a:r>
              <a:rPr lang="en-US" sz="1200" dirty="0">
                <a:solidFill>
                  <a:schemeClr val="bg2"/>
                </a:solidFill>
              </a:rPr>
              <a:t>A wonderful serenity has taken possession of my entire soul, like these sweet mornings of spring which I enjoy with my whole heart alone</a:t>
            </a:r>
          </a:p>
        </p:txBody>
      </p:sp>
    </p:spTree>
    <p:extLst>
      <p:ext uri="{BB962C8B-B14F-4D97-AF65-F5344CB8AC3E}">
        <p14:creationId xmlns:p14="http://schemas.microsoft.com/office/powerpoint/2010/main" val="4281886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left)">
                                      <p:cBhvr>
                                        <p:cTn id="7" dur="500"/>
                                        <p:tgtEl>
                                          <p:spTgt spid="38"/>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47"/>
                                        </p:tgtEl>
                                        <p:attrNameLst>
                                          <p:attrName>style.visibility</p:attrName>
                                        </p:attrNameLst>
                                      </p:cBhvr>
                                      <p:to>
                                        <p:strVal val="visible"/>
                                      </p:to>
                                    </p:set>
                                    <p:animEffect transition="in" filter="wipe(up)">
                                      <p:cBhvr>
                                        <p:cTn id="11" dur="500"/>
                                        <p:tgtEl>
                                          <p:spTgt spid="4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500"/>
                                        <p:tgtEl>
                                          <p:spTgt spid="4"/>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wipe(left)">
                                      <p:cBhvr>
                                        <p:cTn id="23" dur="500"/>
                                        <p:tgtEl>
                                          <p:spTgt spid="34"/>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500"/>
                                        <p:tgtEl>
                                          <p:spTgt spid="10"/>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wipe(left)">
                                      <p:cBhvr>
                                        <p:cTn id="30" dur="500"/>
                                        <p:tgtEl>
                                          <p:spTgt spid="17"/>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27"/>
                                        </p:tgtEl>
                                        <p:attrNameLst>
                                          <p:attrName>style.visibility</p:attrName>
                                        </p:attrNameLst>
                                      </p:cBhvr>
                                      <p:to>
                                        <p:strVal val="visible"/>
                                      </p:to>
                                    </p:set>
                                    <p:animEffect transition="in" filter="wipe(left)">
                                      <p:cBhvr>
                                        <p:cTn id="33" dur="500"/>
                                        <p:tgtEl>
                                          <p:spTgt spid="27"/>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wipe(left)">
                                      <p:cBhvr>
                                        <p:cTn id="36" dur="500"/>
                                        <p:tgtEl>
                                          <p:spTgt spid="31"/>
                                        </p:tgtEl>
                                      </p:cBhvr>
                                    </p:animEffect>
                                  </p:childTnLst>
                                </p:cTn>
                              </p:par>
                            </p:childTnLst>
                          </p:cTn>
                        </p:par>
                        <p:par>
                          <p:cTn id="37" fill="hold">
                            <p:stCondLst>
                              <p:cond delay="3000"/>
                            </p:stCondLst>
                            <p:childTnLst>
                              <p:par>
                                <p:cTn id="38" presetID="22" presetClass="entr" presetSubtype="8" fill="hold"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left)">
                                      <p:cBhvr>
                                        <p:cTn id="40" dur="500"/>
                                        <p:tgtEl>
                                          <p:spTgt spid="12"/>
                                        </p:tgtEl>
                                      </p:cBhvr>
                                    </p:animEffect>
                                  </p:childTnLst>
                                </p:cTn>
                              </p:par>
                              <p:par>
                                <p:cTn id="41" presetID="22" presetClass="entr" presetSubtype="8" fill="hold" nodeType="with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left)">
                                      <p:cBhvr>
                                        <p:cTn id="43" dur="500"/>
                                        <p:tgtEl>
                                          <p:spTgt spid="19"/>
                                        </p:tgtEl>
                                      </p:cBhvr>
                                    </p:animEffect>
                                  </p:childTnLst>
                                </p:cTn>
                              </p:par>
                              <p:par>
                                <p:cTn id="44" presetID="22" presetClass="entr" presetSubtype="8" fill="hold" nodeType="with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wipe(left)">
                                      <p:cBhvr>
                                        <p:cTn id="46" dur="500"/>
                                        <p:tgtEl>
                                          <p:spTgt spid="28"/>
                                        </p:tgtEl>
                                      </p:cBhvr>
                                    </p:animEffect>
                                  </p:childTnLst>
                                </p:cTn>
                              </p:par>
                              <p:par>
                                <p:cTn id="47" presetID="22" presetClass="entr" presetSubtype="8" fill="hold" nodeType="withEffect">
                                  <p:stCondLst>
                                    <p:cond delay="0"/>
                                  </p:stCondLst>
                                  <p:childTnLst>
                                    <p:set>
                                      <p:cBhvr>
                                        <p:cTn id="48" dur="1" fill="hold">
                                          <p:stCondLst>
                                            <p:cond delay="0"/>
                                          </p:stCondLst>
                                        </p:cTn>
                                        <p:tgtEl>
                                          <p:spTgt spid="32"/>
                                        </p:tgtEl>
                                        <p:attrNameLst>
                                          <p:attrName>style.visibility</p:attrName>
                                        </p:attrNameLst>
                                      </p:cBhvr>
                                      <p:to>
                                        <p:strVal val="visible"/>
                                      </p:to>
                                    </p:set>
                                    <p:animEffect transition="in" filter="wipe(left)">
                                      <p:cBhvr>
                                        <p:cTn id="49" dur="500"/>
                                        <p:tgtEl>
                                          <p:spTgt spid="32"/>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9"/>
                                        </p:tgtEl>
                                        <p:attrNameLst>
                                          <p:attrName>style.visibility</p:attrName>
                                        </p:attrNameLst>
                                      </p:cBhvr>
                                      <p:to>
                                        <p:strVal val="visible"/>
                                      </p:to>
                                    </p:set>
                                    <p:animEffect transition="in" filter="wipe(left)">
                                      <p:cBhvr>
                                        <p:cTn id="53" dur="500"/>
                                        <p:tgtEl>
                                          <p:spTgt spid="9"/>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wipe(left)">
                                      <p:cBhvr>
                                        <p:cTn id="56" dur="500"/>
                                        <p:tgtEl>
                                          <p:spTgt spid="16"/>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26"/>
                                        </p:tgtEl>
                                        <p:attrNameLst>
                                          <p:attrName>style.visibility</p:attrName>
                                        </p:attrNameLst>
                                      </p:cBhvr>
                                      <p:to>
                                        <p:strVal val="visible"/>
                                      </p:to>
                                    </p:set>
                                    <p:animEffect transition="in" filter="wipe(left)">
                                      <p:cBhvr>
                                        <p:cTn id="59" dur="500"/>
                                        <p:tgtEl>
                                          <p:spTgt spid="26"/>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30"/>
                                        </p:tgtEl>
                                        <p:attrNameLst>
                                          <p:attrName>style.visibility</p:attrName>
                                        </p:attrNameLst>
                                      </p:cBhvr>
                                      <p:to>
                                        <p:strVal val="visible"/>
                                      </p:to>
                                    </p:set>
                                    <p:animEffect transition="in" filter="wipe(left)">
                                      <p:cBhvr>
                                        <p:cTn id="62" dur="500"/>
                                        <p:tgtEl>
                                          <p:spTgt spid="30"/>
                                        </p:tgtEl>
                                      </p:cBhvr>
                                    </p:animEffect>
                                  </p:childTnLst>
                                </p:cTn>
                              </p:par>
                            </p:childTnLst>
                          </p:cTn>
                        </p:par>
                        <p:par>
                          <p:cTn id="63" fill="hold">
                            <p:stCondLst>
                              <p:cond delay="4000"/>
                            </p:stCondLst>
                            <p:childTnLst>
                              <p:par>
                                <p:cTn id="64" presetID="22" presetClass="entr" presetSubtype="8" fill="hold" grpId="0" nodeType="afterEffect">
                                  <p:stCondLst>
                                    <p:cond delay="0"/>
                                  </p:stCondLst>
                                  <p:childTnLst>
                                    <p:set>
                                      <p:cBhvr>
                                        <p:cTn id="65" dur="1" fill="hold">
                                          <p:stCondLst>
                                            <p:cond delay="0"/>
                                          </p:stCondLst>
                                        </p:cTn>
                                        <p:tgtEl>
                                          <p:spTgt spid="8"/>
                                        </p:tgtEl>
                                        <p:attrNameLst>
                                          <p:attrName>style.visibility</p:attrName>
                                        </p:attrNameLst>
                                      </p:cBhvr>
                                      <p:to>
                                        <p:strVal val="visible"/>
                                      </p:to>
                                    </p:set>
                                    <p:animEffect transition="in" filter="wipe(left)">
                                      <p:cBhvr>
                                        <p:cTn id="66" dur="500"/>
                                        <p:tgtEl>
                                          <p:spTgt spid="8"/>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15"/>
                                        </p:tgtEl>
                                        <p:attrNameLst>
                                          <p:attrName>style.visibility</p:attrName>
                                        </p:attrNameLst>
                                      </p:cBhvr>
                                      <p:to>
                                        <p:strVal val="visible"/>
                                      </p:to>
                                    </p:set>
                                    <p:animEffect transition="in" filter="wipe(left)">
                                      <p:cBhvr>
                                        <p:cTn id="69" dur="500"/>
                                        <p:tgtEl>
                                          <p:spTgt spid="15"/>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wipe(left)">
                                      <p:cBhvr>
                                        <p:cTn id="72" dur="500"/>
                                        <p:tgtEl>
                                          <p:spTgt spid="25"/>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29"/>
                                        </p:tgtEl>
                                        <p:attrNameLst>
                                          <p:attrName>style.visibility</p:attrName>
                                        </p:attrNameLst>
                                      </p:cBhvr>
                                      <p:to>
                                        <p:strVal val="visible"/>
                                      </p:to>
                                    </p:set>
                                    <p:animEffect transition="in" filter="wipe(left)">
                                      <p:cBhvr>
                                        <p:cTn id="75" dur="500"/>
                                        <p:tgtEl>
                                          <p:spTgt spid="29"/>
                                        </p:tgtEl>
                                      </p:cBhvr>
                                    </p:animEffect>
                                  </p:childTnLst>
                                </p:cTn>
                              </p:par>
                            </p:childTnLst>
                          </p:cTn>
                        </p:par>
                        <p:par>
                          <p:cTn id="76" fill="hold">
                            <p:stCondLst>
                              <p:cond delay="4500"/>
                            </p:stCondLst>
                            <p:childTnLst>
                              <p:par>
                                <p:cTn id="77" presetID="10" presetClass="entr" presetSubtype="0" fill="hold" grpId="0" nodeType="afterEffect">
                                  <p:stCondLst>
                                    <p:cond delay="0"/>
                                  </p:stCondLst>
                                  <p:childTnLst>
                                    <p:set>
                                      <p:cBhvr>
                                        <p:cTn id="78" dur="1" fill="hold">
                                          <p:stCondLst>
                                            <p:cond delay="0"/>
                                          </p:stCondLst>
                                        </p:cTn>
                                        <p:tgtEl>
                                          <p:spTgt spid="7"/>
                                        </p:tgtEl>
                                        <p:attrNameLst>
                                          <p:attrName>style.visibility</p:attrName>
                                        </p:attrNameLst>
                                      </p:cBhvr>
                                      <p:to>
                                        <p:strVal val="visible"/>
                                      </p:to>
                                    </p:set>
                                    <p:animEffect transition="in" filter="fade">
                                      <p:cBhvr>
                                        <p:cTn id="79" dur="500"/>
                                        <p:tgtEl>
                                          <p:spTgt spid="7"/>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5"/>
                                        </p:tgtEl>
                                        <p:attrNameLst>
                                          <p:attrName>style.visibility</p:attrName>
                                        </p:attrNameLst>
                                      </p:cBhvr>
                                      <p:to>
                                        <p:strVal val="visible"/>
                                      </p:to>
                                    </p:set>
                                    <p:animEffect transition="in" filter="fade">
                                      <p:cBhvr>
                                        <p:cTn id="82" dur="500"/>
                                        <p:tgtEl>
                                          <p:spTgt spid="5"/>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56"/>
                                        </p:tgtEl>
                                        <p:attrNameLst>
                                          <p:attrName>style.visibility</p:attrName>
                                        </p:attrNameLst>
                                      </p:cBhvr>
                                      <p:to>
                                        <p:strVal val="visible"/>
                                      </p:to>
                                    </p:set>
                                    <p:animEffect transition="in" filter="fade">
                                      <p:cBhvr>
                                        <p:cTn id="85"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56" grpId="0" animBg="1"/>
      <p:bldP spid="8" grpId="0"/>
      <p:bldP spid="9" grpId="0"/>
      <p:bldP spid="10" grpId="0"/>
      <p:bldP spid="15" grpId="0"/>
      <p:bldP spid="16" grpId="0"/>
      <p:bldP spid="17" grpId="0"/>
      <p:bldP spid="25" grpId="0"/>
      <p:bldP spid="26" grpId="0"/>
      <p:bldP spid="27" grpId="0"/>
      <p:bldP spid="29" grpId="0"/>
      <p:bldP spid="30" grpId="0"/>
      <p:bldP spid="31" grpId="0"/>
      <p:bldP spid="4" grpId="0"/>
      <p:bldP spid="7" grpId="0" animBg="1"/>
      <p:bldP spid="3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Shape 19">
            <a:extLst>
              <a:ext uri="{FF2B5EF4-FFF2-40B4-BE49-F238E27FC236}">
                <a16:creationId xmlns:a16="http://schemas.microsoft.com/office/drawing/2014/main" id="{488B56CE-30D7-4E10-BCB7-5AD183A81A0E}"/>
              </a:ext>
            </a:extLst>
          </p:cNvPr>
          <p:cNvSpPr/>
          <p:nvPr/>
        </p:nvSpPr>
        <p:spPr>
          <a:xfrm>
            <a:off x="4228857" y="339508"/>
            <a:ext cx="1600687" cy="160068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pic>
        <p:nvPicPr>
          <p:cNvPr id="38" name="PpHolder2">
            <a:extLst>
              <a:ext uri="{FF2B5EF4-FFF2-40B4-BE49-F238E27FC236}">
                <a16:creationId xmlns:a16="http://schemas.microsoft.com/office/drawing/2014/main" id="{BA862602-367D-4268-B270-634422A98837}"/>
              </a:ext>
            </a:extLst>
          </p:cNvPr>
          <p:cNvPicPr>
            <a:picLocks/>
          </p:cNvPicPr>
          <p:nvPr/>
        </p:nvPicPr>
        <p:blipFill>
          <a:blip r:embed="rId2"/>
          <a:srcRect r="72500"/>
          <a:stretch>
            <a:fillRect/>
          </a:stretch>
        </p:blipFill>
        <p:spPr>
          <a:xfrm>
            <a:off x="0" y="0"/>
            <a:ext cx="3352800" cy="6858000"/>
          </a:xfrm>
          <a:custGeom>
            <a:avLst/>
            <a:gdLst>
              <a:gd name="connsiteX0" fmla="*/ 0 w 3352800"/>
              <a:gd name="connsiteY0" fmla="*/ 0 h 6858000"/>
              <a:gd name="connsiteX1" fmla="*/ 3352800 w 3352800"/>
              <a:gd name="connsiteY1" fmla="*/ 0 h 6858000"/>
              <a:gd name="connsiteX2" fmla="*/ 3352800 w 3352800"/>
              <a:gd name="connsiteY2" fmla="*/ 6858000 h 6858000"/>
              <a:gd name="connsiteX3" fmla="*/ 0 w 33528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352800" h="6858000">
                <a:moveTo>
                  <a:pt x="0" y="0"/>
                </a:moveTo>
                <a:lnTo>
                  <a:pt x="3352800" y="0"/>
                </a:lnTo>
                <a:lnTo>
                  <a:pt x="3352800" y="6858000"/>
                </a:lnTo>
                <a:lnTo>
                  <a:pt x="0" y="6858000"/>
                </a:lnTo>
                <a:close/>
              </a:path>
            </a:pathLst>
          </a:custGeom>
        </p:spPr>
      </p:pic>
      <p:sp>
        <p:nvSpPr>
          <p:cNvPr id="15" name="Title 14">
            <a:extLst>
              <a:ext uri="{FF2B5EF4-FFF2-40B4-BE49-F238E27FC236}">
                <a16:creationId xmlns:a16="http://schemas.microsoft.com/office/drawing/2014/main" id="{8DC8C76B-4EEC-4FA3-A1A7-1D112B5D4061}"/>
              </a:ext>
            </a:extLst>
          </p:cNvPr>
          <p:cNvSpPr>
            <a:spLocks noGrp="1"/>
          </p:cNvSpPr>
          <p:nvPr>
            <p:ph type="title"/>
          </p:nvPr>
        </p:nvSpPr>
        <p:spPr/>
        <p:txBody>
          <a:bodyPr/>
          <a:lstStyle/>
          <a:p>
            <a:r>
              <a:rPr lang="en-US" sz="4400" b="1" dirty="0">
                <a:latin typeface="+mj-lt"/>
              </a:rPr>
              <a:t>Our Office Gallery</a:t>
            </a:r>
            <a:endParaRPr lang="en-ID" dirty="0"/>
          </a:p>
        </p:txBody>
      </p:sp>
      <p:sp>
        <p:nvSpPr>
          <p:cNvPr id="2" name="Rectangle: Rounded Corners 1">
            <a:extLst>
              <a:ext uri="{FF2B5EF4-FFF2-40B4-BE49-F238E27FC236}">
                <a16:creationId xmlns:a16="http://schemas.microsoft.com/office/drawing/2014/main" id="{6128BB98-B4F6-4E73-B3E4-65C5D7ABC108}"/>
              </a:ext>
            </a:extLst>
          </p:cNvPr>
          <p:cNvSpPr/>
          <p:nvPr/>
        </p:nvSpPr>
        <p:spPr>
          <a:xfrm>
            <a:off x="1217612" y="990600"/>
            <a:ext cx="3963988" cy="4876800"/>
          </a:xfrm>
          <a:prstGeom prst="roundRect">
            <a:avLst>
              <a:gd name="adj" fmla="val 457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15">
            <a:extLst>
              <a:ext uri="{FF2B5EF4-FFF2-40B4-BE49-F238E27FC236}">
                <a16:creationId xmlns:a16="http://schemas.microsoft.com/office/drawing/2014/main" id="{062A1446-4AA0-4F15-8B0F-201839A22D68}"/>
              </a:ext>
            </a:extLst>
          </p:cNvPr>
          <p:cNvGrpSpPr/>
          <p:nvPr/>
        </p:nvGrpSpPr>
        <p:grpSpPr>
          <a:xfrm flipH="1">
            <a:off x="11736280" y="6144108"/>
            <a:ext cx="75882" cy="340360"/>
            <a:chOff x="9907480" y="461639"/>
            <a:chExt cx="97654" cy="438014"/>
          </a:xfrm>
        </p:grpSpPr>
        <p:sp>
          <p:nvSpPr>
            <p:cNvPr id="17" name="Oval 16">
              <a:extLst>
                <a:ext uri="{FF2B5EF4-FFF2-40B4-BE49-F238E27FC236}">
                  <a16:creationId xmlns:a16="http://schemas.microsoft.com/office/drawing/2014/main" id="{C685613E-992E-4F4E-A52F-C9FAD3759151}"/>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8" name="Oval 17">
              <a:extLst>
                <a:ext uri="{FF2B5EF4-FFF2-40B4-BE49-F238E27FC236}">
                  <a16:creationId xmlns:a16="http://schemas.microsoft.com/office/drawing/2014/main" id="{A98FC955-3861-4CF6-BFAA-BF5D1AB7FF91}"/>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9" name="Oval 18">
              <a:extLst>
                <a:ext uri="{FF2B5EF4-FFF2-40B4-BE49-F238E27FC236}">
                  <a16:creationId xmlns:a16="http://schemas.microsoft.com/office/drawing/2014/main" id="{0C9BEB0C-32F0-4CE7-AAA9-6C342E40D43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21" name="Freeform: Shape 20">
            <a:extLst>
              <a:ext uri="{FF2B5EF4-FFF2-40B4-BE49-F238E27FC236}">
                <a16:creationId xmlns:a16="http://schemas.microsoft.com/office/drawing/2014/main" id="{FA83508A-18FD-4109-8D40-CFE24041599B}"/>
              </a:ext>
            </a:extLst>
          </p:cNvPr>
          <p:cNvSpPr/>
          <p:nvPr/>
        </p:nvSpPr>
        <p:spPr>
          <a:xfrm>
            <a:off x="9895260" y="790493"/>
            <a:ext cx="175663" cy="1756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2" name="Freeform: Shape 21">
            <a:extLst>
              <a:ext uri="{FF2B5EF4-FFF2-40B4-BE49-F238E27FC236}">
                <a16:creationId xmlns:a16="http://schemas.microsoft.com/office/drawing/2014/main" id="{E6C291F6-298B-4F09-A47F-1BD845CAB134}"/>
              </a:ext>
            </a:extLst>
          </p:cNvPr>
          <p:cNvSpPr/>
          <p:nvPr/>
        </p:nvSpPr>
        <p:spPr>
          <a:xfrm>
            <a:off x="10106588" y="5611237"/>
            <a:ext cx="256163" cy="2561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3" name="Freeform 39">
            <a:extLst>
              <a:ext uri="{FF2B5EF4-FFF2-40B4-BE49-F238E27FC236}">
                <a16:creationId xmlns:a16="http://schemas.microsoft.com/office/drawing/2014/main" id="{463C62FB-6485-41EC-B1C8-1DB0F513874E}"/>
              </a:ext>
            </a:extLst>
          </p:cNvPr>
          <p:cNvSpPr/>
          <p:nvPr/>
        </p:nvSpPr>
        <p:spPr>
          <a:xfrm>
            <a:off x="6197456" y="6408586"/>
            <a:ext cx="891477" cy="449414"/>
          </a:xfrm>
          <a:custGeom>
            <a:avLst/>
            <a:gdLst>
              <a:gd name="connsiteX0" fmla="*/ 445739 w 891477"/>
              <a:gd name="connsiteY0" fmla="*/ 0 h 449414"/>
              <a:gd name="connsiteX1" fmla="*/ 891477 w 891477"/>
              <a:gd name="connsiteY1" fmla="*/ 445739 h 449414"/>
              <a:gd name="connsiteX2" fmla="*/ 890922 w 891477"/>
              <a:gd name="connsiteY2" fmla="*/ 449414 h 449414"/>
              <a:gd name="connsiteX3" fmla="*/ 764689 w 891477"/>
              <a:gd name="connsiteY3" fmla="*/ 449414 h 449414"/>
              <a:gd name="connsiteX4" fmla="*/ 765620 w 891477"/>
              <a:gd name="connsiteY4" fmla="*/ 445739 h 449414"/>
              <a:gd name="connsiteX5" fmla="*/ 445739 w 891477"/>
              <a:gd name="connsiteY5" fmla="*/ 125859 h 449414"/>
              <a:gd name="connsiteX6" fmla="*/ 125858 w 891477"/>
              <a:gd name="connsiteY6" fmla="*/ 445739 h 449414"/>
              <a:gd name="connsiteX7" fmla="*/ 126788 w 891477"/>
              <a:gd name="connsiteY7" fmla="*/ 449414 h 449414"/>
              <a:gd name="connsiteX8" fmla="*/ 556 w 891477"/>
              <a:gd name="connsiteY8" fmla="*/ 449414 h 449414"/>
              <a:gd name="connsiteX9" fmla="*/ 0 w 891477"/>
              <a:gd name="connsiteY9" fmla="*/ 445739 h 449414"/>
              <a:gd name="connsiteX10" fmla="*/ 445739 w 891477"/>
              <a:gd name="connsiteY10" fmla="*/ 0 h 449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91477" h="449414">
                <a:moveTo>
                  <a:pt x="445739" y="0"/>
                </a:moveTo>
                <a:cubicBezTo>
                  <a:pt x="691914" y="0"/>
                  <a:pt x="891477" y="199565"/>
                  <a:pt x="891477" y="445739"/>
                </a:cubicBezTo>
                <a:lnTo>
                  <a:pt x="890922" y="449414"/>
                </a:lnTo>
                <a:lnTo>
                  <a:pt x="764689" y="449414"/>
                </a:lnTo>
                <a:lnTo>
                  <a:pt x="765620" y="445739"/>
                </a:lnTo>
                <a:cubicBezTo>
                  <a:pt x="765620" y="269074"/>
                  <a:pt x="622403" y="125859"/>
                  <a:pt x="445739" y="125859"/>
                </a:cubicBezTo>
                <a:cubicBezTo>
                  <a:pt x="269074" y="125859"/>
                  <a:pt x="125858" y="269074"/>
                  <a:pt x="125858" y="445739"/>
                </a:cubicBezTo>
                <a:lnTo>
                  <a:pt x="126788" y="449414"/>
                </a:lnTo>
                <a:lnTo>
                  <a:pt x="556" y="449414"/>
                </a:lnTo>
                <a:lnTo>
                  <a:pt x="0" y="445739"/>
                </a:lnTo>
                <a:cubicBezTo>
                  <a:pt x="0" y="199565"/>
                  <a:pt x="199565" y="0"/>
                  <a:pt x="445739"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8" name="TextBox 27">
            <a:extLst>
              <a:ext uri="{FF2B5EF4-FFF2-40B4-BE49-F238E27FC236}">
                <a16:creationId xmlns:a16="http://schemas.microsoft.com/office/drawing/2014/main" id="{8D93EBA2-ACB4-4ADE-8F0B-E2DB748E5089}"/>
              </a:ext>
            </a:extLst>
          </p:cNvPr>
          <p:cNvSpPr txBox="1"/>
          <p:nvPr/>
        </p:nvSpPr>
        <p:spPr>
          <a:xfrm>
            <a:off x="6615069" y="2855955"/>
            <a:ext cx="4965605" cy="1446230"/>
          </a:xfrm>
          <a:prstGeom prst="rect">
            <a:avLst/>
          </a:prstGeom>
          <a:noFill/>
        </p:spPr>
        <p:txBody>
          <a:bodyPr wrap="square" rtlCol="0" anchor="ctr">
            <a:spAutoFit/>
          </a:bodyPr>
          <a:lstStyle/>
          <a:p>
            <a:pPr>
              <a:lnSpc>
                <a:spcPct val="150000"/>
              </a:lnSpc>
            </a:pPr>
            <a:r>
              <a:rPr lang="en-US" sz="1200" b="0" i="0" dirty="0">
                <a:effectLst/>
              </a:rPr>
              <a:t>A wonderful serenity has taken possession of my entire soul like these sweet mornings of spring which enjoy with my whole heart alone and feel the charm existence this spot which created bliss of souls like mine am so happy my dear friend so absorbed in the exquisite sense of mere tranquil existence that neglect</a:t>
            </a:r>
            <a:endParaRPr lang="en-US" sz="1200" dirty="0"/>
          </a:p>
        </p:txBody>
      </p:sp>
      <p:sp>
        <p:nvSpPr>
          <p:cNvPr id="29" name="Graphic 420" descr="World">
            <a:extLst>
              <a:ext uri="{FF2B5EF4-FFF2-40B4-BE49-F238E27FC236}">
                <a16:creationId xmlns:a16="http://schemas.microsoft.com/office/drawing/2014/main" id="{E7D020C9-DCE6-4DBB-B8CA-5ACD4AD3E836}"/>
              </a:ext>
            </a:extLst>
          </p:cNvPr>
          <p:cNvSpPr/>
          <p:nvPr/>
        </p:nvSpPr>
        <p:spPr>
          <a:xfrm>
            <a:off x="6707314" y="4545911"/>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dirty="0"/>
          </a:p>
        </p:txBody>
      </p:sp>
      <p:sp>
        <p:nvSpPr>
          <p:cNvPr id="30" name="TextBox 29">
            <a:extLst>
              <a:ext uri="{FF2B5EF4-FFF2-40B4-BE49-F238E27FC236}">
                <a16:creationId xmlns:a16="http://schemas.microsoft.com/office/drawing/2014/main" id="{BCC8E5C6-E0B8-402E-9BE6-F97D7A084FEC}"/>
              </a:ext>
            </a:extLst>
          </p:cNvPr>
          <p:cNvSpPr txBox="1"/>
          <p:nvPr/>
        </p:nvSpPr>
        <p:spPr>
          <a:xfrm>
            <a:off x="7021908" y="4507482"/>
            <a:ext cx="2291821" cy="276999"/>
          </a:xfrm>
          <a:prstGeom prst="rect">
            <a:avLst/>
          </a:prstGeom>
          <a:noFill/>
        </p:spPr>
        <p:txBody>
          <a:bodyPr wrap="square" rtlCol="0" anchor="ctr">
            <a:spAutoFit/>
          </a:bodyPr>
          <a:lstStyle/>
          <a:p>
            <a:r>
              <a:rPr lang="en-US" sz="1200" dirty="0">
                <a:solidFill>
                  <a:schemeClr val="accent1"/>
                </a:solidFill>
              </a:rPr>
              <a:t>www.yourwebsite.com</a:t>
            </a:r>
          </a:p>
        </p:txBody>
      </p:sp>
      <p:pic>
        <p:nvPicPr>
          <p:cNvPr id="35" name="PpHolder12">
            <a:extLst>
              <a:ext uri="{FF2B5EF4-FFF2-40B4-BE49-F238E27FC236}">
                <a16:creationId xmlns:a16="http://schemas.microsoft.com/office/drawing/2014/main" id="{CB8FED89-03FD-48D9-8215-DEF4F92BB5FD}"/>
              </a:ext>
            </a:extLst>
          </p:cNvPr>
          <p:cNvPicPr>
            <a:picLocks/>
          </p:cNvPicPr>
          <p:nvPr/>
        </p:nvPicPr>
        <p:blipFill>
          <a:blip r:embed="rId2"/>
          <a:srcRect l="12487" t="18797" r="60000" b="41111"/>
          <a:stretch>
            <a:fillRect/>
          </a:stretch>
        </p:blipFill>
        <p:spPr>
          <a:xfrm>
            <a:off x="1522415" y="1289103"/>
            <a:ext cx="3354389" cy="2749498"/>
          </a:xfrm>
          <a:custGeom>
            <a:avLst/>
            <a:gdLst>
              <a:gd name="connsiteX0" fmla="*/ 150343 w 3354389"/>
              <a:gd name="connsiteY0" fmla="*/ 0 h 2749498"/>
              <a:gd name="connsiteX1" fmla="*/ 3204046 w 3354389"/>
              <a:gd name="connsiteY1" fmla="*/ 0 h 2749498"/>
              <a:gd name="connsiteX2" fmla="*/ 3354389 w 3354389"/>
              <a:gd name="connsiteY2" fmla="*/ 150343 h 2749498"/>
              <a:gd name="connsiteX3" fmla="*/ 3354389 w 3354389"/>
              <a:gd name="connsiteY3" fmla="*/ 2599155 h 2749498"/>
              <a:gd name="connsiteX4" fmla="*/ 3204046 w 3354389"/>
              <a:gd name="connsiteY4" fmla="*/ 2749498 h 2749498"/>
              <a:gd name="connsiteX5" fmla="*/ 150343 w 3354389"/>
              <a:gd name="connsiteY5" fmla="*/ 2749498 h 2749498"/>
              <a:gd name="connsiteX6" fmla="*/ 0 w 3354389"/>
              <a:gd name="connsiteY6" fmla="*/ 2599155 h 2749498"/>
              <a:gd name="connsiteX7" fmla="*/ 0 w 3354389"/>
              <a:gd name="connsiteY7" fmla="*/ 150343 h 2749498"/>
              <a:gd name="connsiteX8" fmla="*/ 150343 w 3354389"/>
              <a:gd name="connsiteY8" fmla="*/ 0 h 2749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54389" h="2749498">
                <a:moveTo>
                  <a:pt x="150343" y="0"/>
                </a:moveTo>
                <a:lnTo>
                  <a:pt x="3204046" y="0"/>
                </a:lnTo>
                <a:cubicBezTo>
                  <a:pt x="3287078" y="0"/>
                  <a:pt x="3354389" y="67311"/>
                  <a:pt x="3354389" y="150343"/>
                </a:cubicBezTo>
                <a:lnTo>
                  <a:pt x="3354389" y="2599155"/>
                </a:lnTo>
                <a:cubicBezTo>
                  <a:pt x="3354389" y="2682187"/>
                  <a:pt x="3287078" y="2749498"/>
                  <a:pt x="3204046" y="2749498"/>
                </a:cubicBezTo>
                <a:lnTo>
                  <a:pt x="150343" y="2749498"/>
                </a:lnTo>
                <a:cubicBezTo>
                  <a:pt x="67310" y="2749498"/>
                  <a:pt x="0" y="2682187"/>
                  <a:pt x="0" y="2599155"/>
                </a:cubicBezTo>
                <a:lnTo>
                  <a:pt x="0" y="150343"/>
                </a:lnTo>
                <a:cubicBezTo>
                  <a:pt x="0" y="67311"/>
                  <a:pt x="67310" y="0"/>
                  <a:pt x="150343" y="0"/>
                </a:cubicBezTo>
                <a:close/>
              </a:path>
            </a:pathLst>
          </a:custGeom>
        </p:spPr>
      </p:pic>
      <p:grpSp>
        <p:nvGrpSpPr>
          <p:cNvPr id="6" name="Group 5">
            <a:extLst>
              <a:ext uri="{FF2B5EF4-FFF2-40B4-BE49-F238E27FC236}">
                <a16:creationId xmlns:a16="http://schemas.microsoft.com/office/drawing/2014/main" id="{482F5023-EB0A-4DA9-8819-23B8130D0B70}"/>
              </a:ext>
            </a:extLst>
          </p:cNvPr>
          <p:cNvGrpSpPr/>
          <p:nvPr/>
        </p:nvGrpSpPr>
        <p:grpSpPr>
          <a:xfrm>
            <a:off x="1700436" y="4544167"/>
            <a:ext cx="543877" cy="748665"/>
            <a:chOff x="7057613" y="3207067"/>
            <a:chExt cx="543877" cy="748665"/>
          </a:xfrm>
          <a:solidFill>
            <a:schemeClr val="bg2"/>
          </a:solidFill>
        </p:grpSpPr>
        <p:sp>
          <p:nvSpPr>
            <p:cNvPr id="7" name="Freeform: Shape 6">
              <a:extLst>
                <a:ext uri="{FF2B5EF4-FFF2-40B4-BE49-F238E27FC236}">
                  <a16:creationId xmlns:a16="http://schemas.microsoft.com/office/drawing/2014/main" id="{2F2855CC-DAD0-4286-B804-908B2758D939}"/>
                </a:ext>
              </a:extLst>
            </p:cNvPr>
            <p:cNvSpPr/>
            <p:nvPr/>
          </p:nvSpPr>
          <p:spPr>
            <a:xfrm>
              <a:off x="7216681" y="3632835"/>
              <a:ext cx="224789" cy="225742"/>
            </a:xfrm>
            <a:custGeom>
              <a:avLst/>
              <a:gdLst>
                <a:gd name="connsiteX0" fmla="*/ 112395 w 224789"/>
                <a:gd name="connsiteY0" fmla="*/ 0 h 225742"/>
                <a:gd name="connsiteX1" fmla="*/ 0 w 224789"/>
                <a:gd name="connsiteY1" fmla="*/ 112395 h 225742"/>
                <a:gd name="connsiteX2" fmla="*/ 112395 w 224789"/>
                <a:gd name="connsiteY2" fmla="*/ 225742 h 225742"/>
                <a:gd name="connsiteX3" fmla="*/ 224790 w 224789"/>
                <a:gd name="connsiteY3" fmla="*/ 113348 h 225742"/>
                <a:gd name="connsiteX4" fmla="*/ 112395 w 224789"/>
                <a:gd name="connsiteY4" fmla="*/ 0 h 225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789" h="225742">
                  <a:moveTo>
                    <a:pt x="112395" y="0"/>
                  </a:moveTo>
                  <a:cubicBezTo>
                    <a:pt x="50482" y="0"/>
                    <a:pt x="0" y="50482"/>
                    <a:pt x="0" y="112395"/>
                  </a:cubicBezTo>
                  <a:cubicBezTo>
                    <a:pt x="0" y="174307"/>
                    <a:pt x="50482" y="225742"/>
                    <a:pt x="112395" y="225742"/>
                  </a:cubicBezTo>
                  <a:cubicBezTo>
                    <a:pt x="174308" y="225742"/>
                    <a:pt x="224790" y="175260"/>
                    <a:pt x="224790" y="113348"/>
                  </a:cubicBezTo>
                  <a:cubicBezTo>
                    <a:pt x="224790" y="51435"/>
                    <a:pt x="174308" y="0"/>
                    <a:pt x="112395" y="0"/>
                  </a:cubicBezTo>
                </a:path>
              </a:pathLst>
            </a:custGeom>
            <a:grpFill/>
            <a:ln w="9525" cap="flat">
              <a:noFill/>
              <a:prstDash val="solid"/>
              <a:miter/>
            </a:ln>
          </p:spPr>
          <p:txBody>
            <a:bodyPr rtlCol="0" anchor="ctr"/>
            <a:lstStyle/>
            <a:p>
              <a:endParaRPr lang="en-ID"/>
            </a:p>
          </p:txBody>
        </p:sp>
        <p:sp>
          <p:nvSpPr>
            <p:cNvPr id="8" name="Freeform: Shape 7">
              <a:extLst>
                <a:ext uri="{FF2B5EF4-FFF2-40B4-BE49-F238E27FC236}">
                  <a16:creationId xmlns:a16="http://schemas.microsoft.com/office/drawing/2014/main" id="{4395C857-301A-47C0-B0F6-6E22EA7AECFB}"/>
                </a:ext>
              </a:extLst>
            </p:cNvPr>
            <p:cNvSpPr/>
            <p:nvPr/>
          </p:nvSpPr>
          <p:spPr>
            <a:xfrm>
              <a:off x="7119526" y="3536632"/>
              <a:ext cx="419100" cy="419100"/>
            </a:xfrm>
            <a:custGeom>
              <a:avLst/>
              <a:gdLst>
                <a:gd name="connsiteX0" fmla="*/ 209550 w 419100"/>
                <a:gd name="connsiteY0" fmla="*/ 0 h 419100"/>
                <a:gd name="connsiteX1" fmla="*/ 0 w 419100"/>
                <a:gd name="connsiteY1" fmla="*/ 209550 h 419100"/>
                <a:gd name="connsiteX2" fmla="*/ 209550 w 419100"/>
                <a:gd name="connsiteY2" fmla="*/ 419100 h 419100"/>
                <a:gd name="connsiteX3" fmla="*/ 419100 w 419100"/>
                <a:gd name="connsiteY3" fmla="*/ 209550 h 419100"/>
                <a:gd name="connsiteX4" fmla="*/ 209550 w 419100"/>
                <a:gd name="connsiteY4" fmla="*/ 0 h 419100"/>
                <a:gd name="connsiteX5" fmla="*/ 209550 w 419100"/>
                <a:gd name="connsiteY5" fmla="*/ 361950 h 419100"/>
                <a:gd name="connsiteX6" fmla="*/ 57150 w 419100"/>
                <a:gd name="connsiteY6" fmla="*/ 209550 h 419100"/>
                <a:gd name="connsiteX7" fmla="*/ 209550 w 419100"/>
                <a:gd name="connsiteY7" fmla="*/ 57150 h 419100"/>
                <a:gd name="connsiteX8" fmla="*/ 361950 w 419100"/>
                <a:gd name="connsiteY8" fmla="*/ 209550 h 419100"/>
                <a:gd name="connsiteX9" fmla="*/ 209550 w 419100"/>
                <a:gd name="connsiteY9" fmla="*/ 36195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9100" h="419100">
                  <a:moveTo>
                    <a:pt x="209550" y="0"/>
                  </a:moveTo>
                  <a:cubicBezTo>
                    <a:pt x="94298" y="0"/>
                    <a:pt x="0" y="94298"/>
                    <a:pt x="0" y="209550"/>
                  </a:cubicBezTo>
                  <a:cubicBezTo>
                    <a:pt x="0" y="324803"/>
                    <a:pt x="94298" y="419100"/>
                    <a:pt x="209550" y="419100"/>
                  </a:cubicBezTo>
                  <a:cubicBezTo>
                    <a:pt x="324803" y="419100"/>
                    <a:pt x="419100" y="324803"/>
                    <a:pt x="419100" y="209550"/>
                  </a:cubicBezTo>
                  <a:cubicBezTo>
                    <a:pt x="419100" y="94298"/>
                    <a:pt x="324803" y="0"/>
                    <a:pt x="209550" y="0"/>
                  </a:cubicBezTo>
                  <a:moveTo>
                    <a:pt x="209550" y="361950"/>
                  </a:moveTo>
                  <a:cubicBezTo>
                    <a:pt x="125730" y="361950"/>
                    <a:pt x="57150" y="293370"/>
                    <a:pt x="57150" y="209550"/>
                  </a:cubicBezTo>
                  <a:cubicBezTo>
                    <a:pt x="57150" y="125730"/>
                    <a:pt x="125730" y="57150"/>
                    <a:pt x="209550" y="57150"/>
                  </a:cubicBezTo>
                  <a:cubicBezTo>
                    <a:pt x="293370" y="57150"/>
                    <a:pt x="361950" y="125730"/>
                    <a:pt x="361950" y="209550"/>
                  </a:cubicBezTo>
                  <a:cubicBezTo>
                    <a:pt x="361950" y="293370"/>
                    <a:pt x="293370" y="361950"/>
                    <a:pt x="209550" y="361950"/>
                  </a:cubicBezTo>
                </a:path>
              </a:pathLst>
            </a:custGeom>
            <a:grpFill/>
            <a:ln w="9525" cap="flat">
              <a:noFill/>
              <a:prstDash val="solid"/>
              <a:miter/>
            </a:ln>
          </p:spPr>
          <p:txBody>
            <a:bodyPr rtlCol="0" anchor="ctr"/>
            <a:lstStyle/>
            <a:p>
              <a:endParaRPr lang="en-ID"/>
            </a:p>
          </p:txBody>
        </p:sp>
        <p:sp>
          <p:nvSpPr>
            <p:cNvPr id="9" name="Freeform: Shape 8">
              <a:extLst>
                <a:ext uri="{FF2B5EF4-FFF2-40B4-BE49-F238E27FC236}">
                  <a16:creationId xmlns:a16="http://schemas.microsoft.com/office/drawing/2014/main" id="{EC55683A-DA5D-483D-AF33-EBAB069997D6}"/>
                </a:ext>
              </a:extLst>
            </p:cNvPr>
            <p:cNvSpPr/>
            <p:nvPr/>
          </p:nvSpPr>
          <p:spPr>
            <a:xfrm>
              <a:off x="7380511" y="3207067"/>
              <a:ext cx="220979" cy="344805"/>
            </a:xfrm>
            <a:custGeom>
              <a:avLst/>
              <a:gdLst>
                <a:gd name="connsiteX0" fmla="*/ 0 w 220979"/>
                <a:gd name="connsiteY0" fmla="*/ 296228 h 344805"/>
                <a:gd name="connsiteX1" fmla="*/ 103823 w 220979"/>
                <a:gd name="connsiteY1" fmla="*/ 344805 h 344805"/>
                <a:gd name="connsiteX2" fmla="*/ 220980 w 220979"/>
                <a:gd name="connsiteY2" fmla="*/ 80010 h 344805"/>
                <a:gd name="connsiteX3" fmla="*/ 167640 w 220979"/>
                <a:gd name="connsiteY3" fmla="*/ 0 h 344805"/>
                <a:gd name="connsiteX4" fmla="*/ 133350 w 220979"/>
                <a:gd name="connsiteY4" fmla="*/ 0 h 344805"/>
                <a:gd name="connsiteX5" fmla="*/ 59055 w 220979"/>
                <a:gd name="connsiteY5" fmla="*/ 162878 h 344805"/>
                <a:gd name="connsiteX6" fmla="*/ 0 w 220979"/>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979" h="344805">
                  <a:moveTo>
                    <a:pt x="0" y="296228"/>
                  </a:moveTo>
                  <a:cubicBezTo>
                    <a:pt x="38100" y="304800"/>
                    <a:pt x="73342" y="320993"/>
                    <a:pt x="103823" y="344805"/>
                  </a:cubicBezTo>
                  <a:lnTo>
                    <a:pt x="220980" y="80010"/>
                  </a:lnTo>
                  <a:lnTo>
                    <a:pt x="167640" y="0"/>
                  </a:lnTo>
                  <a:lnTo>
                    <a:pt x="133350" y="0"/>
                  </a:lnTo>
                  <a:lnTo>
                    <a:pt x="59055" y="162878"/>
                  </a:lnTo>
                  <a:lnTo>
                    <a:pt x="0" y="296228"/>
                  </a:lnTo>
                  <a:close/>
                </a:path>
              </a:pathLst>
            </a:custGeom>
            <a:grpFill/>
            <a:ln w="9525" cap="flat">
              <a:noFill/>
              <a:prstDash val="solid"/>
              <a:miter/>
            </a:ln>
          </p:spPr>
          <p:txBody>
            <a:bodyPr rtlCol="0" anchor="ctr"/>
            <a:lstStyle/>
            <a:p>
              <a:endParaRPr lang="en-ID"/>
            </a:p>
          </p:txBody>
        </p:sp>
        <p:sp>
          <p:nvSpPr>
            <p:cNvPr id="10" name="Freeform: Shape 9">
              <a:extLst>
                <a:ext uri="{FF2B5EF4-FFF2-40B4-BE49-F238E27FC236}">
                  <a16:creationId xmlns:a16="http://schemas.microsoft.com/office/drawing/2014/main" id="{441317DD-247F-4F0E-BE37-4521AEE2526D}"/>
                </a:ext>
              </a:extLst>
            </p:cNvPr>
            <p:cNvSpPr/>
            <p:nvPr/>
          </p:nvSpPr>
          <p:spPr>
            <a:xfrm>
              <a:off x="7057613" y="3207067"/>
              <a:ext cx="220027" cy="344805"/>
            </a:xfrm>
            <a:custGeom>
              <a:avLst/>
              <a:gdLst>
                <a:gd name="connsiteX0" fmla="*/ 220027 w 220027"/>
                <a:gd name="connsiteY0" fmla="*/ 296228 h 344805"/>
                <a:gd name="connsiteX1" fmla="*/ 160973 w 220027"/>
                <a:gd name="connsiteY1" fmla="*/ 162878 h 344805"/>
                <a:gd name="connsiteX2" fmla="*/ 86678 w 220027"/>
                <a:gd name="connsiteY2" fmla="*/ 0 h 344805"/>
                <a:gd name="connsiteX3" fmla="*/ 52388 w 220027"/>
                <a:gd name="connsiteY3" fmla="*/ 0 h 344805"/>
                <a:gd name="connsiteX4" fmla="*/ 0 w 220027"/>
                <a:gd name="connsiteY4" fmla="*/ 80010 h 344805"/>
                <a:gd name="connsiteX5" fmla="*/ 117157 w 220027"/>
                <a:gd name="connsiteY5" fmla="*/ 344805 h 344805"/>
                <a:gd name="connsiteX6" fmla="*/ 220027 w 220027"/>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027" h="344805">
                  <a:moveTo>
                    <a:pt x="220027" y="296228"/>
                  </a:moveTo>
                  <a:lnTo>
                    <a:pt x="160973" y="162878"/>
                  </a:lnTo>
                  <a:lnTo>
                    <a:pt x="86678" y="0"/>
                  </a:lnTo>
                  <a:lnTo>
                    <a:pt x="52388" y="0"/>
                  </a:lnTo>
                  <a:lnTo>
                    <a:pt x="0" y="80010"/>
                  </a:lnTo>
                  <a:lnTo>
                    <a:pt x="117157" y="344805"/>
                  </a:lnTo>
                  <a:cubicBezTo>
                    <a:pt x="146685" y="321945"/>
                    <a:pt x="181927" y="304800"/>
                    <a:pt x="220027" y="296228"/>
                  </a:cubicBezTo>
                </a:path>
              </a:pathLst>
            </a:custGeom>
            <a:grpFill/>
            <a:ln w="9525" cap="flat">
              <a:noFill/>
              <a:prstDash val="solid"/>
              <a:miter/>
            </a:ln>
          </p:spPr>
          <p:txBody>
            <a:bodyPr rtlCol="0" anchor="ctr"/>
            <a:lstStyle/>
            <a:p>
              <a:endParaRPr lang="en-ID"/>
            </a:p>
          </p:txBody>
        </p:sp>
        <p:sp>
          <p:nvSpPr>
            <p:cNvPr id="11" name="Freeform: Shape 10">
              <a:extLst>
                <a:ext uri="{FF2B5EF4-FFF2-40B4-BE49-F238E27FC236}">
                  <a16:creationId xmlns:a16="http://schemas.microsoft.com/office/drawing/2014/main" id="{3D893A3C-EBA5-47D0-B0D0-CE2D37698FCD}"/>
                </a:ext>
              </a:extLst>
            </p:cNvPr>
            <p:cNvSpPr/>
            <p:nvPr/>
          </p:nvSpPr>
          <p:spPr>
            <a:xfrm>
              <a:off x="7186201" y="3208020"/>
              <a:ext cx="285750" cy="114299"/>
            </a:xfrm>
            <a:custGeom>
              <a:avLst/>
              <a:gdLst>
                <a:gd name="connsiteX0" fmla="*/ 233363 w 285750"/>
                <a:gd name="connsiteY0" fmla="*/ 114300 h 114299"/>
                <a:gd name="connsiteX1" fmla="*/ 285750 w 285750"/>
                <a:gd name="connsiteY1" fmla="*/ 0 h 114299"/>
                <a:gd name="connsiteX2" fmla="*/ 0 w 285750"/>
                <a:gd name="connsiteY2" fmla="*/ 0 h 114299"/>
                <a:gd name="connsiteX3" fmla="*/ 52388 w 285750"/>
                <a:gd name="connsiteY3" fmla="*/ 114300 h 114299"/>
              </a:gdLst>
              <a:ahLst/>
              <a:cxnLst>
                <a:cxn ang="0">
                  <a:pos x="connsiteX0" y="connsiteY0"/>
                </a:cxn>
                <a:cxn ang="0">
                  <a:pos x="connsiteX1" y="connsiteY1"/>
                </a:cxn>
                <a:cxn ang="0">
                  <a:pos x="connsiteX2" y="connsiteY2"/>
                </a:cxn>
                <a:cxn ang="0">
                  <a:pos x="connsiteX3" y="connsiteY3"/>
                </a:cxn>
              </a:cxnLst>
              <a:rect l="l" t="t" r="r" b="b"/>
              <a:pathLst>
                <a:path w="285750" h="114299">
                  <a:moveTo>
                    <a:pt x="233363" y="114300"/>
                  </a:moveTo>
                  <a:lnTo>
                    <a:pt x="285750" y="0"/>
                  </a:lnTo>
                  <a:lnTo>
                    <a:pt x="0" y="0"/>
                  </a:lnTo>
                  <a:lnTo>
                    <a:pt x="52388" y="114300"/>
                  </a:lnTo>
                  <a:close/>
                </a:path>
              </a:pathLst>
            </a:custGeom>
            <a:grpFill/>
            <a:ln w="9525" cap="flat">
              <a:noFill/>
              <a:prstDash val="solid"/>
              <a:miter/>
            </a:ln>
          </p:spPr>
          <p:txBody>
            <a:bodyPr rtlCol="0" anchor="ctr"/>
            <a:lstStyle/>
            <a:p>
              <a:endParaRPr lang="en-ID"/>
            </a:p>
          </p:txBody>
        </p:sp>
      </p:grpSp>
      <p:sp>
        <p:nvSpPr>
          <p:cNvPr id="12" name="TextBox 11">
            <a:extLst>
              <a:ext uri="{FF2B5EF4-FFF2-40B4-BE49-F238E27FC236}">
                <a16:creationId xmlns:a16="http://schemas.microsoft.com/office/drawing/2014/main" id="{4087A58C-01BD-45B8-B10C-48D1F129C795}"/>
              </a:ext>
            </a:extLst>
          </p:cNvPr>
          <p:cNvSpPr txBox="1"/>
          <p:nvPr/>
        </p:nvSpPr>
        <p:spPr>
          <a:xfrm>
            <a:off x="2452807" y="4772733"/>
            <a:ext cx="2429407" cy="615553"/>
          </a:xfrm>
          <a:prstGeom prst="rect">
            <a:avLst/>
          </a:prstGeom>
          <a:noFill/>
        </p:spPr>
        <p:txBody>
          <a:bodyPr wrap="square" rtlCol="0" anchor="t">
            <a:spAutoFit/>
          </a:bodyPr>
          <a:lstStyle/>
          <a:p>
            <a:pPr>
              <a:lnSpc>
                <a:spcPct val="150000"/>
              </a:lnSpc>
            </a:pPr>
            <a:r>
              <a:rPr lang="en-US" sz="1200" dirty="0">
                <a:solidFill>
                  <a:schemeClr val="bg2"/>
                </a:solidFill>
              </a:rPr>
              <a:t>A wonderful serenity possession of my entire soul these sweet</a:t>
            </a:r>
          </a:p>
        </p:txBody>
      </p:sp>
      <p:sp>
        <p:nvSpPr>
          <p:cNvPr id="13" name="TextBox 12">
            <a:extLst>
              <a:ext uri="{FF2B5EF4-FFF2-40B4-BE49-F238E27FC236}">
                <a16:creationId xmlns:a16="http://schemas.microsoft.com/office/drawing/2014/main" id="{BEE0FAA0-3E59-4897-8347-C5525D99CFF8}"/>
              </a:ext>
            </a:extLst>
          </p:cNvPr>
          <p:cNvSpPr txBox="1"/>
          <p:nvPr/>
        </p:nvSpPr>
        <p:spPr>
          <a:xfrm>
            <a:off x="2452807" y="4448712"/>
            <a:ext cx="1907193"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Tree>
    <p:extLst>
      <p:ext uri="{BB962C8B-B14F-4D97-AF65-F5344CB8AC3E}">
        <p14:creationId xmlns:p14="http://schemas.microsoft.com/office/powerpoint/2010/main" val="2844493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up)">
                                      <p:cBhvr>
                                        <p:cTn id="7" dur="500"/>
                                        <p:tgtEl>
                                          <p:spTgt spid="1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wipe(up)">
                                      <p:cBhvr>
                                        <p:cTn id="15" dur="500"/>
                                        <p:tgtEl>
                                          <p:spTgt spid="28"/>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p:cTn id="19" dur="500" fill="hold"/>
                                        <p:tgtEl>
                                          <p:spTgt spid="29"/>
                                        </p:tgtEl>
                                        <p:attrNameLst>
                                          <p:attrName>ppt_w</p:attrName>
                                        </p:attrNameLst>
                                      </p:cBhvr>
                                      <p:tavLst>
                                        <p:tav tm="0">
                                          <p:val>
                                            <p:fltVal val="0"/>
                                          </p:val>
                                        </p:tav>
                                        <p:tav tm="100000">
                                          <p:val>
                                            <p:strVal val="#ppt_w"/>
                                          </p:val>
                                        </p:tav>
                                      </p:tavLst>
                                    </p:anim>
                                    <p:anim calcmode="lin" valueType="num">
                                      <p:cBhvr>
                                        <p:cTn id="20" dur="500" fill="hold"/>
                                        <p:tgtEl>
                                          <p:spTgt spid="29"/>
                                        </p:tgtEl>
                                        <p:attrNameLst>
                                          <p:attrName>ppt_h</p:attrName>
                                        </p:attrNameLst>
                                      </p:cBhvr>
                                      <p:tavLst>
                                        <p:tav tm="0">
                                          <p:val>
                                            <p:fltVal val="0"/>
                                          </p:val>
                                        </p:tav>
                                        <p:tav tm="100000">
                                          <p:val>
                                            <p:strVal val="#ppt_h"/>
                                          </p:val>
                                        </p:tav>
                                      </p:tavLst>
                                    </p:anim>
                                    <p:animEffect transition="in" filter="fade">
                                      <p:cBhvr>
                                        <p:cTn id="21" dur="500"/>
                                        <p:tgtEl>
                                          <p:spTgt spid="29"/>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wipe(left)">
                                      <p:cBhvr>
                                        <p:cTn id="25" dur="500"/>
                                        <p:tgtEl>
                                          <p:spTgt spid="30"/>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wipe(up)">
                                      <p:cBhvr>
                                        <p:cTn id="29" dur="500"/>
                                        <p:tgtEl>
                                          <p:spTgt spid="2"/>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p:cTn id="33" dur="500" fill="hold"/>
                                        <p:tgtEl>
                                          <p:spTgt spid="6"/>
                                        </p:tgtEl>
                                        <p:attrNameLst>
                                          <p:attrName>ppt_w</p:attrName>
                                        </p:attrNameLst>
                                      </p:cBhvr>
                                      <p:tavLst>
                                        <p:tav tm="0">
                                          <p:val>
                                            <p:fltVal val="0"/>
                                          </p:val>
                                        </p:tav>
                                        <p:tav tm="100000">
                                          <p:val>
                                            <p:strVal val="#ppt_w"/>
                                          </p:val>
                                        </p:tav>
                                      </p:tavLst>
                                    </p:anim>
                                    <p:anim calcmode="lin" valueType="num">
                                      <p:cBhvr>
                                        <p:cTn id="34" dur="500" fill="hold"/>
                                        <p:tgtEl>
                                          <p:spTgt spid="6"/>
                                        </p:tgtEl>
                                        <p:attrNameLst>
                                          <p:attrName>ppt_h</p:attrName>
                                        </p:attrNameLst>
                                      </p:cBhvr>
                                      <p:tavLst>
                                        <p:tav tm="0">
                                          <p:val>
                                            <p:fltVal val="0"/>
                                          </p:val>
                                        </p:tav>
                                        <p:tav tm="100000">
                                          <p:val>
                                            <p:strVal val="#ppt_h"/>
                                          </p:val>
                                        </p:tav>
                                      </p:tavLst>
                                    </p:anim>
                                    <p:animEffect transition="in" filter="fade">
                                      <p:cBhvr>
                                        <p:cTn id="35" dur="500"/>
                                        <p:tgtEl>
                                          <p:spTgt spid="6"/>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wipe(left)">
                                      <p:cBhvr>
                                        <p:cTn id="39" dur="500"/>
                                        <p:tgtEl>
                                          <p:spTgt spid="13"/>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ipe(left)">
                                      <p:cBhvr>
                                        <p:cTn id="43" dur="500"/>
                                        <p:tgtEl>
                                          <p:spTgt spid="12"/>
                                        </p:tgtEl>
                                      </p:cBhvr>
                                    </p:animEffect>
                                  </p:childTnLst>
                                </p:cTn>
                              </p:par>
                            </p:childTnLst>
                          </p:cTn>
                        </p:par>
                        <p:par>
                          <p:cTn id="44" fill="hold">
                            <p:stCondLst>
                              <p:cond delay="4500"/>
                            </p:stCondLst>
                            <p:childTnLst>
                              <p:par>
                                <p:cTn id="45" presetID="10" presetClass="entr" presetSubtype="0" fill="hold" grpId="0" nodeType="after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fade">
                                      <p:cBhvr>
                                        <p:cTn id="47" dur="500"/>
                                        <p:tgtEl>
                                          <p:spTgt spid="20"/>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33"/>
                                        </p:tgtEl>
                                        <p:attrNameLst>
                                          <p:attrName>style.visibility</p:attrName>
                                        </p:attrNameLst>
                                      </p:cBhvr>
                                      <p:to>
                                        <p:strVal val="visible"/>
                                      </p:to>
                                    </p:set>
                                    <p:animEffect transition="in" filter="fade">
                                      <p:cBhvr>
                                        <p:cTn id="50" dur="500"/>
                                        <p:tgtEl>
                                          <p:spTgt spid="33"/>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2"/>
                                        </p:tgtEl>
                                        <p:attrNameLst>
                                          <p:attrName>style.visibility</p:attrName>
                                        </p:attrNameLst>
                                      </p:cBhvr>
                                      <p:to>
                                        <p:strVal val="visible"/>
                                      </p:to>
                                    </p:set>
                                    <p:animEffect transition="in" filter="fade">
                                      <p:cBhvr>
                                        <p:cTn id="53" dur="500"/>
                                        <p:tgtEl>
                                          <p:spTgt spid="22"/>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fade">
                                      <p:cBhvr>
                                        <p:cTn id="56"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5" grpId="0"/>
      <p:bldP spid="2" grpId="0" animBg="1"/>
      <p:bldP spid="21" grpId="0" animBg="1"/>
      <p:bldP spid="22" grpId="0" animBg="1"/>
      <p:bldP spid="33" grpId="0" animBg="1"/>
      <p:bldP spid="28" grpId="0"/>
      <p:bldP spid="29" grpId="0" animBg="1"/>
      <p:bldP spid="30" grpId="0"/>
      <p:bldP spid="12" grpId="0"/>
      <p:bldP spid="1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39">
            <a:extLst>
              <a:ext uri="{FF2B5EF4-FFF2-40B4-BE49-F238E27FC236}">
                <a16:creationId xmlns:a16="http://schemas.microsoft.com/office/drawing/2014/main" id="{AFDE3C02-0AD4-4187-B56C-2FAB98622A01}"/>
              </a:ext>
            </a:extLst>
          </p:cNvPr>
          <p:cNvSpPr/>
          <p:nvPr/>
        </p:nvSpPr>
        <p:spPr>
          <a:xfrm>
            <a:off x="1723924" y="5598367"/>
            <a:ext cx="2498662" cy="1259633"/>
          </a:xfrm>
          <a:custGeom>
            <a:avLst/>
            <a:gdLst>
              <a:gd name="connsiteX0" fmla="*/ 445739 w 891477"/>
              <a:gd name="connsiteY0" fmla="*/ 0 h 449414"/>
              <a:gd name="connsiteX1" fmla="*/ 891477 w 891477"/>
              <a:gd name="connsiteY1" fmla="*/ 445739 h 449414"/>
              <a:gd name="connsiteX2" fmla="*/ 890922 w 891477"/>
              <a:gd name="connsiteY2" fmla="*/ 449414 h 449414"/>
              <a:gd name="connsiteX3" fmla="*/ 764689 w 891477"/>
              <a:gd name="connsiteY3" fmla="*/ 449414 h 449414"/>
              <a:gd name="connsiteX4" fmla="*/ 765620 w 891477"/>
              <a:gd name="connsiteY4" fmla="*/ 445739 h 449414"/>
              <a:gd name="connsiteX5" fmla="*/ 445739 w 891477"/>
              <a:gd name="connsiteY5" fmla="*/ 125859 h 449414"/>
              <a:gd name="connsiteX6" fmla="*/ 125858 w 891477"/>
              <a:gd name="connsiteY6" fmla="*/ 445739 h 449414"/>
              <a:gd name="connsiteX7" fmla="*/ 126788 w 891477"/>
              <a:gd name="connsiteY7" fmla="*/ 449414 h 449414"/>
              <a:gd name="connsiteX8" fmla="*/ 556 w 891477"/>
              <a:gd name="connsiteY8" fmla="*/ 449414 h 449414"/>
              <a:gd name="connsiteX9" fmla="*/ 0 w 891477"/>
              <a:gd name="connsiteY9" fmla="*/ 445739 h 449414"/>
              <a:gd name="connsiteX10" fmla="*/ 445739 w 891477"/>
              <a:gd name="connsiteY10" fmla="*/ 0 h 449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91477" h="449414">
                <a:moveTo>
                  <a:pt x="445739" y="0"/>
                </a:moveTo>
                <a:cubicBezTo>
                  <a:pt x="691914" y="0"/>
                  <a:pt x="891477" y="199565"/>
                  <a:pt x="891477" y="445739"/>
                </a:cubicBezTo>
                <a:lnTo>
                  <a:pt x="890922" y="449414"/>
                </a:lnTo>
                <a:lnTo>
                  <a:pt x="764689" y="449414"/>
                </a:lnTo>
                <a:lnTo>
                  <a:pt x="765620" y="445739"/>
                </a:lnTo>
                <a:cubicBezTo>
                  <a:pt x="765620" y="269074"/>
                  <a:pt x="622403" y="125859"/>
                  <a:pt x="445739" y="125859"/>
                </a:cubicBezTo>
                <a:cubicBezTo>
                  <a:pt x="269074" y="125859"/>
                  <a:pt x="125858" y="269074"/>
                  <a:pt x="125858" y="445739"/>
                </a:cubicBezTo>
                <a:lnTo>
                  <a:pt x="126788" y="449414"/>
                </a:lnTo>
                <a:lnTo>
                  <a:pt x="556" y="449414"/>
                </a:lnTo>
                <a:lnTo>
                  <a:pt x="0" y="445739"/>
                </a:lnTo>
                <a:cubicBezTo>
                  <a:pt x="0" y="199565"/>
                  <a:pt x="199565" y="0"/>
                  <a:pt x="445739"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pic>
        <p:nvPicPr>
          <p:cNvPr id="2" name="Mockup">
            <a:extLst>
              <a:ext uri="{FF2B5EF4-FFF2-40B4-BE49-F238E27FC236}">
                <a16:creationId xmlns:a16="http://schemas.microsoft.com/office/drawing/2014/main" id="{2C972DE7-5159-429B-BD23-8BB505967A2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36551" y="1782147"/>
            <a:ext cx="5207568" cy="4399626"/>
          </a:xfrm>
          <a:prstGeom prst="rect">
            <a:avLst/>
          </a:prstGeom>
        </p:spPr>
      </p:pic>
      <p:sp>
        <p:nvSpPr>
          <p:cNvPr id="17" name="Freeform: Shape 16">
            <a:extLst>
              <a:ext uri="{FF2B5EF4-FFF2-40B4-BE49-F238E27FC236}">
                <a16:creationId xmlns:a16="http://schemas.microsoft.com/office/drawing/2014/main" id="{4A8155E8-3553-461B-9D83-B9D5EE31BDD3}"/>
              </a:ext>
            </a:extLst>
          </p:cNvPr>
          <p:cNvSpPr/>
          <p:nvPr/>
        </p:nvSpPr>
        <p:spPr>
          <a:xfrm>
            <a:off x="11344681" y="1649502"/>
            <a:ext cx="175663" cy="1756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8" name="Freeform: Shape 17">
            <a:extLst>
              <a:ext uri="{FF2B5EF4-FFF2-40B4-BE49-F238E27FC236}">
                <a16:creationId xmlns:a16="http://schemas.microsoft.com/office/drawing/2014/main" id="{24E3414E-84F0-41EF-8739-909604A2E45B}"/>
              </a:ext>
            </a:extLst>
          </p:cNvPr>
          <p:cNvSpPr/>
          <p:nvPr/>
        </p:nvSpPr>
        <p:spPr>
          <a:xfrm>
            <a:off x="7292903" y="6016026"/>
            <a:ext cx="256163" cy="2561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9" name="TextBox 18">
            <a:extLst>
              <a:ext uri="{FF2B5EF4-FFF2-40B4-BE49-F238E27FC236}">
                <a16:creationId xmlns:a16="http://schemas.microsoft.com/office/drawing/2014/main" id="{47006980-09F6-4D5B-A45E-0CD49635B58F}"/>
              </a:ext>
            </a:extLst>
          </p:cNvPr>
          <p:cNvSpPr txBox="1"/>
          <p:nvPr/>
        </p:nvSpPr>
        <p:spPr>
          <a:xfrm>
            <a:off x="7787437" y="2452374"/>
            <a:ext cx="3201099" cy="1169551"/>
          </a:xfrm>
          <a:prstGeom prst="rect">
            <a:avLst/>
          </a:prstGeom>
          <a:noFill/>
        </p:spPr>
        <p:txBody>
          <a:bodyPr wrap="square" rtlCol="0">
            <a:spAutoFit/>
          </a:bodyPr>
          <a:lstStyle/>
          <a:p>
            <a:pPr>
              <a:lnSpc>
                <a:spcPct val="150000"/>
              </a:lnSpc>
            </a:pPr>
            <a:r>
              <a:rPr lang="en-US" sz="1200" dirty="0"/>
              <a:t>A wonderful serenity has taken possession of my entire soul, like these sweet mornings. in this spot, which was created for the bliss of souls like mine. </a:t>
            </a:r>
          </a:p>
        </p:txBody>
      </p:sp>
      <p:sp>
        <p:nvSpPr>
          <p:cNvPr id="20" name="TextBox 19">
            <a:extLst>
              <a:ext uri="{FF2B5EF4-FFF2-40B4-BE49-F238E27FC236}">
                <a16:creationId xmlns:a16="http://schemas.microsoft.com/office/drawing/2014/main" id="{D1612B0C-079D-4671-9AD1-D1C6CA24973E}"/>
              </a:ext>
            </a:extLst>
          </p:cNvPr>
          <p:cNvSpPr txBox="1"/>
          <p:nvPr/>
        </p:nvSpPr>
        <p:spPr>
          <a:xfrm>
            <a:off x="7787437" y="3621925"/>
            <a:ext cx="1763971" cy="707886"/>
          </a:xfrm>
          <a:prstGeom prst="rect">
            <a:avLst/>
          </a:prstGeom>
          <a:noFill/>
        </p:spPr>
        <p:txBody>
          <a:bodyPr wrap="square" rtlCol="0" anchor="ctr">
            <a:spAutoFit/>
          </a:bodyPr>
          <a:lstStyle/>
          <a:p>
            <a:r>
              <a:rPr lang="en-US" sz="4000" b="1" dirty="0">
                <a:solidFill>
                  <a:schemeClr val="accent1"/>
                </a:solidFill>
                <a:latin typeface="+mj-lt"/>
              </a:rPr>
              <a:t>+1934</a:t>
            </a:r>
          </a:p>
        </p:txBody>
      </p:sp>
      <p:sp>
        <p:nvSpPr>
          <p:cNvPr id="21" name="TextBox 20">
            <a:extLst>
              <a:ext uri="{FF2B5EF4-FFF2-40B4-BE49-F238E27FC236}">
                <a16:creationId xmlns:a16="http://schemas.microsoft.com/office/drawing/2014/main" id="{DD2C66E7-5E7A-4365-8914-7C49A70B7935}"/>
              </a:ext>
            </a:extLst>
          </p:cNvPr>
          <p:cNvSpPr txBox="1"/>
          <p:nvPr/>
        </p:nvSpPr>
        <p:spPr>
          <a:xfrm>
            <a:off x="7787437" y="4291612"/>
            <a:ext cx="1416911" cy="276999"/>
          </a:xfrm>
          <a:prstGeom prst="rect">
            <a:avLst/>
          </a:prstGeom>
          <a:noFill/>
        </p:spPr>
        <p:txBody>
          <a:bodyPr wrap="square" rtlCol="0" anchor="ctr">
            <a:spAutoFit/>
          </a:bodyPr>
          <a:lstStyle/>
          <a:p>
            <a:r>
              <a:rPr lang="en-US" sz="1200" dirty="0"/>
              <a:t>Description</a:t>
            </a:r>
            <a:endParaRPr lang="en-ID" sz="1200" dirty="0"/>
          </a:p>
        </p:txBody>
      </p:sp>
      <p:sp>
        <p:nvSpPr>
          <p:cNvPr id="22" name="TextBox 21">
            <a:extLst>
              <a:ext uri="{FF2B5EF4-FFF2-40B4-BE49-F238E27FC236}">
                <a16:creationId xmlns:a16="http://schemas.microsoft.com/office/drawing/2014/main" id="{31E21009-9D2A-4511-B888-B7C223FFB97B}"/>
              </a:ext>
            </a:extLst>
          </p:cNvPr>
          <p:cNvSpPr txBox="1"/>
          <p:nvPr/>
        </p:nvSpPr>
        <p:spPr>
          <a:xfrm>
            <a:off x="9456334" y="3621925"/>
            <a:ext cx="1763971" cy="707886"/>
          </a:xfrm>
          <a:prstGeom prst="rect">
            <a:avLst/>
          </a:prstGeom>
          <a:noFill/>
        </p:spPr>
        <p:txBody>
          <a:bodyPr wrap="square" rtlCol="0" anchor="ctr">
            <a:spAutoFit/>
          </a:bodyPr>
          <a:lstStyle/>
          <a:p>
            <a:r>
              <a:rPr lang="en-US" sz="4000" b="1" dirty="0">
                <a:solidFill>
                  <a:schemeClr val="accent2"/>
                </a:solidFill>
                <a:latin typeface="+mj-lt"/>
              </a:rPr>
              <a:t>+2873</a:t>
            </a:r>
          </a:p>
        </p:txBody>
      </p:sp>
      <p:sp>
        <p:nvSpPr>
          <p:cNvPr id="23" name="TextBox 22">
            <a:extLst>
              <a:ext uri="{FF2B5EF4-FFF2-40B4-BE49-F238E27FC236}">
                <a16:creationId xmlns:a16="http://schemas.microsoft.com/office/drawing/2014/main" id="{88F261EC-AD9E-41AA-B13C-99BDC8DAD2B9}"/>
              </a:ext>
            </a:extLst>
          </p:cNvPr>
          <p:cNvSpPr txBox="1"/>
          <p:nvPr/>
        </p:nvSpPr>
        <p:spPr>
          <a:xfrm>
            <a:off x="9456334" y="4291612"/>
            <a:ext cx="1416911" cy="276999"/>
          </a:xfrm>
          <a:prstGeom prst="rect">
            <a:avLst/>
          </a:prstGeom>
          <a:noFill/>
        </p:spPr>
        <p:txBody>
          <a:bodyPr wrap="square" rtlCol="0" anchor="ctr">
            <a:spAutoFit/>
          </a:bodyPr>
          <a:lstStyle/>
          <a:p>
            <a:r>
              <a:rPr lang="en-US" sz="1200" dirty="0"/>
              <a:t>Description</a:t>
            </a:r>
            <a:endParaRPr lang="en-ID" sz="1200" dirty="0"/>
          </a:p>
        </p:txBody>
      </p:sp>
      <p:pic>
        <p:nvPicPr>
          <p:cNvPr id="48" name="PpHolder10">
            <a:extLst>
              <a:ext uri="{FF2B5EF4-FFF2-40B4-BE49-F238E27FC236}">
                <a16:creationId xmlns:a16="http://schemas.microsoft.com/office/drawing/2014/main" id="{3E702A00-01D0-476E-B6CD-F73489D087FA}"/>
              </a:ext>
            </a:extLst>
          </p:cNvPr>
          <p:cNvPicPr>
            <a:picLocks/>
          </p:cNvPicPr>
          <p:nvPr/>
        </p:nvPicPr>
        <p:blipFill>
          <a:blip r:embed="rId3"/>
          <a:srcRect t="28980" r="62487" b="32141"/>
          <a:stretch>
            <a:fillRect/>
          </a:stretch>
        </p:blipFill>
        <p:spPr>
          <a:xfrm>
            <a:off x="1" y="1987423"/>
            <a:ext cx="4573590" cy="2666343"/>
          </a:xfrm>
          <a:custGeom>
            <a:avLst/>
            <a:gdLst>
              <a:gd name="connsiteX0" fmla="*/ 0 w 4573590"/>
              <a:gd name="connsiteY0" fmla="*/ 0 h 2666343"/>
              <a:gd name="connsiteX1" fmla="*/ 4573590 w 4573590"/>
              <a:gd name="connsiteY1" fmla="*/ 0 h 2666343"/>
              <a:gd name="connsiteX2" fmla="*/ 4573590 w 4573590"/>
              <a:gd name="connsiteY2" fmla="*/ 2666343 h 2666343"/>
              <a:gd name="connsiteX3" fmla="*/ 0 w 4573590"/>
              <a:gd name="connsiteY3" fmla="*/ 2666343 h 2666343"/>
            </a:gdLst>
            <a:ahLst/>
            <a:cxnLst>
              <a:cxn ang="0">
                <a:pos x="connsiteX0" y="connsiteY0"/>
              </a:cxn>
              <a:cxn ang="0">
                <a:pos x="connsiteX1" y="connsiteY1"/>
              </a:cxn>
              <a:cxn ang="0">
                <a:pos x="connsiteX2" y="connsiteY2"/>
              </a:cxn>
              <a:cxn ang="0">
                <a:pos x="connsiteX3" y="connsiteY3"/>
              </a:cxn>
            </a:cxnLst>
            <a:rect l="l" t="t" r="r" b="b"/>
            <a:pathLst>
              <a:path w="4573590" h="2666343">
                <a:moveTo>
                  <a:pt x="0" y="0"/>
                </a:moveTo>
                <a:lnTo>
                  <a:pt x="4573590" y="0"/>
                </a:lnTo>
                <a:lnTo>
                  <a:pt x="4573590" y="2666343"/>
                </a:lnTo>
                <a:lnTo>
                  <a:pt x="0" y="2666343"/>
                </a:lnTo>
                <a:close/>
              </a:path>
            </a:pathLst>
          </a:custGeom>
        </p:spPr>
      </p:pic>
      <p:sp>
        <p:nvSpPr>
          <p:cNvPr id="31" name="Title 30">
            <a:extLst>
              <a:ext uri="{FF2B5EF4-FFF2-40B4-BE49-F238E27FC236}">
                <a16:creationId xmlns:a16="http://schemas.microsoft.com/office/drawing/2014/main" id="{EFCE50B0-346A-4945-8AD4-1842496B727A}"/>
              </a:ext>
            </a:extLst>
          </p:cNvPr>
          <p:cNvSpPr>
            <a:spLocks noGrp="1"/>
          </p:cNvSpPr>
          <p:nvPr>
            <p:ph type="title"/>
          </p:nvPr>
        </p:nvSpPr>
        <p:spPr/>
        <p:txBody>
          <a:bodyPr/>
          <a:lstStyle/>
          <a:p>
            <a:r>
              <a:rPr lang="en-US" sz="4400" b="1" dirty="0">
                <a:latin typeface="+mj-lt"/>
              </a:rPr>
              <a:t>Our Device Mockup</a:t>
            </a:r>
            <a:endParaRPr lang="en-ID" dirty="0"/>
          </a:p>
        </p:txBody>
      </p:sp>
      <p:sp>
        <p:nvSpPr>
          <p:cNvPr id="16" name="Freeform: Shape 15">
            <a:extLst>
              <a:ext uri="{FF2B5EF4-FFF2-40B4-BE49-F238E27FC236}">
                <a16:creationId xmlns:a16="http://schemas.microsoft.com/office/drawing/2014/main" id="{F2A157E7-82F6-4557-895A-7971E1CFA8F7}"/>
              </a:ext>
            </a:extLst>
          </p:cNvPr>
          <p:cNvSpPr/>
          <p:nvPr/>
        </p:nvSpPr>
        <p:spPr>
          <a:xfrm>
            <a:off x="1366889" y="1105920"/>
            <a:ext cx="1600687" cy="160068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6" name="Rectangle 25">
            <a:extLst>
              <a:ext uri="{FF2B5EF4-FFF2-40B4-BE49-F238E27FC236}">
                <a16:creationId xmlns:a16="http://schemas.microsoft.com/office/drawing/2014/main" id="{7E6EEDBA-E374-4D55-A9BB-BC85E3BE0C74}"/>
              </a:ext>
            </a:extLst>
          </p:cNvPr>
          <p:cNvSpPr/>
          <p:nvPr/>
        </p:nvSpPr>
        <p:spPr>
          <a:xfrm>
            <a:off x="3962400" y="2224694"/>
            <a:ext cx="2744787" cy="274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7" name="Rectangle 26">
            <a:extLst>
              <a:ext uri="{FF2B5EF4-FFF2-40B4-BE49-F238E27FC236}">
                <a16:creationId xmlns:a16="http://schemas.microsoft.com/office/drawing/2014/main" id="{C12E3C5E-DE2F-48B4-911C-442A8951FCBD}"/>
              </a:ext>
            </a:extLst>
          </p:cNvPr>
          <p:cNvSpPr/>
          <p:nvPr/>
        </p:nvSpPr>
        <p:spPr>
          <a:xfrm>
            <a:off x="4573588" y="4653763"/>
            <a:ext cx="1524000" cy="609600"/>
          </a:xfrm>
          <a:prstGeom prst="rect">
            <a:avLst/>
          </a:prstGeom>
          <a:solidFill>
            <a:schemeClr val="bg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8" name="TextBox 27">
            <a:extLst>
              <a:ext uri="{FF2B5EF4-FFF2-40B4-BE49-F238E27FC236}">
                <a16:creationId xmlns:a16="http://schemas.microsoft.com/office/drawing/2014/main" id="{BC1B0C98-7037-4D16-971C-00C4203CE8F3}"/>
              </a:ext>
            </a:extLst>
          </p:cNvPr>
          <p:cNvSpPr txBox="1"/>
          <p:nvPr/>
        </p:nvSpPr>
        <p:spPr>
          <a:xfrm>
            <a:off x="4799327" y="4798618"/>
            <a:ext cx="1070932" cy="338554"/>
          </a:xfrm>
          <a:prstGeom prst="rect">
            <a:avLst/>
          </a:prstGeom>
          <a:noFill/>
        </p:spPr>
        <p:txBody>
          <a:bodyPr wrap="square" rtlCol="0">
            <a:spAutoFit/>
          </a:bodyPr>
          <a:lstStyle/>
          <a:p>
            <a:pPr algn="ctr"/>
            <a:r>
              <a:rPr lang="en-US" sz="1600" b="1">
                <a:solidFill>
                  <a:schemeClr val="accent1"/>
                </a:solidFill>
                <a:latin typeface="+mj-lt"/>
              </a:rPr>
              <a:t>Details</a:t>
            </a:r>
            <a:endParaRPr lang="en-ID" sz="1600" b="1" dirty="0">
              <a:solidFill>
                <a:schemeClr val="accent1"/>
              </a:solidFill>
              <a:latin typeface="+mj-lt"/>
            </a:endParaRPr>
          </a:p>
        </p:txBody>
      </p:sp>
      <p:sp>
        <p:nvSpPr>
          <p:cNvPr id="29" name="TextBox 28">
            <a:extLst>
              <a:ext uri="{FF2B5EF4-FFF2-40B4-BE49-F238E27FC236}">
                <a16:creationId xmlns:a16="http://schemas.microsoft.com/office/drawing/2014/main" id="{15AED1B6-2969-4856-B561-851A6B88319D}"/>
              </a:ext>
            </a:extLst>
          </p:cNvPr>
          <p:cNvSpPr txBox="1"/>
          <p:nvPr/>
        </p:nvSpPr>
        <p:spPr>
          <a:xfrm>
            <a:off x="4246879" y="3463838"/>
            <a:ext cx="2175828" cy="892552"/>
          </a:xfrm>
          <a:prstGeom prst="rect">
            <a:avLst/>
          </a:prstGeom>
          <a:noFill/>
        </p:spPr>
        <p:txBody>
          <a:bodyPr wrap="square" rtlCol="0" anchor="t">
            <a:spAutoFit/>
          </a:bodyPr>
          <a:lstStyle/>
          <a:p>
            <a:pPr algn="ctr">
              <a:lnSpc>
                <a:spcPct val="150000"/>
              </a:lnSpc>
            </a:pPr>
            <a:r>
              <a:rPr lang="en-US" sz="1200" dirty="0">
                <a:solidFill>
                  <a:schemeClr val="bg2"/>
                </a:solidFill>
              </a:rPr>
              <a:t>A wonderful serenity taken possession entire soul like these sweet</a:t>
            </a:r>
          </a:p>
        </p:txBody>
      </p:sp>
      <p:sp>
        <p:nvSpPr>
          <p:cNvPr id="30" name="TextBox 29">
            <a:extLst>
              <a:ext uri="{FF2B5EF4-FFF2-40B4-BE49-F238E27FC236}">
                <a16:creationId xmlns:a16="http://schemas.microsoft.com/office/drawing/2014/main" id="{B6C02A77-7BCF-44B7-A12A-1B4EFE358E4E}"/>
              </a:ext>
            </a:extLst>
          </p:cNvPr>
          <p:cNvSpPr txBox="1"/>
          <p:nvPr/>
        </p:nvSpPr>
        <p:spPr>
          <a:xfrm>
            <a:off x="4381197" y="3139817"/>
            <a:ext cx="1907193" cy="400110"/>
          </a:xfrm>
          <a:prstGeom prst="rect">
            <a:avLst/>
          </a:prstGeom>
          <a:noFill/>
        </p:spPr>
        <p:txBody>
          <a:bodyPr wrap="square" rtlCol="0" anchor="ctr">
            <a:spAutoFit/>
          </a:bodyPr>
          <a:lstStyle/>
          <a:p>
            <a:pPr algn="ctr"/>
            <a:r>
              <a:rPr lang="en-US" sz="2000" b="1" dirty="0">
                <a:solidFill>
                  <a:schemeClr val="bg2"/>
                </a:solidFill>
                <a:latin typeface="+mj-lt"/>
              </a:rPr>
              <a:t>Description</a:t>
            </a:r>
            <a:endParaRPr lang="en-ID" sz="2000" b="1" dirty="0">
              <a:solidFill>
                <a:schemeClr val="bg2"/>
              </a:solidFill>
              <a:latin typeface="+mj-lt"/>
            </a:endParaRPr>
          </a:p>
        </p:txBody>
      </p:sp>
      <p:grpSp>
        <p:nvGrpSpPr>
          <p:cNvPr id="35" name="Group 34">
            <a:extLst>
              <a:ext uri="{FF2B5EF4-FFF2-40B4-BE49-F238E27FC236}">
                <a16:creationId xmlns:a16="http://schemas.microsoft.com/office/drawing/2014/main" id="{44C1734D-66F3-4A65-A1D7-092E138BFDB0}"/>
              </a:ext>
            </a:extLst>
          </p:cNvPr>
          <p:cNvGrpSpPr>
            <a:grpSpLocks noChangeAspect="1"/>
          </p:cNvGrpSpPr>
          <p:nvPr/>
        </p:nvGrpSpPr>
        <p:grpSpPr>
          <a:xfrm>
            <a:off x="5039842" y="2518910"/>
            <a:ext cx="589902" cy="501417"/>
            <a:chOff x="10612428" y="2340621"/>
            <a:chExt cx="762000" cy="647700"/>
          </a:xfrm>
          <a:solidFill>
            <a:schemeClr val="bg2"/>
          </a:solidFill>
        </p:grpSpPr>
        <p:sp>
          <p:nvSpPr>
            <p:cNvPr id="36" name="Freeform: Shape 35">
              <a:extLst>
                <a:ext uri="{FF2B5EF4-FFF2-40B4-BE49-F238E27FC236}">
                  <a16:creationId xmlns:a16="http://schemas.microsoft.com/office/drawing/2014/main" id="{4CAFEF07-2B9F-4F20-8AAE-E4702E846389}"/>
                </a:ext>
              </a:extLst>
            </p:cNvPr>
            <p:cNvSpPr/>
            <p:nvPr/>
          </p:nvSpPr>
          <p:spPr>
            <a:xfrm>
              <a:off x="10936278" y="2340621"/>
              <a:ext cx="114300" cy="152400"/>
            </a:xfrm>
            <a:custGeom>
              <a:avLst/>
              <a:gdLst>
                <a:gd name="connsiteX0" fmla="*/ 76200 w 114300"/>
                <a:gd name="connsiteY0" fmla="*/ 152400 h 152400"/>
                <a:gd name="connsiteX1" fmla="*/ 38100 w 114300"/>
                <a:gd name="connsiteY1" fmla="*/ 152400 h 152400"/>
                <a:gd name="connsiteX2" fmla="*/ 0 w 114300"/>
                <a:gd name="connsiteY2" fmla="*/ 114300 h 152400"/>
                <a:gd name="connsiteX3" fmla="*/ 0 w 114300"/>
                <a:gd name="connsiteY3" fmla="*/ 38100 h 152400"/>
                <a:gd name="connsiteX4" fmla="*/ 38100 w 114300"/>
                <a:gd name="connsiteY4" fmla="*/ 0 h 152400"/>
                <a:gd name="connsiteX5" fmla="*/ 76200 w 114300"/>
                <a:gd name="connsiteY5" fmla="*/ 0 h 152400"/>
                <a:gd name="connsiteX6" fmla="*/ 114300 w 114300"/>
                <a:gd name="connsiteY6" fmla="*/ 38100 h 152400"/>
                <a:gd name="connsiteX7" fmla="*/ 114300 w 114300"/>
                <a:gd name="connsiteY7" fmla="*/ 114300 h 152400"/>
                <a:gd name="connsiteX8" fmla="*/ 76200 w 114300"/>
                <a:gd name="connsiteY8" fmla="*/ 1524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 h="152400">
                  <a:moveTo>
                    <a:pt x="76200" y="152400"/>
                  </a:moveTo>
                  <a:lnTo>
                    <a:pt x="38100" y="152400"/>
                  </a:lnTo>
                  <a:cubicBezTo>
                    <a:pt x="17145" y="152400"/>
                    <a:pt x="0" y="135255"/>
                    <a:pt x="0" y="114300"/>
                  </a:cubicBezTo>
                  <a:lnTo>
                    <a:pt x="0" y="38100"/>
                  </a:lnTo>
                  <a:cubicBezTo>
                    <a:pt x="0" y="17145"/>
                    <a:pt x="17145" y="0"/>
                    <a:pt x="38100" y="0"/>
                  </a:cubicBezTo>
                  <a:lnTo>
                    <a:pt x="76200" y="0"/>
                  </a:lnTo>
                  <a:cubicBezTo>
                    <a:pt x="97155" y="0"/>
                    <a:pt x="114300" y="17145"/>
                    <a:pt x="114300" y="38100"/>
                  </a:cubicBezTo>
                  <a:lnTo>
                    <a:pt x="114300" y="114300"/>
                  </a:lnTo>
                  <a:cubicBezTo>
                    <a:pt x="114300" y="135255"/>
                    <a:pt x="97155" y="152400"/>
                    <a:pt x="76200" y="152400"/>
                  </a:cubicBezTo>
                  <a:close/>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64BBFDC0-13CC-4369-8F9A-422AD43BBA1A}"/>
                </a:ext>
              </a:extLst>
            </p:cNvPr>
            <p:cNvSpPr/>
            <p:nvPr/>
          </p:nvSpPr>
          <p:spPr>
            <a:xfrm>
              <a:off x="10612428" y="2454921"/>
              <a:ext cx="762000" cy="533400"/>
            </a:xfrm>
            <a:custGeom>
              <a:avLst/>
              <a:gdLst>
                <a:gd name="connsiteX0" fmla="*/ 685800 w 762000"/>
                <a:gd name="connsiteY0" fmla="*/ 228600 h 533400"/>
                <a:gd name="connsiteX1" fmla="*/ 457200 w 762000"/>
                <a:gd name="connsiteY1" fmla="*/ 228600 h 533400"/>
                <a:gd name="connsiteX2" fmla="*/ 457200 w 762000"/>
                <a:gd name="connsiteY2" fmla="*/ 190500 h 533400"/>
                <a:gd name="connsiteX3" fmla="*/ 685800 w 762000"/>
                <a:gd name="connsiteY3" fmla="*/ 190500 h 533400"/>
                <a:gd name="connsiteX4" fmla="*/ 685800 w 762000"/>
                <a:gd name="connsiteY4" fmla="*/ 228600 h 533400"/>
                <a:gd name="connsiteX5" fmla="*/ 685800 w 762000"/>
                <a:gd name="connsiteY5" fmla="*/ 342900 h 533400"/>
                <a:gd name="connsiteX6" fmla="*/ 457200 w 762000"/>
                <a:gd name="connsiteY6" fmla="*/ 342900 h 533400"/>
                <a:gd name="connsiteX7" fmla="*/ 457200 w 762000"/>
                <a:gd name="connsiteY7" fmla="*/ 304800 h 533400"/>
                <a:gd name="connsiteX8" fmla="*/ 685800 w 762000"/>
                <a:gd name="connsiteY8" fmla="*/ 304800 h 533400"/>
                <a:gd name="connsiteX9" fmla="*/ 685800 w 762000"/>
                <a:gd name="connsiteY9" fmla="*/ 342900 h 533400"/>
                <a:gd name="connsiteX10" fmla="*/ 685800 w 762000"/>
                <a:gd name="connsiteY10" fmla="*/ 457200 h 533400"/>
                <a:gd name="connsiteX11" fmla="*/ 457200 w 762000"/>
                <a:gd name="connsiteY11" fmla="*/ 457200 h 533400"/>
                <a:gd name="connsiteX12" fmla="*/ 457200 w 762000"/>
                <a:gd name="connsiteY12" fmla="*/ 419100 h 533400"/>
                <a:gd name="connsiteX13" fmla="*/ 685800 w 762000"/>
                <a:gd name="connsiteY13" fmla="*/ 419100 h 533400"/>
                <a:gd name="connsiteX14" fmla="*/ 685800 w 762000"/>
                <a:gd name="connsiteY14" fmla="*/ 457200 h 533400"/>
                <a:gd name="connsiteX15" fmla="*/ 381000 w 762000"/>
                <a:gd name="connsiteY15" fmla="*/ 457200 h 533400"/>
                <a:gd name="connsiteX16" fmla="*/ 76200 w 762000"/>
                <a:gd name="connsiteY16" fmla="*/ 457200 h 533400"/>
                <a:gd name="connsiteX17" fmla="*/ 76200 w 762000"/>
                <a:gd name="connsiteY17" fmla="*/ 381000 h 533400"/>
                <a:gd name="connsiteX18" fmla="*/ 91440 w 762000"/>
                <a:gd name="connsiteY18" fmla="*/ 350520 h 533400"/>
                <a:gd name="connsiteX19" fmla="*/ 165735 w 762000"/>
                <a:gd name="connsiteY19" fmla="*/ 314325 h 533400"/>
                <a:gd name="connsiteX20" fmla="*/ 228600 w 762000"/>
                <a:gd name="connsiteY20" fmla="*/ 304800 h 533400"/>
                <a:gd name="connsiteX21" fmla="*/ 291465 w 762000"/>
                <a:gd name="connsiteY21" fmla="*/ 314325 h 533400"/>
                <a:gd name="connsiteX22" fmla="*/ 365760 w 762000"/>
                <a:gd name="connsiteY22" fmla="*/ 350520 h 533400"/>
                <a:gd name="connsiteX23" fmla="*/ 381000 w 762000"/>
                <a:gd name="connsiteY23" fmla="*/ 381000 h 533400"/>
                <a:gd name="connsiteX24" fmla="*/ 381000 w 762000"/>
                <a:gd name="connsiteY24" fmla="*/ 457200 h 533400"/>
                <a:gd name="connsiteX25" fmla="*/ 228600 w 762000"/>
                <a:gd name="connsiteY25" fmla="*/ 133350 h 533400"/>
                <a:gd name="connsiteX26" fmla="*/ 304800 w 762000"/>
                <a:gd name="connsiteY26" fmla="*/ 209550 h 533400"/>
                <a:gd name="connsiteX27" fmla="*/ 228600 w 762000"/>
                <a:gd name="connsiteY27" fmla="*/ 285750 h 533400"/>
                <a:gd name="connsiteX28" fmla="*/ 152400 w 762000"/>
                <a:gd name="connsiteY28" fmla="*/ 209550 h 533400"/>
                <a:gd name="connsiteX29" fmla="*/ 228600 w 762000"/>
                <a:gd name="connsiteY29" fmla="*/ 133350 h 533400"/>
                <a:gd name="connsiteX30" fmla="*/ 723900 w 762000"/>
                <a:gd name="connsiteY30" fmla="*/ 0 h 533400"/>
                <a:gd name="connsiteX31" fmla="*/ 476250 w 762000"/>
                <a:gd name="connsiteY31" fmla="*/ 0 h 533400"/>
                <a:gd name="connsiteX32" fmla="*/ 400050 w 762000"/>
                <a:gd name="connsiteY32" fmla="*/ 76200 h 533400"/>
                <a:gd name="connsiteX33" fmla="*/ 361950 w 762000"/>
                <a:gd name="connsiteY33" fmla="*/ 76200 h 533400"/>
                <a:gd name="connsiteX34" fmla="*/ 285750 w 762000"/>
                <a:gd name="connsiteY34" fmla="*/ 0 h 533400"/>
                <a:gd name="connsiteX35" fmla="*/ 38100 w 762000"/>
                <a:gd name="connsiteY35" fmla="*/ 0 h 533400"/>
                <a:gd name="connsiteX36" fmla="*/ 0 w 762000"/>
                <a:gd name="connsiteY36" fmla="*/ 38100 h 533400"/>
                <a:gd name="connsiteX37" fmla="*/ 0 w 762000"/>
                <a:gd name="connsiteY37" fmla="*/ 495300 h 533400"/>
                <a:gd name="connsiteX38" fmla="*/ 38100 w 762000"/>
                <a:gd name="connsiteY38" fmla="*/ 533400 h 533400"/>
                <a:gd name="connsiteX39" fmla="*/ 723900 w 762000"/>
                <a:gd name="connsiteY39" fmla="*/ 533400 h 533400"/>
                <a:gd name="connsiteX40" fmla="*/ 762000 w 762000"/>
                <a:gd name="connsiteY40" fmla="*/ 495300 h 533400"/>
                <a:gd name="connsiteX41" fmla="*/ 762000 w 762000"/>
                <a:gd name="connsiteY41" fmla="*/ 38100 h 533400"/>
                <a:gd name="connsiteX42" fmla="*/ 723900 w 762000"/>
                <a:gd name="connsiteY42"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62000" h="533400">
                  <a:moveTo>
                    <a:pt x="685800" y="228600"/>
                  </a:moveTo>
                  <a:lnTo>
                    <a:pt x="457200" y="228600"/>
                  </a:lnTo>
                  <a:lnTo>
                    <a:pt x="457200" y="190500"/>
                  </a:lnTo>
                  <a:lnTo>
                    <a:pt x="685800" y="190500"/>
                  </a:lnTo>
                  <a:lnTo>
                    <a:pt x="685800" y="228600"/>
                  </a:lnTo>
                  <a:close/>
                  <a:moveTo>
                    <a:pt x="685800" y="342900"/>
                  </a:moveTo>
                  <a:lnTo>
                    <a:pt x="457200" y="342900"/>
                  </a:lnTo>
                  <a:lnTo>
                    <a:pt x="457200" y="304800"/>
                  </a:lnTo>
                  <a:lnTo>
                    <a:pt x="685800" y="304800"/>
                  </a:lnTo>
                  <a:lnTo>
                    <a:pt x="685800" y="342900"/>
                  </a:lnTo>
                  <a:close/>
                  <a:moveTo>
                    <a:pt x="685800" y="457200"/>
                  </a:moveTo>
                  <a:lnTo>
                    <a:pt x="457200" y="457200"/>
                  </a:lnTo>
                  <a:lnTo>
                    <a:pt x="457200" y="419100"/>
                  </a:lnTo>
                  <a:lnTo>
                    <a:pt x="685800" y="419100"/>
                  </a:lnTo>
                  <a:lnTo>
                    <a:pt x="685800" y="457200"/>
                  </a:lnTo>
                  <a:close/>
                  <a:moveTo>
                    <a:pt x="381000" y="457200"/>
                  </a:moveTo>
                  <a:lnTo>
                    <a:pt x="76200" y="457200"/>
                  </a:lnTo>
                  <a:lnTo>
                    <a:pt x="76200" y="381000"/>
                  </a:lnTo>
                  <a:cubicBezTo>
                    <a:pt x="76200" y="369570"/>
                    <a:pt x="81915" y="358140"/>
                    <a:pt x="91440" y="350520"/>
                  </a:cubicBezTo>
                  <a:cubicBezTo>
                    <a:pt x="112395" y="335280"/>
                    <a:pt x="139065" y="321945"/>
                    <a:pt x="165735" y="314325"/>
                  </a:cubicBezTo>
                  <a:cubicBezTo>
                    <a:pt x="186690" y="308610"/>
                    <a:pt x="207645" y="304800"/>
                    <a:pt x="228600" y="304800"/>
                  </a:cubicBezTo>
                  <a:cubicBezTo>
                    <a:pt x="251460" y="304800"/>
                    <a:pt x="272415" y="308610"/>
                    <a:pt x="291465" y="314325"/>
                  </a:cubicBezTo>
                  <a:cubicBezTo>
                    <a:pt x="318135" y="321945"/>
                    <a:pt x="344805" y="333375"/>
                    <a:pt x="365760" y="350520"/>
                  </a:cubicBezTo>
                  <a:cubicBezTo>
                    <a:pt x="375285" y="358140"/>
                    <a:pt x="381000" y="369570"/>
                    <a:pt x="381000" y="381000"/>
                  </a:cubicBezTo>
                  <a:lnTo>
                    <a:pt x="381000" y="457200"/>
                  </a:lnTo>
                  <a:close/>
                  <a:moveTo>
                    <a:pt x="228600" y="133350"/>
                  </a:moveTo>
                  <a:cubicBezTo>
                    <a:pt x="270510" y="133350"/>
                    <a:pt x="304800" y="167640"/>
                    <a:pt x="304800" y="209550"/>
                  </a:cubicBezTo>
                  <a:cubicBezTo>
                    <a:pt x="304800" y="251460"/>
                    <a:pt x="270510" y="285750"/>
                    <a:pt x="228600" y="285750"/>
                  </a:cubicBezTo>
                  <a:cubicBezTo>
                    <a:pt x="186690" y="285750"/>
                    <a:pt x="152400" y="251460"/>
                    <a:pt x="152400" y="209550"/>
                  </a:cubicBezTo>
                  <a:cubicBezTo>
                    <a:pt x="152400" y="167640"/>
                    <a:pt x="186690" y="133350"/>
                    <a:pt x="228600" y="133350"/>
                  </a:cubicBezTo>
                  <a:close/>
                  <a:moveTo>
                    <a:pt x="723900" y="0"/>
                  </a:moveTo>
                  <a:lnTo>
                    <a:pt x="476250" y="0"/>
                  </a:lnTo>
                  <a:cubicBezTo>
                    <a:pt x="476250" y="41910"/>
                    <a:pt x="441960" y="76200"/>
                    <a:pt x="400050" y="76200"/>
                  </a:cubicBezTo>
                  <a:lnTo>
                    <a:pt x="361950" y="76200"/>
                  </a:lnTo>
                  <a:cubicBezTo>
                    <a:pt x="320040" y="76200"/>
                    <a:pt x="285750" y="41910"/>
                    <a:pt x="285750" y="0"/>
                  </a:cubicBezTo>
                  <a:lnTo>
                    <a:pt x="38100" y="0"/>
                  </a:lnTo>
                  <a:cubicBezTo>
                    <a:pt x="17145" y="0"/>
                    <a:pt x="0" y="17145"/>
                    <a:pt x="0" y="38100"/>
                  </a:cubicBezTo>
                  <a:lnTo>
                    <a:pt x="0" y="495300"/>
                  </a:lnTo>
                  <a:cubicBezTo>
                    <a:pt x="0" y="516255"/>
                    <a:pt x="17145" y="533400"/>
                    <a:pt x="38100" y="533400"/>
                  </a:cubicBezTo>
                  <a:lnTo>
                    <a:pt x="723900" y="533400"/>
                  </a:lnTo>
                  <a:cubicBezTo>
                    <a:pt x="744855" y="533400"/>
                    <a:pt x="762000" y="516255"/>
                    <a:pt x="762000" y="495300"/>
                  </a:cubicBezTo>
                  <a:lnTo>
                    <a:pt x="762000" y="38100"/>
                  </a:lnTo>
                  <a:cubicBezTo>
                    <a:pt x="762000" y="17145"/>
                    <a:pt x="744855" y="0"/>
                    <a:pt x="723900" y="0"/>
                  </a:cubicBezTo>
                  <a:close/>
                </a:path>
              </a:pathLst>
            </a:custGeom>
            <a:grpFill/>
            <a:ln w="9525" cap="flat">
              <a:noFill/>
              <a:prstDash val="solid"/>
              <a:miter/>
            </a:ln>
          </p:spPr>
          <p:txBody>
            <a:bodyPr rtlCol="0" anchor="ctr"/>
            <a:lstStyle/>
            <a:p>
              <a:endParaRPr lang="en-ID"/>
            </a:p>
          </p:txBody>
        </p:sp>
      </p:grpSp>
      <p:grpSp>
        <p:nvGrpSpPr>
          <p:cNvPr id="33" name="Group 32">
            <a:extLst>
              <a:ext uri="{FF2B5EF4-FFF2-40B4-BE49-F238E27FC236}">
                <a16:creationId xmlns:a16="http://schemas.microsoft.com/office/drawing/2014/main" id="{7BCDB40F-4302-4074-A06F-D0B9400E9524}"/>
              </a:ext>
            </a:extLst>
          </p:cNvPr>
          <p:cNvGrpSpPr/>
          <p:nvPr/>
        </p:nvGrpSpPr>
        <p:grpSpPr>
          <a:xfrm flipH="1">
            <a:off x="11736280" y="6144108"/>
            <a:ext cx="75882" cy="340360"/>
            <a:chOff x="9907480" y="461639"/>
            <a:chExt cx="97654" cy="438014"/>
          </a:xfrm>
        </p:grpSpPr>
        <p:sp>
          <p:nvSpPr>
            <p:cNvPr id="34" name="Oval 33">
              <a:extLst>
                <a:ext uri="{FF2B5EF4-FFF2-40B4-BE49-F238E27FC236}">
                  <a16:creationId xmlns:a16="http://schemas.microsoft.com/office/drawing/2014/main" id="{608C6F1F-B8F6-47AE-9598-530EB01401AD}"/>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8" name="Oval 37">
              <a:extLst>
                <a:ext uri="{FF2B5EF4-FFF2-40B4-BE49-F238E27FC236}">
                  <a16:creationId xmlns:a16="http://schemas.microsoft.com/office/drawing/2014/main" id="{CFC8291A-35A6-4801-8F9A-D1BFB67F2A2A}"/>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9" name="Oval 38">
              <a:extLst>
                <a:ext uri="{FF2B5EF4-FFF2-40B4-BE49-F238E27FC236}">
                  <a16:creationId xmlns:a16="http://schemas.microsoft.com/office/drawing/2014/main" id="{D36DB3CE-095A-4662-84E4-B97B7245961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40" name="Group 39">
            <a:extLst>
              <a:ext uri="{FF2B5EF4-FFF2-40B4-BE49-F238E27FC236}">
                <a16:creationId xmlns:a16="http://schemas.microsoft.com/office/drawing/2014/main" id="{8CF866ED-69D2-45EE-AD58-55227EF6284C}"/>
              </a:ext>
            </a:extLst>
          </p:cNvPr>
          <p:cNvGrpSpPr/>
          <p:nvPr/>
        </p:nvGrpSpPr>
        <p:grpSpPr>
          <a:xfrm>
            <a:off x="342656" y="351039"/>
            <a:ext cx="675098" cy="128804"/>
            <a:chOff x="3591836" y="2985608"/>
            <a:chExt cx="4510140" cy="860501"/>
          </a:xfrm>
          <a:solidFill>
            <a:schemeClr val="tx1"/>
          </a:solidFill>
        </p:grpSpPr>
        <p:sp>
          <p:nvSpPr>
            <p:cNvPr id="41" name="Freeform: Shape 40">
              <a:extLst>
                <a:ext uri="{FF2B5EF4-FFF2-40B4-BE49-F238E27FC236}">
                  <a16:creationId xmlns:a16="http://schemas.microsoft.com/office/drawing/2014/main" id="{331C3EA6-AF5C-45CD-B8B4-D17BDF198456}"/>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CFB1E06A-DC22-4717-8DDC-4317C5C6C7D1}"/>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726F335E-8A7A-4124-88A0-44C4194E8ECC}"/>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336E2750-D693-44DA-B56D-55BE1563E1AD}"/>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1A4B2CE0-3A06-43E7-AE27-84FEA168798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622A3772-9C78-4AA6-936E-112FB83CBED7}"/>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22067910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left)">
                                      <p:cBhvr>
                                        <p:cTn id="7" dur="500"/>
                                        <p:tgtEl>
                                          <p:spTgt spid="40"/>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up)">
                                      <p:cBhvr>
                                        <p:cTn id="11" dur="500"/>
                                        <p:tgtEl>
                                          <p:spTgt spid="3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wipe(left)">
                                      <p:cBhvr>
                                        <p:cTn id="15" dur="500"/>
                                        <p:tgtEl>
                                          <p:spTgt spid="31"/>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down)">
                                      <p:cBhvr>
                                        <p:cTn id="19" dur="500"/>
                                        <p:tgtEl>
                                          <p:spTgt spid="2"/>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up)">
                                      <p:cBhvr>
                                        <p:cTn id="23" dur="500"/>
                                        <p:tgtEl>
                                          <p:spTgt spid="1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wipe(left)">
                                      <p:cBhvr>
                                        <p:cTn id="27" dur="500"/>
                                        <p:tgtEl>
                                          <p:spTgt spid="20"/>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wipe(left)">
                                      <p:cBhvr>
                                        <p:cTn id="30" dur="500"/>
                                        <p:tgtEl>
                                          <p:spTgt spid="22"/>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wipe(left)">
                                      <p:cBhvr>
                                        <p:cTn id="34" dur="500"/>
                                        <p:tgtEl>
                                          <p:spTgt spid="21"/>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wipe(left)">
                                      <p:cBhvr>
                                        <p:cTn id="37" dur="500"/>
                                        <p:tgtEl>
                                          <p:spTgt spid="23"/>
                                        </p:tgtEl>
                                      </p:cBhvr>
                                    </p:animEffect>
                                  </p:childTnLst>
                                </p:cTn>
                              </p:par>
                            </p:childTnLst>
                          </p:cTn>
                        </p:par>
                        <p:par>
                          <p:cTn id="38" fill="hold">
                            <p:stCondLst>
                              <p:cond delay="3500"/>
                            </p:stCondLst>
                            <p:childTnLst>
                              <p:par>
                                <p:cTn id="39" presetID="22" presetClass="entr" presetSubtype="1" fill="hold" grpId="0" nodeType="after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wipe(up)">
                                      <p:cBhvr>
                                        <p:cTn id="41" dur="500"/>
                                        <p:tgtEl>
                                          <p:spTgt spid="26"/>
                                        </p:tgtEl>
                                      </p:cBhvr>
                                    </p:animEffect>
                                  </p:childTnLst>
                                </p:cTn>
                              </p:par>
                            </p:childTnLst>
                          </p:cTn>
                        </p:par>
                        <p:par>
                          <p:cTn id="42" fill="hold">
                            <p:stCondLst>
                              <p:cond delay="4000"/>
                            </p:stCondLst>
                            <p:childTnLst>
                              <p:par>
                                <p:cTn id="43" presetID="53" presetClass="entr" presetSubtype="16" fill="hold" nodeType="afterEffect">
                                  <p:stCondLst>
                                    <p:cond delay="0"/>
                                  </p:stCondLst>
                                  <p:childTnLst>
                                    <p:set>
                                      <p:cBhvr>
                                        <p:cTn id="44" dur="1" fill="hold">
                                          <p:stCondLst>
                                            <p:cond delay="0"/>
                                          </p:stCondLst>
                                        </p:cTn>
                                        <p:tgtEl>
                                          <p:spTgt spid="35"/>
                                        </p:tgtEl>
                                        <p:attrNameLst>
                                          <p:attrName>style.visibility</p:attrName>
                                        </p:attrNameLst>
                                      </p:cBhvr>
                                      <p:to>
                                        <p:strVal val="visible"/>
                                      </p:to>
                                    </p:set>
                                    <p:anim calcmode="lin" valueType="num">
                                      <p:cBhvr>
                                        <p:cTn id="45" dur="500" fill="hold"/>
                                        <p:tgtEl>
                                          <p:spTgt spid="35"/>
                                        </p:tgtEl>
                                        <p:attrNameLst>
                                          <p:attrName>ppt_w</p:attrName>
                                        </p:attrNameLst>
                                      </p:cBhvr>
                                      <p:tavLst>
                                        <p:tav tm="0">
                                          <p:val>
                                            <p:fltVal val="0"/>
                                          </p:val>
                                        </p:tav>
                                        <p:tav tm="100000">
                                          <p:val>
                                            <p:strVal val="#ppt_w"/>
                                          </p:val>
                                        </p:tav>
                                      </p:tavLst>
                                    </p:anim>
                                    <p:anim calcmode="lin" valueType="num">
                                      <p:cBhvr>
                                        <p:cTn id="46" dur="500" fill="hold"/>
                                        <p:tgtEl>
                                          <p:spTgt spid="35"/>
                                        </p:tgtEl>
                                        <p:attrNameLst>
                                          <p:attrName>ppt_h</p:attrName>
                                        </p:attrNameLst>
                                      </p:cBhvr>
                                      <p:tavLst>
                                        <p:tav tm="0">
                                          <p:val>
                                            <p:fltVal val="0"/>
                                          </p:val>
                                        </p:tav>
                                        <p:tav tm="100000">
                                          <p:val>
                                            <p:strVal val="#ppt_h"/>
                                          </p:val>
                                        </p:tav>
                                      </p:tavLst>
                                    </p:anim>
                                    <p:animEffect transition="in" filter="fade">
                                      <p:cBhvr>
                                        <p:cTn id="47" dur="500"/>
                                        <p:tgtEl>
                                          <p:spTgt spid="35"/>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30"/>
                                        </p:tgtEl>
                                        <p:attrNameLst>
                                          <p:attrName>style.visibility</p:attrName>
                                        </p:attrNameLst>
                                      </p:cBhvr>
                                      <p:to>
                                        <p:strVal val="visible"/>
                                      </p:to>
                                    </p:set>
                                    <p:animEffect transition="in" filter="wipe(left)">
                                      <p:cBhvr>
                                        <p:cTn id="51" dur="500"/>
                                        <p:tgtEl>
                                          <p:spTgt spid="30"/>
                                        </p:tgtEl>
                                      </p:cBhvr>
                                    </p:animEffect>
                                  </p:childTnLst>
                                </p:cTn>
                              </p:par>
                            </p:childTnLst>
                          </p:cTn>
                        </p:par>
                        <p:par>
                          <p:cTn id="52" fill="hold">
                            <p:stCondLst>
                              <p:cond delay="5000"/>
                            </p:stCondLst>
                            <p:childTnLst>
                              <p:par>
                                <p:cTn id="53" presetID="22" presetClass="entr" presetSubtype="1" fill="hold" grpId="0" nodeType="after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wipe(up)">
                                      <p:cBhvr>
                                        <p:cTn id="55" dur="500"/>
                                        <p:tgtEl>
                                          <p:spTgt spid="29"/>
                                        </p:tgtEl>
                                      </p:cBhvr>
                                    </p:animEffect>
                                  </p:childTnLst>
                                </p:cTn>
                              </p:par>
                            </p:childTnLst>
                          </p:cTn>
                        </p:par>
                        <p:par>
                          <p:cTn id="56" fill="hold">
                            <p:stCondLst>
                              <p:cond delay="5500"/>
                            </p:stCondLst>
                            <p:childTnLst>
                              <p:par>
                                <p:cTn id="57" presetID="22" presetClass="entr" presetSubtype="8" fill="hold" grpId="0" nodeType="afterEffect">
                                  <p:stCondLst>
                                    <p:cond delay="0"/>
                                  </p:stCondLst>
                                  <p:childTnLst>
                                    <p:set>
                                      <p:cBhvr>
                                        <p:cTn id="58" dur="1" fill="hold">
                                          <p:stCondLst>
                                            <p:cond delay="0"/>
                                          </p:stCondLst>
                                        </p:cTn>
                                        <p:tgtEl>
                                          <p:spTgt spid="27"/>
                                        </p:tgtEl>
                                        <p:attrNameLst>
                                          <p:attrName>style.visibility</p:attrName>
                                        </p:attrNameLst>
                                      </p:cBhvr>
                                      <p:to>
                                        <p:strVal val="visible"/>
                                      </p:to>
                                    </p:set>
                                    <p:animEffect transition="in" filter="wipe(left)">
                                      <p:cBhvr>
                                        <p:cTn id="59" dur="500"/>
                                        <p:tgtEl>
                                          <p:spTgt spid="27"/>
                                        </p:tgtEl>
                                      </p:cBhvr>
                                    </p:animEffect>
                                  </p:childTnLst>
                                </p:cTn>
                              </p:par>
                            </p:childTnLst>
                          </p:cTn>
                        </p:par>
                        <p:par>
                          <p:cTn id="60" fill="hold">
                            <p:stCondLst>
                              <p:cond delay="6000"/>
                            </p:stCondLst>
                            <p:childTnLst>
                              <p:par>
                                <p:cTn id="61" presetID="22" presetClass="entr" presetSubtype="8" fill="hold" grpId="0" nodeType="afterEffect">
                                  <p:stCondLst>
                                    <p:cond delay="0"/>
                                  </p:stCondLst>
                                  <p:childTnLst>
                                    <p:set>
                                      <p:cBhvr>
                                        <p:cTn id="62" dur="1" fill="hold">
                                          <p:stCondLst>
                                            <p:cond delay="0"/>
                                          </p:stCondLst>
                                        </p:cTn>
                                        <p:tgtEl>
                                          <p:spTgt spid="28"/>
                                        </p:tgtEl>
                                        <p:attrNameLst>
                                          <p:attrName>style.visibility</p:attrName>
                                        </p:attrNameLst>
                                      </p:cBhvr>
                                      <p:to>
                                        <p:strVal val="visible"/>
                                      </p:to>
                                    </p:set>
                                    <p:animEffect transition="in" filter="wipe(left)">
                                      <p:cBhvr>
                                        <p:cTn id="63" dur="500"/>
                                        <p:tgtEl>
                                          <p:spTgt spid="28"/>
                                        </p:tgtEl>
                                      </p:cBhvr>
                                    </p:animEffect>
                                  </p:childTnLst>
                                </p:cTn>
                              </p:par>
                            </p:childTnLst>
                          </p:cTn>
                        </p:par>
                        <p:par>
                          <p:cTn id="64" fill="hold">
                            <p:stCondLst>
                              <p:cond delay="6500"/>
                            </p:stCondLst>
                            <p:childTnLst>
                              <p:par>
                                <p:cTn id="65" presetID="10" presetClass="entr" presetSubtype="0"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fade">
                                      <p:cBhvr>
                                        <p:cTn id="67" dur="500"/>
                                        <p:tgtEl>
                                          <p:spTgt spid="16"/>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15"/>
                                        </p:tgtEl>
                                        <p:attrNameLst>
                                          <p:attrName>style.visibility</p:attrName>
                                        </p:attrNameLst>
                                      </p:cBhvr>
                                      <p:to>
                                        <p:strVal val="visible"/>
                                      </p:to>
                                    </p:set>
                                    <p:animEffect transition="in" filter="fade">
                                      <p:cBhvr>
                                        <p:cTn id="70" dur="500"/>
                                        <p:tgtEl>
                                          <p:spTgt spid="15"/>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18"/>
                                        </p:tgtEl>
                                        <p:attrNameLst>
                                          <p:attrName>style.visibility</p:attrName>
                                        </p:attrNameLst>
                                      </p:cBhvr>
                                      <p:to>
                                        <p:strVal val="visible"/>
                                      </p:to>
                                    </p:set>
                                    <p:animEffect transition="in" filter="fade">
                                      <p:cBhvr>
                                        <p:cTn id="73" dur="500"/>
                                        <p:tgtEl>
                                          <p:spTgt spid="18"/>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17"/>
                                        </p:tgtEl>
                                        <p:attrNameLst>
                                          <p:attrName>style.visibility</p:attrName>
                                        </p:attrNameLst>
                                      </p:cBhvr>
                                      <p:to>
                                        <p:strVal val="visible"/>
                                      </p:to>
                                    </p:set>
                                    <p:animEffect transition="in" filter="fade">
                                      <p:cBhvr>
                                        <p:cTn id="7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7" grpId="0" animBg="1"/>
      <p:bldP spid="18" grpId="0" animBg="1"/>
      <p:bldP spid="19" grpId="0"/>
      <p:bldP spid="20" grpId="0"/>
      <p:bldP spid="21" grpId="0"/>
      <p:bldP spid="22" grpId="0"/>
      <p:bldP spid="23" grpId="0"/>
      <p:bldP spid="31" grpId="0"/>
      <p:bldP spid="16" grpId="0" animBg="1"/>
      <p:bldP spid="26" grpId="0" animBg="1"/>
      <p:bldP spid="27" grpId="0" animBg="1"/>
      <p:bldP spid="28" grpId="0"/>
      <p:bldP spid="29" grpId="0"/>
      <p:bldP spid="3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 name="PpHolder1">
            <a:extLst>
              <a:ext uri="{FF2B5EF4-FFF2-40B4-BE49-F238E27FC236}">
                <a16:creationId xmlns:a16="http://schemas.microsoft.com/office/drawing/2014/main" id="{6F14D4FD-065A-484E-9D2D-7D27ADE051D3}"/>
              </a:ext>
            </a:extLst>
          </p:cNvPr>
          <p:cNvPicPr>
            <a:picLocks/>
          </p:cNvPicPr>
          <p:nvPr/>
        </p:nvPicPr>
        <p:blipFill>
          <a:blip r:embed="rId2"/>
          <a:srcRect l="20076" t="59010" r="20076"/>
          <a:stretch>
            <a:fillRect/>
          </a:stretch>
        </p:blipFill>
        <p:spPr>
          <a:xfrm>
            <a:off x="2447656" y="4046892"/>
            <a:ext cx="7296695" cy="2811108"/>
          </a:xfrm>
          <a:custGeom>
            <a:avLst/>
            <a:gdLst>
              <a:gd name="connsiteX0" fmla="*/ 3648347 w 7296695"/>
              <a:gd name="connsiteY0" fmla="*/ 0 h 2811108"/>
              <a:gd name="connsiteX1" fmla="*/ 7281194 w 7296695"/>
              <a:gd name="connsiteY1" fmla="*/ 2731046 h 2811108"/>
              <a:gd name="connsiteX2" fmla="*/ 7296695 w 7296695"/>
              <a:gd name="connsiteY2" fmla="*/ 2811108 h 2811108"/>
              <a:gd name="connsiteX3" fmla="*/ 0 w 7296695"/>
              <a:gd name="connsiteY3" fmla="*/ 2811108 h 2811108"/>
              <a:gd name="connsiteX4" fmla="*/ 15501 w 7296695"/>
              <a:gd name="connsiteY4" fmla="*/ 2731046 h 2811108"/>
              <a:gd name="connsiteX5" fmla="*/ 3648347 w 7296695"/>
              <a:gd name="connsiteY5" fmla="*/ 0 h 2811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96695" h="2811108">
                <a:moveTo>
                  <a:pt x="3648347" y="0"/>
                </a:moveTo>
                <a:cubicBezTo>
                  <a:pt x="5440324" y="0"/>
                  <a:pt x="6935420" y="1172441"/>
                  <a:pt x="7281194" y="2731046"/>
                </a:cubicBezTo>
                <a:lnTo>
                  <a:pt x="7296695" y="2811108"/>
                </a:lnTo>
                <a:lnTo>
                  <a:pt x="0" y="2811108"/>
                </a:lnTo>
                <a:lnTo>
                  <a:pt x="15501" y="2731046"/>
                </a:lnTo>
                <a:cubicBezTo>
                  <a:pt x="361275" y="1172441"/>
                  <a:pt x="1856373" y="0"/>
                  <a:pt x="3648347" y="0"/>
                </a:cubicBezTo>
                <a:close/>
              </a:path>
            </a:pathLst>
          </a:custGeom>
        </p:spPr>
      </p:pic>
      <p:sp>
        <p:nvSpPr>
          <p:cNvPr id="21" name="Freeform 1">
            <a:extLst>
              <a:ext uri="{FF2B5EF4-FFF2-40B4-BE49-F238E27FC236}">
                <a16:creationId xmlns:a16="http://schemas.microsoft.com/office/drawing/2014/main" id="{A6ED579C-B37D-45B7-B044-79CAB442333D}"/>
              </a:ext>
            </a:extLst>
          </p:cNvPr>
          <p:cNvSpPr/>
          <p:nvPr/>
        </p:nvSpPr>
        <p:spPr>
          <a:xfrm>
            <a:off x="2447653" y="4046892"/>
            <a:ext cx="7296696" cy="2811108"/>
          </a:xfrm>
          <a:custGeom>
            <a:avLst/>
            <a:gdLst>
              <a:gd name="connsiteX0" fmla="*/ 3648348 w 7296696"/>
              <a:gd name="connsiteY0" fmla="*/ 0 h 2811108"/>
              <a:gd name="connsiteX1" fmla="*/ 7281195 w 7296696"/>
              <a:gd name="connsiteY1" fmla="*/ 2731046 h 2811108"/>
              <a:gd name="connsiteX2" fmla="*/ 7296696 w 7296696"/>
              <a:gd name="connsiteY2" fmla="*/ 2811108 h 2811108"/>
              <a:gd name="connsiteX3" fmla="*/ 0 w 7296696"/>
              <a:gd name="connsiteY3" fmla="*/ 2811108 h 2811108"/>
              <a:gd name="connsiteX4" fmla="*/ 15501 w 7296696"/>
              <a:gd name="connsiteY4" fmla="*/ 2731046 h 2811108"/>
              <a:gd name="connsiteX5" fmla="*/ 3648348 w 7296696"/>
              <a:gd name="connsiteY5" fmla="*/ 0 h 2811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96696" h="2811108">
                <a:moveTo>
                  <a:pt x="3648348" y="0"/>
                </a:moveTo>
                <a:cubicBezTo>
                  <a:pt x="5440325" y="0"/>
                  <a:pt x="6935421" y="1172441"/>
                  <a:pt x="7281195" y="2731046"/>
                </a:cubicBezTo>
                <a:lnTo>
                  <a:pt x="7296696" y="2811108"/>
                </a:lnTo>
                <a:lnTo>
                  <a:pt x="0" y="2811108"/>
                </a:lnTo>
                <a:lnTo>
                  <a:pt x="15501" y="2731046"/>
                </a:lnTo>
                <a:cubicBezTo>
                  <a:pt x="361275" y="1172441"/>
                  <a:pt x="1856371" y="0"/>
                  <a:pt x="3648348" y="0"/>
                </a:cubicBez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Title 6">
            <a:extLst>
              <a:ext uri="{FF2B5EF4-FFF2-40B4-BE49-F238E27FC236}">
                <a16:creationId xmlns:a16="http://schemas.microsoft.com/office/drawing/2014/main" id="{6D7BE8DB-0317-43A0-8EC0-F914A7E483B0}"/>
              </a:ext>
            </a:extLst>
          </p:cNvPr>
          <p:cNvSpPr>
            <a:spLocks noGrp="1"/>
          </p:cNvSpPr>
          <p:nvPr>
            <p:ph type="title"/>
          </p:nvPr>
        </p:nvSpPr>
        <p:spPr/>
        <p:txBody>
          <a:bodyPr/>
          <a:lstStyle/>
          <a:p>
            <a:r>
              <a:rPr lang="en-US" sz="4400" b="1" dirty="0">
                <a:latin typeface="+mj-lt"/>
              </a:rPr>
              <a:t>Our Device Mockup</a:t>
            </a:r>
            <a:endParaRPr lang="en-ID" dirty="0"/>
          </a:p>
        </p:txBody>
      </p:sp>
      <p:sp>
        <p:nvSpPr>
          <p:cNvPr id="23" name="Oval 22">
            <a:extLst>
              <a:ext uri="{FF2B5EF4-FFF2-40B4-BE49-F238E27FC236}">
                <a16:creationId xmlns:a16="http://schemas.microsoft.com/office/drawing/2014/main" id="{56B67341-8A69-4AEF-AADE-55A1BFF64C0C}"/>
              </a:ext>
            </a:extLst>
          </p:cNvPr>
          <p:cNvSpPr/>
          <p:nvPr/>
        </p:nvSpPr>
        <p:spPr>
          <a:xfrm>
            <a:off x="8852219" y="2830578"/>
            <a:ext cx="609600" cy="61128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B564D2F5-F692-42B3-8611-FF8FAE013EA7}"/>
              </a:ext>
            </a:extLst>
          </p:cNvPr>
          <p:cNvSpPr txBox="1"/>
          <p:nvPr/>
        </p:nvSpPr>
        <p:spPr>
          <a:xfrm>
            <a:off x="9651443" y="3076446"/>
            <a:ext cx="1932545"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25" name="TextBox 24">
            <a:extLst>
              <a:ext uri="{FF2B5EF4-FFF2-40B4-BE49-F238E27FC236}">
                <a16:creationId xmlns:a16="http://schemas.microsoft.com/office/drawing/2014/main" id="{13820B31-DD39-429D-9F42-EAAEEDE534C7}"/>
              </a:ext>
            </a:extLst>
          </p:cNvPr>
          <p:cNvSpPr txBox="1"/>
          <p:nvPr/>
        </p:nvSpPr>
        <p:spPr>
          <a:xfrm>
            <a:off x="9651443" y="2719690"/>
            <a:ext cx="1855919" cy="400110"/>
          </a:xfrm>
          <a:prstGeom prst="rect">
            <a:avLst/>
          </a:prstGeom>
          <a:noFill/>
        </p:spPr>
        <p:txBody>
          <a:bodyPr wrap="square" rtlCol="0" anchor="ctr">
            <a:spAutoFit/>
          </a:bodyPr>
          <a:lstStyle/>
          <a:p>
            <a:r>
              <a:rPr lang="en-US" sz="2000" b="1" dirty="0">
                <a:solidFill>
                  <a:schemeClr val="accent2"/>
                </a:solidFill>
                <a:latin typeface="+mj-lt"/>
              </a:rPr>
              <a:t>Description</a:t>
            </a:r>
            <a:endParaRPr lang="en-ID" sz="2000" b="1" dirty="0">
              <a:solidFill>
                <a:schemeClr val="accent2"/>
              </a:solidFill>
              <a:latin typeface="+mj-lt"/>
            </a:endParaRPr>
          </a:p>
        </p:txBody>
      </p:sp>
      <p:sp>
        <p:nvSpPr>
          <p:cNvPr id="37" name="Oval 36">
            <a:extLst>
              <a:ext uri="{FF2B5EF4-FFF2-40B4-BE49-F238E27FC236}">
                <a16:creationId xmlns:a16="http://schemas.microsoft.com/office/drawing/2014/main" id="{35FDD5B5-7434-4341-8797-08B5B0E9B8A7}"/>
              </a:ext>
            </a:extLst>
          </p:cNvPr>
          <p:cNvSpPr/>
          <p:nvPr/>
        </p:nvSpPr>
        <p:spPr>
          <a:xfrm>
            <a:off x="8848928" y="4030789"/>
            <a:ext cx="609600" cy="61128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CE0D45A8-43BE-49E3-8085-80C9B4D32FC7}"/>
              </a:ext>
            </a:extLst>
          </p:cNvPr>
          <p:cNvSpPr txBox="1"/>
          <p:nvPr/>
        </p:nvSpPr>
        <p:spPr>
          <a:xfrm>
            <a:off x="9657880" y="4276657"/>
            <a:ext cx="1932545"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39" name="TextBox 38">
            <a:extLst>
              <a:ext uri="{FF2B5EF4-FFF2-40B4-BE49-F238E27FC236}">
                <a16:creationId xmlns:a16="http://schemas.microsoft.com/office/drawing/2014/main" id="{D810307E-A7ED-4B2D-BB77-2FFF49F3A0AD}"/>
              </a:ext>
            </a:extLst>
          </p:cNvPr>
          <p:cNvSpPr txBox="1"/>
          <p:nvPr/>
        </p:nvSpPr>
        <p:spPr>
          <a:xfrm>
            <a:off x="9657880" y="3919901"/>
            <a:ext cx="1855919" cy="400110"/>
          </a:xfrm>
          <a:prstGeom prst="rect">
            <a:avLst/>
          </a:prstGeom>
          <a:noFill/>
        </p:spPr>
        <p:txBody>
          <a:bodyPr wrap="square" rtlCol="0" anchor="ctr">
            <a:spAutoFit/>
          </a:bodyPr>
          <a:lstStyle/>
          <a:p>
            <a:r>
              <a:rPr lang="en-US" sz="2000" b="1" dirty="0">
                <a:solidFill>
                  <a:schemeClr val="accent4"/>
                </a:solidFill>
                <a:latin typeface="+mj-lt"/>
              </a:rPr>
              <a:t>Description</a:t>
            </a:r>
            <a:endParaRPr lang="en-ID" sz="2000" b="1" dirty="0">
              <a:solidFill>
                <a:schemeClr val="accent4"/>
              </a:solidFill>
              <a:latin typeface="+mj-lt"/>
            </a:endParaRPr>
          </a:p>
        </p:txBody>
      </p:sp>
      <p:sp>
        <p:nvSpPr>
          <p:cNvPr id="51" name="TextBox 50">
            <a:extLst>
              <a:ext uri="{FF2B5EF4-FFF2-40B4-BE49-F238E27FC236}">
                <a16:creationId xmlns:a16="http://schemas.microsoft.com/office/drawing/2014/main" id="{2D947690-CBAC-4DFC-882E-6EC5AE700611}"/>
              </a:ext>
            </a:extLst>
          </p:cNvPr>
          <p:cNvSpPr txBox="1"/>
          <p:nvPr/>
        </p:nvSpPr>
        <p:spPr>
          <a:xfrm>
            <a:off x="3166824" y="1458962"/>
            <a:ext cx="5858352" cy="615553"/>
          </a:xfrm>
          <a:prstGeom prst="rect">
            <a:avLst/>
          </a:prstGeom>
          <a:noFill/>
        </p:spPr>
        <p:txBody>
          <a:bodyPr wrap="square" rtlCol="0">
            <a:spAutoFit/>
          </a:bodyPr>
          <a:lstStyle/>
          <a:p>
            <a:pPr algn="ctr">
              <a:lnSpc>
                <a:spcPct val="150000"/>
              </a:lnSpc>
            </a:pPr>
            <a:r>
              <a:rPr lang="en-US" sz="1200" dirty="0"/>
              <a:t>A wonderful serenity has taken possession of my entire soul, like these sweet mornings. in this spot, which was created for the bliss of souls like mine. </a:t>
            </a:r>
          </a:p>
        </p:txBody>
      </p:sp>
      <p:sp>
        <p:nvSpPr>
          <p:cNvPr id="75" name="Oval 74">
            <a:extLst>
              <a:ext uri="{FF2B5EF4-FFF2-40B4-BE49-F238E27FC236}">
                <a16:creationId xmlns:a16="http://schemas.microsoft.com/office/drawing/2014/main" id="{A9DA3D6B-5430-456B-A6A7-0A4ACE27F1BE}"/>
              </a:ext>
            </a:extLst>
          </p:cNvPr>
          <p:cNvSpPr/>
          <p:nvPr/>
        </p:nvSpPr>
        <p:spPr>
          <a:xfrm>
            <a:off x="2746801" y="2830578"/>
            <a:ext cx="609600" cy="61128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6" name="Group 75">
            <a:extLst>
              <a:ext uri="{FF2B5EF4-FFF2-40B4-BE49-F238E27FC236}">
                <a16:creationId xmlns:a16="http://schemas.microsoft.com/office/drawing/2014/main" id="{29D6E9EC-7A98-487C-8FF3-C6270BF21104}"/>
              </a:ext>
            </a:extLst>
          </p:cNvPr>
          <p:cNvGrpSpPr>
            <a:grpSpLocks/>
          </p:cNvGrpSpPr>
          <p:nvPr/>
        </p:nvGrpSpPr>
        <p:grpSpPr>
          <a:xfrm>
            <a:off x="2914441" y="2999058"/>
            <a:ext cx="274320" cy="274320"/>
            <a:chOff x="4382451" y="513673"/>
            <a:chExt cx="691715" cy="710184"/>
          </a:xfrm>
          <a:solidFill>
            <a:schemeClr val="bg2"/>
          </a:solidFill>
        </p:grpSpPr>
        <p:sp>
          <p:nvSpPr>
            <p:cNvPr id="77" name="Freeform: Shape 76">
              <a:extLst>
                <a:ext uri="{FF2B5EF4-FFF2-40B4-BE49-F238E27FC236}">
                  <a16:creationId xmlns:a16="http://schemas.microsoft.com/office/drawing/2014/main" id="{173C3EA1-B8F2-4717-A053-A9F269325F9C}"/>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a:p>
          </p:txBody>
        </p:sp>
        <p:sp>
          <p:nvSpPr>
            <p:cNvPr id="78" name="Freeform: Shape 77">
              <a:extLst>
                <a:ext uri="{FF2B5EF4-FFF2-40B4-BE49-F238E27FC236}">
                  <a16:creationId xmlns:a16="http://schemas.microsoft.com/office/drawing/2014/main" id="{16A94264-2084-47A7-8BDC-B58AADB694AE}"/>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a:p>
          </p:txBody>
        </p:sp>
        <p:sp>
          <p:nvSpPr>
            <p:cNvPr id="79" name="Freeform: Shape 78">
              <a:extLst>
                <a:ext uri="{FF2B5EF4-FFF2-40B4-BE49-F238E27FC236}">
                  <a16:creationId xmlns:a16="http://schemas.microsoft.com/office/drawing/2014/main" id="{5AEF13F2-BD74-4935-BC9B-20CC360C8AC8}"/>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a:p>
          </p:txBody>
        </p:sp>
        <p:sp>
          <p:nvSpPr>
            <p:cNvPr id="80" name="Freeform: Shape 79">
              <a:extLst>
                <a:ext uri="{FF2B5EF4-FFF2-40B4-BE49-F238E27FC236}">
                  <a16:creationId xmlns:a16="http://schemas.microsoft.com/office/drawing/2014/main" id="{8AF28802-F864-420C-A281-D1C2A5986062}"/>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a:p>
          </p:txBody>
        </p:sp>
        <p:sp>
          <p:nvSpPr>
            <p:cNvPr id="81" name="Freeform: Shape 80">
              <a:extLst>
                <a:ext uri="{FF2B5EF4-FFF2-40B4-BE49-F238E27FC236}">
                  <a16:creationId xmlns:a16="http://schemas.microsoft.com/office/drawing/2014/main" id="{D6BE42C5-5271-4D10-9E2B-CA2CC90A6A6C}"/>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82" name="Freeform: Shape 81">
              <a:extLst>
                <a:ext uri="{FF2B5EF4-FFF2-40B4-BE49-F238E27FC236}">
                  <a16:creationId xmlns:a16="http://schemas.microsoft.com/office/drawing/2014/main" id="{0AF5A34A-BE50-42BF-B87B-F58CC8B3A0D9}"/>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83" name="Freeform: Shape 82">
              <a:extLst>
                <a:ext uri="{FF2B5EF4-FFF2-40B4-BE49-F238E27FC236}">
                  <a16:creationId xmlns:a16="http://schemas.microsoft.com/office/drawing/2014/main" id="{D5E17D16-CFF6-4DF0-9379-B0FCF2BD0B13}"/>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a:p>
          </p:txBody>
        </p:sp>
        <p:sp>
          <p:nvSpPr>
            <p:cNvPr id="84" name="Freeform: Shape 83">
              <a:extLst>
                <a:ext uri="{FF2B5EF4-FFF2-40B4-BE49-F238E27FC236}">
                  <a16:creationId xmlns:a16="http://schemas.microsoft.com/office/drawing/2014/main" id="{4B182141-E1F7-48D1-A1CF-C8F83D352074}"/>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85" name="Freeform: Shape 84">
              <a:extLst>
                <a:ext uri="{FF2B5EF4-FFF2-40B4-BE49-F238E27FC236}">
                  <a16:creationId xmlns:a16="http://schemas.microsoft.com/office/drawing/2014/main" id="{7F148E9A-E105-47ED-BBAC-A6F344ED098A}"/>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a:p>
          </p:txBody>
        </p:sp>
        <p:sp>
          <p:nvSpPr>
            <p:cNvPr id="86" name="Freeform: Shape 85">
              <a:extLst>
                <a:ext uri="{FF2B5EF4-FFF2-40B4-BE49-F238E27FC236}">
                  <a16:creationId xmlns:a16="http://schemas.microsoft.com/office/drawing/2014/main" id="{35DEA629-897B-46E5-8DAD-33DB094C5727}"/>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grpSp>
      <p:sp>
        <p:nvSpPr>
          <p:cNvPr id="87" name="Oval 86">
            <a:extLst>
              <a:ext uri="{FF2B5EF4-FFF2-40B4-BE49-F238E27FC236}">
                <a16:creationId xmlns:a16="http://schemas.microsoft.com/office/drawing/2014/main" id="{514A6E36-8CBB-43A0-92A3-428FCA3FD69E}"/>
              </a:ext>
            </a:extLst>
          </p:cNvPr>
          <p:cNvSpPr/>
          <p:nvPr/>
        </p:nvSpPr>
        <p:spPr>
          <a:xfrm>
            <a:off x="2743510" y="4030789"/>
            <a:ext cx="609600" cy="61128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TextBox 98">
            <a:extLst>
              <a:ext uri="{FF2B5EF4-FFF2-40B4-BE49-F238E27FC236}">
                <a16:creationId xmlns:a16="http://schemas.microsoft.com/office/drawing/2014/main" id="{63162350-384A-4A90-AFB4-8FC84EA695A0}"/>
              </a:ext>
            </a:extLst>
          </p:cNvPr>
          <p:cNvSpPr txBox="1"/>
          <p:nvPr/>
        </p:nvSpPr>
        <p:spPr>
          <a:xfrm>
            <a:off x="598766" y="3072004"/>
            <a:ext cx="1932545" cy="615553"/>
          </a:xfrm>
          <a:prstGeom prst="rect">
            <a:avLst/>
          </a:prstGeom>
          <a:noFill/>
        </p:spPr>
        <p:txBody>
          <a:bodyPr wrap="square" rtlCol="0" anchor="t">
            <a:spAutoFit/>
          </a:bodyPr>
          <a:lstStyle/>
          <a:p>
            <a:pPr algn="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100" name="TextBox 99">
            <a:extLst>
              <a:ext uri="{FF2B5EF4-FFF2-40B4-BE49-F238E27FC236}">
                <a16:creationId xmlns:a16="http://schemas.microsoft.com/office/drawing/2014/main" id="{A04754D2-3D3E-45F1-982D-BF83182CBEDB}"/>
              </a:ext>
            </a:extLst>
          </p:cNvPr>
          <p:cNvSpPr txBox="1"/>
          <p:nvPr/>
        </p:nvSpPr>
        <p:spPr>
          <a:xfrm>
            <a:off x="675392" y="2715248"/>
            <a:ext cx="1855919" cy="400110"/>
          </a:xfrm>
          <a:prstGeom prst="rect">
            <a:avLst/>
          </a:prstGeom>
          <a:noFill/>
        </p:spPr>
        <p:txBody>
          <a:bodyPr wrap="square" rtlCol="0" anchor="ctr">
            <a:spAutoFit/>
          </a:bodyPr>
          <a:lstStyle/>
          <a:p>
            <a:pPr algn="r"/>
            <a:r>
              <a:rPr lang="en-US" sz="2000" b="1" dirty="0">
                <a:solidFill>
                  <a:schemeClr val="accent1"/>
                </a:solidFill>
                <a:latin typeface="+mj-lt"/>
              </a:rPr>
              <a:t>Description</a:t>
            </a:r>
            <a:endParaRPr lang="en-ID" sz="2000" b="1" dirty="0">
              <a:solidFill>
                <a:schemeClr val="accent1"/>
              </a:solidFill>
              <a:latin typeface="+mj-lt"/>
            </a:endParaRPr>
          </a:p>
        </p:txBody>
      </p:sp>
      <p:sp>
        <p:nvSpPr>
          <p:cNvPr id="101" name="TextBox 100">
            <a:extLst>
              <a:ext uri="{FF2B5EF4-FFF2-40B4-BE49-F238E27FC236}">
                <a16:creationId xmlns:a16="http://schemas.microsoft.com/office/drawing/2014/main" id="{0B5AC2D3-16C9-40DF-8CAD-7713D7B5A654}"/>
              </a:ext>
            </a:extLst>
          </p:cNvPr>
          <p:cNvSpPr txBox="1"/>
          <p:nvPr/>
        </p:nvSpPr>
        <p:spPr>
          <a:xfrm>
            <a:off x="598766" y="4272215"/>
            <a:ext cx="1932545" cy="615553"/>
          </a:xfrm>
          <a:prstGeom prst="rect">
            <a:avLst/>
          </a:prstGeom>
          <a:noFill/>
        </p:spPr>
        <p:txBody>
          <a:bodyPr wrap="square" rtlCol="0" anchor="t">
            <a:spAutoFit/>
          </a:bodyPr>
          <a:lstStyle/>
          <a:p>
            <a:pPr algn="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102" name="TextBox 101">
            <a:extLst>
              <a:ext uri="{FF2B5EF4-FFF2-40B4-BE49-F238E27FC236}">
                <a16:creationId xmlns:a16="http://schemas.microsoft.com/office/drawing/2014/main" id="{D01AC385-96F3-4A42-A01E-BC562143A31C}"/>
              </a:ext>
            </a:extLst>
          </p:cNvPr>
          <p:cNvSpPr txBox="1"/>
          <p:nvPr/>
        </p:nvSpPr>
        <p:spPr>
          <a:xfrm>
            <a:off x="675392" y="3915459"/>
            <a:ext cx="1855919" cy="400110"/>
          </a:xfrm>
          <a:prstGeom prst="rect">
            <a:avLst/>
          </a:prstGeom>
          <a:noFill/>
        </p:spPr>
        <p:txBody>
          <a:bodyPr wrap="square" rtlCol="0" anchor="ctr">
            <a:spAutoFit/>
          </a:bodyPr>
          <a:lstStyle/>
          <a:p>
            <a:pPr algn="r"/>
            <a:r>
              <a:rPr lang="en-US" sz="2000" b="1" dirty="0">
                <a:solidFill>
                  <a:schemeClr val="accent3"/>
                </a:solidFill>
                <a:latin typeface="+mj-lt"/>
              </a:rPr>
              <a:t>Description</a:t>
            </a:r>
            <a:endParaRPr lang="en-ID" sz="2000" b="1" dirty="0">
              <a:solidFill>
                <a:schemeClr val="accent3"/>
              </a:solidFill>
              <a:latin typeface="+mj-lt"/>
            </a:endParaRPr>
          </a:p>
        </p:txBody>
      </p:sp>
      <p:pic>
        <p:nvPicPr>
          <p:cNvPr id="3" name="Mockup">
            <a:extLst>
              <a:ext uri="{FF2B5EF4-FFF2-40B4-BE49-F238E27FC236}">
                <a16:creationId xmlns:a16="http://schemas.microsoft.com/office/drawing/2014/main" id="{82131ED6-B6B7-4586-A02A-256EE5FFE3D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533055" y="2831688"/>
            <a:ext cx="5125890" cy="2945293"/>
          </a:xfrm>
          <a:prstGeom prst="rect">
            <a:avLst/>
          </a:prstGeom>
        </p:spPr>
      </p:pic>
      <p:sp>
        <p:nvSpPr>
          <p:cNvPr id="104" name="Freeform: Shape 103">
            <a:extLst>
              <a:ext uri="{FF2B5EF4-FFF2-40B4-BE49-F238E27FC236}">
                <a16:creationId xmlns:a16="http://schemas.microsoft.com/office/drawing/2014/main" id="{325DE807-D100-4F74-9B33-3F6DD838A880}"/>
              </a:ext>
            </a:extLst>
          </p:cNvPr>
          <p:cNvSpPr/>
          <p:nvPr/>
        </p:nvSpPr>
        <p:spPr>
          <a:xfrm>
            <a:off x="1181722" y="1430282"/>
            <a:ext cx="467481" cy="467481"/>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05" name="Freeform: Shape 104">
            <a:extLst>
              <a:ext uri="{FF2B5EF4-FFF2-40B4-BE49-F238E27FC236}">
                <a16:creationId xmlns:a16="http://schemas.microsoft.com/office/drawing/2014/main" id="{96DE1FAA-A974-457D-B8E5-22C6C3BF7F7C}"/>
              </a:ext>
            </a:extLst>
          </p:cNvPr>
          <p:cNvSpPr/>
          <p:nvPr/>
        </p:nvSpPr>
        <p:spPr>
          <a:xfrm>
            <a:off x="10542797" y="1299257"/>
            <a:ext cx="262051" cy="262051"/>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08" name="Freeform 105">
            <a:extLst>
              <a:ext uri="{FF2B5EF4-FFF2-40B4-BE49-F238E27FC236}">
                <a16:creationId xmlns:a16="http://schemas.microsoft.com/office/drawing/2014/main" id="{243AC2BE-BD39-420B-B227-CB0E15EE5507}"/>
              </a:ext>
            </a:extLst>
          </p:cNvPr>
          <p:cNvSpPr/>
          <p:nvPr/>
        </p:nvSpPr>
        <p:spPr>
          <a:xfrm>
            <a:off x="1977509" y="6182050"/>
            <a:ext cx="1027814" cy="675951"/>
          </a:xfrm>
          <a:custGeom>
            <a:avLst/>
            <a:gdLst>
              <a:gd name="connsiteX0" fmla="*/ 513907 w 1027814"/>
              <a:gd name="connsiteY0" fmla="*/ 0 h 675951"/>
              <a:gd name="connsiteX1" fmla="*/ 1027814 w 1027814"/>
              <a:gd name="connsiteY1" fmla="*/ 513907 h 675951"/>
              <a:gd name="connsiteX2" fmla="*/ 1017374 w 1027814"/>
              <a:gd name="connsiteY2" fmla="*/ 617477 h 675951"/>
              <a:gd name="connsiteX3" fmla="*/ 999222 w 1027814"/>
              <a:gd name="connsiteY3" fmla="*/ 675951 h 675951"/>
              <a:gd name="connsiteX4" fmla="*/ 843690 w 1027814"/>
              <a:gd name="connsiteY4" fmla="*/ 675951 h 675951"/>
              <a:gd name="connsiteX5" fmla="*/ 853726 w 1027814"/>
              <a:gd name="connsiteY5" fmla="*/ 657461 h 675951"/>
              <a:gd name="connsiteX6" fmla="*/ 882708 w 1027814"/>
              <a:gd name="connsiteY6" fmla="*/ 513907 h 675951"/>
              <a:gd name="connsiteX7" fmla="*/ 513907 w 1027814"/>
              <a:gd name="connsiteY7" fmla="*/ 145106 h 675951"/>
              <a:gd name="connsiteX8" fmla="*/ 145106 w 1027814"/>
              <a:gd name="connsiteY8" fmla="*/ 513907 h 675951"/>
              <a:gd name="connsiteX9" fmla="*/ 174089 w 1027814"/>
              <a:gd name="connsiteY9" fmla="*/ 657461 h 675951"/>
              <a:gd name="connsiteX10" fmla="*/ 184125 w 1027814"/>
              <a:gd name="connsiteY10" fmla="*/ 675951 h 675951"/>
              <a:gd name="connsiteX11" fmla="*/ 28592 w 1027814"/>
              <a:gd name="connsiteY11" fmla="*/ 675951 h 675951"/>
              <a:gd name="connsiteX12" fmla="*/ 10441 w 1027814"/>
              <a:gd name="connsiteY12" fmla="*/ 617477 h 675951"/>
              <a:gd name="connsiteX13" fmla="*/ 0 w 1027814"/>
              <a:gd name="connsiteY13" fmla="*/ 513907 h 675951"/>
              <a:gd name="connsiteX14" fmla="*/ 513907 w 1027814"/>
              <a:gd name="connsiteY14" fmla="*/ 0 h 675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27814" h="675951">
                <a:moveTo>
                  <a:pt x="513907" y="0"/>
                </a:moveTo>
                <a:cubicBezTo>
                  <a:pt x="797731" y="0"/>
                  <a:pt x="1027814" y="230084"/>
                  <a:pt x="1027814" y="513907"/>
                </a:cubicBezTo>
                <a:cubicBezTo>
                  <a:pt x="1027814" y="549385"/>
                  <a:pt x="1024219" y="584023"/>
                  <a:pt x="1017374" y="617477"/>
                </a:cubicBezTo>
                <a:lnTo>
                  <a:pt x="999222" y="675951"/>
                </a:lnTo>
                <a:lnTo>
                  <a:pt x="843690" y="675951"/>
                </a:lnTo>
                <a:lnTo>
                  <a:pt x="853726" y="657461"/>
                </a:lnTo>
                <a:cubicBezTo>
                  <a:pt x="872388" y="613338"/>
                  <a:pt x="882708" y="564828"/>
                  <a:pt x="882708" y="513907"/>
                </a:cubicBezTo>
                <a:cubicBezTo>
                  <a:pt x="882708" y="310224"/>
                  <a:pt x="717590" y="145106"/>
                  <a:pt x="513907" y="145106"/>
                </a:cubicBezTo>
                <a:cubicBezTo>
                  <a:pt x="310224" y="145106"/>
                  <a:pt x="145106" y="310224"/>
                  <a:pt x="145106" y="513907"/>
                </a:cubicBezTo>
                <a:cubicBezTo>
                  <a:pt x="145106" y="564828"/>
                  <a:pt x="155426" y="613338"/>
                  <a:pt x="174089" y="657461"/>
                </a:cubicBezTo>
                <a:lnTo>
                  <a:pt x="184125" y="675951"/>
                </a:lnTo>
                <a:lnTo>
                  <a:pt x="28592" y="675951"/>
                </a:lnTo>
                <a:lnTo>
                  <a:pt x="10441" y="617477"/>
                </a:lnTo>
                <a:cubicBezTo>
                  <a:pt x="3595" y="584023"/>
                  <a:pt x="0" y="549385"/>
                  <a:pt x="0" y="513907"/>
                </a:cubicBezTo>
                <a:cubicBezTo>
                  <a:pt x="0" y="230084"/>
                  <a:pt x="230084" y="0"/>
                  <a:pt x="51390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110" name="Group 109">
            <a:extLst>
              <a:ext uri="{FF2B5EF4-FFF2-40B4-BE49-F238E27FC236}">
                <a16:creationId xmlns:a16="http://schemas.microsoft.com/office/drawing/2014/main" id="{7DA6E525-EF25-4885-8648-A0692BCB09B2}"/>
              </a:ext>
            </a:extLst>
          </p:cNvPr>
          <p:cNvGrpSpPr>
            <a:grpSpLocks noChangeAspect="1"/>
          </p:cNvGrpSpPr>
          <p:nvPr/>
        </p:nvGrpSpPr>
        <p:grpSpPr>
          <a:xfrm>
            <a:off x="2923477" y="4199269"/>
            <a:ext cx="249666" cy="274320"/>
            <a:chOff x="5754909" y="3048000"/>
            <a:chExt cx="693515" cy="761999"/>
          </a:xfrm>
          <a:solidFill>
            <a:schemeClr val="bg2"/>
          </a:solidFill>
        </p:grpSpPr>
        <p:sp>
          <p:nvSpPr>
            <p:cNvPr id="111" name="Freeform: Shape 110">
              <a:extLst>
                <a:ext uri="{FF2B5EF4-FFF2-40B4-BE49-F238E27FC236}">
                  <a16:creationId xmlns:a16="http://schemas.microsoft.com/office/drawing/2014/main" id="{CEDD8D89-0EED-40F5-AFDC-442E9EA2820A}"/>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112" name="Freeform: Shape 111">
              <a:extLst>
                <a:ext uri="{FF2B5EF4-FFF2-40B4-BE49-F238E27FC236}">
                  <a16:creationId xmlns:a16="http://schemas.microsoft.com/office/drawing/2014/main" id="{9C491F6A-C843-426D-B8EB-1687CD6F3B6D}"/>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113" name="Freeform: Shape 112">
              <a:extLst>
                <a:ext uri="{FF2B5EF4-FFF2-40B4-BE49-F238E27FC236}">
                  <a16:creationId xmlns:a16="http://schemas.microsoft.com/office/drawing/2014/main" id="{F64F9F66-56A3-4DA7-80DB-13283C0CFD2A}"/>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114" name="Freeform: Shape 113">
              <a:extLst>
                <a:ext uri="{FF2B5EF4-FFF2-40B4-BE49-F238E27FC236}">
                  <a16:creationId xmlns:a16="http://schemas.microsoft.com/office/drawing/2014/main" id="{CD0CB863-4BB2-4646-877D-88FDF9FF1229}"/>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115" name="Freeform: Shape 114">
              <a:extLst>
                <a:ext uri="{FF2B5EF4-FFF2-40B4-BE49-F238E27FC236}">
                  <a16:creationId xmlns:a16="http://schemas.microsoft.com/office/drawing/2014/main" id="{07F0E75D-CA7E-447C-9AE3-A0E452DA608B}"/>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116" name="Freeform: Shape 115">
              <a:extLst>
                <a:ext uri="{FF2B5EF4-FFF2-40B4-BE49-F238E27FC236}">
                  <a16:creationId xmlns:a16="http://schemas.microsoft.com/office/drawing/2014/main" id="{4628DE85-3014-4CD7-B1EF-10428FE5A350}"/>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117" name="Freeform: Shape 116">
              <a:extLst>
                <a:ext uri="{FF2B5EF4-FFF2-40B4-BE49-F238E27FC236}">
                  <a16:creationId xmlns:a16="http://schemas.microsoft.com/office/drawing/2014/main" id="{9C84E5E3-5697-48BE-B905-15DEEB40938C}"/>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grpSp>
        <p:nvGrpSpPr>
          <p:cNvPr id="118" name="Group 117">
            <a:extLst>
              <a:ext uri="{FF2B5EF4-FFF2-40B4-BE49-F238E27FC236}">
                <a16:creationId xmlns:a16="http://schemas.microsoft.com/office/drawing/2014/main" id="{9E875370-E93F-441B-877B-3FACAE0C287E}"/>
              </a:ext>
            </a:extLst>
          </p:cNvPr>
          <p:cNvGrpSpPr>
            <a:grpSpLocks noChangeAspect="1"/>
          </p:cNvGrpSpPr>
          <p:nvPr/>
        </p:nvGrpSpPr>
        <p:grpSpPr>
          <a:xfrm>
            <a:off x="9016568" y="4240074"/>
            <a:ext cx="274320" cy="192710"/>
            <a:chOff x="7423335" y="1888726"/>
            <a:chExt cx="761999" cy="535304"/>
          </a:xfrm>
          <a:solidFill>
            <a:schemeClr val="bg2"/>
          </a:solidFill>
        </p:grpSpPr>
        <p:sp>
          <p:nvSpPr>
            <p:cNvPr id="119" name="Freeform: Shape 118">
              <a:extLst>
                <a:ext uri="{FF2B5EF4-FFF2-40B4-BE49-F238E27FC236}">
                  <a16:creationId xmlns:a16="http://schemas.microsoft.com/office/drawing/2014/main" id="{FA2E8401-E6B0-4975-8C06-2105E212F6EA}"/>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120" name="Freeform: Shape 119">
              <a:extLst>
                <a:ext uri="{FF2B5EF4-FFF2-40B4-BE49-F238E27FC236}">
                  <a16:creationId xmlns:a16="http://schemas.microsoft.com/office/drawing/2014/main" id="{A5172009-BA3B-4D1C-8C83-A3C67CD7B9BE}"/>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121" name="Freeform: Shape 120">
              <a:extLst>
                <a:ext uri="{FF2B5EF4-FFF2-40B4-BE49-F238E27FC236}">
                  <a16:creationId xmlns:a16="http://schemas.microsoft.com/office/drawing/2014/main" id="{607A20C0-D5F8-480F-A5AD-19C1D02BDF62}"/>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122" name="Freeform: Shape 121">
              <a:extLst>
                <a:ext uri="{FF2B5EF4-FFF2-40B4-BE49-F238E27FC236}">
                  <a16:creationId xmlns:a16="http://schemas.microsoft.com/office/drawing/2014/main" id="{CDD6EE6F-8878-4372-8048-BC576372C1C5}"/>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123" name="Freeform: Shape 122">
              <a:extLst>
                <a:ext uri="{FF2B5EF4-FFF2-40B4-BE49-F238E27FC236}">
                  <a16:creationId xmlns:a16="http://schemas.microsoft.com/office/drawing/2014/main" id="{ECEB1C44-6813-4E13-A16B-6249554038FC}"/>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124" name="Freeform: Shape 123">
              <a:extLst>
                <a:ext uri="{FF2B5EF4-FFF2-40B4-BE49-F238E27FC236}">
                  <a16:creationId xmlns:a16="http://schemas.microsoft.com/office/drawing/2014/main" id="{5A38677A-317C-455D-8876-EBB7AF18AE95}"/>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125" name="Freeform: Shape 124">
              <a:extLst>
                <a:ext uri="{FF2B5EF4-FFF2-40B4-BE49-F238E27FC236}">
                  <a16:creationId xmlns:a16="http://schemas.microsoft.com/office/drawing/2014/main" id="{A5C67DD9-B758-4CD3-A500-D81128D21D69}"/>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126" name="Group 125">
            <a:extLst>
              <a:ext uri="{FF2B5EF4-FFF2-40B4-BE49-F238E27FC236}">
                <a16:creationId xmlns:a16="http://schemas.microsoft.com/office/drawing/2014/main" id="{9FD5EAAD-CF5B-45D2-9FE3-22C19326BB53}"/>
              </a:ext>
            </a:extLst>
          </p:cNvPr>
          <p:cNvGrpSpPr>
            <a:grpSpLocks noChangeAspect="1"/>
          </p:cNvGrpSpPr>
          <p:nvPr/>
        </p:nvGrpSpPr>
        <p:grpSpPr>
          <a:xfrm>
            <a:off x="9019859" y="3022143"/>
            <a:ext cx="274320" cy="228151"/>
            <a:chOff x="8247513" y="567093"/>
            <a:chExt cx="799958" cy="665320"/>
          </a:xfrm>
          <a:solidFill>
            <a:schemeClr val="bg2"/>
          </a:solidFill>
        </p:grpSpPr>
        <p:sp>
          <p:nvSpPr>
            <p:cNvPr id="127" name="Freeform: Shape 126">
              <a:extLst>
                <a:ext uri="{FF2B5EF4-FFF2-40B4-BE49-F238E27FC236}">
                  <a16:creationId xmlns:a16="http://schemas.microsoft.com/office/drawing/2014/main" id="{97744984-1966-46D1-B7B0-46FC5FAA8793}"/>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128" name="Freeform: Shape 127">
              <a:extLst>
                <a:ext uri="{FF2B5EF4-FFF2-40B4-BE49-F238E27FC236}">
                  <a16:creationId xmlns:a16="http://schemas.microsoft.com/office/drawing/2014/main" id="{CCE29EE9-0DD7-40DE-9233-F059C97E1AC1}"/>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129" name="Freeform: Shape 128">
              <a:extLst>
                <a:ext uri="{FF2B5EF4-FFF2-40B4-BE49-F238E27FC236}">
                  <a16:creationId xmlns:a16="http://schemas.microsoft.com/office/drawing/2014/main" id="{673EA852-314D-4F6B-B0C7-E450EE20AE07}"/>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130" name="Freeform: Shape 129">
              <a:extLst>
                <a:ext uri="{FF2B5EF4-FFF2-40B4-BE49-F238E27FC236}">
                  <a16:creationId xmlns:a16="http://schemas.microsoft.com/office/drawing/2014/main" id="{3886A88F-1028-45DB-B53F-2DE787AAC0B8}"/>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131" name="Freeform: Shape 130">
              <a:extLst>
                <a:ext uri="{FF2B5EF4-FFF2-40B4-BE49-F238E27FC236}">
                  <a16:creationId xmlns:a16="http://schemas.microsoft.com/office/drawing/2014/main" id="{97BFA2C9-1033-477B-86CC-0A9F3BF34DFB}"/>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pic>
        <p:nvPicPr>
          <p:cNvPr id="93" name="PpHolder25">
            <a:extLst>
              <a:ext uri="{FF2B5EF4-FFF2-40B4-BE49-F238E27FC236}">
                <a16:creationId xmlns:a16="http://schemas.microsoft.com/office/drawing/2014/main" id="{A04337FF-D1F6-4E66-B3DE-F8CF80BA99CF}"/>
              </a:ext>
            </a:extLst>
          </p:cNvPr>
          <p:cNvPicPr>
            <a:picLocks/>
          </p:cNvPicPr>
          <p:nvPr/>
        </p:nvPicPr>
        <p:blipFill>
          <a:blip r:embed="rId2"/>
          <a:srcRect l="34043" t="43739" r="33954" b="20408"/>
          <a:stretch>
            <a:fillRect/>
          </a:stretch>
        </p:blipFill>
        <p:spPr>
          <a:xfrm>
            <a:off x="4150522" y="2999638"/>
            <a:ext cx="3901799" cy="2458770"/>
          </a:xfrm>
          <a:custGeom>
            <a:avLst/>
            <a:gdLst>
              <a:gd name="connsiteX0" fmla="*/ 0 w 3901799"/>
              <a:gd name="connsiteY0" fmla="*/ 0 h 2458770"/>
              <a:gd name="connsiteX1" fmla="*/ 3901799 w 3901799"/>
              <a:gd name="connsiteY1" fmla="*/ 0 h 2458770"/>
              <a:gd name="connsiteX2" fmla="*/ 3901799 w 3901799"/>
              <a:gd name="connsiteY2" fmla="*/ 2458770 h 2458770"/>
              <a:gd name="connsiteX3" fmla="*/ 0 w 3901799"/>
              <a:gd name="connsiteY3" fmla="*/ 2458770 h 2458770"/>
            </a:gdLst>
            <a:ahLst/>
            <a:cxnLst>
              <a:cxn ang="0">
                <a:pos x="connsiteX0" y="connsiteY0"/>
              </a:cxn>
              <a:cxn ang="0">
                <a:pos x="connsiteX1" y="connsiteY1"/>
              </a:cxn>
              <a:cxn ang="0">
                <a:pos x="connsiteX2" y="connsiteY2"/>
              </a:cxn>
              <a:cxn ang="0">
                <a:pos x="connsiteX3" y="connsiteY3"/>
              </a:cxn>
            </a:cxnLst>
            <a:rect l="l" t="t" r="r" b="b"/>
            <a:pathLst>
              <a:path w="3901799" h="2458770">
                <a:moveTo>
                  <a:pt x="0" y="0"/>
                </a:moveTo>
                <a:lnTo>
                  <a:pt x="3901799" y="0"/>
                </a:lnTo>
                <a:lnTo>
                  <a:pt x="3901799" y="2458770"/>
                </a:lnTo>
                <a:lnTo>
                  <a:pt x="0" y="2458770"/>
                </a:lnTo>
                <a:close/>
              </a:path>
            </a:pathLst>
          </a:custGeom>
        </p:spPr>
      </p:pic>
      <p:grpSp>
        <p:nvGrpSpPr>
          <p:cNvPr id="67" name="Group 66">
            <a:extLst>
              <a:ext uri="{FF2B5EF4-FFF2-40B4-BE49-F238E27FC236}">
                <a16:creationId xmlns:a16="http://schemas.microsoft.com/office/drawing/2014/main" id="{22D8AAB9-E0C9-400C-9B85-7705F01E0433}"/>
              </a:ext>
            </a:extLst>
          </p:cNvPr>
          <p:cNvGrpSpPr/>
          <p:nvPr/>
        </p:nvGrpSpPr>
        <p:grpSpPr>
          <a:xfrm flipH="1">
            <a:off x="11736280" y="6144108"/>
            <a:ext cx="75882" cy="340360"/>
            <a:chOff x="9907480" y="461639"/>
            <a:chExt cx="97654" cy="438014"/>
          </a:xfrm>
        </p:grpSpPr>
        <p:sp>
          <p:nvSpPr>
            <p:cNvPr id="68" name="Oval 67">
              <a:extLst>
                <a:ext uri="{FF2B5EF4-FFF2-40B4-BE49-F238E27FC236}">
                  <a16:creationId xmlns:a16="http://schemas.microsoft.com/office/drawing/2014/main" id="{55992501-8717-44B8-B168-F46B90AB5A57}"/>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9" name="Oval 68">
              <a:extLst>
                <a:ext uri="{FF2B5EF4-FFF2-40B4-BE49-F238E27FC236}">
                  <a16:creationId xmlns:a16="http://schemas.microsoft.com/office/drawing/2014/main" id="{1C0B62CE-E9C0-4FF5-98CF-9E576C9A311A}"/>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0" name="Oval 69">
              <a:extLst>
                <a:ext uri="{FF2B5EF4-FFF2-40B4-BE49-F238E27FC236}">
                  <a16:creationId xmlns:a16="http://schemas.microsoft.com/office/drawing/2014/main" id="{E073BCCD-E723-485F-9930-5069360723B1}"/>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71" name="Group 70">
            <a:extLst>
              <a:ext uri="{FF2B5EF4-FFF2-40B4-BE49-F238E27FC236}">
                <a16:creationId xmlns:a16="http://schemas.microsoft.com/office/drawing/2014/main" id="{CE7B572C-D2FB-47D6-9D5C-25A10C4CA653}"/>
              </a:ext>
            </a:extLst>
          </p:cNvPr>
          <p:cNvGrpSpPr/>
          <p:nvPr/>
        </p:nvGrpSpPr>
        <p:grpSpPr>
          <a:xfrm>
            <a:off x="342656" y="351039"/>
            <a:ext cx="675098" cy="128804"/>
            <a:chOff x="3591836" y="2985608"/>
            <a:chExt cx="4510140" cy="860501"/>
          </a:xfrm>
          <a:solidFill>
            <a:schemeClr val="tx1"/>
          </a:solidFill>
        </p:grpSpPr>
        <p:sp>
          <p:nvSpPr>
            <p:cNvPr id="72" name="Freeform: Shape 71">
              <a:extLst>
                <a:ext uri="{FF2B5EF4-FFF2-40B4-BE49-F238E27FC236}">
                  <a16:creationId xmlns:a16="http://schemas.microsoft.com/office/drawing/2014/main" id="{9B08C792-E41C-4250-A9A1-358D427BC384}"/>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D3F8B878-9997-4E37-9AB3-542F8FB79BB9}"/>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74" name="Freeform: Shape 73">
              <a:extLst>
                <a:ext uri="{FF2B5EF4-FFF2-40B4-BE49-F238E27FC236}">
                  <a16:creationId xmlns:a16="http://schemas.microsoft.com/office/drawing/2014/main" id="{D6C11EE0-D16C-4324-80ED-84D60099EA57}"/>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88" name="Freeform: Shape 87">
              <a:extLst>
                <a:ext uri="{FF2B5EF4-FFF2-40B4-BE49-F238E27FC236}">
                  <a16:creationId xmlns:a16="http://schemas.microsoft.com/office/drawing/2014/main" id="{D4FC4E02-E541-4BE2-876A-D088BA9F3527}"/>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89" name="Freeform: Shape 88">
              <a:extLst>
                <a:ext uri="{FF2B5EF4-FFF2-40B4-BE49-F238E27FC236}">
                  <a16:creationId xmlns:a16="http://schemas.microsoft.com/office/drawing/2014/main" id="{A62D50FE-F723-407D-B124-2343C0D3CA9F}"/>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90" name="Freeform: Shape 89">
              <a:extLst>
                <a:ext uri="{FF2B5EF4-FFF2-40B4-BE49-F238E27FC236}">
                  <a16:creationId xmlns:a16="http://schemas.microsoft.com/office/drawing/2014/main" id="{0A8984E1-7DB6-4E08-9FE9-29977F969DD1}"/>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3929022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wipe(left)">
                                      <p:cBhvr>
                                        <p:cTn id="7" dur="500"/>
                                        <p:tgtEl>
                                          <p:spTgt spid="71"/>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67"/>
                                        </p:tgtEl>
                                        <p:attrNameLst>
                                          <p:attrName>style.visibility</p:attrName>
                                        </p:attrNameLst>
                                      </p:cBhvr>
                                      <p:to>
                                        <p:strVal val="visible"/>
                                      </p:to>
                                    </p:set>
                                    <p:animEffect transition="in" filter="wipe(up)">
                                      <p:cBhvr>
                                        <p:cTn id="11" dur="500"/>
                                        <p:tgtEl>
                                          <p:spTgt spid="6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down)">
                                      <p:cBhvr>
                                        <p:cTn id="23" dur="500"/>
                                        <p:tgtEl>
                                          <p:spTgt spid="3"/>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51"/>
                                        </p:tgtEl>
                                        <p:attrNameLst>
                                          <p:attrName>style.visibility</p:attrName>
                                        </p:attrNameLst>
                                      </p:cBhvr>
                                      <p:to>
                                        <p:strVal val="visible"/>
                                      </p:to>
                                    </p:set>
                                    <p:animEffect transition="in" filter="wipe(up)">
                                      <p:cBhvr>
                                        <p:cTn id="27" dur="500"/>
                                        <p:tgtEl>
                                          <p:spTgt spid="51"/>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75"/>
                                        </p:tgtEl>
                                        <p:attrNameLst>
                                          <p:attrName>style.visibility</p:attrName>
                                        </p:attrNameLst>
                                      </p:cBhvr>
                                      <p:to>
                                        <p:strVal val="visible"/>
                                      </p:to>
                                    </p:set>
                                    <p:anim calcmode="lin" valueType="num">
                                      <p:cBhvr>
                                        <p:cTn id="31" dur="500" fill="hold"/>
                                        <p:tgtEl>
                                          <p:spTgt spid="75"/>
                                        </p:tgtEl>
                                        <p:attrNameLst>
                                          <p:attrName>ppt_w</p:attrName>
                                        </p:attrNameLst>
                                      </p:cBhvr>
                                      <p:tavLst>
                                        <p:tav tm="0">
                                          <p:val>
                                            <p:fltVal val="0"/>
                                          </p:val>
                                        </p:tav>
                                        <p:tav tm="100000">
                                          <p:val>
                                            <p:strVal val="#ppt_w"/>
                                          </p:val>
                                        </p:tav>
                                      </p:tavLst>
                                    </p:anim>
                                    <p:anim calcmode="lin" valueType="num">
                                      <p:cBhvr>
                                        <p:cTn id="32" dur="500" fill="hold"/>
                                        <p:tgtEl>
                                          <p:spTgt spid="75"/>
                                        </p:tgtEl>
                                        <p:attrNameLst>
                                          <p:attrName>ppt_h</p:attrName>
                                        </p:attrNameLst>
                                      </p:cBhvr>
                                      <p:tavLst>
                                        <p:tav tm="0">
                                          <p:val>
                                            <p:fltVal val="0"/>
                                          </p:val>
                                        </p:tav>
                                        <p:tav tm="100000">
                                          <p:val>
                                            <p:strVal val="#ppt_h"/>
                                          </p:val>
                                        </p:tav>
                                      </p:tavLst>
                                    </p:anim>
                                    <p:animEffect transition="in" filter="fade">
                                      <p:cBhvr>
                                        <p:cTn id="33" dur="500"/>
                                        <p:tgtEl>
                                          <p:spTgt spid="75"/>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87"/>
                                        </p:tgtEl>
                                        <p:attrNameLst>
                                          <p:attrName>style.visibility</p:attrName>
                                        </p:attrNameLst>
                                      </p:cBhvr>
                                      <p:to>
                                        <p:strVal val="visible"/>
                                      </p:to>
                                    </p:set>
                                    <p:anim calcmode="lin" valueType="num">
                                      <p:cBhvr>
                                        <p:cTn id="36" dur="500" fill="hold"/>
                                        <p:tgtEl>
                                          <p:spTgt spid="87"/>
                                        </p:tgtEl>
                                        <p:attrNameLst>
                                          <p:attrName>ppt_w</p:attrName>
                                        </p:attrNameLst>
                                      </p:cBhvr>
                                      <p:tavLst>
                                        <p:tav tm="0">
                                          <p:val>
                                            <p:fltVal val="0"/>
                                          </p:val>
                                        </p:tav>
                                        <p:tav tm="100000">
                                          <p:val>
                                            <p:strVal val="#ppt_w"/>
                                          </p:val>
                                        </p:tav>
                                      </p:tavLst>
                                    </p:anim>
                                    <p:anim calcmode="lin" valueType="num">
                                      <p:cBhvr>
                                        <p:cTn id="37" dur="500" fill="hold"/>
                                        <p:tgtEl>
                                          <p:spTgt spid="87"/>
                                        </p:tgtEl>
                                        <p:attrNameLst>
                                          <p:attrName>ppt_h</p:attrName>
                                        </p:attrNameLst>
                                      </p:cBhvr>
                                      <p:tavLst>
                                        <p:tav tm="0">
                                          <p:val>
                                            <p:fltVal val="0"/>
                                          </p:val>
                                        </p:tav>
                                        <p:tav tm="100000">
                                          <p:val>
                                            <p:strVal val="#ppt_h"/>
                                          </p:val>
                                        </p:tav>
                                      </p:tavLst>
                                    </p:anim>
                                    <p:animEffect transition="in" filter="fade">
                                      <p:cBhvr>
                                        <p:cTn id="38" dur="500"/>
                                        <p:tgtEl>
                                          <p:spTgt spid="87"/>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23"/>
                                        </p:tgtEl>
                                        <p:attrNameLst>
                                          <p:attrName>style.visibility</p:attrName>
                                        </p:attrNameLst>
                                      </p:cBhvr>
                                      <p:to>
                                        <p:strVal val="visible"/>
                                      </p:to>
                                    </p:set>
                                    <p:anim calcmode="lin" valueType="num">
                                      <p:cBhvr>
                                        <p:cTn id="41" dur="500" fill="hold"/>
                                        <p:tgtEl>
                                          <p:spTgt spid="23"/>
                                        </p:tgtEl>
                                        <p:attrNameLst>
                                          <p:attrName>ppt_w</p:attrName>
                                        </p:attrNameLst>
                                      </p:cBhvr>
                                      <p:tavLst>
                                        <p:tav tm="0">
                                          <p:val>
                                            <p:fltVal val="0"/>
                                          </p:val>
                                        </p:tav>
                                        <p:tav tm="100000">
                                          <p:val>
                                            <p:strVal val="#ppt_w"/>
                                          </p:val>
                                        </p:tav>
                                      </p:tavLst>
                                    </p:anim>
                                    <p:anim calcmode="lin" valueType="num">
                                      <p:cBhvr>
                                        <p:cTn id="42" dur="500" fill="hold"/>
                                        <p:tgtEl>
                                          <p:spTgt spid="23"/>
                                        </p:tgtEl>
                                        <p:attrNameLst>
                                          <p:attrName>ppt_h</p:attrName>
                                        </p:attrNameLst>
                                      </p:cBhvr>
                                      <p:tavLst>
                                        <p:tav tm="0">
                                          <p:val>
                                            <p:fltVal val="0"/>
                                          </p:val>
                                        </p:tav>
                                        <p:tav tm="100000">
                                          <p:val>
                                            <p:strVal val="#ppt_h"/>
                                          </p:val>
                                        </p:tav>
                                      </p:tavLst>
                                    </p:anim>
                                    <p:animEffect transition="in" filter="fade">
                                      <p:cBhvr>
                                        <p:cTn id="43" dur="500"/>
                                        <p:tgtEl>
                                          <p:spTgt spid="23"/>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37"/>
                                        </p:tgtEl>
                                        <p:attrNameLst>
                                          <p:attrName>style.visibility</p:attrName>
                                        </p:attrNameLst>
                                      </p:cBhvr>
                                      <p:to>
                                        <p:strVal val="visible"/>
                                      </p:to>
                                    </p:set>
                                    <p:anim calcmode="lin" valueType="num">
                                      <p:cBhvr>
                                        <p:cTn id="46" dur="500" fill="hold"/>
                                        <p:tgtEl>
                                          <p:spTgt spid="37"/>
                                        </p:tgtEl>
                                        <p:attrNameLst>
                                          <p:attrName>ppt_w</p:attrName>
                                        </p:attrNameLst>
                                      </p:cBhvr>
                                      <p:tavLst>
                                        <p:tav tm="0">
                                          <p:val>
                                            <p:fltVal val="0"/>
                                          </p:val>
                                        </p:tav>
                                        <p:tav tm="100000">
                                          <p:val>
                                            <p:strVal val="#ppt_w"/>
                                          </p:val>
                                        </p:tav>
                                      </p:tavLst>
                                    </p:anim>
                                    <p:anim calcmode="lin" valueType="num">
                                      <p:cBhvr>
                                        <p:cTn id="47" dur="500" fill="hold"/>
                                        <p:tgtEl>
                                          <p:spTgt spid="37"/>
                                        </p:tgtEl>
                                        <p:attrNameLst>
                                          <p:attrName>ppt_h</p:attrName>
                                        </p:attrNameLst>
                                      </p:cBhvr>
                                      <p:tavLst>
                                        <p:tav tm="0">
                                          <p:val>
                                            <p:fltVal val="0"/>
                                          </p:val>
                                        </p:tav>
                                        <p:tav tm="100000">
                                          <p:val>
                                            <p:strVal val="#ppt_h"/>
                                          </p:val>
                                        </p:tav>
                                      </p:tavLst>
                                    </p:anim>
                                    <p:animEffect transition="in" filter="fade">
                                      <p:cBhvr>
                                        <p:cTn id="48" dur="500"/>
                                        <p:tgtEl>
                                          <p:spTgt spid="37"/>
                                        </p:tgtEl>
                                      </p:cBhvr>
                                    </p:animEffect>
                                  </p:childTnLst>
                                </p:cTn>
                              </p:par>
                            </p:childTnLst>
                          </p:cTn>
                        </p:par>
                        <p:par>
                          <p:cTn id="49" fill="hold">
                            <p:stCondLst>
                              <p:cond delay="3500"/>
                            </p:stCondLst>
                            <p:childTnLst>
                              <p:par>
                                <p:cTn id="50" presetID="53" presetClass="entr" presetSubtype="16" fill="hold" nodeType="afterEffect">
                                  <p:stCondLst>
                                    <p:cond delay="0"/>
                                  </p:stCondLst>
                                  <p:childTnLst>
                                    <p:set>
                                      <p:cBhvr>
                                        <p:cTn id="51" dur="1" fill="hold">
                                          <p:stCondLst>
                                            <p:cond delay="0"/>
                                          </p:stCondLst>
                                        </p:cTn>
                                        <p:tgtEl>
                                          <p:spTgt spid="76"/>
                                        </p:tgtEl>
                                        <p:attrNameLst>
                                          <p:attrName>style.visibility</p:attrName>
                                        </p:attrNameLst>
                                      </p:cBhvr>
                                      <p:to>
                                        <p:strVal val="visible"/>
                                      </p:to>
                                    </p:set>
                                    <p:anim calcmode="lin" valueType="num">
                                      <p:cBhvr>
                                        <p:cTn id="52" dur="500" fill="hold"/>
                                        <p:tgtEl>
                                          <p:spTgt spid="76"/>
                                        </p:tgtEl>
                                        <p:attrNameLst>
                                          <p:attrName>ppt_w</p:attrName>
                                        </p:attrNameLst>
                                      </p:cBhvr>
                                      <p:tavLst>
                                        <p:tav tm="0">
                                          <p:val>
                                            <p:fltVal val="0"/>
                                          </p:val>
                                        </p:tav>
                                        <p:tav tm="100000">
                                          <p:val>
                                            <p:strVal val="#ppt_w"/>
                                          </p:val>
                                        </p:tav>
                                      </p:tavLst>
                                    </p:anim>
                                    <p:anim calcmode="lin" valueType="num">
                                      <p:cBhvr>
                                        <p:cTn id="53" dur="500" fill="hold"/>
                                        <p:tgtEl>
                                          <p:spTgt spid="76"/>
                                        </p:tgtEl>
                                        <p:attrNameLst>
                                          <p:attrName>ppt_h</p:attrName>
                                        </p:attrNameLst>
                                      </p:cBhvr>
                                      <p:tavLst>
                                        <p:tav tm="0">
                                          <p:val>
                                            <p:fltVal val="0"/>
                                          </p:val>
                                        </p:tav>
                                        <p:tav tm="100000">
                                          <p:val>
                                            <p:strVal val="#ppt_h"/>
                                          </p:val>
                                        </p:tav>
                                      </p:tavLst>
                                    </p:anim>
                                    <p:animEffect transition="in" filter="fade">
                                      <p:cBhvr>
                                        <p:cTn id="54" dur="500"/>
                                        <p:tgtEl>
                                          <p:spTgt spid="76"/>
                                        </p:tgtEl>
                                      </p:cBhvr>
                                    </p:animEffect>
                                  </p:childTnLst>
                                </p:cTn>
                              </p:par>
                              <p:par>
                                <p:cTn id="55" presetID="53" presetClass="entr" presetSubtype="16" fill="hold" nodeType="withEffect">
                                  <p:stCondLst>
                                    <p:cond delay="0"/>
                                  </p:stCondLst>
                                  <p:childTnLst>
                                    <p:set>
                                      <p:cBhvr>
                                        <p:cTn id="56" dur="1" fill="hold">
                                          <p:stCondLst>
                                            <p:cond delay="0"/>
                                          </p:stCondLst>
                                        </p:cTn>
                                        <p:tgtEl>
                                          <p:spTgt spid="110"/>
                                        </p:tgtEl>
                                        <p:attrNameLst>
                                          <p:attrName>style.visibility</p:attrName>
                                        </p:attrNameLst>
                                      </p:cBhvr>
                                      <p:to>
                                        <p:strVal val="visible"/>
                                      </p:to>
                                    </p:set>
                                    <p:anim calcmode="lin" valueType="num">
                                      <p:cBhvr>
                                        <p:cTn id="57" dur="500" fill="hold"/>
                                        <p:tgtEl>
                                          <p:spTgt spid="110"/>
                                        </p:tgtEl>
                                        <p:attrNameLst>
                                          <p:attrName>ppt_w</p:attrName>
                                        </p:attrNameLst>
                                      </p:cBhvr>
                                      <p:tavLst>
                                        <p:tav tm="0">
                                          <p:val>
                                            <p:fltVal val="0"/>
                                          </p:val>
                                        </p:tav>
                                        <p:tav tm="100000">
                                          <p:val>
                                            <p:strVal val="#ppt_w"/>
                                          </p:val>
                                        </p:tav>
                                      </p:tavLst>
                                    </p:anim>
                                    <p:anim calcmode="lin" valueType="num">
                                      <p:cBhvr>
                                        <p:cTn id="58" dur="500" fill="hold"/>
                                        <p:tgtEl>
                                          <p:spTgt spid="110"/>
                                        </p:tgtEl>
                                        <p:attrNameLst>
                                          <p:attrName>ppt_h</p:attrName>
                                        </p:attrNameLst>
                                      </p:cBhvr>
                                      <p:tavLst>
                                        <p:tav tm="0">
                                          <p:val>
                                            <p:fltVal val="0"/>
                                          </p:val>
                                        </p:tav>
                                        <p:tav tm="100000">
                                          <p:val>
                                            <p:strVal val="#ppt_h"/>
                                          </p:val>
                                        </p:tav>
                                      </p:tavLst>
                                    </p:anim>
                                    <p:animEffect transition="in" filter="fade">
                                      <p:cBhvr>
                                        <p:cTn id="59" dur="500"/>
                                        <p:tgtEl>
                                          <p:spTgt spid="110"/>
                                        </p:tgtEl>
                                      </p:cBhvr>
                                    </p:animEffect>
                                  </p:childTnLst>
                                </p:cTn>
                              </p:par>
                              <p:par>
                                <p:cTn id="60" presetID="53" presetClass="entr" presetSubtype="16" fill="hold" nodeType="withEffect">
                                  <p:stCondLst>
                                    <p:cond delay="0"/>
                                  </p:stCondLst>
                                  <p:childTnLst>
                                    <p:set>
                                      <p:cBhvr>
                                        <p:cTn id="61" dur="1" fill="hold">
                                          <p:stCondLst>
                                            <p:cond delay="0"/>
                                          </p:stCondLst>
                                        </p:cTn>
                                        <p:tgtEl>
                                          <p:spTgt spid="126"/>
                                        </p:tgtEl>
                                        <p:attrNameLst>
                                          <p:attrName>style.visibility</p:attrName>
                                        </p:attrNameLst>
                                      </p:cBhvr>
                                      <p:to>
                                        <p:strVal val="visible"/>
                                      </p:to>
                                    </p:set>
                                    <p:anim calcmode="lin" valueType="num">
                                      <p:cBhvr>
                                        <p:cTn id="62" dur="500" fill="hold"/>
                                        <p:tgtEl>
                                          <p:spTgt spid="126"/>
                                        </p:tgtEl>
                                        <p:attrNameLst>
                                          <p:attrName>ppt_w</p:attrName>
                                        </p:attrNameLst>
                                      </p:cBhvr>
                                      <p:tavLst>
                                        <p:tav tm="0">
                                          <p:val>
                                            <p:fltVal val="0"/>
                                          </p:val>
                                        </p:tav>
                                        <p:tav tm="100000">
                                          <p:val>
                                            <p:strVal val="#ppt_w"/>
                                          </p:val>
                                        </p:tav>
                                      </p:tavLst>
                                    </p:anim>
                                    <p:anim calcmode="lin" valueType="num">
                                      <p:cBhvr>
                                        <p:cTn id="63" dur="500" fill="hold"/>
                                        <p:tgtEl>
                                          <p:spTgt spid="126"/>
                                        </p:tgtEl>
                                        <p:attrNameLst>
                                          <p:attrName>ppt_h</p:attrName>
                                        </p:attrNameLst>
                                      </p:cBhvr>
                                      <p:tavLst>
                                        <p:tav tm="0">
                                          <p:val>
                                            <p:fltVal val="0"/>
                                          </p:val>
                                        </p:tav>
                                        <p:tav tm="100000">
                                          <p:val>
                                            <p:strVal val="#ppt_h"/>
                                          </p:val>
                                        </p:tav>
                                      </p:tavLst>
                                    </p:anim>
                                    <p:animEffect transition="in" filter="fade">
                                      <p:cBhvr>
                                        <p:cTn id="64" dur="500"/>
                                        <p:tgtEl>
                                          <p:spTgt spid="126"/>
                                        </p:tgtEl>
                                      </p:cBhvr>
                                    </p:animEffect>
                                  </p:childTnLst>
                                </p:cTn>
                              </p:par>
                              <p:par>
                                <p:cTn id="65" presetID="53" presetClass="entr" presetSubtype="16" fill="hold" nodeType="withEffect">
                                  <p:stCondLst>
                                    <p:cond delay="0"/>
                                  </p:stCondLst>
                                  <p:childTnLst>
                                    <p:set>
                                      <p:cBhvr>
                                        <p:cTn id="66" dur="1" fill="hold">
                                          <p:stCondLst>
                                            <p:cond delay="0"/>
                                          </p:stCondLst>
                                        </p:cTn>
                                        <p:tgtEl>
                                          <p:spTgt spid="118"/>
                                        </p:tgtEl>
                                        <p:attrNameLst>
                                          <p:attrName>style.visibility</p:attrName>
                                        </p:attrNameLst>
                                      </p:cBhvr>
                                      <p:to>
                                        <p:strVal val="visible"/>
                                      </p:to>
                                    </p:set>
                                    <p:anim calcmode="lin" valueType="num">
                                      <p:cBhvr>
                                        <p:cTn id="67" dur="500" fill="hold"/>
                                        <p:tgtEl>
                                          <p:spTgt spid="118"/>
                                        </p:tgtEl>
                                        <p:attrNameLst>
                                          <p:attrName>ppt_w</p:attrName>
                                        </p:attrNameLst>
                                      </p:cBhvr>
                                      <p:tavLst>
                                        <p:tav tm="0">
                                          <p:val>
                                            <p:fltVal val="0"/>
                                          </p:val>
                                        </p:tav>
                                        <p:tav tm="100000">
                                          <p:val>
                                            <p:strVal val="#ppt_w"/>
                                          </p:val>
                                        </p:tav>
                                      </p:tavLst>
                                    </p:anim>
                                    <p:anim calcmode="lin" valueType="num">
                                      <p:cBhvr>
                                        <p:cTn id="68" dur="500" fill="hold"/>
                                        <p:tgtEl>
                                          <p:spTgt spid="118"/>
                                        </p:tgtEl>
                                        <p:attrNameLst>
                                          <p:attrName>ppt_h</p:attrName>
                                        </p:attrNameLst>
                                      </p:cBhvr>
                                      <p:tavLst>
                                        <p:tav tm="0">
                                          <p:val>
                                            <p:fltVal val="0"/>
                                          </p:val>
                                        </p:tav>
                                        <p:tav tm="100000">
                                          <p:val>
                                            <p:strVal val="#ppt_h"/>
                                          </p:val>
                                        </p:tav>
                                      </p:tavLst>
                                    </p:anim>
                                    <p:animEffect transition="in" filter="fade">
                                      <p:cBhvr>
                                        <p:cTn id="69" dur="500"/>
                                        <p:tgtEl>
                                          <p:spTgt spid="118"/>
                                        </p:tgtEl>
                                      </p:cBhvr>
                                    </p:animEffect>
                                  </p:childTnLst>
                                </p:cTn>
                              </p:par>
                            </p:childTnLst>
                          </p:cTn>
                        </p:par>
                        <p:par>
                          <p:cTn id="70" fill="hold">
                            <p:stCondLst>
                              <p:cond delay="4000"/>
                            </p:stCondLst>
                            <p:childTnLst>
                              <p:par>
                                <p:cTn id="71" presetID="22" presetClass="entr" presetSubtype="2" fill="hold" grpId="0" nodeType="afterEffect">
                                  <p:stCondLst>
                                    <p:cond delay="0"/>
                                  </p:stCondLst>
                                  <p:childTnLst>
                                    <p:set>
                                      <p:cBhvr>
                                        <p:cTn id="72" dur="1" fill="hold">
                                          <p:stCondLst>
                                            <p:cond delay="0"/>
                                          </p:stCondLst>
                                        </p:cTn>
                                        <p:tgtEl>
                                          <p:spTgt spid="100"/>
                                        </p:tgtEl>
                                        <p:attrNameLst>
                                          <p:attrName>style.visibility</p:attrName>
                                        </p:attrNameLst>
                                      </p:cBhvr>
                                      <p:to>
                                        <p:strVal val="visible"/>
                                      </p:to>
                                    </p:set>
                                    <p:animEffect transition="in" filter="wipe(right)">
                                      <p:cBhvr>
                                        <p:cTn id="73" dur="500"/>
                                        <p:tgtEl>
                                          <p:spTgt spid="100"/>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25"/>
                                        </p:tgtEl>
                                        <p:attrNameLst>
                                          <p:attrName>style.visibility</p:attrName>
                                        </p:attrNameLst>
                                      </p:cBhvr>
                                      <p:to>
                                        <p:strVal val="visible"/>
                                      </p:to>
                                    </p:set>
                                    <p:animEffect transition="in" filter="wipe(left)">
                                      <p:cBhvr>
                                        <p:cTn id="76" dur="500"/>
                                        <p:tgtEl>
                                          <p:spTgt spid="25"/>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102"/>
                                        </p:tgtEl>
                                        <p:attrNameLst>
                                          <p:attrName>style.visibility</p:attrName>
                                        </p:attrNameLst>
                                      </p:cBhvr>
                                      <p:to>
                                        <p:strVal val="visible"/>
                                      </p:to>
                                    </p:set>
                                    <p:animEffect transition="in" filter="wipe(right)">
                                      <p:cBhvr>
                                        <p:cTn id="79" dur="500"/>
                                        <p:tgtEl>
                                          <p:spTgt spid="102"/>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39"/>
                                        </p:tgtEl>
                                        <p:attrNameLst>
                                          <p:attrName>style.visibility</p:attrName>
                                        </p:attrNameLst>
                                      </p:cBhvr>
                                      <p:to>
                                        <p:strVal val="visible"/>
                                      </p:to>
                                    </p:set>
                                    <p:animEffect transition="in" filter="wipe(left)">
                                      <p:cBhvr>
                                        <p:cTn id="82" dur="500"/>
                                        <p:tgtEl>
                                          <p:spTgt spid="39"/>
                                        </p:tgtEl>
                                      </p:cBhvr>
                                    </p:animEffect>
                                  </p:childTnLst>
                                </p:cTn>
                              </p:par>
                            </p:childTnLst>
                          </p:cTn>
                        </p:par>
                        <p:par>
                          <p:cTn id="83" fill="hold">
                            <p:stCondLst>
                              <p:cond delay="4500"/>
                            </p:stCondLst>
                            <p:childTnLst>
                              <p:par>
                                <p:cTn id="84" presetID="22" presetClass="entr" presetSubtype="2" fill="hold" grpId="0" nodeType="afterEffect">
                                  <p:stCondLst>
                                    <p:cond delay="0"/>
                                  </p:stCondLst>
                                  <p:childTnLst>
                                    <p:set>
                                      <p:cBhvr>
                                        <p:cTn id="85" dur="1" fill="hold">
                                          <p:stCondLst>
                                            <p:cond delay="0"/>
                                          </p:stCondLst>
                                        </p:cTn>
                                        <p:tgtEl>
                                          <p:spTgt spid="99"/>
                                        </p:tgtEl>
                                        <p:attrNameLst>
                                          <p:attrName>style.visibility</p:attrName>
                                        </p:attrNameLst>
                                      </p:cBhvr>
                                      <p:to>
                                        <p:strVal val="visible"/>
                                      </p:to>
                                    </p:set>
                                    <p:animEffect transition="in" filter="wipe(right)">
                                      <p:cBhvr>
                                        <p:cTn id="86" dur="500"/>
                                        <p:tgtEl>
                                          <p:spTgt spid="99"/>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24"/>
                                        </p:tgtEl>
                                        <p:attrNameLst>
                                          <p:attrName>style.visibility</p:attrName>
                                        </p:attrNameLst>
                                      </p:cBhvr>
                                      <p:to>
                                        <p:strVal val="visible"/>
                                      </p:to>
                                    </p:set>
                                    <p:animEffect transition="in" filter="wipe(left)">
                                      <p:cBhvr>
                                        <p:cTn id="89" dur="500"/>
                                        <p:tgtEl>
                                          <p:spTgt spid="24"/>
                                        </p:tgtEl>
                                      </p:cBhvr>
                                    </p:animEffect>
                                  </p:childTnLst>
                                </p:cTn>
                              </p:par>
                              <p:par>
                                <p:cTn id="90" presetID="22" presetClass="entr" presetSubtype="2" fill="hold" grpId="0" nodeType="withEffect">
                                  <p:stCondLst>
                                    <p:cond delay="0"/>
                                  </p:stCondLst>
                                  <p:childTnLst>
                                    <p:set>
                                      <p:cBhvr>
                                        <p:cTn id="91" dur="1" fill="hold">
                                          <p:stCondLst>
                                            <p:cond delay="0"/>
                                          </p:stCondLst>
                                        </p:cTn>
                                        <p:tgtEl>
                                          <p:spTgt spid="101"/>
                                        </p:tgtEl>
                                        <p:attrNameLst>
                                          <p:attrName>style.visibility</p:attrName>
                                        </p:attrNameLst>
                                      </p:cBhvr>
                                      <p:to>
                                        <p:strVal val="visible"/>
                                      </p:to>
                                    </p:set>
                                    <p:animEffect transition="in" filter="wipe(right)">
                                      <p:cBhvr>
                                        <p:cTn id="92" dur="500"/>
                                        <p:tgtEl>
                                          <p:spTgt spid="101"/>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38"/>
                                        </p:tgtEl>
                                        <p:attrNameLst>
                                          <p:attrName>style.visibility</p:attrName>
                                        </p:attrNameLst>
                                      </p:cBhvr>
                                      <p:to>
                                        <p:strVal val="visible"/>
                                      </p:to>
                                    </p:set>
                                    <p:animEffect transition="in" filter="wipe(left)">
                                      <p:cBhvr>
                                        <p:cTn id="95" dur="500"/>
                                        <p:tgtEl>
                                          <p:spTgt spid="38"/>
                                        </p:tgtEl>
                                      </p:cBhvr>
                                    </p:animEffect>
                                  </p:childTnLst>
                                </p:cTn>
                              </p:par>
                            </p:childTnLst>
                          </p:cTn>
                        </p:par>
                        <p:par>
                          <p:cTn id="96" fill="hold">
                            <p:stCondLst>
                              <p:cond delay="5000"/>
                            </p:stCondLst>
                            <p:childTnLst>
                              <p:par>
                                <p:cTn id="97" presetID="10" presetClass="entr" presetSubtype="0" fill="hold" grpId="0" nodeType="afterEffect">
                                  <p:stCondLst>
                                    <p:cond delay="0"/>
                                  </p:stCondLst>
                                  <p:childTnLst>
                                    <p:set>
                                      <p:cBhvr>
                                        <p:cTn id="98" dur="1" fill="hold">
                                          <p:stCondLst>
                                            <p:cond delay="0"/>
                                          </p:stCondLst>
                                        </p:cTn>
                                        <p:tgtEl>
                                          <p:spTgt spid="104"/>
                                        </p:tgtEl>
                                        <p:attrNameLst>
                                          <p:attrName>style.visibility</p:attrName>
                                        </p:attrNameLst>
                                      </p:cBhvr>
                                      <p:to>
                                        <p:strVal val="visible"/>
                                      </p:to>
                                    </p:set>
                                    <p:animEffect transition="in" filter="fade">
                                      <p:cBhvr>
                                        <p:cTn id="99" dur="500"/>
                                        <p:tgtEl>
                                          <p:spTgt spid="104"/>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108"/>
                                        </p:tgtEl>
                                        <p:attrNameLst>
                                          <p:attrName>style.visibility</p:attrName>
                                        </p:attrNameLst>
                                      </p:cBhvr>
                                      <p:to>
                                        <p:strVal val="visible"/>
                                      </p:to>
                                    </p:set>
                                    <p:animEffect transition="in" filter="fade">
                                      <p:cBhvr>
                                        <p:cTn id="102" dur="500"/>
                                        <p:tgtEl>
                                          <p:spTgt spid="108"/>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105"/>
                                        </p:tgtEl>
                                        <p:attrNameLst>
                                          <p:attrName>style.visibility</p:attrName>
                                        </p:attrNameLst>
                                      </p:cBhvr>
                                      <p:to>
                                        <p:strVal val="visible"/>
                                      </p:to>
                                    </p:set>
                                    <p:animEffect transition="in" filter="fade">
                                      <p:cBhvr>
                                        <p:cTn id="105" dur="500"/>
                                        <p:tgtEl>
                                          <p:spTgt spid="1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7" grpId="0"/>
      <p:bldP spid="23" grpId="0" animBg="1"/>
      <p:bldP spid="24" grpId="0"/>
      <p:bldP spid="25" grpId="0"/>
      <p:bldP spid="37" grpId="0" animBg="1"/>
      <p:bldP spid="38" grpId="0"/>
      <p:bldP spid="39" grpId="0"/>
      <p:bldP spid="51" grpId="0"/>
      <p:bldP spid="75" grpId="0" animBg="1"/>
      <p:bldP spid="87" grpId="0" animBg="1"/>
      <p:bldP spid="99" grpId="0"/>
      <p:bldP spid="100" grpId="0"/>
      <p:bldP spid="101" grpId="0"/>
      <p:bldP spid="102" grpId="0"/>
      <p:bldP spid="104" grpId="0" animBg="1"/>
      <p:bldP spid="105" grpId="0" animBg="1"/>
      <p:bldP spid="10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9" name="PpHolder1">
            <a:extLst>
              <a:ext uri="{FF2B5EF4-FFF2-40B4-BE49-F238E27FC236}">
                <a16:creationId xmlns:a16="http://schemas.microsoft.com/office/drawing/2014/main" id="{B4ABA213-DDDE-4B8C-82A9-F23F29294EDA}"/>
              </a:ext>
            </a:extLst>
          </p:cNvPr>
          <p:cNvPicPr>
            <a:picLocks/>
          </p:cNvPicPr>
          <p:nvPr/>
        </p:nvPicPr>
        <p:blipFill>
          <a:blip r:embed="rId2"/>
          <a:srcRect t="23424" b="41111"/>
          <a:stretch>
            <a:fillRect/>
          </a:stretch>
        </p:blipFill>
        <p:spPr>
          <a:xfrm>
            <a:off x="0" y="1606442"/>
            <a:ext cx="12192000" cy="2432161"/>
          </a:xfrm>
          <a:custGeom>
            <a:avLst/>
            <a:gdLst>
              <a:gd name="connsiteX0" fmla="*/ 0 w 12192000"/>
              <a:gd name="connsiteY0" fmla="*/ 0 h 2432161"/>
              <a:gd name="connsiteX1" fmla="*/ 12192000 w 12192000"/>
              <a:gd name="connsiteY1" fmla="*/ 0 h 2432161"/>
              <a:gd name="connsiteX2" fmla="*/ 12192000 w 12192000"/>
              <a:gd name="connsiteY2" fmla="*/ 2432161 h 2432161"/>
              <a:gd name="connsiteX3" fmla="*/ 0 w 12192000"/>
              <a:gd name="connsiteY3" fmla="*/ 2432161 h 2432161"/>
            </a:gdLst>
            <a:ahLst/>
            <a:cxnLst>
              <a:cxn ang="0">
                <a:pos x="connsiteX0" y="connsiteY0"/>
              </a:cxn>
              <a:cxn ang="0">
                <a:pos x="connsiteX1" y="connsiteY1"/>
              </a:cxn>
              <a:cxn ang="0">
                <a:pos x="connsiteX2" y="connsiteY2"/>
              </a:cxn>
              <a:cxn ang="0">
                <a:pos x="connsiteX3" y="connsiteY3"/>
              </a:cxn>
            </a:cxnLst>
            <a:rect l="l" t="t" r="r" b="b"/>
            <a:pathLst>
              <a:path w="12192000" h="2432161">
                <a:moveTo>
                  <a:pt x="0" y="0"/>
                </a:moveTo>
                <a:lnTo>
                  <a:pt x="12192000" y="0"/>
                </a:lnTo>
                <a:lnTo>
                  <a:pt x="12192000" y="2432161"/>
                </a:lnTo>
                <a:lnTo>
                  <a:pt x="0" y="2432161"/>
                </a:lnTo>
                <a:close/>
              </a:path>
            </a:pathLst>
          </a:custGeom>
        </p:spPr>
      </p:pic>
      <p:sp>
        <p:nvSpPr>
          <p:cNvPr id="2" name="Rectangle 1">
            <a:extLst>
              <a:ext uri="{FF2B5EF4-FFF2-40B4-BE49-F238E27FC236}">
                <a16:creationId xmlns:a16="http://schemas.microsoft.com/office/drawing/2014/main" id="{7D6E071A-7CFB-4A18-9B92-97975F401C8A}"/>
              </a:ext>
            </a:extLst>
          </p:cNvPr>
          <p:cNvSpPr/>
          <p:nvPr/>
        </p:nvSpPr>
        <p:spPr>
          <a:xfrm>
            <a:off x="0" y="1603333"/>
            <a:ext cx="12192000" cy="2435267"/>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Title 5">
            <a:extLst>
              <a:ext uri="{FF2B5EF4-FFF2-40B4-BE49-F238E27FC236}">
                <a16:creationId xmlns:a16="http://schemas.microsoft.com/office/drawing/2014/main" id="{586238C8-4E5D-479C-9AEC-3E9CF30D948A}"/>
              </a:ext>
            </a:extLst>
          </p:cNvPr>
          <p:cNvSpPr>
            <a:spLocks noGrp="1"/>
          </p:cNvSpPr>
          <p:nvPr>
            <p:ph type="title"/>
          </p:nvPr>
        </p:nvSpPr>
        <p:spPr/>
        <p:txBody>
          <a:bodyPr/>
          <a:lstStyle/>
          <a:p>
            <a:r>
              <a:rPr lang="en-US" sz="4400" b="1" dirty="0">
                <a:latin typeface="+mj-lt"/>
              </a:rPr>
              <a:t>Creative Process</a:t>
            </a:r>
            <a:endParaRPr lang="en-ID" dirty="0"/>
          </a:p>
        </p:txBody>
      </p:sp>
      <p:sp>
        <p:nvSpPr>
          <p:cNvPr id="3" name="Oval 2">
            <a:extLst>
              <a:ext uri="{FF2B5EF4-FFF2-40B4-BE49-F238E27FC236}">
                <a16:creationId xmlns:a16="http://schemas.microsoft.com/office/drawing/2014/main" id="{DD65462E-1487-40B1-844F-D846FF5437DB}"/>
              </a:ext>
            </a:extLst>
          </p:cNvPr>
          <p:cNvSpPr/>
          <p:nvPr/>
        </p:nvSpPr>
        <p:spPr>
          <a:xfrm>
            <a:off x="5493229" y="3446216"/>
            <a:ext cx="1205543" cy="1205543"/>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6" name="Freeform: Shape 45">
            <a:extLst>
              <a:ext uri="{FF2B5EF4-FFF2-40B4-BE49-F238E27FC236}">
                <a16:creationId xmlns:a16="http://schemas.microsoft.com/office/drawing/2014/main" id="{A8C2E618-372D-4A58-AFB8-78E7B56D2F8F}"/>
              </a:ext>
            </a:extLst>
          </p:cNvPr>
          <p:cNvSpPr/>
          <p:nvPr/>
        </p:nvSpPr>
        <p:spPr>
          <a:xfrm rot="10800000">
            <a:off x="5550018" y="2277347"/>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53" name="TextBox 52">
            <a:extLst>
              <a:ext uri="{FF2B5EF4-FFF2-40B4-BE49-F238E27FC236}">
                <a16:creationId xmlns:a16="http://schemas.microsoft.com/office/drawing/2014/main" id="{287CAAD9-737E-4A37-9116-D38A79C66EEA}"/>
              </a:ext>
            </a:extLst>
          </p:cNvPr>
          <p:cNvSpPr txBox="1"/>
          <p:nvPr/>
        </p:nvSpPr>
        <p:spPr>
          <a:xfrm>
            <a:off x="5550018" y="2342535"/>
            <a:ext cx="1091965" cy="461665"/>
          </a:xfrm>
          <a:prstGeom prst="rect">
            <a:avLst/>
          </a:prstGeom>
          <a:noFill/>
        </p:spPr>
        <p:txBody>
          <a:bodyPr wrap="square" rtlCol="0" anchor="ctr">
            <a:spAutoFit/>
          </a:bodyPr>
          <a:lstStyle/>
          <a:p>
            <a:pPr algn="ctr"/>
            <a:r>
              <a:rPr lang="en-US" sz="2400" b="1" dirty="0">
                <a:solidFill>
                  <a:schemeClr val="bg2"/>
                </a:solidFill>
                <a:latin typeface="+mj-lt"/>
              </a:rPr>
              <a:t>03</a:t>
            </a:r>
            <a:endParaRPr lang="en-ID" sz="2400" b="1" dirty="0">
              <a:solidFill>
                <a:schemeClr val="bg2"/>
              </a:solidFill>
              <a:latin typeface="+mj-lt"/>
            </a:endParaRPr>
          </a:p>
        </p:txBody>
      </p:sp>
      <p:sp>
        <p:nvSpPr>
          <p:cNvPr id="79" name="Oval 78">
            <a:extLst>
              <a:ext uri="{FF2B5EF4-FFF2-40B4-BE49-F238E27FC236}">
                <a16:creationId xmlns:a16="http://schemas.microsoft.com/office/drawing/2014/main" id="{CC57F290-8994-4E47-BE4C-5CD148364D06}"/>
              </a:ext>
            </a:extLst>
          </p:cNvPr>
          <p:cNvSpPr/>
          <p:nvPr/>
        </p:nvSpPr>
        <p:spPr>
          <a:xfrm>
            <a:off x="3667540" y="3446216"/>
            <a:ext cx="1205543" cy="1205543"/>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0" name="Freeform: Shape 79">
            <a:extLst>
              <a:ext uri="{FF2B5EF4-FFF2-40B4-BE49-F238E27FC236}">
                <a16:creationId xmlns:a16="http://schemas.microsoft.com/office/drawing/2014/main" id="{2F30E447-3A85-4571-910A-F5858AD53702}"/>
              </a:ext>
            </a:extLst>
          </p:cNvPr>
          <p:cNvSpPr/>
          <p:nvPr/>
        </p:nvSpPr>
        <p:spPr>
          <a:xfrm rot="10800000">
            <a:off x="3724329" y="2277347"/>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81" name="TextBox 80">
            <a:extLst>
              <a:ext uri="{FF2B5EF4-FFF2-40B4-BE49-F238E27FC236}">
                <a16:creationId xmlns:a16="http://schemas.microsoft.com/office/drawing/2014/main" id="{42731CED-4306-472E-ABE4-AD2CFCF82C83}"/>
              </a:ext>
            </a:extLst>
          </p:cNvPr>
          <p:cNvSpPr txBox="1"/>
          <p:nvPr/>
        </p:nvSpPr>
        <p:spPr>
          <a:xfrm>
            <a:off x="3724329" y="2342535"/>
            <a:ext cx="1091965" cy="461665"/>
          </a:xfrm>
          <a:prstGeom prst="rect">
            <a:avLst/>
          </a:prstGeom>
          <a:noFill/>
        </p:spPr>
        <p:txBody>
          <a:bodyPr wrap="square" rtlCol="0" anchor="ctr">
            <a:spAutoFit/>
          </a:bodyPr>
          <a:lstStyle/>
          <a:p>
            <a:pPr algn="ctr"/>
            <a:r>
              <a:rPr lang="en-US" sz="2400" b="1" dirty="0">
                <a:solidFill>
                  <a:schemeClr val="bg2"/>
                </a:solidFill>
                <a:latin typeface="+mj-lt"/>
              </a:rPr>
              <a:t>02</a:t>
            </a:r>
            <a:endParaRPr lang="en-ID" sz="2400" b="1" dirty="0">
              <a:solidFill>
                <a:schemeClr val="bg2"/>
              </a:solidFill>
              <a:latin typeface="+mj-lt"/>
            </a:endParaRPr>
          </a:p>
        </p:txBody>
      </p:sp>
      <p:sp>
        <p:nvSpPr>
          <p:cNvPr id="83" name="Oval 82">
            <a:extLst>
              <a:ext uri="{FF2B5EF4-FFF2-40B4-BE49-F238E27FC236}">
                <a16:creationId xmlns:a16="http://schemas.microsoft.com/office/drawing/2014/main" id="{AA269805-84EC-4961-87E6-217C77B352E4}"/>
              </a:ext>
            </a:extLst>
          </p:cNvPr>
          <p:cNvSpPr/>
          <p:nvPr/>
        </p:nvSpPr>
        <p:spPr>
          <a:xfrm>
            <a:off x="1840870" y="3446216"/>
            <a:ext cx="1205543" cy="120554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4" name="Freeform: Shape 83">
            <a:extLst>
              <a:ext uri="{FF2B5EF4-FFF2-40B4-BE49-F238E27FC236}">
                <a16:creationId xmlns:a16="http://schemas.microsoft.com/office/drawing/2014/main" id="{961DAF94-E753-4384-A47C-F233E0577FDB}"/>
              </a:ext>
            </a:extLst>
          </p:cNvPr>
          <p:cNvSpPr/>
          <p:nvPr/>
        </p:nvSpPr>
        <p:spPr>
          <a:xfrm rot="10800000">
            <a:off x="1897659" y="2277347"/>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85" name="TextBox 84">
            <a:extLst>
              <a:ext uri="{FF2B5EF4-FFF2-40B4-BE49-F238E27FC236}">
                <a16:creationId xmlns:a16="http://schemas.microsoft.com/office/drawing/2014/main" id="{4DE842A4-0188-4B89-8EA9-9BE78890F613}"/>
              </a:ext>
            </a:extLst>
          </p:cNvPr>
          <p:cNvSpPr txBox="1"/>
          <p:nvPr/>
        </p:nvSpPr>
        <p:spPr>
          <a:xfrm>
            <a:off x="1897659" y="2342535"/>
            <a:ext cx="1091965" cy="461665"/>
          </a:xfrm>
          <a:prstGeom prst="rect">
            <a:avLst/>
          </a:prstGeom>
          <a:noFill/>
        </p:spPr>
        <p:txBody>
          <a:bodyPr wrap="square" rtlCol="0" anchor="ctr">
            <a:spAutoFit/>
          </a:bodyPr>
          <a:lstStyle/>
          <a:p>
            <a:pPr algn="ctr"/>
            <a:r>
              <a:rPr lang="en-US" sz="2400" b="1" dirty="0">
                <a:solidFill>
                  <a:schemeClr val="bg2"/>
                </a:solidFill>
                <a:latin typeface="+mj-lt"/>
              </a:rPr>
              <a:t>01</a:t>
            </a:r>
            <a:endParaRPr lang="en-ID" sz="2400" b="1" dirty="0">
              <a:solidFill>
                <a:schemeClr val="bg2"/>
              </a:solidFill>
              <a:latin typeface="+mj-lt"/>
            </a:endParaRPr>
          </a:p>
        </p:txBody>
      </p:sp>
      <p:sp>
        <p:nvSpPr>
          <p:cNvPr id="87" name="Oval 86">
            <a:extLst>
              <a:ext uri="{FF2B5EF4-FFF2-40B4-BE49-F238E27FC236}">
                <a16:creationId xmlns:a16="http://schemas.microsoft.com/office/drawing/2014/main" id="{EDB030F5-8A97-41D3-9D37-FE7E1BA357D0}"/>
              </a:ext>
            </a:extLst>
          </p:cNvPr>
          <p:cNvSpPr/>
          <p:nvPr/>
        </p:nvSpPr>
        <p:spPr>
          <a:xfrm>
            <a:off x="7328857" y="3446216"/>
            <a:ext cx="1205543" cy="1205543"/>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8" name="Freeform: Shape 87">
            <a:extLst>
              <a:ext uri="{FF2B5EF4-FFF2-40B4-BE49-F238E27FC236}">
                <a16:creationId xmlns:a16="http://schemas.microsoft.com/office/drawing/2014/main" id="{75D70FED-D558-4FBF-8134-9AE10B0BB36F}"/>
              </a:ext>
            </a:extLst>
          </p:cNvPr>
          <p:cNvSpPr/>
          <p:nvPr/>
        </p:nvSpPr>
        <p:spPr>
          <a:xfrm rot="10800000">
            <a:off x="7385646" y="2277347"/>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89" name="TextBox 88">
            <a:extLst>
              <a:ext uri="{FF2B5EF4-FFF2-40B4-BE49-F238E27FC236}">
                <a16:creationId xmlns:a16="http://schemas.microsoft.com/office/drawing/2014/main" id="{D013D0EE-6776-43CD-9E60-B895644D5E42}"/>
              </a:ext>
            </a:extLst>
          </p:cNvPr>
          <p:cNvSpPr txBox="1"/>
          <p:nvPr/>
        </p:nvSpPr>
        <p:spPr>
          <a:xfrm>
            <a:off x="7385646" y="2342535"/>
            <a:ext cx="1091965" cy="461665"/>
          </a:xfrm>
          <a:prstGeom prst="rect">
            <a:avLst/>
          </a:prstGeom>
          <a:noFill/>
        </p:spPr>
        <p:txBody>
          <a:bodyPr wrap="square" rtlCol="0" anchor="ctr">
            <a:spAutoFit/>
          </a:bodyPr>
          <a:lstStyle/>
          <a:p>
            <a:pPr algn="ctr"/>
            <a:r>
              <a:rPr lang="en-US" sz="2400" b="1" dirty="0">
                <a:solidFill>
                  <a:schemeClr val="bg2"/>
                </a:solidFill>
                <a:latin typeface="+mj-lt"/>
              </a:rPr>
              <a:t>04</a:t>
            </a:r>
            <a:endParaRPr lang="en-ID" sz="2400" b="1" dirty="0">
              <a:solidFill>
                <a:schemeClr val="bg2"/>
              </a:solidFill>
              <a:latin typeface="+mj-lt"/>
            </a:endParaRPr>
          </a:p>
        </p:txBody>
      </p:sp>
      <p:sp>
        <p:nvSpPr>
          <p:cNvPr id="91" name="Oval 90">
            <a:extLst>
              <a:ext uri="{FF2B5EF4-FFF2-40B4-BE49-F238E27FC236}">
                <a16:creationId xmlns:a16="http://schemas.microsoft.com/office/drawing/2014/main" id="{3DD8565F-BF72-4CC5-9AFE-91FCE639FF48}"/>
              </a:ext>
            </a:extLst>
          </p:cNvPr>
          <p:cNvSpPr/>
          <p:nvPr/>
        </p:nvSpPr>
        <p:spPr>
          <a:xfrm>
            <a:off x="9149914" y="3446216"/>
            <a:ext cx="1205543" cy="1205543"/>
          </a:xfrm>
          <a:prstGeom prst="ellipse">
            <a:avLst/>
          </a:pr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2" name="Freeform: Shape 91">
            <a:extLst>
              <a:ext uri="{FF2B5EF4-FFF2-40B4-BE49-F238E27FC236}">
                <a16:creationId xmlns:a16="http://schemas.microsoft.com/office/drawing/2014/main" id="{E0E70372-9A4B-4383-B59E-0932DE4ACB16}"/>
              </a:ext>
            </a:extLst>
          </p:cNvPr>
          <p:cNvSpPr/>
          <p:nvPr/>
        </p:nvSpPr>
        <p:spPr>
          <a:xfrm rot="10800000">
            <a:off x="9206703" y="2277347"/>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93" name="TextBox 92">
            <a:extLst>
              <a:ext uri="{FF2B5EF4-FFF2-40B4-BE49-F238E27FC236}">
                <a16:creationId xmlns:a16="http://schemas.microsoft.com/office/drawing/2014/main" id="{B792A0AF-4F6D-467A-9018-0F32ADE7A52A}"/>
              </a:ext>
            </a:extLst>
          </p:cNvPr>
          <p:cNvSpPr txBox="1"/>
          <p:nvPr/>
        </p:nvSpPr>
        <p:spPr>
          <a:xfrm>
            <a:off x="9206703" y="2342535"/>
            <a:ext cx="1091965" cy="461665"/>
          </a:xfrm>
          <a:prstGeom prst="rect">
            <a:avLst/>
          </a:prstGeom>
          <a:noFill/>
        </p:spPr>
        <p:txBody>
          <a:bodyPr wrap="square" rtlCol="0" anchor="ctr">
            <a:spAutoFit/>
          </a:bodyPr>
          <a:lstStyle/>
          <a:p>
            <a:pPr algn="ctr"/>
            <a:r>
              <a:rPr lang="en-US" sz="2400" b="1" dirty="0">
                <a:solidFill>
                  <a:schemeClr val="bg2"/>
                </a:solidFill>
                <a:latin typeface="+mj-lt"/>
              </a:rPr>
              <a:t>05</a:t>
            </a:r>
            <a:endParaRPr lang="en-ID" sz="2400" b="1" dirty="0">
              <a:solidFill>
                <a:schemeClr val="bg2"/>
              </a:solidFill>
              <a:latin typeface="+mj-lt"/>
            </a:endParaRPr>
          </a:p>
        </p:txBody>
      </p:sp>
      <p:sp>
        <p:nvSpPr>
          <p:cNvPr id="95" name="TextBox 94">
            <a:extLst>
              <a:ext uri="{FF2B5EF4-FFF2-40B4-BE49-F238E27FC236}">
                <a16:creationId xmlns:a16="http://schemas.microsoft.com/office/drawing/2014/main" id="{94BB2525-0E5B-44F6-B8FD-50E1196C763D}"/>
              </a:ext>
            </a:extLst>
          </p:cNvPr>
          <p:cNvSpPr txBox="1"/>
          <p:nvPr/>
        </p:nvSpPr>
        <p:spPr>
          <a:xfrm>
            <a:off x="5287347" y="5211665"/>
            <a:ext cx="1617306"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96" name="TextBox 95">
            <a:extLst>
              <a:ext uri="{FF2B5EF4-FFF2-40B4-BE49-F238E27FC236}">
                <a16:creationId xmlns:a16="http://schemas.microsoft.com/office/drawing/2014/main" id="{C1A1CBEE-3B6F-4E13-AEF6-99FE1D8AB5D8}"/>
              </a:ext>
            </a:extLst>
          </p:cNvPr>
          <p:cNvSpPr txBox="1"/>
          <p:nvPr/>
        </p:nvSpPr>
        <p:spPr>
          <a:xfrm>
            <a:off x="5287347" y="4854909"/>
            <a:ext cx="1617306" cy="400110"/>
          </a:xfrm>
          <a:prstGeom prst="rect">
            <a:avLst/>
          </a:prstGeom>
          <a:noFill/>
        </p:spPr>
        <p:txBody>
          <a:bodyPr wrap="square" rtlCol="0" anchor="ctr">
            <a:spAutoFit/>
          </a:bodyPr>
          <a:lstStyle/>
          <a:p>
            <a:pPr algn="ctr"/>
            <a:r>
              <a:rPr lang="en-US" sz="2000" b="1" dirty="0">
                <a:solidFill>
                  <a:schemeClr val="accent3"/>
                </a:solidFill>
                <a:latin typeface="+mj-lt"/>
              </a:rPr>
              <a:t>Description</a:t>
            </a:r>
            <a:endParaRPr lang="en-ID" sz="2000" b="1" dirty="0">
              <a:solidFill>
                <a:schemeClr val="accent3"/>
              </a:solidFill>
              <a:latin typeface="+mj-lt"/>
            </a:endParaRPr>
          </a:p>
        </p:txBody>
      </p:sp>
      <p:sp>
        <p:nvSpPr>
          <p:cNvPr id="105" name="TextBox 104">
            <a:extLst>
              <a:ext uri="{FF2B5EF4-FFF2-40B4-BE49-F238E27FC236}">
                <a16:creationId xmlns:a16="http://schemas.microsoft.com/office/drawing/2014/main" id="{0ADC1BD3-7696-4E45-B59A-C3CB51C8387C}"/>
              </a:ext>
            </a:extLst>
          </p:cNvPr>
          <p:cNvSpPr txBox="1"/>
          <p:nvPr/>
        </p:nvSpPr>
        <p:spPr>
          <a:xfrm>
            <a:off x="7122975" y="5211665"/>
            <a:ext cx="1617306"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106" name="TextBox 105">
            <a:extLst>
              <a:ext uri="{FF2B5EF4-FFF2-40B4-BE49-F238E27FC236}">
                <a16:creationId xmlns:a16="http://schemas.microsoft.com/office/drawing/2014/main" id="{C3B59C20-98E6-4868-9A0A-ED74149CA066}"/>
              </a:ext>
            </a:extLst>
          </p:cNvPr>
          <p:cNvSpPr txBox="1"/>
          <p:nvPr/>
        </p:nvSpPr>
        <p:spPr>
          <a:xfrm>
            <a:off x="7122975" y="4854909"/>
            <a:ext cx="1617306" cy="400110"/>
          </a:xfrm>
          <a:prstGeom prst="rect">
            <a:avLst/>
          </a:prstGeom>
          <a:noFill/>
        </p:spPr>
        <p:txBody>
          <a:bodyPr wrap="square" rtlCol="0" anchor="ctr">
            <a:spAutoFit/>
          </a:bodyPr>
          <a:lstStyle/>
          <a:p>
            <a:pPr algn="ctr"/>
            <a:r>
              <a:rPr lang="en-US" sz="2000" b="1" dirty="0">
                <a:solidFill>
                  <a:schemeClr val="accent4"/>
                </a:solidFill>
                <a:latin typeface="+mj-lt"/>
              </a:rPr>
              <a:t>Description</a:t>
            </a:r>
            <a:endParaRPr lang="en-ID" sz="2000" b="1" dirty="0">
              <a:solidFill>
                <a:schemeClr val="accent4"/>
              </a:solidFill>
              <a:latin typeface="+mj-lt"/>
            </a:endParaRPr>
          </a:p>
        </p:txBody>
      </p:sp>
      <p:sp>
        <p:nvSpPr>
          <p:cNvPr id="108" name="TextBox 107">
            <a:extLst>
              <a:ext uri="{FF2B5EF4-FFF2-40B4-BE49-F238E27FC236}">
                <a16:creationId xmlns:a16="http://schemas.microsoft.com/office/drawing/2014/main" id="{85E0B676-D653-4842-BB7B-485EC00BB375}"/>
              </a:ext>
            </a:extLst>
          </p:cNvPr>
          <p:cNvSpPr txBox="1"/>
          <p:nvPr/>
        </p:nvSpPr>
        <p:spPr>
          <a:xfrm>
            <a:off x="8944032" y="5211665"/>
            <a:ext cx="1617306"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109" name="TextBox 108">
            <a:extLst>
              <a:ext uri="{FF2B5EF4-FFF2-40B4-BE49-F238E27FC236}">
                <a16:creationId xmlns:a16="http://schemas.microsoft.com/office/drawing/2014/main" id="{42EAAB34-D3F3-47BF-90A6-07EF126B7034}"/>
              </a:ext>
            </a:extLst>
          </p:cNvPr>
          <p:cNvSpPr txBox="1"/>
          <p:nvPr/>
        </p:nvSpPr>
        <p:spPr>
          <a:xfrm>
            <a:off x="8944032" y="4854909"/>
            <a:ext cx="1617306" cy="400110"/>
          </a:xfrm>
          <a:prstGeom prst="rect">
            <a:avLst/>
          </a:prstGeom>
          <a:noFill/>
        </p:spPr>
        <p:txBody>
          <a:bodyPr wrap="square" rtlCol="0" anchor="ctr">
            <a:spAutoFit/>
          </a:bodyPr>
          <a:lstStyle/>
          <a:p>
            <a:pPr algn="ctr"/>
            <a:r>
              <a:rPr lang="en-US" sz="2000" b="1" dirty="0">
                <a:solidFill>
                  <a:schemeClr val="accent5"/>
                </a:solidFill>
                <a:latin typeface="+mj-lt"/>
              </a:rPr>
              <a:t>Description</a:t>
            </a:r>
            <a:endParaRPr lang="en-ID" sz="2000" b="1" dirty="0">
              <a:solidFill>
                <a:schemeClr val="accent5"/>
              </a:solidFill>
              <a:latin typeface="+mj-lt"/>
            </a:endParaRPr>
          </a:p>
        </p:txBody>
      </p:sp>
      <p:sp>
        <p:nvSpPr>
          <p:cNvPr id="111" name="TextBox 110">
            <a:extLst>
              <a:ext uri="{FF2B5EF4-FFF2-40B4-BE49-F238E27FC236}">
                <a16:creationId xmlns:a16="http://schemas.microsoft.com/office/drawing/2014/main" id="{F9E1D5EA-6315-4EC4-9092-ED4302FF5BF8}"/>
              </a:ext>
            </a:extLst>
          </p:cNvPr>
          <p:cNvSpPr txBox="1"/>
          <p:nvPr/>
        </p:nvSpPr>
        <p:spPr>
          <a:xfrm>
            <a:off x="3461658" y="5211665"/>
            <a:ext cx="1617306"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112" name="TextBox 111">
            <a:extLst>
              <a:ext uri="{FF2B5EF4-FFF2-40B4-BE49-F238E27FC236}">
                <a16:creationId xmlns:a16="http://schemas.microsoft.com/office/drawing/2014/main" id="{66E083F3-8387-482F-A73F-DC2B7BA1FCCC}"/>
              </a:ext>
            </a:extLst>
          </p:cNvPr>
          <p:cNvSpPr txBox="1"/>
          <p:nvPr/>
        </p:nvSpPr>
        <p:spPr>
          <a:xfrm>
            <a:off x="3461658" y="4854909"/>
            <a:ext cx="1617306" cy="400110"/>
          </a:xfrm>
          <a:prstGeom prst="rect">
            <a:avLst/>
          </a:prstGeom>
          <a:noFill/>
        </p:spPr>
        <p:txBody>
          <a:bodyPr wrap="square" rtlCol="0" anchor="ctr">
            <a:spAutoFit/>
          </a:bodyPr>
          <a:lstStyle/>
          <a:p>
            <a:pPr algn="ctr"/>
            <a:r>
              <a:rPr lang="en-US" sz="2000" b="1" dirty="0">
                <a:solidFill>
                  <a:schemeClr val="accent2"/>
                </a:solidFill>
                <a:latin typeface="+mj-lt"/>
              </a:rPr>
              <a:t>Description</a:t>
            </a:r>
            <a:endParaRPr lang="en-ID" sz="2000" b="1" dirty="0">
              <a:solidFill>
                <a:schemeClr val="accent2"/>
              </a:solidFill>
              <a:latin typeface="+mj-lt"/>
            </a:endParaRPr>
          </a:p>
        </p:txBody>
      </p:sp>
      <p:sp>
        <p:nvSpPr>
          <p:cNvPr id="114" name="TextBox 113">
            <a:extLst>
              <a:ext uri="{FF2B5EF4-FFF2-40B4-BE49-F238E27FC236}">
                <a16:creationId xmlns:a16="http://schemas.microsoft.com/office/drawing/2014/main" id="{2E4C5FF5-120D-4573-95F2-D486216BF5EC}"/>
              </a:ext>
            </a:extLst>
          </p:cNvPr>
          <p:cNvSpPr txBox="1"/>
          <p:nvPr/>
        </p:nvSpPr>
        <p:spPr>
          <a:xfrm>
            <a:off x="1630662" y="5211665"/>
            <a:ext cx="1617306"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115" name="TextBox 114">
            <a:extLst>
              <a:ext uri="{FF2B5EF4-FFF2-40B4-BE49-F238E27FC236}">
                <a16:creationId xmlns:a16="http://schemas.microsoft.com/office/drawing/2014/main" id="{0A90792E-FAAE-4A97-97D2-6E69A76C564A}"/>
              </a:ext>
            </a:extLst>
          </p:cNvPr>
          <p:cNvSpPr txBox="1"/>
          <p:nvPr/>
        </p:nvSpPr>
        <p:spPr>
          <a:xfrm>
            <a:off x="1630662" y="4854909"/>
            <a:ext cx="1617306"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sp>
        <p:nvSpPr>
          <p:cNvPr id="116" name="Freeform: Shape 115">
            <a:extLst>
              <a:ext uri="{FF2B5EF4-FFF2-40B4-BE49-F238E27FC236}">
                <a16:creationId xmlns:a16="http://schemas.microsoft.com/office/drawing/2014/main" id="{D420ED50-8965-4A62-9C37-E363FC2C8B81}"/>
              </a:ext>
            </a:extLst>
          </p:cNvPr>
          <p:cNvSpPr/>
          <p:nvPr/>
        </p:nvSpPr>
        <p:spPr>
          <a:xfrm>
            <a:off x="628443" y="2182342"/>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8" name="Freeform: Shape 117">
            <a:extLst>
              <a:ext uri="{FF2B5EF4-FFF2-40B4-BE49-F238E27FC236}">
                <a16:creationId xmlns:a16="http://schemas.microsoft.com/office/drawing/2014/main" id="{84429BA0-569C-48B1-A86E-59E3F331DDDF}"/>
              </a:ext>
            </a:extLst>
          </p:cNvPr>
          <p:cNvSpPr/>
          <p:nvPr/>
        </p:nvSpPr>
        <p:spPr>
          <a:xfrm>
            <a:off x="11407281" y="2994516"/>
            <a:ext cx="190670" cy="19067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20" name="Freeform: Shape 119">
            <a:extLst>
              <a:ext uri="{FF2B5EF4-FFF2-40B4-BE49-F238E27FC236}">
                <a16:creationId xmlns:a16="http://schemas.microsoft.com/office/drawing/2014/main" id="{EE45710A-645E-4DE8-A091-85D11CA42F98}"/>
              </a:ext>
            </a:extLst>
          </p:cNvPr>
          <p:cNvSpPr/>
          <p:nvPr/>
        </p:nvSpPr>
        <p:spPr>
          <a:xfrm>
            <a:off x="3021614" y="6249341"/>
            <a:ext cx="164739" cy="1647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21" name="Freeform: Shape 120">
            <a:extLst>
              <a:ext uri="{FF2B5EF4-FFF2-40B4-BE49-F238E27FC236}">
                <a16:creationId xmlns:a16="http://schemas.microsoft.com/office/drawing/2014/main" id="{094E75B2-4F50-42D2-BDDD-9E6DE55B25BE}"/>
              </a:ext>
            </a:extLst>
          </p:cNvPr>
          <p:cNvSpPr/>
          <p:nvPr/>
        </p:nvSpPr>
        <p:spPr>
          <a:xfrm>
            <a:off x="7957117" y="653761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122" name="Group 121">
            <a:extLst>
              <a:ext uri="{FF2B5EF4-FFF2-40B4-BE49-F238E27FC236}">
                <a16:creationId xmlns:a16="http://schemas.microsoft.com/office/drawing/2014/main" id="{8842B8EC-9A28-46C1-B545-FF37E12E42FB}"/>
              </a:ext>
            </a:extLst>
          </p:cNvPr>
          <p:cNvGrpSpPr/>
          <p:nvPr/>
        </p:nvGrpSpPr>
        <p:grpSpPr>
          <a:xfrm>
            <a:off x="2211469" y="3882300"/>
            <a:ext cx="464344" cy="333375"/>
            <a:chOff x="5724525" y="3162300"/>
            <a:chExt cx="742950" cy="533400"/>
          </a:xfrm>
          <a:solidFill>
            <a:schemeClr val="bg2"/>
          </a:solidFill>
        </p:grpSpPr>
        <p:sp>
          <p:nvSpPr>
            <p:cNvPr id="123" name="Freeform: Shape 122">
              <a:extLst>
                <a:ext uri="{FF2B5EF4-FFF2-40B4-BE49-F238E27FC236}">
                  <a16:creationId xmlns:a16="http://schemas.microsoft.com/office/drawing/2014/main" id="{ABE76230-07EA-48FE-924F-4ED06F71C6A1}"/>
                </a:ext>
              </a:extLst>
            </p:cNvPr>
            <p:cNvSpPr/>
            <p:nvPr/>
          </p:nvSpPr>
          <p:spPr>
            <a:xfrm>
              <a:off x="5724525" y="3162300"/>
              <a:ext cx="666750" cy="504834"/>
            </a:xfrm>
            <a:custGeom>
              <a:avLst/>
              <a:gdLst>
                <a:gd name="connsiteX0" fmla="*/ 189548 w 666750"/>
                <a:gd name="connsiteY0" fmla="*/ 161925 h 504834"/>
                <a:gd name="connsiteX1" fmla="*/ 666750 w 666750"/>
                <a:gd name="connsiteY1" fmla="*/ 161925 h 504834"/>
                <a:gd name="connsiteX2" fmla="*/ 666750 w 666750"/>
                <a:gd name="connsiteY2" fmla="*/ 114300 h 504834"/>
                <a:gd name="connsiteX3" fmla="*/ 628650 w 666750"/>
                <a:gd name="connsiteY3" fmla="*/ 76200 h 504834"/>
                <a:gd name="connsiteX4" fmla="*/ 342900 w 666750"/>
                <a:gd name="connsiteY4" fmla="*/ 76200 h 504834"/>
                <a:gd name="connsiteX5" fmla="*/ 238125 w 666750"/>
                <a:gd name="connsiteY5" fmla="*/ 6668 h 504834"/>
                <a:gd name="connsiteX6" fmla="*/ 217170 w 666750"/>
                <a:gd name="connsiteY6" fmla="*/ 0 h 504834"/>
                <a:gd name="connsiteX7" fmla="*/ 38100 w 666750"/>
                <a:gd name="connsiteY7" fmla="*/ 0 h 504834"/>
                <a:gd name="connsiteX8" fmla="*/ 0 w 666750"/>
                <a:gd name="connsiteY8" fmla="*/ 38100 h 504834"/>
                <a:gd name="connsiteX9" fmla="*/ 0 w 666750"/>
                <a:gd name="connsiteY9" fmla="*/ 504825 h 504834"/>
                <a:gd name="connsiteX10" fmla="*/ 122873 w 666750"/>
                <a:gd name="connsiteY10" fmla="*/ 206693 h 504834"/>
                <a:gd name="connsiteX11" fmla="*/ 189548 w 666750"/>
                <a:gd name="connsiteY11" fmla="*/ 161925 h 50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6750" h="504834">
                  <a:moveTo>
                    <a:pt x="189548" y="161925"/>
                  </a:moveTo>
                  <a:lnTo>
                    <a:pt x="666750" y="161925"/>
                  </a:lnTo>
                  <a:lnTo>
                    <a:pt x="666750" y="114300"/>
                  </a:lnTo>
                  <a:cubicBezTo>
                    <a:pt x="666750" y="93345"/>
                    <a:pt x="649605" y="76200"/>
                    <a:pt x="628650" y="76200"/>
                  </a:cubicBezTo>
                  <a:lnTo>
                    <a:pt x="342900" y="76200"/>
                  </a:lnTo>
                  <a:lnTo>
                    <a:pt x="238125" y="6668"/>
                  </a:lnTo>
                  <a:cubicBezTo>
                    <a:pt x="231458" y="2857"/>
                    <a:pt x="224790" y="0"/>
                    <a:pt x="217170" y="0"/>
                  </a:cubicBezTo>
                  <a:lnTo>
                    <a:pt x="38100" y="0"/>
                  </a:lnTo>
                  <a:cubicBezTo>
                    <a:pt x="17145" y="0"/>
                    <a:pt x="0" y="17145"/>
                    <a:pt x="0" y="38100"/>
                  </a:cubicBezTo>
                  <a:lnTo>
                    <a:pt x="0" y="504825"/>
                  </a:lnTo>
                  <a:cubicBezTo>
                    <a:pt x="0" y="506730"/>
                    <a:pt x="122873" y="206693"/>
                    <a:pt x="122873" y="206693"/>
                  </a:cubicBezTo>
                  <a:cubicBezTo>
                    <a:pt x="134303" y="180023"/>
                    <a:pt x="160020" y="161925"/>
                    <a:pt x="189548" y="161925"/>
                  </a:cubicBezTo>
                  <a:close/>
                </a:path>
              </a:pathLst>
            </a:custGeom>
            <a:grpFill/>
            <a:ln w="9525" cap="flat">
              <a:noFill/>
              <a:prstDash val="solid"/>
              <a:miter/>
            </a:ln>
          </p:spPr>
          <p:txBody>
            <a:bodyPr rtlCol="0" anchor="ctr"/>
            <a:lstStyle/>
            <a:p>
              <a:endParaRPr lang="en-ID"/>
            </a:p>
          </p:txBody>
        </p:sp>
        <p:sp>
          <p:nvSpPr>
            <p:cNvPr id="124" name="Freeform: Shape 123">
              <a:extLst>
                <a:ext uri="{FF2B5EF4-FFF2-40B4-BE49-F238E27FC236}">
                  <a16:creationId xmlns:a16="http://schemas.microsoft.com/office/drawing/2014/main" id="{8060AB06-3E07-4046-9961-653EB19F9412}"/>
                </a:ext>
              </a:extLst>
            </p:cNvPr>
            <p:cNvSpPr/>
            <p:nvPr/>
          </p:nvSpPr>
          <p:spPr>
            <a:xfrm>
              <a:off x="5753100" y="3362325"/>
              <a:ext cx="714375" cy="333375"/>
            </a:xfrm>
            <a:custGeom>
              <a:avLst/>
              <a:gdLst>
                <a:gd name="connsiteX0" fmla="*/ 714375 w 714375"/>
                <a:gd name="connsiteY0" fmla="*/ 38100 h 333375"/>
                <a:gd name="connsiteX1" fmla="*/ 680085 w 714375"/>
                <a:gd name="connsiteY1" fmla="*/ 0 h 333375"/>
                <a:gd name="connsiteX2" fmla="*/ 160973 w 714375"/>
                <a:gd name="connsiteY2" fmla="*/ 0 h 333375"/>
                <a:gd name="connsiteX3" fmla="*/ 128588 w 714375"/>
                <a:gd name="connsiteY3" fmla="*/ 20955 h 333375"/>
                <a:gd name="connsiteX4" fmla="*/ 0 w 714375"/>
                <a:gd name="connsiteY4" fmla="*/ 333375 h 333375"/>
                <a:gd name="connsiteX5" fmla="*/ 581025 w 714375"/>
                <a:gd name="connsiteY5" fmla="*/ 333375 h 333375"/>
                <a:gd name="connsiteX6" fmla="*/ 710565 w 714375"/>
                <a:gd name="connsiteY6" fmla="*/ 55245 h 333375"/>
                <a:gd name="connsiteX7" fmla="*/ 714375 w 714375"/>
                <a:gd name="connsiteY7" fmla="*/ 38100 h 333375"/>
                <a:gd name="connsiteX8" fmla="*/ 714375 w 714375"/>
                <a:gd name="connsiteY8" fmla="*/ 38100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375" h="333375">
                  <a:moveTo>
                    <a:pt x="714375" y="38100"/>
                  </a:moveTo>
                  <a:cubicBezTo>
                    <a:pt x="714375" y="18098"/>
                    <a:pt x="700088" y="1905"/>
                    <a:pt x="680085" y="0"/>
                  </a:cubicBezTo>
                  <a:lnTo>
                    <a:pt x="160973" y="0"/>
                  </a:lnTo>
                  <a:cubicBezTo>
                    <a:pt x="146685" y="0"/>
                    <a:pt x="134303" y="8573"/>
                    <a:pt x="128588" y="20955"/>
                  </a:cubicBezTo>
                  <a:lnTo>
                    <a:pt x="0" y="333375"/>
                  </a:lnTo>
                  <a:lnTo>
                    <a:pt x="581025" y="333375"/>
                  </a:lnTo>
                  <a:lnTo>
                    <a:pt x="710565" y="55245"/>
                  </a:lnTo>
                  <a:cubicBezTo>
                    <a:pt x="713423" y="49530"/>
                    <a:pt x="714375" y="43815"/>
                    <a:pt x="714375" y="38100"/>
                  </a:cubicBezTo>
                  <a:lnTo>
                    <a:pt x="714375" y="38100"/>
                  </a:lnTo>
                  <a:close/>
                </a:path>
              </a:pathLst>
            </a:custGeom>
            <a:grpFill/>
            <a:ln w="9525" cap="flat">
              <a:noFill/>
              <a:prstDash val="solid"/>
              <a:miter/>
            </a:ln>
          </p:spPr>
          <p:txBody>
            <a:bodyPr rtlCol="0" anchor="ctr"/>
            <a:lstStyle/>
            <a:p>
              <a:endParaRPr lang="en-ID"/>
            </a:p>
          </p:txBody>
        </p:sp>
      </p:grpSp>
      <p:grpSp>
        <p:nvGrpSpPr>
          <p:cNvPr id="125" name="Group 124">
            <a:extLst>
              <a:ext uri="{FF2B5EF4-FFF2-40B4-BE49-F238E27FC236}">
                <a16:creationId xmlns:a16="http://schemas.microsoft.com/office/drawing/2014/main" id="{3BF63ED6-AB30-4368-BE2D-308106667E16}"/>
              </a:ext>
            </a:extLst>
          </p:cNvPr>
          <p:cNvGrpSpPr>
            <a:grpSpLocks noChangeAspect="1"/>
          </p:cNvGrpSpPr>
          <p:nvPr/>
        </p:nvGrpSpPr>
        <p:grpSpPr>
          <a:xfrm>
            <a:off x="4058095" y="3815815"/>
            <a:ext cx="424432" cy="466344"/>
            <a:chOff x="5754909" y="3048000"/>
            <a:chExt cx="693515" cy="761999"/>
          </a:xfrm>
          <a:solidFill>
            <a:schemeClr val="bg2"/>
          </a:solidFill>
        </p:grpSpPr>
        <p:sp>
          <p:nvSpPr>
            <p:cNvPr id="126" name="Freeform: Shape 125">
              <a:extLst>
                <a:ext uri="{FF2B5EF4-FFF2-40B4-BE49-F238E27FC236}">
                  <a16:creationId xmlns:a16="http://schemas.microsoft.com/office/drawing/2014/main" id="{6368DDEA-38A9-4C64-A0BF-5E9F6F3DD4A7}"/>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127" name="Freeform: Shape 126">
              <a:extLst>
                <a:ext uri="{FF2B5EF4-FFF2-40B4-BE49-F238E27FC236}">
                  <a16:creationId xmlns:a16="http://schemas.microsoft.com/office/drawing/2014/main" id="{C9C0FFC7-83F8-4762-938B-9FCB148BCBE9}"/>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128" name="Freeform: Shape 127">
              <a:extLst>
                <a:ext uri="{FF2B5EF4-FFF2-40B4-BE49-F238E27FC236}">
                  <a16:creationId xmlns:a16="http://schemas.microsoft.com/office/drawing/2014/main" id="{94583AEF-525C-482D-9B6B-34B3D6EE0C48}"/>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129" name="Freeform: Shape 128">
              <a:extLst>
                <a:ext uri="{FF2B5EF4-FFF2-40B4-BE49-F238E27FC236}">
                  <a16:creationId xmlns:a16="http://schemas.microsoft.com/office/drawing/2014/main" id="{B4DA519E-6C97-4214-B90C-B1F695259714}"/>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130" name="Freeform: Shape 129">
              <a:extLst>
                <a:ext uri="{FF2B5EF4-FFF2-40B4-BE49-F238E27FC236}">
                  <a16:creationId xmlns:a16="http://schemas.microsoft.com/office/drawing/2014/main" id="{2F66EF57-31C1-4ED4-A703-068EF74359D8}"/>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131" name="Freeform: Shape 130">
              <a:extLst>
                <a:ext uri="{FF2B5EF4-FFF2-40B4-BE49-F238E27FC236}">
                  <a16:creationId xmlns:a16="http://schemas.microsoft.com/office/drawing/2014/main" id="{BC13D23D-7F9B-4CB3-9586-A3585645499E}"/>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132" name="Freeform: Shape 131">
              <a:extLst>
                <a:ext uri="{FF2B5EF4-FFF2-40B4-BE49-F238E27FC236}">
                  <a16:creationId xmlns:a16="http://schemas.microsoft.com/office/drawing/2014/main" id="{FA84EE8F-8CF3-45B8-A515-441E3DCCCB7E}"/>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grpSp>
        <p:nvGrpSpPr>
          <p:cNvPr id="133" name="Group 132">
            <a:extLst>
              <a:ext uri="{FF2B5EF4-FFF2-40B4-BE49-F238E27FC236}">
                <a16:creationId xmlns:a16="http://schemas.microsoft.com/office/drawing/2014/main" id="{DA428154-03E2-4D2A-995A-76143583AC36}"/>
              </a:ext>
            </a:extLst>
          </p:cNvPr>
          <p:cNvGrpSpPr>
            <a:grpSpLocks noChangeAspect="1"/>
          </p:cNvGrpSpPr>
          <p:nvPr/>
        </p:nvGrpSpPr>
        <p:grpSpPr>
          <a:xfrm>
            <a:off x="5862828" y="3850791"/>
            <a:ext cx="466344" cy="396392"/>
            <a:chOff x="10612428" y="2340621"/>
            <a:chExt cx="762000" cy="647700"/>
          </a:xfrm>
          <a:solidFill>
            <a:schemeClr val="bg2"/>
          </a:solidFill>
        </p:grpSpPr>
        <p:sp>
          <p:nvSpPr>
            <p:cNvPr id="134" name="Freeform: Shape 133">
              <a:extLst>
                <a:ext uri="{FF2B5EF4-FFF2-40B4-BE49-F238E27FC236}">
                  <a16:creationId xmlns:a16="http://schemas.microsoft.com/office/drawing/2014/main" id="{45181261-B94D-4AB5-8FB3-7CE54E48F9C4}"/>
                </a:ext>
              </a:extLst>
            </p:cNvPr>
            <p:cNvSpPr/>
            <p:nvPr/>
          </p:nvSpPr>
          <p:spPr>
            <a:xfrm>
              <a:off x="10936278" y="2340621"/>
              <a:ext cx="114300" cy="152400"/>
            </a:xfrm>
            <a:custGeom>
              <a:avLst/>
              <a:gdLst>
                <a:gd name="connsiteX0" fmla="*/ 76200 w 114300"/>
                <a:gd name="connsiteY0" fmla="*/ 152400 h 152400"/>
                <a:gd name="connsiteX1" fmla="*/ 38100 w 114300"/>
                <a:gd name="connsiteY1" fmla="*/ 152400 h 152400"/>
                <a:gd name="connsiteX2" fmla="*/ 0 w 114300"/>
                <a:gd name="connsiteY2" fmla="*/ 114300 h 152400"/>
                <a:gd name="connsiteX3" fmla="*/ 0 w 114300"/>
                <a:gd name="connsiteY3" fmla="*/ 38100 h 152400"/>
                <a:gd name="connsiteX4" fmla="*/ 38100 w 114300"/>
                <a:gd name="connsiteY4" fmla="*/ 0 h 152400"/>
                <a:gd name="connsiteX5" fmla="*/ 76200 w 114300"/>
                <a:gd name="connsiteY5" fmla="*/ 0 h 152400"/>
                <a:gd name="connsiteX6" fmla="*/ 114300 w 114300"/>
                <a:gd name="connsiteY6" fmla="*/ 38100 h 152400"/>
                <a:gd name="connsiteX7" fmla="*/ 114300 w 114300"/>
                <a:gd name="connsiteY7" fmla="*/ 114300 h 152400"/>
                <a:gd name="connsiteX8" fmla="*/ 76200 w 114300"/>
                <a:gd name="connsiteY8" fmla="*/ 1524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 h="152400">
                  <a:moveTo>
                    <a:pt x="76200" y="152400"/>
                  </a:moveTo>
                  <a:lnTo>
                    <a:pt x="38100" y="152400"/>
                  </a:lnTo>
                  <a:cubicBezTo>
                    <a:pt x="17145" y="152400"/>
                    <a:pt x="0" y="135255"/>
                    <a:pt x="0" y="114300"/>
                  </a:cubicBezTo>
                  <a:lnTo>
                    <a:pt x="0" y="38100"/>
                  </a:lnTo>
                  <a:cubicBezTo>
                    <a:pt x="0" y="17145"/>
                    <a:pt x="17145" y="0"/>
                    <a:pt x="38100" y="0"/>
                  </a:cubicBezTo>
                  <a:lnTo>
                    <a:pt x="76200" y="0"/>
                  </a:lnTo>
                  <a:cubicBezTo>
                    <a:pt x="97155" y="0"/>
                    <a:pt x="114300" y="17145"/>
                    <a:pt x="114300" y="38100"/>
                  </a:cubicBezTo>
                  <a:lnTo>
                    <a:pt x="114300" y="114300"/>
                  </a:lnTo>
                  <a:cubicBezTo>
                    <a:pt x="114300" y="135255"/>
                    <a:pt x="97155" y="152400"/>
                    <a:pt x="76200" y="152400"/>
                  </a:cubicBezTo>
                  <a:close/>
                </a:path>
              </a:pathLst>
            </a:custGeom>
            <a:grpFill/>
            <a:ln w="9525" cap="flat">
              <a:noFill/>
              <a:prstDash val="solid"/>
              <a:miter/>
            </a:ln>
          </p:spPr>
          <p:txBody>
            <a:bodyPr rtlCol="0" anchor="ctr"/>
            <a:lstStyle/>
            <a:p>
              <a:endParaRPr lang="en-ID"/>
            </a:p>
          </p:txBody>
        </p:sp>
        <p:sp>
          <p:nvSpPr>
            <p:cNvPr id="135" name="Freeform: Shape 134">
              <a:extLst>
                <a:ext uri="{FF2B5EF4-FFF2-40B4-BE49-F238E27FC236}">
                  <a16:creationId xmlns:a16="http://schemas.microsoft.com/office/drawing/2014/main" id="{F8883DA5-E585-4DE7-8D81-243B42CFDCBC}"/>
                </a:ext>
              </a:extLst>
            </p:cNvPr>
            <p:cNvSpPr/>
            <p:nvPr/>
          </p:nvSpPr>
          <p:spPr>
            <a:xfrm>
              <a:off x="10612428" y="2454921"/>
              <a:ext cx="762000" cy="533400"/>
            </a:xfrm>
            <a:custGeom>
              <a:avLst/>
              <a:gdLst>
                <a:gd name="connsiteX0" fmla="*/ 685800 w 762000"/>
                <a:gd name="connsiteY0" fmla="*/ 228600 h 533400"/>
                <a:gd name="connsiteX1" fmla="*/ 457200 w 762000"/>
                <a:gd name="connsiteY1" fmla="*/ 228600 h 533400"/>
                <a:gd name="connsiteX2" fmla="*/ 457200 w 762000"/>
                <a:gd name="connsiteY2" fmla="*/ 190500 h 533400"/>
                <a:gd name="connsiteX3" fmla="*/ 685800 w 762000"/>
                <a:gd name="connsiteY3" fmla="*/ 190500 h 533400"/>
                <a:gd name="connsiteX4" fmla="*/ 685800 w 762000"/>
                <a:gd name="connsiteY4" fmla="*/ 228600 h 533400"/>
                <a:gd name="connsiteX5" fmla="*/ 685800 w 762000"/>
                <a:gd name="connsiteY5" fmla="*/ 342900 h 533400"/>
                <a:gd name="connsiteX6" fmla="*/ 457200 w 762000"/>
                <a:gd name="connsiteY6" fmla="*/ 342900 h 533400"/>
                <a:gd name="connsiteX7" fmla="*/ 457200 w 762000"/>
                <a:gd name="connsiteY7" fmla="*/ 304800 h 533400"/>
                <a:gd name="connsiteX8" fmla="*/ 685800 w 762000"/>
                <a:gd name="connsiteY8" fmla="*/ 304800 h 533400"/>
                <a:gd name="connsiteX9" fmla="*/ 685800 w 762000"/>
                <a:gd name="connsiteY9" fmla="*/ 342900 h 533400"/>
                <a:gd name="connsiteX10" fmla="*/ 685800 w 762000"/>
                <a:gd name="connsiteY10" fmla="*/ 457200 h 533400"/>
                <a:gd name="connsiteX11" fmla="*/ 457200 w 762000"/>
                <a:gd name="connsiteY11" fmla="*/ 457200 h 533400"/>
                <a:gd name="connsiteX12" fmla="*/ 457200 w 762000"/>
                <a:gd name="connsiteY12" fmla="*/ 419100 h 533400"/>
                <a:gd name="connsiteX13" fmla="*/ 685800 w 762000"/>
                <a:gd name="connsiteY13" fmla="*/ 419100 h 533400"/>
                <a:gd name="connsiteX14" fmla="*/ 685800 w 762000"/>
                <a:gd name="connsiteY14" fmla="*/ 457200 h 533400"/>
                <a:gd name="connsiteX15" fmla="*/ 381000 w 762000"/>
                <a:gd name="connsiteY15" fmla="*/ 457200 h 533400"/>
                <a:gd name="connsiteX16" fmla="*/ 76200 w 762000"/>
                <a:gd name="connsiteY16" fmla="*/ 457200 h 533400"/>
                <a:gd name="connsiteX17" fmla="*/ 76200 w 762000"/>
                <a:gd name="connsiteY17" fmla="*/ 381000 h 533400"/>
                <a:gd name="connsiteX18" fmla="*/ 91440 w 762000"/>
                <a:gd name="connsiteY18" fmla="*/ 350520 h 533400"/>
                <a:gd name="connsiteX19" fmla="*/ 165735 w 762000"/>
                <a:gd name="connsiteY19" fmla="*/ 314325 h 533400"/>
                <a:gd name="connsiteX20" fmla="*/ 228600 w 762000"/>
                <a:gd name="connsiteY20" fmla="*/ 304800 h 533400"/>
                <a:gd name="connsiteX21" fmla="*/ 291465 w 762000"/>
                <a:gd name="connsiteY21" fmla="*/ 314325 h 533400"/>
                <a:gd name="connsiteX22" fmla="*/ 365760 w 762000"/>
                <a:gd name="connsiteY22" fmla="*/ 350520 h 533400"/>
                <a:gd name="connsiteX23" fmla="*/ 381000 w 762000"/>
                <a:gd name="connsiteY23" fmla="*/ 381000 h 533400"/>
                <a:gd name="connsiteX24" fmla="*/ 381000 w 762000"/>
                <a:gd name="connsiteY24" fmla="*/ 457200 h 533400"/>
                <a:gd name="connsiteX25" fmla="*/ 228600 w 762000"/>
                <a:gd name="connsiteY25" fmla="*/ 133350 h 533400"/>
                <a:gd name="connsiteX26" fmla="*/ 304800 w 762000"/>
                <a:gd name="connsiteY26" fmla="*/ 209550 h 533400"/>
                <a:gd name="connsiteX27" fmla="*/ 228600 w 762000"/>
                <a:gd name="connsiteY27" fmla="*/ 285750 h 533400"/>
                <a:gd name="connsiteX28" fmla="*/ 152400 w 762000"/>
                <a:gd name="connsiteY28" fmla="*/ 209550 h 533400"/>
                <a:gd name="connsiteX29" fmla="*/ 228600 w 762000"/>
                <a:gd name="connsiteY29" fmla="*/ 133350 h 533400"/>
                <a:gd name="connsiteX30" fmla="*/ 723900 w 762000"/>
                <a:gd name="connsiteY30" fmla="*/ 0 h 533400"/>
                <a:gd name="connsiteX31" fmla="*/ 476250 w 762000"/>
                <a:gd name="connsiteY31" fmla="*/ 0 h 533400"/>
                <a:gd name="connsiteX32" fmla="*/ 400050 w 762000"/>
                <a:gd name="connsiteY32" fmla="*/ 76200 h 533400"/>
                <a:gd name="connsiteX33" fmla="*/ 361950 w 762000"/>
                <a:gd name="connsiteY33" fmla="*/ 76200 h 533400"/>
                <a:gd name="connsiteX34" fmla="*/ 285750 w 762000"/>
                <a:gd name="connsiteY34" fmla="*/ 0 h 533400"/>
                <a:gd name="connsiteX35" fmla="*/ 38100 w 762000"/>
                <a:gd name="connsiteY35" fmla="*/ 0 h 533400"/>
                <a:gd name="connsiteX36" fmla="*/ 0 w 762000"/>
                <a:gd name="connsiteY36" fmla="*/ 38100 h 533400"/>
                <a:gd name="connsiteX37" fmla="*/ 0 w 762000"/>
                <a:gd name="connsiteY37" fmla="*/ 495300 h 533400"/>
                <a:gd name="connsiteX38" fmla="*/ 38100 w 762000"/>
                <a:gd name="connsiteY38" fmla="*/ 533400 h 533400"/>
                <a:gd name="connsiteX39" fmla="*/ 723900 w 762000"/>
                <a:gd name="connsiteY39" fmla="*/ 533400 h 533400"/>
                <a:gd name="connsiteX40" fmla="*/ 762000 w 762000"/>
                <a:gd name="connsiteY40" fmla="*/ 495300 h 533400"/>
                <a:gd name="connsiteX41" fmla="*/ 762000 w 762000"/>
                <a:gd name="connsiteY41" fmla="*/ 38100 h 533400"/>
                <a:gd name="connsiteX42" fmla="*/ 723900 w 762000"/>
                <a:gd name="connsiteY42"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62000" h="533400">
                  <a:moveTo>
                    <a:pt x="685800" y="228600"/>
                  </a:moveTo>
                  <a:lnTo>
                    <a:pt x="457200" y="228600"/>
                  </a:lnTo>
                  <a:lnTo>
                    <a:pt x="457200" y="190500"/>
                  </a:lnTo>
                  <a:lnTo>
                    <a:pt x="685800" y="190500"/>
                  </a:lnTo>
                  <a:lnTo>
                    <a:pt x="685800" y="228600"/>
                  </a:lnTo>
                  <a:close/>
                  <a:moveTo>
                    <a:pt x="685800" y="342900"/>
                  </a:moveTo>
                  <a:lnTo>
                    <a:pt x="457200" y="342900"/>
                  </a:lnTo>
                  <a:lnTo>
                    <a:pt x="457200" y="304800"/>
                  </a:lnTo>
                  <a:lnTo>
                    <a:pt x="685800" y="304800"/>
                  </a:lnTo>
                  <a:lnTo>
                    <a:pt x="685800" y="342900"/>
                  </a:lnTo>
                  <a:close/>
                  <a:moveTo>
                    <a:pt x="685800" y="457200"/>
                  </a:moveTo>
                  <a:lnTo>
                    <a:pt x="457200" y="457200"/>
                  </a:lnTo>
                  <a:lnTo>
                    <a:pt x="457200" y="419100"/>
                  </a:lnTo>
                  <a:lnTo>
                    <a:pt x="685800" y="419100"/>
                  </a:lnTo>
                  <a:lnTo>
                    <a:pt x="685800" y="457200"/>
                  </a:lnTo>
                  <a:close/>
                  <a:moveTo>
                    <a:pt x="381000" y="457200"/>
                  </a:moveTo>
                  <a:lnTo>
                    <a:pt x="76200" y="457200"/>
                  </a:lnTo>
                  <a:lnTo>
                    <a:pt x="76200" y="381000"/>
                  </a:lnTo>
                  <a:cubicBezTo>
                    <a:pt x="76200" y="369570"/>
                    <a:pt x="81915" y="358140"/>
                    <a:pt x="91440" y="350520"/>
                  </a:cubicBezTo>
                  <a:cubicBezTo>
                    <a:pt x="112395" y="335280"/>
                    <a:pt x="139065" y="321945"/>
                    <a:pt x="165735" y="314325"/>
                  </a:cubicBezTo>
                  <a:cubicBezTo>
                    <a:pt x="186690" y="308610"/>
                    <a:pt x="207645" y="304800"/>
                    <a:pt x="228600" y="304800"/>
                  </a:cubicBezTo>
                  <a:cubicBezTo>
                    <a:pt x="251460" y="304800"/>
                    <a:pt x="272415" y="308610"/>
                    <a:pt x="291465" y="314325"/>
                  </a:cubicBezTo>
                  <a:cubicBezTo>
                    <a:pt x="318135" y="321945"/>
                    <a:pt x="344805" y="333375"/>
                    <a:pt x="365760" y="350520"/>
                  </a:cubicBezTo>
                  <a:cubicBezTo>
                    <a:pt x="375285" y="358140"/>
                    <a:pt x="381000" y="369570"/>
                    <a:pt x="381000" y="381000"/>
                  </a:cubicBezTo>
                  <a:lnTo>
                    <a:pt x="381000" y="457200"/>
                  </a:lnTo>
                  <a:close/>
                  <a:moveTo>
                    <a:pt x="228600" y="133350"/>
                  </a:moveTo>
                  <a:cubicBezTo>
                    <a:pt x="270510" y="133350"/>
                    <a:pt x="304800" y="167640"/>
                    <a:pt x="304800" y="209550"/>
                  </a:cubicBezTo>
                  <a:cubicBezTo>
                    <a:pt x="304800" y="251460"/>
                    <a:pt x="270510" y="285750"/>
                    <a:pt x="228600" y="285750"/>
                  </a:cubicBezTo>
                  <a:cubicBezTo>
                    <a:pt x="186690" y="285750"/>
                    <a:pt x="152400" y="251460"/>
                    <a:pt x="152400" y="209550"/>
                  </a:cubicBezTo>
                  <a:cubicBezTo>
                    <a:pt x="152400" y="167640"/>
                    <a:pt x="186690" y="133350"/>
                    <a:pt x="228600" y="133350"/>
                  </a:cubicBezTo>
                  <a:close/>
                  <a:moveTo>
                    <a:pt x="723900" y="0"/>
                  </a:moveTo>
                  <a:lnTo>
                    <a:pt x="476250" y="0"/>
                  </a:lnTo>
                  <a:cubicBezTo>
                    <a:pt x="476250" y="41910"/>
                    <a:pt x="441960" y="76200"/>
                    <a:pt x="400050" y="76200"/>
                  </a:cubicBezTo>
                  <a:lnTo>
                    <a:pt x="361950" y="76200"/>
                  </a:lnTo>
                  <a:cubicBezTo>
                    <a:pt x="320040" y="76200"/>
                    <a:pt x="285750" y="41910"/>
                    <a:pt x="285750" y="0"/>
                  </a:cubicBezTo>
                  <a:lnTo>
                    <a:pt x="38100" y="0"/>
                  </a:lnTo>
                  <a:cubicBezTo>
                    <a:pt x="17145" y="0"/>
                    <a:pt x="0" y="17145"/>
                    <a:pt x="0" y="38100"/>
                  </a:cubicBezTo>
                  <a:lnTo>
                    <a:pt x="0" y="495300"/>
                  </a:lnTo>
                  <a:cubicBezTo>
                    <a:pt x="0" y="516255"/>
                    <a:pt x="17145" y="533400"/>
                    <a:pt x="38100" y="533400"/>
                  </a:cubicBezTo>
                  <a:lnTo>
                    <a:pt x="723900" y="533400"/>
                  </a:lnTo>
                  <a:cubicBezTo>
                    <a:pt x="744855" y="533400"/>
                    <a:pt x="762000" y="516255"/>
                    <a:pt x="762000" y="495300"/>
                  </a:cubicBezTo>
                  <a:lnTo>
                    <a:pt x="762000" y="38100"/>
                  </a:lnTo>
                  <a:cubicBezTo>
                    <a:pt x="762000" y="17145"/>
                    <a:pt x="744855" y="0"/>
                    <a:pt x="723900" y="0"/>
                  </a:cubicBezTo>
                  <a:close/>
                </a:path>
              </a:pathLst>
            </a:custGeom>
            <a:grpFill/>
            <a:ln w="9525" cap="flat">
              <a:noFill/>
              <a:prstDash val="solid"/>
              <a:miter/>
            </a:ln>
          </p:spPr>
          <p:txBody>
            <a:bodyPr rtlCol="0" anchor="ctr"/>
            <a:lstStyle/>
            <a:p>
              <a:endParaRPr lang="en-ID"/>
            </a:p>
          </p:txBody>
        </p:sp>
      </p:grpSp>
      <p:grpSp>
        <p:nvGrpSpPr>
          <p:cNvPr id="136" name="Group 135">
            <a:extLst>
              <a:ext uri="{FF2B5EF4-FFF2-40B4-BE49-F238E27FC236}">
                <a16:creationId xmlns:a16="http://schemas.microsoft.com/office/drawing/2014/main" id="{9D27ED2C-04E6-4690-A631-3608543C5A67}"/>
              </a:ext>
            </a:extLst>
          </p:cNvPr>
          <p:cNvGrpSpPr>
            <a:grpSpLocks noChangeAspect="1"/>
          </p:cNvGrpSpPr>
          <p:nvPr/>
        </p:nvGrpSpPr>
        <p:grpSpPr>
          <a:xfrm>
            <a:off x="7698456" y="3885184"/>
            <a:ext cx="466344" cy="327607"/>
            <a:chOff x="7423335" y="1888726"/>
            <a:chExt cx="761999" cy="535304"/>
          </a:xfrm>
          <a:solidFill>
            <a:schemeClr val="bg2"/>
          </a:solidFill>
        </p:grpSpPr>
        <p:sp>
          <p:nvSpPr>
            <p:cNvPr id="137" name="Freeform: Shape 136">
              <a:extLst>
                <a:ext uri="{FF2B5EF4-FFF2-40B4-BE49-F238E27FC236}">
                  <a16:creationId xmlns:a16="http://schemas.microsoft.com/office/drawing/2014/main" id="{7D373C7F-B692-4F31-A75B-A639053B8684}"/>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138" name="Freeform: Shape 137">
              <a:extLst>
                <a:ext uri="{FF2B5EF4-FFF2-40B4-BE49-F238E27FC236}">
                  <a16:creationId xmlns:a16="http://schemas.microsoft.com/office/drawing/2014/main" id="{816B26D4-98D2-43A8-98E7-40F32AEEC45B}"/>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139" name="Freeform: Shape 138">
              <a:extLst>
                <a:ext uri="{FF2B5EF4-FFF2-40B4-BE49-F238E27FC236}">
                  <a16:creationId xmlns:a16="http://schemas.microsoft.com/office/drawing/2014/main" id="{3467D03D-31AA-4CA8-99C9-C56FCB8F7B4A}"/>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140" name="Freeform: Shape 139">
              <a:extLst>
                <a:ext uri="{FF2B5EF4-FFF2-40B4-BE49-F238E27FC236}">
                  <a16:creationId xmlns:a16="http://schemas.microsoft.com/office/drawing/2014/main" id="{948D2A43-1EF9-4615-8686-B3B6BC60119C}"/>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141" name="Freeform: Shape 140">
              <a:extLst>
                <a:ext uri="{FF2B5EF4-FFF2-40B4-BE49-F238E27FC236}">
                  <a16:creationId xmlns:a16="http://schemas.microsoft.com/office/drawing/2014/main" id="{0B8935AF-59B4-4AFB-B474-32E59E9D4C8E}"/>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142" name="Freeform: Shape 141">
              <a:extLst>
                <a:ext uri="{FF2B5EF4-FFF2-40B4-BE49-F238E27FC236}">
                  <a16:creationId xmlns:a16="http://schemas.microsoft.com/office/drawing/2014/main" id="{3E1C8CA7-B964-46EF-BA7F-F2E326DFCC3E}"/>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143" name="Freeform: Shape 142">
              <a:extLst>
                <a:ext uri="{FF2B5EF4-FFF2-40B4-BE49-F238E27FC236}">
                  <a16:creationId xmlns:a16="http://schemas.microsoft.com/office/drawing/2014/main" id="{23ED980F-5FBE-42F1-8E79-9FE6A9E703FF}"/>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144" name="Group 143">
            <a:extLst>
              <a:ext uri="{FF2B5EF4-FFF2-40B4-BE49-F238E27FC236}">
                <a16:creationId xmlns:a16="http://schemas.microsoft.com/office/drawing/2014/main" id="{08B7CB99-D3E1-4B65-914F-44DD3B9625D2}"/>
              </a:ext>
            </a:extLst>
          </p:cNvPr>
          <p:cNvGrpSpPr>
            <a:grpSpLocks noChangeAspect="1"/>
          </p:cNvGrpSpPr>
          <p:nvPr/>
        </p:nvGrpSpPr>
        <p:grpSpPr>
          <a:xfrm>
            <a:off x="9519513" y="3815815"/>
            <a:ext cx="466344" cy="466344"/>
            <a:chOff x="7227822" y="1708971"/>
            <a:chExt cx="647700" cy="647700"/>
          </a:xfrm>
          <a:solidFill>
            <a:schemeClr val="bg2"/>
          </a:solidFill>
        </p:grpSpPr>
        <p:sp>
          <p:nvSpPr>
            <p:cNvPr id="145" name="Freeform: Shape 144">
              <a:extLst>
                <a:ext uri="{FF2B5EF4-FFF2-40B4-BE49-F238E27FC236}">
                  <a16:creationId xmlns:a16="http://schemas.microsoft.com/office/drawing/2014/main" id="{F9CBB0DA-2143-4245-8793-3A2A4BF535EB}"/>
                </a:ext>
              </a:extLst>
            </p:cNvPr>
            <p:cNvSpPr/>
            <p:nvPr/>
          </p:nvSpPr>
          <p:spPr>
            <a:xfrm>
              <a:off x="734212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8" y="114300"/>
                    <a:pt x="57150" y="101918"/>
                    <a:pt x="57150" y="85725"/>
                  </a:cubicBezTo>
                  <a:lnTo>
                    <a:pt x="57150" y="28575"/>
                  </a:lnTo>
                  <a:cubicBezTo>
                    <a:pt x="57150" y="12383"/>
                    <a:pt x="44768" y="0"/>
                    <a:pt x="28575" y="0"/>
                  </a:cubicBezTo>
                  <a:cubicBezTo>
                    <a:pt x="12382" y="0"/>
                    <a:pt x="0" y="12383"/>
                    <a:pt x="0" y="28575"/>
                  </a:cubicBezTo>
                  <a:lnTo>
                    <a:pt x="0" y="85725"/>
                  </a:lnTo>
                  <a:cubicBezTo>
                    <a:pt x="0" y="101918"/>
                    <a:pt x="12382" y="114300"/>
                    <a:pt x="28575" y="114300"/>
                  </a:cubicBezTo>
                  <a:close/>
                </a:path>
              </a:pathLst>
            </a:custGeom>
            <a:grpFill/>
            <a:ln w="9525" cap="flat">
              <a:noFill/>
              <a:prstDash val="solid"/>
              <a:miter/>
            </a:ln>
          </p:spPr>
          <p:txBody>
            <a:bodyPr rtlCol="0" anchor="ctr"/>
            <a:lstStyle/>
            <a:p>
              <a:endParaRPr lang="en-ID"/>
            </a:p>
          </p:txBody>
        </p:sp>
        <p:sp>
          <p:nvSpPr>
            <p:cNvPr id="146" name="Freeform: Shape 145">
              <a:extLst>
                <a:ext uri="{FF2B5EF4-FFF2-40B4-BE49-F238E27FC236}">
                  <a16:creationId xmlns:a16="http://schemas.microsoft.com/office/drawing/2014/main" id="{01A8AEFB-AAA1-481F-8D59-A968A4C2E3E9}"/>
                </a:ext>
              </a:extLst>
            </p:cNvPr>
            <p:cNvSpPr/>
            <p:nvPr/>
          </p:nvSpPr>
          <p:spPr>
            <a:xfrm>
              <a:off x="7227822" y="1937571"/>
              <a:ext cx="647700" cy="419100"/>
            </a:xfrm>
            <a:custGeom>
              <a:avLst/>
              <a:gdLst>
                <a:gd name="connsiteX0" fmla="*/ 57150 w 647700"/>
                <a:gd name="connsiteY0" fmla="*/ 285750 h 419100"/>
                <a:gd name="connsiteX1" fmla="*/ 209550 w 647700"/>
                <a:gd name="connsiteY1" fmla="*/ 285750 h 419100"/>
                <a:gd name="connsiteX2" fmla="*/ 209550 w 647700"/>
                <a:gd name="connsiteY2" fmla="*/ 361950 h 419100"/>
                <a:gd name="connsiteX3" fmla="*/ 57150 w 647700"/>
                <a:gd name="connsiteY3" fmla="*/ 361950 h 419100"/>
                <a:gd name="connsiteX4" fmla="*/ 57150 w 647700"/>
                <a:gd name="connsiteY4" fmla="*/ 285750 h 419100"/>
                <a:gd name="connsiteX5" fmla="*/ 57150 w 647700"/>
                <a:gd name="connsiteY5" fmla="*/ 171450 h 419100"/>
                <a:gd name="connsiteX6" fmla="*/ 209550 w 647700"/>
                <a:gd name="connsiteY6" fmla="*/ 171450 h 419100"/>
                <a:gd name="connsiteX7" fmla="*/ 209550 w 647700"/>
                <a:gd name="connsiteY7" fmla="*/ 247650 h 419100"/>
                <a:gd name="connsiteX8" fmla="*/ 57150 w 647700"/>
                <a:gd name="connsiteY8" fmla="*/ 247650 h 419100"/>
                <a:gd name="connsiteX9" fmla="*/ 57150 w 647700"/>
                <a:gd name="connsiteY9" fmla="*/ 171450 h 419100"/>
                <a:gd name="connsiteX10" fmla="*/ 57150 w 647700"/>
                <a:gd name="connsiteY10" fmla="*/ 57150 h 419100"/>
                <a:gd name="connsiteX11" fmla="*/ 209550 w 647700"/>
                <a:gd name="connsiteY11" fmla="*/ 57150 h 419100"/>
                <a:gd name="connsiteX12" fmla="*/ 209550 w 647700"/>
                <a:gd name="connsiteY12" fmla="*/ 133350 h 419100"/>
                <a:gd name="connsiteX13" fmla="*/ 57150 w 647700"/>
                <a:gd name="connsiteY13" fmla="*/ 133350 h 419100"/>
                <a:gd name="connsiteX14" fmla="*/ 57150 w 647700"/>
                <a:gd name="connsiteY14" fmla="*/ 57150 h 419100"/>
                <a:gd name="connsiteX15" fmla="*/ 400050 w 647700"/>
                <a:gd name="connsiteY15" fmla="*/ 57150 h 419100"/>
                <a:gd name="connsiteX16" fmla="*/ 400050 w 647700"/>
                <a:gd name="connsiteY16" fmla="*/ 133350 h 419100"/>
                <a:gd name="connsiteX17" fmla="*/ 247650 w 647700"/>
                <a:gd name="connsiteY17" fmla="*/ 133350 h 419100"/>
                <a:gd name="connsiteX18" fmla="*/ 247650 w 647700"/>
                <a:gd name="connsiteY18" fmla="*/ 57150 h 419100"/>
                <a:gd name="connsiteX19" fmla="*/ 400050 w 647700"/>
                <a:gd name="connsiteY19" fmla="*/ 57150 h 419100"/>
                <a:gd name="connsiteX20" fmla="*/ 590550 w 647700"/>
                <a:gd name="connsiteY20" fmla="*/ 57150 h 419100"/>
                <a:gd name="connsiteX21" fmla="*/ 590550 w 647700"/>
                <a:gd name="connsiteY21" fmla="*/ 133350 h 419100"/>
                <a:gd name="connsiteX22" fmla="*/ 438150 w 647700"/>
                <a:gd name="connsiteY22" fmla="*/ 133350 h 419100"/>
                <a:gd name="connsiteX23" fmla="*/ 438150 w 647700"/>
                <a:gd name="connsiteY23" fmla="*/ 57150 h 419100"/>
                <a:gd name="connsiteX24" fmla="*/ 590550 w 647700"/>
                <a:gd name="connsiteY24" fmla="*/ 57150 h 419100"/>
                <a:gd name="connsiteX25" fmla="*/ 590550 w 647700"/>
                <a:gd name="connsiteY25" fmla="*/ 247650 h 419100"/>
                <a:gd name="connsiteX26" fmla="*/ 438150 w 647700"/>
                <a:gd name="connsiteY26" fmla="*/ 247650 h 419100"/>
                <a:gd name="connsiteX27" fmla="*/ 438150 w 647700"/>
                <a:gd name="connsiteY27" fmla="*/ 171450 h 419100"/>
                <a:gd name="connsiteX28" fmla="*/ 590550 w 647700"/>
                <a:gd name="connsiteY28" fmla="*/ 171450 h 419100"/>
                <a:gd name="connsiteX29" fmla="*/ 590550 w 647700"/>
                <a:gd name="connsiteY29" fmla="*/ 247650 h 419100"/>
                <a:gd name="connsiteX30" fmla="*/ 590550 w 647700"/>
                <a:gd name="connsiteY30" fmla="*/ 361950 h 419100"/>
                <a:gd name="connsiteX31" fmla="*/ 438150 w 647700"/>
                <a:gd name="connsiteY31" fmla="*/ 361950 h 419100"/>
                <a:gd name="connsiteX32" fmla="*/ 438150 w 647700"/>
                <a:gd name="connsiteY32" fmla="*/ 285750 h 419100"/>
                <a:gd name="connsiteX33" fmla="*/ 590550 w 647700"/>
                <a:gd name="connsiteY33" fmla="*/ 285750 h 419100"/>
                <a:gd name="connsiteX34" fmla="*/ 590550 w 647700"/>
                <a:gd name="connsiteY34" fmla="*/ 361950 h 419100"/>
                <a:gd name="connsiteX35" fmla="*/ 247650 w 647700"/>
                <a:gd name="connsiteY35" fmla="*/ 247650 h 419100"/>
                <a:gd name="connsiteX36" fmla="*/ 247650 w 647700"/>
                <a:gd name="connsiteY36" fmla="*/ 171450 h 419100"/>
                <a:gd name="connsiteX37" fmla="*/ 400050 w 647700"/>
                <a:gd name="connsiteY37" fmla="*/ 171450 h 419100"/>
                <a:gd name="connsiteX38" fmla="*/ 400050 w 647700"/>
                <a:gd name="connsiteY38" fmla="*/ 247650 h 419100"/>
                <a:gd name="connsiteX39" fmla="*/ 247650 w 647700"/>
                <a:gd name="connsiteY39" fmla="*/ 247650 h 419100"/>
                <a:gd name="connsiteX40" fmla="*/ 247650 w 647700"/>
                <a:gd name="connsiteY40" fmla="*/ 361950 h 419100"/>
                <a:gd name="connsiteX41" fmla="*/ 247650 w 647700"/>
                <a:gd name="connsiteY41" fmla="*/ 285750 h 419100"/>
                <a:gd name="connsiteX42" fmla="*/ 400050 w 647700"/>
                <a:gd name="connsiteY42" fmla="*/ 285750 h 419100"/>
                <a:gd name="connsiteX43" fmla="*/ 400050 w 647700"/>
                <a:gd name="connsiteY43" fmla="*/ 361950 h 419100"/>
                <a:gd name="connsiteX44" fmla="*/ 247650 w 647700"/>
                <a:gd name="connsiteY44" fmla="*/ 361950 h 419100"/>
                <a:gd name="connsiteX45" fmla="*/ 0 w 647700"/>
                <a:gd name="connsiteY45" fmla="*/ 419100 h 419100"/>
                <a:gd name="connsiteX46" fmla="*/ 647700 w 647700"/>
                <a:gd name="connsiteY46" fmla="*/ 419100 h 419100"/>
                <a:gd name="connsiteX47" fmla="*/ 647700 w 647700"/>
                <a:gd name="connsiteY47" fmla="*/ 0 h 419100"/>
                <a:gd name="connsiteX48" fmla="*/ 0 w 647700"/>
                <a:gd name="connsiteY48" fmla="*/ 0 h 419100"/>
                <a:gd name="connsiteX49" fmla="*/ 0 w 647700"/>
                <a:gd name="connsiteY49" fmla="*/ 41910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647700" h="419100">
                  <a:moveTo>
                    <a:pt x="57150" y="285750"/>
                  </a:moveTo>
                  <a:lnTo>
                    <a:pt x="209550" y="285750"/>
                  </a:lnTo>
                  <a:lnTo>
                    <a:pt x="209550" y="361950"/>
                  </a:lnTo>
                  <a:lnTo>
                    <a:pt x="57150" y="361950"/>
                  </a:lnTo>
                  <a:lnTo>
                    <a:pt x="57150" y="285750"/>
                  </a:lnTo>
                  <a:close/>
                  <a:moveTo>
                    <a:pt x="57150" y="171450"/>
                  </a:moveTo>
                  <a:lnTo>
                    <a:pt x="209550" y="171450"/>
                  </a:lnTo>
                  <a:lnTo>
                    <a:pt x="209550" y="247650"/>
                  </a:lnTo>
                  <a:lnTo>
                    <a:pt x="57150" y="247650"/>
                  </a:lnTo>
                  <a:lnTo>
                    <a:pt x="57150" y="171450"/>
                  </a:lnTo>
                  <a:close/>
                  <a:moveTo>
                    <a:pt x="57150" y="57150"/>
                  </a:moveTo>
                  <a:lnTo>
                    <a:pt x="209550" y="57150"/>
                  </a:lnTo>
                  <a:lnTo>
                    <a:pt x="209550" y="133350"/>
                  </a:lnTo>
                  <a:lnTo>
                    <a:pt x="57150" y="133350"/>
                  </a:lnTo>
                  <a:lnTo>
                    <a:pt x="57150" y="57150"/>
                  </a:lnTo>
                  <a:close/>
                  <a:moveTo>
                    <a:pt x="400050" y="57150"/>
                  </a:moveTo>
                  <a:lnTo>
                    <a:pt x="400050" y="133350"/>
                  </a:lnTo>
                  <a:lnTo>
                    <a:pt x="247650" y="133350"/>
                  </a:lnTo>
                  <a:lnTo>
                    <a:pt x="247650" y="57150"/>
                  </a:lnTo>
                  <a:lnTo>
                    <a:pt x="400050" y="57150"/>
                  </a:lnTo>
                  <a:close/>
                  <a:moveTo>
                    <a:pt x="590550" y="57150"/>
                  </a:moveTo>
                  <a:lnTo>
                    <a:pt x="590550" y="133350"/>
                  </a:lnTo>
                  <a:lnTo>
                    <a:pt x="438150" y="133350"/>
                  </a:lnTo>
                  <a:lnTo>
                    <a:pt x="438150" y="57150"/>
                  </a:lnTo>
                  <a:lnTo>
                    <a:pt x="590550" y="57150"/>
                  </a:lnTo>
                  <a:close/>
                  <a:moveTo>
                    <a:pt x="590550" y="247650"/>
                  </a:moveTo>
                  <a:lnTo>
                    <a:pt x="438150" y="247650"/>
                  </a:lnTo>
                  <a:lnTo>
                    <a:pt x="438150" y="171450"/>
                  </a:lnTo>
                  <a:lnTo>
                    <a:pt x="590550" y="171450"/>
                  </a:lnTo>
                  <a:lnTo>
                    <a:pt x="590550" y="247650"/>
                  </a:lnTo>
                  <a:close/>
                  <a:moveTo>
                    <a:pt x="590550" y="361950"/>
                  </a:moveTo>
                  <a:lnTo>
                    <a:pt x="438150" y="361950"/>
                  </a:lnTo>
                  <a:lnTo>
                    <a:pt x="438150" y="285750"/>
                  </a:lnTo>
                  <a:lnTo>
                    <a:pt x="590550" y="285750"/>
                  </a:lnTo>
                  <a:lnTo>
                    <a:pt x="590550" y="361950"/>
                  </a:lnTo>
                  <a:close/>
                  <a:moveTo>
                    <a:pt x="247650" y="247650"/>
                  </a:moveTo>
                  <a:lnTo>
                    <a:pt x="247650" y="171450"/>
                  </a:lnTo>
                  <a:lnTo>
                    <a:pt x="400050" y="171450"/>
                  </a:lnTo>
                  <a:lnTo>
                    <a:pt x="400050" y="247650"/>
                  </a:lnTo>
                  <a:lnTo>
                    <a:pt x="247650" y="247650"/>
                  </a:lnTo>
                  <a:close/>
                  <a:moveTo>
                    <a:pt x="247650" y="361950"/>
                  </a:moveTo>
                  <a:lnTo>
                    <a:pt x="247650" y="285750"/>
                  </a:lnTo>
                  <a:lnTo>
                    <a:pt x="400050" y="285750"/>
                  </a:lnTo>
                  <a:lnTo>
                    <a:pt x="400050" y="361950"/>
                  </a:lnTo>
                  <a:lnTo>
                    <a:pt x="247650" y="361950"/>
                  </a:lnTo>
                  <a:close/>
                  <a:moveTo>
                    <a:pt x="0" y="419100"/>
                  </a:moveTo>
                  <a:lnTo>
                    <a:pt x="647700" y="419100"/>
                  </a:lnTo>
                  <a:lnTo>
                    <a:pt x="647700" y="0"/>
                  </a:lnTo>
                  <a:lnTo>
                    <a:pt x="0" y="0"/>
                  </a:lnTo>
                  <a:lnTo>
                    <a:pt x="0" y="419100"/>
                  </a:lnTo>
                  <a:close/>
                </a:path>
              </a:pathLst>
            </a:custGeom>
            <a:grpFill/>
            <a:ln w="9525" cap="flat">
              <a:noFill/>
              <a:prstDash val="solid"/>
              <a:miter/>
            </a:ln>
          </p:spPr>
          <p:txBody>
            <a:bodyPr rtlCol="0" anchor="ctr"/>
            <a:lstStyle/>
            <a:p>
              <a:endParaRPr lang="en-ID"/>
            </a:p>
          </p:txBody>
        </p:sp>
        <p:sp>
          <p:nvSpPr>
            <p:cNvPr id="147" name="Freeform: Shape 146">
              <a:extLst>
                <a:ext uri="{FF2B5EF4-FFF2-40B4-BE49-F238E27FC236}">
                  <a16:creationId xmlns:a16="http://schemas.microsoft.com/office/drawing/2014/main" id="{75516DF4-CD56-41F3-93DE-ACE1952CB3E1}"/>
                </a:ext>
              </a:extLst>
            </p:cNvPr>
            <p:cNvSpPr/>
            <p:nvPr/>
          </p:nvSpPr>
          <p:spPr>
            <a:xfrm>
              <a:off x="770407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7" y="114300"/>
                    <a:pt x="57150" y="101918"/>
                    <a:pt x="57150" y="85725"/>
                  </a:cubicBezTo>
                  <a:lnTo>
                    <a:pt x="57150" y="28575"/>
                  </a:lnTo>
                  <a:cubicBezTo>
                    <a:pt x="57150" y="12383"/>
                    <a:pt x="44767" y="0"/>
                    <a:pt x="28575" y="0"/>
                  </a:cubicBezTo>
                  <a:cubicBezTo>
                    <a:pt x="12383" y="0"/>
                    <a:pt x="0" y="12383"/>
                    <a:pt x="0" y="28575"/>
                  </a:cubicBezTo>
                  <a:lnTo>
                    <a:pt x="0" y="85725"/>
                  </a:lnTo>
                  <a:cubicBezTo>
                    <a:pt x="0" y="101918"/>
                    <a:pt x="12383" y="114300"/>
                    <a:pt x="28575" y="114300"/>
                  </a:cubicBezTo>
                  <a:close/>
                </a:path>
              </a:pathLst>
            </a:custGeom>
            <a:grpFill/>
            <a:ln w="9525" cap="flat">
              <a:noFill/>
              <a:prstDash val="solid"/>
              <a:miter/>
            </a:ln>
          </p:spPr>
          <p:txBody>
            <a:bodyPr rtlCol="0" anchor="ctr"/>
            <a:lstStyle/>
            <a:p>
              <a:endParaRPr lang="en-ID"/>
            </a:p>
          </p:txBody>
        </p:sp>
        <p:sp>
          <p:nvSpPr>
            <p:cNvPr id="148" name="Freeform: Shape 147">
              <a:extLst>
                <a:ext uri="{FF2B5EF4-FFF2-40B4-BE49-F238E27FC236}">
                  <a16:creationId xmlns:a16="http://schemas.microsoft.com/office/drawing/2014/main" id="{35649EB8-3A73-4E5C-9E7E-D14944442739}"/>
                </a:ext>
              </a:extLst>
            </p:cNvPr>
            <p:cNvSpPr/>
            <p:nvPr/>
          </p:nvSpPr>
          <p:spPr>
            <a:xfrm>
              <a:off x="7227822" y="1766121"/>
              <a:ext cx="647700" cy="133350"/>
            </a:xfrm>
            <a:custGeom>
              <a:avLst/>
              <a:gdLst>
                <a:gd name="connsiteX0" fmla="*/ 571500 w 647700"/>
                <a:gd name="connsiteY0" fmla="*/ 0 h 133350"/>
                <a:gd name="connsiteX1" fmla="*/ 571500 w 647700"/>
                <a:gd name="connsiteY1" fmla="*/ 28575 h 133350"/>
                <a:gd name="connsiteX2" fmla="*/ 504825 w 647700"/>
                <a:gd name="connsiteY2" fmla="*/ 95250 h 133350"/>
                <a:gd name="connsiteX3" fmla="*/ 438150 w 647700"/>
                <a:gd name="connsiteY3" fmla="*/ 28575 h 133350"/>
                <a:gd name="connsiteX4" fmla="*/ 438150 w 647700"/>
                <a:gd name="connsiteY4" fmla="*/ 0 h 133350"/>
                <a:gd name="connsiteX5" fmla="*/ 209550 w 647700"/>
                <a:gd name="connsiteY5" fmla="*/ 0 h 133350"/>
                <a:gd name="connsiteX6" fmla="*/ 209550 w 647700"/>
                <a:gd name="connsiteY6" fmla="*/ 28575 h 133350"/>
                <a:gd name="connsiteX7" fmla="*/ 142875 w 647700"/>
                <a:gd name="connsiteY7" fmla="*/ 95250 h 133350"/>
                <a:gd name="connsiteX8" fmla="*/ 76200 w 647700"/>
                <a:gd name="connsiteY8" fmla="*/ 28575 h 133350"/>
                <a:gd name="connsiteX9" fmla="*/ 76200 w 647700"/>
                <a:gd name="connsiteY9" fmla="*/ 0 h 133350"/>
                <a:gd name="connsiteX10" fmla="*/ 0 w 647700"/>
                <a:gd name="connsiteY10" fmla="*/ 0 h 133350"/>
                <a:gd name="connsiteX11" fmla="*/ 0 w 647700"/>
                <a:gd name="connsiteY11" fmla="*/ 133350 h 133350"/>
                <a:gd name="connsiteX12" fmla="*/ 647700 w 647700"/>
                <a:gd name="connsiteY12" fmla="*/ 133350 h 133350"/>
                <a:gd name="connsiteX13" fmla="*/ 647700 w 647700"/>
                <a:gd name="connsiteY13" fmla="*/ 0 h 133350"/>
                <a:gd name="connsiteX14" fmla="*/ 571500 w 647700"/>
                <a:gd name="connsiteY14" fmla="*/ 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7700" h="133350">
                  <a:moveTo>
                    <a:pt x="571500" y="0"/>
                  </a:moveTo>
                  <a:lnTo>
                    <a:pt x="571500" y="28575"/>
                  </a:lnTo>
                  <a:cubicBezTo>
                    <a:pt x="571500" y="65723"/>
                    <a:pt x="541973" y="95250"/>
                    <a:pt x="504825" y="95250"/>
                  </a:cubicBezTo>
                  <a:cubicBezTo>
                    <a:pt x="467678" y="95250"/>
                    <a:pt x="438150" y="65723"/>
                    <a:pt x="438150" y="28575"/>
                  </a:cubicBezTo>
                  <a:lnTo>
                    <a:pt x="438150" y="0"/>
                  </a:lnTo>
                  <a:lnTo>
                    <a:pt x="209550" y="0"/>
                  </a:lnTo>
                  <a:lnTo>
                    <a:pt x="209550" y="28575"/>
                  </a:lnTo>
                  <a:cubicBezTo>
                    <a:pt x="209550" y="65723"/>
                    <a:pt x="180023" y="95250"/>
                    <a:pt x="142875" y="95250"/>
                  </a:cubicBezTo>
                  <a:cubicBezTo>
                    <a:pt x="105728" y="95250"/>
                    <a:pt x="76200" y="65723"/>
                    <a:pt x="76200" y="28575"/>
                  </a:cubicBezTo>
                  <a:lnTo>
                    <a:pt x="76200" y="0"/>
                  </a:lnTo>
                  <a:lnTo>
                    <a:pt x="0" y="0"/>
                  </a:lnTo>
                  <a:lnTo>
                    <a:pt x="0" y="133350"/>
                  </a:lnTo>
                  <a:lnTo>
                    <a:pt x="647700" y="133350"/>
                  </a:lnTo>
                  <a:lnTo>
                    <a:pt x="647700" y="0"/>
                  </a:lnTo>
                  <a:lnTo>
                    <a:pt x="571500" y="0"/>
                  </a:lnTo>
                  <a:close/>
                </a:path>
              </a:pathLst>
            </a:custGeom>
            <a:grpFill/>
            <a:ln w="9525" cap="flat">
              <a:noFill/>
              <a:prstDash val="solid"/>
              <a:miter/>
            </a:ln>
          </p:spPr>
          <p:txBody>
            <a:bodyPr rtlCol="0" anchor="ctr"/>
            <a:lstStyle/>
            <a:p>
              <a:endParaRPr lang="en-ID"/>
            </a:p>
          </p:txBody>
        </p:sp>
      </p:grpSp>
      <p:grpSp>
        <p:nvGrpSpPr>
          <p:cNvPr id="73" name="Group 72">
            <a:extLst>
              <a:ext uri="{FF2B5EF4-FFF2-40B4-BE49-F238E27FC236}">
                <a16:creationId xmlns:a16="http://schemas.microsoft.com/office/drawing/2014/main" id="{7AF791B5-4233-4A4B-9023-F912AC3C7CF8}"/>
              </a:ext>
            </a:extLst>
          </p:cNvPr>
          <p:cNvGrpSpPr/>
          <p:nvPr/>
        </p:nvGrpSpPr>
        <p:grpSpPr>
          <a:xfrm flipH="1">
            <a:off x="11736280" y="6144108"/>
            <a:ext cx="75882" cy="340360"/>
            <a:chOff x="9907480" y="461639"/>
            <a:chExt cx="97654" cy="438014"/>
          </a:xfrm>
        </p:grpSpPr>
        <p:sp>
          <p:nvSpPr>
            <p:cNvPr id="74" name="Oval 73">
              <a:extLst>
                <a:ext uri="{FF2B5EF4-FFF2-40B4-BE49-F238E27FC236}">
                  <a16:creationId xmlns:a16="http://schemas.microsoft.com/office/drawing/2014/main" id="{2820C9F5-66E3-4693-9AB4-37727B8D7435}"/>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5" name="Oval 74">
              <a:extLst>
                <a:ext uri="{FF2B5EF4-FFF2-40B4-BE49-F238E27FC236}">
                  <a16:creationId xmlns:a16="http://schemas.microsoft.com/office/drawing/2014/main" id="{5CFDE82A-4334-4B98-9C36-BD09E40D30F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6" name="Oval 75">
              <a:extLst>
                <a:ext uri="{FF2B5EF4-FFF2-40B4-BE49-F238E27FC236}">
                  <a16:creationId xmlns:a16="http://schemas.microsoft.com/office/drawing/2014/main" id="{34D35AE6-D191-4D69-B349-8284F94A0163}"/>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77" name="Group 76">
            <a:extLst>
              <a:ext uri="{FF2B5EF4-FFF2-40B4-BE49-F238E27FC236}">
                <a16:creationId xmlns:a16="http://schemas.microsoft.com/office/drawing/2014/main" id="{BBB10B37-A970-467A-86AF-671B38EC4DBE}"/>
              </a:ext>
            </a:extLst>
          </p:cNvPr>
          <p:cNvGrpSpPr/>
          <p:nvPr/>
        </p:nvGrpSpPr>
        <p:grpSpPr>
          <a:xfrm>
            <a:off x="342656" y="351039"/>
            <a:ext cx="675098" cy="128804"/>
            <a:chOff x="3591836" y="2985608"/>
            <a:chExt cx="4510140" cy="860501"/>
          </a:xfrm>
          <a:solidFill>
            <a:schemeClr val="tx1"/>
          </a:solidFill>
        </p:grpSpPr>
        <p:sp>
          <p:nvSpPr>
            <p:cNvPr id="78" name="Freeform: Shape 77">
              <a:extLst>
                <a:ext uri="{FF2B5EF4-FFF2-40B4-BE49-F238E27FC236}">
                  <a16:creationId xmlns:a16="http://schemas.microsoft.com/office/drawing/2014/main" id="{4E8A56B0-46A1-4511-A4D6-B54AF870C396}"/>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82" name="Freeform: Shape 81">
              <a:extLst>
                <a:ext uri="{FF2B5EF4-FFF2-40B4-BE49-F238E27FC236}">
                  <a16:creationId xmlns:a16="http://schemas.microsoft.com/office/drawing/2014/main" id="{2E3BF997-62E2-4626-A09C-B22DC10482C4}"/>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86" name="Freeform: Shape 85">
              <a:extLst>
                <a:ext uri="{FF2B5EF4-FFF2-40B4-BE49-F238E27FC236}">
                  <a16:creationId xmlns:a16="http://schemas.microsoft.com/office/drawing/2014/main" id="{B7CC22FE-C475-4FD0-A1D0-D87339E83726}"/>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90" name="Freeform: Shape 89">
              <a:extLst>
                <a:ext uri="{FF2B5EF4-FFF2-40B4-BE49-F238E27FC236}">
                  <a16:creationId xmlns:a16="http://schemas.microsoft.com/office/drawing/2014/main" id="{E4DFA2C5-1869-4448-B0EC-B9F885699FAE}"/>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94" name="Freeform: Shape 93">
              <a:extLst>
                <a:ext uri="{FF2B5EF4-FFF2-40B4-BE49-F238E27FC236}">
                  <a16:creationId xmlns:a16="http://schemas.microsoft.com/office/drawing/2014/main" id="{C1BCB5E3-2E03-4CD0-A7DA-FACEFD29CB8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97" name="Freeform: Shape 96">
              <a:extLst>
                <a:ext uri="{FF2B5EF4-FFF2-40B4-BE49-F238E27FC236}">
                  <a16:creationId xmlns:a16="http://schemas.microsoft.com/office/drawing/2014/main" id="{1976A1D5-8DCD-41BF-B454-E1395FF03DE3}"/>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6197522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wipe(left)">
                                      <p:cBhvr>
                                        <p:cTn id="7" dur="500"/>
                                        <p:tgtEl>
                                          <p:spTgt spid="77"/>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73"/>
                                        </p:tgtEl>
                                        <p:attrNameLst>
                                          <p:attrName>style.visibility</p:attrName>
                                        </p:attrNameLst>
                                      </p:cBhvr>
                                      <p:to>
                                        <p:strVal val="visible"/>
                                      </p:to>
                                    </p:set>
                                    <p:animEffect transition="in" filter="wipe(up)">
                                      <p:cBhvr>
                                        <p:cTn id="11" dur="500"/>
                                        <p:tgtEl>
                                          <p:spTgt spid="7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84"/>
                                        </p:tgtEl>
                                        <p:attrNameLst>
                                          <p:attrName>style.visibility</p:attrName>
                                        </p:attrNameLst>
                                      </p:cBhvr>
                                      <p:to>
                                        <p:strVal val="visible"/>
                                      </p:to>
                                    </p:set>
                                    <p:animEffect transition="in" filter="wipe(down)">
                                      <p:cBhvr>
                                        <p:cTn id="23" dur="500"/>
                                        <p:tgtEl>
                                          <p:spTgt spid="84"/>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80"/>
                                        </p:tgtEl>
                                        <p:attrNameLst>
                                          <p:attrName>style.visibility</p:attrName>
                                        </p:attrNameLst>
                                      </p:cBhvr>
                                      <p:to>
                                        <p:strVal val="visible"/>
                                      </p:to>
                                    </p:set>
                                    <p:animEffect transition="in" filter="wipe(down)">
                                      <p:cBhvr>
                                        <p:cTn id="26" dur="500"/>
                                        <p:tgtEl>
                                          <p:spTgt spid="80"/>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46"/>
                                        </p:tgtEl>
                                        <p:attrNameLst>
                                          <p:attrName>style.visibility</p:attrName>
                                        </p:attrNameLst>
                                      </p:cBhvr>
                                      <p:to>
                                        <p:strVal val="visible"/>
                                      </p:to>
                                    </p:set>
                                    <p:animEffect transition="in" filter="wipe(down)">
                                      <p:cBhvr>
                                        <p:cTn id="29" dur="500"/>
                                        <p:tgtEl>
                                          <p:spTgt spid="46"/>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88"/>
                                        </p:tgtEl>
                                        <p:attrNameLst>
                                          <p:attrName>style.visibility</p:attrName>
                                        </p:attrNameLst>
                                      </p:cBhvr>
                                      <p:to>
                                        <p:strVal val="visible"/>
                                      </p:to>
                                    </p:set>
                                    <p:animEffect transition="in" filter="wipe(down)">
                                      <p:cBhvr>
                                        <p:cTn id="32" dur="500"/>
                                        <p:tgtEl>
                                          <p:spTgt spid="88"/>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92"/>
                                        </p:tgtEl>
                                        <p:attrNameLst>
                                          <p:attrName>style.visibility</p:attrName>
                                        </p:attrNameLst>
                                      </p:cBhvr>
                                      <p:to>
                                        <p:strVal val="visible"/>
                                      </p:to>
                                    </p:set>
                                    <p:animEffect transition="in" filter="wipe(down)">
                                      <p:cBhvr>
                                        <p:cTn id="35" dur="500"/>
                                        <p:tgtEl>
                                          <p:spTgt spid="92"/>
                                        </p:tgtEl>
                                      </p:cBhvr>
                                    </p:animEffect>
                                  </p:childTnLst>
                                </p:cTn>
                              </p:par>
                            </p:childTnLst>
                          </p:cTn>
                        </p:par>
                        <p:par>
                          <p:cTn id="36" fill="hold">
                            <p:stCondLst>
                              <p:cond delay="2500"/>
                            </p:stCondLst>
                            <p:childTnLst>
                              <p:par>
                                <p:cTn id="37" presetID="22" presetClass="entr" presetSubtype="8" fill="hold" grpId="0" nodeType="afterEffect">
                                  <p:stCondLst>
                                    <p:cond delay="0"/>
                                  </p:stCondLst>
                                  <p:childTnLst>
                                    <p:set>
                                      <p:cBhvr>
                                        <p:cTn id="38" dur="1" fill="hold">
                                          <p:stCondLst>
                                            <p:cond delay="0"/>
                                          </p:stCondLst>
                                        </p:cTn>
                                        <p:tgtEl>
                                          <p:spTgt spid="85"/>
                                        </p:tgtEl>
                                        <p:attrNameLst>
                                          <p:attrName>style.visibility</p:attrName>
                                        </p:attrNameLst>
                                      </p:cBhvr>
                                      <p:to>
                                        <p:strVal val="visible"/>
                                      </p:to>
                                    </p:set>
                                    <p:animEffect transition="in" filter="wipe(left)">
                                      <p:cBhvr>
                                        <p:cTn id="39" dur="500"/>
                                        <p:tgtEl>
                                          <p:spTgt spid="85"/>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81"/>
                                        </p:tgtEl>
                                        <p:attrNameLst>
                                          <p:attrName>style.visibility</p:attrName>
                                        </p:attrNameLst>
                                      </p:cBhvr>
                                      <p:to>
                                        <p:strVal val="visible"/>
                                      </p:to>
                                    </p:set>
                                    <p:animEffect transition="in" filter="wipe(left)">
                                      <p:cBhvr>
                                        <p:cTn id="42" dur="500"/>
                                        <p:tgtEl>
                                          <p:spTgt spid="81"/>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53"/>
                                        </p:tgtEl>
                                        <p:attrNameLst>
                                          <p:attrName>style.visibility</p:attrName>
                                        </p:attrNameLst>
                                      </p:cBhvr>
                                      <p:to>
                                        <p:strVal val="visible"/>
                                      </p:to>
                                    </p:set>
                                    <p:animEffect transition="in" filter="wipe(left)">
                                      <p:cBhvr>
                                        <p:cTn id="45" dur="500"/>
                                        <p:tgtEl>
                                          <p:spTgt spid="53"/>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89"/>
                                        </p:tgtEl>
                                        <p:attrNameLst>
                                          <p:attrName>style.visibility</p:attrName>
                                        </p:attrNameLst>
                                      </p:cBhvr>
                                      <p:to>
                                        <p:strVal val="visible"/>
                                      </p:to>
                                    </p:set>
                                    <p:animEffect transition="in" filter="wipe(left)">
                                      <p:cBhvr>
                                        <p:cTn id="48" dur="500"/>
                                        <p:tgtEl>
                                          <p:spTgt spid="89"/>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93"/>
                                        </p:tgtEl>
                                        <p:attrNameLst>
                                          <p:attrName>style.visibility</p:attrName>
                                        </p:attrNameLst>
                                      </p:cBhvr>
                                      <p:to>
                                        <p:strVal val="visible"/>
                                      </p:to>
                                    </p:set>
                                    <p:animEffect transition="in" filter="wipe(left)">
                                      <p:cBhvr>
                                        <p:cTn id="51" dur="500"/>
                                        <p:tgtEl>
                                          <p:spTgt spid="93"/>
                                        </p:tgtEl>
                                      </p:cBhvr>
                                    </p:animEffect>
                                  </p:childTnLst>
                                </p:cTn>
                              </p:par>
                            </p:childTnLst>
                          </p:cTn>
                        </p:par>
                        <p:par>
                          <p:cTn id="52" fill="hold">
                            <p:stCondLst>
                              <p:cond delay="3000"/>
                            </p:stCondLst>
                            <p:childTnLst>
                              <p:par>
                                <p:cTn id="53" presetID="53" presetClass="entr" presetSubtype="16" fill="hold" grpId="0" nodeType="afterEffect">
                                  <p:stCondLst>
                                    <p:cond delay="0"/>
                                  </p:stCondLst>
                                  <p:childTnLst>
                                    <p:set>
                                      <p:cBhvr>
                                        <p:cTn id="54" dur="1" fill="hold">
                                          <p:stCondLst>
                                            <p:cond delay="0"/>
                                          </p:stCondLst>
                                        </p:cTn>
                                        <p:tgtEl>
                                          <p:spTgt spid="83"/>
                                        </p:tgtEl>
                                        <p:attrNameLst>
                                          <p:attrName>style.visibility</p:attrName>
                                        </p:attrNameLst>
                                      </p:cBhvr>
                                      <p:to>
                                        <p:strVal val="visible"/>
                                      </p:to>
                                    </p:set>
                                    <p:anim calcmode="lin" valueType="num">
                                      <p:cBhvr>
                                        <p:cTn id="55" dur="500" fill="hold"/>
                                        <p:tgtEl>
                                          <p:spTgt spid="83"/>
                                        </p:tgtEl>
                                        <p:attrNameLst>
                                          <p:attrName>ppt_w</p:attrName>
                                        </p:attrNameLst>
                                      </p:cBhvr>
                                      <p:tavLst>
                                        <p:tav tm="0">
                                          <p:val>
                                            <p:fltVal val="0"/>
                                          </p:val>
                                        </p:tav>
                                        <p:tav tm="100000">
                                          <p:val>
                                            <p:strVal val="#ppt_w"/>
                                          </p:val>
                                        </p:tav>
                                      </p:tavLst>
                                    </p:anim>
                                    <p:anim calcmode="lin" valueType="num">
                                      <p:cBhvr>
                                        <p:cTn id="56" dur="500" fill="hold"/>
                                        <p:tgtEl>
                                          <p:spTgt spid="83"/>
                                        </p:tgtEl>
                                        <p:attrNameLst>
                                          <p:attrName>ppt_h</p:attrName>
                                        </p:attrNameLst>
                                      </p:cBhvr>
                                      <p:tavLst>
                                        <p:tav tm="0">
                                          <p:val>
                                            <p:fltVal val="0"/>
                                          </p:val>
                                        </p:tav>
                                        <p:tav tm="100000">
                                          <p:val>
                                            <p:strVal val="#ppt_h"/>
                                          </p:val>
                                        </p:tav>
                                      </p:tavLst>
                                    </p:anim>
                                    <p:animEffect transition="in" filter="fade">
                                      <p:cBhvr>
                                        <p:cTn id="57" dur="500"/>
                                        <p:tgtEl>
                                          <p:spTgt spid="83"/>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79"/>
                                        </p:tgtEl>
                                        <p:attrNameLst>
                                          <p:attrName>style.visibility</p:attrName>
                                        </p:attrNameLst>
                                      </p:cBhvr>
                                      <p:to>
                                        <p:strVal val="visible"/>
                                      </p:to>
                                    </p:set>
                                    <p:anim calcmode="lin" valueType="num">
                                      <p:cBhvr>
                                        <p:cTn id="60" dur="500" fill="hold"/>
                                        <p:tgtEl>
                                          <p:spTgt spid="79"/>
                                        </p:tgtEl>
                                        <p:attrNameLst>
                                          <p:attrName>ppt_w</p:attrName>
                                        </p:attrNameLst>
                                      </p:cBhvr>
                                      <p:tavLst>
                                        <p:tav tm="0">
                                          <p:val>
                                            <p:fltVal val="0"/>
                                          </p:val>
                                        </p:tav>
                                        <p:tav tm="100000">
                                          <p:val>
                                            <p:strVal val="#ppt_w"/>
                                          </p:val>
                                        </p:tav>
                                      </p:tavLst>
                                    </p:anim>
                                    <p:anim calcmode="lin" valueType="num">
                                      <p:cBhvr>
                                        <p:cTn id="61" dur="500" fill="hold"/>
                                        <p:tgtEl>
                                          <p:spTgt spid="79"/>
                                        </p:tgtEl>
                                        <p:attrNameLst>
                                          <p:attrName>ppt_h</p:attrName>
                                        </p:attrNameLst>
                                      </p:cBhvr>
                                      <p:tavLst>
                                        <p:tav tm="0">
                                          <p:val>
                                            <p:fltVal val="0"/>
                                          </p:val>
                                        </p:tav>
                                        <p:tav tm="100000">
                                          <p:val>
                                            <p:strVal val="#ppt_h"/>
                                          </p:val>
                                        </p:tav>
                                      </p:tavLst>
                                    </p:anim>
                                    <p:animEffect transition="in" filter="fade">
                                      <p:cBhvr>
                                        <p:cTn id="62" dur="500"/>
                                        <p:tgtEl>
                                          <p:spTgt spid="79"/>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3"/>
                                        </p:tgtEl>
                                        <p:attrNameLst>
                                          <p:attrName>style.visibility</p:attrName>
                                        </p:attrNameLst>
                                      </p:cBhvr>
                                      <p:to>
                                        <p:strVal val="visible"/>
                                      </p:to>
                                    </p:set>
                                    <p:anim calcmode="lin" valueType="num">
                                      <p:cBhvr>
                                        <p:cTn id="65" dur="500" fill="hold"/>
                                        <p:tgtEl>
                                          <p:spTgt spid="3"/>
                                        </p:tgtEl>
                                        <p:attrNameLst>
                                          <p:attrName>ppt_w</p:attrName>
                                        </p:attrNameLst>
                                      </p:cBhvr>
                                      <p:tavLst>
                                        <p:tav tm="0">
                                          <p:val>
                                            <p:fltVal val="0"/>
                                          </p:val>
                                        </p:tav>
                                        <p:tav tm="100000">
                                          <p:val>
                                            <p:strVal val="#ppt_w"/>
                                          </p:val>
                                        </p:tav>
                                      </p:tavLst>
                                    </p:anim>
                                    <p:anim calcmode="lin" valueType="num">
                                      <p:cBhvr>
                                        <p:cTn id="66" dur="500" fill="hold"/>
                                        <p:tgtEl>
                                          <p:spTgt spid="3"/>
                                        </p:tgtEl>
                                        <p:attrNameLst>
                                          <p:attrName>ppt_h</p:attrName>
                                        </p:attrNameLst>
                                      </p:cBhvr>
                                      <p:tavLst>
                                        <p:tav tm="0">
                                          <p:val>
                                            <p:fltVal val="0"/>
                                          </p:val>
                                        </p:tav>
                                        <p:tav tm="100000">
                                          <p:val>
                                            <p:strVal val="#ppt_h"/>
                                          </p:val>
                                        </p:tav>
                                      </p:tavLst>
                                    </p:anim>
                                    <p:animEffect transition="in" filter="fade">
                                      <p:cBhvr>
                                        <p:cTn id="67" dur="500"/>
                                        <p:tgtEl>
                                          <p:spTgt spid="3"/>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87"/>
                                        </p:tgtEl>
                                        <p:attrNameLst>
                                          <p:attrName>style.visibility</p:attrName>
                                        </p:attrNameLst>
                                      </p:cBhvr>
                                      <p:to>
                                        <p:strVal val="visible"/>
                                      </p:to>
                                    </p:set>
                                    <p:anim calcmode="lin" valueType="num">
                                      <p:cBhvr>
                                        <p:cTn id="70" dur="500" fill="hold"/>
                                        <p:tgtEl>
                                          <p:spTgt spid="87"/>
                                        </p:tgtEl>
                                        <p:attrNameLst>
                                          <p:attrName>ppt_w</p:attrName>
                                        </p:attrNameLst>
                                      </p:cBhvr>
                                      <p:tavLst>
                                        <p:tav tm="0">
                                          <p:val>
                                            <p:fltVal val="0"/>
                                          </p:val>
                                        </p:tav>
                                        <p:tav tm="100000">
                                          <p:val>
                                            <p:strVal val="#ppt_w"/>
                                          </p:val>
                                        </p:tav>
                                      </p:tavLst>
                                    </p:anim>
                                    <p:anim calcmode="lin" valueType="num">
                                      <p:cBhvr>
                                        <p:cTn id="71" dur="500" fill="hold"/>
                                        <p:tgtEl>
                                          <p:spTgt spid="87"/>
                                        </p:tgtEl>
                                        <p:attrNameLst>
                                          <p:attrName>ppt_h</p:attrName>
                                        </p:attrNameLst>
                                      </p:cBhvr>
                                      <p:tavLst>
                                        <p:tav tm="0">
                                          <p:val>
                                            <p:fltVal val="0"/>
                                          </p:val>
                                        </p:tav>
                                        <p:tav tm="100000">
                                          <p:val>
                                            <p:strVal val="#ppt_h"/>
                                          </p:val>
                                        </p:tav>
                                      </p:tavLst>
                                    </p:anim>
                                    <p:animEffect transition="in" filter="fade">
                                      <p:cBhvr>
                                        <p:cTn id="72" dur="500"/>
                                        <p:tgtEl>
                                          <p:spTgt spid="87"/>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91"/>
                                        </p:tgtEl>
                                        <p:attrNameLst>
                                          <p:attrName>style.visibility</p:attrName>
                                        </p:attrNameLst>
                                      </p:cBhvr>
                                      <p:to>
                                        <p:strVal val="visible"/>
                                      </p:to>
                                    </p:set>
                                    <p:anim calcmode="lin" valueType="num">
                                      <p:cBhvr>
                                        <p:cTn id="75" dur="500" fill="hold"/>
                                        <p:tgtEl>
                                          <p:spTgt spid="91"/>
                                        </p:tgtEl>
                                        <p:attrNameLst>
                                          <p:attrName>ppt_w</p:attrName>
                                        </p:attrNameLst>
                                      </p:cBhvr>
                                      <p:tavLst>
                                        <p:tav tm="0">
                                          <p:val>
                                            <p:fltVal val="0"/>
                                          </p:val>
                                        </p:tav>
                                        <p:tav tm="100000">
                                          <p:val>
                                            <p:strVal val="#ppt_w"/>
                                          </p:val>
                                        </p:tav>
                                      </p:tavLst>
                                    </p:anim>
                                    <p:anim calcmode="lin" valueType="num">
                                      <p:cBhvr>
                                        <p:cTn id="76" dur="500" fill="hold"/>
                                        <p:tgtEl>
                                          <p:spTgt spid="91"/>
                                        </p:tgtEl>
                                        <p:attrNameLst>
                                          <p:attrName>ppt_h</p:attrName>
                                        </p:attrNameLst>
                                      </p:cBhvr>
                                      <p:tavLst>
                                        <p:tav tm="0">
                                          <p:val>
                                            <p:fltVal val="0"/>
                                          </p:val>
                                        </p:tav>
                                        <p:tav tm="100000">
                                          <p:val>
                                            <p:strVal val="#ppt_h"/>
                                          </p:val>
                                        </p:tav>
                                      </p:tavLst>
                                    </p:anim>
                                    <p:animEffect transition="in" filter="fade">
                                      <p:cBhvr>
                                        <p:cTn id="77" dur="500"/>
                                        <p:tgtEl>
                                          <p:spTgt spid="91"/>
                                        </p:tgtEl>
                                      </p:cBhvr>
                                    </p:animEffect>
                                  </p:childTnLst>
                                </p:cTn>
                              </p:par>
                            </p:childTnLst>
                          </p:cTn>
                        </p:par>
                        <p:par>
                          <p:cTn id="78" fill="hold">
                            <p:stCondLst>
                              <p:cond delay="3500"/>
                            </p:stCondLst>
                            <p:childTnLst>
                              <p:par>
                                <p:cTn id="79" presetID="53" presetClass="entr" presetSubtype="16" fill="hold" nodeType="afterEffect">
                                  <p:stCondLst>
                                    <p:cond delay="0"/>
                                  </p:stCondLst>
                                  <p:childTnLst>
                                    <p:set>
                                      <p:cBhvr>
                                        <p:cTn id="80" dur="1" fill="hold">
                                          <p:stCondLst>
                                            <p:cond delay="0"/>
                                          </p:stCondLst>
                                        </p:cTn>
                                        <p:tgtEl>
                                          <p:spTgt spid="122"/>
                                        </p:tgtEl>
                                        <p:attrNameLst>
                                          <p:attrName>style.visibility</p:attrName>
                                        </p:attrNameLst>
                                      </p:cBhvr>
                                      <p:to>
                                        <p:strVal val="visible"/>
                                      </p:to>
                                    </p:set>
                                    <p:anim calcmode="lin" valueType="num">
                                      <p:cBhvr>
                                        <p:cTn id="81" dur="500" fill="hold"/>
                                        <p:tgtEl>
                                          <p:spTgt spid="122"/>
                                        </p:tgtEl>
                                        <p:attrNameLst>
                                          <p:attrName>ppt_w</p:attrName>
                                        </p:attrNameLst>
                                      </p:cBhvr>
                                      <p:tavLst>
                                        <p:tav tm="0">
                                          <p:val>
                                            <p:fltVal val="0"/>
                                          </p:val>
                                        </p:tav>
                                        <p:tav tm="100000">
                                          <p:val>
                                            <p:strVal val="#ppt_w"/>
                                          </p:val>
                                        </p:tav>
                                      </p:tavLst>
                                    </p:anim>
                                    <p:anim calcmode="lin" valueType="num">
                                      <p:cBhvr>
                                        <p:cTn id="82" dur="500" fill="hold"/>
                                        <p:tgtEl>
                                          <p:spTgt spid="122"/>
                                        </p:tgtEl>
                                        <p:attrNameLst>
                                          <p:attrName>ppt_h</p:attrName>
                                        </p:attrNameLst>
                                      </p:cBhvr>
                                      <p:tavLst>
                                        <p:tav tm="0">
                                          <p:val>
                                            <p:fltVal val="0"/>
                                          </p:val>
                                        </p:tav>
                                        <p:tav tm="100000">
                                          <p:val>
                                            <p:strVal val="#ppt_h"/>
                                          </p:val>
                                        </p:tav>
                                      </p:tavLst>
                                    </p:anim>
                                    <p:animEffect transition="in" filter="fade">
                                      <p:cBhvr>
                                        <p:cTn id="83" dur="500"/>
                                        <p:tgtEl>
                                          <p:spTgt spid="122"/>
                                        </p:tgtEl>
                                      </p:cBhvr>
                                    </p:animEffect>
                                  </p:childTnLst>
                                </p:cTn>
                              </p:par>
                              <p:par>
                                <p:cTn id="84" presetID="53" presetClass="entr" presetSubtype="16" fill="hold" nodeType="withEffect">
                                  <p:stCondLst>
                                    <p:cond delay="0"/>
                                  </p:stCondLst>
                                  <p:childTnLst>
                                    <p:set>
                                      <p:cBhvr>
                                        <p:cTn id="85" dur="1" fill="hold">
                                          <p:stCondLst>
                                            <p:cond delay="0"/>
                                          </p:stCondLst>
                                        </p:cTn>
                                        <p:tgtEl>
                                          <p:spTgt spid="125"/>
                                        </p:tgtEl>
                                        <p:attrNameLst>
                                          <p:attrName>style.visibility</p:attrName>
                                        </p:attrNameLst>
                                      </p:cBhvr>
                                      <p:to>
                                        <p:strVal val="visible"/>
                                      </p:to>
                                    </p:set>
                                    <p:anim calcmode="lin" valueType="num">
                                      <p:cBhvr>
                                        <p:cTn id="86" dur="500" fill="hold"/>
                                        <p:tgtEl>
                                          <p:spTgt spid="125"/>
                                        </p:tgtEl>
                                        <p:attrNameLst>
                                          <p:attrName>ppt_w</p:attrName>
                                        </p:attrNameLst>
                                      </p:cBhvr>
                                      <p:tavLst>
                                        <p:tav tm="0">
                                          <p:val>
                                            <p:fltVal val="0"/>
                                          </p:val>
                                        </p:tav>
                                        <p:tav tm="100000">
                                          <p:val>
                                            <p:strVal val="#ppt_w"/>
                                          </p:val>
                                        </p:tav>
                                      </p:tavLst>
                                    </p:anim>
                                    <p:anim calcmode="lin" valueType="num">
                                      <p:cBhvr>
                                        <p:cTn id="87" dur="500" fill="hold"/>
                                        <p:tgtEl>
                                          <p:spTgt spid="125"/>
                                        </p:tgtEl>
                                        <p:attrNameLst>
                                          <p:attrName>ppt_h</p:attrName>
                                        </p:attrNameLst>
                                      </p:cBhvr>
                                      <p:tavLst>
                                        <p:tav tm="0">
                                          <p:val>
                                            <p:fltVal val="0"/>
                                          </p:val>
                                        </p:tav>
                                        <p:tav tm="100000">
                                          <p:val>
                                            <p:strVal val="#ppt_h"/>
                                          </p:val>
                                        </p:tav>
                                      </p:tavLst>
                                    </p:anim>
                                    <p:animEffect transition="in" filter="fade">
                                      <p:cBhvr>
                                        <p:cTn id="88" dur="500"/>
                                        <p:tgtEl>
                                          <p:spTgt spid="125"/>
                                        </p:tgtEl>
                                      </p:cBhvr>
                                    </p:animEffect>
                                  </p:childTnLst>
                                </p:cTn>
                              </p:par>
                              <p:par>
                                <p:cTn id="89" presetID="53" presetClass="entr" presetSubtype="16" fill="hold" nodeType="withEffect">
                                  <p:stCondLst>
                                    <p:cond delay="0"/>
                                  </p:stCondLst>
                                  <p:childTnLst>
                                    <p:set>
                                      <p:cBhvr>
                                        <p:cTn id="90" dur="1" fill="hold">
                                          <p:stCondLst>
                                            <p:cond delay="0"/>
                                          </p:stCondLst>
                                        </p:cTn>
                                        <p:tgtEl>
                                          <p:spTgt spid="133"/>
                                        </p:tgtEl>
                                        <p:attrNameLst>
                                          <p:attrName>style.visibility</p:attrName>
                                        </p:attrNameLst>
                                      </p:cBhvr>
                                      <p:to>
                                        <p:strVal val="visible"/>
                                      </p:to>
                                    </p:set>
                                    <p:anim calcmode="lin" valueType="num">
                                      <p:cBhvr>
                                        <p:cTn id="91" dur="500" fill="hold"/>
                                        <p:tgtEl>
                                          <p:spTgt spid="133"/>
                                        </p:tgtEl>
                                        <p:attrNameLst>
                                          <p:attrName>ppt_w</p:attrName>
                                        </p:attrNameLst>
                                      </p:cBhvr>
                                      <p:tavLst>
                                        <p:tav tm="0">
                                          <p:val>
                                            <p:fltVal val="0"/>
                                          </p:val>
                                        </p:tav>
                                        <p:tav tm="100000">
                                          <p:val>
                                            <p:strVal val="#ppt_w"/>
                                          </p:val>
                                        </p:tav>
                                      </p:tavLst>
                                    </p:anim>
                                    <p:anim calcmode="lin" valueType="num">
                                      <p:cBhvr>
                                        <p:cTn id="92" dur="500" fill="hold"/>
                                        <p:tgtEl>
                                          <p:spTgt spid="133"/>
                                        </p:tgtEl>
                                        <p:attrNameLst>
                                          <p:attrName>ppt_h</p:attrName>
                                        </p:attrNameLst>
                                      </p:cBhvr>
                                      <p:tavLst>
                                        <p:tav tm="0">
                                          <p:val>
                                            <p:fltVal val="0"/>
                                          </p:val>
                                        </p:tav>
                                        <p:tav tm="100000">
                                          <p:val>
                                            <p:strVal val="#ppt_h"/>
                                          </p:val>
                                        </p:tav>
                                      </p:tavLst>
                                    </p:anim>
                                    <p:animEffect transition="in" filter="fade">
                                      <p:cBhvr>
                                        <p:cTn id="93" dur="500"/>
                                        <p:tgtEl>
                                          <p:spTgt spid="133"/>
                                        </p:tgtEl>
                                      </p:cBhvr>
                                    </p:animEffect>
                                  </p:childTnLst>
                                </p:cTn>
                              </p:par>
                              <p:par>
                                <p:cTn id="94" presetID="53" presetClass="entr" presetSubtype="16" fill="hold" nodeType="withEffect">
                                  <p:stCondLst>
                                    <p:cond delay="0"/>
                                  </p:stCondLst>
                                  <p:childTnLst>
                                    <p:set>
                                      <p:cBhvr>
                                        <p:cTn id="95" dur="1" fill="hold">
                                          <p:stCondLst>
                                            <p:cond delay="0"/>
                                          </p:stCondLst>
                                        </p:cTn>
                                        <p:tgtEl>
                                          <p:spTgt spid="136"/>
                                        </p:tgtEl>
                                        <p:attrNameLst>
                                          <p:attrName>style.visibility</p:attrName>
                                        </p:attrNameLst>
                                      </p:cBhvr>
                                      <p:to>
                                        <p:strVal val="visible"/>
                                      </p:to>
                                    </p:set>
                                    <p:anim calcmode="lin" valueType="num">
                                      <p:cBhvr>
                                        <p:cTn id="96" dur="500" fill="hold"/>
                                        <p:tgtEl>
                                          <p:spTgt spid="136"/>
                                        </p:tgtEl>
                                        <p:attrNameLst>
                                          <p:attrName>ppt_w</p:attrName>
                                        </p:attrNameLst>
                                      </p:cBhvr>
                                      <p:tavLst>
                                        <p:tav tm="0">
                                          <p:val>
                                            <p:fltVal val="0"/>
                                          </p:val>
                                        </p:tav>
                                        <p:tav tm="100000">
                                          <p:val>
                                            <p:strVal val="#ppt_w"/>
                                          </p:val>
                                        </p:tav>
                                      </p:tavLst>
                                    </p:anim>
                                    <p:anim calcmode="lin" valueType="num">
                                      <p:cBhvr>
                                        <p:cTn id="97" dur="500" fill="hold"/>
                                        <p:tgtEl>
                                          <p:spTgt spid="136"/>
                                        </p:tgtEl>
                                        <p:attrNameLst>
                                          <p:attrName>ppt_h</p:attrName>
                                        </p:attrNameLst>
                                      </p:cBhvr>
                                      <p:tavLst>
                                        <p:tav tm="0">
                                          <p:val>
                                            <p:fltVal val="0"/>
                                          </p:val>
                                        </p:tav>
                                        <p:tav tm="100000">
                                          <p:val>
                                            <p:strVal val="#ppt_h"/>
                                          </p:val>
                                        </p:tav>
                                      </p:tavLst>
                                    </p:anim>
                                    <p:animEffect transition="in" filter="fade">
                                      <p:cBhvr>
                                        <p:cTn id="98" dur="500"/>
                                        <p:tgtEl>
                                          <p:spTgt spid="136"/>
                                        </p:tgtEl>
                                      </p:cBhvr>
                                    </p:animEffect>
                                  </p:childTnLst>
                                </p:cTn>
                              </p:par>
                              <p:par>
                                <p:cTn id="99" presetID="53" presetClass="entr" presetSubtype="16" fill="hold" nodeType="withEffect">
                                  <p:stCondLst>
                                    <p:cond delay="0"/>
                                  </p:stCondLst>
                                  <p:childTnLst>
                                    <p:set>
                                      <p:cBhvr>
                                        <p:cTn id="100" dur="1" fill="hold">
                                          <p:stCondLst>
                                            <p:cond delay="0"/>
                                          </p:stCondLst>
                                        </p:cTn>
                                        <p:tgtEl>
                                          <p:spTgt spid="144"/>
                                        </p:tgtEl>
                                        <p:attrNameLst>
                                          <p:attrName>style.visibility</p:attrName>
                                        </p:attrNameLst>
                                      </p:cBhvr>
                                      <p:to>
                                        <p:strVal val="visible"/>
                                      </p:to>
                                    </p:set>
                                    <p:anim calcmode="lin" valueType="num">
                                      <p:cBhvr>
                                        <p:cTn id="101" dur="500" fill="hold"/>
                                        <p:tgtEl>
                                          <p:spTgt spid="144"/>
                                        </p:tgtEl>
                                        <p:attrNameLst>
                                          <p:attrName>ppt_w</p:attrName>
                                        </p:attrNameLst>
                                      </p:cBhvr>
                                      <p:tavLst>
                                        <p:tav tm="0">
                                          <p:val>
                                            <p:fltVal val="0"/>
                                          </p:val>
                                        </p:tav>
                                        <p:tav tm="100000">
                                          <p:val>
                                            <p:strVal val="#ppt_w"/>
                                          </p:val>
                                        </p:tav>
                                      </p:tavLst>
                                    </p:anim>
                                    <p:anim calcmode="lin" valueType="num">
                                      <p:cBhvr>
                                        <p:cTn id="102" dur="500" fill="hold"/>
                                        <p:tgtEl>
                                          <p:spTgt spid="144"/>
                                        </p:tgtEl>
                                        <p:attrNameLst>
                                          <p:attrName>ppt_h</p:attrName>
                                        </p:attrNameLst>
                                      </p:cBhvr>
                                      <p:tavLst>
                                        <p:tav tm="0">
                                          <p:val>
                                            <p:fltVal val="0"/>
                                          </p:val>
                                        </p:tav>
                                        <p:tav tm="100000">
                                          <p:val>
                                            <p:strVal val="#ppt_h"/>
                                          </p:val>
                                        </p:tav>
                                      </p:tavLst>
                                    </p:anim>
                                    <p:animEffect transition="in" filter="fade">
                                      <p:cBhvr>
                                        <p:cTn id="103" dur="500"/>
                                        <p:tgtEl>
                                          <p:spTgt spid="144"/>
                                        </p:tgtEl>
                                      </p:cBhvr>
                                    </p:animEffect>
                                  </p:childTnLst>
                                </p:cTn>
                              </p:par>
                            </p:childTnLst>
                          </p:cTn>
                        </p:par>
                        <p:par>
                          <p:cTn id="104" fill="hold">
                            <p:stCondLst>
                              <p:cond delay="4000"/>
                            </p:stCondLst>
                            <p:childTnLst>
                              <p:par>
                                <p:cTn id="105" presetID="22" presetClass="entr" presetSubtype="8" fill="hold" grpId="0" nodeType="afterEffect">
                                  <p:stCondLst>
                                    <p:cond delay="0"/>
                                  </p:stCondLst>
                                  <p:childTnLst>
                                    <p:set>
                                      <p:cBhvr>
                                        <p:cTn id="106" dur="1" fill="hold">
                                          <p:stCondLst>
                                            <p:cond delay="0"/>
                                          </p:stCondLst>
                                        </p:cTn>
                                        <p:tgtEl>
                                          <p:spTgt spid="115"/>
                                        </p:tgtEl>
                                        <p:attrNameLst>
                                          <p:attrName>style.visibility</p:attrName>
                                        </p:attrNameLst>
                                      </p:cBhvr>
                                      <p:to>
                                        <p:strVal val="visible"/>
                                      </p:to>
                                    </p:set>
                                    <p:animEffect transition="in" filter="wipe(left)">
                                      <p:cBhvr>
                                        <p:cTn id="107" dur="500"/>
                                        <p:tgtEl>
                                          <p:spTgt spid="115"/>
                                        </p:tgtEl>
                                      </p:cBhvr>
                                    </p:animEffect>
                                  </p:childTnLst>
                                </p:cTn>
                              </p:par>
                              <p:par>
                                <p:cTn id="108" presetID="22" presetClass="entr" presetSubtype="8" fill="hold" grpId="0" nodeType="withEffect">
                                  <p:stCondLst>
                                    <p:cond delay="0"/>
                                  </p:stCondLst>
                                  <p:childTnLst>
                                    <p:set>
                                      <p:cBhvr>
                                        <p:cTn id="109" dur="1" fill="hold">
                                          <p:stCondLst>
                                            <p:cond delay="0"/>
                                          </p:stCondLst>
                                        </p:cTn>
                                        <p:tgtEl>
                                          <p:spTgt spid="112"/>
                                        </p:tgtEl>
                                        <p:attrNameLst>
                                          <p:attrName>style.visibility</p:attrName>
                                        </p:attrNameLst>
                                      </p:cBhvr>
                                      <p:to>
                                        <p:strVal val="visible"/>
                                      </p:to>
                                    </p:set>
                                    <p:animEffect transition="in" filter="wipe(left)">
                                      <p:cBhvr>
                                        <p:cTn id="110" dur="500"/>
                                        <p:tgtEl>
                                          <p:spTgt spid="112"/>
                                        </p:tgtEl>
                                      </p:cBhvr>
                                    </p:animEffect>
                                  </p:childTnLst>
                                </p:cTn>
                              </p:par>
                              <p:par>
                                <p:cTn id="111" presetID="22" presetClass="entr" presetSubtype="8" fill="hold" grpId="0" nodeType="withEffect">
                                  <p:stCondLst>
                                    <p:cond delay="0"/>
                                  </p:stCondLst>
                                  <p:childTnLst>
                                    <p:set>
                                      <p:cBhvr>
                                        <p:cTn id="112" dur="1" fill="hold">
                                          <p:stCondLst>
                                            <p:cond delay="0"/>
                                          </p:stCondLst>
                                        </p:cTn>
                                        <p:tgtEl>
                                          <p:spTgt spid="96"/>
                                        </p:tgtEl>
                                        <p:attrNameLst>
                                          <p:attrName>style.visibility</p:attrName>
                                        </p:attrNameLst>
                                      </p:cBhvr>
                                      <p:to>
                                        <p:strVal val="visible"/>
                                      </p:to>
                                    </p:set>
                                    <p:animEffect transition="in" filter="wipe(left)">
                                      <p:cBhvr>
                                        <p:cTn id="113" dur="500"/>
                                        <p:tgtEl>
                                          <p:spTgt spid="96"/>
                                        </p:tgtEl>
                                      </p:cBhvr>
                                    </p:animEffect>
                                  </p:childTnLst>
                                </p:cTn>
                              </p:par>
                              <p:par>
                                <p:cTn id="114" presetID="22" presetClass="entr" presetSubtype="8" fill="hold" grpId="0" nodeType="withEffect">
                                  <p:stCondLst>
                                    <p:cond delay="0"/>
                                  </p:stCondLst>
                                  <p:childTnLst>
                                    <p:set>
                                      <p:cBhvr>
                                        <p:cTn id="115" dur="1" fill="hold">
                                          <p:stCondLst>
                                            <p:cond delay="0"/>
                                          </p:stCondLst>
                                        </p:cTn>
                                        <p:tgtEl>
                                          <p:spTgt spid="106"/>
                                        </p:tgtEl>
                                        <p:attrNameLst>
                                          <p:attrName>style.visibility</p:attrName>
                                        </p:attrNameLst>
                                      </p:cBhvr>
                                      <p:to>
                                        <p:strVal val="visible"/>
                                      </p:to>
                                    </p:set>
                                    <p:animEffect transition="in" filter="wipe(left)">
                                      <p:cBhvr>
                                        <p:cTn id="116" dur="500"/>
                                        <p:tgtEl>
                                          <p:spTgt spid="106"/>
                                        </p:tgtEl>
                                      </p:cBhvr>
                                    </p:animEffect>
                                  </p:childTnLst>
                                </p:cTn>
                              </p:par>
                              <p:par>
                                <p:cTn id="117" presetID="22" presetClass="entr" presetSubtype="8" fill="hold" grpId="0" nodeType="withEffect">
                                  <p:stCondLst>
                                    <p:cond delay="0"/>
                                  </p:stCondLst>
                                  <p:childTnLst>
                                    <p:set>
                                      <p:cBhvr>
                                        <p:cTn id="118" dur="1" fill="hold">
                                          <p:stCondLst>
                                            <p:cond delay="0"/>
                                          </p:stCondLst>
                                        </p:cTn>
                                        <p:tgtEl>
                                          <p:spTgt spid="109"/>
                                        </p:tgtEl>
                                        <p:attrNameLst>
                                          <p:attrName>style.visibility</p:attrName>
                                        </p:attrNameLst>
                                      </p:cBhvr>
                                      <p:to>
                                        <p:strVal val="visible"/>
                                      </p:to>
                                    </p:set>
                                    <p:animEffect transition="in" filter="wipe(left)">
                                      <p:cBhvr>
                                        <p:cTn id="119" dur="500"/>
                                        <p:tgtEl>
                                          <p:spTgt spid="109"/>
                                        </p:tgtEl>
                                      </p:cBhvr>
                                    </p:animEffect>
                                  </p:childTnLst>
                                </p:cTn>
                              </p:par>
                            </p:childTnLst>
                          </p:cTn>
                        </p:par>
                        <p:par>
                          <p:cTn id="120" fill="hold">
                            <p:stCondLst>
                              <p:cond delay="4500"/>
                            </p:stCondLst>
                            <p:childTnLst>
                              <p:par>
                                <p:cTn id="121" presetID="22" presetClass="entr" presetSubtype="1" fill="hold" grpId="0" nodeType="afterEffect">
                                  <p:stCondLst>
                                    <p:cond delay="0"/>
                                  </p:stCondLst>
                                  <p:childTnLst>
                                    <p:set>
                                      <p:cBhvr>
                                        <p:cTn id="122" dur="1" fill="hold">
                                          <p:stCondLst>
                                            <p:cond delay="0"/>
                                          </p:stCondLst>
                                        </p:cTn>
                                        <p:tgtEl>
                                          <p:spTgt spid="114"/>
                                        </p:tgtEl>
                                        <p:attrNameLst>
                                          <p:attrName>style.visibility</p:attrName>
                                        </p:attrNameLst>
                                      </p:cBhvr>
                                      <p:to>
                                        <p:strVal val="visible"/>
                                      </p:to>
                                    </p:set>
                                    <p:animEffect transition="in" filter="wipe(up)">
                                      <p:cBhvr>
                                        <p:cTn id="123" dur="500"/>
                                        <p:tgtEl>
                                          <p:spTgt spid="114"/>
                                        </p:tgtEl>
                                      </p:cBhvr>
                                    </p:animEffect>
                                  </p:childTnLst>
                                </p:cTn>
                              </p:par>
                              <p:par>
                                <p:cTn id="124" presetID="22" presetClass="entr" presetSubtype="1" fill="hold" grpId="0" nodeType="withEffect">
                                  <p:stCondLst>
                                    <p:cond delay="0"/>
                                  </p:stCondLst>
                                  <p:childTnLst>
                                    <p:set>
                                      <p:cBhvr>
                                        <p:cTn id="125" dur="1" fill="hold">
                                          <p:stCondLst>
                                            <p:cond delay="0"/>
                                          </p:stCondLst>
                                        </p:cTn>
                                        <p:tgtEl>
                                          <p:spTgt spid="111"/>
                                        </p:tgtEl>
                                        <p:attrNameLst>
                                          <p:attrName>style.visibility</p:attrName>
                                        </p:attrNameLst>
                                      </p:cBhvr>
                                      <p:to>
                                        <p:strVal val="visible"/>
                                      </p:to>
                                    </p:set>
                                    <p:animEffect transition="in" filter="wipe(up)">
                                      <p:cBhvr>
                                        <p:cTn id="126" dur="500"/>
                                        <p:tgtEl>
                                          <p:spTgt spid="111"/>
                                        </p:tgtEl>
                                      </p:cBhvr>
                                    </p:animEffect>
                                  </p:childTnLst>
                                </p:cTn>
                              </p:par>
                              <p:par>
                                <p:cTn id="127" presetID="22" presetClass="entr" presetSubtype="1" fill="hold" grpId="0" nodeType="withEffect">
                                  <p:stCondLst>
                                    <p:cond delay="0"/>
                                  </p:stCondLst>
                                  <p:childTnLst>
                                    <p:set>
                                      <p:cBhvr>
                                        <p:cTn id="128" dur="1" fill="hold">
                                          <p:stCondLst>
                                            <p:cond delay="0"/>
                                          </p:stCondLst>
                                        </p:cTn>
                                        <p:tgtEl>
                                          <p:spTgt spid="95"/>
                                        </p:tgtEl>
                                        <p:attrNameLst>
                                          <p:attrName>style.visibility</p:attrName>
                                        </p:attrNameLst>
                                      </p:cBhvr>
                                      <p:to>
                                        <p:strVal val="visible"/>
                                      </p:to>
                                    </p:set>
                                    <p:animEffect transition="in" filter="wipe(up)">
                                      <p:cBhvr>
                                        <p:cTn id="129" dur="500"/>
                                        <p:tgtEl>
                                          <p:spTgt spid="95"/>
                                        </p:tgtEl>
                                      </p:cBhvr>
                                    </p:animEffect>
                                  </p:childTnLst>
                                </p:cTn>
                              </p:par>
                              <p:par>
                                <p:cTn id="130" presetID="22" presetClass="entr" presetSubtype="1" fill="hold" grpId="0" nodeType="withEffect">
                                  <p:stCondLst>
                                    <p:cond delay="0"/>
                                  </p:stCondLst>
                                  <p:childTnLst>
                                    <p:set>
                                      <p:cBhvr>
                                        <p:cTn id="131" dur="1" fill="hold">
                                          <p:stCondLst>
                                            <p:cond delay="0"/>
                                          </p:stCondLst>
                                        </p:cTn>
                                        <p:tgtEl>
                                          <p:spTgt spid="105"/>
                                        </p:tgtEl>
                                        <p:attrNameLst>
                                          <p:attrName>style.visibility</p:attrName>
                                        </p:attrNameLst>
                                      </p:cBhvr>
                                      <p:to>
                                        <p:strVal val="visible"/>
                                      </p:to>
                                    </p:set>
                                    <p:animEffect transition="in" filter="wipe(up)">
                                      <p:cBhvr>
                                        <p:cTn id="132" dur="500"/>
                                        <p:tgtEl>
                                          <p:spTgt spid="105"/>
                                        </p:tgtEl>
                                      </p:cBhvr>
                                    </p:animEffect>
                                  </p:childTnLst>
                                </p:cTn>
                              </p:par>
                              <p:par>
                                <p:cTn id="133" presetID="22" presetClass="entr" presetSubtype="1" fill="hold" grpId="0" nodeType="withEffect">
                                  <p:stCondLst>
                                    <p:cond delay="0"/>
                                  </p:stCondLst>
                                  <p:childTnLst>
                                    <p:set>
                                      <p:cBhvr>
                                        <p:cTn id="134" dur="1" fill="hold">
                                          <p:stCondLst>
                                            <p:cond delay="0"/>
                                          </p:stCondLst>
                                        </p:cTn>
                                        <p:tgtEl>
                                          <p:spTgt spid="108"/>
                                        </p:tgtEl>
                                        <p:attrNameLst>
                                          <p:attrName>style.visibility</p:attrName>
                                        </p:attrNameLst>
                                      </p:cBhvr>
                                      <p:to>
                                        <p:strVal val="visible"/>
                                      </p:to>
                                    </p:set>
                                    <p:animEffect transition="in" filter="wipe(up)">
                                      <p:cBhvr>
                                        <p:cTn id="135" dur="500"/>
                                        <p:tgtEl>
                                          <p:spTgt spid="108"/>
                                        </p:tgtEl>
                                      </p:cBhvr>
                                    </p:animEffect>
                                  </p:childTnLst>
                                </p:cTn>
                              </p:par>
                            </p:childTnLst>
                          </p:cTn>
                        </p:par>
                        <p:par>
                          <p:cTn id="136" fill="hold">
                            <p:stCondLst>
                              <p:cond delay="5000"/>
                            </p:stCondLst>
                            <p:childTnLst>
                              <p:par>
                                <p:cTn id="137" presetID="10" presetClass="entr" presetSubtype="0" fill="hold" grpId="0" nodeType="afterEffect">
                                  <p:stCondLst>
                                    <p:cond delay="0"/>
                                  </p:stCondLst>
                                  <p:childTnLst>
                                    <p:set>
                                      <p:cBhvr>
                                        <p:cTn id="138" dur="1" fill="hold">
                                          <p:stCondLst>
                                            <p:cond delay="0"/>
                                          </p:stCondLst>
                                        </p:cTn>
                                        <p:tgtEl>
                                          <p:spTgt spid="118"/>
                                        </p:tgtEl>
                                        <p:attrNameLst>
                                          <p:attrName>style.visibility</p:attrName>
                                        </p:attrNameLst>
                                      </p:cBhvr>
                                      <p:to>
                                        <p:strVal val="visible"/>
                                      </p:to>
                                    </p:set>
                                    <p:animEffect transition="in" filter="fade">
                                      <p:cBhvr>
                                        <p:cTn id="139" dur="500"/>
                                        <p:tgtEl>
                                          <p:spTgt spid="118"/>
                                        </p:tgtEl>
                                      </p:cBhvr>
                                    </p:animEffect>
                                  </p:childTnLst>
                                </p:cTn>
                              </p:par>
                              <p:par>
                                <p:cTn id="140" presetID="10" presetClass="entr" presetSubtype="0" fill="hold" grpId="0" nodeType="withEffect">
                                  <p:stCondLst>
                                    <p:cond delay="0"/>
                                  </p:stCondLst>
                                  <p:childTnLst>
                                    <p:set>
                                      <p:cBhvr>
                                        <p:cTn id="141" dur="1" fill="hold">
                                          <p:stCondLst>
                                            <p:cond delay="0"/>
                                          </p:stCondLst>
                                        </p:cTn>
                                        <p:tgtEl>
                                          <p:spTgt spid="116"/>
                                        </p:tgtEl>
                                        <p:attrNameLst>
                                          <p:attrName>style.visibility</p:attrName>
                                        </p:attrNameLst>
                                      </p:cBhvr>
                                      <p:to>
                                        <p:strVal val="visible"/>
                                      </p:to>
                                    </p:set>
                                    <p:animEffect transition="in" filter="fade">
                                      <p:cBhvr>
                                        <p:cTn id="142" dur="500"/>
                                        <p:tgtEl>
                                          <p:spTgt spid="116"/>
                                        </p:tgtEl>
                                      </p:cBhvr>
                                    </p:animEffect>
                                  </p:childTnLst>
                                </p:cTn>
                              </p:par>
                              <p:par>
                                <p:cTn id="143" presetID="10" presetClass="entr" presetSubtype="0" fill="hold" grpId="0" nodeType="withEffect">
                                  <p:stCondLst>
                                    <p:cond delay="0"/>
                                  </p:stCondLst>
                                  <p:childTnLst>
                                    <p:set>
                                      <p:cBhvr>
                                        <p:cTn id="144" dur="1" fill="hold">
                                          <p:stCondLst>
                                            <p:cond delay="0"/>
                                          </p:stCondLst>
                                        </p:cTn>
                                        <p:tgtEl>
                                          <p:spTgt spid="120"/>
                                        </p:tgtEl>
                                        <p:attrNameLst>
                                          <p:attrName>style.visibility</p:attrName>
                                        </p:attrNameLst>
                                      </p:cBhvr>
                                      <p:to>
                                        <p:strVal val="visible"/>
                                      </p:to>
                                    </p:set>
                                    <p:animEffect transition="in" filter="fade">
                                      <p:cBhvr>
                                        <p:cTn id="145" dur="500"/>
                                        <p:tgtEl>
                                          <p:spTgt spid="120"/>
                                        </p:tgtEl>
                                      </p:cBhvr>
                                    </p:animEffect>
                                  </p:childTnLst>
                                </p:cTn>
                              </p:par>
                              <p:par>
                                <p:cTn id="146" presetID="10" presetClass="entr" presetSubtype="0" fill="hold" grpId="0" nodeType="withEffect">
                                  <p:stCondLst>
                                    <p:cond delay="0"/>
                                  </p:stCondLst>
                                  <p:childTnLst>
                                    <p:set>
                                      <p:cBhvr>
                                        <p:cTn id="147" dur="1" fill="hold">
                                          <p:stCondLst>
                                            <p:cond delay="0"/>
                                          </p:stCondLst>
                                        </p:cTn>
                                        <p:tgtEl>
                                          <p:spTgt spid="121"/>
                                        </p:tgtEl>
                                        <p:attrNameLst>
                                          <p:attrName>style.visibility</p:attrName>
                                        </p:attrNameLst>
                                      </p:cBhvr>
                                      <p:to>
                                        <p:strVal val="visible"/>
                                      </p:to>
                                    </p:set>
                                    <p:animEffect transition="in" filter="fade">
                                      <p:cBhvr>
                                        <p:cTn id="148" dur="500"/>
                                        <p:tgtEl>
                                          <p:spTgt spid="1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p:bldP spid="3" grpId="0" animBg="1"/>
      <p:bldP spid="46" grpId="0" animBg="1"/>
      <p:bldP spid="53" grpId="0"/>
      <p:bldP spid="79" grpId="0" animBg="1"/>
      <p:bldP spid="80" grpId="0" animBg="1"/>
      <p:bldP spid="81" grpId="0"/>
      <p:bldP spid="83" grpId="0" animBg="1"/>
      <p:bldP spid="84" grpId="0" animBg="1"/>
      <p:bldP spid="85" grpId="0"/>
      <p:bldP spid="87" grpId="0" animBg="1"/>
      <p:bldP spid="88" grpId="0" animBg="1"/>
      <p:bldP spid="89" grpId="0"/>
      <p:bldP spid="91" grpId="0" animBg="1"/>
      <p:bldP spid="92" grpId="0" animBg="1"/>
      <p:bldP spid="93" grpId="0"/>
      <p:bldP spid="95" grpId="0"/>
      <p:bldP spid="96" grpId="0"/>
      <p:bldP spid="105" grpId="0"/>
      <p:bldP spid="106" grpId="0"/>
      <p:bldP spid="108" grpId="0"/>
      <p:bldP spid="109" grpId="0"/>
      <p:bldP spid="111" grpId="0"/>
      <p:bldP spid="112" grpId="0"/>
      <p:bldP spid="114" grpId="0"/>
      <p:bldP spid="115" grpId="0"/>
      <p:bldP spid="116" grpId="0" animBg="1"/>
      <p:bldP spid="118" grpId="0" animBg="1"/>
      <p:bldP spid="120" grpId="0" animBg="1"/>
      <p:bldP spid="121"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Chart 17">
            <a:extLst>
              <a:ext uri="{FF2B5EF4-FFF2-40B4-BE49-F238E27FC236}">
                <a16:creationId xmlns:a16="http://schemas.microsoft.com/office/drawing/2014/main" id="{00105BEF-F31E-4390-A702-A4AC9826F673}"/>
              </a:ext>
            </a:extLst>
          </p:cNvPr>
          <p:cNvGraphicFramePr/>
          <p:nvPr>
            <p:extLst>
              <p:ext uri="{D42A27DB-BD31-4B8C-83A1-F6EECF244321}">
                <p14:modId xmlns:p14="http://schemas.microsoft.com/office/powerpoint/2010/main" val="1433518123"/>
              </p:ext>
            </p:extLst>
          </p:nvPr>
        </p:nvGraphicFramePr>
        <p:xfrm>
          <a:off x="3397248" y="1599620"/>
          <a:ext cx="5397501" cy="3972561"/>
        </p:xfrm>
        <a:graphic>
          <a:graphicData uri="http://schemas.openxmlformats.org/drawingml/2006/chart">
            <c:chart xmlns:c="http://schemas.openxmlformats.org/drawingml/2006/chart" xmlns:r="http://schemas.openxmlformats.org/officeDocument/2006/relationships" r:id="rId2"/>
          </a:graphicData>
        </a:graphic>
      </p:graphicFrame>
      <p:sp>
        <p:nvSpPr>
          <p:cNvPr id="19" name="Freeform: Shape 18">
            <a:extLst>
              <a:ext uri="{FF2B5EF4-FFF2-40B4-BE49-F238E27FC236}">
                <a16:creationId xmlns:a16="http://schemas.microsoft.com/office/drawing/2014/main" id="{8A5C7604-94E3-48AC-B365-DC478C8E954C}"/>
              </a:ext>
            </a:extLst>
          </p:cNvPr>
          <p:cNvSpPr>
            <a:spLocks noChangeAspect="1"/>
          </p:cNvSpPr>
          <p:nvPr/>
        </p:nvSpPr>
        <p:spPr>
          <a:xfrm rot="10800000">
            <a:off x="7272528" y="2797647"/>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1">
              <a:lumMod val="75000"/>
            </a:schemeClr>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50" name="TextBox 49">
            <a:extLst>
              <a:ext uri="{FF2B5EF4-FFF2-40B4-BE49-F238E27FC236}">
                <a16:creationId xmlns:a16="http://schemas.microsoft.com/office/drawing/2014/main" id="{1F9EEF18-3DF8-4C72-804B-3EF37C9C0820}"/>
              </a:ext>
            </a:extLst>
          </p:cNvPr>
          <p:cNvSpPr txBox="1"/>
          <p:nvPr/>
        </p:nvSpPr>
        <p:spPr>
          <a:xfrm>
            <a:off x="2400861" y="5667448"/>
            <a:ext cx="7390279" cy="614014"/>
          </a:xfrm>
          <a:prstGeom prst="rect">
            <a:avLst/>
          </a:prstGeom>
          <a:noFill/>
        </p:spPr>
        <p:txBody>
          <a:bodyPr wrap="square" rtlCol="0" anchor="t">
            <a:spAutoFit/>
          </a:bodyPr>
          <a:lstStyle/>
          <a:p>
            <a:pPr algn="ctr">
              <a:lnSpc>
                <a:spcPct val="150000"/>
              </a:lnSpc>
            </a:pPr>
            <a:r>
              <a:rPr lang="en-US" sz="1200" dirty="0"/>
              <a:t>A wonderful serenity has taken possession entire soul like these feel the charm of existence in this spot which was created for the bliss of souls like mine happy</a:t>
            </a:r>
          </a:p>
        </p:txBody>
      </p:sp>
      <p:sp>
        <p:nvSpPr>
          <p:cNvPr id="51" name="Freeform: Shape 50">
            <a:extLst>
              <a:ext uri="{FF2B5EF4-FFF2-40B4-BE49-F238E27FC236}">
                <a16:creationId xmlns:a16="http://schemas.microsoft.com/office/drawing/2014/main" id="{62E01EB1-F680-467E-BAE0-1DFA9ED8DDF6}"/>
              </a:ext>
            </a:extLst>
          </p:cNvPr>
          <p:cNvSpPr/>
          <p:nvPr/>
        </p:nvSpPr>
        <p:spPr>
          <a:xfrm rot="10800000">
            <a:off x="4583828" y="1531783"/>
            <a:ext cx="933051" cy="1093998"/>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3">
              <a:lumMod val="75000"/>
            </a:schemeClr>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4" name="Oval 63">
            <a:extLst>
              <a:ext uri="{FF2B5EF4-FFF2-40B4-BE49-F238E27FC236}">
                <a16:creationId xmlns:a16="http://schemas.microsoft.com/office/drawing/2014/main" id="{09893858-3FF8-4BE9-9D78-A5AF9B9A44CC}"/>
              </a:ext>
            </a:extLst>
          </p:cNvPr>
          <p:cNvSpPr/>
          <p:nvPr/>
        </p:nvSpPr>
        <p:spPr>
          <a:xfrm>
            <a:off x="8852219" y="2612749"/>
            <a:ext cx="609600" cy="61128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TextBox 64">
            <a:extLst>
              <a:ext uri="{FF2B5EF4-FFF2-40B4-BE49-F238E27FC236}">
                <a16:creationId xmlns:a16="http://schemas.microsoft.com/office/drawing/2014/main" id="{5102A5DD-1887-4A88-9F3C-95458F6E5AD4}"/>
              </a:ext>
            </a:extLst>
          </p:cNvPr>
          <p:cNvSpPr txBox="1"/>
          <p:nvPr/>
        </p:nvSpPr>
        <p:spPr>
          <a:xfrm>
            <a:off x="9651443" y="2858617"/>
            <a:ext cx="1932545"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66" name="TextBox 65">
            <a:extLst>
              <a:ext uri="{FF2B5EF4-FFF2-40B4-BE49-F238E27FC236}">
                <a16:creationId xmlns:a16="http://schemas.microsoft.com/office/drawing/2014/main" id="{7F3CD3F2-0293-44F7-B453-EF840D0C1D44}"/>
              </a:ext>
            </a:extLst>
          </p:cNvPr>
          <p:cNvSpPr txBox="1"/>
          <p:nvPr/>
        </p:nvSpPr>
        <p:spPr>
          <a:xfrm>
            <a:off x="9651443" y="2501861"/>
            <a:ext cx="1855919" cy="400110"/>
          </a:xfrm>
          <a:prstGeom prst="rect">
            <a:avLst/>
          </a:prstGeom>
          <a:noFill/>
        </p:spPr>
        <p:txBody>
          <a:bodyPr wrap="square" rtlCol="0" anchor="ctr">
            <a:spAutoFit/>
          </a:bodyPr>
          <a:lstStyle/>
          <a:p>
            <a:r>
              <a:rPr lang="en-US" sz="2000" b="1" dirty="0">
                <a:solidFill>
                  <a:schemeClr val="accent2"/>
                </a:solidFill>
                <a:latin typeface="+mj-lt"/>
              </a:rPr>
              <a:t>Description</a:t>
            </a:r>
            <a:endParaRPr lang="en-ID" sz="2000" b="1" dirty="0">
              <a:solidFill>
                <a:schemeClr val="accent2"/>
              </a:solidFill>
              <a:latin typeface="+mj-lt"/>
            </a:endParaRPr>
          </a:p>
        </p:txBody>
      </p:sp>
      <p:sp>
        <p:nvSpPr>
          <p:cNvPr id="67" name="Oval 66">
            <a:extLst>
              <a:ext uri="{FF2B5EF4-FFF2-40B4-BE49-F238E27FC236}">
                <a16:creationId xmlns:a16="http://schemas.microsoft.com/office/drawing/2014/main" id="{48A01110-7C30-4ED9-AB16-7858FBCF5E22}"/>
              </a:ext>
            </a:extLst>
          </p:cNvPr>
          <p:cNvSpPr/>
          <p:nvPr/>
        </p:nvSpPr>
        <p:spPr>
          <a:xfrm>
            <a:off x="8848928" y="3812960"/>
            <a:ext cx="609600" cy="61128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TextBox 67">
            <a:extLst>
              <a:ext uri="{FF2B5EF4-FFF2-40B4-BE49-F238E27FC236}">
                <a16:creationId xmlns:a16="http://schemas.microsoft.com/office/drawing/2014/main" id="{1FBC8F8D-10C8-4529-AA5F-D225DEF20882}"/>
              </a:ext>
            </a:extLst>
          </p:cNvPr>
          <p:cNvSpPr txBox="1"/>
          <p:nvPr/>
        </p:nvSpPr>
        <p:spPr>
          <a:xfrm>
            <a:off x="9657880" y="4058828"/>
            <a:ext cx="1932545"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69" name="TextBox 68">
            <a:extLst>
              <a:ext uri="{FF2B5EF4-FFF2-40B4-BE49-F238E27FC236}">
                <a16:creationId xmlns:a16="http://schemas.microsoft.com/office/drawing/2014/main" id="{F9085F5D-EE13-41B4-96B1-B32915D15453}"/>
              </a:ext>
            </a:extLst>
          </p:cNvPr>
          <p:cNvSpPr txBox="1"/>
          <p:nvPr/>
        </p:nvSpPr>
        <p:spPr>
          <a:xfrm>
            <a:off x="9657880" y="3702072"/>
            <a:ext cx="1855919" cy="400110"/>
          </a:xfrm>
          <a:prstGeom prst="rect">
            <a:avLst/>
          </a:prstGeom>
          <a:noFill/>
        </p:spPr>
        <p:txBody>
          <a:bodyPr wrap="square" rtlCol="0" anchor="ctr">
            <a:spAutoFit/>
          </a:bodyPr>
          <a:lstStyle/>
          <a:p>
            <a:r>
              <a:rPr lang="en-US" sz="2000" b="1" dirty="0">
                <a:solidFill>
                  <a:schemeClr val="accent4"/>
                </a:solidFill>
                <a:latin typeface="+mj-lt"/>
              </a:rPr>
              <a:t>Description</a:t>
            </a:r>
            <a:endParaRPr lang="en-ID" sz="2000" b="1" dirty="0">
              <a:solidFill>
                <a:schemeClr val="accent4"/>
              </a:solidFill>
              <a:latin typeface="+mj-lt"/>
            </a:endParaRPr>
          </a:p>
        </p:txBody>
      </p:sp>
      <p:sp>
        <p:nvSpPr>
          <p:cNvPr id="70" name="Oval 69">
            <a:extLst>
              <a:ext uri="{FF2B5EF4-FFF2-40B4-BE49-F238E27FC236}">
                <a16:creationId xmlns:a16="http://schemas.microsoft.com/office/drawing/2014/main" id="{E2C4539E-C13A-481B-86CD-A917F6E875DF}"/>
              </a:ext>
            </a:extLst>
          </p:cNvPr>
          <p:cNvSpPr/>
          <p:nvPr/>
        </p:nvSpPr>
        <p:spPr>
          <a:xfrm>
            <a:off x="2746801" y="2612749"/>
            <a:ext cx="609600" cy="61128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1" name="Group 70">
            <a:extLst>
              <a:ext uri="{FF2B5EF4-FFF2-40B4-BE49-F238E27FC236}">
                <a16:creationId xmlns:a16="http://schemas.microsoft.com/office/drawing/2014/main" id="{3C5DD961-F56B-4565-9B5D-FAB8EA0CC825}"/>
              </a:ext>
            </a:extLst>
          </p:cNvPr>
          <p:cNvGrpSpPr>
            <a:grpSpLocks/>
          </p:cNvGrpSpPr>
          <p:nvPr/>
        </p:nvGrpSpPr>
        <p:grpSpPr>
          <a:xfrm>
            <a:off x="2914441" y="2781229"/>
            <a:ext cx="274320" cy="274320"/>
            <a:chOff x="4382451" y="513673"/>
            <a:chExt cx="691715" cy="710184"/>
          </a:xfrm>
          <a:solidFill>
            <a:schemeClr val="bg2"/>
          </a:solidFill>
        </p:grpSpPr>
        <p:sp>
          <p:nvSpPr>
            <p:cNvPr id="72" name="Freeform: Shape 71">
              <a:extLst>
                <a:ext uri="{FF2B5EF4-FFF2-40B4-BE49-F238E27FC236}">
                  <a16:creationId xmlns:a16="http://schemas.microsoft.com/office/drawing/2014/main" id="{BEAFB3DF-0FBD-4258-AD04-6CF7D259AA0B}"/>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3F6F8778-C600-46A4-8472-0D472502E205}"/>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a:p>
          </p:txBody>
        </p:sp>
        <p:sp>
          <p:nvSpPr>
            <p:cNvPr id="74" name="Freeform: Shape 73">
              <a:extLst>
                <a:ext uri="{FF2B5EF4-FFF2-40B4-BE49-F238E27FC236}">
                  <a16:creationId xmlns:a16="http://schemas.microsoft.com/office/drawing/2014/main" id="{1E3F09DB-C33B-4C77-B344-33BE9FB1F29B}"/>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a:p>
          </p:txBody>
        </p:sp>
        <p:sp>
          <p:nvSpPr>
            <p:cNvPr id="75" name="Freeform: Shape 74">
              <a:extLst>
                <a:ext uri="{FF2B5EF4-FFF2-40B4-BE49-F238E27FC236}">
                  <a16:creationId xmlns:a16="http://schemas.microsoft.com/office/drawing/2014/main" id="{97BB5A29-17BF-4F9C-B187-8B313D1D0B00}"/>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a:p>
          </p:txBody>
        </p:sp>
        <p:sp>
          <p:nvSpPr>
            <p:cNvPr id="76" name="Freeform: Shape 75">
              <a:extLst>
                <a:ext uri="{FF2B5EF4-FFF2-40B4-BE49-F238E27FC236}">
                  <a16:creationId xmlns:a16="http://schemas.microsoft.com/office/drawing/2014/main" id="{96B295C4-7DF8-4D31-BF36-37FABAC3D77A}"/>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77" name="Freeform: Shape 76">
              <a:extLst>
                <a:ext uri="{FF2B5EF4-FFF2-40B4-BE49-F238E27FC236}">
                  <a16:creationId xmlns:a16="http://schemas.microsoft.com/office/drawing/2014/main" id="{5207D9C0-98BF-43F2-839C-9A49845606D3}"/>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78" name="Freeform: Shape 77">
              <a:extLst>
                <a:ext uri="{FF2B5EF4-FFF2-40B4-BE49-F238E27FC236}">
                  <a16:creationId xmlns:a16="http://schemas.microsoft.com/office/drawing/2014/main" id="{FD63BAF5-58E6-4BAD-81CD-3179AA05C195}"/>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a:p>
          </p:txBody>
        </p:sp>
        <p:sp>
          <p:nvSpPr>
            <p:cNvPr id="79" name="Freeform: Shape 78">
              <a:extLst>
                <a:ext uri="{FF2B5EF4-FFF2-40B4-BE49-F238E27FC236}">
                  <a16:creationId xmlns:a16="http://schemas.microsoft.com/office/drawing/2014/main" id="{B667B3FA-CC99-4A8B-9343-438A3667AAC2}"/>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80" name="Freeform: Shape 79">
              <a:extLst>
                <a:ext uri="{FF2B5EF4-FFF2-40B4-BE49-F238E27FC236}">
                  <a16:creationId xmlns:a16="http://schemas.microsoft.com/office/drawing/2014/main" id="{60E8FE40-8AB9-4E90-B396-13CACC67B87F}"/>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a:p>
          </p:txBody>
        </p:sp>
        <p:sp>
          <p:nvSpPr>
            <p:cNvPr id="81" name="Freeform: Shape 80">
              <a:extLst>
                <a:ext uri="{FF2B5EF4-FFF2-40B4-BE49-F238E27FC236}">
                  <a16:creationId xmlns:a16="http://schemas.microsoft.com/office/drawing/2014/main" id="{8AAEA0D3-589A-4CB1-A28E-2A254827A94E}"/>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grpSp>
      <p:sp>
        <p:nvSpPr>
          <p:cNvPr id="82" name="Oval 81">
            <a:extLst>
              <a:ext uri="{FF2B5EF4-FFF2-40B4-BE49-F238E27FC236}">
                <a16:creationId xmlns:a16="http://schemas.microsoft.com/office/drawing/2014/main" id="{D6A3AEFC-65F3-448D-8FE9-AD70AF598049}"/>
              </a:ext>
            </a:extLst>
          </p:cNvPr>
          <p:cNvSpPr/>
          <p:nvPr/>
        </p:nvSpPr>
        <p:spPr>
          <a:xfrm>
            <a:off x="2743510" y="3812960"/>
            <a:ext cx="609600" cy="61128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TextBox 82">
            <a:extLst>
              <a:ext uri="{FF2B5EF4-FFF2-40B4-BE49-F238E27FC236}">
                <a16:creationId xmlns:a16="http://schemas.microsoft.com/office/drawing/2014/main" id="{80AA9F81-12D4-48A1-B532-A1130C3B6616}"/>
              </a:ext>
            </a:extLst>
          </p:cNvPr>
          <p:cNvSpPr txBox="1"/>
          <p:nvPr/>
        </p:nvSpPr>
        <p:spPr>
          <a:xfrm>
            <a:off x="598766" y="2854175"/>
            <a:ext cx="1932545" cy="615553"/>
          </a:xfrm>
          <a:prstGeom prst="rect">
            <a:avLst/>
          </a:prstGeom>
          <a:noFill/>
        </p:spPr>
        <p:txBody>
          <a:bodyPr wrap="square" rtlCol="0" anchor="t">
            <a:spAutoFit/>
          </a:bodyPr>
          <a:lstStyle/>
          <a:p>
            <a:pPr algn="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84" name="TextBox 83">
            <a:extLst>
              <a:ext uri="{FF2B5EF4-FFF2-40B4-BE49-F238E27FC236}">
                <a16:creationId xmlns:a16="http://schemas.microsoft.com/office/drawing/2014/main" id="{6B7D1F50-5EEA-486F-8B3F-B4EC7A71D5E2}"/>
              </a:ext>
            </a:extLst>
          </p:cNvPr>
          <p:cNvSpPr txBox="1"/>
          <p:nvPr/>
        </p:nvSpPr>
        <p:spPr>
          <a:xfrm>
            <a:off x="675392" y="2497419"/>
            <a:ext cx="1855919" cy="400110"/>
          </a:xfrm>
          <a:prstGeom prst="rect">
            <a:avLst/>
          </a:prstGeom>
          <a:noFill/>
        </p:spPr>
        <p:txBody>
          <a:bodyPr wrap="square" rtlCol="0" anchor="ctr">
            <a:spAutoFit/>
          </a:bodyPr>
          <a:lstStyle/>
          <a:p>
            <a:pPr algn="r"/>
            <a:r>
              <a:rPr lang="en-US" sz="2000" b="1" dirty="0">
                <a:solidFill>
                  <a:schemeClr val="accent1"/>
                </a:solidFill>
                <a:latin typeface="+mj-lt"/>
              </a:rPr>
              <a:t>Description</a:t>
            </a:r>
            <a:endParaRPr lang="en-ID" sz="2000" b="1" dirty="0">
              <a:solidFill>
                <a:schemeClr val="accent1"/>
              </a:solidFill>
              <a:latin typeface="+mj-lt"/>
            </a:endParaRPr>
          </a:p>
        </p:txBody>
      </p:sp>
      <p:sp>
        <p:nvSpPr>
          <p:cNvPr id="85" name="TextBox 84">
            <a:extLst>
              <a:ext uri="{FF2B5EF4-FFF2-40B4-BE49-F238E27FC236}">
                <a16:creationId xmlns:a16="http://schemas.microsoft.com/office/drawing/2014/main" id="{F41691CF-6A7F-4A8E-8F51-52FD57955BE5}"/>
              </a:ext>
            </a:extLst>
          </p:cNvPr>
          <p:cNvSpPr txBox="1"/>
          <p:nvPr/>
        </p:nvSpPr>
        <p:spPr>
          <a:xfrm>
            <a:off x="598766" y="4054386"/>
            <a:ext cx="1932545" cy="615553"/>
          </a:xfrm>
          <a:prstGeom prst="rect">
            <a:avLst/>
          </a:prstGeom>
          <a:noFill/>
        </p:spPr>
        <p:txBody>
          <a:bodyPr wrap="square" rtlCol="0" anchor="t">
            <a:spAutoFit/>
          </a:bodyPr>
          <a:lstStyle/>
          <a:p>
            <a:pPr algn="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86" name="TextBox 85">
            <a:extLst>
              <a:ext uri="{FF2B5EF4-FFF2-40B4-BE49-F238E27FC236}">
                <a16:creationId xmlns:a16="http://schemas.microsoft.com/office/drawing/2014/main" id="{4D194CC7-712F-4226-B172-9E2E83A83C11}"/>
              </a:ext>
            </a:extLst>
          </p:cNvPr>
          <p:cNvSpPr txBox="1"/>
          <p:nvPr/>
        </p:nvSpPr>
        <p:spPr>
          <a:xfrm>
            <a:off x="675392" y="3697630"/>
            <a:ext cx="1855919" cy="400110"/>
          </a:xfrm>
          <a:prstGeom prst="rect">
            <a:avLst/>
          </a:prstGeom>
          <a:noFill/>
        </p:spPr>
        <p:txBody>
          <a:bodyPr wrap="square" rtlCol="0" anchor="ctr">
            <a:spAutoFit/>
          </a:bodyPr>
          <a:lstStyle/>
          <a:p>
            <a:pPr algn="r"/>
            <a:r>
              <a:rPr lang="en-US" sz="2000" b="1" dirty="0">
                <a:solidFill>
                  <a:schemeClr val="accent3"/>
                </a:solidFill>
                <a:latin typeface="+mj-lt"/>
              </a:rPr>
              <a:t>Description</a:t>
            </a:r>
            <a:endParaRPr lang="en-ID" sz="2000" b="1" dirty="0">
              <a:solidFill>
                <a:schemeClr val="accent3"/>
              </a:solidFill>
              <a:latin typeface="+mj-lt"/>
            </a:endParaRPr>
          </a:p>
        </p:txBody>
      </p:sp>
      <p:grpSp>
        <p:nvGrpSpPr>
          <p:cNvPr id="87" name="Group 86">
            <a:extLst>
              <a:ext uri="{FF2B5EF4-FFF2-40B4-BE49-F238E27FC236}">
                <a16:creationId xmlns:a16="http://schemas.microsoft.com/office/drawing/2014/main" id="{59B5B4A5-5CAA-43F5-B108-581569100814}"/>
              </a:ext>
            </a:extLst>
          </p:cNvPr>
          <p:cNvGrpSpPr>
            <a:grpSpLocks noChangeAspect="1"/>
          </p:cNvGrpSpPr>
          <p:nvPr/>
        </p:nvGrpSpPr>
        <p:grpSpPr>
          <a:xfrm>
            <a:off x="2923477" y="3981440"/>
            <a:ext cx="249666" cy="274320"/>
            <a:chOff x="5754909" y="3048000"/>
            <a:chExt cx="693515" cy="761999"/>
          </a:xfrm>
          <a:solidFill>
            <a:schemeClr val="bg2"/>
          </a:solidFill>
        </p:grpSpPr>
        <p:sp>
          <p:nvSpPr>
            <p:cNvPr id="88" name="Freeform: Shape 87">
              <a:extLst>
                <a:ext uri="{FF2B5EF4-FFF2-40B4-BE49-F238E27FC236}">
                  <a16:creationId xmlns:a16="http://schemas.microsoft.com/office/drawing/2014/main" id="{6094A1C6-A541-412E-AEE0-4EEA018BC952}"/>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89" name="Freeform: Shape 88">
              <a:extLst>
                <a:ext uri="{FF2B5EF4-FFF2-40B4-BE49-F238E27FC236}">
                  <a16:creationId xmlns:a16="http://schemas.microsoft.com/office/drawing/2014/main" id="{12E3858C-E254-4094-9AC6-72DAE4DB9AD0}"/>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90" name="Freeform: Shape 89">
              <a:extLst>
                <a:ext uri="{FF2B5EF4-FFF2-40B4-BE49-F238E27FC236}">
                  <a16:creationId xmlns:a16="http://schemas.microsoft.com/office/drawing/2014/main" id="{7F81F219-6D38-402F-8014-7FA61DA7DC08}"/>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91" name="Freeform: Shape 90">
              <a:extLst>
                <a:ext uri="{FF2B5EF4-FFF2-40B4-BE49-F238E27FC236}">
                  <a16:creationId xmlns:a16="http://schemas.microsoft.com/office/drawing/2014/main" id="{A49DF4A1-BEEC-4814-8986-4DD7C28601D0}"/>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3557061F-3F98-4CA8-A46B-585B0EF2D892}"/>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93" name="Freeform: Shape 92">
              <a:extLst>
                <a:ext uri="{FF2B5EF4-FFF2-40B4-BE49-F238E27FC236}">
                  <a16:creationId xmlns:a16="http://schemas.microsoft.com/office/drawing/2014/main" id="{2F53B86D-05A9-4ED8-8BC3-0EC8E4866CB4}"/>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94" name="Freeform: Shape 93">
              <a:extLst>
                <a:ext uri="{FF2B5EF4-FFF2-40B4-BE49-F238E27FC236}">
                  <a16:creationId xmlns:a16="http://schemas.microsoft.com/office/drawing/2014/main" id="{9D0E5647-D8CE-4647-B92C-3038F0563664}"/>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grpSp>
        <p:nvGrpSpPr>
          <p:cNvPr id="95" name="Group 94">
            <a:extLst>
              <a:ext uri="{FF2B5EF4-FFF2-40B4-BE49-F238E27FC236}">
                <a16:creationId xmlns:a16="http://schemas.microsoft.com/office/drawing/2014/main" id="{0B3E89D9-981C-4A9F-9D74-69C0E675BE63}"/>
              </a:ext>
            </a:extLst>
          </p:cNvPr>
          <p:cNvGrpSpPr>
            <a:grpSpLocks noChangeAspect="1"/>
          </p:cNvGrpSpPr>
          <p:nvPr/>
        </p:nvGrpSpPr>
        <p:grpSpPr>
          <a:xfrm>
            <a:off x="9016568" y="4022245"/>
            <a:ext cx="274320" cy="192710"/>
            <a:chOff x="7423335" y="1888726"/>
            <a:chExt cx="761999" cy="535304"/>
          </a:xfrm>
          <a:solidFill>
            <a:schemeClr val="bg2"/>
          </a:solidFill>
        </p:grpSpPr>
        <p:sp>
          <p:nvSpPr>
            <p:cNvPr id="96" name="Freeform: Shape 95">
              <a:extLst>
                <a:ext uri="{FF2B5EF4-FFF2-40B4-BE49-F238E27FC236}">
                  <a16:creationId xmlns:a16="http://schemas.microsoft.com/office/drawing/2014/main" id="{7AD8DC26-83BA-41E1-BCB9-2C0C6D028AD5}"/>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97" name="Freeform: Shape 96">
              <a:extLst>
                <a:ext uri="{FF2B5EF4-FFF2-40B4-BE49-F238E27FC236}">
                  <a16:creationId xmlns:a16="http://schemas.microsoft.com/office/drawing/2014/main" id="{FD36F4A1-DFA3-4872-B01F-4A6E4F05F719}"/>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98" name="Freeform: Shape 97">
              <a:extLst>
                <a:ext uri="{FF2B5EF4-FFF2-40B4-BE49-F238E27FC236}">
                  <a16:creationId xmlns:a16="http://schemas.microsoft.com/office/drawing/2014/main" id="{242AC927-F11D-4570-8A7B-EF6426DB8E4A}"/>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99" name="Freeform: Shape 98">
              <a:extLst>
                <a:ext uri="{FF2B5EF4-FFF2-40B4-BE49-F238E27FC236}">
                  <a16:creationId xmlns:a16="http://schemas.microsoft.com/office/drawing/2014/main" id="{7579E014-8F11-4D0C-93C0-BCD79139BD75}"/>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100" name="Freeform: Shape 99">
              <a:extLst>
                <a:ext uri="{FF2B5EF4-FFF2-40B4-BE49-F238E27FC236}">
                  <a16:creationId xmlns:a16="http://schemas.microsoft.com/office/drawing/2014/main" id="{658AEED1-5CF3-4C4E-A384-04B752602482}"/>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101" name="Freeform: Shape 100">
              <a:extLst>
                <a:ext uri="{FF2B5EF4-FFF2-40B4-BE49-F238E27FC236}">
                  <a16:creationId xmlns:a16="http://schemas.microsoft.com/office/drawing/2014/main" id="{7A3A6943-E639-4508-AA20-5C509DE1D1D9}"/>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102" name="Freeform: Shape 101">
              <a:extLst>
                <a:ext uri="{FF2B5EF4-FFF2-40B4-BE49-F238E27FC236}">
                  <a16:creationId xmlns:a16="http://schemas.microsoft.com/office/drawing/2014/main" id="{23FFCC3F-A24F-4A6D-8E69-A36BA21EDF1A}"/>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103" name="Group 102">
            <a:extLst>
              <a:ext uri="{FF2B5EF4-FFF2-40B4-BE49-F238E27FC236}">
                <a16:creationId xmlns:a16="http://schemas.microsoft.com/office/drawing/2014/main" id="{84EFB1F3-CF38-4175-AA79-C4E89916EB8E}"/>
              </a:ext>
            </a:extLst>
          </p:cNvPr>
          <p:cNvGrpSpPr>
            <a:grpSpLocks noChangeAspect="1"/>
          </p:cNvGrpSpPr>
          <p:nvPr/>
        </p:nvGrpSpPr>
        <p:grpSpPr>
          <a:xfrm>
            <a:off x="9019859" y="2804314"/>
            <a:ext cx="274320" cy="228151"/>
            <a:chOff x="8247513" y="567093"/>
            <a:chExt cx="799958" cy="665320"/>
          </a:xfrm>
          <a:solidFill>
            <a:schemeClr val="bg2"/>
          </a:solidFill>
        </p:grpSpPr>
        <p:sp>
          <p:nvSpPr>
            <p:cNvPr id="104" name="Freeform: Shape 103">
              <a:extLst>
                <a:ext uri="{FF2B5EF4-FFF2-40B4-BE49-F238E27FC236}">
                  <a16:creationId xmlns:a16="http://schemas.microsoft.com/office/drawing/2014/main" id="{B2CAD52C-7D51-421A-BD64-96495A9212D6}"/>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105" name="Freeform: Shape 104">
              <a:extLst>
                <a:ext uri="{FF2B5EF4-FFF2-40B4-BE49-F238E27FC236}">
                  <a16:creationId xmlns:a16="http://schemas.microsoft.com/office/drawing/2014/main" id="{CA9CBD12-3C6C-4364-997E-05D28E97140D}"/>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106" name="Freeform: Shape 105">
              <a:extLst>
                <a:ext uri="{FF2B5EF4-FFF2-40B4-BE49-F238E27FC236}">
                  <a16:creationId xmlns:a16="http://schemas.microsoft.com/office/drawing/2014/main" id="{A6392D16-F2DF-4724-977A-185279B516C8}"/>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107" name="Freeform: Shape 106">
              <a:extLst>
                <a:ext uri="{FF2B5EF4-FFF2-40B4-BE49-F238E27FC236}">
                  <a16:creationId xmlns:a16="http://schemas.microsoft.com/office/drawing/2014/main" id="{2195E0C4-224F-464F-BE6A-DDC9FE817878}"/>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108" name="Freeform: Shape 107">
              <a:extLst>
                <a:ext uri="{FF2B5EF4-FFF2-40B4-BE49-F238E27FC236}">
                  <a16:creationId xmlns:a16="http://schemas.microsoft.com/office/drawing/2014/main" id="{4B503AF2-455D-4BF6-BD0F-9D4CAEBCF66B}"/>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sp>
        <p:nvSpPr>
          <p:cNvPr id="109" name="Freeform: Shape 108">
            <a:extLst>
              <a:ext uri="{FF2B5EF4-FFF2-40B4-BE49-F238E27FC236}">
                <a16:creationId xmlns:a16="http://schemas.microsoft.com/office/drawing/2014/main" id="{F1402FA1-B33C-43D7-B1CF-0BD7096F681A}"/>
              </a:ext>
            </a:extLst>
          </p:cNvPr>
          <p:cNvSpPr/>
          <p:nvPr/>
        </p:nvSpPr>
        <p:spPr>
          <a:xfrm>
            <a:off x="1813431" y="127923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0" name="Freeform: Shape 109">
            <a:extLst>
              <a:ext uri="{FF2B5EF4-FFF2-40B4-BE49-F238E27FC236}">
                <a16:creationId xmlns:a16="http://schemas.microsoft.com/office/drawing/2014/main" id="{214A8BF6-9521-459E-A775-0B6CF1054CA0}"/>
              </a:ext>
            </a:extLst>
          </p:cNvPr>
          <p:cNvSpPr/>
          <p:nvPr/>
        </p:nvSpPr>
        <p:spPr>
          <a:xfrm>
            <a:off x="10352952" y="1473400"/>
            <a:ext cx="190670" cy="19067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1" name="Freeform: Shape 110">
            <a:extLst>
              <a:ext uri="{FF2B5EF4-FFF2-40B4-BE49-F238E27FC236}">
                <a16:creationId xmlns:a16="http://schemas.microsoft.com/office/drawing/2014/main" id="{3550D3E2-49E5-4DA8-8BBE-8322D0A41CF8}"/>
              </a:ext>
            </a:extLst>
          </p:cNvPr>
          <p:cNvSpPr/>
          <p:nvPr/>
        </p:nvSpPr>
        <p:spPr>
          <a:xfrm>
            <a:off x="1108838" y="5835701"/>
            <a:ext cx="164739" cy="1647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2" name="Freeform: Shape 111">
            <a:extLst>
              <a:ext uri="{FF2B5EF4-FFF2-40B4-BE49-F238E27FC236}">
                <a16:creationId xmlns:a16="http://schemas.microsoft.com/office/drawing/2014/main" id="{ECC59E77-6D26-481B-A2C3-65B0CB21AF20}"/>
              </a:ext>
            </a:extLst>
          </p:cNvPr>
          <p:cNvSpPr/>
          <p:nvPr/>
        </p:nvSpPr>
        <p:spPr>
          <a:xfrm>
            <a:off x="7957117" y="653761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3" name="TextBox 112">
            <a:extLst>
              <a:ext uri="{FF2B5EF4-FFF2-40B4-BE49-F238E27FC236}">
                <a16:creationId xmlns:a16="http://schemas.microsoft.com/office/drawing/2014/main" id="{FC76956E-D6E3-451F-9D55-9A1634BCF857}"/>
              </a:ext>
            </a:extLst>
          </p:cNvPr>
          <p:cNvSpPr txBox="1"/>
          <p:nvPr/>
        </p:nvSpPr>
        <p:spPr>
          <a:xfrm>
            <a:off x="4583828" y="1795672"/>
            <a:ext cx="933051" cy="338554"/>
          </a:xfrm>
          <a:prstGeom prst="rect">
            <a:avLst/>
          </a:prstGeom>
          <a:noFill/>
        </p:spPr>
        <p:txBody>
          <a:bodyPr wrap="square" rtlCol="0" anchor="ctr">
            <a:spAutoFit/>
          </a:bodyPr>
          <a:lstStyle/>
          <a:p>
            <a:pPr algn="ctr"/>
            <a:r>
              <a:rPr lang="en-US" sz="1600" b="1" dirty="0">
                <a:solidFill>
                  <a:schemeClr val="bg2"/>
                </a:solidFill>
                <a:latin typeface="+mj-lt"/>
              </a:rPr>
              <a:t>$.23K</a:t>
            </a:r>
            <a:endParaRPr lang="en-ID" sz="1600" b="1" dirty="0">
              <a:solidFill>
                <a:schemeClr val="bg2"/>
              </a:solidFill>
              <a:latin typeface="+mj-lt"/>
            </a:endParaRPr>
          </a:p>
        </p:txBody>
      </p:sp>
      <p:sp>
        <p:nvSpPr>
          <p:cNvPr id="114" name="TextBox 113">
            <a:extLst>
              <a:ext uri="{FF2B5EF4-FFF2-40B4-BE49-F238E27FC236}">
                <a16:creationId xmlns:a16="http://schemas.microsoft.com/office/drawing/2014/main" id="{93135FD2-19C2-4E51-9E46-FC18DEF1BFE3}"/>
              </a:ext>
            </a:extLst>
          </p:cNvPr>
          <p:cNvSpPr txBox="1"/>
          <p:nvPr/>
        </p:nvSpPr>
        <p:spPr>
          <a:xfrm>
            <a:off x="7272527" y="3084379"/>
            <a:ext cx="933051" cy="338554"/>
          </a:xfrm>
          <a:prstGeom prst="rect">
            <a:avLst/>
          </a:prstGeom>
          <a:noFill/>
        </p:spPr>
        <p:txBody>
          <a:bodyPr wrap="square" rtlCol="0" anchor="ctr">
            <a:spAutoFit/>
          </a:bodyPr>
          <a:lstStyle/>
          <a:p>
            <a:pPr algn="ctr"/>
            <a:r>
              <a:rPr lang="en-US" sz="1600" b="1" dirty="0">
                <a:solidFill>
                  <a:schemeClr val="bg2"/>
                </a:solidFill>
                <a:latin typeface="+mj-lt"/>
              </a:rPr>
              <a:t>$.78.2K</a:t>
            </a:r>
            <a:endParaRPr lang="en-ID" sz="1600" b="1" dirty="0">
              <a:solidFill>
                <a:schemeClr val="bg2"/>
              </a:solidFill>
              <a:latin typeface="+mj-lt"/>
            </a:endParaRPr>
          </a:p>
        </p:txBody>
      </p:sp>
      <p:sp>
        <p:nvSpPr>
          <p:cNvPr id="2" name="Title 1">
            <a:extLst>
              <a:ext uri="{FF2B5EF4-FFF2-40B4-BE49-F238E27FC236}">
                <a16:creationId xmlns:a16="http://schemas.microsoft.com/office/drawing/2014/main" id="{6AD15189-6097-422D-AF4E-78AAB84FBDC1}"/>
              </a:ext>
            </a:extLst>
          </p:cNvPr>
          <p:cNvSpPr>
            <a:spLocks noGrp="1"/>
          </p:cNvSpPr>
          <p:nvPr>
            <p:ph type="title"/>
          </p:nvPr>
        </p:nvSpPr>
        <p:spPr/>
        <p:txBody>
          <a:bodyPr/>
          <a:lstStyle/>
          <a:p>
            <a:r>
              <a:rPr lang="en-US" sz="4400" b="1" dirty="0">
                <a:latin typeface="+mj-lt"/>
              </a:rPr>
              <a:t>Our Chart Data</a:t>
            </a:r>
            <a:endParaRPr lang="en-ID" dirty="0"/>
          </a:p>
        </p:txBody>
      </p:sp>
      <p:grpSp>
        <p:nvGrpSpPr>
          <p:cNvPr id="115" name="Group 114">
            <a:extLst>
              <a:ext uri="{FF2B5EF4-FFF2-40B4-BE49-F238E27FC236}">
                <a16:creationId xmlns:a16="http://schemas.microsoft.com/office/drawing/2014/main" id="{13FCAFBB-3A20-4A23-AF8E-4765934FE98D}"/>
              </a:ext>
            </a:extLst>
          </p:cNvPr>
          <p:cNvGrpSpPr/>
          <p:nvPr/>
        </p:nvGrpSpPr>
        <p:grpSpPr>
          <a:xfrm flipH="1">
            <a:off x="11736280" y="6144108"/>
            <a:ext cx="75882" cy="340360"/>
            <a:chOff x="9907480" y="461639"/>
            <a:chExt cx="97654" cy="438014"/>
          </a:xfrm>
        </p:grpSpPr>
        <p:sp>
          <p:nvSpPr>
            <p:cNvPr id="116" name="Oval 115">
              <a:extLst>
                <a:ext uri="{FF2B5EF4-FFF2-40B4-BE49-F238E27FC236}">
                  <a16:creationId xmlns:a16="http://schemas.microsoft.com/office/drawing/2014/main" id="{A9F82301-D3AB-4872-A3B3-C25F7359627A}"/>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17" name="Oval 116">
              <a:extLst>
                <a:ext uri="{FF2B5EF4-FFF2-40B4-BE49-F238E27FC236}">
                  <a16:creationId xmlns:a16="http://schemas.microsoft.com/office/drawing/2014/main" id="{2C5C2E6A-E01F-4B82-B87D-49F2295E2B0F}"/>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18" name="Oval 117">
              <a:extLst>
                <a:ext uri="{FF2B5EF4-FFF2-40B4-BE49-F238E27FC236}">
                  <a16:creationId xmlns:a16="http://schemas.microsoft.com/office/drawing/2014/main" id="{3D690C04-8730-4C52-8716-8FFA3B5B6CE5}"/>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119" name="Group 118">
            <a:extLst>
              <a:ext uri="{FF2B5EF4-FFF2-40B4-BE49-F238E27FC236}">
                <a16:creationId xmlns:a16="http://schemas.microsoft.com/office/drawing/2014/main" id="{3BA11DEE-6D65-4929-8AF7-0EDB52A8759A}"/>
              </a:ext>
            </a:extLst>
          </p:cNvPr>
          <p:cNvGrpSpPr/>
          <p:nvPr/>
        </p:nvGrpSpPr>
        <p:grpSpPr>
          <a:xfrm>
            <a:off x="342656" y="351039"/>
            <a:ext cx="675098" cy="128804"/>
            <a:chOff x="3591836" y="2985608"/>
            <a:chExt cx="4510140" cy="860501"/>
          </a:xfrm>
          <a:solidFill>
            <a:schemeClr val="tx1"/>
          </a:solidFill>
        </p:grpSpPr>
        <p:sp>
          <p:nvSpPr>
            <p:cNvPr id="120" name="Freeform: Shape 119">
              <a:extLst>
                <a:ext uri="{FF2B5EF4-FFF2-40B4-BE49-F238E27FC236}">
                  <a16:creationId xmlns:a16="http://schemas.microsoft.com/office/drawing/2014/main" id="{FC07ECEB-BA5D-4BF6-B64F-F1EEE5EB3973}"/>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121" name="Freeform: Shape 120">
              <a:extLst>
                <a:ext uri="{FF2B5EF4-FFF2-40B4-BE49-F238E27FC236}">
                  <a16:creationId xmlns:a16="http://schemas.microsoft.com/office/drawing/2014/main" id="{C0E523AD-F504-48E7-BC40-1072ABE4DBB0}"/>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122" name="Freeform: Shape 121">
              <a:extLst>
                <a:ext uri="{FF2B5EF4-FFF2-40B4-BE49-F238E27FC236}">
                  <a16:creationId xmlns:a16="http://schemas.microsoft.com/office/drawing/2014/main" id="{BF822D05-A0D4-461F-8697-E9B241D33A67}"/>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123" name="Freeform: Shape 122">
              <a:extLst>
                <a:ext uri="{FF2B5EF4-FFF2-40B4-BE49-F238E27FC236}">
                  <a16:creationId xmlns:a16="http://schemas.microsoft.com/office/drawing/2014/main" id="{5FFB8B04-DFD0-44F2-8537-D1536D4BB523}"/>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124" name="Freeform: Shape 123">
              <a:extLst>
                <a:ext uri="{FF2B5EF4-FFF2-40B4-BE49-F238E27FC236}">
                  <a16:creationId xmlns:a16="http://schemas.microsoft.com/office/drawing/2014/main" id="{53A8DF97-EAB2-4DDD-ACDC-0BB4AD930746}"/>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125" name="Freeform: Shape 124">
              <a:extLst>
                <a:ext uri="{FF2B5EF4-FFF2-40B4-BE49-F238E27FC236}">
                  <a16:creationId xmlns:a16="http://schemas.microsoft.com/office/drawing/2014/main" id="{F1C214B8-037D-420D-B9A6-D6274F2EDFCB}"/>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14430758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19"/>
                                        </p:tgtEl>
                                        <p:attrNameLst>
                                          <p:attrName>style.visibility</p:attrName>
                                        </p:attrNameLst>
                                      </p:cBhvr>
                                      <p:to>
                                        <p:strVal val="visible"/>
                                      </p:to>
                                    </p:set>
                                    <p:animEffect transition="in" filter="wipe(left)">
                                      <p:cBhvr>
                                        <p:cTn id="7" dur="500"/>
                                        <p:tgtEl>
                                          <p:spTgt spid="11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15"/>
                                        </p:tgtEl>
                                        <p:attrNameLst>
                                          <p:attrName>style.visibility</p:attrName>
                                        </p:attrNameLst>
                                      </p:cBhvr>
                                      <p:to>
                                        <p:strVal val="visible"/>
                                      </p:to>
                                    </p:set>
                                    <p:animEffect transition="in" filter="wipe(up)">
                                      <p:cBhvr>
                                        <p:cTn id="11" dur="500"/>
                                        <p:tgtEl>
                                          <p:spTgt spid="11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p:cTn id="19" dur="500" fill="hold"/>
                                        <p:tgtEl>
                                          <p:spTgt spid="18"/>
                                        </p:tgtEl>
                                        <p:attrNameLst>
                                          <p:attrName>ppt_w</p:attrName>
                                        </p:attrNameLst>
                                      </p:cBhvr>
                                      <p:tavLst>
                                        <p:tav tm="0">
                                          <p:val>
                                            <p:fltVal val="0"/>
                                          </p:val>
                                        </p:tav>
                                        <p:tav tm="100000">
                                          <p:val>
                                            <p:strVal val="#ppt_w"/>
                                          </p:val>
                                        </p:tav>
                                      </p:tavLst>
                                    </p:anim>
                                    <p:anim calcmode="lin" valueType="num">
                                      <p:cBhvr>
                                        <p:cTn id="20" dur="500" fill="hold"/>
                                        <p:tgtEl>
                                          <p:spTgt spid="18"/>
                                        </p:tgtEl>
                                        <p:attrNameLst>
                                          <p:attrName>ppt_h</p:attrName>
                                        </p:attrNameLst>
                                      </p:cBhvr>
                                      <p:tavLst>
                                        <p:tav tm="0">
                                          <p:val>
                                            <p:fltVal val="0"/>
                                          </p:val>
                                        </p:tav>
                                        <p:tav tm="100000">
                                          <p:val>
                                            <p:strVal val="#ppt_h"/>
                                          </p:val>
                                        </p:tav>
                                      </p:tavLst>
                                    </p:anim>
                                    <p:animEffect transition="in" filter="fade">
                                      <p:cBhvr>
                                        <p:cTn id="21" dur="500"/>
                                        <p:tgtEl>
                                          <p:spTgt spid="18"/>
                                        </p:tgtEl>
                                      </p:cBhvr>
                                    </p:animEffect>
                                  </p:childTnLst>
                                </p:cTn>
                              </p:par>
                            </p:childTnLst>
                          </p:cTn>
                        </p:par>
                        <p:par>
                          <p:cTn id="22" fill="hold">
                            <p:stCondLst>
                              <p:cond delay="2000"/>
                            </p:stCondLst>
                            <p:childTnLst>
                              <p:par>
                                <p:cTn id="23" presetID="22" presetClass="entr" presetSubtype="4" fill="hold" grpId="0" nodeType="after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wipe(down)">
                                      <p:cBhvr>
                                        <p:cTn id="25" dur="500"/>
                                        <p:tgtEl>
                                          <p:spTgt spid="19"/>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51"/>
                                        </p:tgtEl>
                                        <p:attrNameLst>
                                          <p:attrName>style.visibility</p:attrName>
                                        </p:attrNameLst>
                                      </p:cBhvr>
                                      <p:to>
                                        <p:strVal val="visible"/>
                                      </p:to>
                                    </p:set>
                                    <p:animEffect transition="in" filter="wipe(down)">
                                      <p:cBhvr>
                                        <p:cTn id="28" dur="500"/>
                                        <p:tgtEl>
                                          <p:spTgt spid="51"/>
                                        </p:tgtEl>
                                      </p:cBhvr>
                                    </p:animEffect>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113"/>
                                        </p:tgtEl>
                                        <p:attrNameLst>
                                          <p:attrName>style.visibility</p:attrName>
                                        </p:attrNameLst>
                                      </p:cBhvr>
                                      <p:to>
                                        <p:strVal val="visible"/>
                                      </p:to>
                                    </p:set>
                                    <p:animEffect transition="in" filter="wipe(left)">
                                      <p:cBhvr>
                                        <p:cTn id="32" dur="500"/>
                                        <p:tgtEl>
                                          <p:spTgt spid="113"/>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14"/>
                                        </p:tgtEl>
                                        <p:attrNameLst>
                                          <p:attrName>style.visibility</p:attrName>
                                        </p:attrNameLst>
                                      </p:cBhvr>
                                      <p:to>
                                        <p:strVal val="visible"/>
                                      </p:to>
                                    </p:set>
                                    <p:animEffect transition="in" filter="wipe(left)">
                                      <p:cBhvr>
                                        <p:cTn id="35" dur="500"/>
                                        <p:tgtEl>
                                          <p:spTgt spid="114"/>
                                        </p:tgtEl>
                                      </p:cBhvr>
                                    </p:animEffect>
                                  </p:childTnLst>
                                </p:cTn>
                              </p:par>
                            </p:childTnLst>
                          </p:cTn>
                        </p:par>
                        <p:par>
                          <p:cTn id="36" fill="hold">
                            <p:stCondLst>
                              <p:cond delay="3000"/>
                            </p:stCondLst>
                            <p:childTnLst>
                              <p:par>
                                <p:cTn id="37" presetID="53" presetClass="entr" presetSubtype="16" fill="hold" grpId="0" nodeType="afterEffect">
                                  <p:stCondLst>
                                    <p:cond delay="0"/>
                                  </p:stCondLst>
                                  <p:childTnLst>
                                    <p:set>
                                      <p:cBhvr>
                                        <p:cTn id="38" dur="1" fill="hold">
                                          <p:stCondLst>
                                            <p:cond delay="0"/>
                                          </p:stCondLst>
                                        </p:cTn>
                                        <p:tgtEl>
                                          <p:spTgt spid="70"/>
                                        </p:tgtEl>
                                        <p:attrNameLst>
                                          <p:attrName>style.visibility</p:attrName>
                                        </p:attrNameLst>
                                      </p:cBhvr>
                                      <p:to>
                                        <p:strVal val="visible"/>
                                      </p:to>
                                    </p:set>
                                    <p:anim calcmode="lin" valueType="num">
                                      <p:cBhvr>
                                        <p:cTn id="39" dur="500" fill="hold"/>
                                        <p:tgtEl>
                                          <p:spTgt spid="70"/>
                                        </p:tgtEl>
                                        <p:attrNameLst>
                                          <p:attrName>ppt_w</p:attrName>
                                        </p:attrNameLst>
                                      </p:cBhvr>
                                      <p:tavLst>
                                        <p:tav tm="0">
                                          <p:val>
                                            <p:fltVal val="0"/>
                                          </p:val>
                                        </p:tav>
                                        <p:tav tm="100000">
                                          <p:val>
                                            <p:strVal val="#ppt_w"/>
                                          </p:val>
                                        </p:tav>
                                      </p:tavLst>
                                    </p:anim>
                                    <p:anim calcmode="lin" valueType="num">
                                      <p:cBhvr>
                                        <p:cTn id="40" dur="500" fill="hold"/>
                                        <p:tgtEl>
                                          <p:spTgt spid="70"/>
                                        </p:tgtEl>
                                        <p:attrNameLst>
                                          <p:attrName>ppt_h</p:attrName>
                                        </p:attrNameLst>
                                      </p:cBhvr>
                                      <p:tavLst>
                                        <p:tav tm="0">
                                          <p:val>
                                            <p:fltVal val="0"/>
                                          </p:val>
                                        </p:tav>
                                        <p:tav tm="100000">
                                          <p:val>
                                            <p:strVal val="#ppt_h"/>
                                          </p:val>
                                        </p:tav>
                                      </p:tavLst>
                                    </p:anim>
                                    <p:animEffect transition="in" filter="fade">
                                      <p:cBhvr>
                                        <p:cTn id="41" dur="500"/>
                                        <p:tgtEl>
                                          <p:spTgt spid="70"/>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82"/>
                                        </p:tgtEl>
                                        <p:attrNameLst>
                                          <p:attrName>style.visibility</p:attrName>
                                        </p:attrNameLst>
                                      </p:cBhvr>
                                      <p:to>
                                        <p:strVal val="visible"/>
                                      </p:to>
                                    </p:set>
                                    <p:anim calcmode="lin" valueType="num">
                                      <p:cBhvr>
                                        <p:cTn id="44" dur="500" fill="hold"/>
                                        <p:tgtEl>
                                          <p:spTgt spid="82"/>
                                        </p:tgtEl>
                                        <p:attrNameLst>
                                          <p:attrName>ppt_w</p:attrName>
                                        </p:attrNameLst>
                                      </p:cBhvr>
                                      <p:tavLst>
                                        <p:tav tm="0">
                                          <p:val>
                                            <p:fltVal val="0"/>
                                          </p:val>
                                        </p:tav>
                                        <p:tav tm="100000">
                                          <p:val>
                                            <p:strVal val="#ppt_w"/>
                                          </p:val>
                                        </p:tav>
                                      </p:tavLst>
                                    </p:anim>
                                    <p:anim calcmode="lin" valueType="num">
                                      <p:cBhvr>
                                        <p:cTn id="45" dur="500" fill="hold"/>
                                        <p:tgtEl>
                                          <p:spTgt spid="82"/>
                                        </p:tgtEl>
                                        <p:attrNameLst>
                                          <p:attrName>ppt_h</p:attrName>
                                        </p:attrNameLst>
                                      </p:cBhvr>
                                      <p:tavLst>
                                        <p:tav tm="0">
                                          <p:val>
                                            <p:fltVal val="0"/>
                                          </p:val>
                                        </p:tav>
                                        <p:tav tm="100000">
                                          <p:val>
                                            <p:strVal val="#ppt_h"/>
                                          </p:val>
                                        </p:tav>
                                      </p:tavLst>
                                    </p:anim>
                                    <p:animEffect transition="in" filter="fade">
                                      <p:cBhvr>
                                        <p:cTn id="46" dur="500"/>
                                        <p:tgtEl>
                                          <p:spTgt spid="82"/>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64"/>
                                        </p:tgtEl>
                                        <p:attrNameLst>
                                          <p:attrName>style.visibility</p:attrName>
                                        </p:attrNameLst>
                                      </p:cBhvr>
                                      <p:to>
                                        <p:strVal val="visible"/>
                                      </p:to>
                                    </p:set>
                                    <p:anim calcmode="lin" valueType="num">
                                      <p:cBhvr>
                                        <p:cTn id="49" dur="500" fill="hold"/>
                                        <p:tgtEl>
                                          <p:spTgt spid="64"/>
                                        </p:tgtEl>
                                        <p:attrNameLst>
                                          <p:attrName>ppt_w</p:attrName>
                                        </p:attrNameLst>
                                      </p:cBhvr>
                                      <p:tavLst>
                                        <p:tav tm="0">
                                          <p:val>
                                            <p:fltVal val="0"/>
                                          </p:val>
                                        </p:tav>
                                        <p:tav tm="100000">
                                          <p:val>
                                            <p:strVal val="#ppt_w"/>
                                          </p:val>
                                        </p:tav>
                                      </p:tavLst>
                                    </p:anim>
                                    <p:anim calcmode="lin" valueType="num">
                                      <p:cBhvr>
                                        <p:cTn id="50" dur="500" fill="hold"/>
                                        <p:tgtEl>
                                          <p:spTgt spid="64"/>
                                        </p:tgtEl>
                                        <p:attrNameLst>
                                          <p:attrName>ppt_h</p:attrName>
                                        </p:attrNameLst>
                                      </p:cBhvr>
                                      <p:tavLst>
                                        <p:tav tm="0">
                                          <p:val>
                                            <p:fltVal val="0"/>
                                          </p:val>
                                        </p:tav>
                                        <p:tav tm="100000">
                                          <p:val>
                                            <p:strVal val="#ppt_h"/>
                                          </p:val>
                                        </p:tav>
                                      </p:tavLst>
                                    </p:anim>
                                    <p:animEffect transition="in" filter="fade">
                                      <p:cBhvr>
                                        <p:cTn id="51" dur="500"/>
                                        <p:tgtEl>
                                          <p:spTgt spid="64"/>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67"/>
                                        </p:tgtEl>
                                        <p:attrNameLst>
                                          <p:attrName>style.visibility</p:attrName>
                                        </p:attrNameLst>
                                      </p:cBhvr>
                                      <p:to>
                                        <p:strVal val="visible"/>
                                      </p:to>
                                    </p:set>
                                    <p:anim calcmode="lin" valueType="num">
                                      <p:cBhvr>
                                        <p:cTn id="54" dur="500" fill="hold"/>
                                        <p:tgtEl>
                                          <p:spTgt spid="67"/>
                                        </p:tgtEl>
                                        <p:attrNameLst>
                                          <p:attrName>ppt_w</p:attrName>
                                        </p:attrNameLst>
                                      </p:cBhvr>
                                      <p:tavLst>
                                        <p:tav tm="0">
                                          <p:val>
                                            <p:fltVal val="0"/>
                                          </p:val>
                                        </p:tav>
                                        <p:tav tm="100000">
                                          <p:val>
                                            <p:strVal val="#ppt_w"/>
                                          </p:val>
                                        </p:tav>
                                      </p:tavLst>
                                    </p:anim>
                                    <p:anim calcmode="lin" valueType="num">
                                      <p:cBhvr>
                                        <p:cTn id="55" dur="500" fill="hold"/>
                                        <p:tgtEl>
                                          <p:spTgt spid="67"/>
                                        </p:tgtEl>
                                        <p:attrNameLst>
                                          <p:attrName>ppt_h</p:attrName>
                                        </p:attrNameLst>
                                      </p:cBhvr>
                                      <p:tavLst>
                                        <p:tav tm="0">
                                          <p:val>
                                            <p:fltVal val="0"/>
                                          </p:val>
                                        </p:tav>
                                        <p:tav tm="100000">
                                          <p:val>
                                            <p:strVal val="#ppt_h"/>
                                          </p:val>
                                        </p:tav>
                                      </p:tavLst>
                                    </p:anim>
                                    <p:animEffect transition="in" filter="fade">
                                      <p:cBhvr>
                                        <p:cTn id="56" dur="500"/>
                                        <p:tgtEl>
                                          <p:spTgt spid="67"/>
                                        </p:tgtEl>
                                      </p:cBhvr>
                                    </p:animEffect>
                                  </p:childTnLst>
                                </p:cTn>
                              </p:par>
                            </p:childTnLst>
                          </p:cTn>
                        </p:par>
                        <p:par>
                          <p:cTn id="57" fill="hold">
                            <p:stCondLst>
                              <p:cond delay="3500"/>
                            </p:stCondLst>
                            <p:childTnLst>
                              <p:par>
                                <p:cTn id="58" presetID="53" presetClass="entr" presetSubtype="16" fill="hold" nodeType="afterEffect">
                                  <p:stCondLst>
                                    <p:cond delay="0"/>
                                  </p:stCondLst>
                                  <p:childTnLst>
                                    <p:set>
                                      <p:cBhvr>
                                        <p:cTn id="59" dur="1" fill="hold">
                                          <p:stCondLst>
                                            <p:cond delay="0"/>
                                          </p:stCondLst>
                                        </p:cTn>
                                        <p:tgtEl>
                                          <p:spTgt spid="71"/>
                                        </p:tgtEl>
                                        <p:attrNameLst>
                                          <p:attrName>style.visibility</p:attrName>
                                        </p:attrNameLst>
                                      </p:cBhvr>
                                      <p:to>
                                        <p:strVal val="visible"/>
                                      </p:to>
                                    </p:set>
                                    <p:anim calcmode="lin" valueType="num">
                                      <p:cBhvr>
                                        <p:cTn id="60" dur="500" fill="hold"/>
                                        <p:tgtEl>
                                          <p:spTgt spid="71"/>
                                        </p:tgtEl>
                                        <p:attrNameLst>
                                          <p:attrName>ppt_w</p:attrName>
                                        </p:attrNameLst>
                                      </p:cBhvr>
                                      <p:tavLst>
                                        <p:tav tm="0">
                                          <p:val>
                                            <p:fltVal val="0"/>
                                          </p:val>
                                        </p:tav>
                                        <p:tav tm="100000">
                                          <p:val>
                                            <p:strVal val="#ppt_w"/>
                                          </p:val>
                                        </p:tav>
                                      </p:tavLst>
                                    </p:anim>
                                    <p:anim calcmode="lin" valueType="num">
                                      <p:cBhvr>
                                        <p:cTn id="61" dur="500" fill="hold"/>
                                        <p:tgtEl>
                                          <p:spTgt spid="71"/>
                                        </p:tgtEl>
                                        <p:attrNameLst>
                                          <p:attrName>ppt_h</p:attrName>
                                        </p:attrNameLst>
                                      </p:cBhvr>
                                      <p:tavLst>
                                        <p:tav tm="0">
                                          <p:val>
                                            <p:fltVal val="0"/>
                                          </p:val>
                                        </p:tav>
                                        <p:tav tm="100000">
                                          <p:val>
                                            <p:strVal val="#ppt_h"/>
                                          </p:val>
                                        </p:tav>
                                      </p:tavLst>
                                    </p:anim>
                                    <p:animEffect transition="in" filter="fade">
                                      <p:cBhvr>
                                        <p:cTn id="62" dur="500"/>
                                        <p:tgtEl>
                                          <p:spTgt spid="71"/>
                                        </p:tgtEl>
                                      </p:cBhvr>
                                    </p:animEffect>
                                  </p:childTnLst>
                                </p:cTn>
                              </p:par>
                              <p:par>
                                <p:cTn id="63" presetID="53" presetClass="entr" presetSubtype="16" fill="hold" nodeType="withEffect">
                                  <p:stCondLst>
                                    <p:cond delay="0"/>
                                  </p:stCondLst>
                                  <p:childTnLst>
                                    <p:set>
                                      <p:cBhvr>
                                        <p:cTn id="64" dur="1" fill="hold">
                                          <p:stCondLst>
                                            <p:cond delay="0"/>
                                          </p:stCondLst>
                                        </p:cTn>
                                        <p:tgtEl>
                                          <p:spTgt spid="87"/>
                                        </p:tgtEl>
                                        <p:attrNameLst>
                                          <p:attrName>style.visibility</p:attrName>
                                        </p:attrNameLst>
                                      </p:cBhvr>
                                      <p:to>
                                        <p:strVal val="visible"/>
                                      </p:to>
                                    </p:set>
                                    <p:anim calcmode="lin" valueType="num">
                                      <p:cBhvr>
                                        <p:cTn id="65" dur="500" fill="hold"/>
                                        <p:tgtEl>
                                          <p:spTgt spid="87"/>
                                        </p:tgtEl>
                                        <p:attrNameLst>
                                          <p:attrName>ppt_w</p:attrName>
                                        </p:attrNameLst>
                                      </p:cBhvr>
                                      <p:tavLst>
                                        <p:tav tm="0">
                                          <p:val>
                                            <p:fltVal val="0"/>
                                          </p:val>
                                        </p:tav>
                                        <p:tav tm="100000">
                                          <p:val>
                                            <p:strVal val="#ppt_w"/>
                                          </p:val>
                                        </p:tav>
                                      </p:tavLst>
                                    </p:anim>
                                    <p:anim calcmode="lin" valueType="num">
                                      <p:cBhvr>
                                        <p:cTn id="66" dur="500" fill="hold"/>
                                        <p:tgtEl>
                                          <p:spTgt spid="87"/>
                                        </p:tgtEl>
                                        <p:attrNameLst>
                                          <p:attrName>ppt_h</p:attrName>
                                        </p:attrNameLst>
                                      </p:cBhvr>
                                      <p:tavLst>
                                        <p:tav tm="0">
                                          <p:val>
                                            <p:fltVal val="0"/>
                                          </p:val>
                                        </p:tav>
                                        <p:tav tm="100000">
                                          <p:val>
                                            <p:strVal val="#ppt_h"/>
                                          </p:val>
                                        </p:tav>
                                      </p:tavLst>
                                    </p:anim>
                                    <p:animEffect transition="in" filter="fade">
                                      <p:cBhvr>
                                        <p:cTn id="67" dur="500"/>
                                        <p:tgtEl>
                                          <p:spTgt spid="87"/>
                                        </p:tgtEl>
                                      </p:cBhvr>
                                    </p:animEffect>
                                  </p:childTnLst>
                                </p:cTn>
                              </p:par>
                              <p:par>
                                <p:cTn id="68" presetID="53" presetClass="entr" presetSubtype="16" fill="hold" nodeType="withEffect">
                                  <p:stCondLst>
                                    <p:cond delay="0"/>
                                  </p:stCondLst>
                                  <p:childTnLst>
                                    <p:set>
                                      <p:cBhvr>
                                        <p:cTn id="69" dur="1" fill="hold">
                                          <p:stCondLst>
                                            <p:cond delay="0"/>
                                          </p:stCondLst>
                                        </p:cTn>
                                        <p:tgtEl>
                                          <p:spTgt spid="103"/>
                                        </p:tgtEl>
                                        <p:attrNameLst>
                                          <p:attrName>style.visibility</p:attrName>
                                        </p:attrNameLst>
                                      </p:cBhvr>
                                      <p:to>
                                        <p:strVal val="visible"/>
                                      </p:to>
                                    </p:set>
                                    <p:anim calcmode="lin" valueType="num">
                                      <p:cBhvr>
                                        <p:cTn id="70" dur="500" fill="hold"/>
                                        <p:tgtEl>
                                          <p:spTgt spid="103"/>
                                        </p:tgtEl>
                                        <p:attrNameLst>
                                          <p:attrName>ppt_w</p:attrName>
                                        </p:attrNameLst>
                                      </p:cBhvr>
                                      <p:tavLst>
                                        <p:tav tm="0">
                                          <p:val>
                                            <p:fltVal val="0"/>
                                          </p:val>
                                        </p:tav>
                                        <p:tav tm="100000">
                                          <p:val>
                                            <p:strVal val="#ppt_w"/>
                                          </p:val>
                                        </p:tav>
                                      </p:tavLst>
                                    </p:anim>
                                    <p:anim calcmode="lin" valueType="num">
                                      <p:cBhvr>
                                        <p:cTn id="71" dur="500" fill="hold"/>
                                        <p:tgtEl>
                                          <p:spTgt spid="103"/>
                                        </p:tgtEl>
                                        <p:attrNameLst>
                                          <p:attrName>ppt_h</p:attrName>
                                        </p:attrNameLst>
                                      </p:cBhvr>
                                      <p:tavLst>
                                        <p:tav tm="0">
                                          <p:val>
                                            <p:fltVal val="0"/>
                                          </p:val>
                                        </p:tav>
                                        <p:tav tm="100000">
                                          <p:val>
                                            <p:strVal val="#ppt_h"/>
                                          </p:val>
                                        </p:tav>
                                      </p:tavLst>
                                    </p:anim>
                                    <p:animEffect transition="in" filter="fade">
                                      <p:cBhvr>
                                        <p:cTn id="72" dur="500"/>
                                        <p:tgtEl>
                                          <p:spTgt spid="103"/>
                                        </p:tgtEl>
                                      </p:cBhvr>
                                    </p:animEffect>
                                  </p:childTnLst>
                                </p:cTn>
                              </p:par>
                              <p:par>
                                <p:cTn id="73" presetID="53" presetClass="entr" presetSubtype="16" fill="hold" nodeType="withEffect">
                                  <p:stCondLst>
                                    <p:cond delay="0"/>
                                  </p:stCondLst>
                                  <p:childTnLst>
                                    <p:set>
                                      <p:cBhvr>
                                        <p:cTn id="74" dur="1" fill="hold">
                                          <p:stCondLst>
                                            <p:cond delay="0"/>
                                          </p:stCondLst>
                                        </p:cTn>
                                        <p:tgtEl>
                                          <p:spTgt spid="95"/>
                                        </p:tgtEl>
                                        <p:attrNameLst>
                                          <p:attrName>style.visibility</p:attrName>
                                        </p:attrNameLst>
                                      </p:cBhvr>
                                      <p:to>
                                        <p:strVal val="visible"/>
                                      </p:to>
                                    </p:set>
                                    <p:anim calcmode="lin" valueType="num">
                                      <p:cBhvr>
                                        <p:cTn id="75" dur="500" fill="hold"/>
                                        <p:tgtEl>
                                          <p:spTgt spid="95"/>
                                        </p:tgtEl>
                                        <p:attrNameLst>
                                          <p:attrName>ppt_w</p:attrName>
                                        </p:attrNameLst>
                                      </p:cBhvr>
                                      <p:tavLst>
                                        <p:tav tm="0">
                                          <p:val>
                                            <p:fltVal val="0"/>
                                          </p:val>
                                        </p:tav>
                                        <p:tav tm="100000">
                                          <p:val>
                                            <p:strVal val="#ppt_w"/>
                                          </p:val>
                                        </p:tav>
                                      </p:tavLst>
                                    </p:anim>
                                    <p:anim calcmode="lin" valueType="num">
                                      <p:cBhvr>
                                        <p:cTn id="76" dur="500" fill="hold"/>
                                        <p:tgtEl>
                                          <p:spTgt spid="95"/>
                                        </p:tgtEl>
                                        <p:attrNameLst>
                                          <p:attrName>ppt_h</p:attrName>
                                        </p:attrNameLst>
                                      </p:cBhvr>
                                      <p:tavLst>
                                        <p:tav tm="0">
                                          <p:val>
                                            <p:fltVal val="0"/>
                                          </p:val>
                                        </p:tav>
                                        <p:tav tm="100000">
                                          <p:val>
                                            <p:strVal val="#ppt_h"/>
                                          </p:val>
                                        </p:tav>
                                      </p:tavLst>
                                    </p:anim>
                                    <p:animEffect transition="in" filter="fade">
                                      <p:cBhvr>
                                        <p:cTn id="77" dur="500"/>
                                        <p:tgtEl>
                                          <p:spTgt spid="95"/>
                                        </p:tgtEl>
                                      </p:cBhvr>
                                    </p:animEffect>
                                  </p:childTnLst>
                                </p:cTn>
                              </p:par>
                            </p:childTnLst>
                          </p:cTn>
                        </p:par>
                        <p:par>
                          <p:cTn id="78" fill="hold">
                            <p:stCondLst>
                              <p:cond delay="4000"/>
                            </p:stCondLst>
                            <p:childTnLst>
                              <p:par>
                                <p:cTn id="79" presetID="22" presetClass="entr" presetSubtype="2" fill="hold" grpId="0" nodeType="afterEffect">
                                  <p:stCondLst>
                                    <p:cond delay="0"/>
                                  </p:stCondLst>
                                  <p:childTnLst>
                                    <p:set>
                                      <p:cBhvr>
                                        <p:cTn id="80" dur="1" fill="hold">
                                          <p:stCondLst>
                                            <p:cond delay="0"/>
                                          </p:stCondLst>
                                        </p:cTn>
                                        <p:tgtEl>
                                          <p:spTgt spid="84"/>
                                        </p:tgtEl>
                                        <p:attrNameLst>
                                          <p:attrName>style.visibility</p:attrName>
                                        </p:attrNameLst>
                                      </p:cBhvr>
                                      <p:to>
                                        <p:strVal val="visible"/>
                                      </p:to>
                                    </p:set>
                                    <p:animEffect transition="in" filter="wipe(right)">
                                      <p:cBhvr>
                                        <p:cTn id="81" dur="500"/>
                                        <p:tgtEl>
                                          <p:spTgt spid="84"/>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66"/>
                                        </p:tgtEl>
                                        <p:attrNameLst>
                                          <p:attrName>style.visibility</p:attrName>
                                        </p:attrNameLst>
                                      </p:cBhvr>
                                      <p:to>
                                        <p:strVal val="visible"/>
                                      </p:to>
                                    </p:set>
                                    <p:animEffect transition="in" filter="wipe(left)">
                                      <p:cBhvr>
                                        <p:cTn id="84" dur="500"/>
                                        <p:tgtEl>
                                          <p:spTgt spid="66"/>
                                        </p:tgtEl>
                                      </p:cBhvr>
                                    </p:animEffect>
                                  </p:childTnLst>
                                </p:cTn>
                              </p:par>
                              <p:par>
                                <p:cTn id="85" presetID="22" presetClass="entr" presetSubtype="2" fill="hold" grpId="0" nodeType="withEffect">
                                  <p:stCondLst>
                                    <p:cond delay="0"/>
                                  </p:stCondLst>
                                  <p:childTnLst>
                                    <p:set>
                                      <p:cBhvr>
                                        <p:cTn id="86" dur="1" fill="hold">
                                          <p:stCondLst>
                                            <p:cond delay="0"/>
                                          </p:stCondLst>
                                        </p:cTn>
                                        <p:tgtEl>
                                          <p:spTgt spid="86"/>
                                        </p:tgtEl>
                                        <p:attrNameLst>
                                          <p:attrName>style.visibility</p:attrName>
                                        </p:attrNameLst>
                                      </p:cBhvr>
                                      <p:to>
                                        <p:strVal val="visible"/>
                                      </p:to>
                                    </p:set>
                                    <p:animEffect transition="in" filter="wipe(right)">
                                      <p:cBhvr>
                                        <p:cTn id="87" dur="500"/>
                                        <p:tgtEl>
                                          <p:spTgt spid="86"/>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69"/>
                                        </p:tgtEl>
                                        <p:attrNameLst>
                                          <p:attrName>style.visibility</p:attrName>
                                        </p:attrNameLst>
                                      </p:cBhvr>
                                      <p:to>
                                        <p:strVal val="visible"/>
                                      </p:to>
                                    </p:set>
                                    <p:animEffect transition="in" filter="wipe(left)">
                                      <p:cBhvr>
                                        <p:cTn id="90" dur="500"/>
                                        <p:tgtEl>
                                          <p:spTgt spid="69"/>
                                        </p:tgtEl>
                                      </p:cBhvr>
                                    </p:animEffect>
                                  </p:childTnLst>
                                </p:cTn>
                              </p:par>
                            </p:childTnLst>
                          </p:cTn>
                        </p:par>
                        <p:par>
                          <p:cTn id="91" fill="hold">
                            <p:stCondLst>
                              <p:cond delay="4500"/>
                            </p:stCondLst>
                            <p:childTnLst>
                              <p:par>
                                <p:cTn id="92" presetID="22" presetClass="entr" presetSubtype="2" fill="hold" grpId="0" nodeType="afterEffect">
                                  <p:stCondLst>
                                    <p:cond delay="0"/>
                                  </p:stCondLst>
                                  <p:childTnLst>
                                    <p:set>
                                      <p:cBhvr>
                                        <p:cTn id="93" dur="1" fill="hold">
                                          <p:stCondLst>
                                            <p:cond delay="0"/>
                                          </p:stCondLst>
                                        </p:cTn>
                                        <p:tgtEl>
                                          <p:spTgt spid="83"/>
                                        </p:tgtEl>
                                        <p:attrNameLst>
                                          <p:attrName>style.visibility</p:attrName>
                                        </p:attrNameLst>
                                      </p:cBhvr>
                                      <p:to>
                                        <p:strVal val="visible"/>
                                      </p:to>
                                    </p:set>
                                    <p:animEffect transition="in" filter="wipe(right)">
                                      <p:cBhvr>
                                        <p:cTn id="94" dur="500"/>
                                        <p:tgtEl>
                                          <p:spTgt spid="83"/>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65"/>
                                        </p:tgtEl>
                                        <p:attrNameLst>
                                          <p:attrName>style.visibility</p:attrName>
                                        </p:attrNameLst>
                                      </p:cBhvr>
                                      <p:to>
                                        <p:strVal val="visible"/>
                                      </p:to>
                                    </p:set>
                                    <p:animEffect transition="in" filter="wipe(left)">
                                      <p:cBhvr>
                                        <p:cTn id="97" dur="500"/>
                                        <p:tgtEl>
                                          <p:spTgt spid="65"/>
                                        </p:tgtEl>
                                      </p:cBhvr>
                                    </p:animEffect>
                                  </p:childTnLst>
                                </p:cTn>
                              </p:par>
                              <p:par>
                                <p:cTn id="98" presetID="22" presetClass="entr" presetSubtype="2" fill="hold" grpId="0" nodeType="withEffect">
                                  <p:stCondLst>
                                    <p:cond delay="0"/>
                                  </p:stCondLst>
                                  <p:childTnLst>
                                    <p:set>
                                      <p:cBhvr>
                                        <p:cTn id="99" dur="1" fill="hold">
                                          <p:stCondLst>
                                            <p:cond delay="0"/>
                                          </p:stCondLst>
                                        </p:cTn>
                                        <p:tgtEl>
                                          <p:spTgt spid="85"/>
                                        </p:tgtEl>
                                        <p:attrNameLst>
                                          <p:attrName>style.visibility</p:attrName>
                                        </p:attrNameLst>
                                      </p:cBhvr>
                                      <p:to>
                                        <p:strVal val="visible"/>
                                      </p:to>
                                    </p:set>
                                    <p:animEffect transition="in" filter="wipe(right)">
                                      <p:cBhvr>
                                        <p:cTn id="100" dur="500"/>
                                        <p:tgtEl>
                                          <p:spTgt spid="85"/>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68"/>
                                        </p:tgtEl>
                                        <p:attrNameLst>
                                          <p:attrName>style.visibility</p:attrName>
                                        </p:attrNameLst>
                                      </p:cBhvr>
                                      <p:to>
                                        <p:strVal val="visible"/>
                                      </p:to>
                                    </p:set>
                                    <p:animEffect transition="in" filter="wipe(left)">
                                      <p:cBhvr>
                                        <p:cTn id="103" dur="500"/>
                                        <p:tgtEl>
                                          <p:spTgt spid="68"/>
                                        </p:tgtEl>
                                      </p:cBhvr>
                                    </p:animEffect>
                                  </p:childTnLst>
                                </p:cTn>
                              </p:par>
                            </p:childTnLst>
                          </p:cTn>
                        </p:par>
                        <p:par>
                          <p:cTn id="104" fill="hold">
                            <p:stCondLst>
                              <p:cond delay="5000"/>
                            </p:stCondLst>
                            <p:childTnLst>
                              <p:par>
                                <p:cTn id="105" presetID="22" presetClass="entr" presetSubtype="1" fill="hold" grpId="0" nodeType="afterEffect">
                                  <p:stCondLst>
                                    <p:cond delay="0"/>
                                  </p:stCondLst>
                                  <p:childTnLst>
                                    <p:set>
                                      <p:cBhvr>
                                        <p:cTn id="106" dur="1" fill="hold">
                                          <p:stCondLst>
                                            <p:cond delay="0"/>
                                          </p:stCondLst>
                                        </p:cTn>
                                        <p:tgtEl>
                                          <p:spTgt spid="50"/>
                                        </p:tgtEl>
                                        <p:attrNameLst>
                                          <p:attrName>style.visibility</p:attrName>
                                        </p:attrNameLst>
                                      </p:cBhvr>
                                      <p:to>
                                        <p:strVal val="visible"/>
                                      </p:to>
                                    </p:set>
                                    <p:animEffect transition="in" filter="wipe(up)">
                                      <p:cBhvr>
                                        <p:cTn id="107" dur="500"/>
                                        <p:tgtEl>
                                          <p:spTgt spid="50"/>
                                        </p:tgtEl>
                                      </p:cBhvr>
                                    </p:animEffect>
                                  </p:childTnLst>
                                </p:cTn>
                              </p:par>
                            </p:childTnLst>
                          </p:cTn>
                        </p:par>
                        <p:par>
                          <p:cTn id="108" fill="hold">
                            <p:stCondLst>
                              <p:cond delay="5500"/>
                            </p:stCondLst>
                            <p:childTnLst>
                              <p:par>
                                <p:cTn id="109" presetID="10" presetClass="entr" presetSubtype="0" fill="hold" grpId="0" nodeType="afterEffect">
                                  <p:stCondLst>
                                    <p:cond delay="0"/>
                                  </p:stCondLst>
                                  <p:childTnLst>
                                    <p:set>
                                      <p:cBhvr>
                                        <p:cTn id="110" dur="1" fill="hold">
                                          <p:stCondLst>
                                            <p:cond delay="0"/>
                                          </p:stCondLst>
                                        </p:cTn>
                                        <p:tgtEl>
                                          <p:spTgt spid="112"/>
                                        </p:tgtEl>
                                        <p:attrNameLst>
                                          <p:attrName>style.visibility</p:attrName>
                                        </p:attrNameLst>
                                      </p:cBhvr>
                                      <p:to>
                                        <p:strVal val="visible"/>
                                      </p:to>
                                    </p:set>
                                    <p:animEffect transition="in" filter="fade">
                                      <p:cBhvr>
                                        <p:cTn id="111" dur="500"/>
                                        <p:tgtEl>
                                          <p:spTgt spid="112"/>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11"/>
                                        </p:tgtEl>
                                        <p:attrNameLst>
                                          <p:attrName>style.visibility</p:attrName>
                                        </p:attrNameLst>
                                      </p:cBhvr>
                                      <p:to>
                                        <p:strVal val="visible"/>
                                      </p:to>
                                    </p:set>
                                    <p:animEffect transition="in" filter="fade">
                                      <p:cBhvr>
                                        <p:cTn id="114" dur="500"/>
                                        <p:tgtEl>
                                          <p:spTgt spid="111"/>
                                        </p:tgtEl>
                                      </p:cBhvr>
                                    </p:animEffect>
                                  </p:childTnLst>
                                </p:cTn>
                              </p:par>
                              <p:par>
                                <p:cTn id="115" presetID="10" presetClass="entr" presetSubtype="0" fill="hold" grpId="0" nodeType="withEffect">
                                  <p:stCondLst>
                                    <p:cond delay="0"/>
                                  </p:stCondLst>
                                  <p:childTnLst>
                                    <p:set>
                                      <p:cBhvr>
                                        <p:cTn id="116" dur="1" fill="hold">
                                          <p:stCondLst>
                                            <p:cond delay="0"/>
                                          </p:stCondLst>
                                        </p:cTn>
                                        <p:tgtEl>
                                          <p:spTgt spid="109"/>
                                        </p:tgtEl>
                                        <p:attrNameLst>
                                          <p:attrName>style.visibility</p:attrName>
                                        </p:attrNameLst>
                                      </p:cBhvr>
                                      <p:to>
                                        <p:strVal val="visible"/>
                                      </p:to>
                                    </p:set>
                                    <p:animEffect transition="in" filter="fade">
                                      <p:cBhvr>
                                        <p:cTn id="117" dur="500"/>
                                        <p:tgtEl>
                                          <p:spTgt spid="109"/>
                                        </p:tgtEl>
                                      </p:cBhvr>
                                    </p:animEffect>
                                  </p:childTnLst>
                                </p:cTn>
                              </p:par>
                              <p:par>
                                <p:cTn id="118" presetID="10" presetClass="entr" presetSubtype="0" fill="hold" grpId="0" nodeType="withEffect">
                                  <p:stCondLst>
                                    <p:cond delay="0"/>
                                  </p:stCondLst>
                                  <p:childTnLst>
                                    <p:set>
                                      <p:cBhvr>
                                        <p:cTn id="119" dur="1" fill="hold">
                                          <p:stCondLst>
                                            <p:cond delay="0"/>
                                          </p:stCondLst>
                                        </p:cTn>
                                        <p:tgtEl>
                                          <p:spTgt spid="110"/>
                                        </p:tgtEl>
                                        <p:attrNameLst>
                                          <p:attrName>style.visibility</p:attrName>
                                        </p:attrNameLst>
                                      </p:cBhvr>
                                      <p:to>
                                        <p:strVal val="visible"/>
                                      </p:to>
                                    </p:set>
                                    <p:animEffect transition="in" filter="fade">
                                      <p:cBhvr>
                                        <p:cTn id="120" dur="500"/>
                                        <p:tgtEl>
                                          <p:spTgt spid="1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8" grpId="0">
        <p:bldAsOne/>
      </p:bldGraphic>
      <p:bldP spid="19" grpId="0" animBg="1"/>
      <p:bldP spid="50" grpId="0"/>
      <p:bldP spid="51" grpId="0" animBg="1"/>
      <p:bldP spid="64" grpId="0" animBg="1"/>
      <p:bldP spid="65" grpId="0"/>
      <p:bldP spid="66" grpId="0"/>
      <p:bldP spid="67" grpId="0" animBg="1"/>
      <p:bldP spid="68" grpId="0"/>
      <p:bldP spid="69" grpId="0"/>
      <p:bldP spid="70" grpId="0" animBg="1"/>
      <p:bldP spid="82" grpId="0" animBg="1"/>
      <p:bldP spid="83" grpId="0"/>
      <p:bldP spid="84" grpId="0"/>
      <p:bldP spid="85" grpId="0"/>
      <p:bldP spid="86" grpId="0"/>
      <p:bldP spid="109" grpId="0" animBg="1"/>
      <p:bldP spid="110" grpId="0" animBg="1"/>
      <p:bldP spid="111" grpId="0" animBg="1"/>
      <p:bldP spid="112" grpId="0" animBg="1"/>
      <p:bldP spid="113" grpId="0"/>
      <p:bldP spid="114" grpId="0"/>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4" name="Freeform: Shape 493">
            <a:extLst>
              <a:ext uri="{FF2B5EF4-FFF2-40B4-BE49-F238E27FC236}">
                <a16:creationId xmlns:a16="http://schemas.microsoft.com/office/drawing/2014/main" id="{BCB0E9CD-1620-47FF-BDD1-4A1E8FE1C4E2}"/>
              </a:ext>
            </a:extLst>
          </p:cNvPr>
          <p:cNvSpPr/>
          <p:nvPr/>
        </p:nvSpPr>
        <p:spPr>
          <a:xfrm>
            <a:off x="1813431" y="127923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95" name="Freeform: Shape 494">
            <a:extLst>
              <a:ext uri="{FF2B5EF4-FFF2-40B4-BE49-F238E27FC236}">
                <a16:creationId xmlns:a16="http://schemas.microsoft.com/office/drawing/2014/main" id="{6EC332B6-02CD-4938-AC54-BAD259987C91}"/>
              </a:ext>
            </a:extLst>
          </p:cNvPr>
          <p:cNvSpPr/>
          <p:nvPr/>
        </p:nvSpPr>
        <p:spPr>
          <a:xfrm>
            <a:off x="10352952" y="1473400"/>
            <a:ext cx="190670" cy="19067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96" name="Freeform: Shape 495">
            <a:extLst>
              <a:ext uri="{FF2B5EF4-FFF2-40B4-BE49-F238E27FC236}">
                <a16:creationId xmlns:a16="http://schemas.microsoft.com/office/drawing/2014/main" id="{309901CC-E31D-48AE-A173-9A5E8A1BF138}"/>
              </a:ext>
            </a:extLst>
          </p:cNvPr>
          <p:cNvSpPr/>
          <p:nvPr/>
        </p:nvSpPr>
        <p:spPr>
          <a:xfrm>
            <a:off x="1108838" y="5835701"/>
            <a:ext cx="164739" cy="1647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97" name="Freeform: Shape 496">
            <a:extLst>
              <a:ext uri="{FF2B5EF4-FFF2-40B4-BE49-F238E27FC236}">
                <a16:creationId xmlns:a16="http://schemas.microsoft.com/office/drawing/2014/main" id="{29BEF2BF-4005-4BDD-8514-FB83AD813023}"/>
              </a:ext>
            </a:extLst>
          </p:cNvPr>
          <p:cNvSpPr/>
          <p:nvPr/>
        </p:nvSpPr>
        <p:spPr>
          <a:xfrm>
            <a:off x="7957117" y="653761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48" name="Group 47">
            <a:extLst>
              <a:ext uri="{FF2B5EF4-FFF2-40B4-BE49-F238E27FC236}">
                <a16:creationId xmlns:a16="http://schemas.microsoft.com/office/drawing/2014/main" id="{B9655A92-87D0-475E-8A65-6CB9DEB372AC}"/>
              </a:ext>
            </a:extLst>
          </p:cNvPr>
          <p:cNvGrpSpPr/>
          <p:nvPr/>
        </p:nvGrpSpPr>
        <p:grpSpPr>
          <a:xfrm>
            <a:off x="265484" y="2116457"/>
            <a:ext cx="6275405" cy="3691741"/>
            <a:chOff x="3551238" y="4219575"/>
            <a:chExt cx="3605213" cy="2120901"/>
          </a:xfrm>
          <a:solidFill>
            <a:schemeClr val="bg2">
              <a:lumMod val="85000"/>
              <a:alpha val="50000"/>
            </a:schemeClr>
          </a:solidFill>
        </p:grpSpPr>
        <p:grpSp>
          <p:nvGrpSpPr>
            <p:cNvPr id="49" name="Group 412">
              <a:extLst>
                <a:ext uri="{FF2B5EF4-FFF2-40B4-BE49-F238E27FC236}">
                  <a16:creationId xmlns:a16="http://schemas.microsoft.com/office/drawing/2014/main" id="{9ADD8210-DC1B-4BB2-8E2B-9D6AFA85B983}"/>
                </a:ext>
              </a:extLst>
            </p:cNvPr>
            <p:cNvGrpSpPr>
              <a:grpSpLocks/>
            </p:cNvGrpSpPr>
            <p:nvPr/>
          </p:nvGrpSpPr>
          <p:grpSpPr bwMode="auto">
            <a:xfrm>
              <a:off x="3551238" y="4219575"/>
              <a:ext cx="3605213" cy="2120901"/>
              <a:chOff x="2237" y="2658"/>
              <a:chExt cx="2271" cy="1336"/>
            </a:xfrm>
            <a:grpFill/>
          </p:grpSpPr>
          <p:sp>
            <p:nvSpPr>
              <p:cNvPr id="282" name="Freeform 212">
                <a:extLst>
                  <a:ext uri="{FF2B5EF4-FFF2-40B4-BE49-F238E27FC236}">
                    <a16:creationId xmlns:a16="http://schemas.microsoft.com/office/drawing/2014/main" id="{AA00F1B3-7DB8-40FD-B82D-54A884CA0F0E}"/>
                  </a:ext>
                </a:extLst>
              </p:cNvPr>
              <p:cNvSpPr>
                <a:spLocks noEditPoints="1"/>
              </p:cNvSpPr>
              <p:nvPr/>
            </p:nvSpPr>
            <p:spPr bwMode="auto">
              <a:xfrm>
                <a:off x="3188" y="2743"/>
                <a:ext cx="1187" cy="1050"/>
              </a:xfrm>
              <a:custGeom>
                <a:avLst/>
                <a:gdLst>
                  <a:gd name="T0" fmla="*/ 1599 w 2327"/>
                  <a:gd name="T1" fmla="*/ 1383 h 2063"/>
                  <a:gd name="T2" fmla="*/ 1730 w 2327"/>
                  <a:gd name="T3" fmla="*/ 1266 h 2063"/>
                  <a:gd name="T4" fmla="*/ 1848 w 2327"/>
                  <a:gd name="T5" fmla="*/ 1073 h 2063"/>
                  <a:gd name="T6" fmla="*/ 1856 w 2327"/>
                  <a:gd name="T7" fmla="*/ 937 h 2063"/>
                  <a:gd name="T8" fmla="*/ 1993 w 2327"/>
                  <a:gd name="T9" fmla="*/ 806 h 2063"/>
                  <a:gd name="T10" fmla="*/ 1994 w 2327"/>
                  <a:gd name="T11" fmla="*/ 601 h 2063"/>
                  <a:gd name="T12" fmla="*/ 1937 w 2327"/>
                  <a:gd name="T13" fmla="*/ 467 h 2063"/>
                  <a:gd name="T14" fmla="*/ 2135 w 2327"/>
                  <a:gd name="T15" fmla="*/ 339 h 2063"/>
                  <a:gd name="T16" fmla="*/ 2224 w 2327"/>
                  <a:gd name="T17" fmla="*/ 546 h 2063"/>
                  <a:gd name="T18" fmla="*/ 2242 w 2327"/>
                  <a:gd name="T19" fmla="*/ 369 h 2063"/>
                  <a:gd name="T20" fmla="*/ 2266 w 2327"/>
                  <a:gd name="T21" fmla="*/ 132 h 2063"/>
                  <a:gd name="T22" fmla="*/ 2138 w 2327"/>
                  <a:gd name="T23" fmla="*/ 32 h 2063"/>
                  <a:gd name="T24" fmla="*/ 1809 w 2327"/>
                  <a:gd name="T25" fmla="*/ 76 h 2063"/>
                  <a:gd name="T26" fmla="*/ 1627 w 2327"/>
                  <a:gd name="T27" fmla="*/ 125 h 2063"/>
                  <a:gd name="T28" fmla="*/ 1435 w 2327"/>
                  <a:gd name="T29" fmla="*/ 121 h 2063"/>
                  <a:gd name="T30" fmla="*/ 1326 w 2327"/>
                  <a:gd name="T31" fmla="*/ 61 h 2063"/>
                  <a:gd name="T32" fmla="*/ 1125 w 2327"/>
                  <a:gd name="T33" fmla="*/ 89 h 2063"/>
                  <a:gd name="T34" fmla="*/ 1095 w 2327"/>
                  <a:gd name="T35" fmla="*/ 293 h 2063"/>
                  <a:gd name="T36" fmla="*/ 994 w 2327"/>
                  <a:gd name="T37" fmla="*/ 260 h 2063"/>
                  <a:gd name="T38" fmla="*/ 981 w 2327"/>
                  <a:gd name="T39" fmla="*/ 299 h 2063"/>
                  <a:gd name="T40" fmla="*/ 872 w 2327"/>
                  <a:gd name="T41" fmla="*/ 394 h 2063"/>
                  <a:gd name="T42" fmla="*/ 688 w 2327"/>
                  <a:gd name="T43" fmla="*/ 467 h 2063"/>
                  <a:gd name="T44" fmla="*/ 680 w 2327"/>
                  <a:gd name="T45" fmla="*/ 443 h 2063"/>
                  <a:gd name="T46" fmla="*/ 467 w 2327"/>
                  <a:gd name="T47" fmla="*/ 369 h 2063"/>
                  <a:gd name="T48" fmla="*/ 393 w 2327"/>
                  <a:gd name="T49" fmla="*/ 417 h 2063"/>
                  <a:gd name="T50" fmla="*/ 310 w 2327"/>
                  <a:gd name="T51" fmla="*/ 562 h 2063"/>
                  <a:gd name="T52" fmla="*/ 430 w 2327"/>
                  <a:gd name="T53" fmla="*/ 692 h 2063"/>
                  <a:gd name="T54" fmla="*/ 484 w 2327"/>
                  <a:gd name="T55" fmla="*/ 614 h 2063"/>
                  <a:gd name="T56" fmla="*/ 454 w 2327"/>
                  <a:gd name="T57" fmla="*/ 733 h 2063"/>
                  <a:gd name="T58" fmla="*/ 328 w 2327"/>
                  <a:gd name="T59" fmla="*/ 692 h 2063"/>
                  <a:gd name="T60" fmla="*/ 149 w 2327"/>
                  <a:gd name="T61" fmla="*/ 927 h 2063"/>
                  <a:gd name="T62" fmla="*/ 358 w 2327"/>
                  <a:gd name="T63" fmla="*/ 927 h 2063"/>
                  <a:gd name="T64" fmla="*/ 389 w 2327"/>
                  <a:gd name="T65" fmla="*/ 898 h 2063"/>
                  <a:gd name="T66" fmla="*/ 551 w 2327"/>
                  <a:gd name="T67" fmla="*/ 974 h 2063"/>
                  <a:gd name="T68" fmla="*/ 643 w 2327"/>
                  <a:gd name="T69" fmla="*/ 1120 h 2063"/>
                  <a:gd name="T70" fmla="*/ 257 w 2327"/>
                  <a:gd name="T71" fmla="*/ 1044 h 2063"/>
                  <a:gd name="T72" fmla="*/ 9 w 2327"/>
                  <a:gd name="T73" fmla="*/ 1394 h 2063"/>
                  <a:gd name="T74" fmla="*/ 359 w 2327"/>
                  <a:gd name="T75" fmla="*/ 1550 h 2063"/>
                  <a:gd name="T76" fmla="*/ 508 w 2327"/>
                  <a:gd name="T77" fmla="*/ 2057 h 2063"/>
                  <a:gd name="T78" fmla="*/ 788 w 2327"/>
                  <a:gd name="T79" fmla="*/ 1603 h 2063"/>
                  <a:gd name="T80" fmla="*/ 691 w 2327"/>
                  <a:gd name="T81" fmla="*/ 1174 h 2063"/>
                  <a:gd name="T82" fmla="*/ 1016 w 2327"/>
                  <a:gd name="T83" fmla="*/ 1289 h 2063"/>
                  <a:gd name="T84" fmla="*/ 963 w 2327"/>
                  <a:gd name="T85" fmla="*/ 1191 h 2063"/>
                  <a:gd name="T86" fmla="*/ 1249 w 2327"/>
                  <a:gd name="T87" fmla="*/ 1377 h 2063"/>
                  <a:gd name="T88" fmla="*/ 1511 w 2327"/>
                  <a:gd name="T89" fmla="*/ 1306 h 2063"/>
                  <a:gd name="T90" fmla="*/ 2225 w 2327"/>
                  <a:gd name="T91" fmla="*/ 201 h 2063"/>
                  <a:gd name="T92" fmla="*/ 1713 w 2327"/>
                  <a:gd name="T93" fmla="*/ 757 h 2063"/>
                  <a:gd name="T94" fmla="*/ 390 w 2327"/>
                  <a:gd name="T95" fmla="*/ 651 h 2063"/>
                  <a:gd name="T96" fmla="*/ 494 w 2327"/>
                  <a:gd name="T97" fmla="*/ 369 h 2063"/>
                  <a:gd name="T98" fmla="*/ 557 w 2327"/>
                  <a:gd name="T99" fmla="*/ 583 h 2063"/>
                  <a:gd name="T100" fmla="*/ 237 w 2327"/>
                  <a:gd name="T101" fmla="*/ 1463 h 2063"/>
                  <a:gd name="T102" fmla="*/ 648 w 2327"/>
                  <a:gd name="T103" fmla="*/ 1675 h 2063"/>
                  <a:gd name="T104" fmla="*/ 685 w 2327"/>
                  <a:gd name="T105" fmla="*/ 1548 h 2063"/>
                  <a:gd name="T106" fmla="*/ 670 w 2327"/>
                  <a:gd name="T107" fmla="*/ 854 h 2063"/>
                  <a:gd name="T108" fmla="*/ 583 w 2327"/>
                  <a:gd name="T109" fmla="*/ 489 h 2063"/>
                  <a:gd name="T110" fmla="*/ 596 w 2327"/>
                  <a:gd name="T111" fmla="*/ 911 h 2063"/>
                  <a:gd name="T112" fmla="*/ 711 w 2327"/>
                  <a:gd name="T113" fmla="*/ 907 h 2063"/>
                  <a:gd name="T114" fmla="*/ 878 w 2327"/>
                  <a:gd name="T115" fmla="*/ 901 h 2063"/>
                  <a:gd name="T116" fmla="*/ 1074 w 2327"/>
                  <a:gd name="T117" fmla="*/ 387 h 2063"/>
                  <a:gd name="T118" fmla="*/ 1201 w 2327"/>
                  <a:gd name="T119" fmla="*/ 24 h 2063"/>
                  <a:gd name="T120" fmla="*/ 1244 w 2327"/>
                  <a:gd name="T121" fmla="*/ 94 h 2063"/>
                  <a:gd name="T122" fmla="*/ 1396 w 2327"/>
                  <a:gd name="T123" fmla="*/ 810 h 2063"/>
                  <a:gd name="T124" fmla="*/ 1551 w 2327"/>
                  <a:gd name="T125" fmla="*/ 691 h 2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27" h="2063">
                    <a:moveTo>
                      <a:pt x="1550" y="1331"/>
                    </a:moveTo>
                    <a:cubicBezTo>
                      <a:pt x="1550" y="1331"/>
                      <a:pt x="1552" y="1330"/>
                      <a:pt x="1552" y="1331"/>
                    </a:cubicBezTo>
                    <a:cubicBezTo>
                      <a:pt x="1556" y="1334"/>
                      <a:pt x="1560" y="1336"/>
                      <a:pt x="1561" y="1341"/>
                    </a:cubicBezTo>
                    <a:cubicBezTo>
                      <a:pt x="1561" y="1345"/>
                      <a:pt x="1562" y="1348"/>
                      <a:pt x="1564" y="1352"/>
                    </a:cubicBezTo>
                    <a:cubicBezTo>
                      <a:pt x="1567" y="1361"/>
                      <a:pt x="1568" y="1371"/>
                      <a:pt x="1574" y="1380"/>
                    </a:cubicBezTo>
                    <a:cubicBezTo>
                      <a:pt x="1575" y="1381"/>
                      <a:pt x="1576" y="1384"/>
                      <a:pt x="1576" y="1386"/>
                    </a:cubicBezTo>
                    <a:cubicBezTo>
                      <a:pt x="1577" y="1388"/>
                      <a:pt x="1577" y="1390"/>
                      <a:pt x="1578" y="1392"/>
                    </a:cubicBezTo>
                    <a:cubicBezTo>
                      <a:pt x="1580" y="1400"/>
                      <a:pt x="1580" y="1408"/>
                      <a:pt x="1578" y="1416"/>
                    </a:cubicBezTo>
                    <a:cubicBezTo>
                      <a:pt x="1577" y="1419"/>
                      <a:pt x="1577" y="1421"/>
                      <a:pt x="1577" y="1423"/>
                    </a:cubicBezTo>
                    <a:cubicBezTo>
                      <a:pt x="1579" y="1429"/>
                      <a:pt x="1578" y="1435"/>
                      <a:pt x="1576" y="1441"/>
                    </a:cubicBezTo>
                    <a:cubicBezTo>
                      <a:pt x="1574" y="1447"/>
                      <a:pt x="1575" y="1453"/>
                      <a:pt x="1582" y="1455"/>
                    </a:cubicBezTo>
                    <a:cubicBezTo>
                      <a:pt x="1583" y="1456"/>
                      <a:pt x="1583" y="1456"/>
                      <a:pt x="1584" y="1456"/>
                    </a:cubicBezTo>
                    <a:cubicBezTo>
                      <a:pt x="1590" y="1464"/>
                      <a:pt x="1597" y="1473"/>
                      <a:pt x="1603" y="1481"/>
                    </a:cubicBezTo>
                    <a:cubicBezTo>
                      <a:pt x="1606" y="1485"/>
                      <a:pt x="1606" y="1490"/>
                      <a:pt x="1606" y="1495"/>
                    </a:cubicBezTo>
                    <a:cubicBezTo>
                      <a:pt x="1606" y="1496"/>
                      <a:pt x="1607" y="1497"/>
                      <a:pt x="1608" y="1498"/>
                    </a:cubicBezTo>
                    <a:cubicBezTo>
                      <a:pt x="1609" y="1501"/>
                      <a:pt x="1610" y="1504"/>
                      <a:pt x="1610" y="1508"/>
                    </a:cubicBezTo>
                    <a:cubicBezTo>
                      <a:pt x="1609" y="1511"/>
                      <a:pt x="1611" y="1514"/>
                      <a:pt x="1613" y="1517"/>
                    </a:cubicBezTo>
                    <a:cubicBezTo>
                      <a:pt x="1616" y="1520"/>
                      <a:pt x="1620" y="1524"/>
                      <a:pt x="1621" y="1529"/>
                    </a:cubicBezTo>
                    <a:cubicBezTo>
                      <a:pt x="1621" y="1530"/>
                      <a:pt x="1623" y="1531"/>
                      <a:pt x="1624" y="1532"/>
                    </a:cubicBezTo>
                    <a:cubicBezTo>
                      <a:pt x="1626" y="1534"/>
                      <a:pt x="1628" y="1535"/>
                      <a:pt x="1629" y="1537"/>
                    </a:cubicBezTo>
                    <a:cubicBezTo>
                      <a:pt x="1632" y="1541"/>
                      <a:pt x="1636" y="1543"/>
                      <a:pt x="1641" y="1546"/>
                    </a:cubicBezTo>
                    <a:cubicBezTo>
                      <a:pt x="1646" y="1548"/>
                      <a:pt x="1651" y="1551"/>
                      <a:pt x="1657" y="1554"/>
                    </a:cubicBezTo>
                    <a:cubicBezTo>
                      <a:pt x="1656" y="1554"/>
                      <a:pt x="1656" y="1554"/>
                      <a:pt x="1656" y="1554"/>
                    </a:cubicBezTo>
                    <a:cubicBezTo>
                      <a:pt x="1657" y="1554"/>
                      <a:pt x="1657" y="1554"/>
                      <a:pt x="1658" y="1554"/>
                    </a:cubicBezTo>
                    <a:cubicBezTo>
                      <a:pt x="1657" y="1554"/>
                      <a:pt x="1657" y="1554"/>
                      <a:pt x="1657" y="1554"/>
                    </a:cubicBezTo>
                    <a:cubicBezTo>
                      <a:pt x="1658" y="1553"/>
                      <a:pt x="1659" y="1552"/>
                      <a:pt x="1660" y="1551"/>
                    </a:cubicBezTo>
                    <a:cubicBezTo>
                      <a:pt x="1662" y="1550"/>
                      <a:pt x="1663" y="1548"/>
                      <a:pt x="1662" y="1545"/>
                    </a:cubicBezTo>
                    <a:cubicBezTo>
                      <a:pt x="1660" y="1541"/>
                      <a:pt x="1658" y="1536"/>
                      <a:pt x="1655" y="1532"/>
                    </a:cubicBezTo>
                    <a:cubicBezTo>
                      <a:pt x="1651" y="1528"/>
                      <a:pt x="1651" y="1523"/>
                      <a:pt x="1650" y="1517"/>
                    </a:cubicBezTo>
                    <a:cubicBezTo>
                      <a:pt x="1650" y="1514"/>
                      <a:pt x="1650" y="1511"/>
                      <a:pt x="1650" y="1507"/>
                    </a:cubicBezTo>
                    <a:cubicBezTo>
                      <a:pt x="1650" y="1503"/>
                      <a:pt x="1649" y="1500"/>
                      <a:pt x="1647" y="1497"/>
                    </a:cubicBezTo>
                    <a:cubicBezTo>
                      <a:pt x="1643" y="1492"/>
                      <a:pt x="1638" y="1487"/>
                      <a:pt x="1633" y="1483"/>
                    </a:cubicBezTo>
                    <a:cubicBezTo>
                      <a:pt x="1627" y="1480"/>
                      <a:pt x="1623" y="1474"/>
                      <a:pt x="1616" y="1471"/>
                    </a:cubicBezTo>
                    <a:cubicBezTo>
                      <a:pt x="1611" y="1469"/>
                      <a:pt x="1608" y="1465"/>
                      <a:pt x="1608" y="1459"/>
                    </a:cubicBezTo>
                    <a:cubicBezTo>
                      <a:pt x="1608" y="1456"/>
                      <a:pt x="1607" y="1453"/>
                      <a:pt x="1605" y="1451"/>
                    </a:cubicBezTo>
                    <a:cubicBezTo>
                      <a:pt x="1601" y="1447"/>
                      <a:pt x="1599" y="1443"/>
                      <a:pt x="1597" y="1438"/>
                    </a:cubicBezTo>
                    <a:cubicBezTo>
                      <a:pt x="1593" y="1437"/>
                      <a:pt x="1590" y="1434"/>
                      <a:pt x="1589" y="1429"/>
                    </a:cubicBezTo>
                    <a:cubicBezTo>
                      <a:pt x="1589" y="1426"/>
                      <a:pt x="1589" y="1423"/>
                      <a:pt x="1590" y="1420"/>
                    </a:cubicBezTo>
                    <a:cubicBezTo>
                      <a:pt x="1594" y="1408"/>
                      <a:pt x="1598" y="1396"/>
                      <a:pt x="1599" y="1383"/>
                    </a:cubicBezTo>
                    <a:cubicBezTo>
                      <a:pt x="1599" y="1382"/>
                      <a:pt x="1599" y="1382"/>
                      <a:pt x="1600" y="1381"/>
                    </a:cubicBezTo>
                    <a:cubicBezTo>
                      <a:pt x="1600" y="1381"/>
                      <a:pt x="1601" y="1380"/>
                      <a:pt x="1602" y="1380"/>
                    </a:cubicBezTo>
                    <a:cubicBezTo>
                      <a:pt x="1603" y="1380"/>
                      <a:pt x="1604" y="1380"/>
                      <a:pt x="1605" y="1381"/>
                    </a:cubicBezTo>
                    <a:cubicBezTo>
                      <a:pt x="1606" y="1381"/>
                      <a:pt x="1607" y="1383"/>
                      <a:pt x="1607" y="1384"/>
                    </a:cubicBezTo>
                    <a:cubicBezTo>
                      <a:pt x="1608" y="1390"/>
                      <a:pt x="1611" y="1392"/>
                      <a:pt x="1617" y="1392"/>
                    </a:cubicBezTo>
                    <a:cubicBezTo>
                      <a:pt x="1619" y="1392"/>
                      <a:pt x="1621" y="1392"/>
                      <a:pt x="1622" y="1393"/>
                    </a:cubicBezTo>
                    <a:cubicBezTo>
                      <a:pt x="1627" y="1397"/>
                      <a:pt x="1634" y="1400"/>
                      <a:pt x="1637" y="1407"/>
                    </a:cubicBezTo>
                    <a:cubicBezTo>
                      <a:pt x="1641" y="1415"/>
                      <a:pt x="1649" y="1420"/>
                      <a:pt x="1655" y="1426"/>
                    </a:cubicBezTo>
                    <a:cubicBezTo>
                      <a:pt x="1657" y="1425"/>
                      <a:pt x="1659" y="1424"/>
                      <a:pt x="1660" y="1424"/>
                    </a:cubicBezTo>
                    <a:cubicBezTo>
                      <a:pt x="1663" y="1426"/>
                      <a:pt x="1666" y="1427"/>
                      <a:pt x="1666" y="1433"/>
                    </a:cubicBezTo>
                    <a:cubicBezTo>
                      <a:pt x="1666" y="1437"/>
                      <a:pt x="1666" y="1441"/>
                      <a:pt x="1666" y="1446"/>
                    </a:cubicBezTo>
                    <a:cubicBezTo>
                      <a:pt x="1666" y="1447"/>
                      <a:pt x="1669" y="1448"/>
                      <a:pt x="1670" y="1447"/>
                    </a:cubicBezTo>
                    <a:cubicBezTo>
                      <a:pt x="1671" y="1447"/>
                      <a:pt x="1672" y="1447"/>
                      <a:pt x="1672" y="1447"/>
                    </a:cubicBezTo>
                    <a:cubicBezTo>
                      <a:pt x="1678" y="1440"/>
                      <a:pt x="1685" y="1434"/>
                      <a:pt x="1691" y="1428"/>
                    </a:cubicBezTo>
                    <a:cubicBezTo>
                      <a:pt x="1692" y="1427"/>
                      <a:pt x="1694" y="1425"/>
                      <a:pt x="1696" y="1425"/>
                    </a:cubicBezTo>
                    <a:cubicBezTo>
                      <a:pt x="1705" y="1423"/>
                      <a:pt x="1711" y="1417"/>
                      <a:pt x="1717" y="1412"/>
                    </a:cubicBezTo>
                    <a:cubicBezTo>
                      <a:pt x="1721" y="1408"/>
                      <a:pt x="1723" y="1404"/>
                      <a:pt x="1724" y="1399"/>
                    </a:cubicBezTo>
                    <a:cubicBezTo>
                      <a:pt x="1726" y="1391"/>
                      <a:pt x="1727" y="1384"/>
                      <a:pt x="1724" y="1376"/>
                    </a:cubicBezTo>
                    <a:cubicBezTo>
                      <a:pt x="1724" y="1376"/>
                      <a:pt x="1724" y="1375"/>
                      <a:pt x="1724" y="1375"/>
                    </a:cubicBezTo>
                    <a:cubicBezTo>
                      <a:pt x="1722" y="1365"/>
                      <a:pt x="1719" y="1356"/>
                      <a:pt x="1714" y="1347"/>
                    </a:cubicBezTo>
                    <a:cubicBezTo>
                      <a:pt x="1712" y="1343"/>
                      <a:pt x="1710" y="1340"/>
                      <a:pt x="1707" y="1338"/>
                    </a:cubicBezTo>
                    <a:cubicBezTo>
                      <a:pt x="1702" y="1332"/>
                      <a:pt x="1695" y="1328"/>
                      <a:pt x="1689" y="1324"/>
                    </a:cubicBezTo>
                    <a:cubicBezTo>
                      <a:pt x="1685" y="1321"/>
                      <a:pt x="1681" y="1318"/>
                      <a:pt x="1680" y="1312"/>
                    </a:cubicBezTo>
                    <a:cubicBezTo>
                      <a:pt x="1679" y="1310"/>
                      <a:pt x="1677" y="1308"/>
                      <a:pt x="1675" y="1306"/>
                    </a:cubicBezTo>
                    <a:cubicBezTo>
                      <a:pt x="1673" y="1304"/>
                      <a:pt x="1672" y="1303"/>
                      <a:pt x="1670" y="1301"/>
                    </a:cubicBezTo>
                    <a:cubicBezTo>
                      <a:pt x="1669" y="1301"/>
                      <a:pt x="1669" y="1299"/>
                      <a:pt x="1669" y="1299"/>
                    </a:cubicBezTo>
                    <a:cubicBezTo>
                      <a:pt x="1668" y="1293"/>
                      <a:pt x="1667" y="1286"/>
                      <a:pt x="1672" y="1282"/>
                    </a:cubicBezTo>
                    <a:cubicBezTo>
                      <a:pt x="1675" y="1280"/>
                      <a:pt x="1676" y="1277"/>
                      <a:pt x="1677" y="1273"/>
                    </a:cubicBezTo>
                    <a:cubicBezTo>
                      <a:pt x="1677" y="1271"/>
                      <a:pt x="1679" y="1269"/>
                      <a:pt x="1681" y="1268"/>
                    </a:cubicBezTo>
                    <a:cubicBezTo>
                      <a:pt x="1687" y="1264"/>
                      <a:pt x="1693" y="1261"/>
                      <a:pt x="1699" y="1258"/>
                    </a:cubicBezTo>
                    <a:cubicBezTo>
                      <a:pt x="1701" y="1257"/>
                      <a:pt x="1703" y="1257"/>
                      <a:pt x="1704" y="1257"/>
                    </a:cubicBezTo>
                    <a:cubicBezTo>
                      <a:pt x="1706" y="1258"/>
                      <a:pt x="1707" y="1259"/>
                      <a:pt x="1709" y="1259"/>
                    </a:cubicBezTo>
                    <a:cubicBezTo>
                      <a:pt x="1713" y="1260"/>
                      <a:pt x="1716" y="1261"/>
                      <a:pt x="1717" y="1266"/>
                    </a:cubicBezTo>
                    <a:cubicBezTo>
                      <a:pt x="1717" y="1269"/>
                      <a:pt x="1719" y="1272"/>
                      <a:pt x="1722" y="1274"/>
                    </a:cubicBezTo>
                    <a:cubicBezTo>
                      <a:pt x="1725" y="1276"/>
                      <a:pt x="1729" y="1275"/>
                      <a:pt x="1730" y="1271"/>
                    </a:cubicBezTo>
                    <a:cubicBezTo>
                      <a:pt x="1730" y="1270"/>
                      <a:pt x="1730" y="1268"/>
                      <a:pt x="1730" y="1266"/>
                    </a:cubicBezTo>
                    <a:cubicBezTo>
                      <a:pt x="1730" y="1267"/>
                      <a:pt x="1730" y="1267"/>
                      <a:pt x="1730" y="1267"/>
                    </a:cubicBezTo>
                    <a:cubicBezTo>
                      <a:pt x="1730" y="1266"/>
                      <a:pt x="1730" y="1266"/>
                      <a:pt x="1730" y="1266"/>
                    </a:cubicBezTo>
                    <a:cubicBezTo>
                      <a:pt x="1730" y="1266"/>
                      <a:pt x="1730" y="1266"/>
                      <a:pt x="1730" y="1266"/>
                    </a:cubicBezTo>
                    <a:cubicBezTo>
                      <a:pt x="1729" y="1265"/>
                      <a:pt x="1729" y="1265"/>
                      <a:pt x="1729" y="1264"/>
                    </a:cubicBezTo>
                    <a:cubicBezTo>
                      <a:pt x="1729" y="1263"/>
                      <a:pt x="1730" y="1262"/>
                      <a:pt x="1731" y="1261"/>
                    </a:cubicBezTo>
                    <a:cubicBezTo>
                      <a:pt x="1738" y="1260"/>
                      <a:pt x="1745" y="1256"/>
                      <a:pt x="1752" y="1254"/>
                    </a:cubicBezTo>
                    <a:cubicBezTo>
                      <a:pt x="1758" y="1252"/>
                      <a:pt x="1764" y="1248"/>
                      <a:pt x="1767" y="1242"/>
                    </a:cubicBezTo>
                    <a:cubicBezTo>
                      <a:pt x="1768" y="1240"/>
                      <a:pt x="1769" y="1240"/>
                      <a:pt x="1771" y="1241"/>
                    </a:cubicBezTo>
                    <a:cubicBezTo>
                      <a:pt x="1773" y="1242"/>
                      <a:pt x="1774" y="1243"/>
                      <a:pt x="1777" y="1242"/>
                    </a:cubicBezTo>
                    <a:cubicBezTo>
                      <a:pt x="1781" y="1240"/>
                      <a:pt x="1786" y="1239"/>
                      <a:pt x="1791" y="1238"/>
                    </a:cubicBezTo>
                    <a:cubicBezTo>
                      <a:pt x="1795" y="1238"/>
                      <a:pt x="1798" y="1236"/>
                      <a:pt x="1802" y="1235"/>
                    </a:cubicBezTo>
                    <a:cubicBezTo>
                      <a:pt x="1805" y="1233"/>
                      <a:pt x="1809" y="1231"/>
                      <a:pt x="1810" y="1227"/>
                    </a:cubicBezTo>
                    <a:cubicBezTo>
                      <a:pt x="1810" y="1225"/>
                      <a:pt x="1812" y="1225"/>
                      <a:pt x="1813" y="1224"/>
                    </a:cubicBezTo>
                    <a:cubicBezTo>
                      <a:pt x="1818" y="1220"/>
                      <a:pt x="1824" y="1217"/>
                      <a:pt x="1827" y="1211"/>
                    </a:cubicBezTo>
                    <a:cubicBezTo>
                      <a:pt x="1827" y="1210"/>
                      <a:pt x="1827" y="1209"/>
                      <a:pt x="1827" y="1209"/>
                    </a:cubicBezTo>
                    <a:cubicBezTo>
                      <a:pt x="1832" y="1207"/>
                      <a:pt x="1834" y="1202"/>
                      <a:pt x="1836" y="1198"/>
                    </a:cubicBezTo>
                    <a:cubicBezTo>
                      <a:pt x="1837" y="1196"/>
                      <a:pt x="1839" y="1196"/>
                      <a:pt x="1840" y="1195"/>
                    </a:cubicBezTo>
                    <a:cubicBezTo>
                      <a:pt x="1843" y="1194"/>
                      <a:pt x="1844" y="1193"/>
                      <a:pt x="1843" y="1190"/>
                    </a:cubicBezTo>
                    <a:cubicBezTo>
                      <a:pt x="1842" y="1186"/>
                      <a:pt x="1842" y="1182"/>
                      <a:pt x="1842" y="1177"/>
                    </a:cubicBezTo>
                    <a:cubicBezTo>
                      <a:pt x="1842" y="1175"/>
                      <a:pt x="1841" y="1172"/>
                      <a:pt x="1844" y="1171"/>
                    </a:cubicBezTo>
                    <a:cubicBezTo>
                      <a:pt x="1849" y="1168"/>
                      <a:pt x="1852" y="1163"/>
                      <a:pt x="1853" y="1157"/>
                    </a:cubicBezTo>
                    <a:cubicBezTo>
                      <a:pt x="1853" y="1154"/>
                      <a:pt x="1854" y="1151"/>
                      <a:pt x="1857" y="1148"/>
                    </a:cubicBezTo>
                    <a:cubicBezTo>
                      <a:pt x="1861" y="1145"/>
                      <a:pt x="1862" y="1142"/>
                      <a:pt x="1862" y="1137"/>
                    </a:cubicBezTo>
                    <a:cubicBezTo>
                      <a:pt x="1862" y="1134"/>
                      <a:pt x="1862" y="1131"/>
                      <a:pt x="1864" y="1129"/>
                    </a:cubicBezTo>
                    <a:cubicBezTo>
                      <a:pt x="1867" y="1124"/>
                      <a:pt x="1865" y="1121"/>
                      <a:pt x="1862" y="1117"/>
                    </a:cubicBezTo>
                    <a:cubicBezTo>
                      <a:pt x="1860" y="1115"/>
                      <a:pt x="1858" y="1114"/>
                      <a:pt x="1856" y="1112"/>
                    </a:cubicBezTo>
                    <a:cubicBezTo>
                      <a:pt x="1854" y="1110"/>
                      <a:pt x="1852" y="1110"/>
                      <a:pt x="1850" y="1111"/>
                    </a:cubicBezTo>
                    <a:cubicBezTo>
                      <a:pt x="1850" y="1111"/>
                      <a:pt x="1850" y="1111"/>
                      <a:pt x="1850" y="1111"/>
                    </a:cubicBezTo>
                    <a:cubicBezTo>
                      <a:pt x="1849" y="1111"/>
                      <a:pt x="1849" y="1111"/>
                      <a:pt x="1849" y="1111"/>
                    </a:cubicBezTo>
                    <a:cubicBezTo>
                      <a:pt x="1849" y="1111"/>
                      <a:pt x="1849" y="1111"/>
                      <a:pt x="1849" y="1111"/>
                    </a:cubicBezTo>
                    <a:cubicBezTo>
                      <a:pt x="1849" y="1111"/>
                      <a:pt x="1850" y="1111"/>
                      <a:pt x="1850" y="1111"/>
                    </a:cubicBezTo>
                    <a:cubicBezTo>
                      <a:pt x="1850" y="1109"/>
                      <a:pt x="1850" y="1107"/>
                      <a:pt x="1851" y="1106"/>
                    </a:cubicBezTo>
                    <a:cubicBezTo>
                      <a:pt x="1853" y="1104"/>
                      <a:pt x="1855" y="1103"/>
                      <a:pt x="1857" y="1101"/>
                    </a:cubicBezTo>
                    <a:cubicBezTo>
                      <a:pt x="1858" y="1099"/>
                      <a:pt x="1858" y="1097"/>
                      <a:pt x="1857" y="1095"/>
                    </a:cubicBezTo>
                    <a:cubicBezTo>
                      <a:pt x="1856" y="1092"/>
                      <a:pt x="1852" y="1090"/>
                      <a:pt x="1850" y="1088"/>
                    </a:cubicBezTo>
                    <a:cubicBezTo>
                      <a:pt x="1849" y="1088"/>
                      <a:pt x="1849" y="1088"/>
                      <a:pt x="1849" y="1088"/>
                    </a:cubicBezTo>
                    <a:cubicBezTo>
                      <a:pt x="1848" y="1087"/>
                      <a:pt x="1848" y="1087"/>
                      <a:pt x="1848" y="1087"/>
                    </a:cubicBezTo>
                    <a:cubicBezTo>
                      <a:pt x="1849" y="1087"/>
                      <a:pt x="1849" y="1087"/>
                      <a:pt x="1849" y="1087"/>
                    </a:cubicBezTo>
                    <a:cubicBezTo>
                      <a:pt x="1849" y="1087"/>
                      <a:pt x="1850" y="1088"/>
                      <a:pt x="1850" y="1088"/>
                    </a:cubicBezTo>
                    <a:cubicBezTo>
                      <a:pt x="1851" y="1087"/>
                      <a:pt x="1852" y="1087"/>
                      <a:pt x="1852" y="1087"/>
                    </a:cubicBezTo>
                    <a:cubicBezTo>
                      <a:pt x="1856" y="1085"/>
                      <a:pt x="1857" y="1082"/>
                      <a:pt x="1854" y="1079"/>
                    </a:cubicBezTo>
                    <a:cubicBezTo>
                      <a:pt x="1852" y="1077"/>
                      <a:pt x="1851" y="1075"/>
                      <a:pt x="1848" y="1073"/>
                    </a:cubicBezTo>
                    <a:cubicBezTo>
                      <a:pt x="1844" y="1071"/>
                      <a:pt x="1842" y="1068"/>
                      <a:pt x="1840" y="1064"/>
                    </a:cubicBezTo>
                    <a:cubicBezTo>
                      <a:pt x="1837" y="1058"/>
                      <a:pt x="1834" y="1053"/>
                      <a:pt x="1831" y="1048"/>
                    </a:cubicBezTo>
                    <a:cubicBezTo>
                      <a:pt x="1829" y="1044"/>
                      <a:pt x="1827" y="1041"/>
                      <a:pt x="1823" y="1040"/>
                    </a:cubicBezTo>
                    <a:cubicBezTo>
                      <a:pt x="1821" y="1039"/>
                      <a:pt x="1820" y="1037"/>
                      <a:pt x="1818" y="1036"/>
                    </a:cubicBezTo>
                    <a:cubicBezTo>
                      <a:pt x="1813" y="1034"/>
                      <a:pt x="1812" y="1030"/>
                      <a:pt x="1812" y="1025"/>
                    </a:cubicBezTo>
                    <a:cubicBezTo>
                      <a:pt x="1812" y="1022"/>
                      <a:pt x="1813" y="1019"/>
                      <a:pt x="1815" y="1016"/>
                    </a:cubicBezTo>
                    <a:cubicBezTo>
                      <a:pt x="1817" y="1014"/>
                      <a:pt x="1818" y="1012"/>
                      <a:pt x="1819" y="1009"/>
                    </a:cubicBezTo>
                    <a:cubicBezTo>
                      <a:pt x="1821" y="1004"/>
                      <a:pt x="1825" y="1001"/>
                      <a:pt x="1829" y="999"/>
                    </a:cubicBezTo>
                    <a:cubicBezTo>
                      <a:pt x="1834" y="996"/>
                      <a:pt x="1838" y="994"/>
                      <a:pt x="1843" y="994"/>
                    </a:cubicBezTo>
                    <a:cubicBezTo>
                      <a:pt x="1845" y="994"/>
                      <a:pt x="1846" y="992"/>
                      <a:pt x="1846" y="991"/>
                    </a:cubicBezTo>
                    <a:cubicBezTo>
                      <a:pt x="1847" y="989"/>
                      <a:pt x="1847" y="987"/>
                      <a:pt x="1847" y="986"/>
                    </a:cubicBezTo>
                    <a:cubicBezTo>
                      <a:pt x="1847" y="983"/>
                      <a:pt x="1845" y="980"/>
                      <a:pt x="1842" y="980"/>
                    </a:cubicBezTo>
                    <a:cubicBezTo>
                      <a:pt x="1839" y="980"/>
                      <a:pt x="1837" y="980"/>
                      <a:pt x="1834" y="980"/>
                    </a:cubicBezTo>
                    <a:cubicBezTo>
                      <a:pt x="1832" y="980"/>
                      <a:pt x="1830" y="980"/>
                      <a:pt x="1828" y="979"/>
                    </a:cubicBezTo>
                    <a:cubicBezTo>
                      <a:pt x="1826" y="979"/>
                      <a:pt x="1824" y="977"/>
                      <a:pt x="1822" y="976"/>
                    </a:cubicBezTo>
                    <a:cubicBezTo>
                      <a:pt x="1820" y="975"/>
                      <a:pt x="1818" y="976"/>
                      <a:pt x="1816" y="977"/>
                    </a:cubicBezTo>
                    <a:cubicBezTo>
                      <a:pt x="1812" y="979"/>
                      <a:pt x="1809" y="982"/>
                      <a:pt x="1806" y="986"/>
                    </a:cubicBezTo>
                    <a:cubicBezTo>
                      <a:pt x="1805" y="987"/>
                      <a:pt x="1803" y="987"/>
                      <a:pt x="1802" y="988"/>
                    </a:cubicBezTo>
                    <a:cubicBezTo>
                      <a:pt x="1799" y="989"/>
                      <a:pt x="1797" y="987"/>
                      <a:pt x="1795" y="984"/>
                    </a:cubicBezTo>
                    <a:cubicBezTo>
                      <a:pt x="1794" y="980"/>
                      <a:pt x="1792" y="977"/>
                      <a:pt x="1787" y="975"/>
                    </a:cubicBezTo>
                    <a:cubicBezTo>
                      <a:pt x="1782" y="974"/>
                      <a:pt x="1778" y="970"/>
                      <a:pt x="1775" y="966"/>
                    </a:cubicBezTo>
                    <a:cubicBezTo>
                      <a:pt x="1772" y="963"/>
                      <a:pt x="1775" y="956"/>
                      <a:pt x="1779" y="956"/>
                    </a:cubicBezTo>
                    <a:cubicBezTo>
                      <a:pt x="1780" y="955"/>
                      <a:pt x="1782" y="955"/>
                      <a:pt x="1784" y="955"/>
                    </a:cubicBezTo>
                    <a:cubicBezTo>
                      <a:pt x="1787" y="955"/>
                      <a:pt x="1790" y="953"/>
                      <a:pt x="1791" y="950"/>
                    </a:cubicBezTo>
                    <a:cubicBezTo>
                      <a:pt x="1793" y="943"/>
                      <a:pt x="1794" y="937"/>
                      <a:pt x="1801" y="934"/>
                    </a:cubicBezTo>
                    <a:cubicBezTo>
                      <a:pt x="1803" y="933"/>
                      <a:pt x="1804" y="930"/>
                      <a:pt x="1805" y="928"/>
                    </a:cubicBezTo>
                    <a:cubicBezTo>
                      <a:pt x="1806" y="925"/>
                      <a:pt x="1808" y="922"/>
                      <a:pt x="1809" y="920"/>
                    </a:cubicBezTo>
                    <a:cubicBezTo>
                      <a:pt x="1810" y="918"/>
                      <a:pt x="1812" y="917"/>
                      <a:pt x="1813" y="917"/>
                    </a:cubicBezTo>
                    <a:cubicBezTo>
                      <a:pt x="1818" y="916"/>
                      <a:pt x="1821" y="918"/>
                      <a:pt x="1823" y="921"/>
                    </a:cubicBezTo>
                    <a:cubicBezTo>
                      <a:pt x="1826" y="924"/>
                      <a:pt x="1825" y="926"/>
                      <a:pt x="1824" y="929"/>
                    </a:cubicBezTo>
                    <a:cubicBezTo>
                      <a:pt x="1823" y="930"/>
                      <a:pt x="1823" y="931"/>
                      <a:pt x="1822" y="932"/>
                    </a:cubicBezTo>
                    <a:cubicBezTo>
                      <a:pt x="1820" y="935"/>
                      <a:pt x="1819" y="939"/>
                      <a:pt x="1821" y="943"/>
                    </a:cubicBezTo>
                    <a:cubicBezTo>
                      <a:pt x="1822" y="944"/>
                      <a:pt x="1822" y="946"/>
                      <a:pt x="1823" y="947"/>
                    </a:cubicBezTo>
                    <a:cubicBezTo>
                      <a:pt x="1824" y="950"/>
                      <a:pt x="1822" y="951"/>
                      <a:pt x="1821" y="953"/>
                    </a:cubicBezTo>
                    <a:cubicBezTo>
                      <a:pt x="1820" y="953"/>
                      <a:pt x="1820" y="954"/>
                      <a:pt x="1820" y="954"/>
                    </a:cubicBezTo>
                    <a:cubicBezTo>
                      <a:pt x="1820" y="955"/>
                      <a:pt x="1820" y="957"/>
                      <a:pt x="1821" y="957"/>
                    </a:cubicBezTo>
                    <a:cubicBezTo>
                      <a:pt x="1822" y="958"/>
                      <a:pt x="1823" y="958"/>
                      <a:pt x="1824" y="958"/>
                    </a:cubicBezTo>
                    <a:cubicBezTo>
                      <a:pt x="1827" y="956"/>
                      <a:pt x="1830" y="954"/>
                      <a:pt x="1832" y="950"/>
                    </a:cubicBezTo>
                    <a:cubicBezTo>
                      <a:pt x="1838" y="942"/>
                      <a:pt x="1847" y="939"/>
                      <a:pt x="1856" y="937"/>
                    </a:cubicBezTo>
                    <a:cubicBezTo>
                      <a:pt x="1858" y="937"/>
                      <a:pt x="1859" y="937"/>
                      <a:pt x="1861" y="938"/>
                    </a:cubicBezTo>
                    <a:cubicBezTo>
                      <a:pt x="1862" y="938"/>
                      <a:pt x="1864" y="939"/>
                      <a:pt x="1865" y="939"/>
                    </a:cubicBezTo>
                    <a:cubicBezTo>
                      <a:pt x="1872" y="942"/>
                      <a:pt x="1872" y="942"/>
                      <a:pt x="1872" y="948"/>
                    </a:cubicBezTo>
                    <a:cubicBezTo>
                      <a:pt x="1872" y="954"/>
                      <a:pt x="1872" y="959"/>
                      <a:pt x="1872" y="965"/>
                    </a:cubicBezTo>
                    <a:cubicBezTo>
                      <a:pt x="1872" y="968"/>
                      <a:pt x="1873" y="970"/>
                      <a:pt x="1875" y="972"/>
                    </a:cubicBezTo>
                    <a:cubicBezTo>
                      <a:pt x="1877" y="974"/>
                      <a:pt x="1878" y="975"/>
                      <a:pt x="1881" y="974"/>
                    </a:cubicBezTo>
                    <a:cubicBezTo>
                      <a:pt x="1882" y="974"/>
                      <a:pt x="1884" y="973"/>
                      <a:pt x="1886" y="973"/>
                    </a:cubicBezTo>
                    <a:cubicBezTo>
                      <a:pt x="1888" y="972"/>
                      <a:pt x="1891" y="973"/>
                      <a:pt x="1893" y="975"/>
                    </a:cubicBezTo>
                    <a:cubicBezTo>
                      <a:pt x="1895" y="977"/>
                      <a:pt x="1897" y="979"/>
                      <a:pt x="1899" y="981"/>
                    </a:cubicBezTo>
                    <a:cubicBezTo>
                      <a:pt x="1901" y="983"/>
                      <a:pt x="1900" y="984"/>
                      <a:pt x="1898" y="988"/>
                    </a:cubicBezTo>
                    <a:cubicBezTo>
                      <a:pt x="1896" y="990"/>
                      <a:pt x="1895" y="992"/>
                      <a:pt x="1897" y="993"/>
                    </a:cubicBezTo>
                    <a:cubicBezTo>
                      <a:pt x="1903" y="999"/>
                      <a:pt x="1905" y="1006"/>
                      <a:pt x="1904" y="1014"/>
                    </a:cubicBezTo>
                    <a:cubicBezTo>
                      <a:pt x="1904" y="1017"/>
                      <a:pt x="1903" y="1019"/>
                      <a:pt x="1903" y="1021"/>
                    </a:cubicBezTo>
                    <a:cubicBezTo>
                      <a:pt x="1904" y="1026"/>
                      <a:pt x="1906" y="1029"/>
                      <a:pt x="1908" y="1033"/>
                    </a:cubicBezTo>
                    <a:cubicBezTo>
                      <a:pt x="1908" y="1033"/>
                      <a:pt x="1909" y="1033"/>
                      <a:pt x="1910" y="1033"/>
                    </a:cubicBezTo>
                    <a:cubicBezTo>
                      <a:pt x="1913" y="1033"/>
                      <a:pt x="1915" y="1031"/>
                      <a:pt x="1917" y="1029"/>
                    </a:cubicBezTo>
                    <a:cubicBezTo>
                      <a:pt x="1920" y="1026"/>
                      <a:pt x="1923" y="1025"/>
                      <a:pt x="1927" y="1025"/>
                    </a:cubicBezTo>
                    <a:cubicBezTo>
                      <a:pt x="1929" y="1025"/>
                      <a:pt x="1931" y="1025"/>
                      <a:pt x="1932" y="1025"/>
                    </a:cubicBezTo>
                    <a:cubicBezTo>
                      <a:pt x="1936" y="1026"/>
                      <a:pt x="1938" y="1024"/>
                      <a:pt x="1940" y="1021"/>
                    </a:cubicBezTo>
                    <a:cubicBezTo>
                      <a:pt x="1945" y="1015"/>
                      <a:pt x="1946" y="1009"/>
                      <a:pt x="1944" y="1002"/>
                    </a:cubicBezTo>
                    <a:cubicBezTo>
                      <a:pt x="1943" y="999"/>
                      <a:pt x="1942" y="996"/>
                      <a:pt x="1941" y="993"/>
                    </a:cubicBezTo>
                    <a:cubicBezTo>
                      <a:pt x="1937" y="980"/>
                      <a:pt x="1937" y="980"/>
                      <a:pt x="1929" y="970"/>
                    </a:cubicBezTo>
                    <a:cubicBezTo>
                      <a:pt x="1925" y="966"/>
                      <a:pt x="1922" y="963"/>
                      <a:pt x="1920" y="958"/>
                    </a:cubicBezTo>
                    <a:cubicBezTo>
                      <a:pt x="1918" y="954"/>
                      <a:pt x="1915" y="951"/>
                      <a:pt x="1911" y="949"/>
                    </a:cubicBezTo>
                    <a:cubicBezTo>
                      <a:pt x="1908" y="947"/>
                      <a:pt x="1905" y="945"/>
                      <a:pt x="1903" y="943"/>
                    </a:cubicBezTo>
                    <a:cubicBezTo>
                      <a:pt x="1900" y="941"/>
                      <a:pt x="1899" y="935"/>
                      <a:pt x="1901" y="933"/>
                    </a:cubicBezTo>
                    <a:cubicBezTo>
                      <a:pt x="1902" y="931"/>
                      <a:pt x="1904" y="929"/>
                      <a:pt x="1905" y="928"/>
                    </a:cubicBezTo>
                    <a:cubicBezTo>
                      <a:pt x="1908" y="925"/>
                      <a:pt x="1911" y="922"/>
                      <a:pt x="1913" y="919"/>
                    </a:cubicBezTo>
                    <a:cubicBezTo>
                      <a:pt x="1920" y="912"/>
                      <a:pt x="1922" y="905"/>
                      <a:pt x="1919" y="895"/>
                    </a:cubicBezTo>
                    <a:cubicBezTo>
                      <a:pt x="1917" y="888"/>
                      <a:pt x="1919" y="882"/>
                      <a:pt x="1924" y="877"/>
                    </a:cubicBezTo>
                    <a:cubicBezTo>
                      <a:pt x="1926" y="876"/>
                      <a:pt x="1928" y="874"/>
                      <a:pt x="1929" y="873"/>
                    </a:cubicBezTo>
                    <a:cubicBezTo>
                      <a:pt x="1931" y="871"/>
                      <a:pt x="1932" y="870"/>
                      <a:pt x="1933" y="868"/>
                    </a:cubicBezTo>
                    <a:cubicBezTo>
                      <a:pt x="1935" y="865"/>
                      <a:pt x="1935" y="861"/>
                      <a:pt x="1939" y="860"/>
                    </a:cubicBezTo>
                    <a:cubicBezTo>
                      <a:pt x="1944" y="859"/>
                      <a:pt x="1946" y="863"/>
                      <a:pt x="1949" y="865"/>
                    </a:cubicBezTo>
                    <a:cubicBezTo>
                      <a:pt x="1953" y="866"/>
                      <a:pt x="1956" y="867"/>
                      <a:pt x="1960" y="865"/>
                    </a:cubicBezTo>
                    <a:cubicBezTo>
                      <a:pt x="1964" y="863"/>
                      <a:pt x="1967" y="861"/>
                      <a:pt x="1969" y="858"/>
                    </a:cubicBezTo>
                    <a:cubicBezTo>
                      <a:pt x="1973" y="853"/>
                      <a:pt x="1977" y="847"/>
                      <a:pt x="1979" y="841"/>
                    </a:cubicBezTo>
                    <a:cubicBezTo>
                      <a:pt x="1982" y="831"/>
                      <a:pt x="1988" y="822"/>
                      <a:pt x="1990" y="812"/>
                    </a:cubicBezTo>
                    <a:cubicBezTo>
                      <a:pt x="1991" y="810"/>
                      <a:pt x="1991" y="807"/>
                      <a:pt x="1993" y="806"/>
                    </a:cubicBezTo>
                    <a:cubicBezTo>
                      <a:pt x="1999" y="797"/>
                      <a:pt x="2000" y="786"/>
                      <a:pt x="2001" y="776"/>
                    </a:cubicBezTo>
                    <a:cubicBezTo>
                      <a:pt x="2002" y="767"/>
                      <a:pt x="2006" y="759"/>
                      <a:pt x="2005" y="750"/>
                    </a:cubicBezTo>
                    <a:cubicBezTo>
                      <a:pt x="2005" y="749"/>
                      <a:pt x="2006" y="747"/>
                      <a:pt x="2007" y="745"/>
                    </a:cubicBezTo>
                    <a:cubicBezTo>
                      <a:pt x="2011" y="740"/>
                      <a:pt x="2009" y="734"/>
                      <a:pt x="2009" y="728"/>
                    </a:cubicBezTo>
                    <a:cubicBezTo>
                      <a:pt x="2008" y="717"/>
                      <a:pt x="2005" y="706"/>
                      <a:pt x="1999" y="697"/>
                    </a:cubicBezTo>
                    <a:cubicBezTo>
                      <a:pt x="1997" y="693"/>
                      <a:pt x="1995" y="689"/>
                      <a:pt x="1995" y="684"/>
                    </a:cubicBezTo>
                    <a:cubicBezTo>
                      <a:pt x="1995" y="675"/>
                      <a:pt x="1995" y="666"/>
                      <a:pt x="1995" y="656"/>
                    </a:cubicBezTo>
                    <a:cubicBezTo>
                      <a:pt x="1994" y="655"/>
                      <a:pt x="1995" y="654"/>
                      <a:pt x="1996" y="654"/>
                    </a:cubicBezTo>
                    <a:cubicBezTo>
                      <a:pt x="1996" y="654"/>
                      <a:pt x="1997" y="654"/>
                      <a:pt x="1997" y="654"/>
                    </a:cubicBezTo>
                    <a:cubicBezTo>
                      <a:pt x="2000" y="659"/>
                      <a:pt x="2004" y="664"/>
                      <a:pt x="2009" y="668"/>
                    </a:cubicBezTo>
                    <a:cubicBezTo>
                      <a:pt x="2013" y="673"/>
                      <a:pt x="2012" y="680"/>
                      <a:pt x="2015" y="685"/>
                    </a:cubicBezTo>
                    <a:cubicBezTo>
                      <a:pt x="2016" y="688"/>
                      <a:pt x="2017" y="690"/>
                      <a:pt x="2019" y="692"/>
                    </a:cubicBezTo>
                    <a:cubicBezTo>
                      <a:pt x="2022" y="698"/>
                      <a:pt x="2024" y="705"/>
                      <a:pt x="2024" y="711"/>
                    </a:cubicBezTo>
                    <a:cubicBezTo>
                      <a:pt x="2024" y="712"/>
                      <a:pt x="2024" y="714"/>
                      <a:pt x="2025" y="715"/>
                    </a:cubicBezTo>
                    <a:cubicBezTo>
                      <a:pt x="2027" y="722"/>
                      <a:pt x="2027" y="730"/>
                      <a:pt x="2033" y="736"/>
                    </a:cubicBezTo>
                    <a:cubicBezTo>
                      <a:pt x="2035" y="739"/>
                      <a:pt x="2036" y="743"/>
                      <a:pt x="2036" y="747"/>
                    </a:cubicBezTo>
                    <a:cubicBezTo>
                      <a:pt x="2037" y="752"/>
                      <a:pt x="2038" y="758"/>
                      <a:pt x="2041" y="762"/>
                    </a:cubicBezTo>
                    <a:cubicBezTo>
                      <a:pt x="2043" y="766"/>
                      <a:pt x="2044" y="770"/>
                      <a:pt x="2043" y="774"/>
                    </a:cubicBezTo>
                    <a:cubicBezTo>
                      <a:pt x="2043" y="775"/>
                      <a:pt x="2043" y="777"/>
                      <a:pt x="2044" y="778"/>
                    </a:cubicBezTo>
                    <a:cubicBezTo>
                      <a:pt x="2045" y="782"/>
                      <a:pt x="2047" y="786"/>
                      <a:pt x="2051" y="787"/>
                    </a:cubicBezTo>
                    <a:cubicBezTo>
                      <a:pt x="2051" y="787"/>
                      <a:pt x="2053" y="787"/>
                      <a:pt x="2053" y="786"/>
                    </a:cubicBezTo>
                    <a:cubicBezTo>
                      <a:pt x="2053" y="784"/>
                      <a:pt x="2053" y="782"/>
                      <a:pt x="2053" y="780"/>
                    </a:cubicBezTo>
                    <a:cubicBezTo>
                      <a:pt x="2053" y="776"/>
                      <a:pt x="2055" y="775"/>
                      <a:pt x="2058" y="776"/>
                    </a:cubicBezTo>
                    <a:cubicBezTo>
                      <a:pt x="2062" y="776"/>
                      <a:pt x="2064" y="779"/>
                      <a:pt x="2067" y="780"/>
                    </a:cubicBezTo>
                    <a:cubicBezTo>
                      <a:pt x="2067" y="780"/>
                      <a:pt x="2068" y="780"/>
                      <a:pt x="2069" y="780"/>
                    </a:cubicBezTo>
                    <a:cubicBezTo>
                      <a:pt x="2069" y="779"/>
                      <a:pt x="2070" y="778"/>
                      <a:pt x="2070" y="777"/>
                    </a:cubicBezTo>
                    <a:cubicBezTo>
                      <a:pt x="2069" y="774"/>
                      <a:pt x="2068" y="769"/>
                      <a:pt x="2064" y="768"/>
                    </a:cubicBezTo>
                    <a:cubicBezTo>
                      <a:pt x="2057" y="765"/>
                      <a:pt x="2056" y="756"/>
                      <a:pt x="2050" y="753"/>
                    </a:cubicBezTo>
                    <a:cubicBezTo>
                      <a:pt x="2048" y="748"/>
                      <a:pt x="2046" y="745"/>
                      <a:pt x="2045" y="740"/>
                    </a:cubicBezTo>
                    <a:cubicBezTo>
                      <a:pt x="2044" y="735"/>
                      <a:pt x="2043" y="729"/>
                      <a:pt x="2042" y="724"/>
                    </a:cubicBezTo>
                    <a:cubicBezTo>
                      <a:pt x="2042" y="722"/>
                      <a:pt x="2042" y="721"/>
                      <a:pt x="2042" y="719"/>
                    </a:cubicBezTo>
                    <a:cubicBezTo>
                      <a:pt x="2042" y="717"/>
                      <a:pt x="2044" y="715"/>
                      <a:pt x="2046" y="714"/>
                    </a:cubicBezTo>
                    <a:cubicBezTo>
                      <a:pt x="2049" y="714"/>
                      <a:pt x="2051" y="714"/>
                      <a:pt x="2054" y="714"/>
                    </a:cubicBezTo>
                    <a:cubicBezTo>
                      <a:pt x="2055" y="711"/>
                      <a:pt x="2054" y="708"/>
                      <a:pt x="2052" y="706"/>
                    </a:cubicBezTo>
                    <a:cubicBezTo>
                      <a:pt x="2042" y="689"/>
                      <a:pt x="2033" y="671"/>
                      <a:pt x="2021" y="656"/>
                    </a:cubicBezTo>
                    <a:cubicBezTo>
                      <a:pt x="2017" y="651"/>
                      <a:pt x="2014" y="646"/>
                      <a:pt x="2015" y="639"/>
                    </a:cubicBezTo>
                    <a:cubicBezTo>
                      <a:pt x="2015" y="637"/>
                      <a:pt x="2014" y="634"/>
                      <a:pt x="2013" y="631"/>
                    </a:cubicBezTo>
                    <a:cubicBezTo>
                      <a:pt x="2008" y="624"/>
                      <a:pt x="2006" y="615"/>
                      <a:pt x="1999" y="609"/>
                    </a:cubicBezTo>
                    <a:cubicBezTo>
                      <a:pt x="1996" y="607"/>
                      <a:pt x="1996" y="604"/>
                      <a:pt x="1994" y="601"/>
                    </a:cubicBezTo>
                    <a:cubicBezTo>
                      <a:pt x="1992" y="598"/>
                      <a:pt x="1989" y="596"/>
                      <a:pt x="1986" y="596"/>
                    </a:cubicBezTo>
                    <a:cubicBezTo>
                      <a:pt x="1985" y="596"/>
                      <a:pt x="1984" y="597"/>
                      <a:pt x="1983" y="597"/>
                    </a:cubicBezTo>
                    <a:cubicBezTo>
                      <a:pt x="1983" y="598"/>
                      <a:pt x="1983" y="599"/>
                      <a:pt x="1983" y="599"/>
                    </a:cubicBezTo>
                    <a:cubicBezTo>
                      <a:pt x="1984" y="600"/>
                      <a:pt x="1984" y="601"/>
                      <a:pt x="1985" y="602"/>
                    </a:cubicBezTo>
                    <a:cubicBezTo>
                      <a:pt x="1990" y="608"/>
                      <a:pt x="1990" y="608"/>
                      <a:pt x="1985" y="617"/>
                    </a:cubicBezTo>
                    <a:cubicBezTo>
                      <a:pt x="1985" y="618"/>
                      <a:pt x="1984" y="619"/>
                      <a:pt x="1985" y="620"/>
                    </a:cubicBezTo>
                    <a:cubicBezTo>
                      <a:pt x="1985" y="622"/>
                      <a:pt x="1986" y="624"/>
                      <a:pt x="1987" y="626"/>
                    </a:cubicBezTo>
                    <a:cubicBezTo>
                      <a:pt x="1991" y="631"/>
                      <a:pt x="1992" y="637"/>
                      <a:pt x="1993" y="643"/>
                    </a:cubicBezTo>
                    <a:cubicBezTo>
                      <a:pt x="1993" y="644"/>
                      <a:pt x="1992" y="645"/>
                      <a:pt x="1992" y="646"/>
                    </a:cubicBezTo>
                    <a:cubicBezTo>
                      <a:pt x="1991" y="647"/>
                      <a:pt x="1989" y="646"/>
                      <a:pt x="1988" y="643"/>
                    </a:cubicBezTo>
                    <a:cubicBezTo>
                      <a:pt x="1988" y="640"/>
                      <a:pt x="1987" y="637"/>
                      <a:pt x="1985" y="634"/>
                    </a:cubicBezTo>
                    <a:cubicBezTo>
                      <a:pt x="1983" y="633"/>
                      <a:pt x="1982" y="631"/>
                      <a:pt x="1982" y="628"/>
                    </a:cubicBezTo>
                    <a:cubicBezTo>
                      <a:pt x="1983" y="623"/>
                      <a:pt x="1980" y="620"/>
                      <a:pt x="1976" y="618"/>
                    </a:cubicBezTo>
                    <a:cubicBezTo>
                      <a:pt x="1970" y="613"/>
                      <a:pt x="1963" y="610"/>
                      <a:pt x="1956" y="605"/>
                    </a:cubicBezTo>
                    <a:cubicBezTo>
                      <a:pt x="1955" y="604"/>
                      <a:pt x="1953" y="604"/>
                      <a:pt x="1952" y="604"/>
                    </a:cubicBezTo>
                    <a:cubicBezTo>
                      <a:pt x="1949" y="604"/>
                      <a:pt x="1946" y="605"/>
                      <a:pt x="1944" y="605"/>
                    </a:cubicBezTo>
                    <a:cubicBezTo>
                      <a:pt x="1940" y="605"/>
                      <a:pt x="1939" y="606"/>
                      <a:pt x="1938" y="609"/>
                    </a:cubicBezTo>
                    <a:cubicBezTo>
                      <a:pt x="1937" y="613"/>
                      <a:pt x="1936" y="617"/>
                      <a:pt x="1933" y="619"/>
                    </a:cubicBezTo>
                    <a:cubicBezTo>
                      <a:pt x="1932" y="620"/>
                      <a:pt x="1931" y="619"/>
                      <a:pt x="1931" y="619"/>
                    </a:cubicBezTo>
                    <a:cubicBezTo>
                      <a:pt x="1929" y="615"/>
                      <a:pt x="1927" y="610"/>
                      <a:pt x="1925" y="606"/>
                    </a:cubicBezTo>
                    <a:cubicBezTo>
                      <a:pt x="1925" y="606"/>
                      <a:pt x="1924" y="605"/>
                      <a:pt x="1924" y="605"/>
                    </a:cubicBezTo>
                    <a:cubicBezTo>
                      <a:pt x="1923" y="605"/>
                      <a:pt x="1922" y="606"/>
                      <a:pt x="1921" y="607"/>
                    </a:cubicBezTo>
                    <a:cubicBezTo>
                      <a:pt x="1919" y="609"/>
                      <a:pt x="1920" y="611"/>
                      <a:pt x="1920" y="613"/>
                    </a:cubicBezTo>
                    <a:cubicBezTo>
                      <a:pt x="1920" y="614"/>
                      <a:pt x="1920" y="615"/>
                      <a:pt x="1919" y="616"/>
                    </a:cubicBezTo>
                    <a:cubicBezTo>
                      <a:pt x="1918" y="616"/>
                      <a:pt x="1917" y="616"/>
                      <a:pt x="1916" y="615"/>
                    </a:cubicBezTo>
                    <a:cubicBezTo>
                      <a:pt x="1915" y="610"/>
                      <a:pt x="1913" y="606"/>
                      <a:pt x="1912" y="602"/>
                    </a:cubicBezTo>
                    <a:cubicBezTo>
                      <a:pt x="1910" y="598"/>
                      <a:pt x="1908" y="598"/>
                      <a:pt x="1904" y="599"/>
                    </a:cubicBezTo>
                    <a:cubicBezTo>
                      <a:pt x="1902" y="599"/>
                      <a:pt x="1901" y="600"/>
                      <a:pt x="1899" y="600"/>
                    </a:cubicBezTo>
                    <a:cubicBezTo>
                      <a:pt x="1898" y="601"/>
                      <a:pt x="1896" y="600"/>
                      <a:pt x="1894" y="600"/>
                    </a:cubicBezTo>
                    <a:cubicBezTo>
                      <a:pt x="1891" y="600"/>
                      <a:pt x="1889" y="597"/>
                      <a:pt x="1890" y="595"/>
                    </a:cubicBezTo>
                    <a:cubicBezTo>
                      <a:pt x="1891" y="593"/>
                      <a:pt x="1891" y="591"/>
                      <a:pt x="1892" y="590"/>
                    </a:cubicBezTo>
                    <a:cubicBezTo>
                      <a:pt x="1894" y="585"/>
                      <a:pt x="1897" y="580"/>
                      <a:pt x="1900" y="576"/>
                    </a:cubicBezTo>
                    <a:cubicBezTo>
                      <a:pt x="1903" y="570"/>
                      <a:pt x="1906" y="565"/>
                      <a:pt x="1906" y="559"/>
                    </a:cubicBezTo>
                    <a:cubicBezTo>
                      <a:pt x="1907" y="548"/>
                      <a:pt x="1911" y="537"/>
                      <a:pt x="1916" y="527"/>
                    </a:cubicBezTo>
                    <a:cubicBezTo>
                      <a:pt x="1919" y="520"/>
                      <a:pt x="1922" y="513"/>
                      <a:pt x="1920" y="505"/>
                    </a:cubicBezTo>
                    <a:cubicBezTo>
                      <a:pt x="1919" y="502"/>
                      <a:pt x="1920" y="498"/>
                      <a:pt x="1922" y="496"/>
                    </a:cubicBezTo>
                    <a:cubicBezTo>
                      <a:pt x="1925" y="491"/>
                      <a:pt x="1926" y="487"/>
                      <a:pt x="1924" y="482"/>
                    </a:cubicBezTo>
                    <a:cubicBezTo>
                      <a:pt x="1924" y="479"/>
                      <a:pt x="1925" y="477"/>
                      <a:pt x="1926" y="475"/>
                    </a:cubicBezTo>
                    <a:cubicBezTo>
                      <a:pt x="1928" y="471"/>
                      <a:pt x="1932" y="468"/>
                      <a:pt x="1937" y="467"/>
                    </a:cubicBezTo>
                    <a:cubicBezTo>
                      <a:pt x="1944" y="466"/>
                      <a:pt x="1950" y="463"/>
                      <a:pt x="1956" y="460"/>
                    </a:cubicBezTo>
                    <a:cubicBezTo>
                      <a:pt x="1958" y="459"/>
                      <a:pt x="1961" y="460"/>
                      <a:pt x="1964" y="461"/>
                    </a:cubicBezTo>
                    <a:cubicBezTo>
                      <a:pt x="1967" y="463"/>
                      <a:pt x="1969" y="462"/>
                      <a:pt x="1971" y="459"/>
                    </a:cubicBezTo>
                    <a:cubicBezTo>
                      <a:pt x="1973" y="455"/>
                      <a:pt x="1977" y="454"/>
                      <a:pt x="1980" y="454"/>
                    </a:cubicBezTo>
                    <a:cubicBezTo>
                      <a:pt x="1987" y="456"/>
                      <a:pt x="1992" y="452"/>
                      <a:pt x="1998" y="452"/>
                    </a:cubicBezTo>
                    <a:cubicBezTo>
                      <a:pt x="1999" y="452"/>
                      <a:pt x="2000" y="451"/>
                      <a:pt x="2000" y="450"/>
                    </a:cubicBezTo>
                    <a:cubicBezTo>
                      <a:pt x="2001" y="447"/>
                      <a:pt x="2001" y="444"/>
                      <a:pt x="2002" y="442"/>
                    </a:cubicBezTo>
                    <a:cubicBezTo>
                      <a:pt x="2003" y="439"/>
                      <a:pt x="2006" y="437"/>
                      <a:pt x="2009" y="437"/>
                    </a:cubicBezTo>
                    <a:cubicBezTo>
                      <a:pt x="2016" y="438"/>
                      <a:pt x="2024" y="439"/>
                      <a:pt x="2031" y="440"/>
                    </a:cubicBezTo>
                    <a:cubicBezTo>
                      <a:pt x="2033" y="440"/>
                      <a:pt x="2034" y="441"/>
                      <a:pt x="2036" y="442"/>
                    </a:cubicBezTo>
                    <a:cubicBezTo>
                      <a:pt x="2036" y="442"/>
                      <a:pt x="2037" y="444"/>
                      <a:pt x="2037" y="445"/>
                    </a:cubicBezTo>
                    <a:cubicBezTo>
                      <a:pt x="2036" y="446"/>
                      <a:pt x="2035" y="446"/>
                      <a:pt x="2035" y="447"/>
                    </a:cubicBezTo>
                    <a:cubicBezTo>
                      <a:pt x="2034" y="450"/>
                      <a:pt x="2034" y="451"/>
                      <a:pt x="2036" y="453"/>
                    </a:cubicBezTo>
                    <a:cubicBezTo>
                      <a:pt x="2038" y="455"/>
                      <a:pt x="2040" y="456"/>
                      <a:pt x="2042" y="455"/>
                    </a:cubicBezTo>
                    <a:cubicBezTo>
                      <a:pt x="2047" y="452"/>
                      <a:pt x="2054" y="450"/>
                      <a:pt x="2058" y="444"/>
                    </a:cubicBezTo>
                    <a:cubicBezTo>
                      <a:pt x="2059" y="442"/>
                      <a:pt x="2061" y="441"/>
                      <a:pt x="2064" y="442"/>
                    </a:cubicBezTo>
                    <a:cubicBezTo>
                      <a:pt x="2066" y="443"/>
                      <a:pt x="2068" y="442"/>
                      <a:pt x="2069" y="440"/>
                    </a:cubicBezTo>
                    <a:cubicBezTo>
                      <a:pt x="2071" y="438"/>
                      <a:pt x="2076" y="437"/>
                      <a:pt x="2075" y="433"/>
                    </a:cubicBezTo>
                    <a:cubicBezTo>
                      <a:pt x="2074" y="429"/>
                      <a:pt x="2070" y="429"/>
                      <a:pt x="2067" y="428"/>
                    </a:cubicBezTo>
                    <a:cubicBezTo>
                      <a:pt x="2066" y="428"/>
                      <a:pt x="2066" y="428"/>
                      <a:pt x="2065" y="428"/>
                    </a:cubicBezTo>
                    <a:cubicBezTo>
                      <a:pt x="2063" y="428"/>
                      <a:pt x="2062" y="427"/>
                      <a:pt x="2062" y="425"/>
                    </a:cubicBezTo>
                    <a:cubicBezTo>
                      <a:pt x="2059" y="419"/>
                      <a:pt x="2059" y="413"/>
                      <a:pt x="2061" y="407"/>
                    </a:cubicBezTo>
                    <a:cubicBezTo>
                      <a:pt x="2061" y="406"/>
                      <a:pt x="2062" y="405"/>
                      <a:pt x="2062" y="404"/>
                    </a:cubicBezTo>
                    <a:cubicBezTo>
                      <a:pt x="2064" y="400"/>
                      <a:pt x="2065" y="395"/>
                      <a:pt x="2064" y="390"/>
                    </a:cubicBezTo>
                    <a:cubicBezTo>
                      <a:pt x="2064" y="383"/>
                      <a:pt x="2065" y="377"/>
                      <a:pt x="2064" y="370"/>
                    </a:cubicBezTo>
                    <a:cubicBezTo>
                      <a:pt x="2064" y="365"/>
                      <a:pt x="2066" y="362"/>
                      <a:pt x="2071" y="360"/>
                    </a:cubicBezTo>
                    <a:cubicBezTo>
                      <a:pt x="2074" y="358"/>
                      <a:pt x="2078" y="357"/>
                      <a:pt x="2082" y="355"/>
                    </a:cubicBezTo>
                    <a:cubicBezTo>
                      <a:pt x="2085" y="353"/>
                      <a:pt x="2089" y="353"/>
                      <a:pt x="2093" y="354"/>
                    </a:cubicBezTo>
                    <a:cubicBezTo>
                      <a:pt x="2095" y="355"/>
                      <a:pt x="2097" y="353"/>
                      <a:pt x="2098" y="352"/>
                    </a:cubicBezTo>
                    <a:cubicBezTo>
                      <a:pt x="2100" y="351"/>
                      <a:pt x="2102" y="352"/>
                      <a:pt x="2102" y="353"/>
                    </a:cubicBezTo>
                    <a:cubicBezTo>
                      <a:pt x="2103" y="357"/>
                      <a:pt x="2103" y="361"/>
                      <a:pt x="2104" y="365"/>
                    </a:cubicBezTo>
                    <a:cubicBezTo>
                      <a:pt x="2104" y="368"/>
                      <a:pt x="2106" y="371"/>
                      <a:pt x="2109" y="373"/>
                    </a:cubicBezTo>
                    <a:cubicBezTo>
                      <a:pt x="2112" y="375"/>
                      <a:pt x="2116" y="376"/>
                      <a:pt x="2118" y="378"/>
                    </a:cubicBezTo>
                    <a:cubicBezTo>
                      <a:pt x="2119" y="379"/>
                      <a:pt x="2121" y="378"/>
                      <a:pt x="2121" y="377"/>
                    </a:cubicBezTo>
                    <a:cubicBezTo>
                      <a:pt x="2122" y="376"/>
                      <a:pt x="2123" y="375"/>
                      <a:pt x="2124" y="373"/>
                    </a:cubicBezTo>
                    <a:cubicBezTo>
                      <a:pt x="2125" y="367"/>
                      <a:pt x="2126" y="360"/>
                      <a:pt x="2127" y="354"/>
                    </a:cubicBezTo>
                    <a:cubicBezTo>
                      <a:pt x="2128" y="349"/>
                      <a:pt x="2130" y="347"/>
                      <a:pt x="2134" y="345"/>
                    </a:cubicBezTo>
                    <a:cubicBezTo>
                      <a:pt x="2136" y="345"/>
                      <a:pt x="2136" y="342"/>
                      <a:pt x="2136" y="340"/>
                    </a:cubicBezTo>
                    <a:cubicBezTo>
                      <a:pt x="2136" y="340"/>
                      <a:pt x="2136" y="340"/>
                      <a:pt x="2135" y="339"/>
                    </a:cubicBezTo>
                    <a:cubicBezTo>
                      <a:pt x="2128" y="334"/>
                      <a:pt x="2126" y="325"/>
                      <a:pt x="2124" y="316"/>
                    </a:cubicBezTo>
                    <a:cubicBezTo>
                      <a:pt x="2124" y="316"/>
                      <a:pt x="2125" y="315"/>
                      <a:pt x="2125" y="315"/>
                    </a:cubicBezTo>
                    <a:cubicBezTo>
                      <a:pt x="2127" y="311"/>
                      <a:pt x="2132" y="310"/>
                      <a:pt x="2137" y="311"/>
                    </a:cubicBezTo>
                    <a:cubicBezTo>
                      <a:pt x="2138" y="312"/>
                      <a:pt x="2139" y="314"/>
                      <a:pt x="2138" y="316"/>
                    </a:cubicBezTo>
                    <a:cubicBezTo>
                      <a:pt x="2135" y="320"/>
                      <a:pt x="2136" y="325"/>
                      <a:pt x="2139" y="330"/>
                    </a:cubicBezTo>
                    <a:cubicBezTo>
                      <a:pt x="2142" y="335"/>
                      <a:pt x="2146" y="341"/>
                      <a:pt x="2145" y="348"/>
                    </a:cubicBezTo>
                    <a:cubicBezTo>
                      <a:pt x="2145" y="349"/>
                      <a:pt x="2146" y="350"/>
                      <a:pt x="2147" y="351"/>
                    </a:cubicBezTo>
                    <a:cubicBezTo>
                      <a:pt x="2151" y="355"/>
                      <a:pt x="2148" y="362"/>
                      <a:pt x="2151" y="367"/>
                    </a:cubicBezTo>
                    <a:cubicBezTo>
                      <a:pt x="2150" y="370"/>
                      <a:pt x="2147" y="373"/>
                      <a:pt x="2144" y="376"/>
                    </a:cubicBezTo>
                    <a:cubicBezTo>
                      <a:pt x="2144" y="376"/>
                      <a:pt x="2144" y="377"/>
                      <a:pt x="2143" y="377"/>
                    </a:cubicBezTo>
                    <a:cubicBezTo>
                      <a:pt x="2141" y="380"/>
                      <a:pt x="2140" y="383"/>
                      <a:pt x="2140" y="386"/>
                    </a:cubicBezTo>
                    <a:cubicBezTo>
                      <a:pt x="2141" y="395"/>
                      <a:pt x="2141" y="404"/>
                      <a:pt x="2138" y="412"/>
                    </a:cubicBezTo>
                    <a:cubicBezTo>
                      <a:pt x="2137" y="414"/>
                      <a:pt x="2137" y="416"/>
                      <a:pt x="2137" y="419"/>
                    </a:cubicBezTo>
                    <a:cubicBezTo>
                      <a:pt x="2137" y="427"/>
                      <a:pt x="2136" y="435"/>
                      <a:pt x="2137" y="443"/>
                    </a:cubicBezTo>
                    <a:cubicBezTo>
                      <a:pt x="2137" y="450"/>
                      <a:pt x="2136" y="456"/>
                      <a:pt x="2131" y="462"/>
                    </a:cubicBezTo>
                    <a:cubicBezTo>
                      <a:pt x="2130" y="463"/>
                      <a:pt x="2130" y="465"/>
                      <a:pt x="2129" y="466"/>
                    </a:cubicBezTo>
                    <a:cubicBezTo>
                      <a:pt x="2128" y="467"/>
                      <a:pt x="2127" y="468"/>
                      <a:pt x="2125" y="469"/>
                    </a:cubicBezTo>
                    <a:cubicBezTo>
                      <a:pt x="2121" y="473"/>
                      <a:pt x="2121" y="473"/>
                      <a:pt x="2123" y="477"/>
                    </a:cubicBezTo>
                    <a:cubicBezTo>
                      <a:pt x="2127" y="481"/>
                      <a:pt x="2127" y="486"/>
                      <a:pt x="2126" y="491"/>
                    </a:cubicBezTo>
                    <a:cubicBezTo>
                      <a:pt x="2126" y="493"/>
                      <a:pt x="2125" y="496"/>
                      <a:pt x="2124" y="498"/>
                    </a:cubicBezTo>
                    <a:cubicBezTo>
                      <a:pt x="2122" y="502"/>
                      <a:pt x="2122" y="506"/>
                      <a:pt x="2123" y="510"/>
                    </a:cubicBezTo>
                    <a:cubicBezTo>
                      <a:pt x="2124" y="516"/>
                      <a:pt x="2127" y="522"/>
                      <a:pt x="2128" y="529"/>
                    </a:cubicBezTo>
                    <a:cubicBezTo>
                      <a:pt x="2134" y="550"/>
                      <a:pt x="2146" y="567"/>
                      <a:pt x="2158" y="585"/>
                    </a:cubicBezTo>
                    <a:cubicBezTo>
                      <a:pt x="2161" y="590"/>
                      <a:pt x="2165" y="595"/>
                      <a:pt x="2168" y="600"/>
                    </a:cubicBezTo>
                    <a:cubicBezTo>
                      <a:pt x="2170" y="604"/>
                      <a:pt x="2171" y="608"/>
                      <a:pt x="2174" y="610"/>
                    </a:cubicBezTo>
                    <a:cubicBezTo>
                      <a:pt x="2178" y="613"/>
                      <a:pt x="2181" y="618"/>
                      <a:pt x="2183" y="622"/>
                    </a:cubicBezTo>
                    <a:cubicBezTo>
                      <a:pt x="2185" y="626"/>
                      <a:pt x="2186" y="631"/>
                      <a:pt x="2188" y="636"/>
                    </a:cubicBezTo>
                    <a:cubicBezTo>
                      <a:pt x="2190" y="641"/>
                      <a:pt x="2195" y="643"/>
                      <a:pt x="2199" y="645"/>
                    </a:cubicBezTo>
                    <a:cubicBezTo>
                      <a:pt x="2199" y="645"/>
                      <a:pt x="2200" y="645"/>
                      <a:pt x="2200" y="645"/>
                    </a:cubicBezTo>
                    <a:cubicBezTo>
                      <a:pt x="2204" y="642"/>
                      <a:pt x="2204" y="638"/>
                      <a:pt x="2206" y="635"/>
                    </a:cubicBezTo>
                    <a:cubicBezTo>
                      <a:pt x="2210" y="626"/>
                      <a:pt x="2210" y="617"/>
                      <a:pt x="2207" y="608"/>
                    </a:cubicBezTo>
                    <a:cubicBezTo>
                      <a:pt x="2203" y="598"/>
                      <a:pt x="2202" y="595"/>
                      <a:pt x="2213" y="589"/>
                    </a:cubicBezTo>
                    <a:cubicBezTo>
                      <a:pt x="2214" y="589"/>
                      <a:pt x="2214" y="589"/>
                      <a:pt x="2215" y="588"/>
                    </a:cubicBezTo>
                    <a:cubicBezTo>
                      <a:pt x="2217" y="587"/>
                      <a:pt x="2217" y="586"/>
                      <a:pt x="2216" y="584"/>
                    </a:cubicBezTo>
                    <a:cubicBezTo>
                      <a:pt x="2214" y="582"/>
                      <a:pt x="2213" y="580"/>
                      <a:pt x="2211" y="577"/>
                    </a:cubicBezTo>
                    <a:cubicBezTo>
                      <a:pt x="2210" y="575"/>
                      <a:pt x="2209" y="573"/>
                      <a:pt x="2209" y="571"/>
                    </a:cubicBezTo>
                    <a:cubicBezTo>
                      <a:pt x="2209" y="566"/>
                      <a:pt x="2210" y="561"/>
                      <a:pt x="2210" y="556"/>
                    </a:cubicBezTo>
                    <a:cubicBezTo>
                      <a:pt x="2211" y="553"/>
                      <a:pt x="2213" y="550"/>
                      <a:pt x="2216" y="549"/>
                    </a:cubicBezTo>
                    <a:cubicBezTo>
                      <a:pt x="2219" y="548"/>
                      <a:pt x="2221" y="547"/>
                      <a:pt x="2224" y="546"/>
                    </a:cubicBezTo>
                    <a:cubicBezTo>
                      <a:pt x="2226" y="544"/>
                      <a:pt x="2226" y="540"/>
                      <a:pt x="2225" y="538"/>
                    </a:cubicBezTo>
                    <a:cubicBezTo>
                      <a:pt x="2222" y="535"/>
                      <a:pt x="2220" y="532"/>
                      <a:pt x="2217" y="529"/>
                    </a:cubicBezTo>
                    <a:cubicBezTo>
                      <a:pt x="2210" y="522"/>
                      <a:pt x="2208" y="513"/>
                      <a:pt x="2210" y="504"/>
                    </a:cubicBezTo>
                    <a:cubicBezTo>
                      <a:pt x="2210" y="502"/>
                      <a:pt x="2212" y="501"/>
                      <a:pt x="2213" y="501"/>
                    </a:cubicBezTo>
                    <a:cubicBezTo>
                      <a:pt x="2214" y="501"/>
                      <a:pt x="2215" y="501"/>
                      <a:pt x="2216" y="501"/>
                    </a:cubicBezTo>
                    <a:cubicBezTo>
                      <a:pt x="2220" y="502"/>
                      <a:pt x="2223" y="497"/>
                      <a:pt x="2221" y="495"/>
                    </a:cubicBezTo>
                    <a:cubicBezTo>
                      <a:pt x="2219" y="491"/>
                      <a:pt x="2216" y="487"/>
                      <a:pt x="2214" y="484"/>
                    </a:cubicBezTo>
                    <a:cubicBezTo>
                      <a:pt x="2213" y="480"/>
                      <a:pt x="2211" y="479"/>
                      <a:pt x="2207" y="479"/>
                    </a:cubicBezTo>
                    <a:cubicBezTo>
                      <a:pt x="2206" y="479"/>
                      <a:pt x="2205" y="479"/>
                      <a:pt x="2204" y="478"/>
                    </a:cubicBezTo>
                    <a:cubicBezTo>
                      <a:pt x="2202" y="473"/>
                      <a:pt x="2200" y="469"/>
                      <a:pt x="2202" y="464"/>
                    </a:cubicBezTo>
                    <a:cubicBezTo>
                      <a:pt x="2203" y="462"/>
                      <a:pt x="2202" y="461"/>
                      <a:pt x="2202" y="459"/>
                    </a:cubicBezTo>
                    <a:cubicBezTo>
                      <a:pt x="2202" y="457"/>
                      <a:pt x="2201" y="456"/>
                      <a:pt x="2200" y="455"/>
                    </a:cubicBezTo>
                    <a:cubicBezTo>
                      <a:pt x="2198" y="452"/>
                      <a:pt x="2195" y="451"/>
                      <a:pt x="2191" y="450"/>
                    </a:cubicBezTo>
                    <a:cubicBezTo>
                      <a:pt x="2191" y="450"/>
                      <a:pt x="2189" y="451"/>
                      <a:pt x="2189" y="452"/>
                    </a:cubicBezTo>
                    <a:cubicBezTo>
                      <a:pt x="2188" y="453"/>
                      <a:pt x="2187" y="454"/>
                      <a:pt x="2186" y="455"/>
                    </a:cubicBezTo>
                    <a:cubicBezTo>
                      <a:pt x="2186" y="455"/>
                      <a:pt x="2186" y="455"/>
                      <a:pt x="2186" y="455"/>
                    </a:cubicBezTo>
                    <a:cubicBezTo>
                      <a:pt x="2186" y="456"/>
                      <a:pt x="2187" y="456"/>
                      <a:pt x="2187" y="456"/>
                    </a:cubicBezTo>
                    <a:cubicBezTo>
                      <a:pt x="2187" y="456"/>
                      <a:pt x="2187" y="456"/>
                      <a:pt x="2187" y="456"/>
                    </a:cubicBezTo>
                    <a:cubicBezTo>
                      <a:pt x="2187" y="457"/>
                      <a:pt x="2187" y="457"/>
                      <a:pt x="2187" y="456"/>
                    </a:cubicBezTo>
                    <a:cubicBezTo>
                      <a:pt x="2186" y="456"/>
                      <a:pt x="2186" y="456"/>
                      <a:pt x="2186" y="456"/>
                    </a:cubicBezTo>
                    <a:cubicBezTo>
                      <a:pt x="2186" y="456"/>
                      <a:pt x="2186" y="456"/>
                      <a:pt x="2186" y="455"/>
                    </a:cubicBezTo>
                    <a:cubicBezTo>
                      <a:pt x="2183" y="454"/>
                      <a:pt x="2181" y="452"/>
                      <a:pt x="2180" y="448"/>
                    </a:cubicBezTo>
                    <a:cubicBezTo>
                      <a:pt x="2177" y="443"/>
                      <a:pt x="2177" y="437"/>
                      <a:pt x="2177" y="431"/>
                    </a:cubicBezTo>
                    <a:cubicBezTo>
                      <a:pt x="2178" y="421"/>
                      <a:pt x="2177" y="412"/>
                      <a:pt x="2172" y="404"/>
                    </a:cubicBezTo>
                    <a:cubicBezTo>
                      <a:pt x="2171" y="403"/>
                      <a:pt x="2171" y="402"/>
                      <a:pt x="2171" y="400"/>
                    </a:cubicBezTo>
                    <a:cubicBezTo>
                      <a:pt x="2169" y="395"/>
                      <a:pt x="2172" y="390"/>
                      <a:pt x="2178" y="388"/>
                    </a:cubicBezTo>
                    <a:cubicBezTo>
                      <a:pt x="2179" y="388"/>
                      <a:pt x="2180" y="388"/>
                      <a:pt x="2181" y="388"/>
                    </a:cubicBezTo>
                    <a:cubicBezTo>
                      <a:pt x="2185" y="388"/>
                      <a:pt x="2185" y="388"/>
                      <a:pt x="2186" y="385"/>
                    </a:cubicBezTo>
                    <a:cubicBezTo>
                      <a:pt x="2186" y="382"/>
                      <a:pt x="2187" y="379"/>
                      <a:pt x="2189" y="377"/>
                    </a:cubicBezTo>
                    <a:cubicBezTo>
                      <a:pt x="2190" y="376"/>
                      <a:pt x="2192" y="376"/>
                      <a:pt x="2193" y="377"/>
                    </a:cubicBezTo>
                    <a:cubicBezTo>
                      <a:pt x="2194" y="379"/>
                      <a:pt x="2195" y="382"/>
                      <a:pt x="2197" y="384"/>
                    </a:cubicBezTo>
                    <a:cubicBezTo>
                      <a:pt x="2197" y="385"/>
                      <a:pt x="2199" y="385"/>
                      <a:pt x="2200" y="385"/>
                    </a:cubicBezTo>
                    <a:cubicBezTo>
                      <a:pt x="2201" y="385"/>
                      <a:pt x="2202" y="384"/>
                      <a:pt x="2202" y="383"/>
                    </a:cubicBezTo>
                    <a:cubicBezTo>
                      <a:pt x="2203" y="380"/>
                      <a:pt x="2203" y="377"/>
                      <a:pt x="2204" y="375"/>
                    </a:cubicBezTo>
                    <a:cubicBezTo>
                      <a:pt x="2204" y="371"/>
                      <a:pt x="2207" y="368"/>
                      <a:pt x="2209" y="365"/>
                    </a:cubicBezTo>
                    <a:cubicBezTo>
                      <a:pt x="2212" y="361"/>
                      <a:pt x="2217" y="359"/>
                      <a:pt x="2222" y="358"/>
                    </a:cubicBezTo>
                    <a:cubicBezTo>
                      <a:pt x="2226" y="358"/>
                      <a:pt x="2228" y="360"/>
                      <a:pt x="2231" y="362"/>
                    </a:cubicBezTo>
                    <a:cubicBezTo>
                      <a:pt x="2234" y="364"/>
                      <a:pt x="2237" y="366"/>
                      <a:pt x="2239" y="368"/>
                    </a:cubicBezTo>
                    <a:cubicBezTo>
                      <a:pt x="2240" y="368"/>
                      <a:pt x="2241" y="369"/>
                      <a:pt x="2242" y="369"/>
                    </a:cubicBezTo>
                    <a:cubicBezTo>
                      <a:pt x="2244" y="370"/>
                      <a:pt x="2245" y="370"/>
                      <a:pt x="2247" y="370"/>
                    </a:cubicBezTo>
                    <a:cubicBezTo>
                      <a:pt x="2248" y="370"/>
                      <a:pt x="2250" y="369"/>
                      <a:pt x="2250" y="367"/>
                    </a:cubicBezTo>
                    <a:cubicBezTo>
                      <a:pt x="2250" y="363"/>
                      <a:pt x="2247" y="360"/>
                      <a:pt x="2248" y="356"/>
                    </a:cubicBezTo>
                    <a:cubicBezTo>
                      <a:pt x="2249" y="352"/>
                      <a:pt x="2249" y="348"/>
                      <a:pt x="2250" y="345"/>
                    </a:cubicBezTo>
                    <a:cubicBezTo>
                      <a:pt x="2252" y="339"/>
                      <a:pt x="2253" y="334"/>
                      <a:pt x="2253" y="329"/>
                    </a:cubicBezTo>
                    <a:cubicBezTo>
                      <a:pt x="2254" y="320"/>
                      <a:pt x="2256" y="312"/>
                      <a:pt x="2260" y="305"/>
                    </a:cubicBezTo>
                    <a:cubicBezTo>
                      <a:pt x="2263" y="301"/>
                      <a:pt x="2265" y="297"/>
                      <a:pt x="2267" y="292"/>
                    </a:cubicBezTo>
                    <a:cubicBezTo>
                      <a:pt x="2270" y="285"/>
                      <a:pt x="2274" y="279"/>
                      <a:pt x="2280" y="274"/>
                    </a:cubicBezTo>
                    <a:cubicBezTo>
                      <a:pt x="2282" y="272"/>
                      <a:pt x="2285" y="271"/>
                      <a:pt x="2288" y="271"/>
                    </a:cubicBezTo>
                    <a:cubicBezTo>
                      <a:pt x="2291" y="271"/>
                      <a:pt x="2295" y="271"/>
                      <a:pt x="2299" y="271"/>
                    </a:cubicBezTo>
                    <a:cubicBezTo>
                      <a:pt x="2301" y="271"/>
                      <a:pt x="2303" y="271"/>
                      <a:pt x="2304" y="270"/>
                    </a:cubicBezTo>
                    <a:cubicBezTo>
                      <a:pt x="2305" y="270"/>
                      <a:pt x="2306" y="269"/>
                      <a:pt x="2306" y="268"/>
                    </a:cubicBezTo>
                    <a:cubicBezTo>
                      <a:pt x="2306" y="261"/>
                      <a:pt x="2307" y="254"/>
                      <a:pt x="2300" y="249"/>
                    </a:cubicBezTo>
                    <a:cubicBezTo>
                      <a:pt x="2298" y="247"/>
                      <a:pt x="2298" y="245"/>
                      <a:pt x="2296" y="243"/>
                    </a:cubicBezTo>
                    <a:cubicBezTo>
                      <a:pt x="2296" y="242"/>
                      <a:pt x="2295" y="240"/>
                      <a:pt x="2293" y="240"/>
                    </a:cubicBezTo>
                    <a:cubicBezTo>
                      <a:pt x="2287" y="237"/>
                      <a:pt x="2283" y="232"/>
                      <a:pt x="2276" y="231"/>
                    </a:cubicBezTo>
                    <a:cubicBezTo>
                      <a:pt x="2276" y="231"/>
                      <a:pt x="2276" y="231"/>
                      <a:pt x="2276" y="231"/>
                    </a:cubicBezTo>
                    <a:cubicBezTo>
                      <a:pt x="2275" y="231"/>
                      <a:pt x="2275" y="231"/>
                      <a:pt x="2275" y="231"/>
                    </a:cubicBezTo>
                    <a:cubicBezTo>
                      <a:pt x="2276" y="231"/>
                      <a:pt x="2276" y="231"/>
                      <a:pt x="2276" y="231"/>
                    </a:cubicBezTo>
                    <a:cubicBezTo>
                      <a:pt x="2276" y="231"/>
                      <a:pt x="2276" y="231"/>
                      <a:pt x="2276" y="231"/>
                    </a:cubicBezTo>
                    <a:cubicBezTo>
                      <a:pt x="2275" y="229"/>
                      <a:pt x="2275" y="227"/>
                      <a:pt x="2274" y="225"/>
                    </a:cubicBezTo>
                    <a:cubicBezTo>
                      <a:pt x="2273" y="221"/>
                      <a:pt x="2271" y="218"/>
                      <a:pt x="2266" y="218"/>
                    </a:cubicBezTo>
                    <a:cubicBezTo>
                      <a:pt x="2265" y="218"/>
                      <a:pt x="2264" y="218"/>
                      <a:pt x="2263" y="217"/>
                    </a:cubicBezTo>
                    <a:cubicBezTo>
                      <a:pt x="2263" y="216"/>
                      <a:pt x="2263" y="215"/>
                      <a:pt x="2262" y="214"/>
                    </a:cubicBezTo>
                    <a:cubicBezTo>
                      <a:pt x="2260" y="209"/>
                      <a:pt x="2258" y="208"/>
                      <a:pt x="2253" y="209"/>
                    </a:cubicBezTo>
                    <a:cubicBezTo>
                      <a:pt x="2248" y="210"/>
                      <a:pt x="2245" y="207"/>
                      <a:pt x="2242" y="204"/>
                    </a:cubicBezTo>
                    <a:cubicBezTo>
                      <a:pt x="2241" y="203"/>
                      <a:pt x="2242" y="200"/>
                      <a:pt x="2243" y="200"/>
                    </a:cubicBezTo>
                    <a:cubicBezTo>
                      <a:pt x="2245" y="199"/>
                      <a:pt x="2247" y="198"/>
                      <a:pt x="2249" y="198"/>
                    </a:cubicBezTo>
                    <a:cubicBezTo>
                      <a:pt x="2256" y="196"/>
                      <a:pt x="2258" y="192"/>
                      <a:pt x="2259" y="186"/>
                    </a:cubicBezTo>
                    <a:cubicBezTo>
                      <a:pt x="2259" y="179"/>
                      <a:pt x="2259" y="173"/>
                      <a:pt x="2259" y="166"/>
                    </a:cubicBezTo>
                    <a:cubicBezTo>
                      <a:pt x="2259" y="164"/>
                      <a:pt x="2259" y="162"/>
                      <a:pt x="2258" y="160"/>
                    </a:cubicBezTo>
                    <a:cubicBezTo>
                      <a:pt x="2257" y="157"/>
                      <a:pt x="2255" y="155"/>
                      <a:pt x="2254" y="152"/>
                    </a:cubicBezTo>
                    <a:cubicBezTo>
                      <a:pt x="2252" y="148"/>
                      <a:pt x="2250" y="146"/>
                      <a:pt x="2246" y="145"/>
                    </a:cubicBezTo>
                    <a:cubicBezTo>
                      <a:pt x="2242" y="145"/>
                      <a:pt x="2239" y="142"/>
                      <a:pt x="2236" y="139"/>
                    </a:cubicBezTo>
                    <a:cubicBezTo>
                      <a:pt x="2235" y="138"/>
                      <a:pt x="2235" y="136"/>
                      <a:pt x="2236" y="134"/>
                    </a:cubicBezTo>
                    <a:cubicBezTo>
                      <a:pt x="2237" y="133"/>
                      <a:pt x="2237" y="131"/>
                      <a:pt x="2238" y="130"/>
                    </a:cubicBezTo>
                    <a:cubicBezTo>
                      <a:pt x="2239" y="127"/>
                      <a:pt x="2242" y="127"/>
                      <a:pt x="2242" y="129"/>
                    </a:cubicBezTo>
                    <a:cubicBezTo>
                      <a:pt x="2244" y="133"/>
                      <a:pt x="2246" y="136"/>
                      <a:pt x="2250" y="137"/>
                    </a:cubicBezTo>
                    <a:cubicBezTo>
                      <a:pt x="2260" y="143"/>
                      <a:pt x="2261" y="142"/>
                      <a:pt x="2266" y="132"/>
                    </a:cubicBezTo>
                    <a:cubicBezTo>
                      <a:pt x="2266" y="131"/>
                      <a:pt x="2266" y="130"/>
                      <a:pt x="2267" y="129"/>
                    </a:cubicBezTo>
                    <a:cubicBezTo>
                      <a:pt x="2269" y="126"/>
                      <a:pt x="2272" y="124"/>
                      <a:pt x="2275" y="124"/>
                    </a:cubicBezTo>
                    <a:cubicBezTo>
                      <a:pt x="2277" y="123"/>
                      <a:pt x="2279" y="125"/>
                      <a:pt x="2281" y="126"/>
                    </a:cubicBezTo>
                    <a:cubicBezTo>
                      <a:pt x="2283" y="128"/>
                      <a:pt x="2285" y="130"/>
                      <a:pt x="2286" y="132"/>
                    </a:cubicBezTo>
                    <a:cubicBezTo>
                      <a:pt x="2289" y="136"/>
                      <a:pt x="2293" y="136"/>
                      <a:pt x="2297" y="134"/>
                    </a:cubicBezTo>
                    <a:cubicBezTo>
                      <a:pt x="2300" y="132"/>
                      <a:pt x="2304" y="131"/>
                      <a:pt x="2308" y="131"/>
                    </a:cubicBezTo>
                    <a:cubicBezTo>
                      <a:pt x="2310" y="132"/>
                      <a:pt x="2313" y="132"/>
                      <a:pt x="2316" y="132"/>
                    </a:cubicBezTo>
                    <a:cubicBezTo>
                      <a:pt x="2318" y="132"/>
                      <a:pt x="2320" y="131"/>
                      <a:pt x="2322" y="131"/>
                    </a:cubicBezTo>
                    <a:cubicBezTo>
                      <a:pt x="2323" y="130"/>
                      <a:pt x="2324" y="130"/>
                      <a:pt x="2325" y="129"/>
                    </a:cubicBezTo>
                    <a:cubicBezTo>
                      <a:pt x="2326" y="128"/>
                      <a:pt x="2327" y="127"/>
                      <a:pt x="2327" y="126"/>
                    </a:cubicBezTo>
                    <a:cubicBezTo>
                      <a:pt x="2326" y="121"/>
                      <a:pt x="2326" y="115"/>
                      <a:pt x="2318" y="114"/>
                    </a:cubicBezTo>
                    <a:cubicBezTo>
                      <a:pt x="2316" y="114"/>
                      <a:pt x="2315" y="111"/>
                      <a:pt x="2314" y="109"/>
                    </a:cubicBezTo>
                    <a:cubicBezTo>
                      <a:pt x="2314" y="108"/>
                      <a:pt x="2314" y="107"/>
                      <a:pt x="2314" y="106"/>
                    </a:cubicBezTo>
                    <a:cubicBezTo>
                      <a:pt x="2315" y="101"/>
                      <a:pt x="2313" y="96"/>
                      <a:pt x="2308" y="93"/>
                    </a:cubicBezTo>
                    <a:cubicBezTo>
                      <a:pt x="2306" y="92"/>
                      <a:pt x="2305" y="89"/>
                      <a:pt x="2303" y="87"/>
                    </a:cubicBezTo>
                    <a:cubicBezTo>
                      <a:pt x="2301" y="85"/>
                      <a:pt x="2301" y="84"/>
                      <a:pt x="2303" y="82"/>
                    </a:cubicBezTo>
                    <a:cubicBezTo>
                      <a:pt x="2307" y="79"/>
                      <a:pt x="2309" y="74"/>
                      <a:pt x="2311" y="69"/>
                    </a:cubicBezTo>
                    <a:cubicBezTo>
                      <a:pt x="2311" y="68"/>
                      <a:pt x="2311" y="66"/>
                      <a:pt x="2310" y="65"/>
                    </a:cubicBezTo>
                    <a:cubicBezTo>
                      <a:pt x="2305" y="60"/>
                      <a:pt x="2303" y="53"/>
                      <a:pt x="2303" y="47"/>
                    </a:cubicBezTo>
                    <a:cubicBezTo>
                      <a:pt x="2303" y="44"/>
                      <a:pt x="2302" y="44"/>
                      <a:pt x="2300" y="44"/>
                    </a:cubicBezTo>
                    <a:cubicBezTo>
                      <a:pt x="2299" y="44"/>
                      <a:pt x="2298" y="44"/>
                      <a:pt x="2297" y="44"/>
                    </a:cubicBezTo>
                    <a:cubicBezTo>
                      <a:pt x="2291" y="43"/>
                      <a:pt x="2286" y="40"/>
                      <a:pt x="2280" y="40"/>
                    </a:cubicBezTo>
                    <a:cubicBezTo>
                      <a:pt x="2278" y="40"/>
                      <a:pt x="2276" y="38"/>
                      <a:pt x="2274" y="37"/>
                    </a:cubicBezTo>
                    <a:cubicBezTo>
                      <a:pt x="2270" y="35"/>
                      <a:pt x="2267" y="36"/>
                      <a:pt x="2265" y="38"/>
                    </a:cubicBezTo>
                    <a:cubicBezTo>
                      <a:pt x="2261" y="42"/>
                      <a:pt x="2258" y="46"/>
                      <a:pt x="2253" y="47"/>
                    </a:cubicBezTo>
                    <a:cubicBezTo>
                      <a:pt x="2252" y="47"/>
                      <a:pt x="2251" y="48"/>
                      <a:pt x="2251" y="49"/>
                    </a:cubicBezTo>
                    <a:cubicBezTo>
                      <a:pt x="2249" y="51"/>
                      <a:pt x="2249" y="54"/>
                      <a:pt x="2250" y="55"/>
                    </a:cubicBezTo>
                    <a:cubicBezTo>
                      <a:pt x="2253" y="58"/>
                      <a:pt x="2256" y="61"/>
                      <a:pt x="2258" y="64"/>
                    </a:cubicBezTo>
                    <a:cubicBezTo>
                      <a:pt x="2259" y="66"/>
                      <a:pt x="2259" y="68"/>
                      <a:pt x="2258" y="70"/>
                    </a:cubicBezTo>
                    <a:cubicBezTo>
                      <a:pt x="2258" y="71"/>
                      <a:pt x="2257" y="72"/>
                      <a:pt x="2256" y="72"/>
                    </a:cubicBezTo>
                    <a:cubicBezTo>
                      <a:pt x="2255" y="72"/>
                      <a:pt x="2255" y="72"/>
                      <a:pt x="2254" y="72"/>
                    </a:cubicBezTo>
                    <a:cubicBezTo>
                      <a:pt x="2251" y="64"/>
                      <a:pt x="2242" y="59"/>
                      <a:pt x="2238" y="51"/>
                    </a:cubicBezTo>
                    <a:cubicBezTo>
                      <a:pt x="2232" y="46"/>
                      <a:pt x="2227" y="41"/>
                      <a:pt x="2218" y="43"/>
                    </a:cubicBezTo>
                    <a:cubicBezTo>
                      <a:pt x="2215" y="44"/>
                      <a:pt x="2211" y="44"/>
                      <a:pt x="2208" y="43"/>
                    </a:cubicBezTo>
                    <a:cubicBezTo>
                      <a:pt x="2203" y="41"/>
                      <a:pt x="2198" y="41"/>
                      <a:pt x="2193" y="41"/>
                    </a:cubicBezTo>
                    <a:cubicBezTo>
                      <a:pt x="2187" y="41"/>
                      <a:pt x="2182" y="41"/>
                      <a:pt x="2176" y="39"/>
                    </a:cubicBezTo>
                    <a:cubicBezTo>
                      <a:pt x="2170" y="37"/>
                      <a:pt x="2165" y="37"/>
                      <a:pt x="2159" y="39"/>
                    </a:cubicBezTo>
                    <a:cubicBezTo>
                      <a:pt x="2155" y="40"/>
                      <a:pt x="2152" y="39"/>
                      <a:pt x="2149" y="37"/>
                    </a:cubicBezTo>
                    <a:cubicBezTo>
                      <a:pt x="2146" y="34"/>
                      <a:pt x="2142" y="33"/>
                      <a:pt x="2138" y="32"/>
                    </a:cubicBezTo>
                    <a:cubicBezTo>
                      <a:pt x="2126" y="31"/>
                      <a:pt x="2115" y="27"/>
                      <a:pt x="2102" y="28"/>
                    </a:cubicBezTo>
                    <a:cubicBezTo>
                      <a:pt x="2101" y="28"/>
                      <a:pt x="2099" y="28"/>
                      <a:pt x="2097" y="28"/>
                    </a:cubicBezTo>
                    <a:cubicBezTo>
                      <a:pt x="2090" y="26"/>
                      <a:pt x="2082" y="28"/>
                      <a:pt x="2075" y="31"/>
                    </a:cubicBezTo>
                    <a:cubicBezTo>
                      <a:pt x="2070" y="33"/>
                      <a:pt x="2065" y="36"/>
                      <a:pt x="2060" y="36"/>
                    </a:cubicBezTo>
                    <a:cubicBezTo>
                      <a:pt x="2054" y="37"/>
                      <a:pt x="2048" y="39"/>
                      <a:pt x="2042" y="39"/>
                    </a:cubicBezTo>
                    <a:cubicBezTo>
                      <a:pt x="2039" y="39"/>
                      <a:pt x="2036" y="39"/>
                      <a:pt x="2034" y="40"/>
                    </a:cubicBezTo>
                    <a:cubicBezTo>
                      <a:pt x="2032" y="40"/>
                      <a:pt x="2032" y="41"/>
                      <a:pt x="2032" y="42"/>
                    </a:cubicBezTo>
                    <a:cubicBezTo>
                      <a:pt x="2033" y="48"/>
                      <a:pt x="2038" y="51"/>
                      <a:pt x="2037" y="58"/>
                    </a:cubicBezTo>
                    <a:cubicBezTo>
                      <a:pt x="2037" y="58"/>
                      <a:pt x="2039" y="60"/>
                      <a:pt x="2040" y="61"/>
                    </a:cubicBezTo>
                    <a:cubicBezTo>
                      <a:pt x="2044" y="62"/>
                      <a:pt x="2048" y="63"/>
                      <a:pt x="2051" y="67"/>
                    </a:cubicBezTo>
                    <a:cubicBezTo>
                      <a:pt x="2055" y="71"/>
                      <a:pt x="2058" y="74"/>
                      <a:pt x="2061" y="78"/>
                    </a:cubicBezTo>
                    <a:cubicBezTo>
                      <a:pt x="2062" y="80"/>
                      <a:pt x="2062" y="83"/>
                      <a:pt x="2061" y="84"/>
                    </a:cubicBezTo>
                    <a:cubicBezTo>
                      <a:pt x="2059" y="86"/>
                      <a:pt x="2057" y="87"/>
                      <a:pt x="2056" y="89"/>
                    </a:cubicBezTo>
                    <a:cubicBezTo>
                      <a:pt x="2053" y="91"/>
                      <a:pt x="2050" y="91"/>
                      <a:pt x="2048" y="88"/>
                    </a:cubicBezTo>
                    <a:cubicBezTo>
                      <a:pt x="2045" y="81"/>
                      <a:pt x="2039" y="79"/>
                      <a:pt x="2032" y="78"/>
                    </a:cubicBezTo>
                    <a:cubicBezTo>
                      <a:pt x="2031" y="78"/>
                      <a:pt x="2030" y="78"/>
                      <a:pt x="2029" y="78"/>
                    </a:cubicBezTo>
                    <a:cubicBezTo>
                      <a:pt x="2028" y="77"/>
                      <a:pt x="2026" y="76"/>
                      <a:pt x="2025" y="75"/>
                    </a:cubicBezTo>
                    <a:cubicBezTo>
                      <a:pt x="2024" y="73"/>
                      <a:pt x="2023" y="71"/>
                      <a:pt x="2022" y="69"/>
                    </a:cubicBezTo>
                    <a:cubicBezTo>
                      <a:pt x="2021" y="68"/>
                      <a:pt x="2022" y="67"/>
                      <a:pt x="2022" y="66"/>
                    </a:cubicBezTo>
                    <a:cubicBezTo>
                      <a:pt x="2026" y="63"/>
                      <a:pt x="2025" y="59"/>
                      <a:pt x="2023" y="56"/>
                    </a:cubicBezTo>
                    <a:cubicBezTo>
                      <a:pt x="2021" y="52"/>
                      <a:pt x="2017" y="52"/>
                      <a:pt x="2013" y="52"/>
                    </a:cubicBezTo>
                    <a:cubicBezTo>
                      <a:pt x="2011" y="52"/>
                      <a:pt x="2007" y="56"/>
                      <a:pt x="2007" y="58"/>
                    </a:cubicBezTo>
                    <a:cubicBezTo>
                      <a:pt x="2007" y="62"/>
                      <a:pt x="2007" y="66"/>
                      <a:pt x="2007" y="71"/>
                    </a:cubicBezTo>
                    <a:cubicBezTo>
                      <a:pt x="2007" y="74"/>
                      <a:pt x="2005" y="76"/>
                      <a:pt x="2002" y="77"/>
                    </a:cubicBezTo>
                    <a:cubicBezTo>
                      <a:pt x="1997" y="78"/>
                      <a:pt x="1991" y="78"/>
                      <a:pt x="1986" y="79"/>
                    </a:cubicBezTo>
                    <a:cubicBezTo>
                      <a:pt x="1982" y="81"/>
                      <a:pt x="1979" y="81"/>
                      <a:pt x="1975" y="80"/>
                    </a:cubicBezTo>
                    <a:cubicBezTo>
                      <a:pt x="1974" y="80"/>
                      <a:pt x="1972" y="80"/>
                      <a:pt x="1972" y="81"/>
                    </a:cubicBezTo>
                    <a:cubicBezTo>
                      <a:pt x="1965" y="84"/>
                      <a:pt x="1959" y="87"/>
                      <a:pt x="1953" y="91"/>
                    </a:cubicBezTo>
                    <a:cubicBezTo>
                      <a:pt x="1944" y="96"/>
                      <a:pt x="1935" y="99"/>
                      <a:pt x="1925" y="98"/>
                    </a:cubicBezTo>
                    <a:cubicBezTo>
                      <a:pt x="1922" y="98"/>
                      <a:pt x="1921" y="96"/>
                      <a:pt x="1920" y="94"/>
                    </a:cubicBezTo>
                    <a:cubicBezTo>
                      <a:pt x="1919" y="93"/>
                      <a:pt x="1919" y="93"/>
                      <a:pt x="1919" y="92"/>
                    </a:cubicBezTo>
                    <a:cubicBezTo>
                      <a:pt x="1917" y="82"/>
                      <a:pt x="1911" y="74"/>
                      <a:pt x="1902" y="69"/>
                    </a:cubicBezTo>
                    <a:cubicBezTo>
                      <a:pt x="1901" y="69"/>
                      <a:pt x="1900" y="68"/>
                      <a:pt x="1900" y="67"/>
                    </a:cubicBezTo>
                    <a:cubicBezTo>
                      <a:pt x="1890" y="61"/>
                      <a:pt x="1880" y="57"/>
                      <a:pt x="1869" y="63"/>
                    </a:cubicBezTo>
                    <a:cubicBezTo>
                      <a:pt x="1867" y="64"/>
                      <a:pt x="1865" y="65"/>
                      <a:pt x="1863" y="65"/>
                    </a:cubicBezTo>
                    <a:cubicBezTo>
                      <a:pt x="1854" y="69"/>
                      <a:pt x="1845" y="73"/>
                      <a:pt x="1838" y="78"/>
                    </a:cubicBezTo>
                    <a:cubicBezTo>
                      <a:pt x="1834" y="81"/>
                      <a:pt x="1830" y="84"/>
                      <a:pt x="1825" y="87"/>
                    </a:cubicBezTo>
                    <a:cubicBezTo>
                      <a:pt x="1822" y="88"/>
                      <a:pt x="1818" y="87"/>
                      <a:pt x="1817" y="84"/>
                    </a:cubicBezTo>
                    <a:cubicBezTo>
                      <a:pt x="1815" y="80"/>
                      <a:pt x="1813" y="78"/>
                      <a:pt x="1809" y="76"/>
                    </a:cubicBezTo>
                    <a:cubicBezTo>
                      <a:pt x="1807" y="75"/>
                      <a:pt x="1804" y="74"/>
                      <a:pt x="1802" y="73"/>
                    </a:cubicBezTo>
                    <a:cubicBezTo>
                      <a:pt x="1799" y="71"/>
                      <a:pt x="1797" y="73"/>
                      <a:pt x="1794" y="74"/>
                    </a:cubicBezTo>
                    <a:cubicBezTo>
                      <a:pt x="1792" y="77"/>
                      <a:pt x="1791" y="77"/>
                      <a:pt x="1789" y="75"/>
                    </a:cubicBezTo>
                    <a:cubicBezTo>
                      <a:pt x="1787" y="73"/>
                      <a:pt x="1785" y="72"/>
                      <a:pt x="1783" y="73"/>
                    </a:cubicBezTo>
                    <a:cubicBezTo>
                      <a:pt x="1781" y="73"/>
                      <a:pt x="1780" y="73"/>
                      <a:pt x="1778" y="72"/>
                    </a:cubicBezTo>
                    <a:cubicBezTo>
                      <a:pt x="1776" y="69"/>
                      <a:pt x="1773" y="69"/>
                      <a:pt x="1770" y="68"/>
                    </a:cubicBezTo>
                    <a:cubicBezTo>
                      <a:pt x="1768" y="68"/>
                      <a:pt x="1768" y="67"/>
                      <a:pt x="1769" y="65"/>
                    </a:cubicBezTo>
                    <a:cubicBezTo>
                      <a:pt x="1772" y="61"/>
                      <a:pt x="1772" y="58"/>
                      <a:pt x="1769" y="56"/>
                    </a:cubicBezTo>
                    <a:cubicBezTo>
                      <a:pt x="1769" y="55"/>
                      <a:pt x="1768" y="55"/>
                      <a:pt x="1768" y="54"/>
                    </a:cubicBezTo>
                    <a:cubicBezTo>
                      <a:pt x="1762" y="51"/>
                      <a:pt x="1755" y="48"/>
                      <a:pt x="1748" y="50"/>
                    </a:cubicBezTo>
                    <a:cubicBezTo>
                      <a:pt x="1745" y="50"/>
                      <a:pt x="1741" y="51"/>
                      <a:pt x="1738" y="52"/>
                    </a:cubicBezTo>
                    <a:cubicBezTo>
                      <a:pt x="1736" y="53"/>
                      <a:pt x="1734" y="54"/>
                      <a:pt x="1733" y="55"/>
                    </a:cubicBezTo>
                    <a:cubicBezTo>
                      <a:pt x="1729" y="60"/>
                      <a:pt x="1725" y="61"/>
                      <a:pt x="1720" y="59"/>
                    </a:cubicBezTo>
                    <a:cubicBezTo>
                      <a:pt x="1714" y="57"/>
                      <a:pt x="1708" y="58"/>
                      <a:pt x="1702" y="58"/>
                    </a:cubicBezTo>
                    <a:cubicBezTo>
                      <a:pt x="1694" y="58"/>
                      <a:pt x="1687" y="59"/>
                      <a:pt x="1680" y="60"/>
                    </a:cubicBezTo>
                    <a:cubicBezTo>
                      <a:pt x="1673" y="60"/>
                      <a:pt x="1666" y="62"/>
                      <a:pt x="1659" y="59"/>
                    </a:cubicBezTo>
                    <a:cubicBezTo>
                      <a:pt x="1658" y="59"/>
                      <a:pt x="1656" y="60"/>
                      <a:pt x="1654" y="61"/>
                    </a:cubicBezTo>
                    <a:cubicBezTo>
                      <a:pt x="1654" y="61"/>
                      <a:pt x="1653" y="63"/>
                      <a:pt x="1653" y="64"/>
                    </a:cubicBezTo>
                    <a:cubicBezTo>
                      <a:pt x="1653" y="64"/>
                      <a:pt x="1654" y="65"/>
                      <a:pt x="1654" y="65"/>
                    </a:cubicBezTo>
                    <a:cubicBezTo>
                      <a:pt x="1657" y="66"/>
                      <a:pt x="1659" y="67"/>
                      <a:pt x="1662" y="68"/>
                    </a:cubicBezTo>
                    <a:cubicBezTo>
                      <a:pt x="1663" y="68"/>
                      <a:pt x="1663" y="69"/>
                      <a:pt x="1664" y="70"/>
                    </a:cubicBezTo>
                    <a:cubicBezTo>
                      <a:pt x="1664" y="71"/>
                      <a:pt x="1663" y="73"/>
                      <a:pt x="1661" y="74"/>
                    </a:cubicBezTo>
                    <a:cubicBezTo>
                      <a:pt x="1660" y="75"/>
                      <a:pt x="1658" y="75"/>
                      <a:pt x="1657" y="76"/>
                    </a:cubicBezTo>
                    <a:cubicBezTo>
                      <a:pt x="1654" y="78"/>
                      <a:pt x="1652" y="81"/>
                      <a:pt x="1652" y="84"/>
                    </a:cubicBezTo>
                    <a:cubicBezTo>
                      <a:pt x="1653" y="87"/>
                      <a:pt x="1655" y="89"/>
                      <a:pt x="1658" y="90"/>
                    </a:cubicBezTo>
                    <a:cubicBezTo>
                      <a:pt x="1660" y="90"/>
                      <a:pt x="1662" y="90"/>
                      <a:pt x="1664" y="90"/>
                    </a:cubicBezTo>
                    <a:cubicBezTo>
                      <a:pt x="1664" y="89"/>
                      <a:pt x="1664" y="89"/>
                      <a:pt x="1664" y="89"/>
                    </a:cubicBezTo>
                    <a:cubicBezTo>
                      <a:pt x="1664" y="88"/>
                      <a:pt x="1664" y="88"/>
                      <a:pt x="1664" y="88"/>
                    </a:cubicBezTo>
                    <a:cubicBezTo>
                      <a:pt x="1664" y="90"/>
                      <a:pt x="1664" y="90"/>
                      <a:pt x="1664" y="90"/>
                    </a:cubicBezTo>
                    <a:cubicBezTo>
                      <a:pt x="1664" y="90"/>
                      <a:pt x="1664" y="90"/>
                      <a:pt x="1664" y="90"/>
                    </a:cubicBezTo>
                    <a:cubicBezTo>
                      <a:pt x="1664" y="92"/>
                      <a:pt x="1664" y="95"/>
                      <a:pt x="1665" y="97"/>
                    </a:cubicBezTo>
                    <a:cubicBezTo>
                      <a:pt x="1668" y="101"/>
                      <a:pt x="1670" y="104"/>
                      <a:pt x="1674" y="107"/>
                    </a:cubicBezTo>
                    <a:cubicBezTo>
                      <a:pt x="1676" y="108"/>
                      <a:pt x="1676" y="109"/>
                      <a:pt x="1675" y="111"/>
                    </a:cubicBezTo>
                    <a:cubicBezTo>
                      <a:pt x="1674" y="112"/>
                      <a:pt x="1672" y="113"/>
                      <a:pt x="1670" y="112"/>
                    </a:cubicBezTo>
                    <a:cubicBezTo>
                      <a:pt x="1667" y="110"/>
                      <a:pt x="1664" y="109"/>
                      <a:pt x="1660" y="112"/>
                    </a:cubicBezTo>
                    <a:cubicBezTo>
                      <a:pt x="1658" y="113"/>
                      <a:pt x="1655" y="115"/>
                      <a:pt x="1653" y="116"/>
                    </a:cubicBezTo>
                    <a:cubicBezTo>
                      <a:pt x="1650" y="119"/>
                      <a:pt x="1647" y="119"/>
                      <a:pt x="1644" y="119"/>
                    </a:cubicBezTo>
                    <a:cubicBezTo>
                      <a:pt x="1641" y="118"/>
                      <a:pt x="1638" y="118"/>
                      <a:pt x="1636" y="118"/>
                    </a:cubicBezTo>
                    <a:cubicBezTo>
                      <a:pt x="1632" y="119"/>
                      <a:pt x="1628" y="120"/>
                      <a:pt x="1627" y="125"/>
                    </a:cubicBezTo>
                    <a:cubicBezTo>
                      <a:pt x="1626" y="129"/>
                      <a:pt x="1623" y="131"/>
                      <a:pt x="1619" y="131"/>
                    </a:cubicBezTo>
                    <a:cubicBezTo>
                      <a:pt x="1610" y="132"/>
                      <a:pt x="1603" y="130"/>
                      <a:pt x="1597" y="124"/>
                    </a:cubicBezTo>
                    <a:cubicBezTo>
                      <a:pt x="1597" y="124"/>
                      <a:pt x="1596" y="124"/>
                      <a:pt x="1596" y="124"/>
                    </a:cubicBezTo>
                    <a:cubicBezTo>
                      <a:pt x="1595" y="123"/>
                      <a:pt x="1595" y="124"/>
                      <a:pt x="1595" y="124"/>
                    </a:cubicBezTo>
                    <a:cubicBezTo>
                      <a:pt x="1594" y="124"/>
                      <a:pt x="1594" y="125"/>
                      <a:pt x="1594" y="125"/>
                    </a:cubicBezTo>
                    <a:cubicBezTo>
                      <a:pt x="1594" y="130"/>
                      <a:pt x="1595" y="135"/>
                      <a:pt x="1597" y="140"/>
                    </a:cubicBezTo>
                    <a:cubicBezTo>
                      <a:pt x="1600" y="146"/>
                      <a:pt x="1602" y="152"/>
                      <a:pt x="1603" y="158"/>
                    </a:cubicBezTo>
                    <a:cubicBezTo>
                      <a:pt x="1603" y="160"/>
                      <a:pt x="1602" y="161"/>
                      <a:pt x="1600" y="161"/>
                    </a:cubicBezTo>
                    <a:cubicBezTo>
                      <a:pt x="1597" y="161"/>
                      <a:pt x="1594" y="160"/>
                      <a:pt x="1591" y="159"/>
                    </a:cubicBezTo>
                    <a:cubicBezTo>
                      <a:pt x="1581" y="156"/>
                      <a:pt x="1574" y="148"/>
                      <a:pt x="1566" y="143"/>
                    </a:cubicBezTo>
                    <a:cubicBezTo>
                      <a:pt x="1566" y="143"/>
                      <a:pt x="1566" y="142"/>
                      <a:pt x="1566" y="141"/>
                    </a:cubicBezTo>
                    <a:cubicBezTo>
                      <a:pt x="1565" y="137"/>
                      <a:pt x="1565" y="137"/>
                      <a:pt x="1561" y="139"/>
                    </a:cubicBezTo>
                    <a:cubicBezTo>
                      <a:pt x="1558" y="141"/>
                      <a:pt x="1556" y="141"/>
                      <a:pt x="1554" y="139"/>
                    </a:cubicBezTo>
                    <a:cubicBezTo>
                      <a:pt x="1553" y="138"/>
                      <a:pt x="1552" y="136"/>
                      <a:pt x="1552" y="135"/>
                    </a:cubicBezTo>
                    <a:cubicBezTo>
                      <a:pt x="1552" y="135"/>
                      <a:pt x="1552" y="135"/>
                      <a:pt x="1551" y="135"/>
                    </a:cubicBezTo>
                    <a:cubicBezTo>
                      <a:pt x="1551" y="135"/>
                      <a:pt x="1551" y="135"/>
                      <a:pt x="1551" y="135"/>
                    </a:cubicBezTo>
                    <a:cubicBezTo>
                      <a:pt x="1550" y="135"/>
                      <a:pt x="1549" y="135"/>
                      <a:pt x="1548" y="133"/>
                    </a:cubicBezTo>
                    <a:cubicBezTo>
                      <a:pt x="1548" y="133"/>
                      <a:pt x="1549" y="133"/>
                      <a:pt x="1549" y="133"/>
                    </a:cubicBezTo>
                    <a:cubicBezTo>
                      <a:pt x="1550" y="133"/>
                      <a:pt x="1550" y="134"/>
                      <a:pt x="1551" y="135"/>
                    </a:cubicBezTo>
                    <a:cubicBezTo>
                      <a:pt x="1551" y="135"/>
                      <a:pt x="1551" y="135"/>
                      <a:pt x="1552" y="135"/>
                    </a:cubicBezTo>
                    <a:cubicBezTo>
                      <a:pt x="1552" y="135"/>
                      <a:pt x="1552" y="135"/>
                      <a:pt x="1552" y="135"/>
                    </a:cubicBezTo>
                    <a:cubicBezTo>
                      <a:pt x="1554" y="134"/>
                      <a:pt x="1555" y="133"/>
                      <a:pt x="1557" y="132"/>
                    </a:cubicBezTo>
                    <a:cubicBezTo>
                      <a:pt x="1558" y="131"/>
                      <a:pt x="1558" y="130"/>
                      <a:pt x="1558" y="129"/>
                    </a:cubicBezTo>
                    <a:cubicBezTo>
                      <a:pt x="1558" y="125"/>
                      <a:pt x="1555" y="122"/>
                      <a:pt x="1553" y="119"/>
                    </a:cubicBezTo>
                    <a:cubicBezTo>
                      <a:pt x="1551" y="117"/>
                      <a:pt x="1548" y="117"/>
                      <a:pt x="1545" y="117"/>
                    </a:cubicBezTo>
                    <a:cubicBezTo>
                      <a:pt x="1543" y="117"/>
                      <a:pt x="1542" y="116"/>
                      <a:pt x="1543" y="114"/>
                    </a:cubicBezTo>
                    <a:cubicBezTo>
                      <a:pt x="1543" y="111"/>
                      <a:pt x="1544" y="109"/>
                      <a:pt x="1542" y="108"/>
                    </a:cubicBezTo>
                    <a:cubicBezTo>
                      <a:pt x="1538" y="103"/>
                      <a:pt x="1534" y="99"/>
                      <a:pt x="1530" y="95"/>
                    </a:cubicBezTo>
                    <a:cubicBezTo>
                      <a:pt x="1526" y="92"/>
                      <a:pt x="1511" y="88"/>
                      <a:pt x="1506" y="88"/>
                    </a:cubicBezTo>
                    <a:cubicBezTo>
                      <a:pt x="1505" y="88"/>
                      <a:pt x="1504" y="88"/>
                      <a:pt x="1503" y="89"/>
                    </a:cubicBezTo>
                    <a:cubicBezTo>
                      <a:pt x="1501" y="90"/>
                      <a:pt x="1499" y="91"/>
                      <a:pt x="1496" y="90"/>
                    </a:cubicBezTo>
                    <a:cubicBezTo>
                      <a:pt x="1489" y="88"/>
                      <a:pt x="1482" y="87"/>
                      <a:pt x="1475" y="89"/>
                    </a:cubicBezTo>
                    <a:cubicBezTo>
                      <a:pt x="1473" y="89"/>
                      <a:pt x="1471" y="91"/>
                      <a:pt x="1469" y="92"/>
                    </a:cubicBezTo>
                    <a:cubicBezTo>
                      <a:pt x="1466" y="94"/>
                      <a:pt x="1465" y="97"/>
                      <a:pt x="1467" y="100"/>
                    </a:cubicBezTo>
                    <a:cubicBezTo>
                      <a:pt x="1469" y="104"/>
                      <a:pt x="1471" y="108"/>
                      <a:pt x="1474" y="112"/>
                    </a:cubicBezTo>
                    <a:cubicBezTo>
                      <a:pt x="1474" y="113"/>
                      <a:pt x="1474" y="116"/>
                      <a:pt x="1473" y="116"/>
                    </a:cubicBezTo>
                    <a:cubicBezTo>
                      <a:pt x="1466" y="119"/>
                      <a:pt x="1460" y="122"/>
                      <a:pt x="1453" y="124"/>
                    </a:cubicBezTo>
                    <a:cubicBezTo>
                      <a:pt x="1449" y="125"/>
                      <a:pt x="1444" y="125"/>
                      <a:pt x="1441" y="121"/>
                    </a:cubicBezTo>
                    <a:cubicBezTo>
                      <a:pt x="1438" y="119"/>
                      <a:pt x="1438" y="120"/>
                      <a:pt x="1435" y="121"/>
                    </a:cubicBezTo>
                    <a:cubicBezTo>
                      <a:pt x="1428" y="127"/>
                      <a:pt x="1421" y="125"/>
                      <a:pt x="1419" y="116"/>
                    </a:cubicBezTo>
                    <a:cubicBezTo>
                      <a:pt x="1419" y="115"/>
                      <a:pt x="1419" y="114"/>
                      <a:pt x="1419" y="113"/>
                    </a:cubicBezTo>
                    <a:cubicBezTo>
                      <a:pt x="1419" y="110"/>
                      <a:pt x="1415" y="109"/>
                      <a:pt x="1413" y="109"/>
                    </a:cubicBezTo>
                    <a:cubicBezTo>
                      <a:pt x="1404" y="111"/>
                      <a:pt x="1396" y="113"/>
                      <a:pt x="1387" y="114"/>
                    </a:cubicBezTo>
                    <a:cubicBezTo>
                      <a:pt x="1384" y="115"/>
                      <a:pt x="1381" y="116"/>
                      <a:pt x="1378" y="117"/>
                    </a:cubicBezTo>
                    <a:cubicBezTo>
                      <a:pt x="1374" y="119"/>
                      <a:pt x="1371" y="121"/>
                      <a:pt x="1368" y="123"/>
                    </a:cubicBezTo>
                    <a:cubicBezTo>
                      <a:pt x="1365" y="122"/>
                      <a:pt x="1361" y="120"/>
                      <a:pt x="1358" y="119"/>
                    </a:cubicBezTo>
                    <a:cubicBezTo>
                      <a:pt x="1357" y="118"/>
                      <a:pt x="1357" y="119"/>
                      <a:pt x="1356" y="119"/>
                    </a:cubicBezTo>
                    <a:cubicBezTo>
                      <a:pt x="1356" y="119"/>
                      <a:pt x="1356" y="120"/>
                      <a:pt x="1356" y="121"/>
                    </a:cubicBezTo>
                    <a:cubicBezTo>
                      <a:pt x="1353" y="127"/>
                      <a:pt x="1347" y="129"/>
                      <a:pt x="1343" y="125"/>
                    </a:cubicBezTo>
                    <a:cubicBezTo>
                      <a:pt x="1341" y="124"/>
                      <a:pt x="1340" y="122"/>
                      <a:pt x="1339" y="120"/>
                    </a:cubicBezTo>
                    <a:cubicBezTo>
                      <a:pt x="1338" y="118"/>
                      <a:pt x="1337" y="117"/>
                      <a:pt x="1335" y="118"/>
                    </a:cubicBezTo>
                    <a:cubicBezTo>
                      <a:pt x="1333" y="119"/>
                      <a:pt x="1330" y="120"/>
                      <a:pt x="1328" y="119"/>
                    </a:cubicBezTo>
                    <a:cubicBezTo>
                      <a:pt x="1325" y="119"/>
                      <a:pt x="1323" y="121"/>
                      <a:pt x="1322" y="124"/>
                    </a:cubicBezTo>
                    <a:cubicBezTo>
                      <a:pt x="1321" y="125"/>
                      <a:pt x="1321" y="127"/>
                      <a:pt x="1321" y="128"/>
                    </a:cubicBezTo>
                    <a:cubicBezTo>
                      <a:pt x="1321" y="131"/>
                      <a:pt x="1322" y="133"/>
                      <a:pt x="1324" y="134"/>
                    </a:cubicBezTo>
                    <a:cubicBezTo>
                      <a:pt x="1326" y="134"/>
                      <a:pt x="1328" y="135"/>
                      <a:pt x="1330" y="135"/>
                    </a:cubicBezTo>
                    <a:cubicBezTo>
                      <a:pt x="1330" y="135"/>
                      <a:pt x="1330" y="135"/>
                      <a:pt x="1330" y="135"/>
                    </a:cubicBezTo>
                    <a:cubicBezTo>
                      <a:pt x="1330" y="135"/>
                      <a:pt x="1330" y="135"/>
                      <a:pt x="1330" y="135"/>
                    </a:cubicBezTo>
                    <a:cubicBezTo>
                      <a:pt x="1330" y="134"/>
                      <a:pt x="1330" y="133"/>
                      <a:pt x="1330" y="132"/>
                    </a:cubicBezTo>
                    <a:cubicBezTo>
                      <a:pt x="1331" y="132"/>
                      <a:pt x="1332" y="131"/>
                      <a:pt x="1332" y="131"/>
                    </a:cubicBezTo>
                    <a:cubicBezTo>
                      <a:pt x="1333" y="131"/>
                      <a:pt x="1333" y="132"/>
                      <a:pt x="1333" y="132"/>
                    </a:cubicBezTo>
                    <a:cubicBezTo>
                      <a:pt x="1333" y="132"/>
                      <a:pt x="1332" y="133"/>
                      <a:pt x="1332" y="133"/>
                    </a:cubicBezTo>
                    <a:cubicBezTo>
                      <a:pt x="1331" y="134"/>
                      <a:pt x="1331" y="134"/>
                      <a:pt x="1330" y="135"/>
                    </a:cubicBezTo>
                    <a:cubicBezTo>
                      <a:pt x="1330" y="135"/>
                      <a:pt x="1330" y="135"/>
                      <a:pt x="1330" y="135"/>
                    </a:cubicBezTo>
                    <a:cubicBezTo>
                      <a:pt x="1330" y="135"/>
                      <a:pt x="1330" y="135"/>
                      <a:pt x="1330" y="135"/>
                    </a:cubicBezTo>
                    <a:cubicBezTo>
                      <a:pt x="1329" y="137"/>
                      <a:pt x="1329" y="139"/>
                      <a:pt x="1328" y="139"/>
                    </a:cubicBezTo>
                    <a:cubicBezTo>
                      <a:pt x="1325" y="142"/>
                      <a:pt x="1323" y="145"/>
                      <a:pt x="1321" y="148"/>
                    </a:cubicBezTo>
                    <a:cubicBezTo>
                      <a:pt x="1317" y="155"/>
                      <a:pt x="1312" y="157"/>
                      <a:pt x="1305" y="158"/>
                    </a:cubicBezTo>
                    <a:cubicBezTo>
                      <a:pt x="1302" y="158"/>
                      <a:pt x="1301" y="157"/>
                      <a:pt x="1302" y="155"/>
                    </a:cubicBezTo>
                    <a:cubicBezTo>
                      <a:pt x="1304" y="152"/>
                      <a:pt x="1304" y="149"/>
                      <a:pt x="1305" y="146"/>
                    </a:cubicBezTo>
                    <a:cubicBezTo>
                      <a:pt x="1305" y="142"/>
                      <a:pt x="1310" y="142"/>
                      <a:pt x="1311" y="139"/>
                    </a:cubicBezTo>
                    <a:cubicBezTo>
                      <a:pt x="1311" y="137"/>
                      <a:pt x="1313" y="135"/>
                      <a:pt x="1312" y="134"/>
                    </a:cubicBezTo>
                    <a:cubicBezTo>
                      <a:pt x="1311" y="129"/>
                      <a:pt x="1312" y="124"/>
                      <a:pt x="1315" y="120"/>
                    </a:cubicBezTo>
                    <a:cubicBezTo>
                      <a:pt x="1316" y="118"/>
                      <a:pt x="1316" y="116"/>
                      <a:pt x="1316" y="113"/>
                    </a:cubicBezTo>
                    <a:cubicBezTo>
                      <a:pt x="1315" y="111"/>
                      <a:pt x="1316" y="109"/>
                      <a:pt x="1317" y="107"/>
                    </a:cubicBezTo>
                    <a:cubicBezTo>
                      <a:pt x="1319" y="102"/>
                      <a:pt x="1321" y="97"/>
                      <a:pt x="1323" y="92"/>
                    </a:cubicBezTo>
                    <a:cubicBezTo>
                      <a:pt x="1324" y="87"/>
                      <a:pt x="1324" y="81"/>
                      <a:pt x="1326" y="76"/>
                    </a:cubicBezTo>
                    <a:cubicBezTo>
                      <a:pt x="1328" y="71"/>
                      <a:pt x="1328" y="66"/>
                      <a:pt x="1326" y="61"/>
                    </a:cubicBezTo>
                    <a:cubicBezTo>
                      <a:pt x="1323" y="56"/>
                      <a:pt x="1320" y="52"/>
                      <a:pt x="1319" y="46"/>
                    </a:cubicBezTo>
                    <a:cubicBezTo>
                      <a:pt x="1319" y="45"/>
                      <a:pt x="1318" y="44"/>
                      <a:pt x="1317" y="44"/>
                    </a:cubicBezTo>
                    <a:cubicBezTo>
                      <a:pt x="1311" y="41"/>
                      <a:pt x="1308" y="36"/>
                      <a:pt x="1304" y="31"/>
                    </a:cubicBezTo>
                    <a:cubicBezTo>
                      <a:pt x="1303" y="30"/>
                      <a:pt x="1301" y="30"/>
                      <a:pt x="1300" y="32"/>
                    </a:cubicBezTo>
                    <a:cubicBezTo>
                      <a:pt x="1299" y="33"/>
                      <a:pt x="1299" y="37"/>
                      <a:pt x="1296" y="33"/>
                    </a:cubicBezTo>
                    <a:cubicBezTo>
                      <a:pt x="1293" y="29"/>
                      <a:pt x="1289" y="27"/>
                      <a:pt x="1285" y="24"/>
                    </a:cubicBezTo>
                    <a:cubicBezTo>
                      <a:pt x="1281" y="22"/>
                      <a:pt x="1276" y="21"/>
                      <a:pt x="1273" y="19"/>
                    </a:cubicBezTo>
                    <a:cubicBezTo>
                      <a:pt x="1269" y="16"/>
                      <a:pt x="1266" y="15"/>
                      <a:pt x="1262" y="18"/>
                    </a:cubicBezTo>
                    <a:cubicBezTo>
                      <a:pt x="1256" y="22"/>
                      <a:pt x="1249" y="25"/>
                      <a:pt x="1241" y="27"/>
                    </a:cubicBezTo>
                    <a:cubicBezTo>
                      <a:pt x="1240" y="28"/>
                      <a:pt x="1239" y="30"/>
                      <a:pt x="1240" y="31"/>
                    </a:cubicBezTo>
                    <a:cubicBezTo>
                      <a:pt x="1240" y="33"/>
                      <a:pt x="1241" y="34"/>
                      <a:pt x="1242" y="36"/>
                    </a:cubicBezTo>
                    <a:cubicBezTo>
                      <a:pt x="1243" y="39"/>
                      <a:pt x="1242" y="41"/>
                      <a:pt x="1239" y="43"/>
                    </a:cubicBezTo>
                    <a:cubicBezTo>
                      <a:pt x="1236" y="45"/>
                      <a:pt x="1232" y="43"/>
                      <a:pt x="1232" y="39"/>
                    </a:cubicBezTo>
                    <a:cubicBezTo>
                      <a:pt x="1232" y="37"/>
                      <a:pt x="1232" y="34"/>
                      <a:pt x="1232" y="31"/>
                    </a:cubicBezTo>
                    <a:cubicBezTo>
                      <a:pt x="1231" y="28"/>
                      <a:pt x="1231" y="26"/>
                      <a:pt x="1230" y="23"/>
                    </a:cubicBezTo>
                    <a:cubicBezTo>
                      <a:pt x="1230" y="21"/>
                      <a:pt x="1226" y="18"/>
                      <a:pt x="1224" y="19"/>
                    </a:cubicBezTo>
                    <a:cubicBezTo>
                      <a:pt x="1222" y="19"/>
                      <a:pt x="1220" y="20"/>
                      <a:pt x="1218" y="21"/>
                    </a:cubicBezTo>
                    <a:cubicBezTo>
                      <a:pt x="1214" y="22"/>
                      <a:pt x="1211" y="21"/>
                      <a:pt x="1208" y="19"/>
                    </a:cubicBezTo>
                    <a:cubicBezTo>
                      <a:pt x="1206" y="18"/>
                      <a:pt x="1204" y="17"/>
                      <a:pt x="1205" y="14"/>
                    </a:cubicBezTo>
                    <a:cubicBezTo>
                      <a:pt x="1206" y="9"/>
                      <a:pt x="1203" y="6"/>
                      <a:pt x="1199" y="4"/>
                    </a:cubicBezTo>
                    <a:cubicBezTo>
                      <a:pt x="1193" y="4"/>
                      <a:pt x="1187" y="1"/>
                      <a:pt x="1181" y="0"/>
                    </a:cubicBezTo>
                    <a:cubicBezTo>
                      <a:pt x="1180" y="0"/>
                      <a:pt x="1178" y="2"/>
                      <a:pt x="1177" y="2"/>
                    </a:cubicBezTo>
                    <a:cubicBezTo>
                      <a:pt x="1176" y="3"/>
                      <a:pt x="1176" y="4"/>
                      <a:pt x="1175" y="5"/>
                    </a:cubicBezTo>
                    <a:cubicBezTo>
                      <a:pt x="1171" y="14"/>
                      <a:pt x="1169" y="24"/>
                      <a:pt x="1170" y="34"/>
                    </a:cubicBezTo>
                    <a:cubicBezTo>
                      <a:pt x="1170" y="40"/>
                      <a:pt x="1170" y="47"/>
                      <a:pt x="1177" y="51"/>
                    </a:cubicBezTo>
                    <a:cubicBezTo>
                      <a:pt x="1180" y="53"/>
                      <a:pt x="1179" y="57"/>
                      <a:pt x="1180" y="60"/>
                    </a:cubicBezTo>
                    <a:cubicBezTo>
                      <a:pt x="1182" y="64"/>
                      <a:pt x="1181" y="64"/>
                      <a:pt x="1178" y="64"/>
                    </a:cubicBezTo>
                    <a:cubicBezTo>
                      <a:pt x="1175" y="65"/>
                      <a:pt x="1171" y="65"/>
                      <a:pt x="1167" y="67"/>
                    </a:cubicBezTo>
                    <a:cubicBezTo>
                      <a:pt x="1166" y="68"/>
                      <a:pt x="1165" y="69"/>
                      <a:pt x="1165" y="71"/>
                    </a:cubicBezTo>
                    <a:cubicBezTo>
                      <a:pt x="1165" y="72"/>
                      <a:pt x="1166" y="74"/>
                      <a:pt x="1166" y="76"/>
                    </a:cubicBezTo>
                    <a:cubicBezTo>
                      <a:pt x="1164" y="79"/>
                      <a:pt x="1162" y="82"/>
                      <a:pt x="1160" y="85"/>
                    </a:cubicBezTo>
                    <a:cubicBezTo>
                      <a:pt x="1160" y="86"/>
                      <a:pt x="1158" y="87"/>
                      <a:pt x="1157" y="87"/>
                    </a:cubicBezTo>
                    <a:cubicBezTo>
                      <a:pt x="1154" y="89"/>
                      <a:pt x="1150" y="90"/>
                      <a:pt x="1147" y="91"/>
                    </a:cubicBezTo>
                    <a:cubicBezTo>
                      <a:pt x="1146" y="91"/>
                      <a:pt x="1145" y="90"/>
                      <a:pt x="1146" y="89"/>
                    </a:cubicBezTo>
                    <a:cubicBezTo>
                      <a:pt x="1146" y="87"/>
                      <a:pt x="1147" y="85"/>
                      <a:pt x="1147" y="83"/>
                    </a:cubicBezTo>
                    <a:cubicBezTo>
                      <a:pt x="1148" y="81"/>
                      <a:pt x="1146" y="79"/>
                      <a:pt x="1143" y="79"/>
                    </a:cubicBezTo>
                    <a:cubicBezTo>
                      <a:pt x="1140" y="79"/>
                      <a:pt x="1137" y="80"/>
                      <a:pt x="1136" y="84"/>
                    </a:cubicBezTo>
                    <a:cubicBezTo>
                      <a:pt x="1135" y="86"/>
                      <a:pt x="1135" y="88"/>
                      <a:pt x="1132" y="88"/>
                    </a:cubicBezTo>
                    <a:cubicBezTo>
                      <a:pt x="1130" y="88"/>
                      <a:pt x="1128" y="89"/>
                      <a:pt x="1125" y="89"/>
                    </a:cubicBezTo>
                    <a:cubicBezTo>
                      <a:pt x="1122" y="89"/>
                      <a:pt x="1119" y="92"/>
                      <a:pt x="1117" y="94"/>
                    </a:cubicBezTo>
                    <a:cubicBezTo>
                      <a:pt x="1114" y="97"/>
                      <a:pt x="1114" y="99"/>
                      <a:pt x="1117" y="102"/>
                    </a:cubicBezTo>
                    <a:cubicBezTo>
                      <a:pt x="1118" y="104"/>
                      <a:pt x="1118" y="106"/>
                      <a:pt x="1117" y="107"/>
                    </a:cubicBezTo>
                    <a:cubicBezTo>
                      <a:pt x="1113" y="109"/>
                      <a:pt x="1109" y="112"/>
                      <a:pt x="1105" y="114"/>
                    </a:cubicBezTo>
                    <a:cubicBezTo>
                      <a:pt x="1101" y="116"/>
                      <a:pt x="1097" y="118"/>
                      <a:pt x="1094" y="122"/>
                    </a:cubicBezTo>
                    <a:cubicBezTo>
                      <a:pt x="1091" y="125"/>
                      <a:pt x="1087" y="127"/>
                      <a:pt x="1086" y="132"/>
                    </a:cubicBezTo>
                    <a:cubicBezTo>
                      <a:pt x="1085" y="135"/>
                      <a:pt x="1083" y="138"/>
                      <a:pt x="1080" y="139"/>
                    </a:cubicBezTo>
                    <a:cubicBezTo>
                      <a:pt x="1075" y="140"/>
                      <a:pt x="1076" y="146"/>
                      <a:pt x="1073" y="148"/>
                    </a:cubicBezTo>
                    <a:cubicBezTo>
                      <a:pt x="1071" y="149"/>
                      <a:pt x="1070" y="151"/>
                      <a:pt x="1069" y="153"/>
                    </a:cubicBezTo>
                    <a:cubicBezTo>
                      <a:pt x="1067" y="157"/>
                      <a:pt x="1069" y="160"/>
                      <a:pt x="1069" y="164"/>
                    </a:cubicBezTo>
                    <a:cubicBezTo>
                      <a:pt x="1070" y="166"/>
                      <a:pt x="1071" y="168"/>
                      <a:pt x="1073" y="169"/>
                    </a:cubicBezTo>
                    <a:cubicBezTo>
                      <a:pt x="1077" y="172"/>
                      <a:pt x="1081" y="175"/>
                      <a:pt x="1085" y="177"/>
                    </a:cubicBezTo>
                    <a:cubicBezTo>
                      <a:pt x="1091" y="178"/>
                      <a:pt x="1096" y="181"/>
                      <a:pt x="1099" y="185"/>
                    </a:cubicBezTo>
                    <a:cubicBezTo>
                      <a:pt x="1100" y="186"/>
                      <a:pt x="1100" y="187"/>
                      <a:pt x="1100" y="188"/>
                    </a:cubicBezTo>
                    <a:cubicBezTo>
                      <a:pt x="1100" y="189"/>
                      <a:pt x="1099" y="190"/>
                      <a:pt x="1098" y="191"/>
                    </a:cubicBezTo>
                    <a:cubicBezTo>
                      <a:pt x="1096" y="192"/>
                      <a:pt x="1096" y="190"/>
                      <a:pt x="1095" y="188"/>
                    </a:cubicBezTo>
                    <a:cubicBezTo>
                      <a:pt x="1095" y="187"/>
                      <a:pt x="1094" y="185"/>
                      <a:pt x="1092" y="186"/>
                    </a:cubicBezTo>
                    <a:cubicBezTo>
                      <a:pt x="1090" y="186"/>
                      <a:pt x="1087" y="186"/>
                      <a:pt x="1085" y="187"/>
                    </a:cubicBezTo>
                    <a:cubicBezTo>
                      <a:pt x="1080" y="191"/>
                      <a:pt x="1074" y="193"/>
                      <a:pt x="1068" y="196"/>
                    </a:cubicBezTo>
                    <a:cubicBezTo>
                      <a:pt x="1062" y="199"/>
                      <a:pt x="1056" y="201"/>
                      <a:pt x="1050" y="203"/>
                    </a:cubicBezTo>
                    <a:cubicBezTo>
                      <a:pt x="1047" y="203"/>
                      <a:pt x="1045" y="204"/>
                      <a:pt x="1043" y="205"/>
                    </a:cubicBezTo>
                    <a:cubicBezTo>
                      <a:pt x="1037" y="207"/>
                      <a:pt x="1036" y="212"/>
                      <a:pt x="1039" y="218"/>
                    </a:cubicBezTo>
                    <a:cubicBezTo>
                      <a:pt x="1040" y="220"/>
                      <a:pt x="1041" y="223"/>
                      <a:pt x="1043" y="225"/>
                    </a:cubicBezTo>
                    <a:cubicBezTo>
                      <a:pt x="1046" y="228"/>
                      <a:pt x="1048" y="231"/>
                      <a:pt x="1049" y="235"/>
                    </a:cubicBezTo>
                    <a:cubicBezTo>
                      <a:pt x="1049" y="237"/>
                      <a:pt x="1050" y="239"/>
                      <a:pt x="1051" y="241"/>
                    </a:cubicBezTo>
                    <a:cubicBezTo>
                      <a:pt x="1052" y="243"/>
                      <a:pt x="1054" y="244"/>
                      <a:pt x="1056" y="245"/>
                    </a:cubicBezTo>
                    <a:cubicBezTo>
                      <a:pt x="1060" y="247"/>
                      <a:pt x="1064" y="246"/>
                      <a:pt x="1069" y="247"/>
                    </a:cubicBezTo>
                    <a:cubicBezTo>
                      <a:pt x="1072" y="250"/>
                      <a:pt x="1076" y="253"/>
                      <a:pt x="1079" y="257"/>
                    </a:cubicBezTo>
                    <a:cubicBezTo>
                      <a:pt x="1080" y="257"/>
                      <a:pt x="1081" y="257"/>
                      <a:pt x="1082" y="258"/>
                    </a:cubicBezTo>
                    <a:cubicBezTo>
                      <a:pt x="1085" y="259"/>
                      <a:pt x="1088" y="260"/>
                      <a:pt x="1090" y="261"/>
                    </a:cubicBezTo>
                    <a:cubicBezTo>
                      <a:pt x="1092" y="262"/>
                      <a:pt x="1094" y="264"/>
                      <a:pt x="1094" y="266"/>
                    </a:cubicBezTo>
                    <a:cubicBezTo>
                      <a:pt x="1095" y="273"/>
                      <a:pt x="1098" y="280"/>
                      <a:pt x="1102" y="286"/>
                    </a:cubicBezTo>
                    <a:cubicBezTo>
                      <a:pt x="1103" y="287"/>
                      <a:pt x="1102" y="289"/>
                      <a:pt x="1100" y="290"/>
                    </a:cubicBezTo>
                    <a:cubicBezTo>
                      <a:pt x="1098" y="291"/>
                      <a:pt x="1097" y="292"/>
                      <a:pt x="1095" y="293"/>
                    </a:cubicBezTo>
                    <a:cubicBezTo>
                      <a:pt x="1095" y="293"/>
                      <a:pt x="1095" y="293"/>
                      <a:pt x="1095" y="293"/>
                    </a:cubicBezTo>
                    <a:cubicBezTo>
                      <a:pt x="1095" y="294"/>
                      <a:pt x="1094" y="294"/>
                      <a:pt x="1094" y="295"/>
                    </a:cubicBezTo>
                    <a:cubicBezTo>
                      <a:pt x="1094" y="295"/>
                      <a:pt x="1094" y="295"/>
                      <a:pt x="1094" y="296"/>
                    </a:cubicBezTo>
                    <a:cubicBezTo>
                      <a:pt x="1094" y="295"/>
                      <a:pt x="1094" y="294"/>
                      <a:pt x="1095" y="293"/>
                    </a:cubicBezTo>
                    <a:cubicBezTo>
                      <a:pt x="1095" y="293"/>
                      <a:pt x="1095" y="293"/>
                      <a:pt x="1095" y="293"/>
                    </a:cubicBezTo>
                    <a:cubicBezTo>
                      <a:pt x="1094" y="292"/>
                      <a:pt x="1094" y="291"/>
                      <a:pt x="1093" y="291"/>
                    </a:cubicBezTo>
                    <a:cubicBezTo>
                      <a:pt x="1089" y="285"/>
                      <a:pt x="1087" y="279"/>
                      <a:pt x="1091" y="272"/>
                    </a:cubicBezTo>
                    <a:cubicBezTo>
                      <a:pt x="1091" y="271"/>
                      <a:pt x="1091" y="270"/>
                      <a:pt x="1091" y="269"/>
                    </a:cubicBezTo>
                    <a:cubicBezTo>
                      <a:pt x="1092" y="266"/>
                      <a:pt x="1089" y="262"/>
                      <a:pt x="1085" y="263"/>
                    </a:cubicBezTo>
                    <a:cubicBezTo>
                      <a:pt x="1083" y="263"/>
                      <a:pt x="1080" y="263"/>
                      <a:pt x="1077" y="264"/>
                    </a:cubicBezTo>
                    <a:cubicBezTo>
                      <a:pt x="1072" y="265"/>
                      <a:pt x="1068" y="264"/>
                      <a:pt x="1063" y="260"/>
                    </a:cubicBezTo>
                    <a:cubicBezTo>
                      <a:pt x="1061" y="258"/>
                      <a:pt x="1058" y="256"/>
                      <a:pt x="1055" y="255"/>
                    </a:cubicBezTo>
                    <a:cubicBezTo>
                      <a:pt x="1051" y="252"/>
                      <a:pt x="1046" y="250"/>
                      <a:pt x="1040" y="249"/>
                    </a:cubicBezTo>
                    <a:cubicBezTo>
                      <a:pt x="1035" y="247"/>
                      <a:pt x="1030" y="246"/>
                      <a:pt x="1025" y="244"/>
                    </a:cubicBezTo>
                    <a:cubicBezTo>
                      <a:pt x="1023" y="244"/>
                      <a:pt x="1021" y="244"/>
                      <a:pt x="1020" y="245"/>
                    </a:cubicBezTo>
                    <a:cubicBezTo>
                      <a:pt x="1018" y="248"/>
                      <a:pt x="1016" y="251"/>
                      <a:pt x="1016" y="254"/>
                    </a:cubicBezTo>
                    <a:cubicBezTo>
                      <a:pt x="1016" y="255"/>
                      <a:pt x="1017" y="256"/>
                      <a:pt x="1018" y="257"/>
                    </a:cubicBezTo>
                    <a:cubicBezTo>
                      <a:pt x="1019" y="257"/>
                      <a:pt x="1021" y="257"/>
                      <a:pt x="1022" y="258"/>
                    </a:cubicBezTo>
                    <a:cubicBezTo>
                      <a:pt x="1022" y="258"/>
                      <a:pt x="1022" y="258"/>
                      <a:pt x="1022" y="257"/>
                    </a:cubicBezTo>
                    <a:cubicBezTo>
                      <a:pt x="1023" y="257"/>
                      <a:pt x="1023" y="257"/>
                      <a:pt x="1023" y="257"/>
                    </a:cubicBezTo>
                    <a:cubicBezTo>
                      <a:pt x="1022" y="258"/>
                      <a:pt x="1022" y="258"/>
                      <a:pt x="1022" y="258"/>
                    </a:cubicBezTo>
                    <a:cubicBezTo>
                      <a:pt x="1023" y="259"/>
                      <a:pt x="1024" y="260"/>
                      <a:pt x="1026" y="260"/>
                    </a:cubicBezTo>
                    <a:cubicBezTo>
                      <a:pt x="1027" y="261"/>
                      <a:pt x="1029" y="261"/>
                      <a:pt x="1030" y="262"/>
                    </a:cubicBezTo>
                    <a:cubicBezTo>
                      <a:pt x="1032" y="263"/>
                      <a:pt x="1033" y="266"/>
                      <a:pt x="1032" y="267"/>
                    </a:cubicBezTo>
                    <a:cubicBezTo>
                      <a:pt x="1031" y="269"/>
                      <a:pt x="1029" y="270"/>
                      <a:pt x="1028" y="270"/>
                    </a:cubicBezTo>
                    <a:cubicBezTo>
                      <a:pt x="1026" y="269"/>
                      <a:pt x="1024" y="268"/>
                      <a:pt x="1022" y="267"/>
                    </a:cubicBezTo>
                    <a:cubicBezTo>
                      <a:pt x="1020" y="266"/>
                      <a:pt x="1019" y="265"/>
                      <a:pt x="1017" y="265"/>
                    </a:cubicBezTo>
                    <a:cubicBezTo>
                      <a:pt x="1015" y="265"/>
                      <a:pt x="1013" y="266"/>
                      <a:pt x="1012" y="268"/>
                    </a:cubicBezTo>
                    <a:cubicBezTo>
                      <a:pt x="1011" y="269"/>
                      <a:pt x="1010" y="271"/>
                      <a:pt x="1011" y="272"/>
                    </a:cubicBezTo>
                    <a:cubicBezTo>
                      <a:pt x="1014" y="278"/>
                      <a:pt x="1018" y="283"/>
                      <a:pt x="1025" y="285"/>
                    </a:cubicBezTo>
                    <a:cubicBezTo>
                      <a:pt x="1028" y="286"/>
                      <a:pt x="1032" y="287"/>
                      <a:pt x="1036" y="288"/>
                    </a:cubicBezTo>
                    <a:cubicBezTo>
                      <a:pt x="1038" y="288"/>
                      <a:pt x="1039" y="288"/>
                      <a:pt x="1041" y="289"/>
                    </a:cubicBezTo>
                    <a:cubicBezTo>
                      <a:pt x="1041" y="289"/>
                      <a:pt x="1041" y="290"/>
                      <a:pt x="1042" y="290"/>
                    </a:cubicBezTo>
                    <a:cubicBezTo>
                      <a:pt x="1042" y="291"/>
                      <a:pt x="1041" y="292"/>
                      <a:pt x="1040" y="292"/>
                    </a:cubicBezTo>
                    <a:cubicBezTo>
                      <a:pt x="1038" y="290"/>
                      <a:pt x="1035" y="289"/>
                      <a:pt x="1032" y="290"/>
                    </a:cubicBezTo>
                    <a:cubicBezTo>
                      <a:pt x="1027" y="291"/>
                      <a:pt x="1022" y="290"/>
                      <a:pt x="1017" y="290"/>
                    </a:cubicBezTo>
                    <a:cubicBezTo>
                      <a:pt x="1015" y="289"/>
                      <a:pt x="1012" y="288"/>
                      <a:pt x="1011" y="286"/>
                    </a:cubicBezTo>
                    <a:cubicBezTo>
                      <a:pt x="1010" y="285"/>
                      <a:pt x="1010" y="284"/>
                      <a:pt x="1009" y="283"/>
                    </a:cubicBezTo>
                    <a:cubicBezTo>
                      <a:pt x="1006" y="277"/>
                      <a:pt x="1003" y="272"/>
                      <a:pt x="1002" y="265"/>
                    </a:cubicBezTo>
                    <a:cubicBezTo>
                      <a:pt x="1002" y="259"/>
                      <a:pt x="999" y="254"/>
                      <a:pt x="996" y="250"/>
                    </a:cubicBezTo>
                    <a:cubicBezTo>
                      <a:pt x="995" y="248"/>
                      <a:pt x="993" y="247"/>
                      <a:pt x="992" y="246"/>
                    </a:cubicBezTo>
                    <a:cubicBezTo>
                      <a:pt x="992" y="246"/>
                      <a:pt x="991" y="246"/>
                      <a:pt x="991" y="246"/>
                    </a:cubicBezTo>
                    <a:cubicBezTo>
                      <a:pt x="990" y="247"/>
                      <a:pt x="990" y="247"/>
                      <a:pt x="990" y="248"/>
                    </a:cubicBezTo>
                    <a:cubicBezTo>
                      <a:pt x="991" y="252"/>
                      <a:pt x="993" y="256"/>
                      <a:pt x="994" y="260"/>
                    </a:cubicBezTo>
                    <a:cubicBezTo>
                      <a:pt x="995" y="263"/>
                      <a:pt x="994" y="267"/>
                      <a:pt x="993" y="270"/>
                    </a:cubicBezTo>
                    <a:cubicBezTo>
                      <a:pt x="992" y="271"/>
                      <a:pt x="991" y="272"/>
                      <a:pt x="991" y="272"/>
                    </a:cubicBezTo>
                    <a:cubicBezTo>
                      <a:pt x="988" y="276"/>
                      <a:pt x="987" y="279"/>
                      <a:pt x="988" y="283"/>
                    </a:cubicBezTo>
                    <a:cubicBezTo>
                      <a:pt x="989" y="287"/>
                      <a:pt x="987" y="291"/>
                      <a:pt x="989" y="294"/>
                    </a:cubicBezTo>
                    <a:cubicBezTo>
                      <a:pt x="991" y="297"/>
                      <a:pt x="995" y="300"/>
                      <a:pt x="997" y="302"/>
                    </a:cubicBezTo>
                    <a:cubicBezTo>
                      <a:pt x="999" y="304"/>
                      <a:pt x="1001" y="306"/>
                      <a:pt x="1004" y="308"/>
                    </a:cubicBezTo>
                    <a:cubicBezTo>
                      <a:pt x="1007" y="311"/>
                      <a:pt x="1008" y="314"/>
                      <a:pt x="1008" y="318"/>
                    </a:cubicBezTo>
                    <a:cubicBezTo>
                      <a:pt x="1008" y="322"/>
                      <a:pt x="1008" y="327"/>
                      <a:pt x="1009" y="331"/>
                    </a:cubicBezTo>
                    <a:cubicBezTo>
                      <a:pt x="1010" y="339"/>
                      <a:pt x="1016" y="346"/>
                      <a:pt x="1019" y="354"/>
                    </a:cubicBezTo>
                    <a:cubicBezTo>
                      <a:pt x="1020" y="356"/>
                      <a:pt x="1022" y="356"/>
                      <a:pt x="1024" y="356"/>
                    </a:cubicBezTo>
                    <a:cubicBezTo>
                      <a:pt x="1029" y="356"/>
                      <a:pt x="1033" y="355"/>
                      <a:pt x="1036" y="351"/>
                    </a:cubicBezTo>
                    <a:cubicBezTo>
                      <a:pt x="1040" y="347"/>
                      <a:pt x="1044" y="348"/>
                      <a:pt x="1048" y="350"/>
                    </a:cubicBezTo>
                    <a:cubicBezTo>
                      <a:pt x="1049" y="351"/>
                      <a:pt x="1049" y="351"/>
                      <a:pt x="1049" y="352"/>
                    </a:cubicBezTo>
                    <a:cubicBezTo>
                      <a:pt x="1049" y="352"/>
                      <a:pt x="1049" y="352"/>
                      <a:pt x="1048" y="353"/>
                    </a:cubicBezTo>
                    <a:cubicBezTo>
                      <a:pt x="1044" y="356"/>
                      <a:pt x="1039" y="359"/>
                      <a:pt x="1035" y="363"/>
                    </a:cubicBezTo>
                    <a:cubicBezTo>
                      <a:pt x="1031" y="366"/>
                      <a:pt x="1030" y="372"/>
                      <a:pt x="1034" y="376"/>
                    </a:cubicBezTo>
                    <a:cubicBezTo>
                      <a:pt x="1035" y="378"/>
                      <a:pt x="1037" y="380"/>
                      <a:pt x="1039" y="382"/>
                    </a:cubicBezTo>
                    <a:cubicBezTo>
                      <a:pt x="1041" y="386"/>
                      <a:pt x="1043" y="389"/>
                      <a:pt x="1041" y="393"/>
                    </a:cubicBezTo>
                    <a:cubicBezTo>
                      <a:pt x="1039" y="398"/>
                      <a:pt x="1038" y="404"/>
                      <a:pt x="1038" y="409"/>
                    </a:cubicBezTo>
                    <a:cubicBezTo>
                      <a:pt x="1038" y="412"/>
                      <a:pt x="1037" y="415"/>
                      <a:pt x="1036" y="417"/>
                    </a:cubicBezTo>
                    <a:cubicBezTo>
                      <a:pt x="1033" y="422"/>
                      <a:pt x="1029" y="427"/>
                      <a:pt x="1028" y="433"/>
                    </a:cubicBezTo>
                    <a:cubicBezTo>
                      <a:pt x="1028" y="434"/>
                      <a:pt x="1026" y="435"/>
                      <a:pt x="1025" y="434"/>
                    </a:cubicBezTo>
                    <a:cubicBezTo>
                      <a:pt x="1019" y="434"/>
                      <a:pt x="1012" y="433"/>
                      <a:pt x="1006" y="432"/>
                    </a:cubicBezTo>
                    <a:cubicBezTo>
                      <a:pt x="1005" y="432"/>
                      <a:pt x="1003" y="431"/>
                      <a:pt x="1003" y="431"/>
                    </a:cubicBezTo>
                    <a:cubicBezTo>
                      <a:pt x="1002" y="429"/>
                      <a:pt x="1003" y="428"/>
                      <a:pt x="1003" y="426"/>
                    </a:cubicBezTo>
                    <a:cubicBezTo>
                      <a:pt x="1003" y="426"/>
                      <a:pt x="1002" y="426"/>
                      <a:pt x="1002" y="426"/>
                    </a:cubicBezTo>
                    <a:cubicBezTo>
                      <a:pt x="1001" y="426"/>
                      <a:pt x="1001" y="426"/>
                      <a:pt x="1002" y="425"/>
                    </a:cubicBezTo>
                    <a:cubicBezTo>
                      <a:pt x="1002" y="425"/>
                      <a:pt x="1002" y="426"/>
                      <a:pt x="1003" y="426"/>
                    </a:cubicBezTo>
                    <a:cubicBezTo>
                      <a:pt x="1003" y="426"/>
                      <a:pt x="1003" y="426"/>
                      <a:pt x="1003" y="426"/>
                    </a:cubicBezTo>
                    <a:cubicBezTo>
                      <a:pt x="1004" y="427"/>
                      <a:pt x="1005" y="428"/>
                      <a:pt x="1007" y="428"/>
                    </a:cubicBezTo>
                    <a:cubicBezTo>
                      <a:pt x="1012" y="430"/>
                      <a:pt x="1017" y="429"/>
                      <a:pt x="1019" y="423"/>
                    </a:cubicBezTo>
                    <a:cubicBezTo>
                      <a:pt x="1023" y="414"/>
                      <a:pt x="1025" y="403"/>
                      <a:pt x="1027" y="393"/>
                    </a:cubicBezTo>
                    <a:cubicBezTo>
                      <a:pt x="1027" y="392"/>
                      <a:pt x="1027" y="390"/>
                      <a:pt x="1026" y="388"/>
                    </a:cubicBezTo>
                    <a:cubicBezTo>
                      <a:pt x="1023" y="384"/>
                      <a:pt x="1022" y="380"/>
                      <a:pt x="1023" y="376"/>
                    </a:cubicBezTo>
                    <a:cubicBezTo>
                      <a:pt x="1024" y="373"/>
                      <a:pt x="1022" y="370"/>
                      <a:pt x="1020" y="369"/>
                    </a:cubicBezTo>
                    <a:cubicBezTo>
                      <a:pt x="1018" y="367"/>
                      <a:pt x="1015" y="366"/>
                      <a:pt x="1013" y="364"/>
                    </a:cubicBezTo>
                    <a:cubicBezTo>
                      <a:pt x="1010" y="362"/>
                      <a:pt x="1008" y="359"/>
                      <a:pt x="1006" y="355"/>
                    </a:cubicBezTo>
                    <a:cubicBezTo>
                      <a:pt x="1002" y="342"/>
                      <a:pt x="997" y="330"/>
                      <a:pt x="994" y="317"/>
                    </a:cubicBezTo>
                    <a:cubicBezTo>
                      <a:pt x="991" y="310"/>
                      <a:pt x="988" y="303"/>
                      <a:pt x="981" y="299"/>
                    </a:cubicBezTo>
                    <a:cubicBezTo>
                      <a:pt x="978" y="296"/>
                      <a:pt x="976" y="293"/>
                      <a:pt x="976" y="289"/>
                    </a:cubicBezTo>
                    <a:cubicBezTo>
                      <a:pt x="976" y="278"/>
                      <a:pt x="974" y="267"/>
                      <a:pt x="971" y="256"/>
                    </a:cubicBezTo>
                    <a:cubicBezTo>
                      <a:pt x="971" y="254"/>
                      <a:pt x="969" y="252"/>
                      <a:pt x="967" y="251"/>
                    </a:cubicBezTo>
                    <a:cubicBezTo>
                      <a:pt x="959" y="248"/>
                      <a:pt x="950" y="246"/>
                      <a:pt x="941" y="249"/>
                    </a:cubicBezTo>
                    <a:cubicBezTo>
                      <a:pt x="940" y="250"/>
                      <a:pt x="937" y="249"/>
                      <a:pt x="935" y="249"/>
                    </a:cubicBezTo>
                    <a:cubicBezTo>
                      <a:pt x="934" y="250"/>
                      <a:pt x="932" y="251"/>
                      <a:pt x="932" y="253"/>
                    </a:cubicBezTo>
                    <a:cubicBezTo>
                      <a:pt x="931" y="255"/>
                      <a:pt x="931" y="258"/>
                      <a:pt x="931" y="261"/>
                    </a:cubicBezTo>
                    <a:cubicBezTo>
                      <a:pt x="932" y="270"/>
                      <a:pt x="932" y="278"/>
                      <a:pt x="933" y="287"/>
                    </a:cubicBezTo>
                    <a:cubicBezTo>
                      <a:pt x="933" y="292"/>
                      <a:pt x="932" y="296"/>
                      <a:pt x="929" y="299"/>
                    </a:cubicBezTo>
                    <a:cubicBezTo>
                      <a:pt x="925" y="303"/>
                      <a:pt x="924" y="308"/>
                      <a:pt x="925" y="313"/>
                    </a:cubicBezTo>
                    <a:cubicBezTo>
                      <a:pt x="925" y="317"/>
                      <a:pt x="925" y="320"/>
                      <a:pt x="928" y="322"/>
                    </a:cubicBezTo>
                    <a:cubicBezTo>
                      <a:pt x="931" y="324"/>
                      <a:pt x="934" y="326"/>
                      <a:pt x="934" y="329"/>
                    </a:cubicBezTo>
                    <a:cubicBezTo>
                      <a:pt x="935" y="334"/>
                      <a:pt x="939" y="338"/>
                      <a:pt x="936" y="344"/>
                    </a:cubicBezTo>
                    <a:cubicBezTo>
                      <a:pt x="936" y="345"/>
                      <a:pt x="936" y="346"/>
                      <a:pt x="936" y="347"/>
                    </a:cubicBezTo>
                    <a:cubicBezTo>
                      <a:pt x="939" y="351"/>
                      <a:pt x="941" y="355"/>
                      <a:pt x="944" y="360"/>
                    </a:cubicBezTo>
                    <a:cubicBezTo>
                      <a:pt x="944" y="360"/>
                      <a:pt x="946" y="360"/>
                      <a:pt x="947" y="359"/>
                    </a:cubicBezTo>
                    <a:cubicBezTo>
                      <a:pt x="949" y="358"/>
                      <a:pt x="952" y="357"/>
                      <a:pt x="954" y="360"/>
                    </a:cubicBezTo>
                    <a:cubicBezTo>
                      <a:pt x="958" y="365"/>
                      <a:pt x="963" y="370"/>
                      <a:pt x="969" y="372"/>
                    </a:cubicBezTo>
                    <a:cubicBezTo>
                      <a:pt x="970" y="372"/>
                      <a:pt x="971" y="374"/>
                      <a:pt x="971" y="374"/>
                    </a:cubicBezTo>
                    <a:cubicBezTo>
                      <a:pt x="971" y="377"/>
                      <a:pt x="971" y="380"/>
                      <a:pt x="971" y="383"/>
                    </a:cubicBezTo>
                    <a:cubicBezTo>
                      <a:pt x="970" y="384"/>
                      <a:pt x="968" y="385"/>
                      <a:pt x="967" y="384"/>
                    </a:cubicBezTo>
                    <a:cubicBezTo>
                      <a:pt x="964" y="382"/>
                      <a:pt x="960" y="380"/>
                      <a:pt x="957" y="378"/>
                    </a:cubicBezTo>
                    <a:cubicBezTo>
                      <a:pt x="955" y="376"/>
                      <a:pt x="953" y="375"/>
                      <a:pt x="950" y="374"/>
                    </a:cubicBezTo>
                    <a:cubicBezTo>
                      <a:pt x="946" y="372"/>
                      <a:pt x="942" y="371"/>
                      <a:pt x="938" y="369"/>
                    </a:cubicBezTo>
                    <a:cubicBezTo>
                      <a:pt x="934" y="368"/>
                      <a:pt x="931" y="366"/>
                      <a:pt x="927" y="364"/>
                    </a:cubicBezTo>
                    <a:cubicBezTo>
                      <a:pt x="922" y="365"/>
                      <a:pt x="920" y="360"/>
                      <a:pt x="916" y="359"/>
                    </a:cubicBezTo>
                    <a:cubicBezTo>
                      <a:pt x="908" y="355"/>
                      <a:pt x="900" y="353"/>
                      <a:pt x="892" y="355"/>
                    </a:cubicBezTo>
                    <a:cubicBezTo>
                      <a:pt x="891" y="355"/>
                      <a:pt x="890" y="355"/>
                      <a:pt x="889" y="355"/>
                    </a:cubicBezTo>
                    <a:cubicBezTo>
                      <a:pt x="879" y="355"/>
                      <a:pt x="870" y="354"/>
                      <a:pt x="862" y="347"/>
                    </a:cubicBezTo>
                    <a:cubicBezTo>
                      <a:pt x="859" y="344"/>
                      <a:pt x="854" y="342"/>
                      <a:pt x="850" y="339"/>
                    </a:cubicBezTo>
                    <a:cubicBezTo>
                      <a:pt x="849" y="338"/>
                      <a:pt x="847" y="339"/>
                      <a:pt x="846" y="341"/>
                    </a:cubicBezTo>
                    <a:cubicBezTo>
                      <a:pt x="846" y="341"/>
                      <a:pt x="845" y="341"/>
                      <a:pt x="845" y="342"/>
                    </a:cubicBezTo>
                    <a:cubicBezTo>
                      <a:pt x="844" y="347"/>
                      <a:pt x="845" y="351"/>
                      <a:pt x="849" y="354"/>
                    </a:cubicBezTo>
                    <a:cubicBezTo>
                      <a:pt x="853" y="357"/>
                      <a:pt x="860" y="357"/>
                      <a:pt x="863" y="362"/>
                    </a:cubicBezTo>
                    <a:cubicBezTo>
                      <a:pt x="863" y="363"/>
                      <a:pt x="865" y="363"/>
                      <a:pt x="866" y="363"/>
                    </a:cubicBezTo>
                    <a:cubicBezTo>
                      <a:pt x="868" y="364"/>
                      <a:pt x="870" y="365"/>
                      <a:pt x="872" y="367"/>
                    </a:cubicBezTo>
                    <a:cubicBezTo>
                      <a:pt x="875" y="370"/>
                      <a:pt x="878" y="374"/>
                      <a:pt x="881" y="378"/>
                    </a:cubicBezTo>
                    <a:cubicBezTo>
                      <a:pt x="882" y="380"/>
                      <a:pt x="882" y="383"/>
                      <a:pt x="880" y="384"/>
                    </a:cubicBezTo>
                    <a:cubicBezTo>
                      <a:pt x="877" y="387"/>
                      <a:pt x="873" y="389"/>
                      <a:pt x="872" y="394"/>
                    </a:cubicBezTo>
                    <a:cubicBezTo>
                      <a:pt x="872" y="394"/>
                      <a:pt x="871" y="394"/>
                      <a:pt x="870" y="394"/>
                    </a:cubicBezTo>
                    <a:cubicBezTo>
                      <a:pt x="870" y="394"/>
                      <a:pt x="868" y="393"/>
                      <a:pt x="868" y="392"/>
                    </a:cubicBezTo>
                    <a:cubicBezTo>
                      <a:pt x="867" y="390"/>
                      <a:pt x="867" y="388"/>
                      <a:pt x="866" y="386"/>
                    </a:cubicBezTo>
                    <a:cubicBezTo>
                      <a:pt x="865" y="384"/>
                      <a:pt x="862" y="382"/>
                      <a:pt x="860" y="383"/>
                    </a:cubicBezTo>
                    <a:cubicBezTo>
                      <a:pt x="856" y="385"/>
                      <a:pt x="852" y="388"/>
                      <a:pt x="848" y="387"/>
                    </a:cubicBezTo>
                    <a:cubicBezTo>
                      <a:pt x="847" y="387"/>
                      <a:pt x="846" y="388"/>
                      <a:pt x="846" y="388"/>
                    </a:cubicBezTo>
                    <a:cubicBezTo>
                      <a:pt x="845" y="392"/>
                      <a:pt x="841" y="393"/>
                      <a:pt x="837" y="393"/>
                    </a:cubicBezTo>
                    <a:cubicBezTo>
                      <a:pt x="833" y="393"/>
                      <a:pt x="829" y="394"/>
                      <a:pt x="826" y="397"/>
                    </a:cubicBezTo>
                    <a:cubicBezTo>
                      <a:pt x="824" y="401"/>
                      <a:pt x="819" y="402"/>
                      <a:pt x="816" y="404"/>
                    </a:cubicBezTo>
                    <a:cubicBezTo>
                      <a:pt x="814" y="405"/>
                      <a:pt x="812" y="404"/>
                      <a:pt x="811" y="404"/>
                    </a:cubicBezTo>
                    <a:cubicBezTo>
                      <a:pt x="811" y="403"/>
                      <a:pt x="811" y="402"/>
                      <a:pt x="811" y="401"/>
                    </a:cubicBezTo>
                    <a:cubicBezTo>
                      <a:pt x="812" y="397"/>
                      <a:pt x="810" y="393"/>
                      <a:pt x="807" y="390"/>
                    </a:cubicBezTo>
                    <a:cubicBezTo>
                      <a:pt x="803" y="389"/>
                      <a:pt x="801" y="390"/>
                      <a:pt x="799" y="394"/>
                    </a:cubicBezTo>
                    <a:cubicBezTo>
                      <a:pt x="799" y="395"/>
                      <a:pt x="798" y="396"/>
                      <a:pt x="797" y="396"/>
                    </a:cubicBezTo>
                    <a:cubicBezTo>
                      <a:pt x="794" y="396"/>
                      <a:pt x="793" y="399"/>
                      <a:pt x="791" y="400"/>
                    </a:cubicBezTo>
                    <a:cubicBezTo>
                      <a:pt x="788" y="402"/>
                      <a:pt x="786" y="402"/>
                      <a:pt x="783" y="403"/>
                    </a:cubicBezTo>
                    <a:cubicBezTo>
                      <a:pt x="779" y="404"/>
                      <a:pt x="776" y="406"/>
                      <a:pt x="774" y="409"/>
                    </a:cubicBezTo>
                    <a:cubicBezTo>
                      <a:pt x="768" y="416"/>
                      <a:pt x="761" y="423"/>
                      <a:pt x="753" y="428"/>
                    </a:cubicBezTo>
                    <a:cubicBezTo>
                      <a:pt x="751" y="430"/>
                      <a:pt x="750" y="431"/>
                      <a:pt x="750" y="434"/>
                    </a:cubicBezTo>
                    <a:cubicBezTo>
                      <a:pt x="750" y="436"/>
                      <a:pt x="749" y="439"/>
                      <a:pt x="749" y="442"/>
                    </a:cubicBezTo>
                    <a:cubicBezTo>
                      <a:pt x="749" y="443"/>
                      <a:pt x="748" y="444"/>
                      <a:pt x="747" y="444"/>
                    </a:cubicBezTo>
                    <a:cubicBezTo>
                      <a:pt x="743" y="449"/>
                      <a:pt x="734" y="449"/>
                      <a:pt x="731" y="446"/>
                    </a:cubicBezTo>
                    <a:cubicBezTo>
                      <a:pt x="728" y="443"/>
                      <a:pt x="726" y="441"/>
                      <a:pt x="724" y="439"/>
                    </a:cubicBezTo>
                    <a:cubicBezTo>
                      <a:pt x="722" y="436"/>
                      <a:pt x="722" y="433"/>
                      <a:pt x="724" y="431"/>
                    </a:cubicBezTo>
                    <a:cubicBezTo>
                      <a:pt x="726" y="429"/>
                      <a:pt x="729" y="428"/>
                      <a:pt x="732" y="426"/>
                    </a:cubicBezTo>
                    <a:cubicBezTo>
                      <a:pt x="734" y="425"/>
                      <a:pt x="734" y="422"/>
                      <a:pt x="733" y="420"/>
                    </a:cubicBezTo>
                    <a:cubicBezTo>
                      <a:pt x="730" y="417"/>
                      <a:pt x="728" y="415"/>
                      <a:pt x="726" y="413"/>
                    </a:cubicBezTo>
                    <a:cubicBezTo>
                      <a:pt x="723" y="407"/>
                      <a:pt x="718" y="405"/>
                      <a:pt x="712" y="407"/>
                    </a:cubicBezTo>
                    <a:cubicBezTo>
                      <a:pt x="707" y="407"/>
                      <a:pt x="703" y="407"/>
                      <a:pt x="699" y="406"/>
                    </a:cubicBezTo>
                    <a:cubicBezTo>
                      <a:pt x="698" y="406"/>
                      <a:pt x="698" y="407"/>
                      <a:pt x="698" y="407"/>
                    </a:cubicBezTo>
                    <a:cubicBezTo>
                      <a:pt x="697" y="408"/>
                      <a:pt x="697" y="409"/>
                      <a:pt x="698" y="410"/>
                    </a:cubicBezTo>
                    <a:cubicBezTo>
                      <a:pt x="706" y="416"/>
                      <a:pt x="708" y="424"/>
                      <a:pt x="707" y="433"/>
                    </a:cubicBezTo>
                    <a:cubicBezTo>
                      <a:pt x="706" y="435"/>
                      <a:pt x="706" y="438"/>
                      <a:pt x="706" y="440"/>
                    </a:cubicBezTo>
                    <a:cubicBezTo>
                      <a:pt x="706" y="442"/>
                      <a:pt x="707" y="444"/>
                      <a:pt x="709" y="445"/>
                    </a:cubicBezTo>
                    <a:cubicBezTo>
                      <a:pt x="713" y="447"/>
                      <a:pt x="714" y="451"/>
                      <a:pt x="714" y="455"/>
                    </a:cubicBezTo>
                    <a:cubicBezTo>
                      <a:pt x="714" y="457"/>
                      <a:pt x="714" y="459"/>
                      <a:pt x="714" y="461"/>
                    </a:cubicBezTo>
                    <a:cubicBezTo>
                      <a:pt x="714" y="463"/>
                      <a:pt x="711" y="465"/>
                      <a:pt x="709" y="465"/>
                    </a:cubicBezTo>
                    <a:cubicBezTo>
                      <a:pt x="706" y="464"/>
                      <a:pt x="703" y="464"/>
                      <a:pt x="700" y="463"/>
                    </a:cubicBezTo>
                    <a:cubicBezTo>
                      <a:pt x="695" y="462"/>
                      <a:pt x="691" y="462"/>
                      <a:pt x="688" y="467"/>
                    </a:cubicBezTo>
                    <a:cubicBezTo>
                      <a:pt x="687" y="469"/>
                      <a:pt x="685" y="471"/>
                      <a:pt x="682" y="472"/>
                    </a:cubicBezTo>
                    <a:cubicBezTo>
                      <a:pt x="679" y="475"/>
                      <a:pt x="677" y="478"/>
                      <a:pt x="675" y="481"/>
                    </a:cubicBezTo>
                    <a:cubicBezTo>
                      <a:pt x="670" y="488"/>
                      <a:pt x="667" y="490"/>
                      <a:pt x="675" y="499"/>
                    </a:cubicBezTo>
                    <a:cubicBezTo>
                      <a:pt x="676" y="500"/>
                      <a:pt x="677" y="501"/>
                      <a:pt x="677" y="502"/>
                    </a:cubicBezTo>
                    <a:cubicBezTo>
                      <a:pt x="678" y="504"/>
                      <a:pt x="677" y="506"/>
                      <a:pt x="676" y="508"/>
                    </a:cubicBezTo>
                    <a:cubicBezTo>
                      <a:pt x="675" y="510"/>
                      <a:pt x="672" y="511"/>
                      <a:pt x="670" y="510"/>
                    </a:cubicBezTo>
                    <a:cubicBezTo>
                      <a:pt x="663" y="506"/>
                      <a:pt x="654" y="505"/>
                      <a:pt x="647" y="499"/>
                    </a:cubicBezTo>
                    <a:cubicBezTo>
                      <a:pt x="645" y="498"/>
                      <a:pt x="644" y="498"/>
                      <a:pt x="642" y="498"/>
                    </a:cubicBezTo>
                    <a:cubicBezTo>
                      <a:pt x="641" y="497"/>
                      <a:pt x="639" y="498"/>
                      <a:pt x="638" y="499"/>
                    </a:cubicBezTo>
                    <a:cubicBezTo>
                      <a:pt x="637" y="501"/>
                      <a:pt x="636" y="504"/>
                      <a:pt x="636" y="506"/>
                    </a:cubicBezTo>
                    <a:cubicBezTo>
                      <a:pt x="635" y="508"/>
                      <a:pt x="635" y="510"/>
                      <a:pt x="637" y="512"/>
                    </a:cubicBezTo>
                    <a:cubicBezTo>
                      <a:pt x="640" y="516"/>
                      <a:pt x="644" y="519"/>
                      <a:pt x="649" y="519"/>
                    </a:cubicBezTo>
                    <a:cubicBezTo>
                      <a:pt x="650" y="519"/>
                      <a:pt x="651" y="520"/>
                      <a:pt x="652" y="520"/>
                    </a:cubicBezTo>
                    <a:cubicBezTo>
                      <a:pt x="654" y="521"/>
                      <a:pt x="654" y="523"/>
                      <a:pt x="654" y="524"/>
                    </a:cubicBezTo>
                    <a:cubicBezTo>
                      <a:pt x="654" y="527"/>
                      <a:pt x="651" y="530"/>
                      <a:pt x="649" y="529"/>
                    </a:cubicBezTo>
                    <a:cubicBezTo>
                      <a:pt x="643" y="528"/>
                      <a:pt x="638" y="528"/>
                      <a:pt x="634" y="523"/>
                    </a:cubicBezTo>
                    <a:cubicBezTo>
                      <a:pt x="632" y="520"/>
                      <a:pt x="629" y="519"/>
                      <a:pt x="625" y="518"/>
                    </a:cubicBezTo>
                    <a:cubicBezTo>
                      <a:pt x="623" y="518"/>
                      <a:pt x="621" y="516"/>
                      <a:pt x="621" y="514"/>
                    </a:cubicBezTo>
                    <a:cubicBezTo>
                      <a:pt x="620" y="509"/>
                      <a:pt x="618" y="505"/>
                      <a:pt x="615" y="500"/>
                    </a:cubicBezTo>
                    <a:cubicBezTo>
                      <a:pt x="613" y="498"/>
                      <a:pt x="614" y="494"/>
                      <a:pt x="614" y="491"/>
                    </a:cubicBezTo>
                    <a:cubicBezTo>
                      <a:pt x="615" y="483"/>
                      <a:pt x="612" y="479"/>
                      <a:pt x="605" y="476"/>
                    </a:cubicBezTo>
                    <a:cubicBezTo>
                      <a:pt x="602" y="474"/>
                      <a:pt x="599" y="473"/>
                      <a:pt x="597" y="471"/>
                    </a:cubicBezTo>
                    <a:cubicBezTo>
                      <a:pt x="594" y="468"/>
                      <a:pt x="591" y="466"/>
                      <a:pt x="589" y="463"/>
                    </a:cubicBezTo>
                    <a:cubicBezTo>
                      <a:pt x="589" y="463"/>
                      <a:pt x="589" y="463"/>
                      <a:pt x="589" y="463"/>
                    </a:cubicBezTo>
                    <a:cubicBezTo>
                      <a:pt x="589" y="462"/>
                      <a:pt x="588" y="462"/>
                      <a:pt x="588" y="462"/>
                    </a:cubicBezTo>
                    <a:cubicBezTo>
                      <a:pt x="587" y="461"/>
                      <a:pt x="587" y="461"/>
                      <a:pt x="586" y="460"/>
                    </a:cubicBezTo>
                    <a:cubicBezTo>
                      <a:pt x="586" y="460"/>
                      <a:pt x="586" y="460"/>
                      <a:pt x="585" y="459"/>
                    </a:cubicBezTo>
                    <a:cubicBezTo>
                      <a:pt x="585" y="459"/>
                      <a:pt x="585" y="459"/>
                      <a:pt x="585" y="459"/>
                    </a:cubicBezTo>
                    <a:cubicBezTo>
                      <a:pt x="586" y="459"/>
                      <a:pt x="586" y="459"/>
                      <a:pt x="586" y="459"/>
                    </a:cubicBezTo>
                    <a:cubicBezTo>
                      <a:pt x="586" y="459"/>
                      <a:pt x="586" y="460"/>
                      <a:pt x="586" y="460"/>
                    </a:cubicBezTo>
                    <a:cubicBezTo>
                      <a:pt x="587" y="460"/>
                      <a:pt x="588" y="461"/>
                      <a:pt x="588" y="462"/>
                    </a:cubicBezTo>
                    <a:cubicBezTo>
                      <a:pt x="589" y="462"/>
                      <a:pt x="589" y="462"/>
                      <a:pt x="589" y="462"/>
                    </a:cubicBezTo>
                    <a:cubicBezTo>
                      <a:pt x="589" y="462"/>
                      <a:pt x="589" y="463"/>
                      <a:pt x="589" y="463"/>
                    </a:cubicBezTo>
                    <a:cubicBezTo>
                      <a:pt x="594" y="463"/>
                      <a:pt x="598" y="464"/>
                      <a:pt x="603" y="466"/>
                    </a:cubicBezTo>
                    <a:cubicBezTo>
                      <a:pt x="615" y="471"/>
                      <a:pt x="627" y="474"/>
                      <a:pt x="639" y="476"/>
                    </a:cubicBezTo>
                    <a:cubicBezTo>
                      <a:pt x="649" y="478"/>
                      <a:pt x="658" y="476"/>
                      <a:pt x="667" y="473"/>
                    </a:cubicBezTo>
                    <a:cubicBezTo>
                      <a:pt x="668" y="472"/>
                      <a:pt x="670" y="471"/>
                      <a:pt x="671" y="470"/>
                    </a:cubicBezTo>
                    <a:cubicBezTo>
                      <a:pt x="676" y="464"/>
                      <a:pt x="680" y="458"/>
                      <a:pt x="681" y="450"/>
                    </a:cubicBezTo>
                    <a:cubicBezTo>
                      <a:pt x="681" y="448"/>
                      <a:pt x="681" y="445"/>
                      <a:pt x="680" y="443"/>
                    </a:cubicBezTo>
                    <a:cubicBezTo>
                      <a:pt x="676" y="439"/>
                      <a:pt x="674" y="433"/>
                      <a:pt x="668" y="430"/>
                    </a:cubicBezTo>
                    <a:cubicBezTo>
                      <a:pt x="665" y="429"/>
                      <a:pt x="663" y="427"/>
                      <a:pt x="661" y="425"/>
                    </a:cubicBezTo>
                    <a:cubicBezTo>
                      <a:pt x="659" y="423"/>
                      <a:pt x="657" y="421"/>
                      <a:pt x="653" y="421"/>
                    </a:cubicBezTo>
                    <a:cubicBezTo>
                      <a:pt x="648" y="420"/>
                      <a:pt x="643" y="417"/>
                      <a:pt x="638" y="414"/>
                    </a:cubicBezTo>
                    <a:cubicBezTo>
                      <a:pt x="634" y="410"/>
                      <a:pt x="629" y="407"/>
                      <a:pt x="625" y="405"/>
                    </a:cubicBezTo>
                    <a:cubicBezTo>
                      <a:pt x="611" y="397"/>
                      <a:pt x="607" y="396"/>
                      <a:pt x="592" y="396"/>
                    </a:cubicBezTo>
                    <a:cubicBezTo>
                      <a:pt x="590" y="396"/>
                      <a:pt x="588" y="397"/>
                      <a:pt x="585" y="396"/>
                    </a:cubicBezTo>
                    <a:cubicBezTo>
                      <a:pt x="583" y="396"/>
                      <a:pt x="580" y="396"/>
                      <a:pt x="577" y="396"/>
                    </a:cubicBezTo>
                    <a:cubicBezTo>
                      <a:pt x="575" y="395"/>
                      <a:pt x="576" y="393"/>
                      <a:pt x="576" y="392"/>
                    </a:cubicBezTo>
                    <a:cubicBezTo>
                      <a:pt x="577" y="390"/>
                      <a:pt x="577" y="388"/>
                      <a:pt x="575" y="387"/>
                    </a:cubicBezTo>
                    <a:cubicBezTo>
                      <a:pt x="574" y="386"/>
                      <a:pt x="572" y="385"/>
                      <a:pt x="570" y="384"/>
                    </a:cubicBezTo>
                    <a:cubicBezTo>
                      <a:pt x="568" y="383"/>
                      <a:pt x="565" y="383"/>
                      <a:pt x="564" y="385"/>
                    </a:cubicBezTo>
                    <a:cubicBezTo>
                      <a:pt x="561" y="388"/>
                      <a:pt x="559" y="389"/>
                      <a:pt x="555" y="388"/>
                    </a:cubicBezTo>
                    <a:cubicBezTo>
                      <a:pt x="552" y="386"/>
                      <a:pt x="549" y="387"/>
                      <a:pt x="545" y="387"/>
                    </a:cubicBezTo>
                    <a:cubicBezTo>
                      <a:pt x="544" y="388"/>
                      <a:pt x="542" y="387"/>
                      <a:pt x="541" y="386"/>
                    </a:cubicBezTo>
                    <a:cubicBezTo>
                      <a:pt x="540" y="385"/>
                      <a:pt x="540" y="384"/>
                      <a:pt x="540" y="383"/>
                    </a:cubicBezTo>
                    <a:cubicBezTo>
                      <a:pt x="539" y="382"/>
                      <a:pt x="540" y="381"/>
                      <a:pt x="542" y="381"/>
                    </a:cubicBezTo>
                    <a:cubicBezTo>
                      <a:pt x="544" y="381"/>
                      <a:pt x="547" y="380"/>
                      <a:pt x="549" y="378"/>
                    </a:cubicBezTo>
                    <a:cubicBezTo>
                      <a:pt x="551" y="377"/>
                      <a:pt x="553" y="375"/>
                      <a:pt x="555" y="373"/>
                    </a:cubicBezTo>
                    <a:cubicBezTo>
                      <a:pt x="557" y="372"/>
                      <a:pt x="556" y="370"/>
                      <a:pt x="555" y="369"/>
                    </a:cubicBezTo>
                    <a:cubicBezTo>
                      <a:pt x="548" y="365"/>
                      <a:pt x="540" y="362"/>
                      <a:pt x="532" y="360"/>
                    </a:cubicBezTo>
                    <a:cubicBezTo>
                      <a:pt x="531" y="360"/>
                      <a:pt x="529" y="361"/>
                      <a:pt x="528" y="362"/>
                    </a:cubicBezTo>
                    <a:cubicBezTo>
                      <a:pt x="527" y="362"/>
                      <a:pt x="526" y="363"/>
                      <a:pt x="526" y="364"/>
                    </a:cubicBezTo>
                    <a:cubicBezTo>
                      <a:pt x="525" y="366"/>
                      <a:pt x="524" y="366"/>
                      <a:pt x="523" y="365"/>
                    </a:cubicBezTo>
                    <a:cubicBezTo>
                      <a:pt x="523" y="365"/>
                      <a:pt x="523" y="364"/>
                      <a:pt x="523" y="364"/>
                    </a:cubicBezTo>
                    <a:cubicBezTo>
                      <a:pt x="523" y="362"/>
                      <a:pt x="523" y="361"/>
                      <a:pt x="523" y="359"/>
                    </a:cubicBezTo>
                    <a:cubicBezTo>
                      <a:pt x="523" y="356"/>
                      <a:pt x="521" y="354"/>
                      <a:pt x="518" y="353"/>
                    </a:cubicBezTo>
                    <a:cubicBezTo>
                      <a:pt x="516" y="352"/>
                      <a:pt x="514" y="353"/>
                      <a:pt x="512" y="355"/>
                    </a:cubicBezTo>
                    <a:cubicBezTo>
                      <a:pt x="511" y="356"/>
                      <a:pt x="509" y="358"/>
                      <a:pt x="509" y="360"/>
                    </a:cubicBezTo>
                    <a:cubicBezTo>
                      <a:pt x="509" y="362"/>
                      <a:pt x="509" y="363"/>
                      <a:pt x="508" y="365"/>
                    </a:cubicBezTo>
                    <a:cubicBezTo>
                      <a:pt x="507" y="366"/>
                      <a:pt x="506" y="366"/>
                      <a:pt x="505" y="366"/>
                    </a:cubicBezTo>
                    <a:cubicBezTo>
                      <a:pt x="505" y="367"/>
                      <a:pt x="504" y="366"/>
                      <a:pt x="504" y="365"/>
                    </a:cubicBezTo>
                    <a:cubicBezTo>
                      <a:pt x="503" y="363"/>
                      <a:pt x="503" y="360"/>
                      <a:pt x="499" y="360"/>
                    </a:cubicBezTo>
                    <a:cubicBezTo>
                      <a:pt x="497" y="361"/>
                      <a:pt x="497" y="358"/>
                      <a:pt x="497" y="357"/>
                    </a:cubicBezTo>
                    <a:cubicBezTo>
                      <a:pt x="496" y="353"/>
                      <a:pt x="492" y="352"/>
                      <a:pt x="491" y="354"/>
                    </a:cubicBezTo>
                    <a:cubicBezTo>
                      <a:pt x="488" y="359"/>
                      <a:pt x="482" y="359"/>
                      <a:pt x="479" y="363"/>
                    </a:cubicBezTo>
                    <a:cubicBezTo>
                      <a:pt x="475" y="364"/>
                      <a:pt x="472" y="367"/>
                      <a:pt x="468" y="369"/>
                    </a:cubicBezTo>
                    <a:cubicBezTo>
                      <a:pt x="468" y="369"/>
                      <a:pt x="467" y="369"/>
                      <a:pt x="467" y="369"/>
                    </a:cubicBezTo>
                    <a:cubicBezTo>
                      <a:pt x="467" y="369"/>
                      <a:pt x="467" y="369"/>
                      <a:pt x="467" y="369"/>
                    </a:cubicBezTo>
                    <a:cubicBezTo>
                      <a:pt x="466" y="370"/>
                      <a:pt x="466" y="370"/>
                      <a:pt x="466" y="370"/>
                    </a:cubicBezTo>
                    <a:cubicBezTo>
                      <a:pt x="466" y="369"/>
                      <a:pt x="466" y="369"/>
                      <a:pt x="466" y="369"/>
                    </a:cubicBezTo>
                    <a:cubicBezTo>
                      <a:pt x="466" y="369"/>
                      <a:pt x="467" y="369"/>
                      <a:pt x="467" y="369"/>
                    </a:cubicBezTo>
                    <a:cubicBezTo>
                      <a:pt x="467" y="368"/>
                      <a:pt x="467" y="367"/>
                      <a:pt x="466" y="367"/>
                    </a:cubicBezTo>
                    <a:cubicBezTo>
                      <a:pt x="466" y="366"/>
                      <a:pt x="465" y="366"/>
                      <a:pt x="465" y="366"/>
                    </a:cubicBezTo>
                    <a:cubicBezTo>
                      <a:pt x="458" y="366"/>
                      <a:pt x="457" y="367"/>
                      <a:pt x="459" y="373"/>
                    </a:cubicBezTo>
                    <a:cubicBezTo>
                      <a:pt x="459" y="374"/>
                      <a:pt x="459" y="375"/>
                      <a:pt x="459" y="376"/>
                    </a:cubicBezTo>
                    <a:cubicBezTo>
                      <a:pt x="459" y="376"/>
                      <a:pt x="460" y="376"/>
                      <a:pt x="460" y="376"/>
                    </a:cubicBezTo>
                    <a:cubicBezTo>
                      <a:pt x="460" y="377"/>
                      <a:pt x="460" y="377"/>
                      <a:pt x="460" y="377"/>
                    </a:cubicBezTo>
                    <a:cubicBezTo>
                      <a:pt x="459" y="376"/>
                      <a:pt x="459" y="376"/>
                      <a:pt x="459" y="376"/>
                    </a:cubicBezTo>
                    <a:cubicBezTo>
                      <a:pt x="459" y="376"/>
                      <a:pt x="459" y="376"/>
                      <a:pt x="459" y="376"/>
                    </a:cubicBezTo>
                    <a:cubicBezTo>
                      <a:pt x="453" y="376"/>
                      <a:pt x="447" y="379"/>
                      <a:pt x="441" y="382"/>
                    </a:cubicBezTo>
                    <a:cubicBezTo>
                      <a:pt x="441" y="382"/>
                      <a:pt x="441" y="384"/>
                      <a:pt x="441" y="385"/>
                    </a:cubicBezTo>
                    <a:cubicBezTo>
                      <a:pt x="441" y="386"/>
                      <a:pt x="442" y="388"/>
                      <a:pt x="442" y="389"/>
                    </a:cubicBezTo>
                    <a:cubicBezTo>
                      <a:pt x="441" y="391"/>
                      <a:pt x="439" y="390"/>
                      <a:pt x="438" y="391"/>
                    </a:cubicBezTo>
                    <a:cubicBezTo>
                      <a:pt x="435" y="391"/>
                      <a:pt x="432" y="392"/>
                      <a:pt x="430" y="393"/>
                    </a:cubicBezTo>
                    <a:cubicBezTo>
                      <a:pt x="430" y="393"/>
                      <a:pt x="430" y="393"/>
                      <a:pt x="430" y="393"/>
                    </a:cubicBezTo>
                    <a:cubicBezTo>
                      <a:pt x="430" y="393"/>
                      <a:pt x="430" y="393"/>
                      <a:pt x="430" y="393"/>
                    </a:cubicBezTo>
                    <a:cubicBezTo>
                      <a:pt x="430" y="393"/>
                      <a:pt x="430" y="393"/>
                      <a:pt x="430" y="393"/>
                    </a:cubicBezTo>
                    <a:cubicBezTo>
                      <a:pt x="429" y="393"/>
                      <a:pt x="429" y="393"/>
                      <a:pt x="428" y="393"/>
                    </a:cubicBezTo>
                    <a:cubicBezTo>
                      <a:pt x="429" y="393"/>
                      <a:pt x="429" y="393"/>
                      <a:pt x="430" y="393"/>
                    </a:cubicBezTo>
                    <a:cubicBezTo>
                      <a:pt x="430" y="391"/>
                      <a:pt x="430" y="390"/>
                      <a:pt x="430" y="388"/>
                    </a:cubicBezTo>
                    <a:cubicBezTo>
                      <a:pt x="430" y="386"/>
                      <a:pt x="428" y="386"/>
                      <a:pt x="427" y="385"/>
                    </a:cubicBezTo>
                    <a:cubicBezTo>
                      <a:pt x="426" y="385"/>
                      <a:pt x="424" y="387"/>
                      <a:pt x="424" y="387"/>
                    </a:cubicBezTo>
                    <a:cubicBezTo>
                      <a:pt x="425" y="389"/>
                      <a:pt x="426" y="391"/>
                      <a:pt x="427" y="393"/>
                    </a:cubicBezTo>
                    <a:cubicBezTo>
                      <a:pt x="427" y="393"/>
                      <a:pt x="427" y="393"/>
                      <a:pt x="426" y="393"/>
                    </a:cubicBezTo>
                    <a:cubicBezTo>
                      <a:pt x="427" y="393"/>
                      <a:pt x="427" y="393"/>
                      <a:pt x="427" y="393"/>
                    </a:cubicBezTo>
                    <a:cubicBezTo>
                      <a:pt x="422" y="393"/>
                      <a:pt x="419" y="395"/>
                      <a:pt x="417" y="399"/>
                    </a:cubicBezTo>
                    <a:cubicBezTo>
                      <a:pt x="417" y="399"/>
                      <a:pt x="417" y="399"/>
                      <a:pt x="417" y="399"/>
                    </a:cubicBezTo>
                    <a:cubicBezTo>
                      <a:pt x="417" y="398"/>
                      <a:pt x="418" y="401"/>
                      <a:pt x="417" y="399"/>
                    </a:cubicBezTo>
                    <a:cubicBezTo>
                      <a:pt x="417" y="399"/>
                      <a:pt x="417" y="399"/>
                      <a:pt x="417" y="399"/>
                    </a:cubicBezTo>
                    <a:cubicBezTo>
                      <a:pt x="415" y="399"/>
                      <a:pt x="414" y="399"/>
                      <a:pt x="412" y="399"/>
                    </a:cubicBezTo>
                    <a:cubicBezTo>
                      <a:pt x="409" y="399"/>
                      <a:pt x="407" y="401"/>
                      <a:pt x="406" y="403"/>
                    </a:cubicBezTo>
                    <a:cubicBezTo>
                      <a:pt x="405" y="407"/>
                      <a:pt x="405" y="410"/>
                      <a:pt x="408" y="412"/>
                    </a:cubicBezTo>
                    <a:cubicBezTo>
                      <a:pt x="409" y="413"/>
                      <a:pt x="410" y="414"/>
                      <a:pt x="411" y="414"/>
                    </a:cubicBezTo>
                    <a:cubicBezTo>
                      <a:pt x="412" y="415"/>
                      <a:pt x="411" y="417"/>
                      <a:pt x="410" y="418"/>
                    </a:cubicBezTo>
                    <a:cubicBezTo>
                      <a:pt x="408" y="420"/>
                      <a:pt x="406" y="421"/>
                      <a:pt x="404" y="420"/>
                    </a:cubicBezTo>
                    <a:cubicBezTo>
                      <a:pt x="401" y="419"/>
                      <a:pt x="398" y="420"/>
                      <a:pt x="396" y="420"/>
                    </a:cubicBezTo>
                    <a:cubicBezTo>
                      <a:pt x="394" y="420"/>
                      <a:pt x="392" y="418"/>
                      <a:pt x="393" y="417"/>
                    </a:cubicBezTo>
                    <a:cubicBezTo>
                      <a:pt x="394" y="414"/>
                      <a:pt x="395" y="412"/>
                      <a:pt x="396" y="409"/>
                    </a:cubicBezTo>
                    <a:cubicBezTo>
                      <a:pt x="396" y="409"/>
                      <a:pt x="395" y="408"/>
                      <a:pt x="395" y="408"/>
                    </a:cubicBezTo>
                    <a:cubicBezTo>
                      <a:pt x="395" y="408"/>
                      <a:pt x="394" y="408"/>
                      <a:pt x="394" y="408"/>
                    </a:cubicBezTo>
                    <a:cubicBezTo>
                      <a:pt x="390" y="412"/>
                      <a:pt x="386" y="416"/>
                      <a:pt x="382" y="420"/>
                    </a:cubicBezTo>
                    <a:cubicBezTo>
                      <a:pt x="381" y="421"/>
                      <a:pt x="382" y="423"/>
                      <a:pt x="383" y="424"/>
                    </a:cubicBezTo>
                    <a:cubicBezTo>
                      <a:pt x="385" y="426"/>
                      <a:pt x="384" y="428"/>
                      <a:pt x="382" y="430"/>
                    </a:cubicBezTo>
                    <a:cubicBezTo>
                      <a:pt x="382" y="430"/>
                      <a:pt x="381" y="431"/>
                      <a:pt x="381" y="432"/>
                    </a:cubicBezTo>
                    <a:cubicBezTo>
                      <a:pt x="383" y="432"/>
                      <a:pt x="385" y="432"/>
                      <a:pt x="387" y="432"/>
                    </a:cubicBezTo>
                    <a:cubicBezTo>
                      <a:pt x="391" y="431"/>
                      <a:pt x="394" y="430"/>
                      <a:pt x="398" y="429"/>
                    </a:cubicBezTo>
                    <a:cubicBezTo>
                      <a:pt x="400" y="429"/>
                      <a:pt x="402" y="430"/>
                      <a:pt x="405" y="430"/>
                    </a:cubicBezTo>
                    <a:cubicBezTo>
                      <a:pt x="405" y="430"/>
                      <a:pt x="405" y="430"/>
                      <a:pt x="406" y="431"/>
                    </a:cubicBezTo>
                    <a:cubicBezTo>
                      <a:pt x="405" y="431"/>
                      <a:pt x="405" y="432"/>
                      <a:pt x="405" y="432"/>
                    </a:cubicBezTo>
                    <a:cubicBezTo>
                      <a:pt x="403" y="433"/>
                      <a:pt x="401" y="434"/>
                      <a:pt x="399" y="435"/>
                    </a:cubicBezTo>
                    <a:cubicBezTo>
                      <a:pt x="398" y="435"/>
                      <a:pt x="397" y="435"/>
                      <a:pt x="395" y="436"/>
                    </a:cubicBezTo>
                    <a:cubicBezTo>
                      <a:pt x="393" y="436"/>
                      <a:pt x="392" y="438"/>
                      <a:pt x="393" y="440"/>
                    </a:cubicBezTo>
                    <a:cubicBezTo>
                      <a:pt x="392" y="442"/>
                      <a:pt x="389" y="442"/>
                      <a:pt x="389" y="444"/>
                    </a:cubicBezTo>
                    <a:cubicBezTo>
                      <a:pt x="388" y="446"/>
                      <a:pt x="389" y="448"/>
                      <a:pt x="388" y="450"/>
                    </a:cubicBezTo>
                    <a:cubicBezTo>
                      <a:pt x="388" y="451"/>
                      <a:pt x="387" y="452"/>
                      <a:pt x="387" y="453"/>
                    </a:cubicBezTo>
                    <a:cubicBezTo>
                      <a:pt x="386" y="455"/>
                      <a:pt x="384" y="456"/>
                      <a:pt x="384" y="457"/>
                    </a:cubicBezTo>
                    <a:cubicBezTo>
                      <a:pt x="385" y="461"/>
                      <a:pt x="383" y="463"/>
                      <a:pt x="381" y="464"/>
                    </a:cubicBezTo>
                    <a:cubicBezTo>
                      <a:pt x="378" y="465"/>
                      <a:pt x="375" y="467"/>
                      <a:pt x="375" y="471"/>
                    </a:cubicBezTo>
                    <a:cubicBezTo>
                      <a:pt x="374" y="474"/>
                      <a:pt x="371" y="477"/>
                      <a:pt x="371" y="480"/>
                    </a:cubicBezTo>
                    <a:cubicBezTo>
                      <a:pt x="371" y="483"/>
                      <a:pt x="371" y="485"/>
                      <a:pt x="367" y="486"/>
                    </a:cubicBezTo>
                    <a:cubicBezTo>
                      <a:pt x="366" y="487"/>
                      <a:pt x="365" y="488"/>
                      <a:pt x="366" y="490"/>
                    </a:cubicBezTo>
                    <a:cubicBezTo>
                      <a:pt x="366" y="493"/>
                      <a:pt x="367" y="497"/>
                      <a:pt x="366" y="500"/>
                    </a:cubicBezTo>
                    <a:cubicBezTo>
                      <a:pt x="364" y="503"/>
                      <a:pt x="364" y="506"/>
                      <a:pt x="363" y="509"/>
                    </a:cubicBezTo>
                    <a:cubicBezTo>
                      <a:pt x="363" y="512"/>
                      <a:pt x="361" y="513"/>
                      <a:pt x="359" y="514"/>
                    </a:cubicBezTo>
                    <a:cubicBezTo>
                      <a:pt x="358" y="515"/>
                      <a:pt x="356" y="515"/>
                      <a:pt x="355" y="516"/>
                    </a:cubicBezTo>
                    <a:cubicBezTo>
                      <a:pt x="354" y="516"/>
                      <a:pt x="353" y="517"/>
                      <a:pt x="353" y="518"/>
                    </a:cubicBezTo>
                    <a:cubicBezTo>
                      <a:pt x="353" y="521"/>
                      <a:pt x="353" y="523"/>
                      <a:pt x="350" y="525"/>
                    </a:cubicBezTo>
                    <a:cubicBezTo>
                      <a:pt x="344" y="529"/>
                      <a:pt x="340" y="534"/>
                      <a:pt x="338" y="541"/>
                    </a:cubicBezTo>
                    <a:cubicBezTo>
                      <a:pt x="337" y="542"/>
                      <a:pt x="337" y="544"/>
                      <a:pt x="336" y="545"/>
                    </a:cubicBezTo>
                    <a:cubicBezTo>
                      <a:pt x="335" y="547"/>
                      <a:pt x="333" y="548"/>
                      <a:pt x="331" y="548"/>
                    </a:cubicBezTo>
                    <a:cubicBezTo>
                      <a:pt x="328" y="548"/>
                      <a:pt x="326" y="547"/>
                      <a:pt x="324" y="547"/>
                    </a:cubicBezTo>
                    <a:cubicBezTo>
                      <a:pt x="324" y="547"/>
                      <a:pt x="323" y="548"/>
                      <a:pt x="323" y="548"/>
                    </a:cubicBezTo>
                    <a:cubicBezTo>
                      <a:pt x="322" y="549"/>
                      <a:pt x="322" y="550"/>
                      <a:pt x="323" y="551"/>
                    </a:cubicBezTo>
                    <a:cubicBezTo>
                      <a:pt x="323" y="551"/>
                      <a:pt x="324" y="552"/>
                      <a:pt x="324" y="552"/>
                    </a:cubicBezTo>
                    <a:cubicBezTo>
                      <a:pt x="325" y="554"/>
                      <a:pt x="324" y="556"/>
                      <a:pt x="323" y="556"/>
                    </a:cubicBezTo>
                    <a:cubicBezTo>
                      <a:pt x="318" y="557"/>
                      <a:pt x="315" y="562"/>
                      <a:pt x="310" y="562"/>
                    </a:cubicBezTo>
                    <a:cubicBezTo>
                      <a:pt x="306" y="564"/>
                      <a:pt x="303" y="567"/>
                      <a:pt x="300" y="569"/>
                    </a:cubicBezTo>
                    <a:cubicBezTo>
                      <a:pt x="299" y="570"/>
                      <a:pt x="299" y="571"/>
                      <a:pt x="299" y="571"/>
                    </a:cubicBezTo>
                    <a:cubicBezTo>
                      <a:pt x="300" y="575"/>
                      <a:pt x="298" y="576"/>
                      <a:pt x="295" y="576"/>
                    </a:cubicBezTo>
                    <a:cubicBezTo>
                      <a:pt x="293" y="577"/>
                      <a:pt x="291" y="577"/>
                      <a:pt x="289" y="578"/>
                    </a:cubicBezTo>
                    <a:cubicBezTo>
                      <a:pt x="287" y="579"/>
                      <a:pt x="286" y="580"/>
                      <a:pt x="286" y="582"/>
                    </a:cubicBezTo>
                    <a:cubicBezTo>
                      <a:pt x="285" y="584"/>
                      <a:pt x="286" y="586"/>
                      <a:pt x="285" y="588"/>
                    </a:cubicBezTo>
                    <a:cubicBezTo>
                      <a:pt x="284" y="594"/>
                      <a:pt x="286" y="600"/>
                      <a:pt x="284" y="606"/>
                    </a:cubicBezTo>
                    <a:cubicBezTo>
                      <a:pt x="284" y="606"/>
                      <a:pt x="284" y="607"/>
                      <a:pt x="284" y="608"/>
                    </a:cubicBezTo>
                    <a:cubicBezTo>
                      <a:pt x="285" y="612"/>
                      <a:pt x="288" y="615"/>
                      <a:pt x="290" y="619"/>
                    </a:cubicBezTo>
                    <a:cubicBezTo>
                      <a:pt x="291" y="621"/>
                      <a:pt x="293" y="624"/>
                      <a:pt x="293" y="626"/>
                    </a:cubicBezTo>
                    <a:cubicBezTo>
                      <a:pt x="294" y="628"/>
                      <a:pt x="293" y="630"/>
                      <a:pt x="292" y="631"/>
                    </a:cubicBezTo>
                    <a:cubicBezTo>
                      <a:pt x="291" y="633"/>
                      <a:pt x="290" y="634"/>
                      <a:pt x="288" y="636"/>
                    </a:cubicBezTo>
                    <a:cubicBezTo>
                      <a:pt x="288" y="637"/>
                      <a:pt x="288" y="640"/>
                      <a:pt x="289" y="640"/>
                    </a:cubicBezTo>
                    <a:cubicBezTo>
                      <a:pt x="291" y="641"/>
                      <a:pt x="292" y="641"/>
                      <a:pt x="294" y="642"/>
                    </a:cubicBezTo>
                    <a:cubicBezTo>
                      <a:pt x="296" y="643"/>
                      <a:pt x="296" y="645"/>
                      <a:pt x="295" y="646"/>
                    </a:cubicBezTo>
                    <a:cubicBezTo>
                      <a:pt x="294" y="648"/>
                      <a:pt x="292" y="649"/>
                      <a:pt x="291" y="651"/>
                    </a:cubicBezTo>
                    <a:cubicBezTo>
                      <a:pt x="290" y="652"/>
                      <a:pt x="291" y="656"/>
                      <a:pt x="292" y="657"/>
                    </a:cubicBezTo>
                    <a:cubicBezTo>
                      <a:pt x="298" y="662"/>
                      <a:pt x="304" y="667"/>
                      <a:pt x="311" y="669"/>
                    </a:cubicBezTo>
                    <a:cubicBezTo>
                      <a:pt x="312" y="669"/>
                      <a:pt x="314" y="670"/>
                      <a:pt x="315" y="670"/>
                    </a:cubicBezTo>
                    <a:cubicBezTo>
                      <a:pt x="321" y="667"/>
                      <a:pt x="329" y="666"/>
                      <a:pt x="333" y="659"/>
                    </a:cubicBezTo>
                    <a:cubicBezTo>
                      <a:pt x="335" y="657"/>
                      <a:pt x="337" y="654"/>
                      <a:pt x="339" y="652"/>
                    </a:cubicBezTo>
                    <a:cubicBezTo>
                      <a:pt x="343" y="649"/>
                      <a:pt x="349" y="648"/>
                      <a:pt x="352" y="642"/>
                    </a:cubicBezTo>
                    <a:cubicBezTo>
                      <a:pt x="352" y="642"/>
                      <a:pt x="353" y="642"/>
                      <a:pt x="353" y="642"/>
                    </a:cubicBezTo>
                    <a:cubicBezTo>
                      <a:pt x="355" y="644"/>
                      <a:pt x="357" y="645"/>
                      <a:pt x="358" y="647"/>
                    </a:cubicBezTo>
                    <a:cubicBezTo>
                      <a:pt x="359" y="650"/>
                      <a:pt x="359" y="653"/>
                      <a:pt x="359" y="656"/>
                    </a:cubicBezTo>
                    <a:cubicBezTo>
                      <a:pt x="360" y="660"/>
                      <a:pt x="363" y="663"/>
                      <a:pt x="363" y="667"/>
                    </a:cubicBezTo>
                    <a:cubicBezTo>
                      <a:pt x="364" y="673"/>
                      <a:pt x="367" y="678"/>
                      <a:pt x="370" y="684"/>
                    </a:cubicBezTo>
                    <a:cubicBezTo>
                      <a:pt x="372" y="688"/>
                      <a:pt x="375" y="693"/>
                      <a:pt x="378" y="698"/>
                    </a:cubicBezTo>
                    <a:cubicBezTo>
                      <a:pt x="380" y="699"/>
                      <a:pt x="379" y="701"/>
                      <a:pt x="378" y="702"/>
                    </a:cubicBezTo>
                    <a:cubicBezTo>
                      <a:pt x="378" y="704"/>
                      <a:pt x="377" y="705"/>
                      <a:pt x="377" y="706"/>
                    </a:cubicBezTo>
                    <a:cubicBezTo>
                      <a:pt x="377" y="706"/>
                      <a:pt x="377" y="706"/>
                      <a:pt x="377" y="706"/>
                    </a:cubicBezTo>
                    <a:cubicBezTo>
                      <a:pt x="377" y="707"/>
                      <a:pt x="377" y="707"/>
                      <a:pt x="377" y="707"/>
                    </a:cubicBezTo>
                    <a:cubicBezTo>
                      <a:pt x="378" y="709"/>
                      <a:pt x="379" y="710"/>
                      <a:pt x="380" y="711"/>
                    </a:cubicBezTo>
                    <a:cubicBezTo>
                      <a:pt x="384" y="722"/>
                      <a:pt x="386" y="719"/>
                      <a:pt x="395" y="718"/>
                    </a:cubicBezTo>
                    <a:cubicBezTo>
                      <a:pt x="397" y="717"/>
                      <a:pt x="399" y="716"/>
                      <a:pt x="399" y="713"/>
                    </a:cubicBezTo>
                    <a:cubicBezTo>
                      <a:pt x="400" y="709"/>
                      <a:pt x="402" y="708"/>
                      <a:pt x="406" y="707"/>
                    </a:cubicBezTo>
                    <a:cubicBezTo>
                      <a:pt x="407" y="707"/>
                      <a:pt x="409" y="706"/>
                      <a:pt x="411" y="707"/>
                    </a:cubicBezTo>
                    <a:cubicBezTo>
                      <a:pt x="415" y="707"/>
                      <a:pt x="419" y="706"/>
                      <a:pt x="422" y="701"/>
                    </a:cubicBezTo>
                    <a:cubicBezTo>
                      <a:pt x="429" y="702"/>
                      <a:pt x="429" y="696"/>
                      <a:pt x="430" y="692"/>
                    </a:cubicBezTo>
                    <a:cubicBezTo>
                      <a:pt x="430" y="691"/>
                      <a:pt x="430" y="690"/>
                      <a:pt x="430" y="689"/>
                    </a:cubicBezTo>
                    <a:cubicBezTo>
                      <a:pt x="430" y="687"/>
                      <a:pt x="429" y="686"/>
                      <a:pt x="427" y="686"/>
                    </a:cubicBezTo>
                    <a:cubicBezTo>
                      <a:pt x="426" y="686"/>
                      <a:pt x="425" y="687"/>
                      <a:pt x="425" y="686"/>
                    </a:cubicBezTo>
                    <a:cubicBezTo>
                      <a:pt x="425" y="686"/>
                      <a:pt x="424" y="685"/>
                      <a:pt x="424" y="685"/>
                    </a:cubicBezTo>
                    <a:cubicBezTo>
                      <a:pt x="424" y="680"/>
                      <a:pt x="424" y="674"/>
                      <a:pt x="426" y="669"/>
                    </a:cubicBezTo>
                    <a:cubicBezTo>
                      <a:pt x="427" y="666"/>
                      <a:pt x="427" y="663"/>
                      <a:pt x="427" y="661"/>
                    </a:cubicBezTo>
                    <a:cubicBezTo>
                      <a:pt x="427" y="656"/>
                      <a:pt x="430" y="652"/>
                      <a:pt x="433" y="650"/>
                    </a:cubicBezTo>
                    <a:cubicBezTo>
                      <a:pt x="436" y="648"/>
                      <a:pt x="439" y="647"/>
                      <a:pt x="441" y="644"/>
                    </a:cubicBezTo>
                    <a:cubicBezTo>
                      <a:pt x="444" y="642"/>
                      <a:pt x="447" y="639"/>
                      <a:pt x="446" y="634"/>
                    </a:cubicBezTo>
                    <a:cubicBezTo>
                      <a:pt x="446" y="632"/>
                      <a:pt x="447" y="630"/>
                      <a:pt x="447" y="628"/>
                    </a:cubicBezTo>
                    <a:cubicBezTo>
                      <a:pt x="447" y="626"/>
                      <a:pt x="446" y="625"/>
                      <a:pt x="445" y="623"/>
                    </a:cubicBezTo>
                    <a:cubicBezTo>
                      <a:pt x="442" y="618"/>
                      <a:pt x="438" y="613"/>
                      <a:pt x="431" y="610"/>
                    </a:cubicBezTo>
                    <a:cubicBezTo>
                      <a:pt x="428" y="608"/>
                      <a:pt x="427" y="605"/>
                      <a:pt x="427" y="602"/>
                    </a:cubicBezTo>
                    <a:cubicBezTo>
                      <a:pt x="427" y="593"/>
                      <a:pt x="427" y="584"/>
                      <a:pt x="427" y="575"/>
                    </a:cubicBezTo>
                    <a:cubicBezTo>
                      <a:pt x="427" y="574"/>
                      <a:pt x="428" y="572"/>
                      <a:pt x="429" y="571"/>
                    </a:cubicBezTo>
                    <a:cubicBezTo>
                      <a:pt x="434" y="563"/>
                      <a:pt x="439" y="556"/>
                      <a:pt x="446" y="551"/>
                    </a:cubicBezTo>
                    <a:cubicBezTo>
                      <a:pt x="450" y="549"/>
                      <a:pt x="453" y="546"/>
                      <a:pt x="456" y="543"/>
                    </a:cubicBezTo>
                    <a:cubicBezTo>
                      <a:pt x="462" y="537"/>
                      <a:pt x="462" y="537"/>
                      <a:pt x="466" y="528"/>
                    </a:cubicBezTo>
                    <a:cubicBezTo>
                      <a:pt x="467" y="525"/>
                      <a:pt x="467" y="523"/>
                      <a:pt x="467" y="520"/>
                    </a:cubicBezTo>
                    <a:cubicBezTo>
                      <a:pt x="465" y="514"/>
                      <a:pt x="466" y="506"/>
                      <a:pt x="469" y="501"/>
                    </a:cubicBezTo>
                    <a:cubicBezTo>
                      <a:pt x="472" y="496"/>
                      <a:pt x="475" y="492"/>
                      <a:pt x="482" y="493"/>
                    </a:cubicBezTo>
                    <a:cubicBezTo>
                      <a:pt x="490" y="492"/>
                      <a:pt x="497" y="494"/>
                      <a:pt x="504" y="497"/>
                    </a:cubicBezTo>
                    <a:cubicBezTo>
                      <a:pt x="506" y="498"/>
                      <a:pt x="508" y="503"/>
                      <a:pt x="506" y="504"/>
                    </a:cubicBezTo>
                    <a:cubicBezTo>
                      <a:pt x="503" y="506"/>
                      <a:pt x="501" y="507"/>
                      <a:pt x="501" y="510"/>
                    </a:cubicBezTo>
                    <a:cubicBezTo>
                      <a:pt x="501" y="512"/>
                      <a:pt x="500" y="515"/>
                      <a:pt x="499" y="516"/>
                    </a:cubicBezTo>
                    <a:cubicBezTo>
                      <a:pt x="494" y="524"/>
                      <a:pt x="489" y="532"/>
                      <a:pt x="483" y="539"/>
                    </a:cubicBezTo>
                    <a:cubicBezTo>
                      <a:pt x="481" y="541"/>
                      <a:pt x="479" y="543"/>
                      <a:pt x="479" y="546"/>
                    </a:cubicBezTo>
                    <a:cubicBezTo>
                      <a:pt x="477" y="550"/>
                      <a:pt x="475" y="551"/>
                      <a:pt x="471" y="551"/>
                    </a:cubicBezTo>
                    <a:cubicBezTo>
                      <a:pt x="469" y="550"/>
                      <a:pt x="468" y="552"/>
                      <a:pt x="468" y="554"/>
                    </a:cubicBezTo>
                    <a:cubicBezTo>
                      <a:pt x="468" y="556"/>
                      <a:pt x="468" y="559"/>
                      <a:pt x="467" y="562"/>
                    </a:cubicBezTo>
                    <a:cubicBezTo>
                      <a:pt x="467" y="564"/>
                      <a:pt x="467" y="566"/>
                      <a:pt x="467" y="568"/>
                    </a:cubicBezTo>
                    <a:cubicBezTo>
                      <a:pt x="468" y="570"/>
                      <a:pt x="469" y="572"/>
                      <a:pt x="469" y="574"/>
                    </a:cubicBezTo>
                    <a:cubicBezTo>
                      <a:pt x="471" y="583"/>
                      <a:pt x="474" y="591"/>
                      <a:pt x="472" y="600"/>
                    </a:cubicBezTo>
                    <a:cubicBezTo>
                      <a:pt x="472" y="602"/>
                      <a:pt x="473" y="604"/>
                      <a:pt x="473" y="605"/>
                    </a:cubicBezTo>
                    <a:cubicBezTo>
                      <a:pt x="473" y="608"/>
                      <a:pt x="475" y="610"/>
                      <a:pt x="477" y="611"/>
                    </a:cubicBezTo>
                    <a:cubicBezTo>
                      <a:pt x="479" y="612"/>
                      <a:pt x="481" y="614"/>
                      <a:pt x="483" y="615"/>
                    </a:cubicBezTo>
                    <a:cubicBezTo>
                      <a:pt x="483" y="615"/>
                      <a:pt x="483" y="615"/>
                      <a:pt x="483" y="615"/>
                    </a:cubicBezTo>
                    <a:cubicBezTo>
                      <a:pt x="483" y="615"/>
                      <a:pt x="483" y="614"/>
                      <a:pt x="483" y="614"/>
                    </a:cubicBezTo>
                    <a:cubicBezTo>
                      <a:pt x="484" y="614"/>
                      <a:pt x="484" y="614"/>
                      <a:pt x="484" y="614"/>
                    </a:cubicBezTo>
                    <a:cubicBezTo>
                      <a:pt x="483" y="615"/>
                      <a:pt x="483" y="615"/>
                      <a:pt x="483" y="615"/>
                    </a:cubicBezTo>
                    <a:cubicBezTo>
                      <a:pt x="484" y="615"/>
                      <a:pt x="486" y="617"/>
                      <a:pt x="487" y="617"/>
                    </a:cubicBezTo>
                    <a:cubicBezTo>
                      <a:pt x="491" y="616"/>
                      <a:pt x="493" y="618"/>
                      <a:pt x="495" y="621"/>
                    </a:cubicBezTo>
                    <a:cubicBezTo>
                      <a:pt x="497" y="624"/>
                      <a:pt x="500" y="624"/>
                      <a:pt x="503" y="623"/>
                    </a:cubicBezTo>
                    <a:cubicBezTo>
                      <a:pt x="507" y="622"/>
                      <a:pt x="510" y="621"/>
                      <a:pt x="513" y="620"/>
                    </a:cubicBezTo>
                    <a:cubicBezTo>
                      <a:pt x="522" y="615"/>
                      <a:pt x="533" y="612"/>
                      <a:pt x="544" y="612"/>
                    </a:cubicBezTo>
                    <a:cubicBezTo>
                      <a:pt x="548" y="612"/>
                      <a:pt x="552" y="611"/>
                      <a:pt x="555" y="611"/>
                    </a:cubicBezTo>
                    <a:cubicBezTo>
                      <a:pt x="556" y="611"/>
                      <a:pt x="558" y="611"/>
                      <a:pt x="558" y="611"/>
                    </a:cubicBezTo>
                    <a:cubicBezTo>
                      <a:pt x="560" y="616"/>
                      <a:pt x="566" y="615"/>
                      <a:pt x="569" y="618"/>
                    </a:cubicBezTo>
                    <a:cubicBezTo>
                      <a:pt x="570" y="618"/>
                      <a:pt x="570" y="618"/>
                      <a:pt x="571" y="618"/>
                    </a:cubicBezTo>
                    <a:cubicBezTo>
                      <a:pt x="571" y="619"/>
                      <a:pt x="571" y="620"/>
                      <a:pt x="571" y="620"/>
                    </a:cubicBezTo>
                    <a:cubicBezTo>
                      <a:pt x="569" y="621"/>
                      <a:pt x="567" y="622"/>
                      <a:pt x="565" y="623"/>
                    </a:cubicBezTo>
                    <a:cubicBezTo>
                      <a:pt x="562" y="624"/>
                      <a:pt x="559" y="625"/>
                      <a:pt x="557" y="628"/>
                    </a:cubicBezTo>
                    <a:cubicBezTo>
                      <a:pt x="553" y="634"/>
                      <a:pt x="549" y="634"/>
                      <a:pt x="543" y="632"/>
                    </a:cubicBezTo>
                    <a:cubicBezTo>
                      <a:pt x="540" y="631"/>
                      <a:pt x="536" y="630"/>
                      <a:pt x="532" y="629"/>
                    </a:cubicBezTo>
                    <a:cubicBezTo>
                      <a:pt x="530" y="629"/>
                      <a:pt x="529" y="629"/>
                      <a:pt x="527" y="629"/>
                    </a:cubicBezTo>
                    <a:cubicBezTo>
                      <a:pt x="522" y="631"/>
                      <a:pt x="517" y="633"/>
                      <a:pt x="512" y="634"/>
                    </a:cubicBezTo>
                    <a:cubicBezTo>
                      <a:pt x="506" y="637"/>
                      <a:pt x="502" y="640"/>
                      <a:pt x="502" y="646"/>
                    </a:cubicBezTo>
                    <a:cubicBezTo>
                      <a:pt x="502" y="650"/>
                      <a:pt x="500" y="651"/>
                      <a:pt x="497" y="652"/>
                    </a:cubicBezTo>
                    <a:cubicBezTo>
                      <a:pt x="495" y="653"/>
                      <a:pt x="493" y="653"/>
                      <a:pt x="491" y="654"/>
                    </a:cubicBezTo>
                    <a:cubicBezTo>
                      <a:pt x="486" y="655"/>
                      <a:pt x="486" y="658"/>
                      <a:pt x="489" y="663"/>
                    </a:cubicBezTo>
                    <a:cubicBezTo>
                      <a:pt x="489" y="663"/>
                      <a:pt x="489" y="663"/>
                      <a:pt x="489" y="664"/>
                    </a:cubicBezTo>
                    <a:cubicBezTo>
                      <a:pt x="494" y="664"/>
                      <a:pt x="497" y="660"/>
                      <a:pt x="501" y="658"/>
                    </a:cubicBezTo>
                    <a:cubicBezTo>
                      <a:pt x="503" y="656"/>
                      <a:pt x="504" y="656"/>
                      <a:pt x="507" y="658"/>
                    </a:cubicBezTo>
                    <a:cubicBezTo>
                      <a:pt x="508" y="659"/>
                      <a:pt x="510" y="661"/>
                      <a:pt x="512" y="662"/>
                    </a:cubicBezTo>
                    <a:cubicBezTo>
                      <a:pt x="513" y="662"/>
                      <a:pt x="515" y="664"/>
                      <a:pt x="515" y="665"/>
                    </a:cubicBezTo>
                    <a:cubicBezTo>
                      <a:pt x="515" y="670"/>
                      <a:pt x="515" y="674"/>
                      <a:pt x="515" y="678"/>
                    </a:cubicBezTo>
                    <a:cubicBezTo>
                      <a:pt x="515" y="681"/>
                      <a:pt x="513" y="682"/>
                      <a:pt x="511" y="683"/>
                    </a:cubicBezTo>
                    <a:cubicBezTo>
                      <a:pt x="510" y="683"/>
                      <a:pt x="507" y="683"/>
                      <a:pt x="506" y="682"/>
                    </a:cubicBezTo>
                    <a:cubicBezTo>
                      <a:pt x="504" y="680"/>
                      <a:pt x="502" y="677"/>
                      <a:pt x="500" y="674"/>
                    </a:cubicBezTo>
                    <a:cubicBezTo>
                      <a:pt x="497" y="672"/>
                      <a:pt x="496" y="671"/>
                      <a:pt x="493" y="672"/>
                    </a:cubicBezTo>
                    <a:cubicBezTo>
                      <a:pt x="488" y="674"/>
                      <a:pt x="485" y="676"/>
                      <a:pt x="483" y="681"/>
                    </a:cubicBezTo>
                    <a:cubicBezTo>
                      <a:pt x="482" y="684"/>
                      <a:pt x="481" y="687"/>
                      <a:pt x="480" y="690"/>
                    </a:cubicBezTo>
                    <a:cubicBezTo>
                      <a:pt x="478" y="694"/>
                      <a:pt x="478" y="698"/>
                      <a:pt x="479" y="703"/>
                    </a:cubicBezTo>
                    <a:cubicBezTo>
                      <a:pt x="480" y="708"/>
                      <a:pt x="481" y="714"/>
                      <a:pt x="481" y="719"/>
                    </a:cubicBezTo>
                    <a:cubicBezTo>
                      <a:pt x="482" y="720"/>
                      <a:pt x="481" y="721"/>
                      <a:pt x="480" y="722"/>
                    </a:cubicBezTo>
                    <a:cubicBezTo>
                      <a:pt x="477" y="723"/>
                      <a:pt x="475" y="724"/>
                      <a:pt x="472" y="725"/>
                    </a:cubicBezTo>
                    <a:cubicBezTo>
                      <a:pt x="469" y="726"/>
                      <a:pt x="468" y="728"/>
                      <a:pt x="468" y="731"/>
                    </a:cubicBezTo>
                    <a:cubicBezTo>
                      <a:pt x="467" y="736"/>
                      <a:pt x="457" y="737"/>
                      <a:pt x="454" y="733"/>
                    </a:cubicBezTo>
                    <a:cubicBezTo>
                      <a:pt x="453" y="732"/>
                      <a:pt x="453" y="731"/>
                      <a:pt x="452" y="730"/>
                    </a:cubicBezTo>
                    <a:cubicBezTo>
                      <a:pt x="451" y="727"/>
                      <a:pt x="448" y="726"/>
                      <a:pt x="446" y="727"/>
                    </a:cubicBezTo>
                    <a:cubicBezTo>
                      <a:pt x="440" y="727"/>
                      <a:pt x="435" y="729"/>
                      <a:pt x="430" y="732"/>
                    </a:cubicBezTo>
                    <a:cubicBezTo>
                      <a:pt x="423" y="736"/>
                      <a:pt x="417" y="740"/>
                      <a:pt x="410" y="743"/>
                    </a:cubicBezTo>
                    <a:cubicBezTo>
                      <a:pt x="408" y="744"/>
                      <a:pt x="406" y="747"/>
                      <a:pt x="404" y="748"/>
                    </a:cubicBezTo>
                    <a:cubicBezTo>
                      <a:pt x="403" y="749"/>
                      <a:pt x="400" y="749"/>
                      <a:pt x="399" y="749"/>
                    </a:cubicBezTo>
                    <a:cubicBezTo>
                      <a:pt x="397" y="746"/>
                      <a:pt x="394" y="744"/>
                      <a:pt x="392" y="741"/>
                    </a:cubicBezTo>
                    <a:cubicBezTo>
                      <a:pt x="391" y="739"/>
                      <a:pt x="392" y="737"/>
                      <a:pt x="391" y="736"/>
                    </a:cubicBezTo>
                    <a:cubicBezTo>
                      <a:pt x="391" y="734"/>
                      <a:pt x="389" y="733"/>
                      <a:pt x="388" y="734"/>
                    </a:cubicBezTo>
                    <a:cubicBezTo>
                      <a:pt x="385" y="736"/>
                      <a:pt x="383" y="738"/>
                      <a:pt x="379" y="738"/>
                    </a:cubicBezTo>
                    <a:cubicBezTo>
                      <a:pt x="374" y="739"/>
                      <a:pt x="370" y="742"/>
                      <a:pt x="366" y="745"/>
                    </a:cubicBezTo>
                    <a:cubicBezTo>
                      <a:pt x="365" y="745"/>
                      <a:pt x="363" y="745"/>
                      <a:pt x="363" y="744"/>
                    </a:cubicBezTo>
                    <a:cubicBezTo>
                      <a:pt x="361" y="742"/>
                      <a:pt x="359" y="740"/>
                      <a:pt x="356" y="739"/>
                    </a:cubicBezTo>
                    <a:cubicBezTo>
                      <a:pt x="354" y="738"/>
                      <a:pt x="351" y="738"/>
                      <a:pt x="349" y="737"/>
                    </a:cubicBezTo>
                    <a:cubicBezTo>
                      <a:pt x="347" y="735"/>
                      <a:pt x="346" y="732"/>
                      <a:pt x="345" y="729"/>
                    </a:cubicBezTo>
                    <a:cubicBezTo>
                      <a:pt x="345" y="728"/>
                      <a:pt x="346" y="727"/>
                      <a:pt x="346" y="726"/>
                    </a:cubicBezTo>
                    <a:cubicBezTo>
                      <a:pt x="346" y="726"/>
                      <a:pt x="347" y="726"/>
                      <a:pt x="347" y="726"/>
                    </a:cubicBezTo>
                    <a:cubicBezTo>
                      <a:pt x="352" y="728"/>
                      <a:pt x="357" y="729"/>
                      <a:pt x="361" y="732"/>
                    </a:cubicBezTo>
                    <a:cubicBezTo>
                      <a:pt x="365" y="736"/>
                      <a:pt x="370" y="734"/>
                      <a:pt x="373" y="729"/>
                    </a:cubicBezTo>
                    <a:cubicBezTo>
                      <a:pt x="377" y="722"/>
                      <a:pt x="378" y="715"/>
                      <a:pt x="377" y="707"/>
                    </a:cubicBezTo>
                    <a:cubicBezTo>
                      <a:pt x="377" y="707"/>
                      <a:pt x="377" y="707"/>
                      <a:pt x="377" y="707"/>
                    </a:cubicBezTo>
                    <a:cubicBezTo>
                      <a:pt x="377" y="707"/>
                      <a:pt x="377" y="707"/>
                      <a:pt x="377" y="706"/>
                    </a:cubicBezTo>
                    <a:cubicBezTo>
                      <a:pt x="371" y="706"/>
                      <a:pt x="367" y="709"/>
                      <a:pt x="363" y="713"/>
                    </a:cubicBezTo>
                    <a:cubicBezTo>
                      <a:pt x="361" y="714"/>
                      <a:pt x="361" y="717"/>
                      <a:pt x="362" y="719"/>
                    </a:cubicBezTo>
                    <a:cubicBezTo>
                      <a:pt x="363" y="721"/>
                      <a:pt x="365" y="722"/>
                      <a:pt x="366" y="724"/>
                    </a:cubicBezTo>
                    <a:cubicBezTo>
                      <a:pt x="366" y="725"/>
                      <a:pt x="366" y="727"/>
                      <a:pt x="365" y="727"/>
                    </a:cubicBezTo>
                    <a:cubicBezTo>
                      <a:pt x="365" y="727"/>
                      <a:pt x="363" y="727"/>
                      <a:pt x="362" y="727"/>
                    </a:cubicBezTo>
                    <a:cubicBezTo>
                      <a:pt x="362" y="727"/>
                      <a:pt x="361" y="726"/>
                      <a:pt x="361" y="726"/>
                    </a:cubicBezTo>
                    <a:cubicBezTo>
                      <a:pt x="357" y="723"/>
                      <a:pt x="356" y="717"/>
                      <a:pt x="351" y="715"/>
                    </a:cubicBezTo>
                    <a:cubicBezTo>
                      <a:pt x="351" y="715"/>
                      <a:pt x="351" y="713"/>
                      <a:pt x="351" y="712"/>
                    </a:cubicBezTo>
                    <a:cubicBezTo>
                      <a:pt x="351" y="708"/>
                      <a:pt x="353" y="705"/>
                      <a:pt x="357" y="704"/>
                    </a:cubicBezTo>
                    <a:cubicBezTo>
                      <a:pt x="358" y="703"/>
                      <a:pt x="358" y="702"/>
                      <a:pt x="358" y="701"/>
                    </a:cubicBezTo>
                    <a:cubicBezTo>
                      <a:pt x="357" y="700"/>
                      <a:pt x="357" y="700"/>
                      <a:pt x="356" y="700"/>
                    </a:cubicBezTo>
                    <a:cubicBezTo>
                      <a:pt x="351" y="697"/>
                      <a:pt x="350" y="693"/>
                      <a:pt x="352" y="687"/>
                    </a:cubicBezTo>
                    <a:cubicBezTo>
                      <a:pt x="353" y="685"/>
                      <a:pt x="354" y="682"/>
                      <a:pt x="353" y="679"/>
                    </a:cubicBezTo>
                    <a:cubicBezTo>
                      <a:pt x="353" y="678"/>
                      <a:pt x="351" y="676"/>
                      <a:pt x="350" y="676"/>
                    </a:cubicBezTo>
                    <a:cubicBezTo>
                      <a:pt x="349" y="677"/>
                      <a:pt x="348" y="677"/>
                      <a:pt x="347" y="677"/>
                    </a:cubicBezTo>
                    <a:cubicBezTo>
                      <a:pt x="341" y="681"/>
                      <a:pt x="336" y="687"/>
                      <a:pt x="329" y="689"/>
                    </a:cubicBezTo>
                    <a:cubicBezTo>
                      <a:pt x="328" y="689"/>
                      <a:pt x="328" y="691"/>
                      <a:pt x="328" y="692"/>
                    </a:cubicBezTo>
                    <a:cubicBezTo>
                      <a:pt x="328" y="698"/>
                      <a:pt x="323" y="704"/>
                      <a:pt x="326" y="711"/>
                    </a:cubicBezTo>
                    <a:cubicBezTo>
                      <a:pt x="326" y="711"/>
                      <a:pt x="325" y="713"/>
                      <a:pt x="325" y="714"/>
                    </a:cubicBezTo>
                    <a:cubicBezTo>
                      <a:pt x="324" y="716"/>
                      <a:pt x="325" y="718"/>
                      <a:pt x="326" y="720"/>
                    </a:cubicBezTo>
                    <a:cubicBezTo>
                      <a:pt x="327" y="721"/>
                      <a:pt x="329" y="722"/>
                      <a:pt x="329" y="724"/>
                    </a:cubicBezTo>
                    <a:cubicBezTo>
                      <a:pt x="331" y="731"/>
                      <a:pt x="333" y="737"/>
                      <a:pt x="334" y="744"/>
                    </a:cubicBezTo>
                    <a:cubicBezTo>
                      <a:pt x="334" y="748"/>
                      <a:pt x="329" y="754"/>
                      <a:pt x="325" y="753"/>
                    </a:cubicBezTo>
                    <a:cubicBezTo>
                      <a:pt x="321" y="752"/>
                      <a:pt x="317" y="752"/>
                      <a:pt x="313" y="754"/>
                    </a:cubicBezTo>
                    <a:cubicBezTo>
                      <a:pt x="309" y="756"/>
                      <a:pt x="306" y="758"/>
                      <a:pt x="302" y="758"/>
                    </a:cubicBezTo>
                    <a:cubicBezTo>
                      <a:pt x="297" y="759"/>
                      <a:pt x="293" y="762"/>
                      <a:pt x="288" y="764"/>
                    </a:cubicBezTo>
                    <a:cubicBezTo>
                      <a:pt x="284" y="766"/>
                      <a:pt x="282" y="769"/>
                      <a:pt x="280" y="774"/>
                    </a:cubicBezTo>
                    <a:cubicBezTo>
                      <a:pt x="276" y="789"/>
                      <a:pt x="276" y="789"/>
                      <a:pt x="264" y="798"/>
                    </a:cubicBezTo>
                    <a:cubicBezTo>
                      <a:pt x="262" y="800"/>
                      <a:pt x="259" y="801"/>
                      <a:pt x="256" y="803"/>
                    </a:cubicBezTo>
                    <a:cubicBezTo>
                      <a:pt x="255" y="804"/>
                      <a:pt x="253" y="805"/>
                      <a:pt x="253" y="806"/>
                    </a:cubicBezTo>
                    <a:cubicBezTo>
                      <a:pt x="252" y="808"/>
                      <a:pt x="252" y="811"/>
                      <a:pt x="251" y="813"/>
                    </a:cubicBezTo>
                    <a:cubicBezTo>
                      <a:pt x="250" y="816"/>
                      <a:pt x="248" y="818"/>
                      <a:pt x="244" y="819"/>
                    </a:cubicBezTo>
                    <a:cubicBezTo>
                      <a:pt x="243" y="820"/>
                      <a:pt x="241" y="820"/>
                      <a:pt x="240" y="821"/>
                    </a:cubicBezTo>
                    <a:cubicBezTo>
                      <a:pt x="237" y="822"/>
                      <a:pt x="235" y="823"/>
                      <a:pt x="234" y="826"/>
                    </a:cubicBezTo>
                    <a:cubicBezTo>
                      <a:pt x="232" y="829"/>
                      <a:pt x="228" y="830"/>
                      <a:pt x="225" y="829"/>
                    </a:cubicBezTo>
                    <a:cubicBezTo>
                      <a:pt x="222" y="829"/>
                      <a:pt x="220" y="828"/>
                      <a:pt x="218" y="826"/>
                    </a:cubicBezTo>
                    <a:cubicBezTo>
                      <a:pt x="217" y="825"/>
                      <a:pt x="215" y="825"/>
                      <a:pt x="213" y="825"/>
                    </a:cubicBezTo>
                    <a:cubicBezTo>
                      <a:pt x="212" y="825"/>
                      <a:pt x="210" y="827"/>
                      <a:pt x="210" y="828"/>
                    </a:cubicBezTo>
                    <a:cubicBezTo>
                      <a:pt x="211" y="831"/>
                      <a:pt x="211" y="834"/>
                      <a:pt x="212" y="837"/>
                    </a:cubicBezTo>
                    <a:cubicBezTo>
                      <a:pt x="213" y="840"/>
                      <a:pt x="211" y="842"/>
                      <a:pt x="208" y="842"/>
                    </a:cubicBezTo>
                    <a:cubicBezTo>
                      <a:pt x="204" y="842"/>
                      <a:pt x="201" y="842"/>
                      <a:pt x="197" y="840"/>
                    </a:cubicBezTo>
                    <a:cubicBezTo>
                      <a:pt x="195" y="839"/>
                      <a:pt x="193" y="839"/>
                      <a:pt x="191" y="839"/>
                    </a:cubicBezTo>
                    <a:cubicBezTo>
                      <a:pt x="186" y="840"/>
                      <a:pt x="182" y="842"/>
                      <a:pt x="178" y="843"/>
                    </a:cubicBezTo>
                    <a:cubicBezTo>
                      <a:pt x="177" y="843"/>
                      <a:pt x="175" y="846"/>
                      <a:pt x="176" y="847"/>
                    </a:cubicBezTo>
                    <a:cubicBezTo>
                      <a:pt x="177" y="852"/>
                      <a:pt x="177" y="858"/>
                      <a:pt x="185" y="858"/>
                    </a:cubicBezTo>
                    <a:cubicBezTo>
                      <a:pt x="188" y="858"/>
                      <a:pt x="191" y="861"/>
                      <a:pt x="194" y="862"/>
                    </a:cubicBezTo>
                    <a:cubicBezTo>
                      <a:pt x="199" y="863"/>
                      <a:pt x="203" y="866"/>
                      <a:pt x="205" y="871"/>
                    </a:cubicBezTo>
                    <a:cubicBezTo>
                      <a:pt x="206" y="876"/>
                      <a:pt x="209" y="880"/>
                      <a:pt x="214" y="882"/>
                    </a:cubicBezTo>
                    <a:cubicBezTo>
                      <a:pt x="217" y="884"/>
                      <a:pt x="218" y="887"/>
                      <a:pt x="218" y="891"/>
                    </a:cubicBezTo>
                    <a:cubicBezTo>
                      <a:pt x="217" y="900"/>
                      <a:pt x="217" y="908"/>
                      <a:pt x="216" y="917"/>
                    </a:cubicBezTo>
                    <a:cubicBezTo>
                      <a:pt x="216" y="920"/>
                      <a:pt x="215" y="923"/>
                      <a:pt x="214" y="927"/>
                    </a:cubicBezTo>
                    <a:cubicBezTo>
                      <a:pt x="213" y="929"/>
                      <a:pt x="209" y="932"/>
                      <a:pt x="206" y="931"/>
                    </a:cubicBezTo>
                    <a:cubicBezTo>
                      <a:pt x="200" y="929"/>
                      <a:pt x="194" y="932"/>
                      <a:pt x="188" y="929"/>
                    </a:cubicBezTo>
                    <a:cubicBezTo>
                      <a:pt x="187" y="928"/>
                      <a:pt x="185" y="928"/>
                      <a:pt x="183" y="929"/>
                    </a:cubicBezTo>
                    <a:cubicBezTo>
                      <a:pt x="178" y="931"/>
                      <a:pt x="172" y="930"/>
                      <a:pt x="167" y="928"/>
                    </a:cubicBezTo>
                    <a:cubicBezTo>
                      <a:pt x="161" y="927"/>
                      <a:pt x="155" y="925"/>
                      <a:pt x="149" y="927"/>
                    </a:cubicBezTo>
                    <a:cubicBezTo>
                      <a:pt x="148" y="927"/>
                      <a:pt x="146" y="927"/>
                      <a:pt x="144" y="927"/>
                    </a:cubicBezTo>
                    <a:cubicBezTo>
                      <a:pt x="138" y="924"/>
                      <a:pt x="132" y="924"/>
                      <a:pt x="127" y="930"/>
                    </a:cubicBezTo>
                    <a:cubicBezTo>
                      <a:pt x="126" y="932"/>
                      <a:pt x="124" y="932"/>
                      <a:pt x="122" y="932"/>
                    </a:cubicBezTo>
                    <a:cubicBezTo>
                      <a:pt x="121" y="933"/>
                      <a:pt x="120" y="933"/>
                      <a:pt x="119" y="933"/>
                    </a:cubicBezTo>
                    <a:cubicBezTo>
                      <a:pt x="117" y="934"/>
                      <a:pt x="116" y="937"/>
                      <a:pt x="117" y="939"/>
                    </a:cubicBezTo>
                    <a:cubicBezTo>
                      <a:pt x="120" y="944"/>
                      <a:pt x="121" y="950"/>
                      <a:pt x="120" y="956"/>
                    </a:cubicBezTo>
                    <a:cubicBezTo>
                      <a:pt x="120" y="957"/>
                      <a:pt x="120" y="957"/>
                      <a:pt x="120" y="958"/>
                    </a:cubicBezTo>
                    <a:cubicBezTo>
                      <a:pt x="123" y="970"/>
                      <a:pt x="121" y="982"/>
                      <a:pt x="115" y="993"/>
                    </a:cubicBezTo>
                    <a:cubicBezTo>
                      <a:pt x="114" y="996"/>
                      <a:pt x="113" y="999"/>
                      <a:pt x="112" y="1002"/>
                    </a:cubicBezTo>
                    <a:cubicBezTo>
                      <a:pt x="111" y="1004"/>
                      <a:pt x="111" y="1007"/>
                      <a:pt x="112" y="1009"/>
                    </a:cubicBezTo>
                    <a:cubicBezTo>
                      <a:pt x="117" y="1014"/>
                      <a:pt x="119" y="1021"/>
                      <a:pt x="119" y="1028"/>
                    </a:cubicBezTo>
                    <a:cubicBezTo>
                      <a:pt x="119" y="1029"/>
                      <a:pt x="119" y="1030"/>
                      <a:pt x="119" y="1031"/>
                    </a:cubicBezTo>
                    <a:cubicBezTo>
                      <a:pt x="119" y="1032"/>
                      <a:pt x="120" y="1034"/>
                      <a:pt x="121" y="1034"/>
                    </a:cubicBezTo>
                    <a:cubicBezTo>
                      <a:pt x="125" y="1035"/>
                      <a:pt x="129" y="1037"/>
                      <a:pt x="134" y="1036"/>
                    </a:cubicBezTo>
                    <a:cubicBezTo>
                      <a:pt x="136" y="1036"/>
                      <a:pt x="138" y="1035"/>
                      <a:pt x="140" y="1035"/>
                    </a:cubicBezTo>
                    <a:cubicBezTo>
                      <a:pt x="143" y="1035"/>
                      <a:pt x="146" y="1036"/>
                      <a:pt x="147" y="1039"/>
                    </a:cubicBezTo>
                    <a:cubicBezTo>
                      <a:pt x="150" y="1042"/>
                      <a:pt x="151" y="1045"/>
                      <a:pt x="154" y="1048"/>
                    </a:cubicBezTo>
                    <a:cubicBezTo>
                      <a:pt x="156" y="1052"/>
                      <a:pt x="161" y="1053"/>
                      <a:pt x="164" y="1051"/>
                    </a:cubicBezTo>
                    <a:cubicBezTo>
                      <a:pt x="166" y="1050"/>
                      <a:pt x="169" y="1048"/>
                      <a:pt x="171" y="1047"/>
                    </a:cubicBezTo>
                    <a:cubicBezTo>
                      <a:pt x="177" y="1043"/>
                      <a:pt x="183" y="1041"/>
                      <a:pt x="190" y="1042"/>
                    </a:cubicBezTo>
                    <a:cubicBezTo>
                      <a:pt x="194" y="1042"/>
                      <a:pt x="199" y="1041"/>
                      <a:pt x="204" y="1041"/>
                    </a:cubicBezTo>
                    <a:cubicBezTo>
                      <a:pt x="207" y="1041"/>
                      <a:pt x="210" y="1039"/>
                      <a:pt x="211" y="1037"/>
                    </a:cubicBezTo>
                    <a:cubicBezTo>
                      <a:pt x="213" y="1034"/>
                      <a:pt x="216" y="1032"/>
                      <a:pt x="219" y="1031"/>
                    </a:cubicBezTo>
                    <a:cubicBezTo>
                      <a:pt x="222" y="1030"/>
                      <a:pt x="225" y="1028"/>
                      <a:pt x="226" y="1025"/>
                    </a:cubicBezTo>
                    <a:cubicBezTo>
                      <a:pt x="227" y="1020"/>
                      <a:pt x="230" y="1016"/>
                      <a:pt x="233" y="1012"/>
                    </a:cubicBezTo>
                    <a:cubicBezTo>
                      <a:pt x="235" y="1010"/>
                      <a:pt x="236" y="1008"/>
                      <a:pt x="234" y="1006"/>
                    </a:cubicBezTo>
                    <a:cubicBezTo>
                      <a:pt x="228" y="998"/>
                      <a:pt x="231" y="992"/>
                      <a:pt x="237" y="986"/>
                    </a:cubicBezTo>
                    <a:cubicBezTo>
                      <a:pt x="239" y="984"/>
                      <a:pt x="240" y="982"/>
                      <a:pt x="241" y="981"/>
                    </a:cubicBezTo>
                    <a:cubicBezTo>
                      <a:pt x="246" y="976"/>
                      <a:pt x="249" y="970"/>
                      <a:pt x="257" y="970"/>
                    </a:cubicBezTo>
                    <a:cubicBezTo>
                      <a:pt x="264" y="966"/>
                      <a:pt x="270" y="962"/>
                      <a:pt x="270" y="953"/>
                    </a:cubicBezTo>
                    <a:cubicBezTo>
                      <a:pt x="270" y="949"/>
                      <a:pt x="271" y="946"/>
                      <a:pt x="271" y="943"/>
                    </a:cubicBezTo>
                    <a:cubicBezTo>
                      <a:pt x="271" y="941"/>
                      <a:pt x="272" y="940"/>
                      <a:pt x="272" y="938"/>
                    </a:cubicBezTo>
                    <a:cubicBezTo>
                      <a:pt x="273" y="934"/>
                      <a:pt x="278" y="931"/>
                      <a:pt x="282" y="931"/>
                    </a:cubicBezTo>
                    <a:cubicBezTo>
                      <a:pt x="290" y="933"/>
                      <a:pt x="298" y="933"/>
                      <a:pt x="304" y="937"/>
                    </a:cubicBezTo>
                    <a:cubicBezTo>
                      <a:pt x="307" y="940"/>
                      <a:pt x="311" y="939"/>
                      <a:pt x="313" y="936"/>
                    </a:cubicBezTo>
                    <a:cubicBezTo>
                      <a:pt x="317" y="931"/>
                      <a:pt x="322" y="927"/>
                      <a:pt x="329" y="925"/>
                    </a:cubicBezTo>
                    <a:cubicBezTo>
                      <a:pt x="331" y="924"/>
                      <a:pt x="333" y="922"/>
                      <a:pt x="334" y="921"/>
                    </a:cubicBezTo>
                    <a:cubicBezTo>
                      <a:pt x="338" y="916"/>
                      <a:pt x="342" y="916"/>
                      <a:pt x="347" y="918"/>
                    </a:cubicBezTo>
                    <a:cubicBezTo>
                      <a:pt x="352" y="920"/>
                      <a:pt x="356" y="922"/>
                      <a:pt x="358" y="927"/>
                    </a:cubicBezTo>
                    <a:cubicBezTo>
                      <a:pt x="360" y="931"/>
                      <a:pt x="362" y="935"/>
                      <a:pt x="364" y="939"/>
                    </a:cubicBezTo>
                    <a:cubicBezTo>
                      <a:pt x="371" y="945"/>
                      <a:pt x="378" y="951"/>
                      <a:pt x="384" y="958"/>
                    </a:cubicBezTo>
                    <a:cubicBezTo>
                      <a:pt x="388" y="963"/>
                      <a:pt x="394" y="967"/>
                      <a:pt x="400" y="969"/>
                    </a:cubicBezTo>
                    <a:cubicBezTo>
                      <a:pt x="408" y="970"/>
                      <a:pt x="413" y="976"/>
                      <a:pt x="420" y="980"/>
                    </a:cubicBezTo>
                    <a:cubicBezTo>
                      <a:pt x="422" y="984"/>
                      <a:pt x="426" y="987"/>
                      <a:pt x="429" y="989"/>
                    </a:cubicBezTo>
                    <a:cubicBezTo>
                      <a:pt x="431" y="990"/>
                      <a:pt x="432" y="991"/>
                      <a:pt x="433" y="992"/>
                    </a:cubicBezTo>
                    <a:cubicBezTo>
                      <a:pt x="435" y="996"/>
                      <a:pt x="436" y="1000"/>
                      <a:pt x="437" y="1005"/>
                    </a:cubicBezTo>
                    <a:cubicBezTo>
                      <a:pt x="438" y="1006"/>
                      <a:pt x="438" y="1007"/>
                      <a:pt x="437" y="1008"/>
                    </a:cubicBezTo>
                    <a:cubicBezTo>
                      <a:pt x="436" y="1012"/>
                      <a:pt x="434" y="1017"/>
                      <a:pt x="428" y="1018"/>
                    </a:cubicBezTo>
                    <a:cubicBezTo>
                      <a:pt x="418" y="1020"/>
                      <a:pt x="409" y="1022"/>
                      <a:pt x="399" y="1021"/>
                    </a:cubicBezTo>
                    <a:cubicBezTo>
                      <a:pt x="397" y="1020"/>
                      <a:pt x="395" y="1021"/>
                      <a:pt x="394" y="1022"/>
                    </a:cubicBezTo>
                    <a:cubicBezTo>
                      <a:pt x="393" y="1022"/>
                      <a:pt x="392" y="1023"/>
                      <a:pt x="392" y="1024"/>
                    </a:cubicBezTo>
                    <a:cubicBezTo>
                      <a:pt x="392" y="1025"/>
                      <a:pt x="392" y="1027"/>
                      <a:pt x="393" y="1027"/>
                    </a:cubicBezTo>
                    <a:cubicBezTo>
                      <a:pt x="396" y="1030"/>
                      <a:pt x="399" y="1031"/>
                      <a:pt x="403" y="1033"/>
                    </a:cubicBezTo>
                    <a:cubicBezTo>
                      <a:pt x="410" y="1037"/>
                      <a:pt x="416" y="1040"/>
                      <a:pt x="423" y="1044"/>
                    </a:cubicBezTo>
                    <a:cubicBezTo>
                      <a:pt x="424" y="1044"/>
                      <a:pt x="427" y="1043"/>
                      <a:pt x="427" y="1042"/>
                    </a:cubicBezTo>
                    <a:cubicBezTo>
                      <a:pt x="428" y="1040"/>
                      <a:pt x="429" y="1038"/>
                      <a:pt x="429" y="1037"/>
                    </a:cubicBezTo>
                    <a:cubicBezTo>
                      <a:pt x="429" y="1035"/>
                      <a:pt x="428" y="1033"/>
                      <a:pt x="428" y="1030"/>
                    </a:cubicBezTo>
                    <a:cubicBezTo>
                      <a:pt x="428" y="1027"/>
                      <a:pt x="431" y="1024"/>
                      <a:pt x="434" y="1025"/>
                    </a:cubicBezTo>
                    <a:cubicBezTo>
                      <a:pt x="438" y="1025"/>
                      <a:pt x="441" y="1024"/>
                      <a:pt x="443" y="1020"/>
                    </a:cubicBezTo>
                    <a:cubicBezTo>
                      <a:pt x="445" y="1016"/>
                      <a:pt x="448" y="1011"/>
                      <a:pt x="450" y="1006"/>
                    </a:cubicBezTo>
                    <a:cubicBezTo>
                      <a:pt x="452" y="1003"/>
                      <a:pt x="452" y="1000"/>
                      <a:pt x="450" y="997"/>
                    </a:cubicBezTo>
                    <a:cubicBezTo>
                      <a:pt x="449" y="995"/>
                      <a:pt x="448" y="994"/>
                      <a:pt x="447" y="992"/>
                    </a:cubicBezTo>
                    <a:cubicBezTo>
                      <a:pt x="447" y="990"/>
                      <a:pt x="447" y="988"/>
                      <a:pt x="448" y="986"/>
                    </a:cubicBezTo>
                    <a:cubicBezTo>
                      <a:pt x="449" y="983"/>
                      <a:pt x="453" y="981"/>
                      <a:pt x="456" y="983"/>
                    </a:cubicBezTo>
                    <a:cubicBezTo>
                      <a:pt x="458" y="985"/>
                      <a:pt x="461" y="987"/>
                      <a:pt x="463" y="989"/>
                    </a:cubicBezTo>
                    <a:cubicBezTo>
                      <a:pt x="464" y="990"/>
                      <a:pt x="466" y="989"/>
                      <a:pt x="466" y="988"/>
                    </a:cubicBezTo>
                    <a:cubicBezTo>
                      <a:pt x="468" y="985"/>
                      <a:pt x="468" y="981"/>
                      <a:pt x="466" y="979"/>
                    </a:cubicBezTo>
                    <a:cubicBezTo>
                      <a:pt x="457" y="975"/>
                      <a:pt x="450" y="967"/>
                      <a:pt x="440" y="965"/>
                    </a:cubicBezTo>
                    <a:cubicBezTo>
                      <a:pt x="437" y="964"/>
                      <a:pt x="436" y="961"/>
                      <a:pt x="436" y="959"/>
                    </a:cubicBezTo>
                    <a:cubicBezTo>
                      <a:pt x="436" y="958"/>
                      <a:pt x="435" y="956"/>
                      <a:pt x="434" y="956"/>
                    </a:cubicBezTo>
                    <a:cubicBezTo>
                      <a:pt x="432" y="955"/>
                      <a:pt x="430" y="955"/>
                      <a:pt x="428" y="955"/>
                    </a:cubicBezTo>
                    <a:cubicBezTo>
                      <a:pt x="422" y="955"/>
                      <a:pt x="418" y="952"/>
                      <a:pt x="415" y="948"/>
                    </a:cubicBezTo>
                    <a:cubicBezTo>
                      <a:pt x="412" y="945"/>
                      <a:pt x="410" y="942"/>
                      <a:pt x="408" y="939"/>
                    </a:cubicBezTo>
                    <a:cubicBezTo>
                      <a:pt x="406" y="932"/>
                      <a:pt x="401" y="928"/>
                      <a:pt x="396" y="924"/>
                    </a:cubicBezTo>
                    <a:cubicBezTo>
                      <a:pt x="394" y="922"/>
                      <a:pt x="391" y="921"/>
                      <a:pt x="389" y="919"/>
                    </a:cubicBezTo>
                    <a:cubicBezTo>
                      <a:pt x="387" y="917"/>
                      <a:pt x="385" y="914"/>
                      <a:pt x="385" y="910"/>
                    </a:cubicBezTo>
                    <a:cubicBezTo>
                      <a:pt x="385" y="907"/>
                      <a:pt x="386" y="905"/>
                      <a:pt x="386" y="902"/>
                    </a:cubicBezTo>
                    <a:cubicBezTo>
                      <a:pt x="386" y="900"/>
                      <a:pt x="387" y="899"/>
                      <a:pt x="389" y="898"/>
                    </a:cubicBezTo>
                    <a:cubicBezTo>
                      <a:pt x="391" y="897"/>
                      <a:pt x="394" y="896"/>
                      <a:pt x="396" y="895"/>
                    </a:cubicBezTo>
                    <a:cubicBezTo>
                      <a:pt x="397" y="895"/>
                      <a:pt x="399" y="896"/>
                      <a:pt x="399" y="896"/>
                    </a:cubicBezTo>
                    <a:cubicBezTo>
                      <a:pt x="400" y="899"/>
                      <a:pt x="400" y="902"/>
                      <a:pt x="401" y="904"/>
                    </a:cubicBezTo>
                    <a:cubicBezTo>
                      <a:pt x="401" y="906"/>
                      <a:pt x="403" y="909"/>
                      <a:pt x="405" y="908"/>
                    </a:cubicBezTo>
                    <a:cubicBezTo>
                      <a:pt x="409" y="907"/>
                      <a:pt x="411" y="911"/>
                      <a:pt x="415" y="910"/>
                    </a:cubicBezTo>
                    <a:cubicBezTo>
                      <a:pt x="417" y="910"/>
                      <a:pt x="419" y="912"/>
                      <a:pt x="420" y="914"/>
                    </a:cubicBezTo>
                    <a:cubicBezTo>
                      <a:pt x="422" y="921"/>
                      <a:pt x="427" y="926"/>
                      <a:pt x="433" y="929"/>
                    </a:cubicBezTo>
                    <a:cubicBezTo>
                      <a:pt x="438" y="933"/>
                      <a:pt x="443" y="937"/>
                      <a:pt x="449" y="937"/>
                    </a:cubicBezTo>
                    <a:cubicBezTo>
                      <a:pt x="452" y="939"/>
                      <a:pt x="454" y="942"/>
                      <a:pt x="458" y="942"/>
                    </a:cubicBezTo>
                    <a:cubicBezTo>
                      <a:pt x="462" y="943"/>
                      <a:pt x="464" y="945"/>
                      <a:pt x="467" y="948"/>
                    </a:cubicBezTo>
                    <a:cubicBezTo>
                      <a:pt x="470" y="951"/>
                      <a:pt x="473" y="955"/>
                      <a:pt x="476" y="958"/>
                    </a:cubicBezTo>
                    <a:cubicBezTo>
                      <a:pt x="478" y="960"/>
                      <a:pt x="478" y="961"/>
                      <a:pt x="478" y="964"/>
                    </a:cubicBezTo>
                    <a:cubicBezTo>
                      <a:pt x="478" y="967"/>
                      <a:pt x="478" y="970"/>
                      <a:pt x="478" y="974"/>
                    </a:cubicBezTo>
                    <a:cubicBezTo>
                      <a:pt x="478" y="979"/>
                      <a:pt x="479" y="985"/>
                      <a:pt x="484" y="988"/>
                    </a:cubicBezTo>
                    <a:cubicBezTo>
                      <a:pt x="484" y="988"/>
                      <a:pt x="485" y="989"/>
                      <a:pt x="485" y="990"/>
                    </a:cubicBezTo>
                    <a:cubicBezTo>
                      <a:pt x="483" y="994"/>
                      <a:pt x="486" y="996"/>
                      <a:pt x="490" y="999"/>
                    </a:cubicBezTo>
                    <a:cubicBezTo>
                      <a:pt x="492" y="1001"/>
                      <a:pt x="494" y="1003"/>
                      <a:pt x="497" y="1005"/>
                    </a:cubicBezTo>
                    <a:cubicBezTo>
                      <a:pt x="497" y="1010"/>
                      <a:pt x="503" y="1013"/>
                      <a:pt x="503" y="1018"/>
                    </a:cubicBezTo>
                    <a:cubicBezTo>
                      <a:pt x="505" y="1019"/>
                      <a:pt x="505" y="1020"/>
                      <a:pt x="503" y="1021"/>
                    </a:cubicBezTo>
                    <a:cubicBezTo>
                      <a:pt x="503" y="1022"/>
                      <a:pt x="503" y="1024"/>
                      <a:pt x="503" y="1025"/>
                    </a:cubicBezTo>
                    <a:cubicBezTo>
                      <a:pt x="508" y="1028"/>
                      <a:pt x="512" y="1031"/>
                      <a:pt x="513" y="1037"/>
                    </a:cubicBezTo>
                    <a:cubicBezTo>
                      <a:pt x="513" y="1038"/>
                      <a:pt x="515" y="1040"/>
                      <a:pt x="516" y="1040"/>
                    </a:cubicBezTo>
                    <a:cubicBezTo>
                      <a:pt x="520" y="1042"/>
                      <a:pt x="524" y="1043"/>
                      <a:pt x="529" y="1043"/>
                    </a:cubicBezTo>
                    <a:cubicBezTo>
                      <a:pt x="531" y="1043"/>
                      <a:pt x="532" y="1042"/>
                      <a:pt x="531" y="1040"/>
                    </a:cubicBezTo>
                    <a:cubicBezTo>
                      <a:pt x="529" y="1034"/>
                      <a:pt x="535" y="1031"/>
                      <a:pt x="534" y="1026"/>
                    </a:cubicBezTo>
                    <a:cubicBezTo>
                      <a:pt x="534" y="1026"/>
                      <a:pt x="535" y="1025"/>
                      <a:pt x="536" y="1026"/>
                    </a:cubicBezTo>
                    <a:cubicBezTo>
                      <a:pt x="540" y="1027"/>
                      <a:pt x="543" y="1023"/>
                      <a:pt x="546" y="1023"/>
                    </a:cubicBezTo>
                    <a:cubicBezTo>
                      <a:pt x="548" y="1022"/>
                      <a:pt x="548" y="1021"/>
                      <a:pt x="548" y="1020"/>
                    </a:cubicBezTo>
                    <a:cubicBezTo>
                      <a:pt x="546" y="1016"/>
                      <a:pt x="545" y="1012"/>
                      <a:pt x="541" y="1009"/>
                    </a:cubicBezTo>
                    <a:cubicBezTo>
                      <a:pt x="539" y="1008"/>
                      <a:pt x="536" y="1007"/>
                      <a:pt x="535" y="1005"/>
                    </a:cubicBezTo>
                    <a:cubicBezTo>
                      <a:pt x="531" y="1000"/>
                      <a:pt x="527" y="994"/>
                      <a:pt x="523" y="988"/>
                    </a:cubicBezTo>
                    <a:cubicBezTo>
                      <a:pt x="523" y="987"/>
                      <a:pt x="523" y="986"/>
                      <a:pt x="523" y="984"/>
                    </a:cubicBezTo>
                    <a:cubicBezTo>
                      <a:pt x="523" y="984"/>
                      <a:pt x="523" y="983"/>
                      <a:pt x="523" y="983"/>
                    </a:cubicBezTo>
                    <a:cubicBezTo>
                      <a:pt x="524" y="982"/>
                      <a:pt x="525" y="982"/>
                      <a:pt x="526" y="983"/>
                    </a:cubicBezTo>
                    <a:cubicBezTo>
                      <a:pt x="527" y="983"/>
                      <a:pt x="528" y="984"/>
                      <a:pt x="528" y="985"/>
                    </a:cubicBezTo>
                    <a:cubicBezTo>
                      <a:pt x="533" y="989"/>
                      <a:pt x="538" y="988"/>
                      <a:pt x="540" y="982"/>
                    </a:cubicBezTo>
                    <a:cubicBezTo>
                      <a:pt x="540" y="980"/>
                      <a:pt x="541" y="978"/>
                      <a:pt x="542" y="976"/>
                    </a:cubicBezTo>
                    <a:cubicBezTo>
                      <a:pt x="542" y="975"/>
                      <a:pt x="544" y="974"/>
                      <a:pt x="545" y="975"/>
                    </a:cubicBezTo>
                    <a:cubicBezTo>
                      <a:pt x="547" y="976"/>
                      <a:pt x="549" y="976"/>
                      <a:pt x="551" y="974"/>
                    </a:cubicBezTo>
                    <a:cubicBezTo>
                      <a:pt x="554" y="972"/>
                      <a:pt x="557" y="972"/>
                      <a:pt x="560" y="973"/>
                    </a:cubicBezTo>
                    <a:cubicBezTo>
                      <a:pt x="565" y="973"/>
                      <a:pt x="568" y="977"/>
                      <a:pt x="568" y="982"/>
                    </a:cubicBezTo>
                    <a:cubicBezTo>
                      <a:pt x="569" y="988"/>
                      <a:pt x="569" y="995"/>
                      <a:pt x="567" y="1001"/>
                    </a:cubicBezTo>
                    <a:cubicBezTo>
                      <a:pt x="566" y="1002"/>
                      <a:pt x="568" y="1004"/>
                      <a:pt x="570" y="1004"/>
                    </a:cubicBezTo>
                    <a:cubicBezTo>
                      <a:pt x="571" y="1004"/>
                      <a:pt x="573" y="1004"/>
                      <a:pt x="575" y="1004"/>
                    </a:cubicBezTo>
                    <a:cubicBezTo>
                      <a:pt x="575" y="1004"/>
                      <a:pt x="576" y="1004"/>
                      <a:pt x="576" y="1004"/>
                    </a:cubicBezTo>
                    <a:cubicBezTo>
                      <a:pt x="577" y="1004"/>
                      <a:pt x="577" y="1005"/>
                      <a:pt x="577" y="1005"/>
                    </a:cubicBezTo>
                    <a:cubicBezTo>
                      <a:pt x="578" y="1006"/>
                      <a:pt x="578" y="1008"/>
                      <a:pt x="577" y="1008"/>
                    </a:cubicBezTo>
                    <a:cubicBezTo>
                      <a:pt x="575" y="1012"/>
                      <a:pt x="571" y="1011"/>
                      <a:pt x="569" y="1013"/>
                    </a:cubicBezTo>
                    <a:cubicBezTo>
                      <a:pt x="568" y="1013"/>
                      <a:pt x="568" y="1013"/>
                      <a:pt x="568" y="1014"/>
                    </a:cubicBezTo>
                    <a:cubicBezTo>
                      <a:pt x="567" y="1015"/>
                      <a:pt x="567" y="1016"/>
                      <a:pt x="569" y="1017"/>
                    </a:cubicBezTo>
                    <a:cubicBezTo>
                      <a:pt x="570" y="1018"/>
                      <a:pt x="572" y="1019"/>
                      <a:pt x="574" y="1020"/>
                    </a:cubicBezTo>
                    <a:cubicBezTo>
                      <a:pt x="576" y="1020"/>
                      <a:pt x="577" y="1021"/>
                      <a:pt x="579" y="1022"/>
                    </a:cubicBezTo>
                    <a:cubicBezTo>
                      <a:pt x="581" y="1024"/>
                      <a:pt x="576" y="1026"/>
                      <a:pt x="578" y="1027"/>
                    </a:cubicBezTo>
                    <a:cubicBezTo>
                      <a:pt x="581" y="1029"/>
                      <a:pt x="584" y="1031"/>
                      <a:pt x="585" y="1034"/>
                    </a:cubicBezTo>
                    <a:cubicBezTo>
                      <a:pt x="587" y="1037"/>
                      <a:pt x="590" y="1039"/>
                      <a:pt x="592" y="1041"/>
                    </a:cubicBezTo>
                    <a:cubicBezTo>
                      <a:pt x="594" y="1043"/>
                      <a:pt x="596" y="1043"/>
                      <a:pt x="598" y="1042"/>
                    </a:cubicBezTo>
                    <a:cubicBezTo>
                      <a:pt x="603" y="1041"/>
                      <a:pt x="607" y="1043"/>
                      <a:pt x="610" y="1047"/>
                    </a:cubicBezTo>
                    <a:cubicBezTo>
                      <a:pt x="611" y="1048"/>
                      <a:pt x="612" y="1049"/>
                      <a:pt x="614" y="1049"/>
                    </a:cubicBezTo>
                    <a:cubicBezTo>
                      <a:pt x="615" y="1050"/>
                      <a:pt x="616" y="1051"/>
                      <a:pt x="617" y="1050"/>
                    </a:cubicBezTo>
                    <a:cubicBezTo>
                      <a:pt x="622" y="1050"/>
                      <a:pt x="628" y="1049"/>
                      <a:pt x="632" y="1044"/>
                    </a:cubicBezTo>
                    <a:cubicBezTo>
                      <a:pt x="634" y="1041"/>
                      <a:pt x="638" y="1041"/>
                      <a:pt x="642" y="1042"/>
                    </a:cubicBezTo>
                    <a:cubicBezTo>
                      <a:pt x="646" y="1043"/>
                      <a:pt x="649" y="1044"/>
                      <a:pt x="652" y="1047"/>
                    </a:cubicBezTo>
                    <a:cubicBezTo>
                      <a:pt x="656" y="1052"/>
                      <a:pt x="662" y="1052"/>
                      <a:pt x="667" y="1051"/>
                    </a:cubicBezTo>
                    <a:cubicBezTo>
                      <a:pt x="673" y="1050"/>
                      <a:pt x="678" y="1047"/>
                      <a:pt x="683" y="1042"/>
                    </a:cubicBezTo>
                    <a:cubicBezTo>
                      <a:pt x="684" y="1040"/>
                      <a:pt x="686" y="1039"/>
                      <a:pt x="689" y="1040"/>
                    </a:cubicBezTo>
                    <a:cubicBezTo>
                      <a:pt x="693" y="1042"/>
                      <a:pt x="697" y="1041"/>
                      <a:pt x="701" y="1042"/>
                    </a:cubicBezTo>
                    <a:cubicBezTo>
                      <a:pt x="701" y="1042"/>
                      <a:pt x="701" y="1042"/>
                      <a:pt x="701" y="1041"/>
                    </a:cubicBezTo>
                    <a:cubicBezTo>
                      <a:pt x="702" y="1041"/>
                      <a:pt x="702" y="1041"/>
                      <a:pt x="702" y="1041"/>
                    </a:cubicBezTo>
                    <a:cubicBezTo>
                      <a:pt x="702" y="1042"/>
                      <a:pt x="702" y="1042"/>
                      <a:pt x="702" y="1042"/>
                    </a:cubicBezTo>
                    <a:cubicBezTo>
                      <a:pt x="701" y="1042"/>
                      <a:pt x="701" y="1042"/>
                      <a:pt x="701" y="1042"/>
                    </a:cubicBezTo>
                    <a:cubicBezTo>
                      <a:pt x="699" y="1048"/>
                      <a:pt x="700" y="1053"/>
                      <a:pt x="701" y="1059"/>
                    </a:cubicBezTo>
                    <a:cubicBezTo>
                      <a:pt x="702" y="1065"/>
                      <a:pt x="701" y="1070"/>
                      <a:pt x="700" y="1076"/>
                    </a:cubicBezTo>
                    <a:cubicBezTo>
                      <a:pt x="699" y="1080"/>
                      <a:pt x="697" y="1084"/>
                      <a:pt x="696" y="1088"/>
                    </a:cubicBezTo>
                    <a:cubicBezTo>
                      <a:pt x="694" y="1094"/>
                      <a:pt x="691" y="1099"/>
                      <a:pt x="690" y="1105"/>
                    </a:cubicBezTo>
                    <a:cubicBezTo>
                      <a:pt x="689" y="1111"/>
                      <a:pt x="686" y="1115"/>
                      <a:pt x="683" y="1120"/>
                    </a:cubicBezTo>
                    <a:cubicBezTo>
                      <a:pt x="681" y="1122"/>
                      <a:pt x="679" y="1123"/>
                      <a:pt x="677" y="1123"/>
                    </a:cubicBezTo>
                    <a:cubicBezTo>
                      <a:pt x="669" y="1123"/>
                      <a:pt x="661" y="1125"/>
                      <a:pt x="653" y="1121"/>
                    </a:cubicBezTo>
                    <a:cubicBezTo>
                      <a:pt x="650" y="1120"/>
                      <a:pt x="646" y="1120"/>
                      <a:pt x="643" y="1120"/>
                    </a:cubicBezTo>
                    <a:cubicBezTo>
                      <a:pt x="636" y="1119"/>
                      <a:pt x="629" y="1121"/>
                      <a:pt x="623" y="1125"/>
                    </a:cubicBezTo>
                    <a:cubicBezTo>
                      <a:pt x="620" y="1127"/>
                      <a:pt x="617" y="1127"/>
                      <a:pt x="613" y="1126"/>
                    </a:cubicBezTo>
                    <a:cubicBezTo>
                      <a:pt x="601" y="1124"/>
                      <a:pt x="590" y="1120"/>
                      <a:pt x="578" y="1119"/>
                    </a:cubicBezTo>
                    <a:cubicBezTo>
                      <a:pt x="573" y="1118"/>
                      <a:pt x="569" y="1118"/>
                      <a:pt x="565" y="1116"/>
                    </a:cubicBezTo>
                    <a:cubicBezTo>
                      <a:pt x="560" y="1112"/>
                      <a:pt x="554" y="1111"/>
                      <a:pt x="548" y="1111"/>
                    </a:cubicBezTo>
                    <a:cubicBezTo>
                      <a:pt x="543" y="1110"/>
                      <a:pt x="538" y="1108"/>
                      <a:pt x="535" y="1104"/>
                    </a:cubicBezTo>
                    <a:cubicBezTo>
                      <a:pt x="533" y="1103"/>
                      <a:pt x="531" y="1102"/>
                      <a:pt x="529" y="1101"/>
                    </a:cubicBezTo>
                    <a:cubicBezTo>
                      <a:pt x="520" y="1099"/>
                      <a:pt x="510" y="1099"/>
                      <a:pt x="502" y="1103"/>
                    </a:cubicBezTo>
                    <a:cubicBezTo>
                      <a:pt x="496" y="1106"/>
                      <a:pt x="491" y="1114"/>
                      <a:pt x="493" y="1121"/>
                    </a:cubicBezTo>
                    <a:cubicBezTo>
                      <a:pt x="494" y="1124"/>
                      <a:pt x="494" y="1126"/>
                      <a:pt x="495" y="1128"/>
                    </a:cubicBezTo>
                    <a:cubicBezTo>
                      <a:pt x="495" y="1130"/>
                      <a:pt x="495" y="1132"/>
                      <a:pt x="493" y="1134"/>
                    </a:cubicBezTo>
                    <a:cubicBezTo>
                      <a:pt x="492" y="1135"/>
                      <a:pt x="491" y="1136"/>
                      <a:pt x="490" y="1138"/>
                    </a:cubicBezTo>
                    <a:cubicBezTo>
                      <a:pt x="487" y="1140"/>
                      <a:pt x="482" y="1141"/>
                      <a:pt x="479" y="1139"/>
                    </a:cubicBezTo>
                    <a:cubicBezTo>
                      <a:pt x="477" y="1138"/>
                      <a:pt x="476" y="1137"/>
                      <a:pt x="474" y="1135"/>
                    </a:cubicBezTo>
                    <a:cubicBezTo>
                      <a:pt x="471" y="1134"/>
                      <a:pt x="468" y="1132"/>
                      <a:pt x="466" y="1130"/>
                    </a:cubicBezTo>
                    <a:cubicBezTo>
                      <a:pt x="459" y="1126"/>
                      <a:pt x="452" y="1124"/>
                      <a:pt x="444" y="1124"/>
                    </a:cubicBezTo>
                    <a:cubicBezTo>
                      <a:pt x="440" y="1124"/>
                      <a:pt x="437" y="1122"/>
                      <a:pt x="436" y="1118"/>
                    </a:cubicBezTo>
                    <a:cubicBezTo>
                      <a:pt x="435" y="1116"/>
                      <a:pt x="434" y="1114"/>
                      <a:pt x="434" y="1112"/>
                    </a:cubicBezTo>
                    <a:cubicBezTo>
                      <a:pt x="432" y="1109"/>
                      <a:pt x="430" y="1107"/>
                      <a:pt x="427" y="1105"/>
                    </a:cubicBezTo>
                    <a:cubicBezTo>
                      <a:pt x="418" y="1102"/>
                      <a:pt x="408" y="1099"/>
                      <a:pt x="398" y="1100"/>
                    </a:cubicBezTo>
                    <a:cubicBezTo>
                      <a:pt x="392" y="1101"/>
                      <a:pt x="387" y="1098"/>
                      <a:pt x="382" y="1096"/>
                    </a:cubicBezTo>
                    <a:cubicBezTo>
                      <a:pt x="382" y="1096"/>
                      <a:pt x="381" y="1096"/>
                      <a:pt x="381" y="1096"/>
                    </a:cubicBezTo>
                    <a:cubicBezTo>
                      <a:pt x="377" y="1091"/>
                      <a:pt x="372" y="1089"/>
                      <a:pt x="367" y="1087"/>
                    </a:cubicBezTo>
                    <a:cubicBezTo>
                      <a:pt x="365" y="1087"/>
                      <a:pt x="364" y="1082"/>
                      <a:pt x="365" y="1080"/>
                    </a:cubicBezTo>
                    <a:cubicBezTo>
                      <a:pt x="367" y="1078"/>
                      <a:pt x="370" y="1076"/>
                      <a:pt x="372" y="1073"/>
                    </a:cubicBezTo>
                    <a:cubicBezTo>
                      <a:pt x="375" y="1070"/>
                      <a:pt x="375" y="1065"/>
                      <a:pt x="374" y="1061"/>
                    </a:cubicBezTo>
                    <a:cubicBezTo>
                      <a:pt x="373" y="1058"/>
                      <a:pt x="371" y="1056"/>
                      <a:pt x="369" y="1054"/>
                    </a:cubicBezTo>
                    <a:cubicBezTo>
                      <a:pt x="369" y="1053"/>
                      <a:pt x="368" y="1052"/>
                      <a:pt x="369" y="1051"/>
                    </a:cubicBezTo>
                    <a:cubicBezTo>
                      <a:pt x="370" y="1048"/>
                      <a:pt x="371" y="1045"/>
                      <a:pt x="373" y="1042"/>
                    </a:cubicBezTo>
                    <a:cubicBezTo>
                      <a:pt x="373" y="1040"/>
                      <a:pt x="372" y="1039"/>
                      <a:pt x="370" y="1039"/>
                    </a:cubicBezTo>
                    <a:cubicBezTo>
                      <a:pt x="367" y="1040"/>
                      <a:pt x="365" y="1040"/>
                      <a:pt x="362" y="1037"/>
                    </a:cubicBezTo>
                    <a:cubicBezTo>
                      <a:pt x="359" y="1033"/>
                      <a:pt x="355" y="1033"/>
                      <a:pt x="350" y="1035"/>
                    </a:cubicBezTo>
                    <a:cubicBezTo>
                      <a:pt x="346" y="1036"/>
                      <a:pt x="342" y="1038"/>
                      <a:pt x="338" y="1039"/>
                    </a:cubicBezTo>
                    <a:cubicBezTo>
                      <a:pt x="335" y="1039"/>
                      <a:pt x="333" y="1039"/>
                      <a:pt x="330" y="1039"/>
                    </a:cubicBezTo>
                    <a:cubicBezTo>
                      <a:pt x="326" y="1036"/>
                      <a:pt x="321" y="1041"/>
                      <a:pt x="317" y="1039"/>
                    </a:cubicBezTo>
                    <a:cubicBezTo>
                      <a:pt x="312" y="1036"/>
                      <a:pt x="309" y="1040"/>
                      <a:pt x="305" y="1040"/>
                    </a:cubicBezTo>
                    <a:cubicBezTo>
                      <a:pt x="301" y="1041"/>
                      <a:pt x="298" y="1041"/>
                      <a:pt x="295" y="1041"/>
                    </a:cubicBezTo>
                    <a:cubicBezTo>
                      <a:pt x="286" y="1039"/>
                      <a:pt x="278" y="1040"/>
                      <a:pt x="270" y="1042"/>
                    </a:cubicBezTo>
                    <a:cubicBezTo>
                      <a:pt x="266" y="1044"/>
                      <a:pt x="262" y="1044"/>
                      <a:pt x="257" y="1044"/>
                    </a:cubicBezTo>
                    <a:cubicBezTo>
                      <a:pt x="253" y="1044"/>
                      <a:pt x="250" y="1045"/>
                      <a:pt x="246" y="1047"/>
                    </a:cubicBezTo>
                    <a:cubicBezTo>
                      <a:pt x="240" y="1050"/>
                      <a:pt x="235" y="1053"/>
                      <a:pt x="228" y="1055"/>
                    </a:cubicBezTo>
                    <a:cubicBezTo>
                      <a:pt x="224" y="1057"/>
                      <a:pt x="220" y="1059"/>
                      <a:pt x="216" y="1063"/>
                    </a:cubicBezTo>
                    <a:cubicBezTo>
                      <a:pt x="211" y="1067"/>
                      <a:pt x="206" y="1068"/>
                      <a:pt x="200" y="1065"/>
                    </a:cubicBezTo>
                    <a:cubicBezTo>
                      <a:pt x="196" y="1064"/>
                      <a:pt x="192" y="1063"/>
                      <a:pt x="188" y="1064"/>
                    </a:cubicBezTo>
                    <a:cubicBezTo>
                      <a:pt x="183" y="1064"/>
                      <a:pt x="179" y="1064"/>
                      <a:pt x="174" y="1064"/>
                    </a:cubicBezTo>
                    <a:cubicBezTo>
                      <a:pt x="172" y="1064"/>
                      <a:pt x="170" y="1062"/>
                      <a:pt x="169" y="1061"/>
                    </a:cubicBezTo>
                    <a:cubicBezTo>
                      <a:pt x="168" y="1061"/>
                      <a:pt x="167" y="1060"/>
                      <a:pt x="166" y="1059"/>
                    </a:cubicBezTo>
                    <a:cubicBezTo>
                      <a:pt x="162" y="1054"/>
                      <a:pt x="158" y="1055"/>
                      <a:pt x="155" y="1061"/>
                    </a:cubicBezTo>
                    <a:cubicBezTo>
                      <a:pt x="154" y="1065"/>
                      <a:pt x="153" y="1068"/>
                      <a:pt x="152" y="1071"/>
                    </a:cubicBezTo>
                    <a:cubicBezTo>
                      <a:pt x="151" y="1079"/>
                      <a:pt x="146" y="1083"/>
                      <a:pt x="139" y="1087"/>
                    </a:cubicBezTo>
                    <a:cubicBezTo>
                      <a:pt x="134" y="1090"/>
                      <a:pt x="128" y="1093"/>
                      <a:pt x="122" y="1097"/>
                    </a:cubicBezTo>
                    <a:cubicBezTo>
                      <a:pt x="117" y="1100"/>
                      <a:pt x="112" y="1104"/>
                      <a:pt x="112" y="1111"/>
                    </a:cubicBezTo>
                    <a:cubicBezTo>
                      <a:pt x="112" y="1114"/>
                      <a:pt x="110" y="1116"/>
                      <a:pt x="109" y="1118"/>
                    </a:cubicBezTo>
                    <a:cubicBezTo>
                      <a:pt x="106" y="1122"/>
                      <a:pt x="105" y="1126"/>
                      <a:pt x="105" y="1131"/>
                    </a:cubicBezTo>
                    <a:cubicBezTo>
                      <a:pt x="106" y="1134"/>
                      <a:pt x="106" y="1137"/>
                      <a:pt x="106" y="1141"/>
                    </a:cubicBezTo>
                    <a:cubicBezTo>
                      <a:pt x="106" y="1144"/>
                      <a:pt x="105" y="1146"/>
                      <a:pt x="103" y="1148"/>
                    </a:cubicBezTo>
                    <a:cubicBezTo>
                      <a:pt x="101" y="1152"/>
                      <a:pt x="99" y="1155"/>
                      <a:pt x="97" y="1158"/>
                    </a:cubicBezTo>
                    <a:cubicBezTo>
                      <a:pt x="96" y="1160"/>
                      <a:pt x="94" y="1161"/>
                      <a:pt x="92" y="1162"/>
                    </a:cubicBezTo>
                    <a:cubicBezTo>
                      <a:pt x="89" y="1164"/>
                      <a:pt x="86" y="1166"/>
                      <a:pt x="84" y="1168"/>
                    </a:cubicBezTo>
                    <a:cubicBezTo>
                      <a:pt x="80" y="1171"/>
                      <a:pt x="76" y="1172"/>
                      <a:pt x="72" y="1173"/>
                    </a:cubicBezTo>
                    <a:cubicBezTo>
                      <a:pt x="68" y="1173"/>
                      <a:pt x="65" y="1176"/>
                      <a:pt x="63" y="1179"/>
                    </a:cubicBezTo>
                    <a:cubicBezTo>
                      <a:pt x="61" y="1181"/>
                      <a:pt x="60" y="1183"/>
                      <a:pt x="59" y="1185"/>
                    </a:cubicBezTo>
                    <a:cubicBezTo>
                      <a:pt x="57" y="1189"/>
                      <a:pt x="54" y="1192"/>
                      <a:pt x="50" y="1194"/>
                    </a:cubicBezTo>
                    <a:cubicBezTo>
                      <a:pt x="46" y="1197"/>
                      <a:pt x="43" y="1201"/>
                      <a:pt x="41" y="1205"/>
                    </a:cubicBezTo>
                    <a:cubicBezTo>
                      <a:pt x="37" y="1213"/>
                      <a:pt x="33" y="1221"/>
                      <a:pt x="27" y="1227"/>
                    </a:cubicBezTo>
                    <a:cubicBezTo>
                      <a:pt x="25" y="1229"/>
                      <a:pt x="24" y="1231"/>
                      <a:pt x="23" y="1233"/>
                    </a:cubicBezTo>
                    <a:cubicBezTo>
                      <a:pt x="19" y="1241"/>
                      <a:pt x="15" y="1250"/>
                      <a:pt x="10" y="1257"/>
                    </a:cubicBezTo>
                    <a:cubicBezTo>
                      <a:pt x="7" y="1261"/>
                      <a:pt x="7" y="1264"/>
                      <a:pt x="6" y="1268"/>
                    </a:cubicBezTo>
                    <a:cubicBezTo>
                      <a:pt x="6" y="1273"/>
                      <a:pt x="7" y="1277"/>
                      <a:pt x="11" y="1280"/>
                    </a:cubicBezTo>
                    <a:cubicBezTo>
                      <a:pt x="15" y="1282"/>
                      <a:pt x="16" y="1286"/>
                      <a:pt x="15" y="1290"/>
                    </a:cubicBezTo>
                    <a:cubicBezTo>
                      <a:pt x="14" y="1293"/>
                      <a:pt x="14" y="1297"/>
                      <a:pt x="15" y="1301"/>
                    </a:cubicBezTo>
                    <a:cubicBezTo>
                      <a:pt x="18" y="1310"/>
                      <a:pt x="18" y="1320"/>
                      <a:pt x="14" y="1330"/>
                    </a:cubicBezTo>
                    <a:cubicBezTo>
                      <a:pt x="13" y="1331"/>
                      <a:pt x="13" y="1332"/>
                      <a:pt x="13" y="1333"/>
                    </a:cubicBezTo>
                    <a:cubicBezTo>
                      <a:pt x="11" y="1343"/>
                      <a:pt x="8" y="1352"/>
                      <a:pt x="1" y="1360"/>
                    </a:cubicBezTo>
                    <a:cubicBezTo>
                      <a:pt x="0" y="1360"/>
                      <a:pt x="0" y="1362"/>
                      <a:pt x="1" y="1363"/>
                    </a:cubicBezTo>
                    <a:cubicBezTo>
                      <a:pt x="3" y="1365"/>
                      <a:pt x="4" y="1368"/>
                      <a:pt x="6" y="1371"/>
                    </a:cubicBezTo>
                    <a:cubicBezTo>
                      <a:pt x="8" y="1374"/>
                      <a:pt x="9" y="1377"/>
                      <a:pt x="8" y="1380"/>
                    </a:cubicBezTo>
                    <a:cubicBezTo>
                      <a:pt x="6" y="1385"/>
                      <a:pt x="7" y="1390"/>
                      <a:pt x="9" y="1394"/>
                    </a:cubicBezTo>
                    <a:cubicBezTo>
                      <a:pt x="11" y="1398"/>
                      <a:pt x="14" y="1401"/>
                      <a:pt x="17" y="1402"/>
                    </a:cubicBezTo>
                    <a:cubicBezTo>
                      <a:pt x="20" y="1404"/>
                      <a:pt x="24" y="1405"/>
                      <a:pt x="27" y="1406"/>
                    </a:cubicBezTo>
                    <a:cubicBezTo>
                      <a:pt x="27" y="1405"/>
                      <a:pt x="27" y="1405"/>
                      <a:pt x="27" y="1405"/>
                    </a:cubicBezTo>
                    <a:cubicBezTo>
                      <a:pt x="27" y="1405"/>
                      <a:pt x="27" y="1405"/>
                      <a:pt x="27" y="1405"/>
                    </a:cubicBezTo>
                    <a:cubicBezTo>
                      <a:pt x="27" y="1406"/>
                      <a:pt x="27" y="1406"/>
                      <a:pt x="27" y="1406"/>
                    </a:cubicBezTo>
                    <a:cubicBezTo>
                      <a:pt x="27" y="1406"/>
                      <a:pt x="27" y="1406"/>
                      <a:pt x="27" y="1406"/>
                    </a:cubicBezTo>
                    <a:cubicBezTo>
                      <a:pt x="27" y="1409"/>
                      <a:pt x="28" y="1412"/>
                      <a:pt x="31" y="1414"/>
                    </a:cubicBezTo>
                    <a:cubicBezTo>
                      <a:pt x="34" y="1415"/>
                      <a:pt x="36" y="1418"/>
                      <a:pt x="37" y="1421"/>
                    </a:cubicBezTo>
                    <a:cubicBezTo>
                      <a:pt x="37" y="1423"/>
                      <a:pt x="39" y="1425"/>
                      <a:pt x="41" y="1426"/>
                    </a:cubicBezTo>
                    <a:cubicBezTo>
                      <a:pt x="46" y="1428"/>
                      <a:pt x="49" y="1431"/>
                      <a:pt x="53" y="1435"/>
                    </a:cubicBezTo>
                    <a:cubicBezTo>
                      <a:pt x="54" y="1437"/>
                      <a:pt x="56" y="1439"/>
                      <a:pt x="56" y="1441"/>
                    </a:cubicBezTo>
                    <a:cubicBezTo>
                      <a:pt x="56" y="1448"/>
                      <a:pt x="60" y="1453"/>
                      <a:pt x="63" y="1459"/>
                    </a:cubicBezTo>
                    <a:cubicBezTo>
                      <a:pt x="66" y="1465"/>
                      <a:pt x="71" y="1470"/>
                      <a:pt x="77" y="1472"/>
                    </a:cubicBezTo>
                    <a:cubicBezTo>
                      <a:pt x="82" y="1474"/>
                      <a:pt x="86" y="1477"/>
                      <a:pt x="90" y="1480"/>
                    </a:cubicBezTo>
                    <a:cubicBezTo>
                      <a:pt x="99" y="1487"/>
                      <a:pt x="107" y="1495"/>
                      <a:pt x="117" y="1500"/>
                    </a:cubicBezTo>
                    <a:cubicBezTo>
                      <a:pt x="122" y="1503"/>
                      <a:pt x="127" y="1505"/>
                      <a:pt x="132" y="1507"/>
                    </a:cubicBezTo>
                    <a:cubicBezTo>
                      <a:pt x="134" y="1507"/>
                      <a:pt x="136" y="1507"/>
                      <a:pt x="137" y="1507"/>
                    </a:cubicBezTo>
                    <a:cubicBezTo>
                      <a:pt x="141" y="1505"/>
                      <a:pt x="144" y="1504"/>
                      <a:pt x="148" y="1502"/>
                    </a:cubicBezTo>
                    <a:cubicBezTo>
                      <a:pt x="154" y="1499"/>
                      <a:pt x="160" y="1497"/>
                      <a:pt x="167" y="1498"/>
                    </a:cubicBezTo>
                    <a:cubicBezTo>
                      <a:pt x="171" y="1498"/>
                      <a:pt x="176" y="1497"/>
                      <a:pt x="180" y="1497"/>
                    </a:cubicBezTo>
                    <a:cubicBezTo>
                      <a:pt x="187" y="1496"/>
                      <a:pt x="193" y="1496"/>
                      <a:pt x="199" y="1499"/>
                    </a:cubicBezTo>
                    <a:cubicBezTo>
                      <a:pt x="201" y="1500"/>
                      <a:pt x="202" y="1500"/>
                      <a:pt x="204" y="1501"/>
                    </a:cubicBezTo>
                    <a:cubicBezTo>
                      <a:pt x="207" y="1502"/>
                      <a:pt x="210" y="1501"/>
                      <a:pt x="213" y="1500"/>
                    </a:cubicBezTo>
                    <a:cubicBezTo>
                      <a:pt x="217" y="1499"/>
                      <a:pt x="221" y="1498"/>
                      <a:pt x="224" y="1497"/>
                    </a:cubicBezTo>
                    <a:cubicBezTo>
                      <a:pt x="227" y="1495"/>
                      <a:pt x="231" y="1494"/>
                      <a:pt x="233" y="1493"/>
                    </a:cubicBezTo>
                    <a:cubicBezTo>
                      <a:pt x="237" y="1490"/>
                      <a:pt x="242" y="1488"/>
                      <a:pt x="247" y="1486"/>
                    </a:cubicBezTo>
                    <a:cubicBezTo>
                      <a:pt x="252" y="1485"/>
                      <a:pt x="256" y="1483"/>
                      <a:pt x="261" y="1482"/>
                    </a:cubicBezTo>
                    <a:cubicBezTo>
                      <a:pt x="268" y="1481"/>
                      <a:pt x="275" y="1478"/>
                      <a:pt x="282" y="1479"/>
                    </a:cubicBezTo>
                    <a:cubicBezTo>
                      <a:pt x="284" y="1479"/>
                      <a:pt x="285" y="1479"/>
                      <a:pt x="287" y="1480"/>
                    </a:cubicBezTo>
                    <a:cubicBezTo>
                      <a:pt x="293" y="1483"/>
                      <a:pt x="298" y="1487"/>
                      <a:pt x="301" y="1493"/>
                    </a:cubicBezTo>
                    <a:cubicBezTo>
                      <a:pt x="302" y="1496"/>
                      <a:pt x="303" y="1499"/>
                      <a:pt x="305" y="1502"/>
                    </a:cubicBezTo>
                    <a:cubicBezTo>
                      <a:pt x="307" y="1508"/>
                      <a:pt x="312" y="1510"/>
                      <a:pt x="318" y="1510"/>
                    </a:cubicBezTo>
                    <a:cubicBezTo>
                      <a:pt x="320" y="1510"/>
                      <a:pt x="321" y="1510"/>
                      <a:pt x="323" y="1510"/>
                    </a:cubicBezTo>
                    <a:cubicBezTo>
                      <a:pt x="330" y="1509"/>
                      <a:pt x="337" y="1508"/>
                      <a:pt x="344" y="1506"/>
                    </a:cubicBezTo>
                    <a:cubicBezTo>
                      <a:pt x="348" y="1505"/>
                      <a:pt x="352" y="1505"/>
                      <a:pt x="354" y="1509"/>
                    </a:cubicBezTo>
                    <a:cubicBezTo>
                      <a:pt x="355" y="1511"/>
                      <a:pt x="357" y="1513"/>
                      <a:pt x="359" y="1514"/>
                    </a:cubicBezTo>
                    <a:cubicBezTo>
                      <a:pt x="365" y="1517"/>
                      <a:pt x="365" y="1524"/>
                      <a:pt x="365" y="1529"/>
                    </a:cubicBezTo>
                    <a:cubicBezTo>
                      <a:pt x="366" y="1533"/>
                      <a:pt x="364" y="1537"/>
                      <a:pt x="363" y="1541"/>
                    </a:cubicBezTo>
                    <a:cubicBezTo>
                      <a:pt x="362" y="1544"/>
                      <a:pt x="360" y="1547"/>
                      <a:pt x="359" y="1550"/>
                    </a:cubicBezTo>
                    <a:cubicBezTo>
                      <a:pt x="358" y="1553"/>
                      <a:pt x="360" y="1557"/>
                      <a:pt x="359" y="1561"/>
                    </a:cubicBezTo>
                    <a:cubicBezTo>
                      <a:pt x="357" y="1567"/>
                      <a:pt x="357" y="1573"/>
                      <a:pt x="352" y="1578"/>
                    </a:cubicBezTo>
                    <a:cubicBezTo>
                      <a:pt x="351" y="1578"/>
                      <a:pt x="351" y="1580"/>
                      <a:pt x="351" y="1581"/>
                    </a:cubicBezTo>
                    <a:cubicBezTo>
                      <a:pt x="351" y="1581"/>
                      <a:pt x="352" y="1582"/>
                      <a:pt x="352" y="1582"/>
                    </a:cubicBezTo>
                    <a:cubicBezTo>
                      <a:pt x="359" y="1600"/>
                      <a:pt x="361" y="1604"/>
                      <a:pt x="376" y="1617"/>
                    </a:cubicBezTo>
                    <a:cubicBezTo>
                      <a:pt x="378" y="1619"/>
                      <a:pt x="381" y="1622"/>
                      <a:pt x="383" y="1624"/>
                    </a:cubicBezTo>
                    <a:cubicBezTo>
                      <a:pt x="387" y="1627"/>
                      <a:pt x="390" y="1632"/>
                      <a:pt x="393" y="1637"/>
                    </a:cubicBezTo>
                    <a:cubicBezTo>
                      <a:pt x="394" y="1639"/>
                      <a:pt x="395" y="1642"/>
                      <a:pt x="395" y="1645"/>
                    </a:cubicBezTo>
                    <a:cubicBezTo>
                      <a:pt x="397" y="1651"/>
                      <a:pt x="400" y="1657"/>
                      <a:pt x="403" y="1663"/>
                    </a:cubicBezTo>
                    <a:cubicBezTo>
                      <a:pt x="407" y="1669"/>
                      <a:pt x="408" y="1677"/>
                      <a:pt x="409" y="1684"/>
                    </a:cubicBezTo>
                    <a:cubicBezTo>
                      <a:pt x="410" y="1686"/>
                      <a:pt x="408" y="1688"/>
                      <a:pt x="408" y="1689"/>
                    </a:cubicBezTo>
                    <a:cubicBezTo>
                      <a:pt x="408" y="1691"/>
                      <a:pt x="408" y="1694"/>
                      <a:pt x="408" y="1696"/>
                    </a:cubicBezTo>
                    <a:cubicBezTo>
                      <a:pt x="409" y="1701"/>
                      <a:pt x="410" y="1705"/>
                      <a:pt x="413" y="1710"/>
                    </a:cubicBezTo>
                    <a:cubicBezTo>
                      <a:pt x="414" y="1712"/>
                      <a:pt x="415" y="1714"/>
                      <a:pt x="415" y="1716"/>
                    </a:cubicBezTo>
                    <a:cubicBezTo>
                      <a:pt x="418" y="1725"/>
                      <a:pt x="418" y="1733"/>
                      <a:pt x="410" y="1740"/>
                    </a:cubicBezTo>
                    <a:cubicBezTo>
                      <a:pt x="406" y="1743"/>
                      <a:pt x="404" y="1747"/>
                      <a:pt x="401" y="1750"/>
                    </a:cubicBezTo>
                    <a:cubicBezTo>
                      <a:pt x="398" y="1753"/>
                      <a:pt x="396" y="1757"/>
                      <a:pt x="395" y="1761"/>
                    </a:cubicBezTo>
                    <a:cubicBezTo>
                      <a:pt x="394" y="1769"/>
                      <a:pt x="392" y="1775"/>
                      <a:pt x="389" y="1782"/>
                    </a:cubicBezTo>
                    <a:cubicBezTo>
                      <a:pt x="387" y="1785"/>
                      <a:pt x="387" y="1789"/>
                      <a:pt x="387" y="1793"/>
                    </a:cubicBezTo>
                    <a:cubicBezTo>
                      <a:pt x="386" y="1800"/>
                      <a:pt x="386" y="1806"/>
                      <a:pt x="386" y="1813"/>
                    </a:cubicBezTo>
                    <a:cubicBezTo>
                      <a:pt x="387" y="1816"/>
                      <a:pt x="387" y="1820"/>
                      <a:pt x="390" y="1822"/>
                    </a:cubicBezTo>
                    <a:cubicBezTo>
                      <a:pt x="396" y="1828"/>
                      <a:pt x="400" y="1836"/>
                      <a:pt x="403" y="1844"/>
                    </a:cubicBezTo>
                    <a:cubicBezTo>
                      <a:pt x="406" y="1853"/>
                      <a:pt x="411" y="1862"/>
                      <a:pt x="415" y="1870"/>
                    </a:cubicBezTo>
                    <a:cubicBezTo>
                      <a:pt x="418" y="1876"/>
                      <a:pt x="420" y="1882"/>
                      <a:pt x="420" y="1889"/>
                    </a:cubicBezTo>
                    <a:cubicBezTo>
                      <a:pt x="420" y="1896"/>
                      <a:pt x="422" y="1903"/>
                      <a:pt x="424" y="1910"/>
                    </a:cubicBezTo>
                    <a:cubicBezTo>
                      <a:pt x="425" y="1912"/>
                      <a:pt x="426" y="1915"/>
                      <a:pt x="425" y="1918"/>
                    </a:cubicBezTo>
                    <a:cubicBezTo>
                      <a:pt x="425" y="1926"/>
                      <a:pt x="428" y="1933"/>
                      <a:pt x="429" y="1940"/>
                    </a:cubicBezTo>
                    <a:cubicBezTo>
                      <a:pt x="431" y="1949"/>
                      <a:pt x="435" y="1956"/>
                      <a:pt x="440" y="1963"/>
                    </a:cubicBezTo>
                    <a:cubicBezTo>
                      <a:pt x="443" y="1966"/>
                      <a:pt x="445" y="1970"/>
                      <a:pt x="448" y="1973"/>
                    </a:cubicBezTo>
                    <a:cubicBezTo>
                      <a:pt x="451" y="1976"/>
                      <a:pt x="452" y="1980"/>
                      <a:pt x="453" y="1985"/>
                    </a:cubicBezTo>
                    <a:cubicBezTo>
                      <a:pt x="455" y="1993"/>
                      <a:pt x="458" y="2002"/>
                      <a:pt x="462" y="2010"/>
                    </a:cubicBezTo>
                    <a:cubicBezTo>
                      <a:pt x="463" y="2012"/>
                      <a:pt x="464" y="2014"/>
                      <a:pt x="465" y="2016"/>
                    </a:cubicBezTo>
                    <a:cubicBezTo>
                      <a:pt x="466" y="2021"/>
                      <a:pt x="467" y="2025"/>
                      <a:pt x="463" y="2030"/>
                    </a:cubicBezTo>
                    <a:cubicBezTo>
                      <a:pt x="462" y="2031"/>
                      <a:pt x="461" y="2034"/>
                      <a:pt x="463" y="2036"/>
                    </a:cubicBezTo>
                    <a:cubicBezTo>
                      <a:pt x="466" y="2040"/>
                      <a:pt x="466" y="2045"/>
                      <a:pt x="467" y="2050"/>
                    </a:cubicBezTo>
                    <a:cubicBezTo>
                      <a:pt x="467" y="2051"/>
                      <a:pt x="467" y="2052"/>
                      <a:pt x="468" y="2053"/>
                    </a:cubicBezTo>
                    <a:cubicBezTo>
                      <a:pt x="474" y="2056"/>
                      <a:pt x="480" y="2059"/>
                      <a:pt x="486" y="2062"/>
                    </a:cubicBezTo>
                    <a:cubicBezTo>
                      <a:pt x="487" y="2063"/>
                      <a:pt x="489" y="2063"/>
                      <a:pt x="490" y="2062"/>
                    </a:cubicBezTo>
                    <a:cubicBezTo>
                      <a:pt x="496" y="2059"/>
                      <a:pt x="501" y="2057"/>
                      <a:pt x="508" y="2057"/>
                    </a:cubicBezTo>
                    <a:cubicBezTo>
                      <a:pt x="510" y="2058"/>
                      <a:pt x="513" y="2057"/>
                      <a:pt x="515" y="2055"/>
                    </a:cubicBezTo>
                    <a:cubicBezTo>
                      <a:pt x="520" y="2054"/>
                      <a:pt x="525" y="2053"/>
                      <a:pt x="530" y="2053"/>
                    </a:cubicBezTo>
                    <a:cubicBezTo>
                      <a:pt x="535" y="2053"/>
                      <a:pt x="541" y="2051"/>
                      <a:pt x="546" y="2054"/>
                    </a:cubicBezTo>
                    <a:cubicBezTo>
                      <a:pt x="547" y="2054"/>
                      <a:pt x="550" y="2055"/>
                      <a:pt x="551" y="2054"/>
                    </a:cubicBezTo>
                    <a:cubicBezTo>
                      <a:pt x="556" y="2051"/>
                      <a:pt x="562" y="2054"/>
                      <a:pt x="566" y="2049"/>
                    </a:cubicBezTo>
                    <a:cubicBezTo>
                      <a:pt x="567" y="2048"/>
                      <a:pt x="569" y="2047"/>
                      <a:pt x="571" y="2047"/>
                    </a:cubicBezTo>
                    <a:cubicBezTo>
                      <a:pt x="579" y="2047"/>
                      <a:pt x="585" y="2044"/>
                      <a:pt x="592" y="2039"/>
                    </a:cubicBezTo>
                    <a:cubicBezTo>
                      <a:pt x="601" y="2033"/>
                      <a:pt x="609" y="2025"/>
                      <a:pt x="617" y="2018"/>
                    </a:cubicBezTo>
                    <a:cubicBezTo>
                      <a:pt x="622" y="2013"/>
                      <a:pt x="627" y="2008"/>
                      <a:pt x="631" y="2002"/>
                    </a:cubicBezTo>
                    <a:cubicBezTo>
                      <a:pt x="635" y="1995"/>
                      <a:pt x="639" y="1990"/>
                      <a:pt x="643" y="1984"/>
                    </a:cubicBezTo>
                    <a:cubicBezTo>
                      <a:pt x="645" y="1981"/>
                      <a:pt x="648" y="1978"/>
                      <a:pt x="651" y="1976"/>
                    </a:cubicBezTo>
                    <a:cubicBezTo>
                      <a:pt x="658" y="1971"/>
                      <a:pt x="662" y="1965"/>
                      <a:pt x="664" y="1957"/>
                    </a:cubicBezTo>
                    <a:cubicBezTo>
                      <a:pt x="666" y="1952"/>
                      <a:pt x="667" y="1947"/>
                      <a:pt x="668" y="1941"/>
                    </a:cubicBezTo>
                    <a:cubicBezTo>
                      <a:pt x="669" y="1939"/>
                      <a:pt x="669" y="1936"/>
                      <a:pt x="667" y="1933"/>
                    </a:cubicBezTo>
                    <a:cubicBezTo>
                      <a:pt x="665" y="1930"/>
                      <a:pt x="667" y="1927"/>
                      <a:pt x="670" y="1925"/>
                    </a:cubicBezTo>
                    <a:cubicBezTo>
                      <a:pt x="674" y="1921"/>
                      <a:pt x="678" y="1919"/>
                      <a:pt x="683" y="1917"/>
                    </a:cubicBezTo>
                    <a:cubicBezTo>
                      <a:pt x="688" y="1916"/>
                      <a:pt x="693" y="1915"/>
                      <a:pt x="698" y="1912"/>
                    </a:cubicBezTo>
                    <a:cubicBezTo>
                      <a:pt x="702" y="1909"/>
                      <a:pt x="705" y="1906"/>
                      <a:pt x="705" y="1901"/>
                    </a:cubicBezTo>
                    <a:cubicBezTo>
                      <a:pt x="705" y="1895"/>
                      <a:pt x="706" y="1890"/>
                      <a:pt x="707" y="1885"/>
                    </a:cubicBezTo>
                    <a:cubicBezTo>
                      <a:pt x="708" y="1882"/>
                      <a:pt x="708" y="1879"/>
                      <a:pt x="707" y="1876"/>
                    </a:cubicBezTo>
                    <a:cubicBezTo>
                      <a:pt x="704" y="1868"/>
                      <a:pt x="702" y="1860"/>
                      <a:pt x="700" y="1851"/>
                    </a:cubicBezTo>
                    <a:cubicBezTo>
                      <a:pt x="699" y="1848"/>
                      <a:pt x="699" y="1845"/>
                      <a:pt x="702" y="1843"/>
                    </a:cubicBezTo>
                    <a:cubicBezTo>
                      <a:pt x="714" y="1834"/>
                      <a:pt x="725" y="1824"/>
                      <a:pt x="737" y="1814"/>
                    </a:cubicBezTo>
                    <a:cubicBezTo>
                      <a:pt x="740" y="1811"/>
                      <a:pt x="744" y="1809"/>
                      <a:pt x="748" y="1808"/>
                    </a:cubicBezTo>
                    <a:cubicBezTo>
                      <a:pt x="753" y="1806"/>
                      <a:pt x="757" y="1803"/>
                      <a:pt x="762" y="1801"/>
                    </a:cubicBezTo>
                    <a:cubicBezTo>
                      <a:pt x="771" y="1795"/>
                      <a:pt x="777" y="1787"/>
                      <a:pt x="781" y="1777"/>
                    </a:cubicBezTo>
                    <a:cubicBezTo>
                      <a:pt x="783" y="1773"/>
                      <a:pt x="785" y="1768"/>
                      <a:pt x="784" y="1763"/>
                    </a:cubicBezTo>
                    <a:cubicBezTo>
                      <a:pt x="783" y="1758"/>
                      <a:pt x="784" y="1753"/>
                      <a:pt x="784" y="1748"/>
                    </a:cubicBezTo>
                    <a:cubicBezTo>
                      <a:pt x="784" y="1744"/>
                      <a:pt x="784" y="1740"/>
                      <a:pt x="784" y="1737"/>
                    </a:cubicBezTo>
                    <a:cubicBezTo>
                      <a:pt x="782" y="1730"/>
                      <a:pt x="783" y="1724"/>
                      <a:pt x="785" y="1717"/>
                    </a:cubicBezTo>
                    <a:cubicBezTo>
                      <a:pt x="785" y="1714"/>
                      <a:pt x="784" y="1710"/>
                      <a:pt x="781" y="1709"/>
                    </a:cubicBezTo>
                    <a:cubicBezTo>
                      <a:pt x="775" y="1705"/>
                      <a:pt x="773" y="1700"/>
                      <a:pt x="771" y="1694"/>
                    </a:cubicBezTo>
                    <a:cubicBezTo>
                      <a:pt x="769" y="1686"/>
                      <a:pt x="770" y="1679"/>
                      <a:pt x="769" y="1671"/>
                    </a:cubicBezTo>
                    <a:cubicBezTo>
                      <a:pt x="768" y="1670"/>
                      <a:pt x="769" y="1668"/>
                      <a:pt x="770" y="1666"/>
                    </a:cubicBezTo>
                    <a:cubicBezTo>
                      <a:pt x="771" y="1663"/>
                      <a:pt x="771" y="1660"/>
                      <a:pt x="768" y="1658"/>
                    </a:cubicBezTo>
                    <a:cubicBezTo>
                      <a:pt x="763" y="1653"/>
                      <a:pt x="762" y="1648"/>
                      <a:pt x="765" y="1642"/>
                    </a:cubicBezTo>
                    <a:cubicBezTo>
                      <a:pt x="767" y="1637"/>
                      <a:pt x="769" y="1631"/>
                      <a:pt x="773" y="1627"/>
                    </a:cubicBezTo>
                    <a:cubicBezTo>
                      <a:pt x="778" y="1623"/>
                      <a:pt x="779" y="1616"/>
                      <a:pt x="782" y="1610"/>
                    </a:cubicBezTo>
                    <a:cubicBezTo>
                      <a:pt x="784" y="1607"/>
                      <a:pt x="785" y="1604"/>
                      <a:pt x="788" y="1603"/>
                    </a:cubicBezTo>
                    <a:cubicBezTo>
                      <a:pt x="794" y="1600"/>
                      <a:pt x="798" y="1596"/>
                      <a:pt x="802" y="1591"/>
                    </a:cubicBezTo>
                    <a:cubicBezTo>
                      <a:pt x="811" y="1578"/>
                      <a:pt x="823" y="1567"/>
                      <a:pt x="834" y="1556"/>
                    </a:cubicBezTo>
                    <a:cubicBezTo>
                      <a:pt x="841" y="1549"/>
                      <a:pt x="848" y="1542"/>
                      <a:pt x="857" y="1539"/>
                    </a:cubicBezTo>
                    <a:cubicBezTo>
                      <a:pt x="858" y="1539"/>
                      <a:pt x="859" y="1538"/>
                      <a:pt x="859" y="1537"/>
                    </a:cubicBezTo>
                    <a:cubicBezTo>
                      <a:pt x="880" y="1521"/>
                      <a:pt x="897" y="1501"/>
                      <a:pt x="907" y="1477"/>
                    </a:cubicBezTo>
                    <a:cubicBezTo>
                      <a:pt x="911" y="1468"/>
                      <a:pt x="914" y="1459"/>
                      <a:pt x="921" y="1451"/>
                    </a:cubicBezTo>
                    <a:cubicBezTo>
                      <a:pt x="925" y="1446"/>
                      <a:pt x="927" y="1439"/>
                      <a:pt x="929" y="1433"/>
                    </a:cubicBezTo>
                    <a:cubicBezTo>
                      <a:pt x="932" y="1424"/>
                      <a:pt x="931" y="1415"/>
                      <a:pt x="931" y="1407"/>
                    </a:cubicBezTo>
                    <a:cubicBezTo>
                      <a:pt x="932" y="1405"/>
                      <a:pt x="927" y="1402"/>
                      <a:pt x="925" y="1403"/>
                    </a:cubicBezTo>
                    <a:cubicBezTo>
                      <a:pt x="925" y="1403"/>
                      <a:pt x="924" y="1403"/>
                      <a:pt x="924" y="1403"/>
                    </a:cubicBezTo>
                    <a:cubicBezTo>
                      <a:pt x="917" y="1409"/>
                      <a:pt x="910" y="1410"/>
                      <a:pt x="902" y="1411"/>
                    </a:cubicBezTo>
                    <a:cubicBezTo>
                      <a:pt x="891" y="1413"/>
                      <a:pt x="880" y="1413"/>
                      <a:pt x="870" y="1417"/>
                    </a:cubicBezTo>
                    <a:cubicBezTo>
                      <a:pt x="868" y="1418"/>
                      <a:pt x="867" y="1418"/>
                      <a:pt x="865" y="1418"/>
                    </a:cubicBezTo>
                    <a:cubicBezTo>
                      <a:pt x="859" y="1417"/>
                      <a:pt x="853" y="1419"/>
                      <a:pt x="848" y="1422"/>
                    </a:cubicBezTo>
                    <a:cubicBezTo>
                      <a:pt x="846" y="1423"/>
                      <a:pt x="845" y="1424"/>
                      <a:pt x="843" y="1424"/>
                    </a:cubicBezTo>
                    <a:cubicBezTo>
                      <a:pt x="841" y="1425"/>
                      <a:pt x="839" y="1424"/>
                      <a:pt x="837" y="1423"/>
                    </a:cubicBezTo>
                    <a:cubicBezTo>
                      <a:pt x="835" y="1422"/>
                      <a:pt x="834" y="1421"/>
                      <a:pt x="833" y="1420"/>
                    </a:cubicBezTo>
                    <a:cubicBezTo>
                      <a:pt x="829" y="1416"/>
                      <a:pt x="825" y="1412"/>
                      <a:pt x="821" y="1408"/>
                    </a:cubicBezTo>
                    <a:cubicBezTo>
                      <a:pt x="820" y="1407"/>
                      <a:pt x="820" y="1406"/>
                      <a:pt x="821" y="1404"/>
                    </a:cubicBezTo>
                    <a:cubicBezTo>
                      <a:pt x="824" y="1398"/>
                      <a:pt x="824" y="1396"/>
                      <a:pt x="820" y="1393"/>
                    </a:cubicBezTo>
                    <a:cubicBezTo>
                      <a:pt x="817" y="1390"/>
                      <a:pt x="814" y="1388"/>
                      <a:pt x="812" y="1384"/>
                    </a:cubicBezTo>
                    <a:cubicBezTo>
                      <a:pt x="807" y="1378"/>
                      <a:pt x="800" y="1372"/>
                      <a:pt x="795" y="1366"/>
                    </a:cubicBezTo>
                    <a:cubicBezTo>
                      <a:pt x="791" y="1363"/>
                      <a:pt x="787" y="1361"/>
                      <a:pt x="782" y="1358"/>
                    </a:cubicBezTo>
                    <a:cubicBezTo>
                      <a:pt x="774" y="1354"/>
                      <a:pt x="768" y="1349"/>
                      <a:pt x="766" y="1339"/>
                    </a:cubicBezTo>
                    <a:cubicBezTo>
                      <a:pt x="765" y="1335"/>
                      <a:pt x="763" y="1330"/>
                      <a:pt x="761" y="1325"/>
                    </a:cubicBezTo>
                    <a:cubicBezTo>
                      <a:pt x="760" y="1320"/>
                      <a:pt x="757" y="1316"/>
                      <a:pt x="753" y="1313"/>
                    </a:cubicBezTo>
                    <a:cubicBezTo>
                      <a:pt x="749" y="1311"/>
                      <a:pt x="746" y="1308"/>
                      <a:pt x="742" y="1305"/>
                    </a:cubicBezTo>
                    <a:cubicBezTo>
                      <a:pt x="740" y="1303"/>
                      <a:pt x="738" y="1300"/>
                      <a:pt x="738" y="1297"/>
                    </a:cubicBezTo>
                    <a:cubicBezTo>
                      <a:pt x="738" y="1287"/>
                      <a:pt x="735" y="1278"/>
                      <a:pt x="733" y="1269"/>
                    </a:cubicBezTo>
                    <a:cubicBezTo>
                      <a:pt x="731" y="1260"/>
                      <a:pt x="726" y="1254"/>
                      <a:pt x="719" y="1250"/>
                    </a:cubicBezTo>
                    <a:cubicBezTo>
                      <a:pt x="717" y="1249"/>
                      <a:pt x="716" y="1249"/>
                      <a:pt x="714" y="1248"/>
                    </a:cubicBezTo>
                    <a:cubicBezTo>
                      <a:pt x="713" y="1247"/>
                      <a:pt x="712" y="1245"/>
                      <a:pt x="712" y="1244"/>
                    </a:cubicBezTo>
                    <a:cubicBezTo>
                      <a:pt x="711" y="1242"/>
                      <a:pt x="711" y="1240"/>
                      <a:pt x="711" y="1239"/>
                    </a:cubicBezTo>
                    <a:cubicBezTo>
                      <a:pt x="711" y="1233"/>
                      <a:pt x="710" y="1228"/>
                      <a:pt x="706" y="1224"/>
                    </a:cubicBezTo>
                    <a:cubicBezTo>
                      <a:pt x="704" y="1222"/>
                      <a:pt x="703" y="1219"/>
                      <a:pt x="702" y="1217"/>
                    </a:cubicBezTo>
                    <a:cubicBezTo>
                      <a:pt x="695" y="1207"/>
                      <a:pt x="688" y="1197"/>
                      <a:pt x="685" y="1184"/>
                    </a:cubicBezTo>
                    <a:cubicBezTo>
                      <a:pt x="685" y="1182"/>
                      <a:pt x="684" y="1181"/>
                      <a:pt x="683" y="1179"/>
                    </a:cubicBezTo>
                    <a:cubicBezTo>
                      <a:pt x="682" y="1177"/>
                      <a:pt x="683" y="1175"/>
                      <a:pt x="685" y="1175"/>
                    </a:cubicBezTo>
                    <a:cubicBezTo>
                      <a:pt x="687" y="1175"/>
                      <a:pt x="689" y="1176"/>
                      <a:pt x="691" y="1174"/>
                    </a:cubicBezTo>
                    <a:cubicBezTo>
                      <a:pt x="693" y="1173"/>
                      <a:pt x="694" y="1171"/>
                      <a:pt x="697" y="1171"/>
                    </a:cubicBezTo>
                    <a:cubicBezTo>
                      <a:pt x="700" y="1171"/>
                      <a:pt x="702" y="1173"/>
                      <a:pt x="703" y="1175"/>
                    </a:cubicBezTo>
                    <a:cubicBezTo>
                      <a:pt x="705" y="1177"/>
                      <a:pt x="706" y="1179"/>
                      <a:pt x="707" y="1181"/>
                    </a:cubicBezTo>
                    <a:cubicBezTo>
                      <a:pt x="714" y="1188"/>
                      <a:pt x="718" y="1198"/>
                      <a:pt x="724" y="1205"/>
                    </a:cubicBezTo>
                    <a:cubicBezTo>
                      <a:pt x="727" y="1210"/>
                      <a:pt x="730" y="1214"/>
                      <a:pt x="731" y="1220"/>
                    </a:cubicBezTo>
                    <a:cubicBezTo>
                      <a:pt x="732" y="1223"/>
                      <a:pt x="734" y="1226"/>
                      <a:pt x="737" y="1227"/>
                    </a:cubicBezTo>
                    <a:cubicBezTo>
                      <a:pt x="744" y="1229"/>
                      <a:pt x="748" y="1234"/>
                      <a:pt x="751" y="1240"/>
                    </a:cubicBezTo>
                    <a:cubicBezTo>
                      <a:pt x="752" y="1242"/>
                      <a:pt x="753" y="1244"/>
                      <a:pt x="754" y="1246"/>
                    </a:cubicBezTo>
                    <a:cubicBezTo>
                      <a:pt x="756" y="1250"/>
                      <a:pt x="757" y="1253"/>
                      <a:pt x="756" y="1257"/>
                    </a:cubicBezTo>
                    <a:cubicBezTo>
                      <a:pt x="756" y="1259"/>
                      <a:pt x="757" y="1261"/>
                      <a:pt x="757" y="1262"/>
                    </a:cubicBezTo>
                    <a:cubicBezTo>
                      <a:pt x="757" y="1271"/>
                      <a:pt x="762" y="1278"/>
                      <a:pt x="769" y="1283"/>
                    </a:cubicBezTo>
                    <a:cubicBezTo>
                      <a:pt x="771" y="1285"/>
                      <a:pt x="774" y="1287"/>
                      <a:pt x="777" y="1289"/>
                    </a:cubicBezTo>
                    <a:cubicBezTo>
                      <a:pt x="781" y="1292"/>
                      <a:pt x="785" y="1296"/>
                      <a:pt x="786" y="1302"/>
                    </a:cubicBezTo>
                    <a:cubicBezTo>
                      <a:pt x="788" y="1308"/>
                      <a:pt x="792" y="1313"/>
                      <a:pt x="797" y="1318"/>
                    </a:cubicBezTo>
                    <a:cubicBezTo>
                      <a:pt x="800" y="1322"/>
                      <a:pt x="804" y="1327"/>
                      <a:pt x="807" y="1331"/>
                    </a:cubicBezTo>
                    <a:cubicBezTo>
                      <a:pt x="811" y="1337"/>
                      <a:pt x="813" y="1343"/>
                      <a:pt x="812" y="1350"/>
                    </a:cubicBezTo>
                    <a:cubicBezTo>
                      <a:pt x="811" y="1352"/>
                      <a:pt x="811" y="1354"/>
                      <a:pt x="812" y="1356"/>
                    </a:cubicBezTo>
                    <a:cubicBezTo>
                      <a:pt x="816" y="1364"/>
                      <a:pt x="817" y="1372"/>
                      <a:pt x="819" y="1380"/>
                    </a:cubicBezTo>
                    <a:cubicBezTo>
                      <a:pt x="821" y="1383"/>
                      <a:pt x="822" y="1386"/>
                      <a:pt x="823" y="1389"/>
                    </a:cubicBezTo>
                    <a:cubicBezTo>
                      <a:pt x="825" y="1391"/>
                      <a:pt x="827" y="1392"/>
                      <a:pt x="830" y="1393"/>
                    </a:cubicBezTo>
                    <a:cubicBezTo>
                      <a:pt x="833" y="1393"/>
                      <a:pt x="836" y="1392"/>
                      <a:pt x="838" y="1392"/>
                    </a:cubicBezTo>
                    <a:cubicBezTo>
                      <a:pt x="842" y="1392"/>
                      <a:pt x="846" y="1390"/>
                      <a:pt x="849" y="1387"/>
                    </a:cubicBezTo>
                    <a:cubicBezTo>
                      <a:pt x="852" y="1383"/>
                      <a:pt x="856" y="1382"/>
                      <a:pt x="862" y="1382"/>
                    </a:cubicBezTo>
                    <a:cubicBezTo>
                      <a:pt x="868" y="1383"/>
                      <a:pt x="874" y="1382"/>
                      <a:pt x="879" y="1378"/>
                    </a:cubicBezTo>
                    <a:cubicBezTo>
                      <a:pt x="882" y="1376"/>
                      <a:pt x="886" y="1375"/>
                      <a:pt x="890" y="1374"/>
                    </a:cubicBezTo>
                    <a:cubicBezTo>
                      <a:pt x="893" y="1374"/>
                      <a:pt x="896" y="1373"/>
                      <a:pt x="898" y="1370"/>
                    </a:cubicBezTo>
                    <a:cubicBezTo>
                      <a:pt x="901" y="1367"/>
                      <a:pt x="905" y="1365"/>
                      <a:pt x="908" y="1364"/>
                    </a:cubicBezTo>
                    <a:cubicBezTo>
                      <a:pt x="914" y="1362"/>
                      <a:pt x="920" y="1361"/>
                      <a:pt x="925" y="1359"/>
                    </a:cubicBezTo>
                    <a:cubicBezTo>
                      <a:pt x="930" y="1357"/>
                      <a:pt x="934" y="1354"/>
                      <a:pt x="939" y="1352"/>
                    </a:cubicBezTo>
                    <a:cubicBezTo>
                      <a:pt x="941" y="1351"/>
                      <a:pt x="943" y="1350"/>
                      <a:pt x="943" y="1348"/>
                    </a:cubicBezTo>
                    <a:cubicBezTo>
                      <a:pt x="944" y="1342"/>
                      <a:pt x="948" y="1339"/>
                      <a:pt x="953" y="1338"/>
                    </a:cubicBezTo>
                    <a:cubicBezTo>
                      <a:pt x="960" y="1336"/>
                      <a:pt x="967" y="1333"/>
                      <a:pt x="974" y="1332"/>
                    </a:cubicBezTo>
                    <a:cubicBezTo>
                      <a:pt x="978" y="1331"/>
                      <a:pt x="982" y="1330"/>
                      <a:pt x="983" y="1325"/>
                    </a:cubicBezTo>
                    <a:cubicBezTo>
                      <a:pt x="984" y="1322"/>
                      <a:pt x="985" y="1320"/>
                      <a:pt x="988" y="1319"/>
                    </a:cubicBezTo>
                    <a:cubicBezTo>
                      <a:pt x="994" y="1318"/>
                      <a:pt x="998" y="1315"/>
                      <a:pt x="1000" y="1309"/>
                    </a:cubicBezTo>
                    <a:cubicBezTo>
                      <a:pt x="1001" y="1307"/>
                      <a:pt x="1004" y="1305"/>
                      <a:pt x="1007" y="1304"/>
                    </a:cubicBezTo>
                    <a:cubicBezTo>
                      <a:pt x="1009" y="1304"/>
                      <a:pt x="1011" y="1303"/>
                      <a:pt x="1013" y="1302"/>
                    </a:cubicBezTo>
                    <a:cubicBezTo>
                      <a:pt x="1014" y="1302"/>
                      <a:pt x="1015" y="1300"/>
                      <a:pt x="1015" y="1299"/>
                    </a:cubicBezTo>
                    <a:cubicBezTo>
                      <a:pt x="1016" y="1295"/>
                      <a:pt x="1015" y="1292"/>
                      <a:pt x="1016" y="1289"/>
                    </a:cubicBezTo>
                    <a:cubicBezTo>
                      <a:pt x="1016" y="1286"/>
                      <a:pt x="1017" y="1283"/>
                      <a:pt x="1020" y="1282"/>
                    </a:cubicBezTo>
                    <a:cubicBezTo>
                      <a:pt x="1028" y="1276"/>
                      <a:pt x="1033" y="1268"/>
                      <a:pt x="1037" y="1260"/>
                    </a:cubicBezTo>
                    <a:cubicBezTo>
                      <a:pt x="1040" y="1255"/>
                      <a:pt x="1039" y="1252"/>
                      <a:pt x="1034" y="1247"/>
                    </a:cubicBezTo>
                    <a:cubicBezTo>
                      <a:pt x="1031" y="1244"/>
                      <a:pt x="1028" y="1241"/>
                      <a:pt x="1026" y="1237"/>
                    </a:cubicBezTo>
                    <a:cubicBezTo>
                      <a:pt x="1024" y="1234"/>
                      <a:pt x="1022" y="1232"/>
                      <a:pt x="1018" y="1232"/>
                    </a:cubicBezTo>
                    <a:cubicBezTo>
                      <a:pt x="1014" y="1231"/>
                      <a:pt x="1009" y="1231"/>
                      <a:pt x="1005" y="1230"/>
                    </a:cubicBezTo>
                    <a:cubicBezTo>
                      <a:pt x="1002" y="1229"/>
                      <a:pt x="1000" y="1228"/>
                      <a:pt x="998" y="1226"/>
                    </a:cubicBezTo>
                    <a:cubicBezTo>
                      <a:pt x="994" y="1222"/>
                      <a:pt x="991" y="1217"/>
                      <a:pt x="990" y="1212"/>
                    </a:cubicBezTo>
                    <a:cubicBezTo>
                      <a:pt x="990" y="1207"/>
                      <a:pt x="989" y="1202"/>
                      <a:pt x="988" y="1197"/>
                    </a:cubicBezTo>
                    <a:cubicBezTo>
                      <a:pt x="988" y="1196"/>
                      <a:pt x="988" y="1196"/>
                      <a:pt x="987" y="1196"/>
                    </a:cubicBezTo>
                    <a:cubicBezTo>
                      <a:pt x="986" y="1196"/>
                      <a:pt x="985" y="1196"/>
                      <a:pt x="984" y="1196"/>
                    </a:cubicBezTo>
                    <a:cubicBezTo>
                      <a:pt x="978" y="1203"/>
                      <a:pt x="971" y="1210"/>
                      <a:pt x="966" y="1217"/>
                    </a:cubicBezTo>
                    <a:cubicBezTo>
                      <a:pt x="962" y="1224"/>
                      <a:pt x="957" y="1227"/>
                      <a:pt x="950" y="1226"/>
                    </a:cubicBezTo>
                    <a:cubicBezTo>
                      <a:pt x="944" y="1226"/>
                      <a:pt x="939" y="1226"/>
                      <a:pt x="934" y="1228"/>
                    </a:cubicBezTo>
                    <a:cubicBezTo>
                      <a:pt x="932" y="1229"/>
                      <a:pt x="929" y="1228"/>
                      <a:pt x="928" y="1226"/>
                    </a:cubicBezTo>
                    <a:cubicBezTo>
                      <a:pt x="926" y="1224"/>
                      <a:pt x="924" y="1222"/>
                      <a:pt x="924" y="1219"/>
                    </a:cubicBezTo>
                    <a:cubicBezTo>
                      <a:pt x="924" y="1214"/>
                      <a:pt x="923" y="1208"/>
                      <a:pt x="922" y="1203"/>
                    </a:cubicBezTo>
                    <a:cubicBezTo>
                      <a:pt x="922" y="1202"/>
                      <a:pt x="922" y="1201"/>
                      <a:pt x="921" y="1200"/>
                    </a:cubicBezTo>
                    <a:cubicBezTo>
                      <a:pt x="920" y="1199"/>
                      <a:pt x="919" y="1198"/>
                      <a:pt x="919" y="1198"/>
                    </a:cubicBezTo>
                    <a:cubicBezTo>
                      <a:pt x="918" y="1198"/>
                      <a:pt x="916" y="1198"/>
                      <a:pt x="916" y="1199"/>
                    </a:cubicBezTo>
                    <a:cubicBezTo>
                      <a:pt x="915" y="1201"/>
                      <a:pt x="914" y="1203"/>
                      <a:pt x="913" y="1205"/>
                    </a:cubicBezTo>
                    <a:cubicBezTo>
                      <a:pt x="912" y="1207"/>
                      <a:pt x="910" y="1207"/>
                      <a:pt x="908" y="1205"/>
                    </a:cubicBezTo>
                    <a:cubicBezTo>
                      <a:pt x="906" y="1202"/>
                      <a:pt x="904" y="1200"/>
                      <a:pt x="904" y="1196"/>
                    </a:cubicBezTo>
                    <a:cubicBezTo>
                      <a:pt x="903" y="1190"/>
                      <a:pt x="900" y="1186"/>
                      <a:pt x="896" y="1182"/>
                    </a:cubicBezTo>
                    <a:cubicBezTo>
                      <a:pt x="893" y="1179"/>
                      <a:pt x="891" y="1176"/>
                      <a:pt x="888" y="1174"/>
                    </a:cubicBezTo>
                    <a:cubicBezTo>
                      <a:pt x="887" y="1172"/>
                      <a:pt x="885" y="1172"/>
                      <a:pt x="884" y="1170"/>
                    </a:cubicBezTo>
                    <a:cubicBezTo>
                      <a:pt x="881" y="1165"/>
                      <a:pt x="878" y="1159"/>
                      <a:pt x="875" y="1153"/>
                    </a:cubicBezTo>
                    <a:cubicBezTo>
                      <a:pt x="874" y="1152"/>
                      <a:pt x="874" y="1150"/>
                      <a:pt x="874" y="1148"/>
                    </a:cubicBezTo>
                    <a:cubicBezTo>
                      <a:pt x="875" y="1146"/>
                      <a:pt x="875" y="1144"/>
                      <a:pt x="876" y="1142"/>
                    </a:cubicBezTo>
                    <a:cubicBezTo>
                      <a:pt x="876" y="1141"/>
                      <a:pt x="877" y="1140"/>
                      <a:pt x="878" y="1140"/>
                    </a:cubicBezTo>
                    <a:cubicBezTo>
                      <a:pt x="881" y="1139"/>
                      <a:pt x="884" y="1139"/>
                      <a:pt x="888" y="1139"/>
                    </a:cubicBezTo>
                    <a:cubicBezTo>
                      <a:pt x="891" y="1139"/>
                      <a:pt x="894" y="1139"/>
                      <a:pt x="897" y="1140"/>
                    </a:cubicBezTo>
                    <a:cubicBezTo>
                      <a:pt x="899" y="1142"/>
                      <a:pt x="900" y="1145"/>
                      <a:pt x="902" y="1147"/>
                    </a:cubicBezTo>
                    <a:cubicBezTo>
                      <a:pt x="906" y="1153"/>
                      <a:pt x="910" y="1160"/>
                      <a:pt x="914" y="1167"/>
                    </a:cubicBezTo>
                    <a:cubicBezTo>
                      <a:pt x="916" y="1170"/>
                      <a:pt x="918" y="1171"/>
                      <a:pt x="922" y="1172"/>
                    </a:cubicBezTo>
                    <a:cubicBezTo>
                      <a:pt x="923" y="1173"/>
                      <a:pt x="925" y="1173"/>
                      <a:pt x="927" y="1174"/>
                    </a:cubicBezTo>
                    <a:cubicBezTo>
                      <a:pt x="930" y="1174"/>
                      <a:pt x="934" y="1176"/>
                      <a:pt x="936" y="1179"/>
                    </a:cubicBezTo>
                    <a:cubicBezTo>
                      <a:pt x="938" y="1181"/>
                      <a:pt x="941" y="1182"/>
                      <a:pt x="943" y="1184"/>
                    </a:cubicBezTo>
                    <a:cubicBezTo>
                      <a:pt x="949" y="1188"/>
                      <a:pt x="956" y="1189"/>
                      <a:pt x="963" y="1191"/>
                    </a:cubicBezTo>
                    <a:cubicBezTo>
                      <a:pt x="966" y="1192"/>
                      <a:pt x="968" y="1191"/>
                      <a:pt x="971" y="1190"/>
                    </a:cubicBezTo>
                    <a:cubicBezTo>
                      <a:pt x="975" y="1188"/>
                      <a:pt x="979" y="1186"/>
                      <a:pt x="983" y="1184"/>
                    </a:cubicBezTo>
                    <a:cubicBezTo>
                      <a:pt x="987" y="1182"/>
                      <a:pt x="992" y="1184"/>
                      <a:pt x="994" y="1188"/>
                    </a:cubicBezTo>
                    <a:cubicBezTo>
                      <a:pt x="995" y="1192"/>
                      <a:pt x="997" y="1195"/>
                      <a:pt x="998" y="1199"/>
                    </a:cubicBezTo>
                    <a:cubicBezTo>
                      <a:pt x="1000" y="1202"/>
                      <a:pt x="1002" y="1204"/>
                      <a:pt x="1006" y="1204"/>
                    </a:cubicBezTo>
                    <a:cubicBezTo>
                      <a:pt x="1021" y="1205"/>
                      <a:pt x="1036" y="1209"/>
                      <a:pt x="1052" y="1211"/>
                    </a:cubicBezTo>
                    <a:cubicBezTo>
                      <a:pt x="1057" y="1212"/>
                      <a:pt x="1062" y="1212"/>
                      <a:pt x="1068" y="1212"/>
                    </a:cubicBezTo>
                    <a:cubicBezTo>
                      <a:pt x="1077" y="1210"/>
                      <a:pt x="1086" y="1208"/>
                      <a:pt x="1096" y="1210"/>
                    </a:cubicBezTo>
                    <a:cubicBezTo>
                      <a:pt x="1098" y="1210"/>
                      <a:pt x="1100" y="1209"/>
                      <a:pt x="1102" y="1209"/>
                    </a:cubicBezTo>
                    <a:cubicBezTo>
                      <a:pt x="1109" y="1207"/>
                      <a:pt x="1115" y="1207"/>
                      <a:pt x="1122" y="1207"/>
                    </a:cubicBezTo>
                    <a:cubicBezTo>
                      <a:pt x="1124" y="1207"/>
                      <a:pt x="1126" y="1208"/>
                      <a:pt x="1127" y="1211"/>
                    </a:cubicBezTo>
                    <a:cubicBezTo>
                      <a:pt x="1128" y="1213"/>
                      <a:pt x="1129" y="1214"/>
                      <a:pt x="1131" y="1216"/>
                    </a:cubicBezTo>
                    <a:cubicBezTo>
                      <a:pt x="1134" y="1217"/>
                      <a:pt x="1136" y="1219"/>
                      <a:pt x="1136" y="1222"/>
                    </a:cubicBezTo>
                    <a:cubicBezTo>
                      <a:pt x="1138" y="1227"/>
                      <a:pt x="1141" y="1230"/>
                      <a:pt x="1146" y="1231"/>
                    </a:cubicBezTo>
                    <a:cubicBezTo>
                      <a:pt x="1150" y="1232"/>
                      <a:pt x="1153" y="1234"/>
                      <a:pt x="1156" y="1238"/>
                    </a:cubicBezTo>
                    <a:cubicBezTo>
                      <a:pt x="1160" y="1244"/>
                      <a:pt x="1166" y="1246"/>
                      <a:pt x="1173" y="1246"/>
                    </a:cubicBezTo>
                    <a:cubicBezTo>
                      <a:pt x="1174" y="1246"/>
                      <a:pt x="1176" y="1247"/>
                      <a:pt x="1177" y="1247"/>
                    </a:cubicBezTo>
                    <a:cubicBezTo>
                      <a:pt x="1177" y="1246"/>
                      <a:pt x="1177" y="1246"/>
                      <a:pt x="1177" y="1246"/>
                    </a:cubicBezTo>
                    <a:cubicBezTo>
                      <a:pt x="1178" y="1246"/>
                      <a:pt x="1178" y="1246"/>
                      <a:pt x="1178" y="1246"/>
                    </a:cubicBezTo>
                    <a:cubicBezTo>
                      <a:pt x="1178" y="1247"/>
                      <a:pt x="1178" y="1247"/>
                      <a:pt x="1178" y="1247"/>
                    </a:cubicBezTo>
                    <a:cubicBezTo>
                      <a:pt x="1177" y="1247"/>
                      <a:pt x="1177" y="1247"/>
                      <a:pt x="1177" y="1247"/>
                    </a:cubicBezTo>
                    <a:cubicBezTo>
                      <a:pt x="1174" y="1250"/>
                      <a:pt x="1171" y="1253"/>
                      <a:pt x="1166" y="1251"/>
                    </a:cubicBezTo>
                    <a:cubicBezTo>
                      <a:pt x="1166" y="1250"/>
                      <a:pt x="1164" y="1251"/>
                      <a:pt x="1164" y="1252"/>
                    </a:cubicBezTo>
                    <a:cubicBezTo>
                      <a:pt x="1163" y="1252"/>
                      <a:pt x="1163" y="1254"/>
                      <a:pt x="1164" y="1255"/>
                    </a:cubicBezTo>
                    <a:cubicBezTo>
                      <a:pt x="1169" y="1260"/>
                      <a:pt x="1174" y="1265"/>
                      <a:pt x="1179" y="1270"/>
                    </a:cubicBezTo>
                    <a:cubicBezTo>
                      <a:pt x="1188" y="1278"/>
                      <a:pt x="1192" y="1278"/>
                      <a:pt x="1203" y="1271"/>
                    </a:cubicBezTo>
                    <a:cubicBezTo>
                      <a:pt x="1207" y="1269"/>
                      <a:pt x="1210" y="1265"/>
                      <a:pt x="1211" y="1260"/>
                    </a:cubicBezTo>
                    <a:cubicBezTo>
                      <a:pt x="1211" y="1260"/>
                      <a:pt x="1210" y="1260"/>
                      <a:pt x="1210" y="1260"/>
                    </a:cubicBezTo>
                    <a:cubicBezTo>
                      <a:pt x="1210" y="1259"/>
                      <a:pt x="1210" y="1259"/>
                      <a:pt x="1210" y="1259"/>
                    </a:cubicBezTo>
                    <a:cubicBezTo>
                      <a:pt x="1211" y="1260"/>
                      <a:pt x="1211" y="1260"/>
                      <a:pt x="1211" y="1260"/>
                    </a:cubicBezTo>
                    <a:cubicBezTo>
                      <a:pt x="1211" y="1260"/>
                      <a:pt x="1211" y="1260"/>
                      <a:pt x="1211" y="1260"/>
                    </a:cubicBezTo>
                    <a:cubicBezTo>
                      <a:pt x="1211" y="1260"/>
                      <a:pt x="1212" y="1261"/>
                      <a:pt x="1212" y="1261"/>
                    </a:cubicBezTo>
                    <a:cubicBezTo>
                      <a:pt x="1214" y="1268"/>
                      <a:pt x="1217" y="1275"/>
                      <a:pt x="1217" y="1283"/>
                    </a:cubicBezTo>
                    <a:cubicBezTo>
                      <a:pt x="1216" y="1286"/>
                      <a:pt x="1216" y="1290"/>
                      <a:pt x="1217" y="1293"/>
                    </a:cubicBezTo>
                    <a:cubicBezTo>
                      <a:pt x="1220" y="1301"/>
                      <a:pt x="1221" y="1309"/>
                      <a:pt x="1223" y="1317"/>
                    </a:cubicBezTo>
                    <a:cubicBezTo>
                      <a:pt x="1225" y="1325"/>
                      <a:pt x="1230" y="1332"/>
                      <a:pt x="1230" y="1340"/>
                    </a:cubicBezTo>
                    <a:cubicBezTo>
                      <a:pt x="1230" y="1342"/>
                      <a:pt x="1232" y="1343"/>
                      <a:pt x="1232" y="1345"/>
                    </a:cubicBezTo>
                    <a:cubicBezTo>
                      <a:pt x="1235" y="1350"/>
                      <a:pt x="1237" y="1355"/>
                      <a:pt x="1241" y="1359"/>
                    </a:cubicBezTo>
                    <a:cubicBezTo>
                      <a:pt x="1244" y="1365"/>
                      <a:pt x="1247" y="1371"/>
                      <a:pt x="1249" y="1377"/>
                    </a:cubicBezTo>
                    <a:cubicBezTo>
                      <a:pt x="1250" y="1380"/>
                      <a:pt x="1251" y="1383"/>
                      <a:pt x="1252" y="1386"/>
                    </a:cubicBezTo>
                    <a:cubicBezTo>
                      <a:pt x="1254" y="1393"/>
                      <a:pt x="1257" y="1399"/>
                      <a:pt x="1261" y="1404"/>
                    </a:cubicBezTo>
                    <a:cubicBezTo>
                      <a:pt x="1264" y="1406"/>
                      <a:pt x="1267" y="1410"/>
                      <a:pt x="1268" y="1413"/>
                    </a:cubicBezTo>
                    <a:cubicBezTo>
                      <a:pt x="1271" y="1421"/>
                      <a:pt x="1275" y="1428"/>
                      <a:pt x="1276" y="1436"/>
                    </a:cubicBezTo>
                    <a:cubicBezTo>
                      <a:pt x="1277" y="1441"/>
                      <a:pt x="1279" y="1446"/>
                      <a:pt x="1282" y="1450"/>
                    </a:cubicBezTo>
                    <a:cubicBezTo>
                      <a:pt x="1284" y="1451"/>
                      <a:pt x="1285" y="1453"/>
                      <a:pt x="1287" y="1454"/>
                    </a:cubicBezTo>
                    <a:cubicBezTo>
                      <a:pt x="1291" y="1458"/>
                      <a:pt x="1297" y="1457"/>
                      <a:pt x="1300" y="1453"/>
                    </a:cubicBezTo>
                    <a:cubicBezTo>
                      <a:pt x="1301" y="1451"/>
                      <a:pt x="1302" y="1450"/>
                      <a:pt x="1303" y="1448"/>
                    </a:cubicBezTo>
                    <a:cubicBezTo>
                      <a:pt x="1304" y="1446"/>
                      <a:pt x="1306" y="1444"/>
                      <a:pt x="1308" y="1443"/>
                    </a:cubicBezTo>
                    <a:cubicBezTo>
                      <a:pt x="1312" y="1441"/>
                      <a:pt x="1313" y="1439"/>
                      <a:pt x="1314" y="1436"/>
                    </a:cubicBezTo>
                    <a:cubicBezTo>
                      <a:pt x="1316" y="1431"/>
                      <a:pt x="1318" y="1428"/>
                      <a:pt x="1323" y="1426"/>
                    </a:cubicBezTo>
                    <a:cubicBezTo>
                      <a:pt x="1325" y="1424"/>
                      <a:pt x="1326" y="1421"/>
                      <a:pt x="1326" y="1419"/>
                    </a:cubicBezTo>
                    <a:cubicBezTo>
                      <a:pt x="1325" y="1416"/>
                      <a:pt x="1325" y="1413"/>
                      <a:pt x="1324" y="1410"/>
                    </a:cubicBezTo>
                    <a:cubicBezTo>
                      <a:pt x="1324" y="1407"/>
                      <a:pt x="1324" y="1404"/>
                      <a:pt x="1325" y="1401"/>
                    </a:cubicBezTo>
                    <a:cubicBezTo>
                      <a:pt x="1326" y="1399"/>
                      <a:pt x="1327" y="1397"/>
                      <a:pt x="1328" y="1395"/>
                    </a:cubicBezTo>
                    <a:cubicBezTo>
                      <a:pt x="1330" y="1390"/>
                      <a:pt x="1330" y="1385"/>
                      <a:pt x="1328" y="1380"/>
                    </a:cubicBezTo>
                    <a:cubicBezTo>
                      <a:pt x="1327" y="1378"/>
                      <a:pt x="1327" y="1375"/>
                      <a:pt x="1327" y="1372"/>
                    </a:cubicBezTo>
                    <a:cubicBezTo>
                      <a:pt x="1326" y="1366"/>
                      <a:pt x="1326" y="1360"/>
                      <a:pt x="1327" y="1354"/>
                    </a:cubicBezTo>
                    <a:cubicBezTo>
                      <a:pt x="1327" y="1350"/>
                      <a:pt x="1329" y="1348"/>
                      <a:pt x="1333" y="1347"/>
                    </a:cubicBezTo>
                    <a:cubicBezTo>
                      <a:pt x="1334" y="1347"/>
                      <a:pt x="1336" y="1347"/>
                      <a:pt x="1337" y="1345"/>
                    </a:cubicBezTo>
                    <a:cubicBezTo>
                      <a:pt x="1340" y="1341"/>
                      <a:pt x="1344" y="1339"/>
                      <a:pt x="1349" y="1338"/>
                    </a:cubicBezTo>
                    <a:cubicBezTo>
                      <a:pt x="1351" y="1337"/>
                      <a:pt x="1352" y="1335"/>
                      <a:pt x="1353" y="1333"/>
                    </a:cubicBezTo>
                    <a:cubicBezTo>
                      <a:pt x="1354" y="1330"/>
                      <a:pt x="1354" y="1327"/>
                      <a:pt x="1357" y="1326"/>
                    </a:cubicBezTo>
                    <a:cubicBezTo>
                      <a:pt x="1364" y="1322"/>
                      <a:pt x="1368" y="1315"/>
                      <a:pt x="1374" y="1311"/>
                    </a:cubicBezTo>
                    <a:cubicBezTo>
                      <a:pt x="1377" y="1309"/>
                      <a:pt x="1379" y="1306"/>
                      <a:pt x="1381" y="1303"/>
                    </a:cubicBezTo>
                    <a:cubicBezTo>
                      <a:pt x="1383" y="1300"/>
                      <a:pt x="1385" y="1297"/>
                      <a:pt x="1388" y="1294"/>
                    </a:cubicBezTo>
                    <a:cubicBezTo>
                      <a:pt x="1389" y="1292"/>
                      <a:pt x="1392" y="1291"/>
                      <a:pt x="1394" y="1290"/>
                    </a:cubicBezTo>
                    <a:cubicBezTo>
                      <a:pt x="1403" y="1285"/>
                      <a:pt x="1410" y="1279"/>
                      <a:pt x="1410" y="1268"/>
                    </a:cubicBezTo>
                    <a:cubicBezTo>
                      <a:pt x="1410" y="1265"/>
                      <a:pt x="1412" y="1263"/>
                      <a:pt x="1415" y="1262"/>
                    </a:cubicBezTo>
                    <a:cubicBezTo>
                      <a:pt x="1419" y="1260"/>
                      <a:pt x="1423" y="1259"/>
                      <a:pt x="1427" y="1260"/>
                    </a:cubicBezTo>
                    <a:cubicBezTo>
                      <a:pt x="1438" y="1260"/>
                      <a:pt x="1447" y="1258"/>
                      <a:pt x="1456" y="1252"/>
                    </a:cubicBezTo>
                    <a:cubicBezTo>
                      <a:pt x="1459" y="1249"/>
                      <a:pt x="1464" y="1250"/>
                      <a:pt x="1467" y="1246"/>
                    </a:cubicBezTo>
                    <a:cubicBezTo>
                      <a:pt x="1467" y="1246"/>
                      <a:pt x="1470" y="1247"/>
                      <a:pt x="1470" y="1248"/>
                    </a:cubicBezTo>
                    <a:cubicBezTo>
                      <a:pt x="1471" y="1251"/>
                      <a:pt x="1472" y="1254"/>
                      <a:pt x="1473" y="1257"/>
                    </a:cubicBezTo>
                    <a:cubicBezTo>
                      <a:pt x="1476" y="1268"/>
                      <a:pt x="1482" y="1277"/>
                      <a:pt x="1493" y="1282"/>
                    </a:cubicBezTo>
                    <a:cubicBezTo>
                      <a:pt x="1494" y="1283"/>
                      <a:pt x="1496" y="1284"/>
                      <a:pt x="1497" y="1284"/>
                    </a:cubicBezTo>
                    <a:cubicBezTo>
                      <a:pt x="1500" y="1286"/>
                      <a:pt x="1500" y="1288"/>
                      <a:pt x="1499" y="1291"/>
                    </a:cubicBezTo>
                    <a:cubicBezTo>
                      <a:pt x="1498" y="1296"/>
                      <a:pt x="1499" y="1298"/>
                      <a:pt x="1504" y="1300"/>
                    </a:cubicBezTo>
                    <a:cubicBezTo>
                      <a:pt x="1507" y="1301"/>
                      <a:pt x="1510" y="1303"/>
                      <a:pt x="1511" y="1306"/>
                    </a:cubicBezTo>
                    <a:cubicBezTo>
                      <a:pt x="1511" y="1307"/>
                      <a:pt x="1512" y="1307"/>
                      <a:pt x="1512" y="1308"/>
                    </a:cubicBezTo>
                    <a:cubicBezTo>
                      <a:pt x="1515" y="1315"/>
                      <a:pt x="1517" y="1322"/>
                      <a:pt x="1515" y="1330"/>
                    </a:cubicBezTo>
                    <a:cubicBezTo>
                      <a:pt x="1514" y="1333"/>
                      <a:pt x="1514" y="1335"/>
                      <a:pt x="1514" y="1338"/>
                    </a:cubicBezTo>
                    <a:cubicBezTo>
                      <a:pt x="1514" y="1340"/>
                      <a:pt x="1518" y="1344"/>
                      <a:pt x="1520" y="1344"/>
                    </a:cubicBezTo>
                    <a:cubicBezTo>
                      <a:pt x="1526" y="1343"/>
                      <a:pt x="1532" y="1343"/>
                      <a:pt x="1537" y="1339"/>
                    </a:cubicBezTo>
                    <a:cubicBezTo>
                      <a:pt x="1541" y="1336"/>
                      <a:pt x="1545" y="1334"/>
                      <a:pt x="1550" y="1331"/>
                    </a:cubicBezTo>
                    <a:close/>
                    <a:moveTo>
                      <a:pt x="1835" y="1094"/>
                    </a:moveTo>
                    <a:cubicBezTo>
                      <a:pt x="1835" y="1094"/>
                      <a:pt x="1836" y="1094"/>
                      <a:pt x="1836" y="1095"/>
                    </a:cubicBezTo>
                    <a:cubicBezTo>
                      <a:pt x="1836" y="1095"/>
                      <a:pt x="1836" y="1096"/>
                      <a:pt x="1835" y="1097"/>
                    </a:cubicBezTo>
                    <a:cubicBezTo>
                      <a:pt x="1836" y="1097"/>
                      <a:pt x="1836" y="1097"/>
                      <a:pt x="1836" y="1097"/>
                    </a:cubicBezTo>
                    <a:cubicBezTo>
                      <a:pt x="1836" y="1098"/>
                      <a:pt x="1836" y="1098"/>
                      <a:pt x="1836" y="1098"/>
                    </a:cubicBezTo>
                    <a:cubicBezTo>
                      <a:pt x="1835" y="1097"/>
                      <a:pt x="1835" y="1097"/>
                      <a:pt x="1835" y="1097"/>
                    </a:cubicBezTo>
                    <a:cubicBezTo>
                      <a:pt x="1835" y="1097"/>
                      <a:pt x="1835" y="1097"/>
                      <a:pt x="1835" y="1097"/>
                    </a:cubicBezTo>
                    <a:cubicBezTo>
                      <a:pt x="1835" y="1097"/>
                      <a:pt x="1834" y="1096"/>
                      <a:pt x="1834" y="1096"/>
                    </a:cubicBezTo>
                    <a:cubicBezTo>
                      <a:pt x="1833" y="1095"/>
                      <a:pt x="1834" y="1094"/>
                      <a:pt x="1835" y="1094"/>
                    </a:cubicBezTo>
                    <a:close/>
                    <a:moveTo>
                      <a:pt x="1806" y="1058"/>
                    </a:moveTo>
                    <a:cubicBezTo>
                      <a:pt x="1807" y="1059"/>
                      <a:pt x="1807" y="1059"/>
                      <a:pt x="1807" y="1059"/>
                    </a:cubicBezTo>
                    <a:cubicBezTo>
                      <a:pt x="1807" y="1060"/>
                      <a:pt x="1807" y="1060"/>
                      <a:pt x="1806" y="1060"/>
                    </a:cubicBezTo>
                    <a:cubicBezTo>
                      <a:pt x="1806" y="1060"/>
                      <a:pt x="1805" y="1060"/>
                      <a:pt x="1805" y="1060"/>
                    </a:cubicBezTo>
                    <a:cubicBezTo>
                      <a:pt x="1805" y="1059"/>
                      <a:pt x="1805" y="1058"/>
                      <a:pt x="1806" y="1058"/>
                    </a:cubicBezTo>
                    <a:close/>
                    <a:moveTo>
                      <a:pt x="1790" y="1132"/>
                    </a:moveTo>
                    <a:cubicBezTo>
                      <a:pt x="1791" y="1132"/>
                      <a:pt x="1791" y="1133"/>
                      <a:pt x="1791" y="1133"/>
                    </a:cubicBezTo>
                    <a:cubicBezTo>
                      <a:pt x="1792" y="1134"/>
                      <a:pt x="1792" y="1135"/>
                      <a:pt x="1792" y="1136"/>
                    </a:cubicBezTo>
                    <a:cubicBezTo>
                      <a:pt x="1792" y="1136"/>
                      <a:pt x="1791" y="1136"/>
                      <a:pt x="1791" y="1137"/>
                    </a:cubicBezTo>
                    <a:cubicBezTo>
                      <a:pt x="1790" y="1135"/>
                      <a:pt x="1790" y="1134"/>
                      <a:pt x="1789" y="1133"/>
                    </a:cubicBezTo>
                    <a:cubicBezTo>
                      <a:pt x="1789" y="1133"/>
                      <a:pt x="1790" y="1132"/>
                      <a:pt x="1790" y="1132"/>
                    </a:cubicBezTo>
                    <a:close/>
                    <a:moveTo>
                      <a:pt x="1933" y="816"/>
                    </a:moveTo>
                    <a:cubicBezTo>
                      <a:pt x="1935" y="816"/>
                      <a:pt x="1937" y="817"/>
                      <a:pt x="1937" y="818"/>
                    </a:cubicBezTo>
                    <a:cubicBezTo>
                      <a:pt x="1937" y="820"/>
                      <a:pt x="1937" y="821"/>
                      <a:pt x="1938" y="823"/>
                    </a:cubicBezTo>
                    <a:cubicBezTo>
                      <a:pt x="1937" y="824"/>
                      <a:pt x="1937" y="826"/>
                      <a:pt x="1936" y="827"/>
                    </a:cubicBezTo>
                    <a:cubicBezTo>
                      <a:pt x="1936" y="828"/>
                      <a:pt x="1934" y="828"/>
                      <a:pt x="1933" y="827"/>
                    </a:cubicBezTo>
                    <a:cubicBezTo>
                      <a:pt x="1932" y="825"/>
                      <a:pt x="1931" y="823"/>
                      <a:pt x="1930" y="820"/>
                    </a:cubicBezTo>
                    <a:cubicBezTo>
                      <a:pt x="1929" y="819"/>
                      <a:pt x="1932" y="816"/>
                      <a:pt x="1933" y="816"/>
                    </a:cubicBezTo>
                    <a:close/>
                    <a:moveTo>
                      <a:pt x="2226" y="198"/>
                    </a:moveTo>
                    <a:cubicBezTo>
                      <a:pt x="2229" y="198"/>
                      <a:pt x="2231" y="197"/>
                      <a:pt x="2233" y="197"/>
                    </a:cubicBezTo>
                    <a:cubicBezTo>
                      <a:pt x="2233" y="197"/>
                      <a:pt x="2234" y="197"/>
                      <a:pt x="2234" y="198"/>
                    </a:cubicBezTo>
                    <a:cubicBezTo>
                      <a:pt x="2234" y="198"/>
                      <a:pt x="2234" y="199"/>
                      <a:pt x="2234" y="200"/>
                    </a:cubicBezTo>
                    <a:cubicBezTo>
                      <a:pt x="2232" y="201"/>
                      <a:pt x="2231" y="202"/>
                      <a:pt x="2229" y="203"/>
                    </a:cubicBezTo>
                    <a:cubicBezTo>
                      <a:pt x="2228" y="203"/>
                      <a:pt x="2226" y="202"/>
                      <a:pt x="2225" y="201"/>
                    </a:cubicBezTo>
                    <a:cubicBezTo>
                      <a:pt x="2225" y="199"/>
                      <a:pt x="2225" y="199"/>
                      <a:pt x="2226" y="198"/>
                    </a:cubicBezTo>
                    <a:close/>
                    <a:moveTo>
                      <a:pt x="1949" y="102"/>
                    </a:moveTo>
                    <a:cubicBezTo>
                      <a:pt x="1949" y="102"/>
                      <a:pt x="1949" y="102"/>
                      <a:pt x="1949" y="102"/>
                    </a:cubicBezTo>
                    <a:cubicBezTo>
                      <a:pt x="1950" y="102"/>
                      <a:pt x="1951" y="102"/>
                      <a:pt x="1952" y="103"/>
                    </a:cubicBezTo>
                    <a:cubicBezTo>
                      <a:pt x="1952" y="104"/>
                      <a:pt x="1951" y="104"/>
                      <a:pt x="1950" y="104"/>
                    </a:cubicBezTo>
                    <a:cubicBezTo>
                      <a:pt x="1950" y="103"/>
                      <a:pt x="1949" y="103"/>
                      <a:pt x="1949" y="102"/>
                    </a:cubicBezTo>
                    <a:cubicBezTo>
                      <a:pt x="1949" y="102"/>
                      <a:pt x="1948" y="102"/>
                      <a:pt x="1948" y="102"/>
                    </a:cubicBezTo>
                    <a:cubicBezTo>
                      <a:pt x="1948" y="102"/>
                      <a:pt x="1948" y="102"/>
                      <a:pt x="1947" y="101"/>
                    </a:cubicBezTo>
                    <a:cubicBezTo>
                      <a:pt x="1948" y="101"/>
                      <a:pt x="1948" y="101"/>
                      <a:pt x="1949" y="102"/>
                    </a:cubicBezTo>
                    <a:close/>
                    <a:moveTo>
                      <a:pt x="1799" y="621"/>
                    </a:moveTo>
                    <a:cubicBezTo>
                      <a:pt x="1800" y="620"/>
                      <a:pt x="1800" y="620"/>
                      <a:pt x="1800" y="620"/>
                    </a:cubicBezTo>
                    <a:cubicBezTo>
                      <a:pt x="1801" y="620"/>
                      <a:pt x="1801" y="620"/>
                      <a:pt x="1802" y="619"/>
                    </a:cubicBezTo>
                    <a:cubicBezTo>
                      <a:pt x="1802" y="620"/>
                      <a:pt x="1802" y="620"/>
                      <a:pt x="1802" y="620"/>
                    </a:cubicBezTo>
                    <a:cubicBezTo>
                      <a:pt x="1802" y="620"/>
                      <a:pt x="1801" y="620"/>
                      <a:pt x="1800" y="620"/>
                    </a:cubicBezTo>
                    <a:cubicBezTo>
                      <a:pt x="1800" y="621"/>
                      <a:pt x="1800" y="621"/>
                      <a:pt x="1800" y="621"/>
                    </a:cubicBezTo>
                    <a:cubicBezTo>
                      <a:pt x="1799" y="621"/>
                      <a:pt x="1799" y="621"/>
                      <a:pt x="1799" y="621"/>
                    </a:cubicBezTo>
                    <a:close/>
                    <a:moveTo>
                      <a:pt x="1733" y="1137"/>
                    </a:moveTo>
                    <a:cubicBezTo>
                      <a:pt x="1733" y="1137"/>
                      <a:pt x="1733" y="1137"/>
                      <a:pt x="1734" y="1138"/>
                    </a:cubicBezTo>
                    <a:cubicBezTo>
                      <a:pt x="1736" y="1137"/>
                      <a:pt x="1738" y="1137"/>
                      <a:pt x="1740" y="1135"/>
                    </a:cubicBezTo>
                    <a:cubicBezTo>
                      <a:pt x="1741" y="1134"/>
                      <a:pt x="1742" y="1135"/>
                      <a:pt x="1742" y="1136"/>
                    </a:cubicBezTo>
                    <a:cubicBezTo>
                      <a:pt x="1742" y="1137"/>
                      <a:pt x="1741" y="1138"/>
                      <a:pt x="1740" y="1139"/>
                    </a:cubicBezTo>
                    <a:cubicBezTo>
                      <a:pt x="1738" y="1140"/>
                      <a:pt x="1735" y="1140"/>
                      <a:pt x="1734" y="1138"/>
                    </a:cubicBezTo>
                    <a:cubicBezTo>
                      <a:pt x="1733" y="1138"/>
                      <a:pt x="1733" y="1138"/>
                      <a:pt x="1733" y="1138"/>
                    </a:cubicBezTo>
                    <a:cubicBezTo>
                      <a:pt x="1733" y="1137"/>
                      <a:pt x="1733" y="1137"/>
                      <a:pt x="1733" y="1137"/>
                    </a:cubicBezTo>
                    <a:cubicBezTo>
                      <a:pt x="1733" y="1137"/>
                      <a:pt x="1733" y="1137"/>
                      <a:pt x="1733" y="1137"/>
                    </a:cubicBezTo>
                    <a:close/>
                    <a:moveTo>
                      <a:pt x="1726" y="72"/>
                    </a:moveTo>
                    <a:cubicBezTo>
                      <a:pt x="1726" y="71"/>
                      <a:pt x="1726" y="71"/>
                      <a:pt x="1726" y="71"/>
                    </a:cubicBezTo>
                    <a:cubicBezTo>
                      <a:pt x="1727" y="72"/>
                      <a:pt x="1727" y="72"/>
                      <a:pt x="1727" y="72"/>
                    </a:cubicBezTo>
                    <a:cubicBezTo>
                      <a:pt x="1727" y="72"/>
                      <a:pt x="1727" y="72"/>
                      <a:pt x="1727" y="73"/>
                    </a:cubicBezTo>
                    <a:cubicBezTo>
                      <a:pt x="1730" y="73"/>
                      <a:pt x="1731" y="75"/>
                      <a:pt x="1730" y="78"/>
                    </a:cubicBezTo>
                    <a:cubicBezTo>
                      <a:pt x="1730" y="80"/>
                      <a:pt x="1729" y="82"/>
                      <a:pt x="1728" y="84"/>
                    </a:cubicBezTo>
                    <a:cubicBezTo>
                      <a:pt x="1728" y="84"/>
                      <a:pt x="1727" y="84"/>
                      <a:pt x="1726" y="84"/>
                    </a:cubicBezTo>
                    <a:cubicBezTo>
                      <a:pt x="1726" y="84"/>
                      <a:pt x="1725" y="83"/>
                      <a:pt x="1726" y="83"/>
                    </a:cubicBezTo>
                    <a:cubicBezTo>
                      <a:pt x="1726" y="79"/>
                      <a:pt x="1726" y="76"/>
                      <a:pt x="1727" y="73"/>
                    </a:cubicBezTo>
                    <a:cubicBezTo>
                      <a:pt x="1727" y="73"/>
                      <a:pt x="1727" y="72"/>
                      <a:pt x="1726" y="72"/>
                    </a:cubicBezTo>
                    <a:close/>
                    <a:moveTo>
                      <a:pt x="1712" y="759"/>
                    </a:moveTo>
                    <a:cubicBezTo>
                      <a:pt x="1712" y="759"/>
                      <a:pt x="1711" y="759"/>
                      <a:pt x="1711" y="759"/>
                    </a:cubicBezTo>
                    <a:cubicBezTo>
                      <a:pt x="1711" y="758"/>
                      <a:pt x="1711" y="757"/>
                      <a:pt x="1712" y="756"/>
                    </a:cubicBezTo>
                    <a:cubicBezTo>
                      <a:pt x="1712" y="756"/>
                      <a:pt x="1713" y="757"/>
                      <a:pt x="1713" y="757"/>
                    </a:cubicBezTo>
                    <a:cubicBezTo>
                      <a:pt x="1712" y="758"/>
                      <a:pt x="1712" y="759"/>
                      <a:pt x="1712" y="759"/>
                    </a:cubicBezTo>
                    <a:close/>
                    <a:moveTo>
                      <a:pt x="1713" y="63"/>
                    </a:moveTo>
                    <a:cubicBezTo>
                      <a:pt x="1714" y="63"/>
                      <a:pt x="1715" y="64"/>
                      <a:pt x="1716" y="64"/>
                    </a:cubicBezTo>
                    <a:cubicBezTo>
                      <a:pt x="1715" y="65"/>
                      <a:pt x="1715" y="65"/>
                      <a:pt x="1715" y="65"/>
                    </a:cubicBezTo>
                    <a:cubicBezTo>
                      <a:pt x="1714" y="67"/>
                      <a:pt x="1713" y="68"/>
                      <a:pt x="1711" y="69"/>
                    </a:cubicBezTo>
                    <a:cubicBezTo>
                      <a:pt x="1711" y="69"/>
                      <a:pt x="1710" y="69"/>
                      <a:pt x="1710" y="69"/>
                    </a:cubicBezTo>
                    <a:cubicBezTo>
                      <a:pt x="1709" y="69"/>
                      <a:pt x="1708" y="69"/>
                      <a:pt x="1708" y="68"/>
                    </a:cubicBezTo>
                    <a:cubicBezTo>
                      <a:pt x="1707" y="65"/>
                      <a:pt x="1709" y="63"/>
                      <a:pt x="1713" y="63"/>
                    </a:cubicBezTo>
                    <a:close/>
                    <a:moveTo>
                      <a:pt x="1658" y="122"/>
                    </a:moveTo>
                    <a:cubicBezTo>
                      <a:pt x="1660" y="122"/>
                      <a:pt x="1662" y="123"/>
                      <a:pt x="1664" y="123"/>
                    </a:cubicBezTo>
                    <a:cubicBezTo>
                      <a:pt x="1664" y="123"/>
                      <a:pt x="1664" y="124"/>
                      <a:pt x="1665" y="124"/>
                    </a:cubicBezTo>
                    <a:cubicBezTo>
                      <a:pt x="1664" y="125"/>
                      <a:pt x="1664" y="126"/>
                      <a:pt x="1663" y="127"/>
                    </a:cubicBezTo>
                    <a:cubicBezTo>
                      <a:pt x="1660" y="128"/>
                      <a:pt x="1658" y="127"/>
                      <a:pt x="1656" y="124"/>
                    </a:cubicBezTo>
                    <a:cubicBezTo>
                      <a:pt x="1656" y="123"/>
                      <a:pt x="1657" y="122"/>
                      <a:pt x="1658" y="122"/>
                    </a:cubicBezTo>
                    <a:close/>
                    <a:moveTo>
                      <a:pt x="1653" y="1385"/>
                    </a:moveTo>
                    <a:cubicBezTo>
                      <a:pt x="1653" y="1386"/>
                      <a:pt x="1654" y="1386"/>
                      <a:pt x="1654" y="1386"/>
                    </a:cubicBezTo>
                    <a:cubicBezTo>
                      <a:pt x="1653" y="1387"/>
                      <a:pt x="1652" y="1387"/>
                      <a:pt x="1652" y="1385"/>
                    </a:cubicBezTo>
                    <a:cubicBezTo>
                      <a:pt x="1652" y="1385"/>
                      <a:pt x="1653" y="1385"/>
                      <a:pt x="1653" y="1385"/>
                    </a:cubicBezTo>
                    <a:close/>
                    <a:moveTo>
                      <a:pt x="1313" y="52"/>
                    </a:moveTo>
                    <a:cubicBezTo>
                      <a:pt x="1313" y="52"/>
                      <a:pt x="1314" y="52"/>
                      <a:pt x="1314" y="53"/>
                    </a:cubicBezTo>
                    <a:cubicBezTo>
                      <a:pt x="1314" y="53"/>
                      <a:pt x="1313" y="52"/>
                      <a:pt x="1313" y="52"/>
                    </a:cubicBezTo>
                    <a:cubicBezTo>
                      <a:pt x="1312" y="51"/>
                      <a:pt x="1312" y="51"/>
                      <a:pt x="1312" y="51"/>
                    </a:cubicBezTo>
                    <a:lnTo>
                      <a:pt x="1313" y="52"/>
                    </a:lnTo>
                    <a:close/>
                    <a:moveTo>
                      <a:pt x="347" y="550"/>
                    </a:moveTo>
                    <a:cubicBezTo>
                      <a:pt x="347" y="550"/>
                      <a:pt x="347" y="550"/>
                      <a:pt x="347" y="550"/>
                    </a:cubicBezTo>
                    <a:cubicBezTo>
                      <a:pt x="348" y="550"/>
                      <a:pt x="348" y="550"/>
                      <a:pt x="348" y="550"/>
                    </a:cubicBezTo>
                    <a:lnTo>
                      <a:pt x="347" y="550"/>
                    </a:lnTo>
                    <a:close/>
                    <a:moveTo>
                      <a:pt x="390" y="651"/>
                    </a:moveTo>
                    <a:cubicBezTo>
                      <a:pt x="390" y="654"/>
                      <a:pt x="388" y="656"/>
                      <a:pt x="385" y="657"/>
                    </a:cubicBezTo>
                    <a:cubicBezTo>
                      <a:pt x="382" y="657"/>
                      <a:pt x="380" y="657"/>
                      <a:pt x="377" y="657"/>
                    </a:cubicBezTo>
                    <a:cubicBezTo>
                      <a:pt x="377" y="657"/>
                      <a:pt x="377" y="657"/>
                      <a:pt x="377" y="657"/>
                    </a:cubicBezTo>
                    <a:cubicBezTo>
                      <a:pt x="377" y="658"/>
                      <a:pt x="377" y="658"/>
                      <a:pt x="377" y="658"/>
                    </a:cubicBezTo>
                    <a:cubicBezTo>
                      <a:pt x="377" y="658"/>
                      <a:pt x="377" y="657"/>
                      <a:pt x="377" y="657"/>
                    </a:cubicBezTo>
                    <a:cubicBezTo>
                      <a:pt x="377" y="657"/>
                      <a:pt x="377" y="657"/>
                      <a:pt x="377" y="657"/>
                    </a:cubicBezTo>
                    <a:cubicBezTo>
                      <a:pt x="377" y="653"/>
                      <a:pt x="377" y="650"/>
                      <a:pt x="382" y="648"/>
                    </a:cubicBezTo>
                    <a:cubicBezTo>
                      <a:pt x="383" y="648"/>
                      <a:pt x="383" y="646"/>
                      <a:pt x="384" y="644"/>
                    </a:cubicBezTo>
                    <a:cubicBezTo>
                      <a:pt x="385" y="642"/>
                      <a:pt x="387" y="641"/>
                      <a:pt x="388" y="642"/>
                    </a:cubicBezTo>
                    <a:cubicBezTo>
                      <a:pt x="389" y="644"/>
                      <a:pt x="390" y="645"/>
                      <a:pt x="390" y="646"/>
                    </a:cubicBezTo>
                    <a:cubicBezTo>
                      <a:pt x="390" y="648"/>
                      <a:pt x="390" y="650"/>
                      <a:pt x="390" y="651"/>
                    </a:cubicBezTo>
                    <a:close/>
                    <a:moveTo>
                      <a:pt x="400" y="660"/>
                    </a:moveTo>
                    <a:cubicBezTo>
                      <a:pt x="400" y="660"/>
                      <a:pt x="400" y="660"/>
                      <a:pt x="400" y="661"/>
                    </a:cubicBezTo>
                    <a:cubicBezTo>
                      <a:pt x="400" y="661"/>
                      <a:pt x="400" y="661"/>
                      <a:pt x="400" y="662"/>
                    </a:cubicBezTo>
                    <a:cubicBezTo>
                      <a:pt x="400" y="662"/>
                      <a:pt x="399" y="662"/>
                      <a:pt x="399" y="663"/>
                    </a:cubicBezTo>
                    <a:cubicBezTo>
                      <a:pt x="400" y="662"/>
                      <a:pt x="400" y="661"/>
                      <a:pt x="400" y="660"/>
                    </a:cubicBezTo>
                    <a:cubicBezTo>
                      <a:pt x="400" y="660"/>
                      <a:pt x="400" y="660"/>
                      <a:pt x="400" y="660"/>
                    </a:cubicBezTo>
                    <a:cubicBezTo>
                      <a:pt x="400" y="659"/>
                      <a:pt x="400" y="658"/>
                      <a:pt x="402" y="657"/>
                    </a:cubicBezTo>
                    <a:cubicBezTo>
                      <a:pt x="402" y="657"/>
                      <a:pt x="402" y="658"/>
                      <a:pt x="402" y="658"/>
                    </a:cubicBezTo>
                    <a:cubicBezTo>
                      <a:pt x="402" y="659"/>
                      <a:pt x="401" y="659"/>
                      <a:pt x="400" y="660"/>
                    </a:cubicBezTo>
                    <a:close/>
                    <a:moveTo>
                      <a:pt x="427" y="635"/>
                    </a:moveTo>
                    <a:cubicBezTo>
                      <a:pt x="428" y="635"/>
                      <a:pt x="428" y="635"/>
                      <a:pt x="429" y="635"/>
                    </a:cubicBezTo>
                    <a:cubicBezTo>
                      <a:pt x="430" y="635"/>
                      <a:pt x="431" y="636"/>
                      <a:pt x="432" y="636"/>
                    </a:cubicBezTo>
                    <a:cubicBezTo>
                      <a:pt x="432" y="636"/>
                      <a:pt x="432" y="637"/>
                      <a:pt x="432" y="637"/>
                    </a:cubicBezTo>
                    <a:cubicBezTo>
                      <a:pt x="431" y="637"/>
                      <a:pt x="430" y="638"/>
                      <a:pt x="429" y="637"/>
                    </a:cubicBezTo>
                    <a:cubicBezTo>
                      <a:pt x="427" y="637"/>
                      <a:pt x="427" y="636"/>
                      <a:pt x="427" y="635"/>
                    </a:cubicBezTo>
                    <a:close/>
                    <a:moveTo>
                      <a:pt x="453" y="387"/>
                    </a:moveTo>
                    <a:cubicBezTo>
                      <a:pt x="453" y="388"/>
                      <a:pt x="451" y="388"/>
                      <a:pt x="450" y="388"/>
                    </a:cubicBezTo>
                    <a:cubicBezTo>
                      <a:pt x="450" y="388"/>
                      <a:pt x="449" y="388"/>
                      <a:pt x="449" y="388"/>
                    </a:cubicBezTo>
                    <a:cubicBezTo>
                      <a:pt x="448" y="387"/>
                      <a:pt x="448" y="386"/>
                      <a:pt x="448" y="386"/>
                    </a:cubicBezTo>
                    <a:cubicBezTo>
                      <a:pt x="448" y="385"/>
                      <a:pt x="449" y="384"/>
                      <a:pt x="450" y="384"/>
                    </a:cubicBezTo>
                    <a:cubicBezTo>
                      <a:pt x="452" y="385"/>
                      <a:pt x="454" y="387"/>
                      <a:pt x="453" y="387"/>
                    </a:cubicBezTo>
                    <a:close/>
                    <a:moveTo>
                      <a:pt x="470" y="377"/>
                    </a:moveTo>
                    <a:cubicBezTo>
                      <a:pt x="470" y="377"/>
                      <a:pt x="470" y="377"/>
                      <a:pt x="470" y="377"/>
                    </a:cubicBezTo>
                    <a:cubicBezTo>
                      <a:pt x="469" y="378"/>
                      <a:pt x="469" y="379"/>
                      <a:pt x="468" y="379"/>
                    </a:cubicBezTo>
                    <a:cubicBezTo>
                      <a:pt x="468" y="379"/>
                      <a:pt x="467" y="378"/>
                      <a:pt x="468" y="378"/>
                    </a:cubicBezTo>
                    <a:cubicBezTo>
                      <a:pt x="468" y="378"/>
                      <a:pt x="469" y="378"/>
                      <a:pt x="470" y="377"/>
                    </a:cubicBezTo>
                    <a:cubicBezTo>
                      <a:pt x="470" y="377"/>
                      <a:pt x="470" y="377"/>
                      <a:pt x="470" y="377"/>
                    </a:cubicBezTo>
                    <a:cubicBezTo>
                      <a:pt x="470" y="376"/>
                      <a:pt x="470" y="376"/>
                      <a:pt x="470" y="376"/>
                    </a:cubicBezTo>
                    <a:lnTo>
                      <a:pt x="470" y="377"/>
                    </a:lnTo>
                    <a:close/>
                    <a:moveTo>
                      <a:pt x="493" y="369"/>
                    </a:moveTo>
                    <a:cubicBezTo>
                      <a:pt x="493" y="369"/>
                      <a:pt x="493" y="370"/>
                      <a:pt x="493" y="370"/>
                    </a:cubicBezTo>
                    <a:cubicBezTo>
                      <a:pt x="493" y="370"/>
                      <a:pt x="493" y="371"/>
                      <a:pt x="492" y="371"/>
                    </a:cubicBezTo>
                    <a:cubicBezTo>
                      <a:pt x="492" y="373"/>
                      <a:pt x="492" y="375"/>
                      <a:pt x="492" y="377"/>
                    </a:cubicBezTo>
                    <a:cubicBezTo>
                      <a:pt x="492" y="378"/>
                      <a:pt x="492" y="378"/>
                      <a:pt x="492" y="378"/>
                    </a:cubicBezTo>
                    <a:cubicBezTo>
                      <a:pt x="491" y="378"/>
                      <a:pt x="491" y="378"/>
                      <a:pt x="491" y="377"/>
                    </a:cubicBezTo>
                    <a:cubicBezTo>
                      <a:pt x="491" y="375"/>
                      <a:pt x="491" y="373"/>
                      <a:pt x="492" y="371"/>
                    </a:cubicBezTo>
                    <a:cubicBezTo>
                      <a:pt x="492" y="370"/>
                      <a:pt x="492" y="370"/>
                      <a:pt x="492" y="369"/>
                    </a:cubicBezTo>
                    <a:cubicBezTo>
                      <a:pt x="493" y="369"/>
                      <a:pt x="493" y="369"/>
                      <a:pt x="493" y="369"/>
                    </a:cubicBezTo>
                    <a:cubicBezTo>
                      <a:pt x="493" y="369"/>
                      <a:pt x="493" y="369"/>
                      <a:pt x="494" y="369"/>
                    </a:cubicBezTo>
                    <a:cubicBezTo>
                      <a:pt x="494" y="369"/>
                      <a:pt x="494" y="369"/>
                      <a:pt x="493" y="369"/>
                    </a:cubicBezTo>
                    <a:close/>
                    <a:moveTo>
                      <a:pt x="521" y="585"/>
                    </a:moveTo>
                    <a:cubicBezTo>
                      <a:pt x="521" y="584"/>
                      <a:pt x="521" y="584"/>
                      <a:pt x="521" y="584"/>
                    </a:cubicBezTo>
                    <a:cubicBezTo>
                      <a:pt x="522" y="585"/>
                      <a:pt x="522" y="585"/>
                      <a:pt x="522" y="585"/>
                    </a:cubicBezTo>
                    <a:lnTo>
                      <a:pt x="521" y="585"/>
                    </a:lnTo>
                    <a:close/>
                    <a:moveTo>
                      <a:pt x="523" y="410"/>
                    </a:moveTo>
                    <a:cubicBezTo>
                      <a:pt x="524" y="409"/>
                      <a:pt x="525" y="408"/>
                      <a:pt x="526" y="407"/>
                    </a:cubicBezTo>
                    <a:cubicBezTo>
                      <a:pt x="526" y="406"/>
                      <a:pt x="526" y="406"/>
                      <a:pt x="526" y="406"/>
                    </a:cubicBezTo>
                    <a:cubicBezTo>
                      <a:pt x="527" y="405"/>
                      <a:pt x="527" y="405"/>
                      <a:pt x="527" y="405"/>
                    </a:cubicBezTo>
                    <a:cubicBezTo>
                      <a:pt x="526" y="406"/>
                      <a:pt x="526" y="406"/>
                      <a:pt x="526" y="406"/>
                    </a:cubicBezTo>
                    <a:cubicBezTo>
                      <a:pt x="526" y="407"/>
                      <a:pt x="526" y="407"/>
                      <a:pt x="526" y="407"/>
                    </a:cubicBezTo>
                    <a:cubicBezTo>
                      <a:pt x="526" y="408"/>
                      <a:pt x="527" y="409"/>
                      <a:pt x="527" y="411"/>
                    </a:cubicBezTo>
                    <a:cubicBezTo>
                      <a:pt x="527" y="411"/>
                      <a:pt x="526" y="412"/>
                      <a:pt x="525" y="413"/>
                    </a:cubicBezTo>
                    <a:cubicBezTo>
                      <a:pt x="525" y="413"/>
                      <a:pt x="524" y="413"/>
                      <a:pt x="524" y="413"/>
                    </a:cubicBezTo>
                    <a:cubicBezTo>
                      <a:pt x="524" y="412"/>
                      <a:pt x="523" y="411"/>
                      <a:pt x="523" y="410"/>
                    </a:cubicBezTo>
                    <a:close/>
                    <a:moveTo>
                      <a:pt x="529" y="561"/>
                    </a:moveTo>
                    <a:cubicBezTo>
                      <a:pt x="529" y="561"/>
                      <a:pt x="528" y="561"/>
                      <a:pt x="528" y="561"/>
                    </a:cubicBezTo>
                    <a:cubicBezTo>
                      <a:pt x="526" y="560"/>
                      <a:pt x="525" y="561"/>
                      <a:pt x="524" y="558"/>
                    </a:cubicBezTo>
                    <a:cubicBezTo>
                      <a:pt x="524" y="558"/>
                      <a:pt x="525" y="558"/>
                      <a:pt x="526" y="558"/>
                    </a:cubicBezTo>
                    <a:cubicBezTo>
                      <a:pt x="527" y="558"/>
                      <a:pt x="528" y="559"/>
                      <a:pt x="528" y="559"/>
                    </a:cubicBezTo>
                    <a:cubicBezTo>
                      <a:pt x="529" y="559"/>
                      <a:pt x="530" y="559"/>
                      <a:pt x="530" y="560"/>
                    </a:cubicBezTo>
                    <a:cubicBezTo>
                      <a:pt x="530" y="560"/>
                      <a:pt x="530" y="561"/>
                      <a:pt x="531" y="561"/>
                    </a:cubicBezTo>
                    <a:cubicBezTo>
                      <a:pt x="530" y="561"/>
                      <a:pt x="530" y="561"/>
                      <a:pt x="529" y="561"/>
                    </a:cubicBezTo>
                    <a:close/>
                    <a:moveTo>
                      <a:pt x="537" y="525"/>
                    </a:moveTo>
                    <a:cubicBezTo>
                      <a:pt x="537" y="526"/>
                      <a:pt x="535" y="527"/>
                      <a:pt x="535" y="527"/>
                    </a:cubicBezTo>
                    <a:cubicBezTo>
                      <a:pt x="534" y="526"/>
                      <a:pt x="532" y="525"/>
                      <a:pt x="532" y="523"/>
                    </a:cubicBezTo>
                    <a:cubicBezTo>
                      <a:pt x="531" y="523"/>
                      <a:pt x="532" y="522"/>
                      <a:pt x="533" y="521"/>
                    </a:cubicBezTo>
                    <a:cubicBezTo>
                      <a:pt x="535" y="521"/>
                      <a:pt x="537" y="522"/>
                      <a:pt x="538" y="524"/>
                    </a:cubicBezTo>
                    <a:cubicBezTo>
                      <a:pt x="538" y="524"/>
                      <a:pt x="538" y="525"/>
                      <a:pt x="537" y="525"/>
                    </a:cubicBezTo>
                    <a:close/>
                    <a:moveTo>
                      <a:pt x="554" y="573"/>
                    </a:moveTo>
                    <a:cubicBezTo>
                      <a:pt x="553" y="574"/>
                      <a:pt x="553" y="574"/>
                      <a:pt x="553" y="574"/>
                    </a:cubicBezTo>
                    <a:cubicBezTo>
                      <a:pt x="552" y="573"/>
                      <a:pt x="552" y="573"/>
                      <a:pt x="552" y="573"/>
                    </a:cubicBezTo>
                    <a:lnTo>
                      <a:pt x="554" y="573"/>
                    </a:lnTo>
                    <a:close/>
                    <a:moveTo>
                      <a:pt x="558" y="587"/>
                    </a:moveTo>
                    <a:cubicBezTo>
                      <a:pt x="557" y="588"/>
                      <a:pt x="556" y="589"/>
                      <a:pt x="557" y="591"/>
                    </a:cubicBezTo>
                    <a:cubicBezTo>
                      <a:pt x="558" y="592"/>
                      <a:pt x="559" y="594"/>
                      <a:pt x="556" y="595"/>
                    </a:cubicBezTo>
                    <a:cubicBezTo>
                      <a:pt x="555" y="595"/>
                      <a:pt x="553" y="594"/>
                      <a:pt x="552" y="594"/>
                    </a:cubicBezTo>
                    <a:cubicBezTo>
                      <a:pt x="550" y="593"/>
                      <a:pt x="550" y="590"/>
                      <a:pt x="551" y="588"/>
                    </a:cubicBezTo>
                    <a:cubicBezTo>
                      <a:pt x="553" y="586"/>
                      <a:pt x="555" y="584"/>
                      <a:pt x="557" y="583"/>
                    </a:cubicBezTo>
                    <a:cubicBezTo>
                      <a:pt x="558" y="582"/>
                      <a:pt x="558" y="583"/>
                      <a:pt x="559" y="583"/>
                    </a:cubicBezTo>
                    <a:cubicBezTo>
                      <a:pt x="559" y="583"/>
                      <a:pt x="559" y="583"/>
                      <a:pt x="560" y="584"/>
                    </a:cubicBezTo>
                    <a:cubicBezTo>
                      <a:pt x="559" y="585"/>
                      <a:pt x="559" y="586"/>
                      <a:pt x="558" y="587"/>
                    </a:cubicBezTo>
                    <a:close/>
                    <a:moveTo>
                      <a:pt x="563" y="547"/>
                    </a:moveTo>
                    <a:cubicBezTo>
                      <a:pt x="563" y="547"/>
                      <a:pt x="563" y="546"/>
                      <a:pt x="563" y="546"/>
                    </a:cubicBezTo>
                    <a:cubicBezTo>
                      <a:pt x="564" y="546"/>
                      <a:pt x="565" y="547"/>
                      <a:pt x="566" y="547"/>
                    </a:cubicBezTo>
                    <a:cubicBezTo>
                      <a:pt x="567" y="547"/>
                      <a:pt x="567" y="548"/>
                      <a:pt x="567" y="548"/>
                    </a:cubicBezTo>
                    <a:cubicBezTo>
                      <a:pt x="567" y="549"/>
                      <a:pt x="566" y="549"/>
                      <a:pt x="566" y="549"/>
                    </a:cubicBezTo>
                    <a:cubicBezTo>
                      <a:pt x="565" y="549"/>
                      <a:pt x="564" y="548"/>
                      <a:pt x="563" y="547"/>
                    </a:cubicBezTo>
                    <a:close/>
                    <a:moveTo>
                      <a:pt x="567" y="569"/>
                    </a:moveTo>
                    <a:cubicBezTo>
                      <a:pt x="567" y="569"/>
                      <a:pt x="566" y="568"/>
                      <a:pt x="566" y="568"/>
                    </a:cubicBezTo>
                    <a:cubicBezTo>
                      <a:pt x="567" y="567"/>
                      <a:pt x="567" y="567"/>
                      <a:pt x="567" y="567"/>
                    </a:cubicBezTo>
                    <a:cubicBezTo>
                      <a:pt x="567" y="567"/>
                      <a:pt x="568" y="567"/>
                      <a:pt x="568" y="568"/>
                    </a:cubicBezTo>
                    <a:cubicBezTo>
                      <a:pt x="568" y="568"/>
                      <a:pt x="567" y="569"/>
                      <a:pt x="567" y="569"/>
                    </a:cubicBezTo>
                    <a:close/>
                    <a:moveTo>
                      <a:pt x="554" y="652"/>
                    </a:moveTo>
                    <a:cubicBezTo>
                      <a:pt x="553" y="652"/>
                      <a:pt x="553" y="652"/>
                      <a:pt x="552" y="653"/>
                    </a:cubicBezTo>
                    <a:cubicBezTo>
                      <a:pt x="551" y="653"/>
                      <a:pt x="550" y="652"/>
                      <a:pt x="550" y="651"/>
                    </a:cubicBezTo>
                    <a:cubicBezTo>
                      <a:pt x="549" y="650"/>
                      <a:pt x="549" y="648"/>
                      <a:pt x="550" y="647"/>
                    </a:cubicBezTo>
                    <a:cubicBezTo>
                      <a:pt x="551" y="646"/>
                      <a:pt x="551" y="647"/>
                      <a:pt x="552" y="646"/>
                    </a:cubicBezTo>
                    <a:cubicBezTo>
                      <a:pt x="554" y="647"/>
                      <a:pt x="555" y="650"/>
                      <a:pt x="554" y="652"/>
                    </a:cubicBezTo>
                    <a:close/>
                    <a:moveTo>
                      <a:pt x="559" y="664"/>
                    </a:moveTo>
                    <a:cubicBezTo>
                      <a:pt x="558" y="663"/>
                      <a:pt x="558" y="663"/>
                      <a:pt x="558" y="663"/>
                    </a:cubicBezTo>
                    <a:cubicBezTo>
                      <a:pt x="559" y="664"/>
                      <a:pt x="559" y="664"/>
                      <a:pt x="559" y="664"/>
                    </a:cubicBezTo>
                    <a:cubicBezTo>
                      <a:pt x="560" y="665"/>
                      <a:pt x="560" y="665"/>
                      <a:pt x="560" y="665"/>
                    </a:cubicBezTo>
                    <a:lnTo>
                      <a:pt x="559" y="664"/>
                    </a:lnTo>
                    <a:close/>
                    <a:moveTo>
                      <a:pt x="225" y="1448"/>
                    </a:moveTo>
                    <a:cubicBezTo>
                      <a:pt x="225" y="1448"/>
                      <a:pt x="225" y="1448"/>
                      <a:pt x="225" y="1448"/>
                    </a:cubicBezTo>
                    <a:cubicBezTo>
                      <a:pt x="225" y="1448"/>
                      <a:pt x="226" y="1449"/>
                      <a:pt x="226" y="1449"/>
                    </a:cubicBezTo>
                    <a:cubicBezTo>
                      <a:pt x="226" y="1449"/>
                      <a:pt x="225" y="1448"/>
                      <a:pt x="225" y="1448"/>
                    </a:cubicBezTo>
                    <a:close/>
                    <a:moveTo>
                      <a:pt x="228" y="1451"/>
                    </a:moveTo>
                    <a:cubicBezTo>
                      <a:pt x="228" y="1451"/>
                      <a:pt x="227" y="1450"/>
                      <a:pt x="227" y="1450"/>
                    </a:cubicBezTo>
                    <a:cubicBezTo>
                      <a:pt x="227" y="1450"/>
                      <a:pt x="228" y="1450"/>
                      <a:pt x="229" y="1451"/>
                    </a:cubicBezTo>
                    <a:cubicBezTo>
                      <a:pt x="229" y="1452"/>
                      <a:pt x="229" y="1452"/>
                      <a:pt x="229" y="1452"/>
                    </a:cubicBezTo>
                    <a:lnTo>
                      <a:pt x="228" y="1451"/>
                    </a:lnTo>
                    <a:close/>
                    <a:moveTo>
                      <a:pt x="237" y="1463"/>
                    </a:moveTo>
                    <a:cubicBezTo>
                      <a:pt x="237" y="1463"/>
                      <a:pt x="237" y="1462"/>
                      <a:pt x="236" y="1461"/>
                    </a:cubicBezTo>
                    <a:cubicBezTo>
                      <a:pt x="237" y="1460"/>
                      <a:pt x="238" y="1460"/>
                      <a:pt x="239" y="1460"/>
                    </a:cubicBezTo>
                    <a:cubicBezTo>
                      <a:pt x="239" y="1461"/>
                      <a:pt x="239" y="1461"/>
                      <a:pt x="239" y="1462"/>
                    </a:cubicBezTo>
                    <a:cubicBezTo>
                      <a:pt x="239" y="1463"/>
                      <a:pt x="238" y="1463"/>
                      <a:pt x="237" y="1463"/>
                    </a:cubicBezTo>
                    <a:close/>
                    <a:moveTo>
                      <a:pt x="569" y="1999"/>
                    </a:moveTo>
                    <a:cubicBezTo>
                      <a:pt x="569" y="1998"/>
                      <a:pt x="569" y="1998"/>
                      <a:pt x="569" y="1998"/>
                    </a:cubicBezTo>
                    <a:cubicBezTo>
                      <a:pt x="570" y="1999"/>
                      <a:pt x="570" y="1999"/>
                      <a:pt x="570" y="1999"/>
                    </a:cubicBezTo>
                    <a:lnTo>
                      <a:pt x="569" y="1999"/>
                    </a:lnTo>
                    <a:close/>
                    <a:moveTo>
                      <a:pt x="615" y="1797"/>
                    </a:moveTo>
                    <a:cubicBezTo>
                      <a:pt x="614" y="1797"/>
                      <a:pt x="614" y="1796"/>
                      <a:pt x="615" y="1796"/>
                    </a:cubicBezTo>
                    <a:cubicBezTo>
                      <a:pt x="616" y="1797"/>
                      <a:pt x="616" y="1797"/>
                      <a:pt x="616" y="1797"/>
                    </a:cubicBezTo>
                    <a:cubicBezTo>
                      <a:pt x="615" y="1797"/>
                      <a:pt x="615" y="1798"/>
                      <a:pt x="615" y="1797"/>
                    </a:cubicBezTo>
                    <a:close/>
                    <a:moveTo>
                      <a:pt x="630" y="1594"/>
                    </a:moveTo>
                    <a:cubicBezTo>
                      <a:pt x="630" y="1595"/>
                      <a:pt x="630" y="1595"/>
                      <a:pt x="630" y="1595"/>
                    </a:cubicBezTo>
                    <a:cubicBezTo>
                      <a:pt x="630" y="1594"/>
                      <a:pt x="630" y="1594"/>
                      <a:pt x="630" y="1594"/>
                    </a:cubicBezTo>
                    <a:close/>
                    <a:moveTo>
                      <a:pt x="623" y="1692"/>
                    </a:moveTo>
                    <a:cubicBezTo>
                      <a:pt x="623" y="1693"/>
                      <a:pt x="622" y="1693"/>
                      <a:pt x="621" y="1693"/>
                    </a:cubicBezTo>
                    <a:cubicBezTo>
                      <a:pt x="621" y="1693"/>
                      <a:pt x="620" y="1693"/>
                      <a:pt x="620" y="1692"/>
                    </a:cubicBezTo>
                    <a:cubicBezTo>
                      <a:pt x="621" y="1690"/>
                      <a:pt x="622" y="1689"/>
                      <a:pt x="623" y="1690"/>
                    </a:cubicBezTo>
                    <a:cubicBezTo>
                      <a:pt x="624" y="1690"/>
                      <a:pt x="624" y="1690"/>
                      <a:pt x="624" y="1691"/>
                    </a:cubicBezTo>
                    <a:cubicBezTo>
                      <a:pt x="624" y="1691"/>
                      <a:pt x="624" y="1692"/>
                      <a:pt x="623" y="1692"/>
                    </a:cubicBezTo>
                    <a:close/>
                    <a:moveTo>
                      <a:pt x="635" y="1719"/>
                    </a:moveTo>
                    <a:cubicBezTo>
                      <a:pt x="635" y="1719"/>
                      <a:pt x="634" y="1720"/>
                      <a:pt x="634" y="1720"/>
                    </a:cubicBezTo>
                    <a:cubicBezTo>
                      <a:pt x="634" y="1720"/>
                      <a:pt x="634" y="1721"/>
                      <a:pt x="634" y="1722"/>
                    </a:cubicBezTo>
                    <a:cubicBezTo>
                      <a:pt x="634" y="1722"/>
                      <a:pt x="634" y="1722"/>
                      <a:pt x="634" y="1721"/>
                    </a:cubicBezTo>
                    <a:cubicBezTo>
                      <a:pt x="634" y="1721"/>
                      <a:pt x="634" y="1720"/>
                      <a:pt x="634" y="1720"/>
                    </a:cubicBezTo>
                    <a:cubicBezTo>
                      <a:pt x="634" y="1720"/>
                      <a:pt x="634" y="1719"/>
                      <a:pt x="634" y="1719"/>
                    </a:cubicBezTo>
                    <a:cubicBezTo>
                      <a:pt x="635" y="1719"/>
                      <a:pt x="635" y="1719"/>
                      <a:pt x="635" y="1719"/>
                    </a:cubicBezTo>
                    <a:close/>
                    <a:moveTo>
                      <a:pt x="651" y="1684"/>
                    </a:moveTo>
                    <a:cubicBezTo>
                      <a:pt x="651" y="1684"/>
                      <a:pt x="650" y="1684"/>
                      <a:pt x="650" y="1683"/>
                    </a:cubicBezTo>
                    <a:cubicBezTo>
                      <a:pt x="648" y="1681"/>
                      <a:pt x="648" y="1679"/>
                      <a:pt x="649" y="1676"/>
                    </a:cubicBezTo>
                    <a:cubicBezTo>
                      <a:pt x="648" y="1676"/>
                      <a:pt x="648" y="1676"/>
                      <a:pt x="648" y="1676"/>
                    </a:cubicBezTo>
                    <a:cubicBezTo>
                      <a:pt x="648" y="1676"/>
                      <a:pt x="648" y="1676"/>
                      <a:pt x="648" y="1675"/>
                    </a:cubicBezTo>
                    <a:cubicBezTo>
                      <a:pt x="645" y="1674"/>
                      <a:pt x="646" y="1670"/>
                      <a:pt x="643" y="1668"/>
                    </a:cubicBezTo>
                    <a:cubicBezTo>
                      <a:pt x="641" y="1666"/>
                      <a:pt x="638" y="1664"/>
                      <a:pt x="636" y="1661"/>
                    </a:cubicBezTo>
                    <a:cubicBezTo>
                      <a:pt x="635" y="1659"/>
                      <a:pt x="633" y="1656"/>
                      <a:pt x="633" y="1654"/>
                    </a:cubicBezTo>
                    <a:cubicBezTo>
                      <a:pt x="632" y="1644"/>
                      <a:pt x="628" y="1635"/>
                      <a:pt x="629" y="1625"/>
                    </a:cubicBezTo>
                    <a:cubicBezTo>
                      <a:pt x="629" y="1624"/>
                      <a:pt x="630" y="1623"/>
                      <a:pt x="631" y="1623"/>
                    </a:cubicBezTo>
                    <a:cubicBezTo>
                      <a:pt x="632" y="1623"/>
                      <a:pt x="633" y="1624"/>
                      <a:pt x="633" y="1625"/>
                    </a:cubicBezTo>
                    <a:cubicBezTo>
                      <a:pt x="635" y="1631"/>
                      <a:pt x="636" y="1638"/>
                      <a:pt x="637" y="1644"/>
                    </a:cubicBezTo>
                    <a:cubicBezTo>
                      <a:pt x="636" y="1650"/>
                      <a:pt x="637" y="1656"/>
                      <a:pt x="643" y="1659"/>
                    </a:cubicBezTo>
                    <a:cubicBezTo>
                      <a:pt x="646" y="1661"/>
                      <a:pt x="647" y="1665"/>
                      <a:pt x="647" y="1668"/>
                    </a:cubicBezTo>
                    <a:cubicBezTo>
                      <a:pt x="648" y="1671"/>
                      <a:pt x="648" y="1673"/>
                      <a:pt x="648" y="1675"/>
                    </a:cubicBezTo>
                    <a:cubicBezTo>
                      <a:pt x="648" y="1676"/>
                      <a:pt x="648" y="1676"/>
                      <a:pt x="649" y="1676"/>
                    </a:cubicBezTo>
                    <a:cubicBezTo>
                      <a:pt x="649" y="1676"/>
                      <a:pt x="649" y="1676"/>
                      <a:pt x="649" y="1676"/>
                    </a:cubicBezTo>
                    <a:cubicBezTo>
                      <a:pt x="651" y="1678"/>
                      <a:pt x="652" y="1680"/>
                      <a:pt x="652" y="1683"/>
                    </a:cubicBezTo>
                    <a:cubicBezTo>
                      <a:pt x="652" y="1683"/>
                      <a:pt x="652" y="1684"/>
                      <a:pt x="651" y="1684"/>
                    </a:cubicBezTo>
                    <a:close/>
                    <a:moveTo>
                      <a:pt x="655" y="1543"/>
                    </a:moveTo>
                    <a:cubicBezTo>
                      <a:pt x="654" y="1544"/>
                      <a:pt x="654" y="1544"/>
                      <a:pt x="654" y="1544"/>
                    </a:cubicBezTo>
                    <a:cubicBezTo>
                      <a:pt x="654" y="1543"/>
                      <a:pt x="654" y="1543"/>
                      <a:pt x="654" y="1543"/>
                    </a:cubicBezTo>
                    <a:cubicBezTo>
                      <a:pt x="656" y="1543"/>
                      <a:pt x="656" y="1543"/>
                      <a:pt x="656" y="1543"/>
                    </a:cubicBezTo>
                    <a:lnTo>
                      <a:pt x="655" y="1543"/>
                    </a:lnTo>
                    <a:close/>
                    <a:moveTo>
                      <a:pt x="741" y="1399"/>
                    </a:moveTo>
                    <a:cubicBezTo>
                      <a:pt x="741" y="1399"/>
                      <a:pt x="742" y="1400"/>
                      <a:pt x="743" y="1400"/>
                    </a:cubicBezTo>
                    <a:cubicBezTo>
                      <a:pt x="743" y="1401"/>
                      <a:pt x="743" y="1402"/>
                      <a:pt x="742" y="1402"/>
                    </a:cubicBezTo>
                    <a:cubicBezTo>
                      <a:pt x="741" y="1402"/>
                      <a:pt x="740" y="1401"/>
                      <a:pt x="740" y="1400"/>
                    </a:cubicBezTo>
                    <a:cubicBezTo>
                      <a:pt x="740" y="1400"/>
                      <a:pt x="740" y="1399"/>
                      <a:pt x="741" y="1399"/>
                    </a:cubicBezTo>
                    <a:close/>
                    <a:moveTo>
                      <a:pt x="675" y="1165"/>
                    </a:moveTo>
                    <a:cubicBezTo>
                      <a:pt x="675" y="1165"/>
                      <a:pt x="676" y="1165"/>
                      <a:pt x="676" y="1166"/>
                    </a:cubicBezTo>
                    <a:cubicBezTo>
                      <a:pt x="676" y="1166"/>
                      <a:pt x="676" y="1167"/>
                      <a:pt x="676" y="1167"/>
                    </a:cubicBezTo>
                    <a:cubicBezTo>
                      <a:pt x="675" y="1167"/>
                      <a:pt x="675" y="1166"/>
                      <a:pt x="675" y="1166"/>
                    </a:cubicBezTo>
                    <a:cubicBezTo>
                      <a:pt x="674" y="1166"/>
                      <a:pt x="675" y="1165"/>
                      <a:pt x="675" y="1165"/>
                    </a:cubicBezTo>
                    <a:close/>
                    <a:moveTo>
                      <a:pt x="668" y="1157"/>
                    </a:moveTo>
                    <a:cubicBezTo>
                      <a:pt x="668" y="1157"/>
                      <a:pt x="668" y="1157"/>
                      <a:pt x="668" y="1157"/>
                    </a:cubicBezTo>
                    <a:cubicBezTo>
                      <a:pt x="669" y="1157"/>
                      <a:pt x="669" y="1157"/>
                      <a:pt x="669" y="1158"/>
                    </a:cubicBezTo>
                    <a:cubicBezTo>
                      <a:pt x="669" y="1158"/>
                      <a:pt x="669" y="1158"/>
                      <a:pt x="668" y="1157"/>
                    </a:cubicBezTo>
                    <a:cubicBezTo>
                      <a:pt x="668" y="1157"/>
                      <a:pt x="668" y="1157"/>
                      <a:pt x="668" y="1157"/>
                    </a:cubicBezTo>
                    <a:close/>
                    <a:moveTo>
                      <a:pt x="700" y="1713"/>
                    </a:moveTo>
                    <a:cubicBezTo>
                      <a:pt x="701" y="1716"/>
                      <a:pt x="701" y="1719"/>
                      <a:pt x="703" y="1722"/>
                    </a:cubicBezTo>
                    <a:cubicBezTo>
                      <a:pt x="705" y="1727"/>
                      <a:pt x="705" y="1731"/>
                      <a:pt x="703" y="1735"/>
                    </a:cubicBezTo>
                    <a:cubicBezTo>
                      <a:pt x="701" y="1739"/>
                      <a:pt x="701" y="1743"/>
                      <a:pt x="702" y="1748"/>
                    </a:cubicBezTo>
                    <a:cubicBezTo>
                      <a:pt x="703" y="1751"/>
                      <a:pt x="704" y="1754"/>
                      <a:pt x="704" y="1757"/>
                    </a:cubicBezTo>
                    <a:cubicBezTo>
                      <a:pt x="705" y="1758"/>
                      <a:pt x="705" y="1760"/>
                      <a:pt x="704" y="1760"/>
                    </a:cubicBezTo>
                    <a:cubicBezTo>
                      <a:pt x="703" y="1761"/>
                      <a:pt x="702" y="1760"/>
                      <a:pt x="701" y="1759"/>
                    </a:cubicBezTo>
                    <a:cubicBezTo>
                      <a:pt x="698" y="1753"/>
                      <a:pt x="696" y="1747"/>
                      <a:pt x="695" y="1740"/>
                    </a:cubicBezTo>
                    <a:cubicBezTo>
                      <a:pt x="695" y="1738"/>
                      <a:pt x="695" y="1736"/>
                      <a:pt x="695" y="1734"/>
                    </a:cubicBezTo>
                    <a:cubicBezTo>
                      <a:pt x="698" y="1728"/>
                      <a:pt x="698" y="1722"/>
                      <a:pt x="696" y="1716"/>
                    </a:cubicBezTo>
                    <a:cubicBezTo>
                      <a:pt x="696" y="1713"/>
                      <a:pt x="696" y="1710"/>
                      <a:pt x="696" y="1707"/>
                    </a:cubicBezTo>
                    <a:cubicBezTo>
                      <a:pt x="696" y="1706"/>
                      <a:pt x="696" y="1706"/>
                      <a:pt x="696" y="1705"/>
                    </a:cubicBezTo>
                    <a:cubicBezTo>
                      <a:pt x="697" y="1706"/>
                      <a:pt x="699" y="1706"/>
                      <a:pt x="699" y="1707"/>
                    </a:cubicBezTo>
                    <a:cubicBezTo>
                      <a:pt x="700" y="1709"/>
                      <a:pt x="700" y="1711"/>
                      <a:pt x="700" y="1713"/>
                    </a:cubicBezTo>
                    <a:close/>
                    <a:moveTo>
                      <a:pt x="685" y="1548"/>
                    </a:moveTo>
                    <a:cubicBezTo>
                      <a:pt x="686" y="1549"/>
                      <a:pt x="686" y="1549"/>
                      <a:pt x="686" y="1549"/>
                    </a:cubicBezTo>
                    <a:cubicBezTo>
                      <a:pt x="684" y="1549"/>
                      <a:pt x="684" y="1549"/>
                      <a:pt x="684" y="1549"/>
                    </a:cubicBezTo>
                    <a:lnTo>
                      <a:pt x="685" y="1548"/>
                    </a:lnTo>
                    <a:close/>
                    <a:moveTo>
                      <a:pt x="688" y="1565"/>
                    </a:moveTo>
                    <a:cubicBezTo>
                      <a:pt x="693" y="1565"/>
                      <a:pt x="696" y="1567"/>
                      <a:pt x="698" y="1571"/>
                    </a:cubicBezTo>
                    <a:cubicBezTo>
                      <a:pt x="698" y="1571"/>
                      <a:pt x="699" y="1573"/>
                      <a:pt x="698" y="1574"/>
                    </a:cubicBezTo>
                    <a:cubicBezTo>
                      <a:pt x="696" y="1580"/>
                      <a:pt x="693" y="1585"/>
                      <a:pt x="688" y="1590"/>
                    </a:cubicBezTo>
                    <a:cubicBezTo>
                      <a:pt x="687" y="1592"/>
                      <a:pt x="686" y="1594"/>
                      <a:pt x="686" y="1596"/>
                    </a:cubicBezTo>
                    <a:cubicBezTo>
                      <a:pt x="686" y="1597"/>
                      <a:pt x="686" y="1598"/>
                      <a:pt x="685" y="1599"/>
                    </a:cubicBezTo>
                    <a:cubicBezTo>
                      <a:pt x="684" y="1600"/>
                      <a:pt x="683" y="1601"/>
                      <a:pt x="681" y="1601"/>
                    </a:cubicBezTo>
                    <a:cubicBezTo>
                      <a:pt x="680" y="1601"/>
                      <a:pt x="679" y="1601"/>
                      <a:pt x="678" y="1601"/>
                    </a:cubicBezTo>
                    <a:cubicBezTo>
                      <a:pt x="677" y="1601"/>
                      <a:pt x="676" y="1601"/>
                      <a:pt x="675" y="1601"/>
                    </a:cubicBezTo>
                    <a:cubicBezTo>
                      <a:pt x="672" y="1601"/>
                      <a:pt x="670" y="1601"/>
                      <a:pt x="668" y="1601"/>
                    </a:cubicBezTo>
                    <a:cubicBezTo>
                      <a:pt x="667" y="1601"/>
                      <a:pt x="667" y="1600"/>
                      <a:pt x="666" y="1599"/>
                    </a:cubicBezTo>
                    <a:cubicBezTo>
                      <a:pt x="666" y="1598"/>
                      <a:pt x="666" y="1596"/>
                      <a:pt x="666" y="1595"/>
                    </a:cubicBezTo>
                    <a:cubicBezTo>
                      <a:pt x="668" y="1589"/>
                      <a:pt x="668" y="1583"/>
                      <a:pt x="668" y="1576"/>
                    </a:cubicBezTo>
                    <a:cubicBezTo>
                      <a:pt x="668" y="1574"/>
                      <a:pt x="668" y="1573"/>
                      <a:pt x="669" y="1571"/>
                    </a:cubicBezTo>
                    <a:cubicBezTo>
                      <a:pt x="670" y="1570"/>
                      <a:pt x="671" y="1568"/>
                      <a:pt x="672" y="1568"/>
                    </a:cubicBezTo>
                    <a:cubicBezTo>
                      <a:pt x="678" y="1567"/>
                      <a:pt x="683" y="1566"/>
                      <a:pt x="688" y="1565"/>
                    </a:cubicBezTo>
                    <a:close/>
                    <a:moveTo>
                      <a:pt x="677" y="640"/>
                    </a:moveTo>
                    <a:cubicBezTo>
                      <a:pt x="677" y="640"/>
                      <a:pt x="677" y="640"/>
                      <a:pt x="678" y="640"/>
                    </a:cubicBezTo>
                    <a:cubicBezTo>
                      <a:pt x="678" y="640"/>
                      <a:pt x="679" y="640"/>
                      <a:pt x="679" y="640"/>
                    </a:cubicBezTo>
                    <a:cubicBezTo>
                      <a:pt x="679" y="641"/>
                      <a:pt x="679" y="641"/>
                      <a:pt x="679" y="641"/>
                    </a:cubicBezTo>
                    <a:cubicBezTo>
                      <a:pt x="681" y="644"/>
                      <a:pt x="684" y="646"/>
                      <a:pt x="686" y="649"/>
                    </a:cubicBezTo>
                    <a:cubicBezTo>
                      <a:pt x="688" y="650"/>
                      <a:pt x="687" y="652"/>
                      <a:pt x="686" y="653"/>
                    </a:cubicBezTo>
                    <a:cubicBezTo>
                      <a:pt x="683" y="654"/>
                      <a:pt x="680" y="653"/>
                      <a:pt x="678" y="651"/>
                    </a:cubicBezTo>
                    <a:cubicBezTo>
                      <a:pt x="677" y="650"/>
                      <a:pt x="677" y="648"/>
                      <a:pt x="678" y="647"/>
                    </a:cubicBezTo>
                    <a:cubicBezTo>
                      <a:pt x="678" y="646"/>
                      <a:pt x="678" y="646"/>
                      <a:pt x="678" y="645"/>
                    </a:cubicBezTo>
                    <a:cubicBezTo>
                      <a:pt x="678" y="644"/>
                      <a:pt x="679" y="642"/>
                      <a:pt x="679" y="641"/>
                    </a:cubicBezTo>
                    <a:cubicBezTo>
                      <a:pt x="679" y="641"/>
                      <a:pt x="679" y="641"/>
                      <a:pt x="679" y="641"/>
                    </a:cubicBezTo>
                    <a:cubicBezTo>
                      <a:pt x="678" y="641"/>
                      <a:pt x="678" y="640"/>
                      <a:pt x="678" y="640"/>
                    </a:cubicBezTo>
                    <a:cubicBezTo>
                      <a:pt x="677" y="640"/>
                      <a:pt x="676" y="640"/>
                      <a:pt x="676" y="640"/>
                    </a:cubicBezTo>
                    <a:cubicBezTo>
                      <a:pt x="675" y="639"/>
                      <a:pt x="676" y="639"/>
                      <a:pt x="677" y="640"/>
                    </a:cubicBezTo>
                    <a:close/>
                    <a:moveTo>
                      <a:pt x="667" y="611"/>
                    </a:moveTo>
                    <a:cubicBezTo>
                      <a:pt x="667" y="611"/>
                      <a:pt x="668" y="610"/>
                      <a:pt x="668" y="611"/>
                    </a:cubicBezTo>
                    <a:cubicBezTo>
                      <a:pt x="670" y="612"/>
                      <a:pt x="669" y="613"/>
                      <a:pt x="668" y="613"/>
                    </a:cubicBezTo>
                    <a:cubicBezTo>
                      <a:pt x="667" y="613"/>
                      <a:pt x="667" y="612"/>
                      <a:pt x="667" y="612"/>
                    </a:cubicBezTo>
                    <a:cubicBezTo>
                      <a:pt x="667" y="612"/>
                      <a:pt x="667" y="611"/>
                      <a:pt x="667" y="611"/>
                    </a:cubicBezTo>
                    <a:close/>
                    <a:moveTo>
                      <a:pt x="670" y="854"/>
                    </a:moveTo>
                    <a:cubicBezTo>
                      <a:pt x="669" y="854"/>
                      <a:pt x="669" y="855"/>
                      <a:pt x="669" y="855"/>
                    </a:cubicBezTo>
                    <a:cubicBezTo>
                      <a:pt x="669" y="855"/>
                      <a:pt x="668" y="855"/>
                      <a:pt x="668" y="855"/>
                    </a:cubicBezTo>
                    <a:cubicBezTo>
                      <a:pt x="668" y="854"/>
                      <a:pt x="668" y="854"/>
                      <a:pt x="668" y="854"/>
                    </a:cubicBezTo>
                    <a:cubicBezTo>
                      <a:pt x="669" y="854"/>
                      <a:pt x="669" y="854"/>
                      <a:pt x="670" y="854"/>
                    </a:cubicBezTo>
                    <a:close/>
                    <a:moveTo>
                      <a:pt x="629" y="571"/>
                    </a:moveTo>
                    <a:cubicBezTo>
                      <a:pt x="631" y="570"/>
                      <a:pt x="633" y="570"/>
                      <a:pt x="635" y="568"/>
                    </a:cubicBezTo>
                    <a:cubicBezTo>
                      <a:pt x="636" y="567"/>
                      <a:pt x="636" y="567"/>
                      <a:pt x="637" y="566"/>
                    </a:cubicBezTo>
                    <a:cubicBezTo>
                      <a:pt x="637" y="566"/>
                      <a:pt x="637" y="567"/>
                      <a:pt x="637" y="568"/>
                    </a:cubicBezTo>
                    <a:cubicBezTo>
                      <a:pt x="639" y="574"/>
                      <a:pt x="642" y="579"/>
                      <a:pt x="645" y="584"/>
                    </a:cubicBezTo>
                    <a:cubicBezTo>
                      <a:pt x="647" y="585"/>
                      <a:pt x="647" y="588"/>
                      <a:pt x="648" y="590"/>
                    </a:cubicBezTo>
                    <a:cubicBezTo>
                      <a:pt x="647" y="591"/>
                      <a:pt x="646" y="593"/>
                      <a:pt x="645" y="594"/>
                    </a:cubicBezTo>
                    <a:cubicBezTo>
                      <a:pt x="645" y="595"/>
                      <a:pt x="644" y="596"/>
                      <a:pt x="643" y="596"/>
                    </a:cubicBezTo>
                    <a:cubicBezTo>
                      <a:pt x="641" y="596"/>
                      <a:pt x="641" y="595"/>
                      <a:pt x="641" y="594"/>
                    </a:cubicBezTo>
                    <a:cubicBezTo>
                      <a:pt x="640" y="589"/>
                      <a:pt x="638" y="586"/>
                      <a:pt x="633" y="584"/>
                    </a:cubicBezTo>
                    <a:cubicBezTo>
                      <a:pt x="630" y="582"/>
                      <a:pt x="628" y="579"/>
                      <a:pt x="626" y="575"/>
                    </a:cubicBezTo>
                    <a:cubicBezTo>
                      <a:pt x="626" y="573"/>
                      <a:pt x="626" y="571"/>
                      <a:pt x="629" y="571"/>
                    </a:cubicBezTo>
                    <a:close/>
                    <a:moveTo>
                      <a:pt x="639" y="827"/>
                    </a:moveTo>
                    <a:cubicBezTo>
                      <a:pt x="638" y="827"/>
                      <a:pt x="638" y="828"/>
                      <a:pt x="637" y="828"/>
                    </a:cubicBezTo>
                    <a:cubicBezTo>
                      <a:pt x="637" y="827"/>
                      <a:pt x="637" y="827"/>
                      <a:pt x="637" y="826"/>
                    </a:cubicBezTo>
                    <a:cubicBezTo>
                      <a:pt x="637" y="826"/>
                      <a:pt x="638" y="826"/>
                      <a:pt x="638" y="826"/>
                    </a:cubicBezTo>
                    <a:cubicBezTo>
                      <a:pt x="638" y="826"/>
                      <a:pt x="639" y="827"/>
                      <a:pt x="639" y="827"/>
                    </a:cubicBezTo>
                    <a:close/>
                    <a:moveTo>
                      <a:pt x="620" y="534"/>
                    </a:moveTo>
                    <a:cubicBezTo>
                      <a:pt x="621" y="535"/>
                      <a:pt x="622" y="535"/>
                      <a:pt x="623" y="535"/>
                    </a:cubicBezTo>
                    <a:cubicBezTo>
                      <a:pt x="623" y="536"/>
                      <a:pt x="623" y="537"/>
                      <a:pt x="624" y="538"/>
                    </a:cubicBezTo>
                    <a:cubicBezTo>
                      <a:pt x="624" y="538"/>
                      <a:pt x="623" y="538"/>
                      <a:pt x="623" y="539"/>
                    </a:cubicBezTo>
                    <a:cubicBezTo>
                      <a:pt x="622" y="538"/>
                      <a:pt x="621" y="538"/>
                      <a:pt x="620" y="537"/>
                    </a:cubicBezTo>
                    <a:cubicBezTo>
                      <a:pt x="620" y="536"/>
                      <a:pt x="620" y="535"/>
                      <a:pt x="620" y="534"/>
                    </a:cubicBezTo>
                    <a:close/>
                    <a:moveTo>
                      <a:pt x="585" y="442"/>
                    </a:moveTo>
                    <a:cubicBezTo>
                      <a:pt x="586" y="441"/>
                      <a:pt x="586" y="441"/>
                      <a:pt x="587" y="440"/>
                    </a:cubicBezTo>
                    <a:cubicBezTo>
                      <a:pt x="586" y="441"/>
                      <a:pt x="586" y="441"/>
                      <a:pt x="585" y="442"/>
                    </a:cubicBezTo>
                    <a:cubicBezTo>
                      <a:pt x="586" y="443"/>
                      <a:pt x="585" y="443"/>
                      <a:pt x="585" y="442"/>
                    </a:cubicBezTo>
                    <a:cubicBezTo>
                      <a:pt x="585" y="442"/>
                      <a:pt x="585" y="442"/>
                      <a:pt x="585" y="442"/>
                    </a:cubicBezTo>
                    <a:close/>
                    <a:moveTo>
                      <a:pt x="583" y="489"/>
                    </a:moveTo>
                    <a:cubicBezTo>
                      <a:pt x="583" y="489"/>
                      <a:pt x="583" y="489"/>
                      <a:pt x="583" y="489"/>
                    </a:cubicBezTo>
                    <a:cubicBezTo>
                      <a:pt x="583" y="489"/>
                      <a:pt x="583" y="489"/>
                      <a:pt x="583" y="490"/>
                    </a:cubicBezTo>
                    <a:cubicBezTo>
                      <a:pt x="583" y="490"/>
                      <a:pt x="583" y="490"/>
                      <a:pt x="583" y="489"/>
                    </a:cubicBezTo>
                    <a:cubicBezTo>
                      <a:pt x="583" y="489"/>
                      <a:pt x="582" y="489"/>
                      <a:pt x="582" y="489"/>
                    </a:cubicBezTo>
                    <a:cubicBezTo>
                      <a:pt x="582" y="488"/>
                      <a:pt x="582" y="488"/>
                      <a:pt x="582" y="488"/>
                    </a:cubicBezTo>
                    <a:lnTo>
                      <a:pt x="583" y="489"/>
                    </a:lnTo>
                    <a:close/>
                    <a:moveTo>
                      <a:pt x="580" y="596"/>
                    </a:moveTo>
                    <a:cubicBezTo>
                      <a:pt x="579" y="595"/>
                      <a:pt x="579" y="594"/>
                      <a:pt x="579" y="593"/>
                    </a:cubicBezTo>
                    <a:cubicBezTo>
                      <a:pt x="580" y="589"/>
                      <a:pt x="582" y="585"/>
                      <a:pt x="586" y="583"/>
                    </a:cubicBezTo>
                    <a:cubicBezTo>
                      <a:pt x="586" y="583"/>
                      <a:pt x="587" y="583"/>
                      <a:pt x="587" y="583"/>
                    </a:cubicBezTo>
                    <a:cubicBezTo>
                      <a:pt x="588" y="583"/>
                      <a:pt x="589" y="584"/>
                      <a:pt x="590" y="584"/>
                    </a:cubicBezTo>
                    <a:cubicBezTo>
                      <a:pt x="594" y="587"/>
                      <a:pt x="597" y="590"/>
                      <a:pt x="600" y="592"/>
                    </a:cubicBezTo>
                    <a:cubicBezTo>
                      <a:pt x="601" y="593"/>
                      <a:pt x="602" y="594"/>
                      <a:pt x="603" y="595"/>
                    </a:cubicBezTo>
                    <a:cubicBezTo>
                      <a:pt x="610" y="602"/>
                      <a:pt x="609" y="609"/>
                      <a:pt x="600" y="614"/>
                    </a:cubicBezTo>
                    <a:cubicBezTo>
                      <a:pt x="600" y="614"/>
                      <a:pt x="599" y="615"/>
                      <a:pt x="599" y="615"/>
                    </a:cubicBezTo>
                    <a:cubicBezTo>
                      <a:pt x="596" y="616"/>
                      <a:pt x="594" y="616"/>
                      <a:pt x="593" y="615"/>
                    </a:cubicBezTo>
                    <a:cubicBezTo>
                      <a:pt x="588" y="609"/>
                      <a:pt x="584" y="602"/>
                      <a:pt x="580" y="596"/>
                    </a:cubicBezTo>
                    <a:close/>
                    <a:moveTo>
                      <a:pt x="601" y="978"/>
                    </a:moveTo>
                    <a:cubicBezTo>
                      <a:pt x="601" y="979"/>
                      <a:pt x="599" y="980"/>
                      <a:pt x="598" y="980"/>
                    </a:cubicBezTo>
                    <a:cubicBezTo>
                      <a:pt x="597" y="981"/>
                      <a:pt x="595" y="980"/>
                      <a:pt x="594" y="980"/>
                    </a:cubicBezTo>
                    <a:cubicBezTo>
                      <a:pt x="593" y="980"/>
                      <a:pt x="592" y="980"/>
                      <a:pt x="592" y="980"/>
                    </a:cubicBezTo>
                    <a:cubicBezTo>
                      <a:pt x="590" y="980"/>
                      <a:pt x="588" y="980"/>
                      <a:pt x="586" y="980"/>
                    </a:cubicBezTo>
                    <a:cubicBezTo>
                      <a:pt x="584" y="980"/>
                      <a:pt x="583" y="979"/>
                      <a:pt x="583" y="977"/>
                    </a:cubicBezTo>
                    <a:cubicBezTo>
                      <a:pt x="584" y="976"/>
                      <a:pt x="585" y="974"/>
                      <a:pt x="586" y="974"/>
                    </a:cubicBezTo>
                    <a:cubicBezTo>
                      <a:pt x="590" y="971"/>
                      <a:pt x="595" y="972"/>
                      <a:pt x="600" y="972"/>
                    </a:cubicBezTo>
                    <a:cubicBezTo>
                      <a:pt x="603" y="972"/>
                      <a:pt x="604" y="975"/>
                      <a:pt x="601" y="978"/>
                    </a:cubicBezTo>
                    <a:close/>
                    <a:moveTo>
                      <a:pt x="760" y="961"/>
                    </a:moveTo>
                    <a:cubicBezTo>
                      <a:pt x="758" y="962"/>
                      <a:pt x="756" y="963"/>
                      <a:pt x="754" y="964"/>
                    </a:cubicBezTo>
                    <a:cubicBezTo>
                      <a:pt x="751" y="966"/>
                      <a:pt x="747" y="968"/>
                      <a:pt x="743" y="966"/>
                    </a:cubicBezTo>
                    <a:cubicBezTo>
                      <a:pt x="738" y="964"/>
                      <a:pt x="734" y="965"/>
                      <a:pt x="729" y="967"/>
                    </a:cubicBezTo>
                    <a:cubicBezTo>
                      <a:pt x="726" y="968"/>
                      <a:pt x="722" y="968"/>
                      <a:pt x="719" y="967"/>
                    </a:cubicBezTo>
                    <a:cubicBezTo>
                      <a:pt x="713" y="965"/>
                      <a:pt x="707" y="963"/>
                      <a:pt x="700" y="960"/>
                    </a:cubicBezTo>
                    <a:cubicBezTo>
                      <a:pt x="699" y="960"/>
                      <a:pt x="698" y="959"/>
                      <a:pt x="696" y="958"/>
                    </a:cubicBezTo>
                    <a:cubicBezTo>
                      <a:pt x="695" y="957"/>
                      <a:pt x="695" y="956"/>
                      <a:pt x="694" y="956"/>
                    </a:cubicBezTo>
                    <a:cubicBezTo>
                      <a:pt x="688" y="955"/>
                      <a:pt x="682" y="952"/>
                      <a:pt x="677" y="951"/>
                    </a:cubicBezTo>
                    <a:cubicBezTo>
                      <a:pt x="666" y="950"/>
                      <a:pt x="655" y="952"/>
                      <a:pt x="644" y="956"/>
                    </a:cubicBezTo>
                    <a:cubicBezTo>
                      <a:pt x="640" y="957"/>
                      <a:pt x="637" y="960"/>
                      <a:pt x="634" y="964"/>
                    </a:cubicBezTo>
                    <a:cubicBezTo>
                      <a:pt x="632" y="966"/>
                      <a:pt x="629" y="967"/>
                      <a:pt x="627" y="966"/>
                    </a:cubicBezTo>
                    <a:cubicBezTo>
                      <a:pt x="621" y="964"/>
                      <a:pt x="615" y="965"/>
                      <a:pt x="609" y="965"/>
                    </a:cubicBezTo>
                    <a:cubicBezTo>
                      <a:pt x="600" y="965"/>
                      <a:pt x="594" y="962"/>
                      <a:pt x="590" y="954"/>
                    </a:cubicBezTo>
                    <a:cubicBezTo>
                      <a:pt x="589" y="951"/>
                      <a:pt x="588" y="949"/>
                      <a:pt x="587" y="946"/>
                    </a:cubicBezTo>
                    <a:cubicBezTo>
                      <a:pt x="586" y="945"/>
                      <a:pt x="586" y="943"/>
                      <a:pt x="587" y="941"/>
                    </a:cubicBezTo>
                    <a:cubicBezTo>
                      <a:pt x="588" y="938"/>
                      <a:pt x="588" y="934"/>
                      <a:pt x="591" y="931"/>
                    </a:cubicBezTo>
                    <a:cubicBezTo>
                      <a:pt x="594" y="928"/>
                      <a:pt x="596" y="925"/>
                      <a:pt x="596" y="921"/>
                    </a:cubicBezTo>
                    <a:cubicBezTo>
                      <a:pt x="596" y="918"/>
                      <a:pt x="596" y="914"/>
                      <a:pt x="596" y="911"/>
                    </a:cubicBezTo>
                    <a:cubicBezTo>
                      <a:pt x="597" y="909"/>
                      <a:pt x="598" y="907"/>
                      <a:pt x="600" y="906"/>
                    </a:cubicBezTo>
                    <a:cubicBezTo>
                      <a:pt x="604" y="905"/>
                      <a:pt x="606" y="902"/>
                      <a:pt x="607" y="898"/>
                    </a:cubicBezTo>
                    <a:cubicBezTo>
                      <a:pt x="607" y="895"/>
                      <a:pt x="608" y="893"/>
                      <a:pt x="609" y="891"/>
                    </a:cubicBezTo>
                    <a:cubicBezTo>
                      <a:pt x="612" y="887"/>
                      <a:pt x="616" y="882"/>
                      <a:pt x="620" y="877"/>
                    </a:cubicBezTo>
                    <a:cubicBezTo>
                      <a:pt x="621" y="875"/>
                      <a:pt x="625" y="874"/>
                      <a:pt x="627" y="875"/>
                    </a:cubicBezTo>
                    <a:cubicBezTo>
                      <a:pt x="628" y="876"/>
                      <a:pt x="628" y="876"/>
                      <a:pt x="629" y="876"/>
                    </a:cubicBezTo>
                    <a:cubicBezTo>
                      <a:pt x="634" y="881"/>
                      <a:pt x="640" y="883"/>
                      <a:pt x="648" y="883"/>
                    </a:cubicBezTo>
                    <a:cubicBezTo>
                      <a:pt x="650" y="883"/>
                      <a:pt x="651" y="886"/>
                      <a:pt x="649" y="887"/>
                    </a:cubicBezTo>
                    <a:cubicBezTo>
                      <a:pt x="648" y="889"/>
                      <a:pt x="646" y="890"/>
                      <a:pt x="645" y="892"/>
                    </a:cubicBezTo>
                    <a:cubicBezTo>
                      <a:pt x="644" y="893"/>
                      <a:pt x="644" y="895"/>
                      <a:pt x="646" y="896"/>
                    </a:cubicBezTo>
                    <a:cubicBezTo>
                      <a:pt x="647" y="896"/>
                      <a:pt x="648" y="897"/>
                      <a:pt x="649" y="897"/>
                    </a:cubicBezTo>
                    <a:cubicBezTo>
                      <a:pt x="652" y="899"/>
                      <a:pt x="654" y="901"/>
                      <a:pt x="654" y="905"/>
                    </a:cubicBezTo>
                    <a:cubicBezTo>
                      <a:pt x="655" y="909"/>
                      <a:pt x="659" y="911"/>
                      <a:pt x="663" y="909"/>
                    </a:cubicBezTo>
                    <a:cubicBezTo>
                      <a:pt x="664" y="909"/>
                      <a:pt x="666" y="908"/>
                      <a:pt x="667" y="907"/>
                    </a:cubicBezTo>
                    <a:cubicBezTo>
                      <a:pt x="670" y="906"/>
                      <a:pt x="673" y="904"/>
                      <a:pt x="676" y="903"/>
                    </a:cubicBezTo>
                    <a:cubicBezTo>
                      <a:pt x="680" y="900"/>
                      <a:pt x="684" y="899"/>
                      <a:pt x="689" y="899"/>
                    </a:cubicBezTo>
                    <a:cubicBezTo>
                      <a:pt x="690" y="899"/>
                      <a:pt x="691" y="898"/>
                      <a:pt x="692" y="898"/>
                    </a:cubicBezTo>
                    <a:cubicBezTo>
                      <a:pt x="693" y="897"/>
                      <a:pt x="694" y="895"/>
                      <a:pt x="693" y="894"/>
                    </a:cubicBezTo>
                    <a:cubicBezTo>
                      <a:pt x="693" y="892"/>
                      <a:pt x="691" y="891"/>
                      <a:pt x="690" y="891"/>
                    </a:cubicBezTo>
                    <a:cubicBezTo>
                      <a:pt x="689" y="891"/>
                      <a:pt x="689" y="891"/>
                      <a:pt x="688" y="891"/>
                    </a:cubicBezTo>
                    <a:cubicBezTo>
                      <a:pt x="676" y="892"/>
                      <a:pt x="676" y="892"/>
                      <a:pt x="669" y="883"/>
                    </a:cubicBezTo>
                    <a:cubicBezTo>
                      <a:pt x="668" y="883"/>
                      <a:pt x="668" y="883"/>
                      <a:pt x="668" y="883"/>
                    </a:cubicBezTo>
                    <a:cubicBezTo>
                      <a:pt x="668" y="882"/>
                      <a:pt x="668" y="882"/>
                      <a:pt x="668" y="882"/>
                    </a:cubicBezTo>
                    <a:cubicBezTo>
                      <a:pt x="668" y="882"/>
                      <a:pt x="668" y="882"/>
                      <a:pt x="669" y="883"/>
                    </a:cubicBezTo>
                    <a:cubicBezTo>
                      <a:pt x="669" y="883"/>
                      <a:pt x="669" y="883"/>
                      <a:pt x="669" y="883"/>
                    </a:cubicBezTo>
                    <a:cubicBezTo>
                      <a:pt x="673" y="878"/>
                      <a:pt x="678" y="874"/>
                      <a:pt x="685" y="873"/>
                    </a:cubicBezTo>
                    <a:cubicBezTo>
                      <a:pt x="689" y="872"/>
                      <a:pt x="692" y="871"/>
                      <a:pt x="695" y="868"/>
                    </a:cubicBezTo>
                    <a:cubicBezTo>
                      <a:pt x="701" y="863"/>
                      <a:pt x="707" y="862"/>
                      <a:pt x="715" y="863"/>
                    </a:cubicBezTo>
                    <a:cubicBezTo>
                      <a:pt x="715" y="863"/>
                      <a:pt x="716" y="863"/>
                      <a:pt x="717" y="863"/>
                    </a:cubicBezTo>
                    <a:cubicBezTo>
                      <a:pt x="717" y="863"/>
                      <a:pt x="717" y="863"/>
                      <a:pt x="717" y="863"/>
                    </a:cubicBezTo>
                    <a:cubicBezTo>
                      <a:pt x="718" y="862"/>
                      <a:pt x="718" y="862"/>
                      <a:pt x="718" y="862"/>
                    </a:cubicBezTo>
                    <a:cubicBezTo>
                      <a:pt x="718" y="863"/>
                      <a:pt x="718" y="863"/>
                      <a:pt x="718" y="863"/>
                    </a:cubicBezTo>
                    <a:cubicBezTo>
                      <a:pt x="718" y="863"/>
                      <a:pt x="717" y="863"/>
                      <a:pt x="717" y="863"/>
                    </a:cubicBezTo>
                    <a:cubicBezTo>
                      <a:pt x="715" y="865"/>
                      <a:pt x="712" y="868"/>
                      <a:pt x="709" y="871"/>
                    </a:cubicBezTo>
                    <a:cubicBezTo>
                      <a:pt x="707" y="872"/>
                      <a:pt x="708" y="874"/>
                      <a:pt x="709" y="877"/>
                    </a:cubicBezTo>
                    <a:cubicBezTo>
                      <a:pt x="709" y="878"/>
                      <a:pt x="710" y="880"/>
                      <a:pt x="709" y="881"/>
                    </a:cubicBezTo>
                    <a:cubicBezTo>
                      <a:pt x="706" y="886"/>
                      <a:pt x="704" y="891"/>
                      <a:pt x="699" y="894"/>
                    </a:cubicBezTo>
                    <a:cubicBezTo>
                      <a:pt x="699" y="894"/>
                      <a:pt x="698" y="896"/>
                      <a:pt x="699" y="897"/>
                    </a:cubicBezTo>
                    <a:cubicBezTo>
                      <a:pt x="702" y="902"/>
                      <a:pt x="705" y="905"/>
                      <a:pt x="711" y="907"/>
                    </a:cubicBezTo>
                    <a:cubicBezTo>
                      <a:pt x="718" y="909"/>
                      <a:pt x="724" y="913"/>
                      <a:pt x="729" y="918"/>
                    </a:cubicBezTo>
                    <a:cubicBezTo>
                      <a:pt x="736" y="924"/>
                      <a:pt x="743" y="928"/>
                      <a:pt x="751" y="932"/>
                    </a:cubicBezTo>
                    <a:cubicBezTo>
                      <a:pt x="759" y="936"/>
                      <a:pt x="763" y="943"/>
                      <a:pt x="764" y="952"/>
                    </a:cubicBezTo>
                    <a:cubicBezTo>
                      <a:pt x="764" y="956"/>
                      <a:pt x="763" y="959"/>
                      <a:pt x="760" y="961"/>
                    </a:cubicBezTo>
                    <a:close/>
                    <a:moveTo>
                      <a:pt x="826" y="704"/>
                    </a:moveTo>
                    <a:cubicBezTo>
                      <a:pt x="827" y="703"/>
                      <a:pt x="827" y="703"/>
                      <a:pt x="827" y="703"/>
                    </a:cubicBezTo>
                    <a:cubicBezTo>
                      <a:pt x="827" y="704"/>
                      <a:pt x="827" y="704"/>
                      <a:pt x="827" y="704"/>
                    </a:cubicBezTo>
                    <a:lnTo>
                      <a:pt x="826" y="704"/>
                    </a:lnTo>
                    <a:close/>
                    <a:moveTo>
                      <a:pt x="937" y="1032"/>
                    </a:moveTo>
                    <a:cubicBezTo>
                      <a:pt x="929" y="1033"/>
                      <a:pt x="922" y="1034"/>
                      <a:pt x="915" y="1034"/>
                    </a:cubicBezTo>
                    <a:cubicBezTo>
                      <a:pt x="914" y="1035"/>
                      <a:pt x="912" y="1035"/>
                      <a:pt x="910" y="1035"/>
                    </a:cubicBezTo>
                    <a:cubicBezTo>
                      <a:pt x="903" y="1034"/>
                      <a:pt x="895" y="1033"/>
                      <a:pt x="889" y="1027"/>
                    </a:cubicBezTo>
                    <a:cubicBezTo>
                      <a:pt x="887" y="1025"/>
                      <a:pt x="885" y="1024"/>
                      <a:pt x="882" y="1024"/>
                    </a:cubicBezTo>
                    <a:cubicBezTo>
                      <a:pt x="880" y="1023"/>
                      <a:pt x="878" y="1023"/>
                      <a:pt x="876" y="1022"/>
                    </a:cubicBezTo>
                    <a:cubicBezTo>
                      <a:pt x="874" y="1022"/>
                      <a:pt x="872" y="1021"/>
                      <a:pt x="872" y="1019"/>
                    </a:cubicBezTo>
                    <a:cubicBezTo>
                      <a:pt x="869" y="1012"/>
                      <a:pt x="866" y="1005"/>
                      <a:pt x="869" y="997"/>
                    </a:cubicBezTo>
                    <a:cubicBezTo>
                      <a:pt x="870" y="994"/>
                      <a:pt x="872" y="990"/>
                      <a:pt x="872" y="986"/>
                    </a:cubicBezTo>
                    <a:cubicBezTo>
                      <a:pt x="873" y="981"/>
                      <a:pt x="876" y="977"/>
                      <a:pt x="880" y="974"/>
                    </a:cubicBezTo>
                    <a:cubicBezTo>
                      <a:pt x="881" y="974"/>
                      <a:pt x="881" y="972"/>
                      <a:pt x="880" y="971"/>
                    </a:cubicBezTo>
                    <a:cubicBezTo>
                      <a:pt x="879" y="971"/>
                      <a:pt x="878" y="970"/>
                      <a:pt x="877" y="970"/>
                    </a:cubicBezTo>
                    <a:cubicBezTo>
                      <a:pt x="872" y="968"/>
                      <a:pt x="868" y="964"/>
                      <a:pt x="866" y="959"/>
                    </a:cubicBezTo>
                    <a:cubicBezTo>
                      <a:pt x="863" y="953"/>
                      <a:pt x="859" y="949"/>
                      <a:pt x="854" y="945"/>
                    </a:cubicBezTo>
                    <a:cubicBezTo>
                      <a:pt x="847" y="940"/>
                      <a:pt x="842" y="933"/>
                      <a:pt x="841" y="925"/>
                    </a:cubicBezTo>
                    <a:cubicBezTo>
                      <a:pt x="839" y="918"/>
                      <a:pt x="836" y="912"/>
                      <a:pt x="830" y="907"/>
                    </a:cubicBezTo>
                    <a:cubicBezTo>
                      <a:pt x="827" y="905"/>
                      <a:pt x="827" y="901"/>
                      <a:pt x="828" y="898"/>
                    </a:cubicBezTo>
                    <a:cubicBezTo>
                      <a:pt x="829" y="895"/>
                      <a:pt x="830" y="892"/>
                      <a:pt x="831" y="889"/>
                    </a:cubicBezTo>
                    <a:cubicBezTo>
                      <a:pt x="832" y="886"/>
                      <a:pt x="834" y="884"/>
                      <a:pt x="836" y="883"/>
                    </a:cubicBezTo>
                    <a:cubicBezTo>
                      <a:pt x="842" y="881"/>
                      <a:pt x="847" y="878"/>
                      <a:pt x="851" y="873"/>
                    </a:cubicBezTo>
                    <a:cubicBezTo>
                      <a:pt x="852" y="871"/>
                      <a:pt x="853" y="870"/>
                      <a:pt x="854" y="869"/>
                    </a:cubicBezTo>
                    <a:cubicBezTo>
                      <a:pt x="860" y="866"/>
                      <a:pt x="867" y="862"/>
                      <a:pt x="873" y="859"/>
                    </a:cubicBezTo>
                    <a:cubicBezTo>
                      <a:pt x="874" y="858"/>
                      <a:pt x="876" y="857"/>
                      <a:pt x="877" y="858"/>
                    </a:cubicBezTo>
                    <a:cubicBezTo>
                      <a:pt x="883" y="860"/>
                      <a:pt x="888" y="860"/>
                      <a:pt x="893" y="859"/>
                    </a:cubicBezTo>
                    <a:cubicBezTo>
                      <a:pt x="896" y="859"/>
                      <a:pt x="898" y="861"/>
                      <a:pt x="900" y="864"/>
                    </a:cubicBezTo>
                    <a:cubicBezTo>
                      <a:pt x="901" y="866"/>
                      <a:pt x="902" y="869"/>
                      <a:pt x="902" y="872"/>
                    </a:cubicBezTo>
                    <a:cubicBezTo>
                      <a:pt x="901" y="875"/>
                      <a:pt x="900" y="878"/>
                      <a:pt x="900" y="881"/>
                    </a:cubicBezTo>
                    <a:cubicBezTo>
                      <a:pt x="900" y="883"/>
                      <a:pt x="899" y="884"/>
                      <a:pt x="897" y="885"/>
                    </a:cubicBezTo>
                    <a:cubicBezTo>
                      <a:pt x="894" y="885"/>
                      <a:pt x="892" y="885"/>
                      <a:pt x="889" y="885"/>
                    </a:cubicBezTo>
                    <a:cubicBezTo>
                      <a:pt x="882" y="886"/>
                      <a:pt x="880" y="888"/>
                      <a:pt x="881" y="896"/>
                    </a:cubicBezTo>
                    <a:cubicBezTo>
                      <a:pt x="881" y="900"/>
                      <a:pt x="881" y="900"/>
                      <a:pt x="878" y="901"/>
                    </a:cubicBezTo>
                    <a:cubicBezTo>
                      <a:pt x="878" y="901"/>
                      <a:pt x="877" y="901"/>
                      <a:pt x="876" y="901"/>
                    </a:cubicBezTo>
                    <a:cubicBezTo>
                      <a:pt x="872" y="903"/>
                      <a:pt x="871" y="904"/>
                      <a:pt x="874" y="906"/>
                    </a:cubicBezTo>
                    <a:cubicBezTo>
                      <a:pt x="877" y="910"/>
                      <a:pt x="881" y="913"/>
                      <a:pt x="883" y="918"/>
                    </a:cubicBezTo>
                    <a:cubicBezTo>
                      <a:pt x="887" y="925"/>
                      <a:pt x="893" y="930"/>
                      <a:pt x="902" y="933"/>
                    </a:cubicBezTo>
                    <a:cubicBezTo>
                      <a:pt x="904" y="933"/>
                      <a:pt x="905" y="935"/>
                      <a:pt x="905" y="937"/>
                    </a:cubicBezTo>
                    <a:cubicBezTo>
                      <a:pt x="905" y="938"/>
                      <a:pt x="905" y="940"/>
                      <a:pt x="905" y="941"/>
                    </a:cubicBezTo>
                    <a:cubicBezTo>
                      <a:pt x="904" y="946"/>
                      <a:pt x="905" y="951"/>
                      <a:pt x="908" y="955"/>
                    </a:cubicBezTo>
                    <a:cubicBezTo>
                      <a:pt x="912" y="959"/>
                      <a:pt x="913" y="964"/>
                      <a:pt x="912" y="970"/>
                    </a:cubicBezTo>
                    <a:cubicBezTo>
                      <a:pt x="912" y="972"/>
                      <a:pt x="912" y="975"/>
                      <a:pt x="913" y="977"/>
                    </a:cubicBezTo>
                    <a:cubicBezTo>
                      <a:pt x="914" y="980"/>
                      <a:pt x="916" y="983"/>
                      <a:pt x="920" y="983"/>
                    </a:cubicBezTo>
                    <a:cubicBezTo>
                      <a:pt x="921" y="983"/>
                      <a:pt x="923" y="983"/>
                      <a:pt x="924" y="984"/>
                    </a:cubicBezTo>
                    <a:cubicBezTo>
                      <a:pt x="925" y="986"/>
                      <a:pt x="924" y="987"/>
                      <a:pt x="924" y="989"/>
                    </a:cubicBezTo>
                    <a:cubicBezTo>
                      <a:pt x="924" y="989"/>
                      <a:pt x="923" y="990"/>
                      <a:pt x="924" y="990"/>
                    </a:cubicBezTo>
                    <a:cubicBezTo>
                      <a:pt x="925" y="992"/>
                      <a:pt x="926" y="993"/>
                      <a:pt x="927" y="994"/>
                    </a:cubicBezTo>
                    <a:cubicBezTo>
                      <a:pt x="931" y="997"/>
                      <a:pt x="933" y="1001"/>
                      <a:pt x="932" y="1005"/>
                    </a:cubicBezTo>
                    <a:cubicBezTo>
                      <a:pt x="932" y="1014"/>
                      <a:pt x="935" y="1021"/>
                      <a:pt x="938" y="1029"/>
                    </a:cubicBezTo>
                    <a:cubicBezTo>
                      <a:pt x="938" y="1031"/>
                      <a:pt x="938" y="1032"/>
                      <a:pt x="937" y="1032"/>
                    </a:cubicBezTo>
                    <a:close/>
                    <a:moveTo>
                      <a:pt x="973" y="332"/>
                    </a:moveTo>
                    <a:cubicBezTo>
                      <a:pt x="972" y="332"/>
                      <a:pt x="972" y="332"/>
                      <a:pt x="972" y="332"/>
                    </a:cubicBezTo>
                    <a:cubicBezTo>
                      <a:pt x="973" y="331"/>
                      <a:pt x="973" y="331"/>
                      <a:pt x="973" y="331"/>
                    </a:cubicBezTo>
                    <a:lnTo>
                      <a:pt x="973" y="332"/>
                    </a:lnTo>
                    <a:close/>
                    <a:moveTo>
                      <a:pt x="1001" y="897"/>
                    </a:moveTo>
                    <a:cubicBezTo>
                      <a:pt x="1000" y="900"/>
                      <a:pt x="994" y="902"/>
                      <a:pt x="991" y="901"/>
                    </a:cubicBezTo>
                    <a:cubicBezTo>
                      <a:pt x="988" y="900"/>
                      <a:pt x="984" y="899"/>
                      <a:pt x="980" y="898"/>
                    </a:cubicBezTo>
                    <a:cubicBezTo>
                      <a:pt x="978" y="897"/>
                      <a:pt x="978" y="895"/>
                      <a:pt x="977" y="893"/>
                    </a:cubicBezTo>
                    <a:cubicBezTo>
                      <a:pt x="976" y="882"/>
                      <a:pt x="987" y="872"/>
                      <a:pt x="997" y="873"/>
                    </a:cubicBezTo>
                    <a:cubicBezTo>
                      <a:pt x="999" y="874"/>
                      <a:pt x="1001" y="874"/>
                      <a:pt x="1002" y="877"/>
                    </a:cubicBezTo>
                    <a:cubicBezTo>
                      <a:pt x="1003" y="879"/>
                      <a:pt x="1004" y="882"/>
                      <a:pt x="1005" y="884"/>
                    </a:cubicBezTo>
                    <a:cubicBezTo>
                      <a:pt x="1003" y="888"/>
                      <a:pt x="1002" y="893"/>
                      <a:pt x="1001" y="897"/>
                    </a:cubicBezTo>
                    <a:close/>
                    <a:moveTo>
                      <a:pt x="1070" y="375"/>
                    </a:moveTo>
                    <a:cubicBezTo>
                      <a:pt x="1070" y="375"/>
                      <a:pt x="1070" y="375"/>
                      <a:pt x="1069" y="375"/>
                    </a:cubicBezTo>
                    <a:cubicBezTo>
                      <a:pt x="1066" y="369"/>
                      <a:pt x="1061" y="364"/>
                      <a:pt x="1057" y="358"/>
                    </a:cubicBezTo>
                    <a:cubicBezTo>
                      <a:pt x="1056" y="358"/>
                      <a:pt x="1056" y="357"/>
                      <a:pt x="1057" y="357"/>
                    </a:cubicBezTo>
                    <a:cubicBezTo>
                      <a:pt x="1057" y="356"/>
                      <a:pt x="1059" y="355"/>
                      <a:pt x="1059" y="356"/>
                    </a:cubicBezTo>
                    <a:cubicBezTo>
                      <a:pt x="1061" y="356"/>
                      <a:pt x="1063" y="357"/>
                      <a:pt x="1065" y="358"/>
                    </a:cubicBezTo>
                    <a:cubicBezTo>
                      <a:pt x="1067" y="360"/>
                      <a:pt x="1069" y="363"/>
                      <a:pt x="1071" y="366"/>
                    </a:cubicBezTo>
                    <a:cubicBezTo>
                      <a:pt x="1073" y="367"/>
                      <a:pt x="1072" y="372"/>
                      <a:pt x="1070" y="375"/>
                    </a:cubicBezTo>
                    <a:close/>
                    <a:moveTo>
                      <a:pt x="1075" y="388"/>
                    </a:moveTo>
                    <a:cubicBezTo>
                      <a:pt x="1075" y="388"/>
                      <a:pt x="1074" y="388"/>
                      <a:pt x="1074" y="387"/>
                    </a:cubicBezTo>
                    <a:cubicBezTo>
                      <a:pt x="1074" y="386"/>
                      <a:pt x="1074" y="386"/>
                      <a:pt x="1076" y="387"/>
                    </a:cubicBezTo>
                    <a:cubicBezTo>
                      <a:pt x="1075" y="387"/>
                      <a:pt x="1075" y="388"/>
                      <a:pt x="1075" y="388"/>
                    </a:cubicBezTo>
                    <a:close/>
                    <a:moveTo>
                      <a:pt x="1100" y="956"/>
                    </a:moveTo>
                    <a:cubicBezTo>
                      <a:pt x="1099" y="955"/>
                      <a:pt x="1099" y="955"/>
                      <a:pt x="1099" y="955"/>
                    </a:cubicBezTo>
                    <a:cubicBezTo>
                      <a:pt x="1100" y="955"/>
                      <a:pt x="1100" y="955"/>
                      <a:pt x="1100" y="955"/>
                    </a:cubicBezTo>
                    <a:lnTo>
                      <a:pt x="1100" y="956"/>
                    </a:lnTo>
                    <a:close/>
                    <a:moveTo>
                      <a:pt x="1108" y="307"/>
                    </a:moveTo>
                    <a:cubicBezTo>
                      <a:pt x="1107" y="309"/>
                      <a:pt x="1105" y="309"/>
                      <a:pt x="1104" y="308"/>
                    </a:cubicBezTo>
                    <a:cubicBezTo>
                      <a:pt x="1104" y="308"/>
                      <a:pt x="1104" y="307"/>
                      <a:pt x="1104" y="307"/>
                    </a:cubicBezTo>
                    <a:cubicBezTo>
                      <a:pt x="1105" y="305"/>
                      <a:pt x="1106" y="304"/>
                      <a:pt x="1108" y="304"/>
                    </a:cubicBezTo>
                    <a:cubicBezTo>
                      <a:pt x="1108" y="305"/>
                      <a:pt x="1108" y="305"/>
                      <a:pt x="1108" y="306"/>
                    </a:cubicBezTo>
                    <a:cubicBezTo>
                      <a:pt x="1108" y="306"/>
                      <a:pt x="1108" y="307"/>
                      <a:pt x="1108" y="307"/>
                    </a:cubicBezTo>
                    <a:close/>
                    <a:moveTo>
                      <a:pt x="1177" y="78"/>
                    </a:moveTo>
                    <a:cubicBezTo>
                      <a:pt x="1179" y="79"/>
                      <a:pt x="1180" y="80"/>
                      <a:pt x="1181" y="81"/>
                    </a:cubicBezTo>
                    <a:cubicBezTo>
                      <a:pt x="1181" y="82"/>
                      <a:pt x="1181" y="82"/>
                      <a:pt x="1181" y="82"/>
                    </a:cubicBezTo>
                    <a:cubicBezTo>
                      <a:pt x="1181" y="82"/>
                      <a:pt x="1181" y="82"/>
                      <a:pt x="1181" y="82"/>
                    </a:cubicBezTo>
                    <a:cubicBezTo>
                      <a:pt x="1179" y="81"/>
                      <a:pt x="1178" y="80"/>
                      <a:pt x="1177" y="79"/>
                    </a:cubicBezTo>
                    <a:cubicBezTo>
                      <a:pt x="1177" y="78"/>
                      <a:pt x="1177" y="78"/>
                      <a:pt x="1176" y="78"/>
                    </a:cubicBezTo>
                    <a:cubicBezTo>
                      <a:pt x="1177" y="78"/>
                      <a:pt x="1177" y="78"/>
                      <a:pt x="1177" y="78"/>
                    </a:cubicBezTo>
                    <a:close/>
                    <a:moveTo>
                      <a:pt x="1176" y="688"/>
                    </a:moveTo>
                    <a:cubicBezTo>
                      <a:pt x="1177" y="688"/>
                      <a:pt x="1177" y="688"/>
                      <a:pt x="1177" y="689"/>
                    </a:cubicBezTo>
                    <a:cubicBezTo>
                      <a:pt x="1177" y="689"/>
                      <a:pt x="1176" y="690"/>
                      <a:pt x="1176" y="690"/>
                    </a:cubicBezTo>
                    <a:cubicBezTo>
                      <a:pt x="1175" y="690"/>
                      <a:pt x="1174" y="690"/>
                      <a:pt x="1173" y="690"/>
                    </a:cubicBezTo>
                    <a:cubicBezTo>
                      <a:pt x="1173" y="689"/>
                      <a:pt x="1172" y="689"/>
                      <a:pt x="1172" y="689"/>
                    </a:cubicBezTo>
                    <a:cubicBezTo>
                      <a:pt x="1173" y="688"/>
                      <a:pt x="1175" y="688"/>
                      <a:pt x="1176" y="688"/>
                    </a:cubicBezTo>
                    <a:close/>
                    <a:moveTo>
                      <a:pt x="1180" y="856"/>
                    </a:moveTo>
                    <a:cubicBezTo>
                      <a:pt x="1177" y="860"/>
                      <a:pt x="1175" y="864"/>
                      <a:pt x="1174" y="869"/>
                    </a:cubicBezTo>
                    <a:cubicBezTo>
                      <a:pt x="1173" y="869"/>
                      <a:pt x="1172" y="870"/>
                      <a:pt x="1171" y="870"/>
                    </a:cubicBezTo>
                    <a:cubicBezTo>
                      <a:pt x="1170" y="871"/>
                      <a:pt x="1168" y="869"/>
                      <a:pt x="1168" y="867"/>
                    </a:cubicBezTo>
                    <a:cubicBezTo>
                      <a:pt x="1168" y="867"/>
                      <a:pt x="1168" y="866"/>
                      <a:pt x="1168" y="866"/>
                    </a:cubicBezTo>
                    <a:cubicBezTo>
                      <a:pt x="1168" y="861"/>
                      <a:pt x="1169" y="857"/>
                      <a:pt x="1172" y="854"/>
                    </a:cubicBezTo>
                    <a:cubicBezTo>
                      <a:pt x="1174" y="852"/>
                      <a:pt x="1176" y="850"/>
                      <a:pt x="1178" y="848"/>
                    </a:cubicBezTo>
                    <a:cubicBezTo>
                      <a:pt x="1179" y="847"/>
                      <a:pt x="1181" y="847"/>
                      <a:pt x="1182" y="847"/>
                    </a:cubicBezTo>
                    <a:cubicBezTo>
                      <a:pt x="1183" y="847"/>
                      <a:pt x="1184" y="849"/>
                      <a:pt x="1184" y="849"/>
                    </a:cubicBezTo>
                    <a:cubicBezTo>
                      <a:pt x="1183" y="851"/>
                      <a:pt x="1182" y="854"/>
                      <a:pt x="1180" y="856"/>
                    </a:cubicBezTo>
                    <a:close/>
                    <a:moveTo>
                      <a:pt x="1201" y="24"/>
                    </a:moveTo>
                    <a:cubicBezTo>
                      <a:pt x="1201" y="24"/>
                      <a:pt x="1201" y="24"/>
                      <a:pt x="1201" y="24"/>
                    </a:cubicBezTo>
                    <a:cubicBezTo>
                      <a:pt x="1202" y="24"/>
                      <a:pt x="1202" y="24"/>
                      <a:pt x="1202" y="24"/>
                    </a:cubicBezTo>
                    <a:lnTo>
                      <a:pt x="1201" y="24"/>
                    </a:lnTo>
                    <a:close/>
                    <a:moveTo>
                      <a:pt x="1237" y="119"/>
                    </a:moveTo>
                    <a:cubicBezTo>
                      <a:pt x="1237" y="119"/>
                      <a:pt x="1237" y="119"/>
                      <a:pt x="1237" y="119"/>
                    </a:cubicBezTo>
                    <a:cubicBezTo>
                      <a:pt x="1236" y="122"/>
                      <a:pt x="1235" y="125"/>
                      <a:pt x="1235" y="129"/>
                    </a:cubicBezTo>
                    <a:cubicBezTo>
                      <a:pt x="1234" y="131"/>
                      <a:pt x="1233" y="131"/>
                      <a:pt x="1231" y="131"/>
                    </a:cubicBezTo>
                    <a:cubicBezTo>
                      <a:pt x="1227" y="132"/>
                      <a:pt x="1227" y="135"/>
                      <a:pt x="1227" y="138"/>
                    </a:cubicBezTo>
                    <a:cubicBezTo>
                      <a:pt x="1227" y="138"/>
                      <a:pt x="1227" y="138"/>
                      <a:pt x="1227" y="138"/>
                    </a:cubicBezTo>
                    <a:cubicBezTo>
                      <a:pt x="1228" y="139"/>
                      <a:pt x="1229" y="140"/>
                      <a:pt x="1230" y="141"/>
                    </a:cubicBezTo>
                    <a:cubicBezTo>
                      <a:pt x="1232" y="142"/>
                      <a:pt x="1233" y="143"/>
                      <a:pt x="1234" y="144"/>
                    </a:cubicBezTo>
                    <a:cubicBezTo>
                      <a:pt x="1234" y="145"/>
                      <a:pt x="1234" y="145"/>
                      <a:pt x="1234" y="145"/>
                    </a:cubicBezTo>
                    <a:cubicBezTo>
                      <a:pt x="1234" y="145"/>
                      <a:pt x="1234" y="145"/>
                      <a:pt x="1234" y="145"/>
                    </a:cubicBezTo>
                    <a:cubicBezTo>
                      <a:pt x="1232" y="144"/>
                      <a:pt x="1231" y="143"/>
                      <a:pt x="1230" y="142"/>
                    </a:cubicBezTo>
                    <a:cubicBezTo>
                      <a:pt x="1229" y="140"/>
                      <a:pt x="1228" y="139"/>
                      <a:pt x="1227" y="138"/>
                    </a:cubicBezTo>
                    <a:cubicBezTo>
                      <a:pt x="1227" y="138"/>
                      <a:pt x="1227" y="138"/>
                      <a:pt x="1227" y="138"/>
                    </a:cubicBezTo>
                    <a:cubicBezTo>
                      <a:pt x="1224" y="135"/>
                      <a:pt x="1220" y="135"/>
                      <a:pt x="1218" y="132"/>
                    </a:cubicBezTo>
                    <a:cubicBezTo>
                      <a:pt x="1217" y="129"/>
                      <a:pt x="1216" y="126"/>
                      <a:pt x="1215" y="123"/>
                    </a:cubicBezTo>
                    <a:cubicBezTo>
                      <a:pt x="1215" y="121"/>
                      <a:pt x="1215" y="120"/>
                      <a:pt x="1215" y="119"/>
                    </a:cubicBezTo>
                    <a:cubicBezTo>
                      <a:pt x="1215" y="118"/>
                      <a:pt x="1214" y="118"/>
                      <a:pt x="1214" y="118"/>
                    </a:cubicBezTo>
                    <a:cubicBezTo>
                      <a:pt x="1213" y="118"/>
                      <a:pt x="1213" y="118"/>
                      <a:pt x="1213" y="118"/>
                    </a:cubicBezTo>
                    <a:cubicBezTo>
                      <a:pt x="1215" y="118"/>
                      <a:pt x="1215" y="118"/>
                      <a:pt x="1215" y="118"/>
                    </a:cubicBezTo>
                    <a:cubicBezTo>
                      <a:pt x="1215" y="118"/>
                      <a:pt x="1215" y="118"/>
                      <a:pt x="1215" y="119"/>
                    </a:cubicBezTo>
                    <a:cubicBezTo>
                      <a:pt x="1216" y="120"/>
                      <a:pt x="1218" y="121"/>
                      <a:pt x="1220" y="122"/>
                    </a:cubicBezTo>
                    <a:cubicBezTo>
                      <a:pt x="1223" y="123"/>
                      <a:pt x="1227" y="124"/>
                      <a:pt x="1230" y="121"/>
                    </a:cubicBezTo>
                    <a:cubicBezTo>
                      <a:pt x="1232" y="120"/>
                      <a:pt x="1234" y="119"/>
                      <a:pt x="1237" y="119"/>
                    </a:cubicBezTo>
                    <a:cubicBezTo>
                      <a:pt x="1237" y="118"/>
                      <a:pt x="1237" y="118"/>
                      <a:pt x="1237" y="118"/>
                    </a:cubicBezTo>
                    <a:cubicBezTo>
                      <a:pt x="1237" y="118"/>
                      <a:pt x="1237" y="118"/>
                      <a:pt x="1238" y="118"/>
                    </a:cubicBezTo>
                    <a:cubicBezTo>
                      <a:pt x="1237" y="118"/>
                      <a:pt x="1237" y="118"/>
                      <a:pt x="1237" y="119"/>
                    </a:cubicBezTo>
                    <a:close/>
                    <a:moveTo>
                      <a:pt x="1257" y="106"/>
                    </a:moveTo>
                    <a:cubicBezTo>
                      <a:pt x="1253" y="108"/>
                      <a:pt x="1248" y="111"/>
                      <a:pt x="1245" y="114"/>
                    </a:cubicBezTo>
                    <a:cubicBezTo>
                      <a:pt x="1244" y="115"/>
                      <a:pt x="1242" y="114"/>
                      <a:pt x="1241" y="115"/>
                    </a:cubicBezTo>
                    <a:cubicBezTo>
                      <a:pt x="1241" y="115"/>
                      <a:pt x="1241" y="115"/>
                      <a:pt x="1241" y="115"/>
                    </a:cubicBezTo>
                    <a:cubicBezTo>
                      <a:pt x="1240" y="115"/>
                      <a:pt x="1240" y="115"/>
                      <a:pt x="1240" y="116"/>
                    </a:cubicBezTo>
                    <a:cubicBezTo>
                      <a:pt x="1240" y="115"/>
                      <a:pt x="1240" y="115"/>
                      <a:pt x="1240" y="115"/>
                    </a:cubicBezTo>
                    <a:cubicBezTo>
                      <a:pt x="1240" y="115"/>
                      <a:pt x="1241" y="115"/>
                      <a:pt x="1241" y="115"/>
                    </a:cubicBezTo>
                    <a:cubicBezTo>
                      <a:pt x="1242" y="113"/>
                      <a:pt x="1243" y="111"/>
                      <a:pt x="1244" y="110"/>
                    </a:cubicBezTo>
                    <a:cubicBezTo>
                      <a:pt x="1246" y="107"/>
                      <a:pt x="1248" y="104"/>
                      <a:pt x="1251" y="102"/>
                    </a:cubicBezTo>
                    <a:cubicBezTo>
                      <a:pt x="1251" y="102"/>
                      <a:pt x="1251" y="102"/>
                      <a:pt x="1251" y="102"/>
                    </a:cubicBezTo>
                    <a:cubicBezTo>
                      <a:pt x="1250" y="102"/>
                      <a:pt x="1250" y="101"/>
                      <a:pt x="1250" y="101"/>
                    </a:cubicBezTo>
                    <a:cubicBezTo>
                      <a:pt x="1247" y="101"/>
                      <a:pt x="1244" y="101"/>
                      <a:pt x="1242" y="96"/>
                    </a:cubicBezTo>
                    <a:cubicBezTo>
                      <a:pt x="1242" y="96"/>
                      <a:pt x="1243" y="95"/>
                      <a:pt x="1244" y="94"/>
                    </a:cubicBezTo>
                    <a:cubicBezTo>
                      <a:pt x="1244" y="94"/>
                      <a:pt x="1245" y="94"/>
                      <a:pt x="1245" y="94"/>
                    </a:cubicBezTo>
                    <a:cubicBezTo>
                      <a:pt x="1246" y="95"/>
                      <a:pt x="1247" y="96"/>
                      <a:pt x="1247" y="96"/>
                    </a:cubicBezTo>
                    <a:cubicBezTo>
                      <a:pt x="1248" y="98"/>
                      <a:pt x="1249" y="100"/>
                      <a:pt x="1250" y="101"/>
                    </a:cubicBezTo>
                    <a:cubicBezTo>
                      <a:pt x="1251" y="101"/>
                      <a:pt x="1251" y="101"/>
                      <a:pt x="1251" y="101"/>
                    </a:cubicBezTo>
                    <a:cubicBezTo>
                      <a:pt x="1251" y="101"/>
                      <a:pt x="1251" y="102"/>
                      <a:pt x="1251" y="102"/>
                    </a:cubicBezTo>
                    <a:cubicBezTo>
                      <a:pt x="1252" y="102"/>
                      <a:pt x="1254" y="102"/>
                      <a:pt x="1255" y="103"/>
                    </a:cubicBezTo>
                    <a:cubicBezTo>
                      <a:pt x="1256" y="103"/>
                      <a:pt x="1257" y="104"/>
                      <a:pt x="1257" y="105"/>
                    </a:cubicBezTo>
                    <a:cubicBezTo>
                      <a:pt x="1258" y="105"/>
                      <a:pt x="1257" y="106"/>
                      <a:pt x="1257" y="106"/>
                    </a:cubicBezTo>
                    <a:close/>
                    <a:moveTo>
                      <a:pt x="1280" y="104"/>
                    </a:moveTo>
                    <a:cubicBezTo>
                      <a:pt x="1279" y="103"/>
                      <a:pt x="1279" y="103"/>
                      <a:pt x="1279" y="103"/>
                    </a:cubicBezTo>
                    <a:cubicBezTo>
                      <a:pt x="1280" y="103"/>
                      <a:pt x="1280" y="103"/>
                      <a:pt x="1280" y="103"/>
                    </a:cubicBezTo>
                    <a:lnTo>
                      <a:pt x="1280" y="104"/>
                    </a:lnTo>
                    <a:close/>
                    <a:moveTo>
                      <a:pt x="1304" y="820"/>
                    </a:moveTo>
                    <a:cubicBezTo>
                      <a:pt x="1303" y="821"/>
                      <a:pt x="1301" y="822"/>
                      <a:pt x="1299" y="822"/>
                    </a:cubicBezTo>
                    <a:cubicBezTo>
                      <a:pt x="1294" y="820"/>
                      <a:pt x="1289" y="817"/>
                      <a:pt x="1284" y="815"/>
                    </a:cubicBezTo>
                    <a:cubicBezTo>
                      <a:pt x="1282" y="814"/>
                      <a:pt x="1282" y="813"/>
                      <a:pt x="1282" y="810"/>
                    </a:cubicBezTo>
                    <a:cubicBezTo>
                      <a:pt x="1283" y="808"/>
                      <a:pt x="1283" y="806"/>
                      <a:pt x="1284" y="805"/>
                    </a:cubicBezTo>
                    <a:cubicBezTo>
                      <a:pt x="1285" y="804"/>
                      <a:pt x="1286" y="806"/>
                      <a:pt x="1287" y="807"/>
                    </a:cubicBezTo>
                    <a:cubicBezTo>
                      <a:pt x="1289" y="811"/>
                      <a:pt x="1292" y="813"/>
                      <a:pt x="1296" y="814"/>
                    </a:cubicBezTo>
                    <a:cubicBezTo>
                      <a:pt x="1299" y="814"/>
                      <a:pt x="1301" y="816"/>
                      <a:pt x="1303" y="817"/>
                    </a:cubicBezTo>
                    <a:cubicBezTo>
                      <a:pt x="1304" y="817"/>
                      <a:pt x="1304" y="818"/>
                      <a:pt x="1304" y="818"/>
                    </a:cubicBezTo>
                    <a:cubicBezTo>
                      <a:pt x="1304" y="819"/>
                      <a:pt x="1304" y="819"/>
                      <a:pt x="1304" y="820"/>
                    </a:cubicBezTo>
                    <a:close/>
                    <a:moveTo>
                      <a:pt x="1304" y="168"/>
                    </a:moveTo>
                    <a:cubicBezTo>
                      <a:pt x="1303" y="168"/>
                      <a:pt x="1303" y="168"/>
                      <a:pt x="1303" y="168"/>
                    </a:cubicBezTo>
                    <a:cubicBezTo>
                      <a:pt x="1303" y="167"/>
                      <a:pt x="1303" y="167"/>
                      <a:pt x="1303" y="167"/>
                    </a:cubicBezTo>
                    <a:cubicBezTo>
                      <a:pt x="1303" y="167"/>
                      <a:pt x="1303" y="167"/>
                      <a:pt x="1303" y="167"/>
                    </a:cubicBezTo>
                    <a:cubicBezTo>
                      <a:pt x="1304" y="168"/>
                      <a:pt x="1304" y="168"/>
                      <a:pt x="1304" y="168"/>
                    </a:cubicBezTo>
                    <a:cubicBezTo>
                      <a:pt x="1304" y="168"/>
                      <a:pt x="1304" y="168"/>
                      <a:pt x="1304" y="169"/>
                    </a:cubicBezTo>
                    <a:cubicBezTo>
                      <a:pt x="1304" y="169"/>
                      <a:pt x="1304" y="169"/>
                      <a:pt x="1304" y="168"/>
                    </a:cubicBezTo>
                    <a:close/>
                    <a:moveTo>
                      <a:pt x="1392" y="767"/>
                    </a:moveTo>
                    <a:cubicBezTo>
                      <a:pt x="1391" y="769"/>
                      <a:pt x="1388" y="768"/>
                      <a:pt x="1388" y="767"/>
                    </a:cubicBezTo>
                    <a:cubicBezTo>
                      <a:pt x="1387" y="765"/>
                      <a:pt x="1387" y="764"/>
                      <a:pt x="1387" y="762"/>
                    </a:cubicBezTo>
                    <a:cubicBezTo>
                      <a:pt x="1387" y="761"/>
                      <a:pt x="1388" y="761"/>
                      <a:pt x="1389" y="760"/>
                    </a:cubicBezTo>
                    <a:cubicBezTo>
                      <a:pt x="1390" y="759"/>
                      <a:pt x="1392" y="760"/>
                      <a:pt x="1393" y="762"/>
                    </a:cubicBezTo>
                    <a:cubicBezTo>
                      <a:pt x="1393" y="762"/>
                      <a:pt x="1393" y="764"/>
                      <a:pt x="1394" y="765"/>
                    </a:cubicBezTo>
                    <a:cubicBezTo>
                      <a:pt x="1393" y="766"/>
                      <a:pt x="1393" y="767"/>
                      <a:pt x="1392" y="767"/>
                    </a:cubicBezTo>
                    <a:close/>
                    <a:moveTo>
                      <a:pt x="1399" y="808"/>
                    </a:moveTo>
                    <a:cubicBezTo>
                      <a:pt x="1399" y="808"/>
                      <a:pt x="1399" y="809"/>
                      <a:pt x="1398" y="809"/>
                    </a:cubicBezTo>
                    <a:cubicBezTo>
                      <a:pt x="1398" y="811"/>
                      <a:pt x="1397" y="811"/>
                      <a:pt x="1396" y="810"/>
                    </a:cubicBezTo>
                    <a:cubicBezTo>
                      <a:pt x="1395" y="809"/>
                      <a:pt x="1395" y="809"/>
                      <a:pt x="1395" y="808"/>
                    </a:cubicBezTo>
                    <a:cubicBezTo>
                      <a:pt x="1395" y="808"/>
                      <a:pt x="1395" y="807"/>
                      <a:pt x="1395" y="807"/>
                    </a:cubicBezTo>
                    <a:cubicBezTo>
                      <a:pt x="1396" y="805"/>
                      <a:pt x="1398" y="803"/>
                      <a:pt x="1399" y="805"/>
                    </a:cubicBezTo>
                    <a:cubicBezTo>
                      <a:pt x="1399" y="806"/>
                      <a:pt x="1399" y="807"/>
                      <a:pt x="1399" y="808"/>
                    </a:cubicBezTo>
                    <a:close/>
                    <a:moveTo>
                      <a:pt x="1405" y="787"/>
                    </a:moveTo>
                    <a:cubicBezTo>
                      <a:pt x="1405" y="786"/>
                      <a:pt x="1405" y="786"/>
                      <a:pt x="1405" y="786"/>
                    </a:cubicBezTo>
                    <a:cubicBezTo>
                      <a:pt x="1405" y="787"/>
                      <a:pt x="1405" y="787"/>
                      <a:pt x="1405" y="787"/>
                    </a:cubicBezTo>
                    <a:cubicBezTo>
                      <a:pt x="1406" y="787"/>
                      <a:pt x="1406" y="787"/>
                      <a:pt x="1406" y="787"/>
                    </a:cubicBezTo>
                    <a:lnTo>
                      <a:pt x="1405" y="787"/>
                    </a:lnTo>
                    <a:close/>
                    <a:moveTo>
                      <a:pt x="1471" y="639"/>
                    </a:moveTo>
                    <a:cubicBezTo>
                      <a:pt x="1471" y="639"/>
                      <a:pt x="1470" y="639"/>
                      <a:pt x="1470" y="639"/>
                    </a:cubicBezTo>
                    <a:cubicBezTo>
                      <a:pt x="1467" y="637"/>
                      <a:pt x="1464" y="634"/>
                      <a:pt x="1463" y="630"/>
                    </a:cubicBezTo>
                    <a:cubicBezTo>
                      <a:pt x="1463" y="630"/>
                      <a:pt x="1463" y="629"/>
                      <a:pt x="1463" y="629"/>
                    </a:cubicBezTo>
                    <a:cubicBezTo>
                      <a:pt x="1464" y="627"/>
                      <a:pt x="1464" y="627"/>
                      <a:pt x="1465" y="628"/>
                    </a:cubicBezTo>
                    <a:cubicBezTo>
                      <a:pt x="1466" y="630"/>
                      <a:pt x="1467" y="631"/>
                      <a:pt x="1468" y="633"/>
                    </a:cubicBezTo>
                    <a:cubicBezTo>
                      <a:pt x="1469" y="634"/>
                      <a:pt x="1470" y="636"/>
                      <a:pt x="1472" y="638"/>
                    </a:cubicBezTo>
                    <a:cubicBezTo>
                      <a:pt x="1472" y="638"/>
                      <a:pt x="1472" y="639"/>
                      <a:pt x="1471" y="639"/>
                    </a:cubicBezTo>
                    <a:close/>
                    <a:moveTo>
                      <a:pt x="1471" y="623"/>
                    </a:moveTo>
                    <a:cubicBezTo>
                      <a:pt x="1470" y="623"/>
                      <a:pt x="1471" y="622"/>
                      <a:pt x="1472" y="622"/>
                    </a:cubicBezTo>
                    <a:cubicBezTo>
                      <a:pt x="1472" y="622"/>
                      <a:pt x="1473" y="623"/>
                      <a:pt x="1473" y="623"/>
                    </a:cubicBezTo>
                    <a:cubicBezTo>
                      <a:pt x="1472" y="623"/>
                      <a:pt x="1472" y="623"/>
                      <a:pt x="1471" y="623"/>
                    </a:cubicBezTo>
                    <a:close/>
                    <a:moveTo>
                      <a:pt x="1484" y="740"/>
                    </a:moveTo>
                    <a:cubicBezTo>
                      <a:pt x="1484" y="741"/>
                      <a:pt x="1484" y="742"/>
                      <a:pt x="1483" y="742"/>
                    </a:cubicBezTo>
                    <a:cubicBezTo>
                      <a:pt x="1483" y="741"/>
                      <a:pt x="1483" y="740"/>
                      <a:pt x="1482" y="740"/>
                    </a:cubicBezTo>
                    <a:cubicBezTo>
                      <a:pt x="1482" y="739"/>
                      <a:pt x="1482" y="738"/>
                      <a:pt x="1482" y="737"/>
                    </a:cubicBezTo>
                    <a:cubicBezTo>
                      <a:pt x="1482" y="736"/>
                      <a:pt x="1482" y="735"/>
                      <a:pt x="1482" y="735"/>
                    </a:cubicBezTo>
                    <a:cubicBezTo>
                      <a:pt x="1484" y="735"/>
                      <a:pt x="1484" y="736"/>
                      <a:pt x="1484" y="737"/>
                    </a:cubicBezTo>
                    <a:cubicBezTo>
                      <a:pt x="1484" y="738"/>
                      <a:pt x="1484" y="739"/>
                      <a:pt x="1484" y="740"/>
                    </a:cubicBezTo>
                    <a:close/>
                    <a:moveTo>
                      <a:pt x="1528" y="722"/>
                    </a:moveTo>
                    <a:cubicBezTo>
                      <a:pt x="1528" y="722"/>
                      <a:pt x="1528" y="721"/>
                      <a:pt x="1528" y="721"/>
                    </a:cubicBezTo>
                    <a:cubicBezTo>
                      <a:pt x="1530" y="718"/>
                      <a:pt x="1531" y="716"/>
                      <a:pt x="1532" y="714"/>
                    </a:cubicBezTo>
                    <a:cubicBezTo>
                      <a:pt x="1532" y="714"/>
                      <a:pt x="1532" y="713"/>
                      <a:pt x="1532" y="713"/>
                    </a:cubicBezTo>
                    <a:cubicBezTo>
                      <a:pt x="1531" y="714"/>
                      <a:pt x="1530" y="714"/>
                      <a:pt x="1531" y="713"/>
                    </a:cubicBezTo>
                    <a:cubicBezTo>
                      <a:pt x="1532" y="713"/>
                      <a:pt x="1532" y="713"/>
                      <a:pt x="1532" y="714"/>
                    </a:cubicBezTo>
                    <a:cubicBezTo>
                      <a:pt x="1532" y="714"/>
                      <a:pt x="1532" y="714"/>
                      <a:pt x="1532" y="714"/>
                    </a:cubicBezTo>
                    <a:cubicBezTo>
                      <a:pt x="1534" y="715"/>
                      <a:pt x="1536" y="716"/>
                      <a:pt x="1538" y="715"/>
                    </a:cubicBezTo>
                    <a:cubicBezTo>
                      <a:pt x="1539" y="714"/>
                      <a:pt x="1541" y="713"/>
                      <a:pt x="1541" y="712"/>
                    </a:cubicBezTo>
                    <a:cubicBezTo>
                      <a:pt x="1543" y="706"/>
                      <a:pt x="1545" y="701"/>
                      <a:pt x="1548" y="697"/>
                    </a:cubicBezTo>
                    <a:cubicBezTo>
                      <a:pt x="1549" y="695"/>
                      <a:pt x="1550" y="693"/>
                      <a:pt x="1551" y="691"/>
                    </a:cubicBezTo>
                    <a:cubicBezTo>
                      <a:pt x="1552" y="687"/>
                      <a:pt x="1553" y="684"/>
                      <a:pt x="1555" y="680"/>
                    </a:cubicBezTo>
                    <a:cubicBezTo>
                      <a:pt x="1562" y="665"/>
                      <a:pt x="1564" y="649"/>
                      <a:pt x="1561" y="632"/>
                    </a:cubicBezTo>
                    <a:cubicBezTo>
                      <a:pt x="1561" y="631"/>
                      <a:pt x="1562" y="630"/>
                      <a:pt x="1562" y="629"/>
                    </a:cubicBezTo>
                    <a:cubicBezTo>
                      <a:pt x="1562" y="628"/>
                      <a:pt x="1563" y="628"/>
                      <a:pt x="1563" y="628"/>
                    </a:cubicBezTo>
                    <a:cubicBezTo>
                      <a:pt x="1564" y="628"/>
                      <a:pt x="1565" y="628"/>
                      <a:pt x="1566" y="629"/>
                    </a:cubicBezTo>
                    <a:cubicBezTo>
                      <a:pt x="1568" y="635"/>
                      <a:pt x="1569" y="641"/>
                      <a:pt x="1570" y="648"/>
                    </a:cubicBezTo>
                    <a:cubicBezTo>
                      <a:pt x="1571" y="652"/>
                      <a:pt x="1571" y="655"/>
                      <a:pt x="1573" y="659"/>
                    </a:cubicBezTo>
                    <a:cubicBezTo>
                      <a:pt x="1575" y="663"/>
                      <a:pt x="1574" y="666"/>
                      <a:pt x="1571" y="669"/>
                    </a:cubicBezTo>
                    <a:cubicBezTo>
                      <a:pt x="1569" y="671"/>
                      <a:pt x="1569" y="673"/>
                      <a:pt x="1570" y="675"/>
                    </a:cubicBezTo>
                    <a:cubicBezTo>
                      <a:pt x="1571" y="677"/>
                      <a:pt x="1572" y="679"/>
                      <a:pt x="1570" y="681"/>
                    </a:cubicBezTo>
                    <a:cubicBezTo>
                      <a:pt x="1566" y="690"/>
                      <a:pt x="1560" y="697"/>
                      <a:pt x="1553" y="703"/>
                    </a:cubicBezTo>
                    <a:cubicBezTo>
                      <a:pt x="1550" y="705"/>
                      <a:pt x="1548" y="708"/>
                      <a:pt x="1547" y="712"/>
                    </a:cubicBezTo>
                    <a:cubicBezTo>
                      <a:pt x="1547" y="716"/>
                      <a:pt x="1545" y="718"/>
                      <a:pt x="1542" y="720"/>
                    </a:cubicBezTo>
                    <a:cubicBezTo>
                      <a:pt x="1538" y="722"/>
                      <a:pt x="1535" y="723"/>
                      <a:pt x="1531" y="723"/>
                    </a:cubicBezTo>
                    <a:cubicBezTo>
                      <a:pt x="1530" y="723"/>
                      <a:pt x="1529" y="723"/>
                      <a:pt x="1528" y="7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3" name="Freeform 213">
                <a:extLst>
                  <a:ext uri="{FF2B5EF4-FFF2-40B4-BE49-F238E27FC236}">
                    <a16:creationId xmlns:a16="http://schemas.microsoft.com/office/drawing/2014/main" id="{75028C24-6F2D-4019-8BC2-C0B0D5A110BE}"/>
                  </a:ext>
                </a:extLst>
              </p:cNvPr>
              <p:cNvSpPr>
                <a:spLocks/>
              </p:cNvSpPr>
              <p:nvPr/>
            </p:nvSpPr>
            <p:spPr bwMode="auto">
              <a:xfrm>
                <a:off x="4003" y="3475"/>
                <a:ext cx="0"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0" y="0"/>
                      <a:pt x="0"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4" name="Oval 214">
                <a:extLst>
                  <a:ext uri="{FF2B5EF4-FFF2-40B4-BE49-F238E27FC236}">
                    <a16:creationId xmlns:a16="http://schemas.microsoft.com/office/drawing/2014/main" id="{79B63A98-9C0A-472F-9163-6EDD01B2A30C}"/>
                  </a:ext>
                </a:extLst>
              </p:cNvPr>
              <p:cNvSpPr>
                <a:spLocks noChangeArrowheads="1"/>
              </p:cNvSpPr>
              <p:nvPr/>
            </p:nvSpPr>
            <p:spPr bwMode="auto">
              <a:xfrm>
                <a:off x="3445" y="32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5" name="Freeform 215">
                <a:extLst>
                  <a:ext uri="{FF2B5EF4-FFF2-40B4-BE49-F238E27FC236}">
                    <a16:creationId xmlns:a16="http://schemas.microsoft.com/office/drawing/2014/main" id="{5AE933A4-7F59-4781-B042-BBCE929898D6}"/>
                  </a:ext>
                </a:extLst>
              </p:cNvPr>
              <p:cNvSpPr>
                <a:spLocks/>
              </p:cNvSpPr>
              <p:nvPr/>
            </p:nvSpPr>
            <p:spPr bwMode="auto">
              <a:xfrm>
                <a:off x="2967" y="3541"/>
                <a:ext cx="0" cy="0"/>
              </a:xfrm>
              <a:custGeom>
                <a:avLst/>
                <a:gdLst>
                  <a:gd name="T0" fmla="*/ 1 w 1"/>
                  <a:gd name="T1" fmla="*/ 1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6" name="Freeform 216">
                <a:extLst>
                  <a:ext uri="{FF2B5EF4-FFF2-40B4-BE49-F238E27FC236}">
                    <a16:creationId xmlns:a16="http://schemas.microsoft.com/office/drawing/2014/main" id="{4498D577-30F0-4A9E-B8A9-916CF012A321}"/>
                  </a:ext>
                </a:extLst>
              </p:cNvPr>
              <p:cNvSpPr>
                <a:spLocks/>
              </p:cNvSpPr>
              <p:nvPr/>
            </p:nvSpPr>
            <p:spPr bwMode="auto">
              <a:xfrm>
                <a:off x="2785" y="2894"/>
                <a:ext cx="0"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7" name="Freeform 217">
                <a:extLst>
                  <a:ext uri="{FF2B5EF4-FFF2-40B4-BE49-F238E27FC236}">
                    <a16:creationId xmlns:a16="http://schemas.microsoft.com/office/drawing/2014/main" id="{530661C7-3799-460B-B13C-69C506EBFE5C}"/>
                  </a:ext>
                </a:extLst>
              </p:cNvPr>
              <p:cNvSpPr>
                <a:spLocks/>
              </p:cNvSpPr>
              <p:nvPr/>
            </p:nvSpPr>
            <p:spPr bwMode="auto">
              <a:xfrm>
                <a:off x="2802" y="2956"/>
                <a:ext cx="38" cy="37"/>
              </a:xfrm>
              <a:custGeom>
                <a:avLst/>
                <a:gdLst>
                  <a:gd name="T0" fmla="*/ 24 w 75"/>
                  <a:gd name="T1" fmla="*/ 4 h 73"/>
                  <a:gd name="T2" fmla="*/ 23 w 75"/>
                  <a:gd name="T3" fmla="*/ 5 h 73"/>
                  <a:gd name="T4" fmla="*/ 24 w 75"/>
                  <a:gd name="T5" fmla="*/ 4 h 73"/>
                  <a:gd name="T6" fmla="*/ 21 w 75"/>
                  <a:gd name="T7" fmla="*/ 14 h 73"/>
                  <a:gd name="T8" fmla="*/ 9 w 75"/>
                  <a:gd name="T9" fmla="*/ 43 h 73"/>
                  <a:gd name="T10" fmla="*/ 5 w 75"/>
                  <a:gd name="T11" fmla="*/ 47 h 73"/>
                  <a:gd name="T12" fmla="*/ 1 w 75"/>
                  <a:gd name="T13" fmla="*/ 51 h 73"/>
                  <a:gd name="T14" fmla="*/ 3 w 75"/>
                  <a:gd name="T15" fmla="*/ 58 h 73"/>
                  <a:gd name="T16" fmla="*/ 6 w 75"/>
                  <a:gd name="T17" fmla="*/ 59 h 73"/>
                  <a:gd name="T18" fmla="*/ 9 w 75"/>
                  <a:gd name="T19" fmla="*/ 64 h 73"/>
                  <a:gd name="T20" fmla="*/ 9 w 75"/>
                  <a:gd name="T21" fmla="*/ 67 h 73"/>
                  <a:gd name="T22" fmla="*/ 15 w 75"/>
                  <a:gd name="T23" fmla="*/ 72 h 73"/>
                  <a:gd name="T24" fmla="*/ 22 w 75"/>
                  <a:gd name="T25" fmla="*/ 70 h 73"/>
                  <a:gd name="T26" fmla="*/ 39 w 75"/>
                  <a:gd name="T27" fmla="*/ 53 h 73"/>
                  <a:gd name="T28" fmla="*/ 42 w 75"/>
                  <a:gd name="T29" fmla="*/ 53 h 73"/>
                  <a:gd name="T30" fmla="*/ 49 w 75"/>
                  <a:gd name="T31" fmla="*/ 61 h 73"/>
                  <a:gd name="T32" fmla="*/ 52 w 75"/>
                  <a:gd name="T33" fmla="*/ 65 h 73"/>
                  <a:gd name="T34" fmla="*/ 64 w 75"/>
                  <a:gd name="T35" fmla="*/ 69 h 73"/>
                  <a:gd name="T36" fmla="*/ 67 w 75"/>
                  <a:gd name="T37" fmla="*/ 69 h 73"/>
                  <a:gd name="T38" fmla="*/ 73 w 75"/>
                  <a:gd name="T39" fmla="*/ 63 h 73"/>
                  <a:gd name="T40" fmla="*/ 71 w 75"/>
                  <a:gd name="T41" fmla="*/ 56 h 73"/>
                  <a:gd name="T42" fmla="*/ 69 w 75"/>
                  <a:gd name="T43" fmla="*/ 56 h 73"/>
                  <a:gd name="T44" fmla="*/ 64 w 75"/>
                  <a:gd name="T45" fmla="*/ 49 h 73"/>
                  <a:gd name="T46" fmla="*/ 59 w 75"/>
                  <a:gd name="T47" fmla="*/ 37 h 73"/>
                  <a:gd name="T48" fmla="*/ 54 w 75"/>
                  <a:gd name="T49" fmla="*/ 30 h 73"/>
                  <a:gd name="T50" fmla="*/ 41 w 75"/>
                  <a:gd name="T51" fmla="*/ 15 h 73"/>
                  <a:gd name="T52" fmla="*/ 38 w 75"/>
                  <a:gd name="T53" fmla="*/ 14 h 73"/>
                  <a:gd name="T54" fmla="*/ 37 w 75"/>
                  <a:gd name="T55" fmla="*/ 11 h 73"/>
                  <a:gd name="T56" fmla="*/ 42 w 75"/>
                  <a:gd name="T57" fmla="*/ 5 h 73"/>
                  <a:gd name="T58" fmla="*/ 42 w 75"/>
                  <a:gd name="T59" fmla="*/ 1 h 73"/>
                  <a:gd name="T60" fmla="*/ 40 w 75"/>
                  <a:gd name="T61" fmla="*/ 1 h 73"/>
                  <a:gd name="T62" fmla="*/ 33 w 75"/>
                  <a:gd name="T63" fmla="*/ 2 h 73"/>
                  <a:gd name="T64" fmla="*/ 27 w 75"/>
                  <a:gd name="T65" fmla="*/ 1 h 73"/>
                  <a:gd name="T66" fmla="*/ 24 w 75"/>
                  <a:gd name="T67" fmla="*/ 4 h 73"/>
                  <a:gd name="T68" fmla="*/ 24 w 75"/>
                  <a:gd name="T69" fmla="*/ 4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5" h="73">
                    <a:moveTo>
                      <a:pt x="24" y="4"/>
                    </a:moveTo>
                    <a:cubicBezTo>
                      <a:pt x="24" y="5"/>
                      <a:pt x="24" y="5"/>
                      <a:pt x="23" y="5"/>
                    </a:cubicBezTo>
                    <a:cubicBezTo>
                      <a:pt x="24" y="4"/>
                      <a:pt x="24" y="4"/>
                      <a:pt x="24" y="4"/>
                    </a:cubicBezTo>
                    <a:cubicBezTo>
                      <a:pt x="23" y="8"/>
                      <a:pt x="22" y="11"/>
                      <a:pt x="21" y="14"/>
                    </a:cubicBezTo>
                    <a:cubicBezTo>
                      <a:pt x="18" y="24"/>
                      <a:pt x="12" y="33"/>
                      <a:pt x="9" y="43"/>
                    </a:cubicBezTo>
                    <a:cubicBezTo>
                      <a:pt x="9" y="45"/>
                      <a:pt x="7" y="46"/>
                      <a:pt x="5" y="47"/>
                    </a:cubicBezTo>
                    <a:cubicBezTo>
                      <a:pt x="4" y="48"/>
                      <a:pt x="2" y="49"/>
                      <a:pt x="1" y="51"/>
                    </a:cubicBezTo>
                    <a:cubicBezTo>
                      <a:pt x="0" y="52"/>
                      <a:pt x="1" y="57"/>
                      <a:pt x="3" y="58"/>
                    </a:cubicBezTo>
                    <a:cubicBezTo>
                      <a:pt x="4" y="58"/>
                      <a:pt x="5" y="58"/>
                      <a:pt x="6" y="59"/>
                    </a:cubicBezTo>
                    <a:cubicBezTo>
                      <a:pt x="8" y="60"/>
                      <a:pt x="10" y="61"/>
                      <a:pt x="9" y="64"/>
                    </a:cubicBezTo>
                    <a:cubicBezTo>
                      <a:pt x="9" y="65"/>
                      <a:pt x="9" y="66"/>
                      <a:pt x="9" y="67"/>
                    </a:cubicBezTo>
                    <a:cubicBezTo>
                      <a:pt x="9" y="71"/>
                      <a:pt x="12" y="73"/>
                      <a:pt x="15" y="72"/>
                    </a:cubicBezTo>
                    <a:cubicBezTo>
                      <a:pt x="18" y="71"/>
                      <a:pt x="20" y="71"/>
                      <a:pt x="22" y="70"/>
                    </a:cubicBezTo>
                    <a:cubicBezTo>
                      <a:pt x="27" y="64"/>
                      <a:pt x="36" y="61"/>
                      <a:pt x="39" y="53"/>
                    </a:cubicBezTo>
                    <a:cubicBezTo>
                      <a:pt x="40" y="53"/>
                      <a:pt x="41" y="52"/>
                      <a:pt x="42" y="53"/>
                    </a:cubicBezTo>
                    <a:cubicBezTo>
                      <a:pt x="46" y="54"/>
                      <a:pt x="49" y="56"/>
                      <a:pt x="49" y="61"/>
                    </a:cubicBezTo>
                    <a:cubicBezTo>
                      <a:pt x="49" y="63"/>
                      <a:pt x="50" y="64"/>
                      <a:pt x="52" y="65"/>
                    </a:cubicBezTo>
                    <a:cubicBezTo>
                      <a:pt x="56" y="67"/>
                      <a:pt x="60" y="68"/>
                      <a:pt x="64" y="69"/>
                    </a:cubicBezTo>
                    <a:cubicBezTo>
                      <a:pt x="65" y="70"/>
                      <a:pt x="66" y="69"/>
                      <a:pt x="67" y="69"/>
                    </a:cubicBezTo>
                    <a:cubicBezTo>
                      <a:pt x="69" y="67"/>
                      <a:pt x="71" y="65"/>
                      <a:pt x="73" y="63"/>
                    </a:cubicBezTo>
                    <a:cubicBezTo>
                      <a:pt x="75" y="61"/>
                      <a:pt x="73" y="58"/>
                      <a:pt x="71" y="56"/>
                    </a:cubicBezTo>
                    <a:cubicBezTo>
                      <a:pt x="70" y="56"/>
                      <a:pt x="70" y="56"/>
                      <a:pt x="69" y="56"/>
                    </a:cubicBezTo>
                    <a:cubicBezTo>
                      <a:pt x="66" y="55"/>
                      <a:pt x="64" y="52"/>
                      <a:pt x="64" y="49"/>
                    </a:cubicBezTo>
                    <a:cubicBezTo>
                      <a:pt x="64" y="44"/>
                      <a:pt x="62" y="40"/>
                      <a:pt x="59" y="37"/>
                    </a:cubicBezTo>
                    <a:cubicBezTo>
                      <a:pt x="57" y="35"/>
                      <a:pt x="55" y="33"/>
                      <a:pt x="54" y="30"/>
                    </a:cubicBezTo>
                    <a:cubicBezTo>
                      <a:pt x="51" y="24"/>
                      <a:pt x="44" y="22"/>
                      <a:pt x="41" y="15"/>
                    </a:cubicBezTo>
                    <a:cubicBezTo>
                      <a:pt x="41" y="15"/>
                      <a:pt x="39" y="15"/>
                      <a:pt x="38" y="14"/>
                    </a:cubicBezTo>
                    <a:cubicBezTo>
                      <a:pt x="35" y="13"/>
                      <a:pt x="35" y="13"/>
                      <a:pt x="37" y="11"/>
                    </a:cubicBezTo>
                    <a:cubicBezTo>
                      <a:pt x="39" y="9"/>
                      <a:pt x="41" y="7"/>
                      <a:pt x="42" y="5"/>
                    </a:cubicBezTo>
                    <a:cubicBezTo>
                      <a:pt x="43" y="4"/>
                      <a:pt x="43" y="2"/>
                      <a:pt x="42" y="1"/>
                    </a:cubicBezTo>
                    <a:cubicBezTo>
                      <a:pt x="42" y="0"/>
                      <a:pt x="41" y="0"/>
                      <a:pt x="40" y="1"/>
                    </a:cubicBezTo>
                    <a:cubicBezTo>
                      <a:pt x="38" y="2"/>
                      <a:pt x="36" y="3"/>
                      <a:pt x="33" y="2"/>
                    </a:cubicBezTo>
                    <a:cubicBezTo>
                      <a:pt x="31" y="1"/>
                      <a:pt x="29" y="2"/>
                      <a:pt x="27" y="1"/>
                    </a:cubicBezTo>
                    <a:cubicBezTo>
                      <a:pt x="26" y="2"/>
                      <a:pt x="25" y="3"/>
                      <a:pt x="24" y="4"/>
                    </a:cubicBezTo>
                    <a:cubicBezTo>
                      <a:pt x="24" y="4"/>
                      <a:pt x="24" y="4"/>
                      <a:pt x="2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8" name="Oval 218">
                <a:extLst>
                  <a:ext uri="{FF2B5EF4-FFF2-40B4-BE49-F238E27FC236}">
                    <a16:creationId xmlns:a16="http://schemas.microsoft.com/office/drawing/2014/main" id="{2360551F-9552-4E0C-8E4F-3D98E5BCFADF}"/>
                  </a:ext>
                </a:extLst>
              </p:cNvPr>
              <p:cNvSpPr>
                <a:spLocks noChangeArrowheads="1"/>
              </p:cNvSpPr>
              <p:nvPr/>
            </p:nvSpPr>
            <p:spPr bwMode="auto">
              <a:xfrm>
                <a:off x="2859" y="398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9" name="Freeform 219">
                <a:extLst>
                  <a:ext uri="{FF2B5EF4-FFF2-40B4-BE49-F238E27FC236}">
                    <a16:creationId xmlns:a16="http://schemas.microsoft.com/office/drawing/2014/main" id="{118C7A0B-08E5-41D8-B5E8-B705275D2777}"/>
                  </a:ext>
                </a:extLst>
              </p:cNvPr>
              <p:cNvSpPr>
                <a:spLocks/>
              </p:cNvSpPr>
              <p:nvPr/>
            </p:nvSpPr>
            <p:spPr bwMode="auto">
              <a:xfrm>
                <a:off x="2851" y="2902"/>
                <a:ext cx="0" cy="1"/>
              </a:xfrm>
              <a:custGeom>
                <a:avLst/>
                <a:gdLst>
                  <a:gd name="T0" fmla="*/ 0 w 1"/>
                  <a:gd name="T1" fmla="*/ 1 h 1"/>
                  <a:gd name="T2" fmla="*/ 1 w 1"/>
                  <a:gd name="T3" fmla="*/ 1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1"/>
                      <a:pt x="1" y="1"/>
                      <a:pt x="1" y="1"/>
                    </a:cubicBezTo>
                    <a:cubicBezTo>
                      <a:pt x="1" y="0"/>
                      <a:pt x="1"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0" name="Freeform 220">
                <a:extLst>
                  <a:ext uri="{FF2B5EF4-FFF2-40B4-BE49-F238E27FC236}">
                    <a16:creationId xmlns:a16="http://schemas.microsoft.com/office/drawing/2014/main" id="{5882ADD8-D8D6-4993-B0F8-C52C8F4FCE1D}"/>
                  </a:ext>
                </a:extLst>
              </p:cNvPr>
              <p:cNvSpPr>
                <a:spLocks/>
              </p:cNvSpPr>
              <p:nvPr/>
            </p:nvSpPr>
            <p:spPr bwMode="auto">
              <a:xfrm>
                <a:off x="2905" y="3187"/>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1" y="0"/>
                      <a:pt x="1" y="0"/>
                    </a:cubicBezTo>
                    <a:cubicBezTo>
                      <a:pt x="1"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1" name="Freeform 221">
                <a:extLst>
                  <a:ext uri="{FF2B5EF4-FFF2-40B4-BE49-F238E27FC236}">
                    <a16:creationId xmlns:a16="http://schemas.microsoft.com/office/drawing/2014/main" id="{3A2F3044-DF12-41F2-A41E-70F071F8A704}"/>
                  </a:ext>
                </a:extLst>
              </p:cNvPr>
              <p:cNvSpPr>
                <a:spLocks/>
              </p:cNvSpPr>
              <p:nvPr/>
            </p:nvSpPr>
            <p:spPr bwMode="auto">
              <a:xfrm>
                <a:off x="2872" y="399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2" name="Freeform 222">
                <a:extLst>
                  <a:ext uri="{FF2B5EF4-FFF2-40B4-BE49-F238E27FC236}">
                    <a16:creationId xmlns:a16="http://schemas.microsoft.com/office/drawing/2014/main" id="{B93059F8-11BA-4D21-A3BA-FFBA8A365FC5}"/>
                  </a:ext>
                </a:extLst>
              </p:cNvPr>
              <p:cNvSpPr>
                <a:spLocks/>
              </p:cNvSpPr>
              <p:nvPr/>
            </p:nvSpPr>
            <p:spPr bwMode="auto">
              <a:xfrm>
                <a:off x="2416" y="2961"/>
                <a:ext cx="0" cy="1"/>
              </a:xfrm>
              <a:custGeom>
                <a:avLst/>
                <a:gdLst>
                  <a:gd name="T0" fmla="*/ 0 h 1"/>
                  <a:gd name="T1" fmla="*/ 0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3" name="Freeform 223">
                <a:extLst>
                  <a:ext uri="{FF2B5EF4-FFF2-40B4-BE49-F238E27FC236}">
                    <a16:creationId xmlns:a16="http://schemas.microsoft.com/office/drawing/2014/main" id="{84FB0E44-0637-4419-9BFE-39575370C461}"/>
                  </a:ext>
                </a:extLst>
              </p:cNvPr>
              <p:cNvSpPr>
                <a:spLocks noEditPoints="1"/>
              </p:cNvSpPr>
              <p:nvPr/>
            </p:nvSpPr>
            <p:spPr bwMode="auto">
              <a:xfrm>
                <a:off x="2272" y="2770"/>
                <a:ext cx="799" cy="1224"/>
              </a:xfrm>
              <a:custGeom>
                <a:avLst/>
                <a:gdLst>
                  <a:gd name="T0" fmla="*/ 1303 w 1567"/>
                  <a:gd name="T1" fmla="*/ 1434 h 2403"/>
                  <a:gd name="T2" fmla="*/ 1064 w 1567"/>
                  <a:gd name="T3" fmla="*/ 1356 h 2403"/>
                  <a:gd name="T4" fmla="*/ 890 w 1567"/>
                  <a:gd name="T5" fmla="*/ 1293 h 2403"/>
                  <a:gd name="T6" fmla="*/ 784 w 1567"/>
                  <a:gd name="T7" fmla="*/ 1085 h 2403"/>
                  <a:gd name="T8" fmla="*/ 1033 w 1567"/>
                  <a:gd name="T9" fmla="*/ 998 h 2403"/>
                  <a:gd name="T10" fmla="*/ 1183 w 1567"/>
                  <a:gd name="T11" fmla="*/ 834 h 2403"/>
                  <a:gd name="T12" fmla="*/ 1219 w 1567"/>
                  <a:gd name="T13" fmla="*/ 761 h 2403"/>
                  <a:gd name="T14" fmla="*/ 1334 w 1567"/>
                  <a:gd name="T15" fmla="*/ 677 h 2403"/>
                  <a:gd name="T16" fmla="*/ 1212 w 1567"/>
                  <a:gd name="T17" fmla="*/ 557 h 2403"/>
                  <a:gd name="T18" fmla="*/ 1056 w 1567"/>
                  <a:gd name="T19" fmla="*/ 673 h 2403"/>
                  <a:gd name="T20" fmla="*/ 934 w 1567"/>
                  <a:gd name="T21" fmla="*/ 470 h 2403"/>
                  <a:gd name="T22" fmla="*/ 1134 w 1567"/>
                  <a:gd name="T23" fmla="*/ 303 h 2403"/>
                  <a:gd name="T24" fmla="*/ 1063 w 1567"/>
                  <a:gd name="T25" fmla="*/ 267 h 2403"/>
                  <a:gd name="T26" fmla="*/ 1049 w 1567"/>
                  <a:gd name="T27" fmla="*/ 146 h 2403"/>
                  <a:gd name="T28" fmla="*/ 976 w 1567"/>
                  <a:gd name="T29" fmla="*/ 311 h 2403"/>
                  <a:gd name="T30" fmla="*/ 934 w 1567"/>
                  <a:gd name="T31" fmla="*/ 286 h 2403"/>
                  <a:gd name="T32" fmla="*/ 787 w 1567"/>
                  <a:gd name="T33" fmla="*/ 228 h 2403"/>
                  <a:gd name="T34" fmla="*/ 648 w 1567"/>
                  <a:gd name="T35" fmla="*/ 133 h 2403"/>
                  <a:gd name="T36" fmla="*/ 414 w 1567"/>
                  <a:gd name="T37" fmla="*/ 25 h 2403"/>
                  <a:gd name="T38" fmla="*/ 220 w 1567"/>
                  <a:gd name="T39" fmla="*/ 84 h 2403"/>
                  <a:gd name="T40" fmla="*/ 144 w 1567"/>
                  <a:gd name="T41" fmla="*/ 166 h 2403"/>
                  <a:gd name="T42" fmla="*/ 106 w 1567"/>
                  <a:gd name="T43" fmla="*/ 340 h 2403"/>
                  <a:gd name="T44" fmla="*/ 3 w 1567"/>
                  <a:gd name="T45" fmla="*/ 489 h 2403"/>
                  <a:gd name="T46" fmla="*/ 266 w 1567"/>
                  <a:gd name="T47" fmla="*/ 345 h 2403"/>
                  <a:gd name="T48" fmla="*/ 350 w 1567"/>
                  <a:gd name="T49" fmla="*/ 403 h 2403"/>
                  <a:gd name="T50" fmla="*/ 400 w 1567"/>
                  <a:gd name="T51" fmla="*/ 498 h 2403"/>
                  <a:gd name="T52" fmla="*/ 404 w 1567"/>
                  <a:gd name="T53" fmla="*/ 519 h 2403"/>
                  <a:gd name="T54" fmla="*/ 422 w 1567"/>
                  <a:gd name="T55" fmla="*/ 574 h 2403"/>
                  <a:gd name="T56" fmla="*/ 466 w 1567"/>
                  <a:gd name="T57" fmla="*/ 687 h 2403"/>
                  <a:gd name="T58" fmla="*/ 413 w 1567"/>
                  <a:gd name="T59" fmla="*/ 878 h 2403"/>
                  <a:gd name="T60" fmla="*/ 535 w 1567"/>
                  <a:gd name="T61" fmla="*/ 1117 h 2403"/>
                  <a:gd name="T62" fmla="*/ 845 w 1567"/>
                  <a:gd name="T63" fmla="*/ 1334 h 2403"/>
                  <a:gd name="T64" fmla="*/ 948 w 1567"/>
                  <a:gd name="T65" fmla="*/ 1557 h 2403"/>
                  <a:gd name="T66" fmla="*/ 1087 w 1567"/>
                  <a:gd name="T67" fmla="*/ 2023 h 2403"/>
                  <a:gd name="T68" fmla="*/ 1095 w 1567"/>
                  <a:gd name="T69" fmla="*/ 2255 h 2403"/>
                  <a:gd name="T70" fmla="*/ 1109 w 1567"/>
                  <a:gd name="T71" fmla="*/ 2329 h 2403"/>
                  <a:gd name="T72" fmla="*/ 1188 w 1567"/>
                  <a:gd name="T73" fmla="*/ 2400 h 2403"/>
                  <a:gd name="T74" fmla="*/ 1187 w 1567"/>
                  <a:gd name="T75" fmla="*/ 2336 h 2403"/>
                  <a:gd name="T76" fmla="*/ 1199 w 1567"/>
                  <a:gd name="T77" fmla="*/ 2140 h 2403"/>
                  <a:gd name="T78" fmla="*/ 1349 w 1567"/>
                  <a:gd name="T79" fmla="*/ 1974 h 2403"/>
                  <a:gd name="T80" fmla="*/ 1554 w 1567"/>
                  <a:gd name="T81" fmla="*/ 1650 h 2403"/>
                  <a:gd name="T82" fmla="*/ 1180 w 1567"/>
                  <a:gd name="T83" fmla="*/ 659 h 2403"/>
                  <a:gd name="T84" fmla="*/ 952 w 1567"/>
                  <a:gd name="T85" fmla="*/ 395 h 2403"/>
                  <a:gd name="T86" fmla="*/ 984 w 1567"/>
                  <a:gd name="T87" fmla="*/ 869 h 2403"/>
                  <a:gd name="T88" fmla="*/ 907 w 1567"/>
                  <a:gd name="T89" fmla="*/ 847 h 2403"/>
                  <a:gd name="T90" fmla="*/ 899 w 1567"/>
                  <a:gd name="T91" fmla="*/ 432 h 2403"/>
                  <a:gd name="T92" fmla="*/ 916 w 1567"/>
                  <a:gd name="T93" fmla="*/ 780 h 2403"/>
                  <a:gd name="T94" fmla="*/ 853 w 1567"/>
                  <a:gd name="T95" fmla="*/ 489 h 2403"/>
                  <a:gd name="T96" fmla="*/ 828 w 1567"/>
                  <a:gd name="T97" fmla="*/ 688 h 2403"/>
                  <a:gd name="T98" fmla="*/ 792 w 1567"/>
                  <a:gd name="T99" fmla="*/ 627 h 2403"/>
                  <a:gd name="T100" fmla="*/ 799 w 1567"/>
                  <a:gd name="T101" fmla="*/ 522 h 2403"/>
                  <a:gd name="T102" fmla="*/ 782 w 1567"/>
                  <a:gd name="T103" fmla="*/ 317 h 2403"/>
                  <a:gd name="T104" fmla="*/ 414 w 1567"/>
                  <a:gd name="T105" fmla="*/ 516 h 2403"/>
                  <a:gd name="T106" fmla="*/ 604 w 1567"/>
                  <a:gd name="T107" fmla="*/ 155 h 2403"/>
                  <a:gd name="T108" fmla="*/ 634 w 1567"/>
                  <a:gd name="T109" fmla="*/ 238 h 2403"/>
                  <a:gd name="T110" fmla="*/ 705 w 1567"/>
                  <a:gd name="T111" fmla="*/ 292 h 2403"/>
                  <a:gd name="T112" fmla="*/ 669 w 1567"/>
                  <a:gd name="T113" fmla="*/ 360 h 2403"/>
                  <a:gd name="T114" fmla="*/ 758 w 1567"/>
                  <a:gd name="T115" fmla="*/ 399 h 2403"/>
                  <a:gd name="T116" fmla="*/ 1062 w 1567"/>
                  <a:gd name="T117" fmla="*/ 1384 h 2403"/>
                  <a:gd name="T118" fmla="*/ 1148 w 1567"/>
                  <a:gd name="T119" fmla="*/ 2366 h 2403"/>
                  <a:gd name="T120" fmla="*/ 1168 w 1567"/>
                  <a:gd name="T121" fmla="*/ 2374 h 2403"/>
                  <a:gd name="T122" fmla="*/ 1367 w 1567"/>
                  <a:gd name="T123" fmla="*/ 1579 h 2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67" h="2403">
                    <a:moveTo>
                      <a:pt x="1558" y="1591"/>
                    </a:moveTo>
                    <a:cubicBezTo>
                      <a:pt x="1557" y="1589"/>
                      <a:pt x="1556" y="1588"/>
                      <a:pt x="1554" y="1587"/>
                    </a:cubicBezTo>
                    <a:cubicBezTo>
                      <a:pt x="1552" y="1586"/>
                      <a:pt x="1549" y="1585"/>
                      <a:pt x="1546" y="1585"/>
                    </a:cubicBezTo>
                    <a:cubicBezTo>
                      <a:pt x="1542" y="1586"/>
                      <a:pt x="1538" y="1584"/>
                      <a:pt x="1534" y="1581"/>
                    </a:cubicBezTo>
                    <a:cubicBezTo>
                      <a:pt x="1530" y="1577"/>
                      <a:pt x="1524" y="1576"/>
                      <a:pt x="1521" y="1571"/>
                    </a:cubicBezTo>
                    <a:cubicBezTo>
                      <a:pt x="1516" y="1564"/>
                      <a:pt x="1508" y="1560"/>
                      <a:pt x="1500" y="1556"/>
                    </a:cubicBezTo>
                    <a:cubicBezTo>
                      <a:pt x="1497" y="1554"/>
                      <a:pt x="1493" y="1553"/>
                      <a:pt x="1489" y="1553"/>
                    </a:cubicBezTo>
                    <a:cubicBezTo>
                      <a:pt x="1476" y="1554"/>
                      <a:pt x="1463" y="1551"/>
                      <a:pt x="1450" y="1548"/>
                    </a:cubicBezTo>
                    <a:cubicBezTo>
                      <a:pt x="1449" y="1547"/>
                      <a:pt x="1447" y="1548"/>
                      <a:pt x="1445" y="1548"/>
                    </a:cubicBezTo>
                    <a:cubicBezTo>
                      <a:pt x="1443" y="1549"/>
                      <a:pt x="1441" y="1550"/>
                      <a:pt x="1439" y="1551"/>
                    </a:cubicBezTo>
                    <a:cubicBezTo>
                      <a:pt x="1438" y="1552"/>
                      <a:pt x="1436" y="1551"/>
                      <a:pt x="1436" y="1549"/>
                    </a:cubicBezTo>
                    <a:cubicBezTo>
                      <a:pt x="1435" y="1547"/>
                      <a:pt x="1434" y="1544"/>
                      <a:pt x="1433" y="1542"/>
                    </a:cubicBezTo>
                    <a:cubicBezTo>
                      <a:pt x="1432" y="1540"/>
                      <a:pt x="1430" y="1538"/>
                      <a:pt x="1428" y="1537"/>
                    </a:cubicBezTo>
                    <a:cubicBezTo>
                      <a:pt x="1420" y="1537"/>
                      <a:pt x="1415" y="1532"/>
                      <a:pt x="1408" y="1530"/>
                    </a:cubicBezTo>
                    <a:cubicBezTo>
                      <a:pt x="1403" y="1528"/>
                      <a:pt x="1398" y="1526"/>
                      <a:pt x="1392" y="1526"/>
                    </a:cubicBezTo>
                    <a:cubicBezTo>
                      <a:pt x="1387" y="1525"/>
                      <a:pt x="1384" y="1526"/>
                      <a:pt x="1381" y="1531"/>
                    </a:cubicBezTo>
                    <a:cubicBezTo>
                      <a:pt x="1381" y="1531"/>
                      <a:pt x="1380" y="1532"/>
                      <a:pt x="1380" y="1532"/>
                    </a:cubicBezTo>
                    <a:cubicBezTo>
                      <a:pt x="1379" y="1532"/>
                      <a:pt x="1378" y="1531"/>
                      <a:pt x="1379" y="1529"/>
                    </a:cubicBezTo>
                    <a:cubicBezTo>
                      <a:pt x="1379" y="1528"/>
                      <a:pt x="1379" y="1527"/>
                      <a:pt x="1379" y="1526"/>
                    </a:cubicBezTo>
                    <a:cubicBezTo>
                      <a:pt x="1381" y="1522"/>
                      <a:pt x="1378" y="1519"/>
                      <a:pt x="1375" y="1518"/>
                    </a:cubicBezTo>
                    <a:cubicBezTo>
                      <a:pt x="1371" y="1517"/>
                      <a:pt x="1367" y="1516"/>
                      <a:pt x="1363" y="1514"/>
                    </a:cubicBezTo>
                    <a:cubicBezTo>
                      <a:pt x="1363" y="1515"/>
                      <a:pt x="1362" y="1516"/>
                      <a:pt x="1362" y="1517"/>
                    </a:cubicBezTo>
                    <a:cubicBezTo>
                      <a:pt x="1362" y="1517"/>
                      <a:pt x="1362" y="1517"/>
                      <a:pt x="1363" y="1517"/>
                    </a:cubicBezTo>
                    <a:cubicBezTo>
                      <a:pt x="1363" y="1518"/>
                      <a:pt x="1363" y="1518"/>
                      <a:pt x="1363" y="1518"/>
                    </a:cubicBezTo>
                    <a:cubicBezTo>
                      <a:pt x="1362" y="1517"/>
                      <a:pt x="1362" y="1517"/>
                      <a:pt x="1362" y="1517"/>
                    </a:cubicBezTo>
                    <a:cubicBezTo>
                      <a:pt x="1362" y="1517"/>
                      <a:pt x="1362" y="1517"/>
                      <a:pt x="1362" y="1517"/>
                    </a:cubicBezTo>
                    <a:cubicBezTo>
                      <a:pt x="1358" y="1516"/>
                      <a:pt x="1353" y="1517"/>
                      <a:pt x="1350" y="1520"/>
                    </a:cubicBezTo>
                    <a:cubicBezTo>
                      <a:pt x="1348" y="1518"/>
                      <a:pt x="1346" y="1517"/>
                      <a:pt x="1343" y="1517"/>
                    </a:cubicBezTo>
                    <a:cubicBezTo>
                      <a:pt x="1347" y="1514"/>
                      <a:pt x="1351" y="1512"/>
                      <a:pt x="1356" y="1511"/>
                    </a:cubicBezTo>
                    <a:cubicBezTo>
                      <a:pt x="1357" y="1506"/>
                      <a:pt x="1358" y="1502"/>
                      <a:pt x="1359" y="1498"/>
                    </a:cubicBezTo>
                    <a:cubicBezTo>
                      <a:pt x="1360" y="1495"/>
                      <a:pt x="1360" y="1493"/>
                      <a:pt x="1358" y="1490"/>
                    </a:cubicBezTo>
                    <a:cubicBezTo>
                      <a:pt x="1356" y="1488"/>
                      <a:pt x="1354" y="1485"/>
                      <a:pt x="1352" y="1482"/>
                    </a:cubicBezTo>
                    <a:cubicBezTo>
                      <a:pt x="1348" y="1477"/>
                      <a:pt x="1344" y="1472"/>
                      <a:pt x="1343" y="1465"/>
                    </a:cubicBezTo>
                    <a:cubicBezTo>
                      <a:pt x="1343" y="1462"/>
                      <a:pt x="1341" y="1459"/>
                      <a:pt x="1339" y="1456"/>
                    </a:cubicBezTo>
                    <a:cubicBezTo>
                      <a:pt x="1330" y="1447"/>
                      <a:pt x="1321" y="1438"/>
                      <a:pt x="1308" y="1435"/>
                    </a:cubicBezTo>
                    <a:cubicBezTo>
                      <a:pt x="1306" y="1435"/>
                      <a:pt x="1305" y="1434"/>
                      <a:pt x="1303" y="1434"/>
                    </a:cubicBezTo>
                    <a:cubicBezTo>
                      <a:pt x="1298" y="1431"/>
                      <a:pt x="1292" y="1430"/>
                      <a:pt x="1286" y="1430"/>
                    </a:cubicBezTo>
                    <a:cubicBezTo>
                      <a:pt x="1280" y="1431"/>
                      <a:pt x="1273" y="1430"/>
                      <a:pt x="1267" y="1430"/>
                    </a:cubicBezTo>
                    <a:cubicBezTo>
                      <a:pt x="1266" y="1430"/>
                      <a:pt x="1264" y="1430"/>
                      <a:pt x="1263" y="1429"/>
                    </a:cubicBezTo>
                    <a:cubicBezTo>
                      <a:pt x="1257" y="1426"/>
                      <a:pt x="1253" y="1420"/>
                      <a:pt x="1246" y="1419"/>
                    </a:cubicBezTo>
                    <a:cubicBezTo>
                      <a:pt x="1245" y="1419"/>
                      <a:pt x="1244" y="1417"/>
                      <a:pt x="1244" y="1417"/>
                    </a:cubicBezTo>
                    <a:cubicBezTo>
                      <a:pt x="1243" y="1414"/>
                      <a:pt x="1242" y="1411"/>
                      <a:pt x="1240" y="1409"/>
                    </a:cubicBezTo>
                    <a:cubicBezTo>
                      <a:pt x="1237" y="1406"/>
                      <a:pt x="1233" y="1402"/>
                      <a:pt x="1229" y="1399"/>
                    </a:cubicBezTo>
                    <a:cubicBezTo>
                      <a:pt x="1227" y="1397"/>
                      <a:pt x="1224" y="1396"/>
                      <a:pt x="1221" y="1395"/>
                    </a:cubicBezTo>
                    <a:cubicBezTo>
                      <a:pt x="1218" y="1394"/>
                      <a:pt x="1215" y="1394"/>
                      <a:pt x="1213" y="1394"/>
                    </a:cubicBezTo>
                    <a:cubicBezTo>
                      <a:pt x="1211" y="1393"/>
                      <a:pt x="1209" y="1392"/>
                      <a:pt x="1210" y="1391"/>
                    </a:cubicBezTo>
                    <a:cubicBezTo>
                      <a:pt x="1210" y="1385"/>
                      <a:pt x="1207" y="1382"/>
                      <a:pt x="1203" y="1380"/>
                    </a:cubicBezTo>
                    <a:cubicBezTo>
                      <a:pt x="1199" y="1379"/>
                      <a:pt x="1195" y="1377"/>
                      <a:pt x="1191" y="1375"/>
                    </a:cubicBezTo>
                    <a:cubicBezTo>
                      <a:pt x="1189" y="1374"/>
                      <a:pt x="1188" y="1373"/>
                      <a:pt x="1187" y="1372"/>
                    </a:cubicBezTo>
                    <a:cubicBezTo>
                      <a:pt x="1187" y="1370"/>
                      <a:pt x="1189" y="1370"/>
                      <a:pt x="1190" y="1369"/>
                    </a:cubicBezTo>
                    <a:cubicBezTo>
                      <a:pt x="1191" y="1369"/>
                      <a:pt x="1192" y="1369"/>
                      <a:pt x="1192" y="1368"/>
                    </a:cubicBezTo>
                    <a:cubicBezTo>
                      <a:pt x="1193" y="1368"/>
                      <a:pt x="1194" y="1367"/>
                      <a:pt x="1193" y="1366"/>
                    </a:cubicBezTo>
                    <a:cubicBezTo>
                      <a:pt x="1193" y="1366"/>
                      <a:pt x="1192" y="1365"/>
                      <a:pt x="1192" y="1365"/>
                    </a:cubicBezTo>
                    <a:cubicBezTo>
                      <a:pt x="1187" y="1363"/>
                      <a:pt x="1182" y="1364"/>
                      <a:pt x="1177" y="1365"/>
                    </a:cubicBezTo>
                    <a:cubicBezTo>
                      <a:pt x="1174" y="1365"/>
                      <a:pt x="1172" y="1364"/>
                      <a:pt x="1170" y="1361"/>
                    </a:cubicBezTo>
                    <a:cubicBezTo>
                      <a:pt x="1169" y="1361"/>
                      <a:pt x="1168" y="1361"/>
                      <a:pt x="1167" y="1362"/>
                    </a:cubicBezTo>
                    <a:cubicBezTo>
                      <a:pt x="1166" y="1364"/>
                      <a:pt x="1166" y="1366"/>
                      <a:pt x="1165" y="1367"/>
                    </a:cubicBezTo>
                    <a:cubicBezTo>
                      <a:pt x="1160" y="1371"/>
                      <a:pt x="1152" y="1375"/>
                      <a:pt x="1146" y="1370"/>
                    </a:cubicBezTo>
                    <a:cubicBezTo>
                      <a:pt x="1142" y="1367"/>
                      <a:pt x="1138" y="1367"/>
                      <a:pt x="1133" y="1367"/>
                    </a:cubicBezTo>
                    <a:cubicBezTo>
                      <a:pt x="1128" y="1368"/>
                      <a:pt x="1123" y="1368"/>
                      <a:pt x="1118" y="1368"/>
                    </a:cubicBezTo>
                    <a:cubicBezTo>
                      <a:pt x="1116" y="1368"/>
                      <a:pt x="1114" y="1367"/>
                      <a:pt x="1113" y="1365"/>
                    </a:cubicBezTo>
                    <a:cubicBezTo>
                      <a:pt x="1113" y="1364"/>
                      <a:pt x="1113" y="1364"/>
                      <a:pt x="1113" y="1363"/>
                    </a:cubicBezTo>
                    <a:cubicBezTo>
                      <a:pt x="1112" y="1360"/>
                      <a:pt x="1110" y="1357"/>
                      <a:pt x="1107" y="1357"/>
                    </a:cubicBezTo>
                    <a:cubicBezTo>
                      <a:pt x="1104" y="1356"/>
                      <a:pt x="1102" y="1356"/>
                      <a:pt x="1100" y="1355"/>
                    </a:cubicBezTo>
                    <a:cubicBezTo>
                      <a:pt x="1096" y="1355"/>
                      <a:pt x="1093" y="1353"/>
                      <a:pt x="1092" y="1348"/>
                    </a:cubicBezTo>
                    <a:cubicBezTo>
                      <a:pt x="1091" y="1347"/>
                      <a:pt x="1090" y="1346"/>
                      <a:pt x="1088" y="1346"/>
                    </a:cubicBezTo>
                    <a:cubicBezTo>
                      <a:pt x="1087" y="1345"/>
                      <a:pt x="1084" y="1347"/>
                      <a:pt x="1083" y="1349"/>
                    </a:cubicBezTo>
                    <a:cubicBezTo>
                      <a:pt x="1083" y="1350"/>
                      <a:pt x="1082" y="1351"/>
                      <a:pt x="1082" y="1352"/>
                    </a:cubicBezTo>
                    <a:cubicBezTo>
                      <a:pt x="1082" y="1356"/>
                      <a:pt x="1080" y="1358"/>
                      <a:pt x="1076" y="1359"/>
                    </a:cubicBezTo>
                    <a:cubicBezTo>
                      <a:pt x="1074" y="1360"/>
                      <a:pt x="1071" y="1361"/>
                      <a:pt x="1069" y="1362"/>
                    </a:cubicBezTo>
                    <a:cubicBezTo>
                      <a:pt x="1067" y="1363"/>
                      <a:pt x="1066" y="1362"/>
                      <a:pt x="1065" y="1360"/>
                    </a:cubicBezTo>
                    <a:cubicBezTo>
                      <a:pt x="1064" y="1359"/>
                      <a:pt x="1063" y="1357"/>
                      <a:pt x="1064" y="1356"/>
                    </a:cubicBezTo>
                    <a:cubicBezTo>
                      <a:pt x="1067" y="1353"/>
                      <a:pt x="1069" y="1351"/>
                      <a:pt x="1071" y="1349"/>
                    </a:cubicBezTo>
                    <a:cubicBezTo>
                      <a:pt x="1073" y="1347"/>
                      <a:pt x="1072" y="1344"/>
                      <a:pt x="1070" y="1343"/>
                    </a:cubicBezTo>
                    <a:cubicBezTo>
                      <a:pt x="1068" y="1342"/>
                      <a:pt x="1067" y="1342"/>
                      <a:pt x="1065" y="1342"/>
                    </a:cubicBezTo>
                    <a:cubicBezTo>
                      <a:pt x="1061" y="1343"/>
                      <a:pt x="1058" y="1344"/>
                      <a:pt x="1055" y="1347"/>
                    </a:cubicBezTo>
                    <a:cubicBezTo>
                      <a:pt x="1051" y="1351"/>
                      <a:pt x="1047" y="1353"/>
                      <a:pt x="1042" y="1355"/>
                    </a:cubicBezTo>
                    <a:cubicBezTo>
                      <a:pt x="1037" y="1356"/>
                      <a:pt x="1031" y="1356"/>
                      <a:pt x="1027" y="1360"/>
                    </a:cubicBezTo>
                    <a:cubicBezTo>
                      <a:pt x="1026" y="1360"/>
                      <a:pt x="1025" y="1360"/>
                      <a:pt x="1024" y="1360"/>
                    </a:cubicBezTo>
                    <a:cubicBezTo>
                      <a:pt x="1020" y="1360"/>
                      <a:pt x="1017" y="1361"/>
                      <a:pt x="1015" y="1364"/>
                    </a:cubicBezTo>
                    <a:cubicBezTo>
                      <a:pt x="1012" y="1367"/>
                      <a:pt x="1009" y="1371"/>
                      <a:pt x="1009" y="1375"/>
                    </a:cubicBezTo>
                    <a:cubicBezTo>
                      <a:pt x="1008" y="1379"/>
                      <a:pt x="1007" y="1382"/>
                      <a:pt x="1003" y="1384"/>
                    </a:cubicBezTo>
                    <a:cubicBezTo>
                      <a:pt x="1000" y="1387"/>
                      <a:pt x="997" y="1389"/>
                      <a:pt x="994" y="1392"/>
                    </a:cubicBezTo>
                    <a:cubicBezTo>
                      <a:pt x="993" y="1393"/>
                      <a:pt x="993" y="1396"/>
                      <a:pt x="992" y="1398"/>
                    </a:cubicBezTo>
                    <a:cubicBezTo>
                      <a:pt x="992" y="1398"/>
                      <a:pt x="993" y="1398"/>
                      <a:pt x="993" y="1398"/>
                    </a:cubicBezTo>
                    <a:cubicBezTo>
                      <a:pt x="993" y="1399"/>
                      <a:pt x="993" y="1399"/>
                      <a:pt x="993" y="1399"/>
                    </a:cubicBezTo>
                    <a:cubicBezTo>
                      <a:pt x="992" y="1398"/>
                      <a:pt x="992" y="1398"/>
                      <a:pt x="992" y="1398"/>
                    </a:cubicBezTo>
                    <a:cubicBezTo>
                      <a:pt x="992" y="1398"/>
                      <a:pt x="992" y="1398"/>
                      <a:pt x="992" y="1398"/>
                    </a:cubicBezTo>
                    <a:cubicBezTo>
                      <a:pt x="991" y="1397"/>
                      <a:pt x="990" y="1397"/>
                      <a:pt x="990" y="1397"/>
                    </a:cubicBezTo>
                    <a:cubicBezTo>
                      <a:pt x="987" y="1394"/>
                      <a:pt x="984" y="1392"/>
                      <a:pt x="981" y="1389"/>
                    </a:cubicBezTo>
                    <a:cubicBezTo>
                      <a:pt x="978" y="1385"/>
                      <a:pt x="973" y="1383"/>
                      <a:pt x="968" y="1382"/>
                    </a:cubicBezTo>
                    <a:cubicBezTo>
                      <a:pt x="962" y="1381"/>
                      <a:pt x="955" y="1381"/>
                      <a:pt x="949" y="1384"/>
                    </a:cubicBezTo>
                    <a:cubicBezTo>
                      <a:pt x="947" y="1385"/>
                      <a:pt x="945" y="1386"/>
                      <a:pt x="943" y="1387"/>
                    </a:cubicBezTo>
                    <a:cubicBezTo>
                      <a:pt x="939" y="1390"/>
                      <a:pt x="934" y="1392"/>
                      <a:pt x="929" y="1388"/>
                    </a:cubicBezTo>
                    <a:cubicBezTo>
                      <a:pt x="920" y="1388"/>
                      <a:pt x="915" y="1382"/>
                      <a:pt x="910" y="1375"/>
                    </a:cubicBezTo>
                    <a:cubicBezTo>
                      <a:pt x="907" y="1371"/>
                      <a:pt x="904" y="1367"/>
                      <a:pt x="902" y="1362"/>
                    </a:cubicBezTo>
                    <a:cubicBezTo>
                      <a:pt x="901" y="1361"/>
                      <a:pt x="901" y="1359"/>
                      <a:pt x="901" y="1358"/>
                    </a:cubicBezTo>
                    <a:cubicBezTo>
                      <a:pt x="901" y="1352"/>
                      <a:pt x="901" y="1347"/>
                      <a:pt x="904" y="1342"/>
                    </a:cubicBezTo>
                    <a:cubicBezTo>
                      <a:pt x="905" y="1340"/>
                      <a:pt x="906" y="1338"/>
                      <a:pt x="906" y="1336"/>
                    </a:cubicBezTo>
                    <a:cubicBezTo>
                      <a:pt x="906" y="1330"/>
                      <a:pt x="908" y="1325"/>
                      <a:pt x="909" y="1320"/>
                    </a:cubicBezTo>
                    <a:cubicBezTo>
                      <a:pt x="911" y="1315"/>
                      <a:pt x="910" y="1309"/>
                      <a:pt x="911" y="1304"/>
                    </a:cubicBezTo>
                    <a:cubicBezTo>
                      <a:pt x="911" y="1303"/>
                      <a:pt x="910" y="1302"/>
                      <a:pt x="909" y="1301"/>
                    </a:cubicBezTo>
                    <a:cubicBezTo>
                      <a:pt x="907" y="1300"/>
                      <a:pt x="905" y="1300"/>
                      <a:pt x="903" y="1299"/>
                    </a:cubicBezTo>
                    <a:cubicBezTo>
                      <a:pt x="903" y="1299"/>
                      <a:pt x="903" y="1299"/>
                      <a:pt x="903" y="1299"/>
                    </a:cubicBezTo>
                    <a:cubicBezTo>
                      <a:pt x="903" y="1299"/>
                      <a:pt x="903" y="1299"/>
                      <a:pt x="903" y="1299"/>
                    </a:cubicBezTo>
                    <a:cubicBezTo>
                      <a:pt x="902" y="1300"/>
                      <a:pt x="902" y="1300"/>
                      <a:pt x="902" y="1300"/>
                    </a:cubicBezTo>
                    <a:cubicBezTo>
                      <a:pt x="903" y="1299"/>
                      <a:pt x="903" y="1299"/>
                      <a:pt x="903" y="1299"/>
                    </a:cubicBezTo>
                    <a:cubicBezTo>
                      <a:pt x="899" y="1296"/>
                      <a:pt x="895" y="1293"/>
                      <a:pt x="890" y="1293"/>
                    </a:cubicBezTo>
                    <a:cubicBezTo>
                      <a:pt x="885" y="1293"/>
                      <a:pt x="880" y="1292"/>
                      <a:pt x="876" y="1291"/>
                    </a:cubicBezTo>
                    <a:cubicBezTo>
                      <a:pt x="870" y="1290"/>
                      <a:pt x="865" y="1293"/>
                      <a:pt x="859" y="1293"/>
                    </a:cubicBezTo>
                    <a:cubicBezTo>
                      <a:pt x="855" y="1292"/>
                      <a:pt x="851" y="1293"/>
                      <a:pt x="846" y="1293"/>
                    </a:cubicBezTo>
                    <a:cubicBezTo>
                      <a:pt x="844" y="1293"/>
                      <a:pt x="841" y="1293"/>
                      <a:pt x="838" y="1292"/>
                    </a:cubicBezTo>
                    <a:cubicBezTo>
                      <a:pt x="837" y="1292"/>
                      <a:pt x="836" y="1290"/>
                      <a:pt x="837" y="1290"/>
                    </a:cubicBezTo>
                    <a:cubicBezTo>
                      <a:pt x="842" y="1285"/>
                      <a:pt x="844" y="1279"/>
                      <a:pt x="844" y="1272"/>
                    </a:cubicBezTo>
                    <a:cubicBezTo>
                      <a:pt x="844" y="1269"/>
                      <a:pt x="844" y="1265"/>
                      <a:pt x="845" y="1262"/>
                    </a:cubicBezTo>
                    <a:cubicBezTo>
                      <a:pt x="845" y="1260"/>
                      <a:pt x="846" y="1259"/>
                      <a:pt x="848" y="1259"/>
                    </a:cubicBezTo>
                    <a:cubicBezTo>
                      <a:pt x="852" y="1259"/>
                      <a:pt x="854" y="1256"/>
                      <a:pt x="854" y="1253"/>
                    </a:cubicBezTo>
                    <a:cubicBezTo>
                      <a:pt x="855" y="1249"/>
                      <a:pt x="856" y="1245"/>
                      <a:pt x="856" y="1241"/>
                    </a:cubicBezTo>
                    <a:cubicBezTo>
                      <a:pt x="856" y="1236"/>
                      <a:pt x="857" y="1232"/>
                      <a:pt x="861" y="1228"/>
                    </a:cubicBezTo>
                    <a:cubicBezTo>
                      <a:pt x="863" y="1226"/>
                      <a:pt x="865" y="1223"/>
                      <a:pt x="867" y="1220"/>
                    </a:cubicBezTo>
                    <a:cubicBezTo>
                      <a:pt x="868" y="1219"/>
                      <a:pt x="868" y="1217"/>
                      <a:pt x="869" y="1216"/>
                    </a:cubicBezTo>
                    <a:cubicBezTo>
                      <a:pt x="869" y="1213"/>
                      <a:pt x="867" y="1208"/>
                      <a:pt x="864" y="1208"/>
                    </a:cubicBezTo>
                    <a:cubicBezTo>
                      <a:pt x="857" y="1208"/>
                      <a:pt x="850" y="1207"/>
                      <a:pt x="844" y="1210"/>
                    </a:cubicBezTo>
                    <a:cubicBezTo>
                      <a:pt x="839" y="1212"/>
                      <a:pt x="833" y="1213"/>
                      <a:pt x="828" y="1213"/>
                    </a:cubicBezTo>
                    <a:cubicBezTo>
                      <a:pt x="823" y="1213"/>
                      <a:pt x="820" y="1216"/>
                      <a:pt x="818" y="1220"/>
                    </a:cubicBezTo>
                    <a:cubicBezTo>
                      <a:pt x="817" y="1222"/>
                      <a:pt x="816" y="1225"/>
                      <a:pt x="815" y="1228"/>
                    </a:cubicBezTo>
                    <a:cubicBezTo>
                      <a:pt x="813" y="1236"/>
                      <a:pt x="810" y="1243"/>
                      <a:pt x="803" y="1249"/>
                    </a:cubicBezTo>
                    <a:cubicBezTo>
                      <a:pt x="801" y="1255"/>
                      <a:pt x="797" y="1255"/>
                      <a:pt x="792" y="1253"/>
                    </a:cubicBezTo>
                    <a:cubicBezTo>
                      <a:pt x="789" y="1252"/>
                      <a:pt x="786" y="1253"/>
                      <a:pt x="784" y="1253"/>
                    </a:cubicBezTo>
                    <a:cubicBezTo>
                      <a:pt x="778" y="1255"/>
                      <a:pt x="773" y="1257"/>
                      <a:pt x="768" y="1258"/>
                    </a:cubicBezTo>
                    <a:cubicBezTo>
                      <a:pt x="764" y="1259"/>
                      <a:pt x="759" y="1259"/>
                      <a:pt x="756" y="1255"/>
                    </a:cubicBezTo>
                    <a:cubicBezTo>
                      <a:pt x="753" y="1252"/>
                      <a:pt x="750" y="1251"/>
                      <a:pt x="746" y="1249"/>
                    </a:cubicBezTo>
                    <a:cubicBezTo>
                      <a:pt x="742" y="1248"/>
                      <a:pt x="739" y="1245"/>
                      <a:pt x="737" y="1240"/>
                    </a:cubicBezTo>
                    <a:cubicBezTo>
                      <a:pt x="735" y="1235"/>
                      <a:pt x="732" y="1230"/>
                      <a:pt x="728" y="1225"/>
                    </a:cubicBezTo>
                    <a:cubicBezTo>
                      <a:pt x="726" y="1223"/>
                      <a:pt x="725" y="1220"/>
                      <a:pt x="724" y="1218"/>
                    </a:cubicBezTo>
                    <a:cubicBezTo>
                      <a:pt x="724" y="1213"/>
                      <a:pt x="723" y="1208"/>
                      <a:pt x="722" y="1203"/>
                    </a:cubicBezTo>
                    <a:cubicBezTo>
                      <a:pt x="721" y="1200"/>
                      <a:pt x="721" y="1196"/>
                      <a:pt x="721" y="1193"/>
                    </a:cubicBezTo>
                    <a:cubicBezTo>
                      <a:pt x="722" y="1182"/>
                      <a:pt x="723" y="1170"/>
                      <a:pt x="726" y="1159"/>
                    </a:cubicBezTo>
                    <a:cubicBezTo>
                      <a:pt x="726" y="1157"/>
                      <a:pt x="727" y="1154"/>
                      <a:pt x="728" y="1153"/>
                    </a:cubicBezTo>
                    <a:cubicBezTo>
                      <a:pt x="732" y="1148"/>
                      <a:pt x="733" y="1143"/>
                      <a:pt x="732" y="1138"/>
                    </a:cubicBezTo>
                    <a:cubicBezTo>
                      <a:pt x="731" y="1130"/>
                      <a:pt x="733" y="1122"/>
                      <a:pt x="736" y="1115"/>
                    </a:cubicBezTo>
                    <a:cubicBezTo>
                      <a:pt x="738" y="1108"/>
                      <a:pt x="742" y="1103"/>
                      <a:pt x="749" y="1101"/>
                    </a:cubicBezTo>
                    <a:cubicBezTo>
                      <a:pt x="757" y="1100"/>
                      <a:pt x="764" y="1097"/>
                      <a:pt x="769" y="1092"/>
                    </a:cubicBezTo>
                    <a:cubicBezTo>
                      <a:pt x="774" y="1088"/>
                      <a:pt x="779" y="1087"/>
                      <a:pt x="784" y="1085"/>
                    </a:cubicBezTo>
                    <a:cubicBezTo>
                      <a:pt x="788" y="1084"/>
                      <a:pt x="793" y="1085"/>
                      <a:pt x="797" y="1086"/>
                    </a:cubicBezTo>
                    <a:cubicBezTo>
                      <a:pt x="800" y="1087"/>
                      <a:pt x="803" y="1088"/>
                      <a:pt x="807" y="1087"/>
                    </a:cubicBezTo>
                    <a:cubicBezTo>
                      <a:pt x="810" y="1085"/>
                      <a:pt x="813" y="1086"/>
                      <a:pt x="815" y="1089"/>
                    </a:cubicBezTo>
                    <a:cubicBezTo>
                      <a:pt x="819" y="1095"/>
                      <a:pt x="825" y="1095"/>
                      <a:pt x="831" y="1094"/>
                    </a:cubicBezTo>
                    <a:cubicBezTo>
                      <a:pt x="834" y="1093"/>
                      <a:pt x="837" y="1092"/>
                      <a:pt x="840" y="1091"/>
                    </a:cubicBezTo>
                    <a:cubicBezTo>
                      <a:pt x="841" y="1087"/>
                      <a:pt x="842" y="1084"/>
                      <a:pt x="842" y="1081"/>
                    </a:cubicBezTo>
                    <a:cubicBezTo>
                      <a:pt x="843" y="1078"/>
                      <a:pt x="845" y="1077"/>
                      <a:pt x="847" y="1076"/>
                    </a:cubicBezTo>
                    <a:cubicBezTo>
                      <a:pt x="849" y="1075"/>
                      <a:pt x="852" y="1075"/>
                      <a:pt x="854" y="1075"/>
                    </a:cubicBezTo>
                    <a:cubicBezTo>
                      <a:pt x="862" y="1073"/>
                      <a:pt x="869" y="1075"/>
                      <a:pt x="877" y="1075"/>
                    </a:cubicBezTo>
                    <a:cubicBezTo>
                      <a:pt x="886" y="1074"/>
                      <a:pt x="893" y="1076"/>
                      <a:pt x="899" y="1083"/>
                    </a:cubicBezTo>
                    <a:cubicBezTo>
                      <a:pt x="901" y="1085"/>
                      <a:pt x="904" y="1085"/>
                      <a:pt x="907" y="1084"/>
                    </a:cubicBezTo>
                    <a:cubicBezTo>
                      <a:pt x="909" y="1083"/>
                      <a:pt x="911" y="1082"/>
                      <a:pt x="913" y="1081"/>
                    </a:cubicBezTo>
                    <a:cubicBezTo>
                      <a:pt x="915" y="1081"/>
                      <a:pt x="918" y="1081"/>
                      <a:pt x="919" y="1083"/>
                    </a:cubicBezTo>
                    <a:cubicBezTo>
                      <a:pt x="923" y="1087"/>
                      <a:pt x="926" y="1092"/>
                      <a:pt x="929" y="1096"/>
                    </a:cubicBezTo>
                    <a:cubicBezTo>
                      <a:pt x="931" y="1098"/>
                      <a:pt x="931" y="1101"/>
                      <a:pt x="930" y="1104"/>
                    </a:cubicBezTo>
                    <a:cubicBezTo>
                      <a:pt x="930" y="1105"/>
                      <a:pt x="929" y="1107"/>
                      <a:pt x="929" y="1108"/>
                    </a:cubicBezTo>
                    <a:cubicBezTo>
                      <a:pt x="927" y="1112"/>
                      <a:pt x="927" y="1115"/>
                      <a:pt x="930" y="1118"/>
                    </a:cubicBezTo>
                    <a:cubicBezTo>
                      <a:pt x="932" y="1127"/>
                      <a:pt x="937" y="1135"/>
                      <a:pt x="941" y="1143"/>
                    </a:cubicBezTo>
                    <a:cubicBezTo>
                      <a:pt x="942" y="1147"/>
                      <a:pt x="945" y="1150"/>
                      <a:pt x="948" y="1154"/>
                    </a:cubicBezTo>
                    <a:cubicBezTo>
                      <a:pt x="951" y="1157"/>
                      <a:pt x="956" y="1156"/>
                      <a:pt x="958" y="1153"/>
                    </a:cubicBezTo>
                    <a:cubicBezTo>
                      <a:pt x="962" y="1146"/>
                      <a:pt x="965" y="1139"/>
                      <a:pt x="966" y="1131"/>
                    </a:cubicBezTo>
                    <a:cubicBezTo>
                      <a:pt x="966" y="1130"/>
                      <a:pt x="966" y="1129"/>
                      <a:pt x="965" y="1128"/>
                    </a:cubicBezTo>
                    <a:cubicBezTo>
                      <a:pt x="964" y="1124"/>
                      <a:pt x="962" y="1119"/>
                      <a:pt x="961" y="1115"/>
                    </a:cubicBezTo>
                    <a:cubicBezTo>
                      <a:pt x="960" y="1111"/>
                      <a:pt x="960" y="1107"/>
                      <a:pt x="960" y="1102"/>
                    </a:cubicBezTo>
                    <a:cubicBezTo>
                      <a:pt x="960" y="1102"/>
                      <a:pt x="960" y="1101"/>
                      <a:pt x="959" y="1101"/>
                    </a:cubicBezTo>
                    <a:cubicBezTo>
                      <a:pt x="954" y="1088"/>
                      <a:pt x="955" y="1075"/>
                      <a:pt x="956" y="1062"/>
                    </a:cubicBezTo>
                    <a:cubicBezTo>
                      <a:pt x="956" y="1059"/>
                      <a:pt x="957" y="1057"/>
                      <a:pt x="958" y="1055"/>
                    </a:cubicBezTo>
                    <a:cubicBezTo>
                      <a:pt x="964" y="1049"/>
                      <a:pt x="970" y="1042"/>
                      <a:pt x="979" y="1039"/>
                    </a:cubicBezTo>
                    <a:cubicBezTo>
                      <a:pt x="980" y="1039"/>
                      <a:pt x="981" y="1039"/>
                      <a:pt x="982" y="1038"/>
                    </a:cubicBezTo>
                    <a:cubicBezTo>
                      <a:pt x="985" y="1037"/>
                      <a:pt x="988" y="1035"/>
                      <a:pt x="990" y="1033"/>
                    </a:cubicBezTo>
                    <a:cubicBezTo>
                      <a:pt x="992" y="1030"/>
                      <a:pt x="993" y="1028"/>
                      <a:pt x="995" y="1026"/>
                    </a:cubicBezTo>
                    <a:cubicBezTo>
                      <a:pt x="996" y="1024"/>
                      <a:pt x="998" y="1023"/>
                      <a:pt x="1000" y="1022"/>
                    </a:cubicBezTo>
                    <a:cubicBezTo>
                      <a:pt x="1004" y="1021"/>
                      <a:pt x="1007" y="1019"/>
                      <a:pt x="1010" y="1016"/>
                    </a:cubicBezTo>
                    <a:cubicBezTo>
                      <a:pt x="1014" y="1012"/>
                      <a:pt x="1019" y="1009"/>
                      <a:pt x="1025" y="1007"/>
                    </a:cubicBezTo>
                    <a:cubicBezTo>
                      <a:pt x="1028" y="1007"/>
                      <a:pt x="1030" y="1005"/>
                      <a:pt x="1030" y="1001"/>
                    </a:cubicBezTo>
                    <a:cubicBezTo>
                      <a:pt x="1030" y="999"/>
                      <a:pt x="1032" y="999"/>
                      <a:pt x="1033" y="998"/>
                    </a:cubicBezTo>
                    <a:cubicBezTo>
                      <a:pt x="1035" y="997"/>
                      <a:pt x="1037" y="996"/>
                      <a:pt x="1038" y="994"/>
                    </a:cubicBezTo>
                    <a:cubicBezTo>
                      <a:pt x="1039" y="993"/>
                      <a:pt x="1040" y="991"/>
                      <a:pt x="1039" y="990"/>
                    </a:cubicBezTo>
                    <a:cubicBezTo>
                      <a:pt x="1038" y="987"/>
                      <a:pt x="1037" y="985"/>
                      <a:pt x="1038" y="982"/>
                    </a:cubicBezTo>
                    <a:cubicBezTo>
                      <a:pt x="1040" y="978"/>
                      <a:pt x="1041" y="974"/>
                      <a:pt x="1038" y="970"/>
                    </a:cubicBezTo>
                    <a:cubicBezTo>
                      <a:pt x="1037" y="968"/>
                      <a:pt x="1037" y="966"/>
                      <a:pt x="1037" y="965"/>
                    </a:cubicBezTo>
                    <a:cubicBezTo>
                      <a:pt x="1037" y="960"/>
                      <a:pt x="1038" y="955"/>
                      <a:pt x="1038" y="950"/>
                    </a:cubicBezTo>
                    <a:cubicBezTo>
                      <a:pt x="1038" y="950"/>
                      <a:pt x="1039" y="950"/>
                      <a:pt x="1039" y="950"/>
                    </a:cubicBezTo>
                    <a:cubicBezTo>
                      <a:pt x="1040" y="950"/>
                      <a:pt x="1040" y="950"/>
                      <a:pt x="1041" y="950"/>
                    </a:cubicBezTo>
                    <a:cubicBezTo>
                      <a:pt x="1043" y="952"/>
                      <a:pt x="1043" y="955"/>
                      <a:pt x="1043" y="958"/>
                    </a:cubicBezTo>
                    <a:cubicBezTo>
                      <a:pt x="1043" y="959"/>
                      <a:pt x="1044" y="959"/>
                      <a:pt x="1045" y="960"/>
                    </a:cubicBezTo>
                    <a:cubicBezTo>
                      <a:pt x="1045" y="960"/>
                      <a:pt x="1046" y="960"/>
                      <a:pt x="1046" y="959"/>
                    </a:cubicBezTo>
                    <a:cubicBezTo>
                      <a:pt x="1049" y="955"/>
                      <a:pt x="1052" y="951"/>
                      <a:pt x="1054" y="947"/>
                    </a:cubicBezTo>
                    <a:cubicBezTo>
                      <a:pt x="1055" y="945"/>
                      <a:pt x="1056" y="943"/>
                      <a:pt x="1056" y="941"/>
                    </a:cubicBezTo>
                    <a:cubicBezTo>
                      <a:pt x="1056" y="939"/>
                      <a:pt x="1056" y="938"/>
                      <a:pt x="1056" y="936"/>
                    </a:cubicBezTo>
                    <a:cubicBezTo>
                      <a:pt x="1056" y="935"/>
                      <a:pt x="1057" y="934"/>
                      <a:pt x="1058" y="934"/>
                    </a:cubicBezTo>
                    <a:cubicBezTo>
                      <a:pt x="1061" y="934"/>
                      <a:pt x="1063" y="932"/>
                      <a:pt x="1065" y="930"/>
                    </a:cubicBezTo>
                    <a:cubicBezTo>
                      <a:pt x="1070" y="926"/>
                      <a:pt x="1074" y="920"/>
                      <a:pt x="1075" y="913"/>
                    </a:cubicBezTo>
                    <a:cubicBezTo>
                      <a:pt x="1076" y="908"/>
                      <a:pt x="1079" y="906"/>
                      <a:pt x="1084" y="906"/>
                    </a:cubicBezTo>
                    <a:cubicBezTo>
                      <a:pt x="1087" y="906"/>
                      <a:pt x="1090" y="905"/>
                      <a:pt x="1094" y="904"/>
                    </a:cubicBezTo>
                    <a:cubicBezTo>
                      <a:pt x="1095" y="904"/>
                      <a:pt x="1097" y="903"/>
                      <a:pt x="1098" y="902"/>
                    </a:cubicBezTo>
                    <a:cubicBezTo>
                      <a:pt x="1098" y="902"/>
                      <a:pt x="1099" y="901"/>
                      <a:pt x="1099" y="901"/>
                    </a:cubicBezTo>
                    <a:cubicBezTo>
                      <a:pt x="1099" y="900"/>
                      <a:pt x="1098" y="900"/>
                      <a:pt x="1098" y="899"/>
                    </a:cubicBezTo>
                    <a:cubicBezTo>
                      <a:pt x="1097" y="899"/>
                      <a:pt x="1096" y="899"/>
                      <a:pt x="1095" y="899"/>
                    </a:cubicBezTo>
                    <a:cubicBezTo>
                      <a:pt x="1093" y="898"/>
                      <a:pt x="1093" y="898"/>
                      <a:pt x="1093" y="897"/>
                    </a:cubicBezTo>
                    <a:cubicBezTo>
                      <a:pt x="1093" y="897"/>
                      <a:pt x="1094" y="897"/>
                      <a:pt x="1095" y="896"/>
                    </a:cubicBezTo>
                    <a:cubicBezTo>
                      <a:pt x="1095" y="896"/>
                      <a:pt x="1096" y="896"/>
                      <a:pt x="1096" y="896"/>
                    </a:cubicBezTo>
                    <a:cubicBezTo>
                      <a:pt x="1106" y="898"/>
                      <a:pt x="1114" y="893"/>
                      <a:pt x="1124" y="893"/>
                    </a:cubicBezTo>
                    <a:cubicBezTo>
                      <a:pt x="1125" y="893"/>
                      <a:pt x="1127" y="892"/>
                      <a:pt x="1128" y="891"/>
                    </a:cubicBezTo>
                    <a:cubicBezTo>
                      <a:pt x="1131" y="888"/>
                      <a:pt x="1131" y="887"/>
                      <a:pt x="1127" y="884"/>
                    </a:cubicBezTo>
                    <a:cubicBezTo>
                      <a:pt x="1124" y="882"/>
                      <a:pt x="1122" y="879"/>
                      <a:pt x="1123" y="876"/>
                    </a:cubicBezTo>
                    <a:cubicBezTo>
                      <a:pt x="1124" y="872"/>
                      <a:pt x="1125" y="869"/>
                      <a:pt x="1127" y="865"/>
                    </a:cubicBezTo>
                    <a:cubicBezTo>
                      <a:pt x="1130" y="859"/>
                      <a:pt x="1134" y="854"/>
                      <a:pt x="1141" y="851"/>
                    </a:cubicBezTo>
                    <a:cubicBezTo>
                      <a:pt x="1144" y="850"/>
                      <a:pt x="1148" y="849"/>
                      <a:pt x="1151" y="846"/>
                    </a:cubicBezTo>
                    <a:cubicBezTo>
                      <a:pt x="1153" y="844"/>
                      <a:pt x="1155" y="843"/>
                      <a:pt x="1158" y="843"/>
                    </a:cubicBezTo>
                    <a:cubicBezTo>
                      <a:pt x="1166" y="844"/>
                      <a:pt x="1172" y="840"/>
                      <a:pt x="1179" y="839"/>
                    </a:cubicBezTo>
                    <a:cubicBezTo>
                      <a:pt x="1182" y="839"/>
                      <a:pt x="1182" y="836"/>
                      <a:pt x="1183" y="834"/>
                    </a:cubicBezTo>
                    <a:cubicBezTo>
                      <a:pt x="1183" y="833"/>
                      <a:pt x="1185" y="832"/>
                      <a:pt x="1186" y="831"/>
                    </a:cubicBezTo>
                    <a:cubicBezTo>
                      <a:pt x="1192" y="830"/>
                      <a:pt x="1197" y="829"/>
                      <a:pt x="1202" y="828"/>
                    </a:cubicBezTo>
                    <a:cubicBezTo>
                      <a:pt x="1203" y="828"/>
                      <a:pt x="1204" y="828"/>
                      <a:pt x="1204" y="828"/>
                    </a:cubicBezTo>
                    <a:cubicBezTo>
                      <a:pt x="1203" y="829"/>
                      <a:pt x="1203" y="830"/>
                      <a:pt x="1203" y="831"/>
                    </a:cubicBezTo>
                    <a:cubicBezTo>
                      <a:pt x="1201" y="832"/>
                      <a:pt x="1199" y="832"/>
                      <a:pt x="1197" y="833"/>
                    </a:cubicBezTo>
                    <a:cubicBezTo>
                      <a:pt x="1192" y="836"/>
                      <a:pt x="1188" y="839"/>
                      <a:pt x="1187" y="844"/>
                    </a:cubicBezTo>
                    <a:cubicBezTo>
                      <a:pt x="1186" y="846"/>
                      <a:pt x="1185" y="848"/>
                      <a:pt x="1186" y="850"/>
                    </a:cubicBezTo>
                    <a:cubicBezTo>
                      <a:pt x="1186" y="854"/>
                      <a:pt x="1188" y="856"/>
                      <a:pt x="1191" y="858"/>
                    </a:cubicBezTo>
                    <a:cubicBezTo>
                      <a:pt x="1192" y="858"/>
                      <a:pt x="1194" y="859"/>
                      <a:pt x="1195" y="858"/>
                    </a:cubicBezTo>
                    <a:cubicBezTo>
                      <a:pt x="1201" y="856"/>
                      <a:pt x="1207" y="852"/>
                      <a:pt x="1212" y="846"/>
                    </a:cubicBezTo>
                    <a:cubicBezTo>
                      <a:pt x="1214" y="842"/>
                      <a:pt x="1217" y="841"/>
                      <a:pt x="1221" y="842"/>
                    </a:cubicBezTo>
                    <a:cubicBezTo>
                      <a:pt x="1230" y="839"/>
                      <a:pt x="1238" y="836"/>
                      <a:pt x="1246" y="834"/>
                    </a:cubicBezTo>
                    <a:cubicBezTo>
                      <a:pt x="1249" y="833"/>
                      <a:pt x="1252" y="832"/>
                      <a:pt x="1254" y="831"/>
                    </a:cubicBezTo>
                    <a:cubicBezTo>
                      <a:pt x="1255" y="825"/>
                      <a:pt x="1261" y="827"/>
                      <a:pt x="1265" y="825"/>
                    </a:cubicBezTo>
                    <a:cubicBezTo>
                      <a:pt x="1266" y="824"/>
                      <a:pt x="1268" y="823"/>
                      <a:pt x="1269" y="823"/>
                    </a:cubicBezTo>
                    <a:cubicBezTo>
                      <a:pt x="1270" y="822"/>
                      <a:pt x="1271" y="821"/>
                      <a:pt x="1272" y="821"/>
                    </a:cubicBezTo>
                    <a:cubicBezTo>
                      <a:pt x="1273" y="820"/>
                      <a:pt x="1274" y="817"/>
                      <a:pt x="1273" y="816"/>
                    </a:cubicBezTo>
                    <a:cubicBezTo>
                      <a:pt x="1269" y="813"/>
                      <a:pt x="1267" y="810"/>
                      <a:pt x="1269" y="805"/>
                    </a:cubicBezTo>
                    <a:cubicBezTo>
                      <a:pt x="1269" y="805"/>
                      <a:pt x="1268" y="804"/>
                      <a:pt x="1268" y="804"/>
                    </a:cubicBezTo>
                    <a:cubicBezTo>
                      <a:pt x="1268" y="802"/>
                      <a:pt x="1265" y="801"/>
                      <a:pt x="1264" y="802"/>
                    </a:cubicBezTo>
                    <a:cubicBezTo>
                      <a:pt x="1259" y="807"/>
                      <a:pt x="1254" y="813"/>
                      <a:pt x="1250" y="818"/>
                    </a:cubicBezTo>
                    <a:cubicBezTo>
                      <a:pt x="1249" y="821"/>
                      <a:pt x="1247" y="821"/>
                      <a:pt x="1245" y="821"/>
                    </a:cubicBezTo>
                    <a:cubicBezTo>
                      <a:pt x="1244" y="820"/>
                      <a:pt x="1242" y="820"/>
                      <a:pt x="1240" y="820"/>
                    </a:cubicBezTo>
                    <a:cubicBezTo>
                      <a:pt x="1240" y="821"/>
                      <a:pt x="1239" y="822"/>
                      <a:pt x="1237" y="821"/>
                    </a:cubicBezTo>
                    <a:cubicBezTo>
                      <a:pt x="1236" y="821"/>
                      <a:pt x="1235" y="820"/>
                      <a:pt x="1234" y="820"/>
                    </a:cubicBezTo>
                    <a:cubicBezTo>
                      <a:pt x="1232" y="819"/>
                      <a:pt x="1231" y="819"/>
                      <a:pt x="1229" y="819"/>
                    </a:cubicBezTo>
                    <a:cubicBezTo>
                      <a:pt x="1225" y="819"/>
                      <a:pt x="1224" y="816"/>
                      <a:pt x="1224" y="813"/>
                    </a:cubicBezTo>
                    <a:cubicBezTo>
                      <a:pt x="1218" y="812"/>
                      <a:pt x="1215" y="809"/>
                      <a:pt x="1214" y="803"/>
                    </a:cubicBezTo>
                    <a:cubicBezTo>
                      <a:pt x="1213" y="797"/>
                      <a:pt x="1213" y="792"/>
                      <a:pt x="1215" y="787"/>
                    </a:cubicBezTo>
                    <a:cubicBezTo>
                      <a:pt x="1216" y="785"/>
                      <a:pt x="1215" y="783"/>
                      <a:pt x="1212" y="782"/>
                    </a:cubicBezTo>
                    <a:cubicBezTo>
                      <a:pt x="1211" y="782"/>
                      <a:pt x="1210" y="782"/>
                      <a:pt x="1209" y="782"/>
                    </a:cubicBezTo>
                    <a:cubicBezTo>
                      <a:pt x="1209" y="782"/>
                      <a:pt x="1208" y="782"/>
                      <a:pt x="1208" y="781"/>
                    </a:cubicBezTo>
                    <a:cubicBezTo>
                      <a:pt x="1209" y="781"/>
                      <a:pt x="1210" y="781"/>
                      <a:pt x="1211" y="780"/>
                    </a:cubicBezTo>
                    <a:cubicBezTo>
                      <a:pt x="1215" y="779"/>
                      <a:pt x="1218" y="777"/>
                      <a:pt x="1222" y="774"/>
                    </a:cubicBezTo>
                    <a:cubicBezTo>
                      <a:pt x="1224" y="772"/>
                      <a:pt x="1224" y="769"/>
                      <a:pt x="1223" y="766"/>
                    </a:cubicBezTo>
                    <a:cubicBezTo>
                      <a:pt x="1222" y="765"/>
                      <a:pt x="1221" y="762"/>
                      <a:pt x="1219" y="761"/>
                    </a:cubicBezTo>
                    <a:cubicBezTo>
                      <a:pt x="1215" y="758"/>
                      <a:pt x="1210" y="756"/>
                      <a:pt x="1204" y="757"/>
                    </a:cubicBezTo>
                    <a:cubicBezTo>
                      <a:pt x="1189" y="761"/>
                      <a:pt x="1174" y="764"/>
                      <a:pt x="1162" y="773"/>
                    </a:cubicBezTo>
                    <a:cubicBezTo>
                      <a:pt x="1162" y="773"/>
                      <a:pt x="1162" y="773"/>
                      <a:pt x="1162" y="774"/>
                    </a:cubicBezTo>
                    <a:cubicBezTo>
                      <a:pt x="1161" y="774"/>
                      <a:pt x="1161" y="774"/>
                      <a:pt x="1161" y="774"/>
                    </a:cubicBezTo>
                    <a:cubicBezTo>
                      <a:pt x="1159" y="776"/>
                      <a:pt x="1157" y="777"/>
                      <a:pt x="1155" y="779"/>
                    </a:cubicBezTo>
                    <a:cubicBezTo>
                      <a:pt x="1155" y="780"/>
                      <a:pt x="1155" y="780"/>
                      <a:pt x="1155" y="780"/>
                    </a:cubicBezTo>
                    <a:cubicBezTo>
                      <a:pt x="1153" y="781"/>
                      <a:pt x="1150" y="782"/>
                      <a:pt x="1148" y="783"/>
                    </a:cubicBezTo>
                    <a:cubicBezTo>
                      <a:pt x="1147" y="784"/>
                      <a:pt x="1145" y="785"/>
                      <a:pt x="1144" y="786"/>
                    </a:cubicBezTo>
                    <a:cubicBezTo>
                      <a:pt x="1144" y="787"/>
                      <a:pt x="1144" y="787"/>
                      <a:pt x="1144" y="787"/>
                    </a:cubicBezTo>
                    <a:cubicBezTo>
                      <a:pt x="1144" y="786"/>
                      <a:pt x="1144" y="786"/>
                      <a:pt x="1144" y="786"/>
                    </a:cubicBezTo>
                    <a:cubicBezTo>
                      <a:pt x="1145" y="785"/>
                      <a:pt x="1147" y="784"/>
                      <a:pt x="1148" y="783"/>
                    </a:cubicBezTo>
                    <a:cubicBezTo>
                      <a:pt x="1150" y="782"/>
                      <a:pt x="1152" y="781"/>
                      <a:pt x="1155" y="780"/>
                    </a:cubicBezTo>
                    <a:cubicBezTo>
                      <a:pt x="1155" y="780"/>
                      <a:pt x="1155" y="780"/>
                      <a:pt x="1155" y="779"/>
                    </a:cubicBezTo>
                    <a:cubicBezTo>
                      <a:pt x="1156" y="775"/>
                      <a:pt x="1156" y="774"/>
                      <a:pt x="1161" y="774"/>
                    </a:cubicBezTo>
                    <a:cubicBezTo>
                      <a:pt x="1161" y="774"/>
                      <a:pt x="1161" y="773"/>
                      <a:pt x="1161" y="773"/>
                    </a:cubicBezTo>
                    <a:cubicBezTo>
                      <a:pt x="1161" y="773"/>
                      <a:pt x="1162" y="773"/>
                      <a:pt x="1162" y="773"/>
                    </a:cubicBezTo>
                    <a:cubicBezTo>
                      <a:pt x="1161" y="770"/>
                      <a:pt x="1163" y="768"/>
                      <a:pt x="1165" y="766"/>
                    </a:cubicBezTo>
                    <a:cubicBezTo>
                      <a:pt x="1170" y="762"/>
                      <a:pt x="1176" y="758"/>
                      <a:pt x="1183" y="756"/>
                    </a:cubicBezTo>
                    <a:cubicBezTo>
                      <a:pt x="1187" y="755"/>
                      <a:pt x="1191" y="753"/>
                      <a:pt x="1193" y="748"/>
                    </a:cubicBezTo>
                    <a:cubicBezTo>
                      <a:pt x="1194" y="747"/>
                      <a:pt x="1194" y="746"/>
                      <a:pt x="1195" y="746"/>
                    </a:cubicBezTo>
                    <a:cubicBezTo>
                      <a:pt x="1198" y="743"/>
                      <a:pt x="1201" y="740"/>
                      <a:pt x="1205" y="737"/>
                    </a:cubicBezTo>
                    <a:cubicBezTo>
                      <a:pt x="1209" y="735"/>
                      <a:pt x="1213" y="737"/>
                      <a:pt x="1216" y="737"/>
                    </a:cubicBezTo>
                    <a:cubicBezTo>
                      <a:pt x="1232" y="738"/>
                      <a:pt x="1247" y="740"/>
                      <a:pt x="1262" y="742"/>
                    </a:cubicBezTo>
                    <a:cubicBezTo>
                      <a:pt x="1269" y="743"/>
                      <a:pt x="1275" y="740"/>
                      <a:pt x="1282" y="741"/>
                    </a:cubicBezTo>
                    <a:cubicBezTo>
                      <a:pt x="1283" y="741"/>
                      <a:pt x="1285" y="741"/>
                      <a:pt x="1286" y="740"/>
                    </a:cubicBezTo>
                    <a:cubicBezTo>
                      <a:pt x="1288" y="740"/>
                      <a:pt x="1290" y="739"/>
                      <a:pt x="1291" y="738"/>
                    </a:cubicBezTo>
                    <a:cubicBezTo>
                      <a:pt x="1295" y="736"/>
                      <a:pt x="1299" y="733"/>
                      <a:pt x="1302" y="729"/>
                    </a:cubicBezTo>
                    <a:cubicBezTo>
                      <a:pt x="1304" y="725"/>
                      <a:pt x="1308" y="724"/>
                      <a:pt x="1312" y="723"/>
                    </a:cubicBezTo>
                    <a:cubicBezTo>
                      <a:pt x="1314" y="723"/>
                      <a:pt x="1317" y="722"/>
                      <a:pt x="1320" y="722"/>
                    </a:cubicBezTo>
                    <a:cubicBezTo>
                      <a:pt x="1328" y="721"/>
                      <a:pt x="1334" y="717"/>
                      <a:pt x="1341" y="713"/>
                    </a:cubicBezTo>
                    <a:cubicBezTo>
                      <a:pt x="1344" y="710"/>
                      <a:pt x="1346" y="707"/>
                      <a:pt x="1344" y="703"/>
                    </a:cubicBezTo>
                    <a:cubicBezTo>
                      <a:pt x="1343" y="700"/>
                      <a:pt x="1342" y="698"/>
                      <a:pt x="1344" y="695"/>
                    </a:cubicBezTo>
                    <a:cubicBezTo>
                      <a:pt x="1345" y="693"/>
                      <a:pt x="1346" y="691"/>
                      <a:pt x="1346" y="689"/>
                    </a:cubicBezTo>
                    <a:cubicBezTo>
                      <a:pt x="1346" y="687"/>
                      <a:pt x="1346" y="685"/>
                      <a:pt x="1345" y="684"/>
                    </a:cubicBezTo>
                    <a:cubicBezTo>
                      <a:pt x="1343" y="680"/>
                      <a:pt x="1339" y="676"/>
                      <a:pt x="1334" y="677"/>
                    </a:cubicBezTo>
                    <a:cubicBezTo>
                      <a:pt x="1334" y="677"/>
                      <a:pt x="1334" y="677"/>
                      <a:pt x="1334" y="677"/>
                    </a:cubicBezTo>
                    <a:cubicBezTo>
                      <a:pt x="1332" y="678"/>
                      <a:pt x="1332" y="678"/>
                      <a:pt x="1332" y="678"/>
                    </a:cubicBezTo>
                    <a:cubicBezTo>
                      <a:pt x="1333" y="677"/>
                      <a:pt x="1333" y="677"/>
                      <a:pt x="1333" y="677"/>
                    </a:cubicBezTo>
                    <a:cubicBezTo>
                      <a:pt x="1333" y="677"/>
                      <a:pt x="1333" y="677"/>
                      <a:pt x="1334" y="677"/>
                    </a:cubicBezTo>
                    <a:cubicBezTo>
                      <a:pt x="1333" y="676"/>
                      <a:pt x="1333" y="674"/>
                      <a:pt x="1333" y="672"/>
                    </a:cubicBezTo>
                    <a:cubicBezTo>
                      <a:pt x="1332" y="670"/>
                      <a:pt x="1330" y="668"/>
                      <a:pt x="1327" y="667"/>
                    </a:cubicBezTo>
                    <a:cubicBezTo>
                      <a:pt x="1326" y="667"/>
                      <a:pt x="1324" y="667"/>
                      <a:pt x="1322" y="667"/>
                    </a:cubicBezTo>
                    <a:cubicBezTo>
                      <a:pt x="1322" y="667"/>
                      <a:pt x="1321" y="666"/>
                      <a:pt x="1321" y="666"/>
                    </a:cubicBezTo>
                    <a:cubicBezTo>
                      <a:pt x="1321" y="666"/>
                      <a:pt x="1322" y="665"/>
                      <a:pt x="1323" y="665"/>
                    </a:cubicBezTo>
                    <a:cubicBezTo>
                      <a:pt x="1324" y="664"/>
                      <a:pt x="1326" y="664"/>
                      <a:pt x="1327" y="663"/>
                    </a:cubicBezTo>
                    <a:cubicBezTo>
                      <a:pt x="1329" y="662"/>
                      <a:pt x="1330" y="659"/>
                      <a:pt x="1328" y="657"/>
                    </a:cubicBezTo>
                    <a:cubicBezTo>
                      <a:pt x="1327" y="655"/>
                      <a:pt x="1325" y="653"/>
                      <a:pt x="1322" y="653"/>
                    </a:cubicBezTo>
                    <a:cubicBezTo>
                      <a:pt x="1321" y="653"/>
                      <a:pt x="1319" y="653"/>
                      <a:pt x="1318" y="653"/>
                    </a:cubicBezTo>
                    <a:cubicBezTo>
                      <a:pt x="1314" y="648"/>
                      <a:pt x="1309" y="646"/>
                      <a:pt x="1303" y="644"/>
                    </a:cubicBezTo>
                    <a:cubicBezTo>
                      <a:pt x="1302" y="643"/>
                      <a:pt x="1301" y="642"/>
                      <a:pt x="1301" y="641"/>
                    </a:cubicBezTo>
                    <a:cubicBezTo>
                      <a:pt x="1300" y="635"/>
                      <a:pt x="1295" y="632"/>
                      <a:pt x="1291" y="628"/>
                    </a:cubicBezTo>
                    <a:cubicBezTo>
                      <a:pt x="1289" y="626"/>
                      <a:pt x="1288" y="624"/>
                      <a:pt x="1286" y="622"/>
                    </a:cubicBezTo>
                    <a:cubicBezTo>
                      <a:pt x="1284" y="620"/>
                      <a:pt x="1284" y="618"/>
                      <a:pt x="1286" y="616"/>
                    </a:cubicBezTo>
                    <a:cubicBezTo>
                      <a:pt x="1288" y="614"/>
                      <a:pt x="1290" y="612"/>
                      <a:pt x="1292" y="610"/>
                    </a:cubicBezTo>
                    <a:cubicBezTo>
                      <a:pt x="1293" y="608"/>
                      <a:pt x="1294" y="606"/>
                      <a:pt x="1292" y="604"/>
                    </a:cubicBezTo>
                    <a:cubicBezTo>
                      <a:pt x="1290" y="600"/>
                      <a:pt x="1288" y="597"/>
                      <a:pt x="1289" y="592"/>
                    </a:cubicBezTo>
                    <a:cubicBezTo>
                      <a:pt x="1289" y="591"/>
                      <a:pt x="1288" y="589"/>
                      <a:pt x="1287" y="588"/>
                    </a:cubicBezTo>
                    <a:cubicBezTo>
                      <a:pt x="1285" y="586"/>
                      <a:pt x="1286" y="582"/>
                      <a:pt x="1284" y="581"/>
                    </a:cubicBezTo>
                    <a:cubicBezTo>
                      <a:pt x="1281" y="579"/>
                      <a:pt x="1283" y="577"/>
                      <a:pt x="1283" y="574"/>
                    </a:cubicBezTo>
                    <a:cubicBezTo>
                      <a:pt x="1282" y="572"/>
                      <a:pt x="1282" y="569"/>
                      <a:pt x="1282" y="566"/>
                    </a:cubicBezTo>
                    <a:cubicBezTo>
                      <a:pt x="1281" y="563"/>
                      <a:pt x="1281" y="560"/>
                      <a:pt x="1279" y="557"/>
                    </a:cubicBezTo>
                    <a:cubicBezTo>
                      <a:pt x="1277" y="550"/>
                      <a:pt x="1275" y="542"/>
                      <a:pt x="1274" y="535"/>
                    </a:cubicBezTo>
                    <a:cubicBezTo>
                      <a:pt x="1274" y="532"/>
                      <a:pt x="1274" y="530"/>
                      <a:pt x="1273" y="528"/>
                    </a:cubicBezTo>
                    <a:cubicBezTo>
                      <a:pt x="1273" y="527"/>
                      <a:pt x="1272" y="527"/>
                      <a:pt x="1271" y="526"/>
                    </a:cubicBezTo>
                    <a:cubicBezTo>
                      <a:pt x="1270" y="526"/>
                      <a:pt x="1269" y="527"/>
                      <a:pt x="1269" y="527"/>
                    </a:cubicBezTo>
                    <a:cubicBezTo>
                      <a:pt x="1265" y="533"/>
                      <a:pt x="1260" y="539"/>
                      <a:pt x="1257" y="546"/>
                    </a:cubicBezTo>
                    <a:cubicBezTo>
                      <a:pt x="1253" y="553"/>
                      <a:pt x="1249" y="559"/>
                      <a:pt x="1242" y="563"/>
                    </a:cubicBezTo>
                    <a:cubicBezTo>
                      <a:pt x="1240" y="563"/>
                      <a:pt x="1238" y="565"/>
                      <a:pt x="1236" y="567"/>
                    </a:cubicBezTo>
                    <a:cubicBezTo>
                      <a:pt x="1234" y="568"/>
                      <a:pt x="1232" y="569"/>
                      <a:pt x="1229" y="570"/>
                    </a:cubicBezTo>
                    <a:cubicBezTo>
                      <a:pt x="1226" y="571"/>
                      <a:pt x="1224" y="570"/>
                      <a:pt x="1221" y="568"/>
                    </a:cubicBezTo>
                    <a:cubicBezTo>
                      <a:pt x="1220" y="567"/>
                      <a:pt x="1218" y="565"/>
                      <a:pt x="1218" y="563"/>
                    </a:cubicBezTo>
                    <a:cubicBezTo>
                      <a:pt x="1217" y="560"/>
                      <a:pt x="1215" y="559"/>
                      <a:pt x="1212" y="557"/>
                    </a:cubicBezTo>
                    <a:cubicBezTo>
                      <a:pt x="1209" y="555"/>
                      <a:pt x="1208" y="552"/>
                      <a:pt x="1208" y="549"/>
                    </a:cubicBezTo>
                    <a:cubicBezTo>
                      <a:pt x="1209" y="543"/>
                      <a:pt x="1212" y="538"/>
                      <a:pt x="1210" y="533"/>
                    </a:cubicBezTo>
                    <a:cubicBezTo>
                      <a:pt x="1209" y="532"/>
                      <a:pt x="1211" y="530"/>
                      <a:pt x="1211" y="528"/>
                    </a:cubicBezTo>
                    <a:cubicBezTo>
                      <a:pt x="1213" y="523"/>
                      <a:pt x="1215" y="518"/>
                      <a:pt x="1218" y="513"/>
                    </a:cubicBezTo>
                    <a:cubicBezTo>
                      <a:pt x="1219" y="512"/>
                      <a:pt x="1218" y="509"/>
                      <a:pt x="1216" y="509"/>
                    </a:cubicBezTo>
                    <a:cubicBezTo>
                      <a:pt x="1212" y="509"/>
                      <a:pt x="1208" y="504"/>
                      <a:pt x="1203" y="504"/>
                    </a:cubicBezTo>
                    <a:cubicBezTo>
                      <a:pt x="1201" y="504"/>
                      <a:pt x="1199" y="502"/>
                      <a:pt x="1197" y="501"/>
                    </a:cubicBezTo>
                    <a:cubicBezTo>
                      <a:pt x="1196" y="500"/>
                      <a:pt x="1195" y="499"/>
                      <a:pt x="1195" y="497"/>
                    </a:cubicBezTo>
                    <a:cubicBezTo>
                      <a:pt x="1195" y="495"/>
                      <a:pt x="1196" y="494"/>
                      <a:pt x="1194" y="492"/>
                    </a:cubicBezTo>
                    <a:cubicBezTo>
                      <a:pt x="1192" y="489"/>
                      <a:pt x="1189" y="485"/>
                      <a:pt x="1188" y="481"/>
                    </a:cubicBezTo>
                    <a:cubicBezTo>
                      <a:pt x="1187" y="478"/>
                      <a:pt x="1185" y="476"/>
                      <a:pt x="1183" y="474"/>
                    </a:cubicBezTo>
                    <a:cubicBezTo>
                      <a:pt x="1181" y="470"/>
                      <a:pt x="1177" y="468"/>
                      <a:pt x="1172" y="470"/>
                    </a:cubicBezTo>
                    <a:cubicBezTo>
                      <a:pt x="1170" y="471"/>
                      <a:pt x="1168" y="471"/>
                      <a:pt x="1166" y="471"/>
                    </a:cubicBezTo>
                    <a:cubicBezTo>
                      <a:pt x="1159" y="469"/>
                      <a:pt x="1153" y="469"/>
                      <a:pt x="1147" y="465"/>
                    </a:cubicBezTo>
                    <a:cubicBezTo>
                      <a:pt x="1145" y="464"/>
                      <a:pt x="1142" y="463"/>
                      <a:pt x="1139" y="462"/>
                    </a:cubicBezTo>
                    <a:cubicBezTo>
                      <a:pt x="1133" y="460"/>
                      <a:pt x="1126" y="464"/>
                      <a:pt x="1124" y="471"/>
                    </a:cubicBezTo>
                    <a:cubicBezTo>
                      <a:pt x="1122" y="475"/>
                      <a:pt x="1122" y="478"/>
                      <a:pt x="1124" y="482"/>
                    </a:cubicBezTo>
                    <a:cubicBezTo>
                      <a:pt x="1125" y="484"/>
                      <a:pt x="1126" y="487"/>
                      <a:pt x="1124" y="489"/>
                    </a:cubicBezTo>
                    <a:cubicBezTo>
                      <a:pt x="1121" y="493"/>
                      <a:pt x="1118" y="496"/>
                      <a:pt x="1116" y="500"/>
                    </a:cubicBezTo>
                    <a:cubicBezTo>
                      <a:pt x="1114" y="505"/>
                      <a:pt x="1119" y="509"/>
                      <a:pt x="1118" y="515"/>
                    </a:cubicBezTo>
                    <a:cubicBezTo>
                      <a:pt x="1117" y="517"/>
                      <a:pt x="1118" y="519"/>
                      <a:pt x="1118" y="521"/>
                    </a:cubicBezTo>
                    <a:cubicBezTo>
                      <a:pt x="1120" y="525"/>
                      <a:pt x="1118" y="527"/>
                      <a:pt x="1114" y="529"/>
                    </a:cubicBezTo>
                    <a:cubicBezTo>
                      <a:pt x="1113" y="530"/>
                      <a:pt x="1111" y="531"/>
                      <a:pt x="1110" y="532"/>
                    </a:cubicBezTo>
                    <a:cubicBezTo>
                      <a:pt x="1107" y="539"/>
                      <a:pt x="1101" y="543"/>
                      <a:pt x="1097" y="548"/>
                    </a:cubicBezTo>
                    <a:cubicBezTo>
                      <a:pt x="1094" y="551"/>
                      <a:pt x="1094" y="554"/>
                      <a:pt x="1097" y="557"/>
                    </a:cubicBezTo>
                    <a:cubicBezTo>
                      <a:pt x="1098" y="559"/>
                      <a:pt x="1100" y="561"/>
                      <a:pt x="1102" y="564"/>
                    </a:cubicBezTo>
                    <a:cubicBezTo>
                      <a:pt x="1103" y="565"/>
                      <a:pt x="1104" y="567"/>
                      <a:pt x="1104" y="569"/>
                    </a:cubicBezTo>
                    <a:cubicBezTo>
                      <a:pt x="1105" y="575"/>
                      <a:pt x="1106" y="581"/>
                      <a:pt x="1107" y="587"/>
                    </a:cubicBezTo>
                    <a:cubicBezTo>
                      <a:pt x="1108" y="594"/>
                      <a:pt x="1104" y="600"/>
                      <a:pt x="1106" y="607"/>
                    </a:cubicBezTo>
                    <a:cubicBezTo>
                      <a:pt x="1106" y="607"/>
                      <a:pt x="1105" y="609"/>
                      <a:pt x="1104" y="609"/>
                    </a:cubicBezTo>
                    <a:cubicBezTo>
                      <a:pt x="1102" y="611"/>
                      <a:pt x="1100" y="612"/>
                      <a:pt x="1098" y="614"/>
                    </a:cubicBezTo>
                    <a:cubicBezTo>
                      <a:pt x="1091" y="621"/>
                      <a:pt x="1083" y="625"/>
                      <a:pt x="1074" y="629"/>
                    </a:cubicBezTo>
                    <a:cubicBezTo>
                      <a:pt x="1070" y="631"/>
                      <a:pt x="1066" y="632"/>
                      <a:pt x="1062" y="634"/>
                    </a:cubicBezTo>
                    <a:cubicBezTo>
                      <a:pt x="1059" y="635"/>
                      <a:pt x="1058" y="637"/>
                      <a:pt x="1058" y="640"/>
                    </a:cubicBezTo>
                    <a:cubicBezTo>
                      <a:pt x="1058" y="647"/>
                      <a:pt x="1059" y="653"/>
                      <a:pt x="1058" y="660"/>
                    </a:cubicBezTo>
                    <a:cubicBezTo>
                      <a:pt x="1057" y="664"/>
                      <a:pt x="1056" y="669"/>
                      <a:pt x="1056" y="673"/>
                    </a:cubicBezTo>
                    <a:cubicBezTo>
                      <a:pt x="1056" y="677"/>
                      <a:pt x="1057" y="682"/>
                      <a:pt x="1057" y="686"/>
                    </a:cubicBezTo>
                    <a:cubicBezTo>
                      <a:pt x="1057" y="688"/>
                      <a:pt x="1057" y="689"/>
                      <a:pt x="1056" y="691"/>
                    </a:cubicBezTo>
                    <a:cubicBezTo>
                      <a:pt x="1055" y="694"/>
                      <a:pt x="1053" y="697"/>
                      <a:pt x="1051" y="699"/>
                    </a:cubicBezTo>
                    <a:cubicBezTo>
                      <a:pt x="1051" y="700"/>
                      <a:pt x="1049" y="701"/>
                      <a:pt x="1049" y="701"/>
                    </a:cubicBezTo>
                    <a:cubicBezTo>
                      <a:pt x="1045" y="700"/>
                      <a:pt x="1043" y="703"/>
                      <a:pt x="1040" y="705"/>
                    </a:cubicBezTo>
                    <a:cubicBezTo>
                      <a:pt x="1039" y="706"/>
                      <a:pt x="1035" y="705"/>
                      <a:pt x="1034" y="704"/>
                    </a:cubicBezTo>
                    <a:cubicBezTo>
                      <a:pt x="1034" y="702"/>
                      <a:pt x="1033" y="701"/>
                      <a:pt x="1033" y="699"/>
                    </a:cubicBezTo>
                    <a:cubicBezTo>
                      <a:pt x="1031" y="697"/>
                      <a:pt x="1031" y="694"/>
                      <a:pt x="1029" y="692"/>
                    </a:cubicBezTo>
                    <a:cubicBezTo>
                      <a:pt x="1023" y="687"/>
                      <a:pt x="1022" y="680"/>
                      <a:pt x="1018" y="674"/>
                    </a:cubicBezTo>
                    <a:cubicBezTo>
                      <a:pt x="1017" y="672"/>
                      <a:pt x="1017" y="670"/>
                      <a:pt x="1018" y="668"/>
                    </a:cubicBezTo>
                    <a:cubicBezTo>
                      <a:pt x="1022" y="660"/>
                      <a:pt x="1025" y="653"/>
                      <a:pt x="1025" y="644"/>
                    </a:cubicBezTo>
                    <a:cubicBezTo>
                      <a:pt x="1025" y="641"/>
                      <a:pt x="1027" y="639"/>
                      <a:pt x="1027" y="636"/>
                    </a:cubicBezTo>
                    <a:cubicBezTo>
                      <a:pt x="1028" y="634"/>
                      <a:pt x="1029" y="631"/>
                      <a:pt x="1030" y="628"/>
                    </a:cubicBezTo>
                    <a:cubicBezTo>
                      <a:pt x="1030" y="627"/>
                      <a:pt x="1029" y="624"/>
                      <a:pt x="1028" y="624"/>
                    </a:cubicBezTo>
                    <a:cubicBezTo>
                      <a:pt x="1019" y="623"/>
                      <a:pt x="1010" y="620"/>
                      <a:pt x="1002" y="620"/>
                    </a:cubicBezTo>
                    <a:cubicBezTo>
                      <a:pt x="999" y="620"/>
                      <a:pt x="997" y="619"/>
                      <a:pt x="996" y="617"/>
                    </a:cubicBezTo>
                    <a:cubicBezTo>
                      <a:pt x="992" y="612"/>
                      <a:pt x="987" y="608"/>
                      <a:pt x="981" y="605"/>
                    </a:cubicBezTo>
                    <a:cubicBezTo>
                      <a:pt x="975" y="602"/>
                      <a:pt x="971" y="598"/>
                      <a:pt x="968" y="592"/>
                    </a:cubicBezTo>
                    <a:cubicBezTo>
                      <a:pt x="965" y="586"/>
                      <a:pt x="960" y="582"/>
                      <a:pt x="954" y="578"/>
                    </a:cubicBezTo>
                    <a:cubicBezTo>
                      <a:pt x="949" y="575"/>
                      <a:pt x="944" y="572"/>
                      <a:pt x="938" y="569"/>
                    </a:cubicBezTo>
                    <a:cubicBezTo>
                      <a:pt x="936" y="568"/>
                      <a:pt x="933" y="568"/>
                      <a:pt x="930" y="568"/>
                    </a:cubicBezTo>
                    <a:cubicBezTo>
                      <a:pt x="926" y="570"/>
                      <a:pt x="921" y="572"/>
                      <a:pt x="917" y="571"/>
                    </a:cubicBezTo>
                    <a:cubicBezTo>
                      <a:pt x="917" y="571"/>
                      <a:pt x="916" y="571"/>
                      <a:pt x="916" y="571"/>
                    </a:cubicBezTo>
                    <a:cubicBezTo>
                      <a:pt x="916" y="572"/>
                      <a:pt x="916" y="572"/>
                      <a:pt x="916" y="572"/>
                    </a:cubicBezTo>
                    <a:cubicBezTo>
                      <a:pt x="916" y="571"/>
                      <a:pt x="916" y="571"/>
                      <a:pt x="916" y="571"/>
                    </a:cubicBezTo>
                    <a:cubicBezTo>
                      <a:pt x="916" y="571"/>
                      <a:pt x="916" y="571"/>
                      <a:pt x="917" y="571"/>
                    </a:cubicBezTo>
                    <a:cubicBezTo>
                      <a:pt x="919" y="567"/>
                      <a:pt x="921" y="563"/>
                      <a:pt x="921" y="557"/>
                    </a:cubicBezTo>
                    <a:cubicBezTo>
                      <a:pt x="920" y="552"/>
                      <a:pt x="920" y="545"/>
                      <a:pt x="920" y="539"/>
                    </a:cubicBezTo>
                    <a:cubicBezTo>
                      <a:pt x="920" y="537"/>
                      <a:pt x="920" y="535"/>
                      <a:pt x="919" y="533"/>
                    </a:cubicBezTo>
                    <a:cubicBezTo>
                      <a:pt x="919" y="532"/>
                      <a:pt x="918" y="531"/>
                      <a:pt x="917" y="531"/>
                    </a:cubicBezTo>
                    <a:cubicBezTo>
                      <a:pt x="915" y="531"/>
                      <a:pt x="912" y="530"/>
                      <a:pt x="910" y="530"/>
                    </a:cubicBezTo>
                    <a:cubicBezTo>
                      <a:pt x="908" y="530"/>
                      <a:pt x="906" y="529"/>
                      <a:pt x="906" y="527"/>
                    </a:cubicBezTo>
                    <a:cubicBezTo>
                      <a:pt x="905" y="525"/>
                      <a:pt x="905" y="523"/>
                      <a:pt x="905" y="522"/>
                    </a:cubicBezTo>
                    <a:cubicBezTo>
                      <a:pt x="906" y="519"/>
                      <a:pt x="908" y="516"/>
                      <a:pt x="908" y="513"/>
                    </a:cubicBezTo>
                    <a:cubicBezTo>
                      <a:pt x="911" y="499"/>
                      <a:pt x="917" y="487"/>
                      <a:pt x="928" y="478"/>
                    </a:cubicBezTo>
                    <a:cubicBezTo>
                      <a:pt x="930" y="476"/>
                      <a:pt x="932" y="473"/>
                      <a:pt x="934" y="470"/>
                    </a:cubicBezTo>
                    <a:cubicBezTo>
                      <a:pt x="940" y="462"/>
                      <a:pt x="945" y="454"/>
                      <a:pt x="955" y="451"/>
                    </a:cubicBezTo>
                    <a:cubicBezTo>
                      <a:pt x="960" y="447"/>
                      <a:pt x="965" y="444"/>
                      <a:pt x="967" y="437"/>
                    </a:cubicBezTo>
                    <a:cubicBezTo>
                      <a:pt x="967" y="436"/>
                      <a:pt x="968" y="434"/>
                      <a:pt x="970" y="435"/>
                    </a:cubicBezTo>
                    <a:cubicBezTo>
                      <a:pt x="973" y="435"/>
                      <a:pt x="975" y="436"/>
                      <a:pt x="977" y="436"/>
                    </a:cubicBezTo>
                    <a:cubicBezTo>
                      <a:pt x="982" y="436"/>
                      <a:pt x="987" y="432"/>
                      <a:pt x="987" y="427"/>
                    </a:cubicBezTo>
                    <a:cubicBezTo>
                      <a:pt x="987" y="425"/>
                      <a:pt x="986" y="422"/>
                      <a:pt x="986" y="419"/>
                    </a:cubicBezTo>
                    <a:cubicBezTo>
                      <a:pt x="986" y="419"/>
                      <a:pt x="986" y="419"/>
                      <a:pt x="986" y="419"/>
                    </a:cubicBezTo>
                    <a:cubicBezTo>
                      <a:pt x="985" y="419"/>
                      <a:pt x="985" y="419"/>
                      <a:pt x="985" y="419"/>
                    </a:cubicBezTo>
                    <a:cubicBezTo>
                      <a:pt x="985" y="419"/>
                      <a:pt x="986" y="419"/>
                      <a:pt x="986" y="419"/>
                    </a:cubicBezTo>
                    <a:cubicBezTo>
                      <a:pt x="986" y="419"/>
                      <a:pt x="986" y="419"/>
                      <a:pt x="986" y="419"/>
                    </a:cubicBezTo>
                    <a:cubicBezTo>
                      <a:pt x="994" y="420"/>
                      <a:pt x="1000" y="418"/>
                      <a:pt x="1003" y="410"/>
                    </a:cubicBezTo>
                    <a:cubicBezTo>
                      <a:pt x="1003" y="409"/>
                      <a:pt x="1005" y="408"/>
                      <a:pt x="1007" y="409"/>
                    </a:cubicBezTo>
                    <a:cubicBezTo>
                      <a:pt x="1010" y="410"/>
                      <a:pt x="1012" y="411"/>
                      <a:pt x="1015" y="412"/>
                    </a:cubicBezTo>
                    <a:cubicBezTo>
                      <a:pt x="1017" y="413"/>
                      <a:pt x="1020" y="413"/>
                      <a:pt x="1022" y="411"/>
                    </a:cubicBezTo>
                    <a:cubicBezTo>
                      <a:pt x="1031" y="403"/>
                      <a:pt x="1039" y="395"/>
                      <a:pt x="1047" y="387"/>
                    </a:cubicBezTo>
                    <a:cubicBezTo>
                      <a:pt x="1048" y="387"/>
                      <a:pt x="1048" y="385"/>
                      <a:pt x="1048" y="384"/>
                    </a:cubicBezTo>
                    <a:cubicBezTo>
                      <a:pt x="1048" y="382"/>
                      <a:pt x="1049" y="380"/>
                      <a:pt x="1051" y="379"/>
                    </a:cubicBezTo>
                    <a:cubicBezTo>
                      <a:pt x="1054" y="376"/>
                      <a:pt x="1058" y="373"/>
                      <a:pt x="1062" y="369"/>
                    </a:cubicBezTo>
                    <a:cubicBezTo>
                      <a:pt x="1063" y="368"/>
                      <a:pt x="1064" y="367"/>
                      <a:pt x="1065" y="366"/>
                    </a:cubicBezTo>
                    <a:cubicBezTo>
                      <a:pt x="1065" y="366"/>
                      <a:pt x="1065" y="366"/>
                      <a:pt x="1065" y="366"/>
                    </a:cubicBezTo>
                    <a:cubicBezTo>
                      <a:pt x="1066" y="366"/>
                      <a:pt x="1067" y="365"/>
                      <a:pt x="1067" y="364"/>
                    </a:cubicBezTo>
                    <a:cubicBezTo>
                      <a:pt x="1071" y="360"/>
                      <a:pt x="1071" y="360"/>
                      <a:pt x="1069" y="355"/>
                    </a:cubicBezTo>
                    <a:cubicBezTo>
                      <a:pt x="1068" y="354"/>
                      <a:pt x="1068" y="354"/>
                      <a:pt x="1068" y="353"/>
                    </a:cubicBezTo>
                    <a:cubicBezTo>
                      <a:pt x="1067" y="352"/>
                      <a:pt x="1068" y="351"/>
                      <a:pt x="1069" y="350"/>
                    </a:cubicBezTo>
                    <a:cubicBezTo>
                      <a:pt x="1074" y="350"/>
                      <a:pt x="1079" y="349"/>
                      <a:pt x="1081" y="356"/>
                    </a:cubicBezTo>
                    <a:cubicBezTo>
                      <a:pt x="1081" y="356"/>
                      <a:pt x="1082" y="357"/>
                      <a:pt x="1082" y="357"/>
                    </a:cubicBezTo>
                    <a:cubicBezTo>
                      <a:pt x="1090" y="360"/>
                      <a:pt x="1098" y="361"/>
                      <a:pt x="1106" y="357"/>
                    </a:cubicBezTo>
                    <a:cubicBezTo>
                      <a:pt x="1111" y="355"/>
                      <a:pt x="1117" y="352"/>
                      <a:pt x="1121" y="347"/>
                    </a:cubicBezTo>
                    <a:cubicBezTo>
                      <a:pt x="1123" y="346"/>
                      <a:pt x="1125" y="344"/>
                      <a:pt x="1127" y="344"/>
                    </a:cubicBezTo>
                    <a:cubicBezTo>
                      <a:pt x="1131" y="343"/>
                      <a:pt x="1133" y="340"/>
                      <a:pt x="1135" y="336"/>
                    </a:cubicBezTo>
                    <a:cubicBezTo>
                      <a:pt x="1136" y="334"/>
                      <a:pt x="1137" y="331"/>
                      <a:pt x="1136" y="329"/>
                    </a:cubicBezTo>
                    <a:cubicBezTo>
                      <a:pt x="1135" y="326"/>
                      <a:pt x="1135" y="324"/>
                      <a:pt x="1134" y="322"/>
                    </a:cubicBezTo>
                    <a:cubicBezTo>
                      <a:pt x="1132" y="319"/>
                      <a:pt x="1132" y="316"/>
                      <a:pt x="1133" y="313"/>
                    </a:cubicBezTo>
                    <a:cubicBezTo>
                      <a:pt x="1134" y="310"/>
                      <a:pt x="1135" y="306"/>
                      <a:pt x="1135" y="303"/>
                    </a:cubicBezTo>
                    <a:cubicBezTo>
                      <a:pt x="1135" y="303"/>
                      <a:pt x="1135" y="303"/>
                      <a:pt x="1135" y="303"/>
                    </a:cubicBezTo>
                    <a:cubicBezTo>
                      <a:pt x="1134" y="303"/>
                      <a:pt x="1134" y="303"/>
                      <a:pt x="1134" y="303"/>
                    </a:cubicBezTo>
                    <a:cubicBezTo>
                      <a:pt x="1135" y="303"/>
                      <a:pt x="1135" y="303"/>
                      <a:pt x="1135" y="303"/>
                    </a:cubicBezTo>
                    <a:cubicBezTo>
                      <a:pt x="1135" y="303"/>
                      <a:pt x="1135" y="303"/>
                      <a:pt x="1135" y="303"/>
                    </a:cubicBezTo>
                    <a:cubicBezTo>
                      <a:pt x="1137" y="304"/>
                      <a:pt x="1139" y="304"/>
                      <a:pt x="1141" y="304"/>
                    </a:cubicBezTo>
                    <a:cubicBezTo>
                      <a:pt x="1147" y="304"/>
                      <a:pt x="1150" y="301"/>
                      <a:pt x="1150" y="295"/>
                    </a:cubicBezTo>
                    <a:cubicBezTo>
                      <a:pt x="1150" y="293"/>
                      <a:pt x="1150" y="291"/>
                      <a:pt x="1152" y="289"/>
                    </a:cubicBezTo>
                    <a:cubicBezTo>
                      <a:pt x="1154" y="286"/>
                      <a:pt x="1153" y="283"/>
                      <a:pt x="1151" y="281"/>
                    </a:cubicBezTo>
                    <a:cubicBezTo>
                      <a:pt x="1147" y="279"/>
                      <a:pt x="1144" y="276"/>
                      <a:pt x="1145" y="271"/>
                    </a:cubicBezTo>
                    <a:cubicBezTo>
                      <a:pt x="1145" y="267"/>
                      <a:pt x="1143" y="265"/>
                      <a:pt x="1139" y="266"/>
                    </a:cubicBezTo>
                    <a:cubicBezTo>
                      <a:pt x="1136" y="266"/>
                      <a:pt x="1135" y="263"/>
                      <a:pt x="1134" y="261"/>
                    </a:cubicBezTo>
                    <a:cubicBezTo>
                      <a:pt x="1131" y="261"/>
                      <a:pt x="1127" y="260"/>
                      <a:pt x="1125" y="257"/>
                    </a:cubicBezTo>
                    <a:cubicBezTo>
                      <a:pt x="1125" y="257"/>
                      <a:pt x="1125" y="257"/>
                      <a:pt x="1125" y="257"/>
                    </a:cubicBezTo>
                    <a:cubicBezTo>
                      <a:pt x="1124" y="257"/>
                      <a:pt x="1124" y="257"/>
                      <a:pt x="1124" y="257"/>
                    </a:cubicBezTo>
                    <a:cubicBezTo>
                      <a:pt x="1125" y="257"/>
                      <a:pt x="1125" y="257"/>
                      <a:pt x="1125" y="257"/>
                    </a:cubicBezTo>
                    <a:cubicBezTo>
                      <a:pt x="1124" y="258"/>
                      <a:pt x="1123" y="258"/>
                      <a:pt x="1122" y="258"/>
                    </a:cubicBezTo>
                    <a:cubicBezTo>
                      <a:pt x="1116" y="258"/>
                      <a:pt x="1113" y="261"/>
                      <a:pt x="1112" y="265"/>
                    </a:cubicBezTo>
                    <a:cubicBezTo>
                      <a:pt x="1111" y="270"/>
                      <a:pt x="1108" y="274"/>
                      <a:pt x="1110" y="280"/>
                    </a:cubicBezTo>
                    <a:cubicBezTo>
                      <a:pt x="1110" y="281"/>
                      <a:pt x="1110" y="282"/>
                      <a:pt x="1109" y="283"/>
                    </a:cubicBezTo>
                    <a:cubicBezTo>
                      <a:pt x="1107" y="284"/>
                      <a:pt x="1105" y="286"/>
                      <a:pt x="1103" y="288"/>
                    </a:cubicBezTo>
                    <a:cubicBezTo>
                      <a:pt x="1098" y="289"/>
                      <a:pt x="1096" y="292"/>
                      <a:pt x="1094" y="297"/>
                    </a:cubicBezTo>
                    <a:cubicBezTo>
                      <a:pt x="1093" y="299"/>
                      <a:pt x="1092" y="301"/>
                      <a:pt x="1090" y="304"/>
                    </a:cubicBezTo>
                    <a:cubicBezTo>
                      <a:pt x="1089" y="305"/>
                      <a:pt x="1087" y="306"/>
                      <a:pt x="1085" y="306"/>
                    </a:cubicBezTo>
                    <a:cubicBezTo>
                      <a:pt x="1085" y="307"/>
                      <a:pt x="1085" y="307"/>
                      <a:pt x="1085" y="307"/>
                    </a:cubicBezTo>
                    <a:cubicBezTo>
                      <a:pt x="1085" y="307"/>
                      <a:pt x="1085" y="307"/>
                      <a:pt x="1084" y="308"/>
                    </a:cubicBezTo>
                    <a:cubicBezTo>
                      <a:pt x="1085" y="307"/>
                      <a:pt x="1085" y="307"/>
                      <a:pt x="1085" y="306"/>
                    </a:cubicBezTo>
                    <a:cubicBezTo>
                      <a:pt x="1085" y="306"/>
                      <a:pt x="1085" y="306"/>
                      <a:pt x="1085" y="306"/>
                    </a:cubicBezTo>
                    <a:cubicBezTo>
                      <a:pt x="1084" y="305"/>
                      <a:pt x="1084" y="303"/>
                      <a:pt x="1081" y="302"/>
                    </a:cubicBezTo>
                    <a:cubicBezTo>
                      <a:pt x="1079" y="301"/>
                      <a:pt x="1078" y="304"/>
                      <a:pt x="1077" y="308"/>
                    </a:cubicBezTo>
                    <a:cubicBezTo>
                      <a:pt x="1076" y="310"/>
                      <a:pt x="1076" y="312"/>
                      <a:pt x="1077" y="314"/>
                    </a:cubicBezTo>
                    <a:cubicBezTo>
                      <a:pt x="1078" y="317"/>
                      <a:pt x="1077" y="319"/>
                      <a:pt x="1076" y="320"/>
                    </a:cubicBezTo>
                    <a:cubicBezTo>
                      <a:pt x="1075" y="322"/>
                      <a:pt x="1072" y="323"/>
                      <a:pt x="1070" y="323"/>
                    </a:cubicBezTo>
                    <a:cubicBezTo>
                      <a:pt x="1069" y="322"/>
                      <a:pt x="1067" y="321"/>
                      <a:pt x="1066" y="319"/>
                    </a:cubicBezTo>
                    <a:cubicBezTo>
                      <a:pt x="1065" y="316"/>
                      <a:pt x="1065" y="313"/>
                      <a:pt x="1064" y="310"/>
                    </a:cubicBezTo>
                    <a:cubicBezTo>
                      <a:pt x="1063" y="304"/>
                      <a:pt x="1065" y="298"/>
                      <a:pt x="1070" y="294"/>
                    </a:cubicBezTo>
                    <a:cubicBezTo>
                      <a:pt x="1072" y="292"/>
                      <a:pt x="1072" y="290"/>
                      <a:pt x="1073" y="288"/>
                    </a:cubicBezTo>
                    <a:cubicBezTo>
                      <a:pt x="1074" y="280"/>
                      <a:pt x="1071" y="274"/>
                      <a:pt x="1068" y="267"/>
                    </a:cubicBezTo>
                    <a:cubicBezTo>
                      <a:pt x="1067" y="266"/>
                      <a:pt x="1064" y="266"/>
                      <a:pt x="1063" y="267"/>
                    </a:cubicBezTo>
                    <a:cubicBezTo>
                      <a:pt x="1060" y="271"/>
                      <a:pt x="1056" y="275"/>
                      <a:pt x="1055" y="280"/>
                    </a:cubicBezTo>
                    <a:cubicBezTo>
                      <a:pt x="1054" y="282"/>
                      <a:pt x="1052" y="284"/>
                      <a:pt x="1050" y="286"/>
                    </a:cubicBezTo>
                    <a:cubicBezTo>
                      <a:pt x="1050" y="286"/>
                      <a:pt x="1049" y="287"/>
                      <a:pt x="1049" y="287"/>
                    </a:cubicBezTo>
                    <a:cubicBezTo>
                      <a:pt x="1047" y="287"/>
                      <a:pt x="1047" y="286"/>
                      <a:pt x="1047" y="285"/>
                    </a:cubicBezTo>
                    <a:cubicBezTo>
                      <a:pt x="1049" y="279"/>
                      <a:pt x="1050" y="274"/>
                      <a:pt x="1050" y="269"/>
                    </a:cubicBezTo>
                    <a:cubicBezTo>
                      <a:pt x="1049" y="266"/>
                      <a:pt x="1052" y="266"/>
                      <a:pt x="1054" y="265"/>
                    </a:cubicBezTo>
                    <a:cubicBezTo>
                      <a:pt x="1057" y="263"/>
                      <a:pt x="1057" y="260"/>
                      <a:pt x="1055" y="258"/>
                    </a:cubicBezTo>
                    <a:cubicBezTo>
                      <a:pt x="1052" y="256"/>
                      <a:pt x="1050" y="254"/>
                      <a:pt x="1046" y="253"/>
                    </a:cubicBezTo>
                    <a:cubicBezTo>
                      <a:pt x="1043" y="253"/>
                      <a:pt x="1041" y="252"/>
                      <a:pt x="1039" y="250"/>
                    </a:cubicBezTo>
                    <a:cubicBezTo>
                      <a:pt x="1038" y="249"/>
                      <a:pt x="1037" y="248"/>
                      <a:pt x="1038" y="247"/>
                    </a:cubicBezTo>
                    <a:cubicBezTo>
                      <a:pt x="1041" y="244"/>
                      <a:pt x="1044" y="241"/>
                      <a:pt x="1047" y="238"/>
                    </a:cubicBezTo>
                    <a:cubicBezTo>
                      <a:pt x="1048" y="237"/>
                      <a:pt x="1049" y="237"/>
                      <a:pt x="1050" y="237"/>
                    </a:cubicBezTo>
                    <a:cubicBezTo>
                      <a:pt x="1054" y="235"/>
                      <a:pt x="1055" y="234"/>
                      <a:pt x="1054" y="231"/>
                    </a:cubicBezTo>
                    <a:cubicBezTo>
                      <a:pt x="1052" y="221"/>
                      <a:pt x="1050" y="211"/>
                      <a:pt x="1054" y="201"/>
                    </a:cubicBezTo>
                    <a:cubicBezTo>
                      <a:pt x="1055" y="199"/>
                      <a:pt x="1055" y="197"/>
                      <a:pt x="1055" y="196"/>
                    </a:cubicBezTo>
                    <a:cubicBezTo>
                      <a:pt x="1052" y="190"/>
                      <a:pt x="1053" y="183"/>
                      <a:pt x="1050" y="177"/>
                    </a:cubicBezTo>
                    <a:cubicBezTo>
                      <a:pt x="1049" y="174"/>
                      <a:pt x="1050" y="173"/>
                      <a:pt x="1052" y="171"/>
                    </a:cubicBezTo>
                    <a:cubicBezTo>
                      <a:pt x="1056" y="168"/>
                      <a:pt x="1060" y="165"/>
                      <a:pt x="1064" y="162"/>
                    </a:cubicBezTo>
                    <a:cubicBezTo>
                      <a:pt x="1067" y="160"/>
                      <a:pt x="1068" y="157"/>
                      <a:pt x="1069" y="154"/>
                    </a:cubicBezTo>
                    <a:cubicBezTo>
                      <a:pt x="1069" y="153"/>
                      <a:pt x="1069" y="152"/>
                      <a:pt x="1070" y="151"/>
                    </a:cubicBezTo>
                    <a:cubicBezTo>
                      <a:pt x="1071" y="150"/>
                      <a:pt x="1072" y="149"/>
                      <a:pt x="1073" y="149"/>
                    </a:cubicBezTo>
                    <a:cubicBezTo>
                      <a:pt x="1075" y="150"/>
                      <a:pt x="1078" y="152"/>
                      <a:pt x="1080" y="153"/>
                    </a:cubicBezTo>
                    <a:cubicBezTo>
                      <a:pt x="1083" y="155"/>
                      <a:pt x="1086" y="154"/>
                      <a:pt x="1089" y="152"/>
                    </a:cubicBezTo>
                    <a:cubicBezTo>
                      <a:pt x="1091" y="151"/>
                      <a:pt x="1093" y="150"/>
                      <a:pt x="1094" y="148"/>
                    </a:cubicBezTo>
                    <a:cubicBezTo>
                      <a:pt x="1102" y="141"/>
                      <a:pt x="1110" y="134"/>
                      <a:pt x="1117" y="126"/>
                    </a:cubicBezTo>
                    <a:cubicBezTo>
                      <a:pt x="1119" y="125"/>
                      <a:pt x="1120" y="123"/>
                      <a:pt x="1121" y="121"/>
                    </a:cubicBezTo>
                    <a:cubicBezTo>
                      <a:pt x="1123" y="119"/>
                      <a:pt x="1121" y="114"/>
                      <a:pt x="1118" y="112"/>
                    </a:cubicBezTo>
                    <a:cubicBezTo>
                      <a:pt x="1118" y="112"/>
                      <a:pt x="1117" y="112"/>
                      <a:pt x="1117" y="112"/>
                    </a:cubicBezTo>
                    <a:cubicBezTo>
                      <a:pt x="1110" y="111"/>
                      <a:pt x="1105" y="108"/>
                      <a:pt x="1099" y="104"/>
                    </a:cubicBezTo>
                    <a:cubicBezTo>
                      <a:pt x="1098" y="103"/>
                      <a:pt x="1096" y="102"/>
                      <a:pt x="1093" y="101"/>
                    </a:cubicBezTo>
                    <a:cubicBezTo>
                      <a:pt x="1089" y="100"/>
                      <a:pt x="1084" y="100"/>
                      <a:pt x="1079" y="101"/>
                    </a:cubicBezTo>
                    <a:cubicBezTo>
                      <a:pt x="1077" y="102"/>
                      <a:pt x="1075" y="102"/>
                      <a:pt x="1074" y="103"/>
                    </a:cubicBezTo>
                    <a:cubicBezTo>
                      <a:pt x="1072" y="106"/>
                      <a:pt x="1070" y="110"/>
                      <a:pt x="1066" y="111"/>
                    </a:cubicBezTo>
                    <a:cubicBezTo>
                      <a:pt x="1064" y="114"/>
                      <a:pt x="1062" y="118"/>
                      <a:pt x="1060" y="121"/>
                    </a:cubicBezTo>
                    <a:cubicBezTo>
                      <a:pt x="1057" y="126"/>
                      <a:pt x="1054" y="131"/>
                      <a:pt x="1052" y="137"/>
                    </a:cubicBezTo>
                    <a:cubicBezTo>
                      <a:pt x="1050" y="140"/>
                      <a:pt x="1049" y="143"/>
                      <a:pt x="1049" y="146"/>
                    </a:cubicBezTo>
                    <a:cubicBezTo>
                      <a:pt x="1049" y="154"/>
                      <a:pt x="1045" y="160"/>
                      <a:pt x="1043" y="167"/>
                    </a:cubicBezTo>
                    <a:cubicBezTo>
                      <a:pt x="1042" y="168"/>
                      <a:pt x="1042" y="169"/>
                      <a:pt x="1040" y="170"/>
                    </a:cubicBezTo>
                    <a:cubicBezTo>
                      <a:pt x="1037" y="172"/>
                      <a:pt x="1034" y="175"/>
                      <a:pt x="1031" y="177"/>
                    </a:cubicBezTo>
                    <a:cubicBezTo>
                      <a:pt x="1028" y="179"/>
                      <a:pt x="1028" y="181"/>
                      <a:pt x="1029" y="184"/>
                    </a:cubicBezTo>
                    <a:cubicBezTo>
                      <a:pt x="1029" y="184"/>
                      <a:pt x="1029" y="184"/>
                      <a:pt x="1029" y="184"/>
                    </a:cubicBezTo>
                    <a:cubicBezTo>
                      <a:pt x="1029" y="184"/>
                      <a:pt x="1029" y="184"/>
                      <a:pt x="1029" y="185"/>
                    </a:cubicBezTo>
                    <a:cubicBezTo>
                      <a:pt x="1029" y="185"/>
                      <a:pt x="1029" y="185"/>
                      <a:pt x="1030" y="185"/>
                    </a:cubicBezTo>
                    <a:cubicBezTo>
                      <a:pt x="1029" y="186"/>
                      <a:pt x="1029" y="185"/>
                      <a:pt x="1029" y="185"/>
                    </a:cubicBezTo>
                    <a:cubicBezTo>
                      <a:pt x="1029" y="185"/>
                      <a:pt x="1029" y="184"/>
                      <a:pt x="1029" y="184"/>
                    </a:cubicBezTo>
                    <a:cubicBezTo>
                      <a:pt x="1029" y="184"/>
                      <a:pt x="1029" y="184"/>
                      <a:pt x="1029" y="184"/>
                    </a:cubicBezTo>
                    <a:cubicBezTo>
                      <a:pt x="1026" y="185"/>
                      <a:pt x="1023" y="185"/>
                      <a:pt x="1021" y="186"/>
                    </a:cubicBezTo>
                    <a:cubicBezTo>
                      <a:pt x="1014" y="191"/>
                      <a:pt x="1010" y="198"/>
                      <a:pt x="1009" y="206"/>
                    </a:cubicBezTo>
                    <a:cubicBezTo>
                      <a:pt x="1008" y="210"/>
                      <a:pt x="1008" y="212"/>
                      <a:pt x="1005" y="215"/>
                    </a:cubicBezTo>
                    <a:cubicBezTo>
                      <a:pt x="1004" y="215"/>
                      <a:pt x="1003" y="216"/>
                      <a:pt x="1003" y="217"/>
                    </a:cubicBezTo>
                    <a:cubicBezTo>
                      <a:pt x="1000" y="220"/>
                      <a:pt x="999" y="224"/>
                      <a:pt x="1000" y="228"/>
                    </a:cubicBezTo>
                    <a:cubicBezTo>
                      <a:pt x="1000" y="232"/>
                      <a:pt x="1001" y="235"/>
                      <a:pt x="1003" y="238"/>
                    </a:cubicBezTo>
                    <a:cubicBezTo>
                      <a:pt x="1004" y="240"/>
                      <a:pt x="1005" y="242"/>
                      <a:pt x="1006" y="244"/>
                    </a:cubicBezTo>
                    <a:cubicBezTo>
                      <a:pt x="1007" y="244"/>
                      <a:pt x="1009" y="244"/>
                      <a:pt x="1010" y="245"/>
                    </a:cubicBezTo>
                    <a:cubicBezTo>
                      <a:pt x="1013" y="247"/>
                      <a:pt x="1016" y="249"/>
                      <a:pt x="1019" y="251"/>
                    </a:cubicBezTo>
                    <a:cubicBezTo>
                      <a:pt x="1020" y="252"/>
                      <a:pt x="1020" y="252"/>
                      <a:pt x="1020" y="252"/>
                    </a:cubicBezTo>
                    <a:cubicBezTo>
                      <a:pt x="1020" y="254"/>
                      <a:pt x="1019" y="254"/>
                      <a:pt x="1018" y="254"/>
                    </a:cubicBezTo>
                    <a:cubicBezTo>
                      <a:pt x="1017" y="254"/>
                      <a:pt x="1015" y="255"/>
                      <a:pt x="1014" y="256"/>
                    </a:cubicBezTo>
                    <a:cubicBezTo>
                      <a:pt x="1011" y="258"/>
                      <a:pt x="1009" y="262"/>
                      <a:pt x="1007" y="265"/>
                    </a:cubicBezTo>
                    <a:cubicBezTo>
                      <a:pt x="1006" y="266"/>
                      <a:pt x="1006" y="268"/>
                      <a:pt x="1009" y="270"/>
                    </a:cubicBezTo>
                    <a:cubicBezTo>
                      <a:pt x="1010" y="270"/>
                      <a:pt x="1011" y="270"/>
                      <a:pt x="1012" y="270"/>
                    </a:cubicBezTo>
                    <a:cubicBezTo>
                      <a:pt x="1012" y="270"/>
                      <a:pt x="1012" y="270"/>
                      <a:pt x="1012" y="270"/>
                    </a:cubicBezTo>
                    <a:cubicBezTo>
                      <a:pt x="1013" y="270"/>
                      <a:pt x="1013" y="270"/>
                      <a:pt x="1013" y="270"/>
                    </a:cubicBezTo>
                    <a:cubicBezTo>
                      <a:pt x="1012" y="271"/>
                      <a:pt x="1012" y="271"/>
                      <a:pt x="1012" y="271"/>
                    </a:cubicBezTo>
                    <a:cubicBezTo>
                      <a:pt x="1012" y="270"/>
                      <a:pt x="1012" y="270"/>
                      <a:pt x="1012" y="270"/>
                    </a:cubicBezTo>
                    <a:cubicBezTo>
                      <a:pt x="1012" y="273"/>
                      <a:pt x="1012" y="275"/>
                      <a:pt x="1011" y="276"/>
                    </a:cubicBezTo>
                    <a:cubicBezTo>
                      <a:pt x="1008" y="279"/>
                      <a:pt x="1005" y="282"/>
                      <a:pt x="1002" y="284"/>
                    </a:cubicBezTo>
                    <a:cubicBezTo>
                      <a:pt x="999" y="287"/>
                      <a:pt x="995" y="289"/>
                      <a:pt x="990" y="289"/>
                    </a:cubicBezTo>
                    <a:cubicBezTo>
                      <a:pt x="984" y="289"/>
                      <a:pt x="982" y="294"/>
                      <a:pt x="981" y="299"/>
                    </a:cubicBezTo>
                    <a:cubicBezTo>
                      <a:pt x="980" y="302"/>
                      <a:pt x="979" y="306"/>
                      <a:pt x="979" y="310"/>
                    </a:cubicBezTo>
                    <a:cubicBezTo>
                      <a:pt x="978" y="311"/>
                      <a:pt x="978" y="311"/>
                      <a:pt x="977" y="312"/>
                    </a:cubicBezTo>
                    <a:cubicBezTo>
                      <a:pt x="977" y="312"/>
                      <a:pt x="976" y="311"/>
                      <a:pt x="976" y="311"/>
                    </a:cubicBezTo>
                    <a:cubicBezTo>
                      <a:pt x="975" y="309"/>
                      <a:pt x="974" y="307"/>
                      <a:pt x="972" y="305"/>
                    </a:cubicBezTo>
                    <a:cubicBezTo>
                      <a:pt x="970" y="302"/>
                      <a:pt x="970" y="301"/>
                      <a:pt x="973" y="298"/>
                    </a:cubicBezTo>
                    <a:cubicBezTo>
                      <a:pt x="976" y="294"/>
                      <a:pt x="979" y="290"/>
                      <a:pt x="981" y="286"/>
                    </a:cubicBezTo>
                    <a:cubicBezTo>
                      <a:pt x="982" y="285"/>
                      <a:pt x="981" y="282"/>
                      <a:pt x="980" y="282"/>
                    </a:cubicBezTo>
                    <a:cubicBezTo>
                      <a:pt x="974" y="282"/>
                      <a:pt x="973" y="278"/>
                      <a:pt x="972" y="273"/>
                    </a:cubicBezTo>
                    <a:cubicBezTo>
                      <a:pt x="972" y="273"/>
                      <a:pt x="971" y="273"/>
                      <a:pt x="971" y="272"/>
                    </a:cubicBezTo>
                    <a:cubicBezTo>
                      <a:pt x="971" y="273"/>
                      <a:pt x="972" y="273"/>
                      <a:pt x="972" y="273"/>
                    </a:cubicBezTo>
                    <a:cubicBezTo>
                      <a:pt x="972" y="273"/>
                      <a:pt x="972" y="273"/>
                      <a:pt x="972" y="273"/>
                    </a:cubicBezTo>
                    <a:cubicBezTo>
                      <a:pt x="972" y="274"/>
                      <a:pt x="973" y="274"/>
                      <a:pt x="973" y="274"/>
                    </a:cubicBezTo>
                    <a:cubicBezTo>
                      <a:pt x="972" y="273"/>
                      <a:pt x="972" y="273"/>
                      <a:pt x="972" y="273"/>
                    </a:cubicBezTo>
                    <a:cubicBezTo>
                      <a:pt x="974" y="274"/>
                      <a:pt x="976" y="274"/>
                      <a:pt x="979" y="275"/>
                    </a:cubicBezTo>
                    <a:cubicBezTo>
                      <a:pt x="981" y="276"/>
                      <a:pt x="983" y="276"/>
                      <a:pt x="985" y="275"/>
                    </a:cubicBezTo>
                    <a:cubicBezTo>
                      <a:pt x="988" y="274"/>
                      <a:pt x="992" y="272"/>
                      <a:pt x="995" y="270"/>
                    </a:cubicBezTo>
                    <a:cubicBezTo>
                      <a:pt x="996" y="270"/>
                      <a:pt x="997" y="269"/>
                      <a:pt x="997" y="268"/>
                    </a:cubicBezTo>
                    <a:cubicBezTo>
                      <a:pt x="997" y="264"/>
                      <a:pt x="996" y="260"/>
                      <a:pt x="996" y="256"/>
                    </a:cubicBezTo>
                    <a:cubicBezTo>
                      <a:pt x="996" y="253"/>
                      <a:pt x="996" y="253"/>
                      <a:pt x="1000" y="252"/>
                    </a:cubicBezTo>
                    <a:cubicBezTo>
                      <a:pt x="1005" y="251"/>
                      <a:pt x="1005" y="248"/>
                      <a:pt x="1005" y="244"/>
                    </a:cubicBezTo>
                    <a:cubicBezTo>
                      <a:pt x="1004" y="244"/>
                      <a:pt x="1003" y="244"/>
                      <a:pt x="1003" y="244"/>
                    </a:cubicBezTo>
                    <a:cubicBezTo>
                      <a:pt x="995" y="245"/>
                      <a:pt x="990" y="242"/>
                      <a:pt x="987" y="235"/>
                    </a:cubicBezTo>
                    <a:cubicBezTo>
                      <a:pt x="987" y="234"/>
                      <a:pt x="986" y="233"/>
                      <a:pt x="986" y="232"/>
                    </a:cubicBezTo>
                    <a:cubicBezTo>
                      <a:pt x="985" y="231"/>
                      <a:pt x="982" y="230"/>
                      <a:pt x="981" y="231"/>
                    </a:cubicBezTo>
                    <a:cubicBezTo>
                      <a:pt x="979" y="233"/>
                      <a:pt x="977" y="235"/>
                      <a:pt x="975" y="237"/>
                    </a:cubicBezTo>
                    <a:cubicBezTo>
                      <a:pt x="971" y="243"/>
                      <a:pt x="966" y="248"/>
                      <a:pt x="959" y="249"/>
                    </a:cubicBezTo>
                    <a:cubicBezTo>
                      <a:pt x="958" y="249"/>
                      <a:pt x="957" y="250"/>
                      <a:pt x="956" y="250"/>
                    </a:cubicBezTo>
                    <a:cubicBezTo>
                      <a:pt x="955" y="250"/>
                      <a:pt x="955" y="251"/>
                      <a:pt x="955" y="251"/>
                    </a:cubicBezTo>
                    <a:cubicBezTo>
                      <a:pt x="954" y="252"/>
                      <a:pt x="953" y="255"/>
                      <a:pt x="955" y="256"/>
                    </a:cubicBezTo>
                    <a:cubicBezTo>
                      <a:pt x="960" y="260"/>
                      <a:pt x="966" y="264"/>
                      <a:pt x="969" y="271"/>
                    </a:cubicBezTo>
                    <a:cubicBezTo>
                      <a:pt x="969" y="270"/>
                      <a:pt x="969" y="270"/>
                      <a:pt x="969" y="270"/>
                    </a:cubicBezTo>
                    <a:cubicBezTo>
                      <a:pt x="969" y="270"/>
                      <a:pt x="969" y="270"/>
                      <a:pt x="969" y="271"/>
                    </a:cubicBezTo>
                    <a:cubicBezTo>
                      <a:pt x="967" y="271"/>
                      <a:pt x="964" y="272"/>
                      <a:pt x="961" y="272"/>
                    </a:cubicBezTo>
                    <a:cubicBezTo>
                      <a:pt x="958" y="272"/>
                      <a:pt x="956" y="272"/>
                      <a:pt x="955" y="275"/>
                    </a:cubicBezTo>
                    <a:cubicBezTo>
                      <a:pt x="954" y="277"/>
                      <a:pt x="952" y="279"/>
                      <a:pt x="951" y="280"/>
                    </a:cubicBezTo>
                    <a:cubicBezTo>
                      <a:pt x="949" y="281"/>
                      <a:pt x="948" y="282"/>
                      <a:pt x="948" y="284"/>
                    </a:cubicBezTo>
                    <a:cubicBezTo>
                      <a:pt x="948" y="286"/>
                      <a:pt x="948" y="287"/>
                      <a:pt x="947" y="288"/>
                    </a:cubicBezTo>
                    <a:cubicBezTo>
                      <a:pt x="944" y="290"/>
                      <a:pt x="942" y="289"/>
                      <a:pt x="940" y="288"/>
                    </a:cubicBezTo>
                    <a:cubicBezTo>
                      <a:pt x="938" y="288"/>
                      <a:pt x="936" y="287"/>
                      <a:pt x="934" y="286"/>
                    </a:cubicBezTo>
                    <a:cubicBezTo>
                      <a:pt x="931" y="284"/>
                      <a:pt x="927" y="283"/>
                      <a:pt x="923" y="285"/>
                    </a:cubicBezTo>
                    <a:cubicBezTo>
                      <a:pt x="922" y="286"/>
                      <a:pt x="920" y="286"/>
                      <a:pt x="918" y="287"/>
                    </a:cubicBezTo>
                    <a:cubicBezTo>
                      <a:pt x="916" y="287"/>
                      <a:pt x="914" y="287"/>
                      <a:pt x="912" y="286"/>
                    </a:cubicBezTo>
                    <a:cubicBezTo>
                      <a:pt x="909" y="284"/>
                      <a:pt x="905" y="282"/>
                      <a:pt x="903" y="278"/>
                    </a:cubicBezTo>
                    <a:cubicBezTo>
                      <a:pt x="901" y="273"/>
                      <a:pt x="897" y="271"/>
                      <a:pt x="892" y="270"/>
                    </a:cubicBezTo>
                    <a:cubicBezTo>
                      <a:pt x="890" y="269"/>
                      <a:pt x="888" y="268"/>
                      <a:pt x="887" y="265"/>
                    </a:cubicBezTo>
                    <a:cubicBezTo>
                      <a:pt x="886" y="260"/>
                      <a:pt x="883" y="255"/>
                      <a:pt x="884" y="249"/>
                    </a:cubicBezTo>
                    <a:cubicBezTo>
                      <a:pt x="884" y="248"/>
                      <a:pt x="884" y="246"/>
                      <a:pt x="884" y="245"/>
                    </a:cubicBezTo>
                    <a:cubicBezTo>
                      <a:pt x="883" y="241"/>
                      <a:pt x="879" y="237"/>
                      <a:pt x="876" y="238"/>
                    </a:cubicBezTo>
                    <a:cubicBezTo>
                      <a:pt x="868" y="239"/>
                      <a:pt x="861" y="240"/>
                      <a:pt x="853" y="240"/>
                    </a:cubicBezTo>
                    <a:cubicBezTo>
                      <a:pt x="850" y="241"/>
                      <a:pt x="847" y="244"/>
                      <a:pt x="846" y="247"/>
                    </a:cubicBezTo>
                    <a:cubicBezTo>
                      <a:pt x="845" y="249"/>
                      <a:pt x="846" y="252"/>
                      <a:pt x="848" y="254"/>
                    </a:cubicBezTo>
                    <a:cubicBezTo>
                      <a:pt x="850" y="255"/>
                      <a:pt x="851" y="256"/>
                      <a:pt x="853" y="255"/>
                    </a:cubicBezTo>
                    <a:cubicBezTo>
                      <a:pt x="854" y="254"/>
                      <a:pt x="855" y="253"/>
                      <a:pt x="856" y="253"/>
                    </a:cubicBezTo>
                    <a:cubicBezTo>
                      <a:pt x="859" y="252"/>
                      <a:pt x="862" y="252"/>
                      <a:pt x="865" y="251"/>
                    </a:cubicBezTo>
                    <a:cubicBezTo>
                      <a:pt x="869" y="251"/>
                      <a:pt x="872" y="249"/>
                      <a:pt x="875" y="248"/>
                    </a:cubicBezTo>
                    <a:cubicBezTo>
                      <a:pt x="875" y="248"/>
                      <a:pt x="876" y="249"/>
                      <a:pt x="877" y="250"/>
                    </a:cubicBezTo>
                    <a:cubicBezTo>
                      <a:pt x="877" y="250"/>
                      <a:pt x="876" y="251"/>
                      <a:pt x="876" y="251"/>
                    </a:cubicBezTo>
                    <a:cubicBezTo>
                      <a:pt x="873" y="253"/>
                      <a:pt x="870" y="253"/>
                      <a:pt x="867" y="255"/>
                    </a:cubicBezTo>
                    <a:cubicBezTo>
                      <a:pt x="863" y="258"/>
                      <a:pt x="860" y="259"/>
                      <a:pt x="855" y="260"/>
                    </a:cubicBezTo>
                    <a:cubicBezTo>
                      <a:pt x="853" y="261"/>
                      <a:pt x="851" y="261"/>
                      <a:pt x="849" y="262"/>
                    </a:cubicBezTo>
                    <a:cubicBezTo>
                      <a:pt x="846" y="263"/>
                      <a:pt x="843" y="265"/>
                      <a:pt x="842" y="269"/>
                    </a:cubicBezTo>
                    <a:cubicBezTo>
                      <a:pt x="841" y="274"/>
                      <a:pt x="839" y="280"/>
                      <a:pt x="839" y="285"/>
                    </a:cubicBezTo>
                    <a:cubicBezTo>
                      <a:pt x="839" y="286"/>
                      <a:pt x="838" y="288"/>
                      <a:pt x="836" y="289"/>
                    </a:cubicBezTo>
                    <a:cubicBezTo>
                      <a:pt x="835" y="290"/>
                      <a:pt x="833" y="291"/>
                      <a:pt x="832" y="291"/>
                    </a:cubicBezTo>
                    <a:cubicBezTo>
                      <a:pt x="830" y="290"/>
                      <a:pt x="831" y="288"/>
                      <a:pt x="832" y="287"/>
                    </a:cubicBezTo>
                    <a:cubicBezTo>
                      <a:pt x="834" y="284"/>
                      <a:pt x="834" y="282"/>
                      <a:pt x="832" y="279"/>
                    </a:cubicBezTo>
                    <a:cubicBezTo>
                      <a:pt x="831" y="276"/>
                      <a:pt x="829" y="272"/>
                      <a:pt x="827" y="269"/>
                    </a:cubicBezTo>
                    <a:cubicBezTo>
                      <a:pt x="826" y="266"/>
                      <a:pt x="824" y="263"/>
                      <a:pt x="823" y="260"/>
                    </a:cubicBezTo>
                    <a:cubicBezTo>
                      <a:pt x="822" y="258"/>
                      <a:pt x="819" y="257"/>
                      <a:pt x="817" y="257"/>
                    </a:cubicBezTo>
                    <a:cubicBezTo>
                      <a:pt x="815" y="257"/>
                      <a:pt x="813" y="258"/>
                      <a:pt x="811" y="259"/>
                    </a:cubicBezTo>
                    <a:cubicBezTo>
                      <a:pt x="795" y="262"/>
                      <a:pt x="780" y="259"/>
                      <a:pt x="766" y="248"/>
                    </a:cubicBezTo>
                    <a:cubicBezTo>
                      <a:pt x="765" y="248"/>
                      <a:pt x="765" y="245"/>
                      <a:pt x="766" y="244"/>
                    </a:cubicBezTo>
                    <a:cubicBezTo>
                      <a:pt x="768" y="241"/>
                      <a:pt x="770" y="239"/>
                      <a:pt x="774" y="239"/>
                    </a:cubicBezTo>
                    <a:cubicBezTo>
                      <a:pt x="775" y="239"/>
                      <a:pt x="777" y="239"/>
                      <a:pt x="779" y="239"/>
                    </a:cubicBezTo>
                    <a:cubicBezTo>
                      <a:pt x="786" y="238"/>
                      <a:pt x="789" y="235"/>
                      <a:pt x="787" y="228"/>
                    </a:cubicBezTo>
                    <a:cubicBezTo>
                      <a:pt x="787" y="225"/>
                      <a:pt x="785" y="222"/>
                      <a:pt x="784" y="219"/>
                    </a:cubicBezTo>
                    <a:cubicBezTo>
                      <a:pt x="782" y="215"/>
                      <a:pt x="778" y="212"/>
                      <a:pt x="773" y="213"/>
                    </a:cubicBezTo>
                    <a:cubicBezTo>
                      <a:pt x="767" y="213"/>
                      <a:pt x="763" y="211"/>
                      <a:pt x="758" y="208"/>
                    </a:cubicBezTo>
                    <a:cubicBezTo>
                      <a:pt x="752" y="203"/>
                      <a:pt x="746" y="198"/>
                      <a:pt x="740" y="193"/>
                    </a:cubicBezTo>
                    <a:cubicBezTo>
                      <a:pt x="736" y="190"/>
                      <a:pt x="733" y="187"/>
                      <a:pt x="732" y="182"/>
                    </a:cubicBezTo>
                    <a:cubicBezTo>
                      <a:pt x="731" y="175"/>
                      <a:pt x="726" y="171"/>
                      <a:pt x="720" y="169"/>
                    </a:cubicBezTo>
                    <a:cubicBezTo>
                      <a:pt x="715" y="167"/>
                      <a:pt x="711" y="167"/>
                      <a:pt x="707" y="172"/>
                    </a:cubicBezTo>
                    <a:cubicBezTo>
                      <a:pt x="706" y="173"/>
                      <a:pt x="704" y="175"/>
                      <a:pt x="702" y="176"/>
                    </a:cubicBezTo>
                    <a:cubicBezTo>
                      <a:pt x="701" y="177"/>
                      <a:pt x="699" y="177"/>
                      <a:pt x="697" y="177"/>
                    </a:cubicBezTo>
                    <a:cubicBezTo>
                      <a:pt x="695" y="177"/>
                      <a:pt x="694" y="175"/>
                      <a:pt x="695" y="174"/>
                    </a:cubicBezTo>
                    <a:cubicBezTo>
                      <a:pt x="699" y="168"/>
                      <a:pt x="700" y="162"/>
                      <a:pt x="701" y="156"/>
                    </a:cubicBezTo>
                    <a:cubicBezTo>
                      <a:pt x="701" y="155"/>
                      <a:pt x="701" y="155"/>
                      <a:pt x="700" y="154"/>
                    </a:cubicBezTo>
                    <a:cubicBezTo>
                      <a:pt x="700" y="154"/>
                      <a:pt x="699" y="154"/>
                      <a:pt x="699" y="154"/>
                    </a:cubicBezTo>
                    <a:cubicBezTo>
                      <a:pt x="697" y="154"/>
                      <a:pt x="696" y="155"/>
                      <a:pt x="695" y="156"/>
                    </a:cubicBezTo>
                    <a:cubicBezTo>
                      <a:pt x="690" y="160"/>
                      <a:pt x="685" y="164"/>
                      <a:pt x="681" y="168"/>
                    </a:cubicBezTo>
                    <a:cubicBezTo>
                      <a:pt x="680" y="168"/>
                      <a:pt x="679" y="168"/>
                      <a:pt x="678" y="168"/>
                    </a:cubicBezTo>
                    <a:cubicBezTo>
                      <a:pt x="677" y="168"/>
                      <a:pt x="676" y="167"/>
                      <a:pt x="676" y="166"/>
                    </a:cubicBezTo>
                    <a:cubicBezTo>
                      <a:pt x="675" y="162"/>
                      <a:pt x="675" y="157"/>
                      <a:pt x="676" y="153"/>
                    </a:cubicBezTo>
                    <a:cubicBezTo>
                      <a:pt x="678" y="145"/>
                      <a:pt x="679" y="138"/>
                      <a:pt x="678" y="130"/>
                    </a:cubicBezTo>
                    <a:cubicBezTo>
                      <a:pt x="678" y="128"/>
                      <a:pt x="678" y="127"/>
                      <a:pt x="677" y="125"/>
                    </a:cubicBezTo>
                    <a:cubicBezTo>
                      <a:pt x="677" y="125"/>
                      <a:pt x="675" y="124"/>
                      <a:pt x="674" y="125"/>
                    </a:cubicBezTo>
                    <a:cubicBezTo>
                      <a:pt x="672" y="126"/>
                      <a:pt x="671" y="129"/>
                      <a:pt x="671" y="132"/>
                    </a:cubicBezTo>
                    <a:cubicBezTo>
                      <a:pt x="670" y="135"/>
                      <a:pt x="669" y="137"/>
                      <a:pt x="667" y="139"/>
                    </a:cubicBezTo>
                    <a:cubicBezTo>
                      <a:pt x="663" y="141"/>
                      <a:pt x="660" y="143"/>
                      <a:pt x="657" y="144"/>
                    </a:cubicBezTo>
                    <a:cubicBezTo>
                      <a:pt x="655" y="146"/>
                      <a:pt x="653" y="145"/>
                      <a:pt x="651" y="143"/>
                    </a:cubicBezTo>
                    <a:cubicBezTo>
                      <a:pt x="650" y="143"/>
                      <a:pt x="649" y="142"/>
                      <a:pt x="649" y="141"/>
                    </a:cubicBezTo>
                    <a:cubicBezTo>
                      <a:pt x="649" y="142"/>
                      <a:pt x="649" y="142"/>
                      <a:pt x="649" y="142"/>
                    </a:cubicBezTo>
                    <a:cubicBezTo>
                      <a:pt x="648" y="142"/>
                      <a:pt x="648" y="142"/>
                      <a:pt x="647" y="142"/>
                    </a:cubicBezTo>
                    <a:cubicBezTo>
                      <a:pt x="647" y="142"/>
                      <a:pt x="646" y="143"/>
                      <a:pt x="645" y="144"/>
                    </a:cubicBezTo>
                    <a:cubicBezTo>
                      <a:pt x="644" y="144"/>
                      <a:pt x="644" y="144"/>
                      <a:pt x="643" y="144"/>
                    </a:cubicBezTo>
                    <a:cubicBezTo>
                      <a:pt x="642" y="143"/>
                      <a:pt x="642" y="142"/>
                      <a:pt x="644" y="142"/>
                    </a:cubicBezTo>
                    <a:cubicBezTo>
                      <a:pt x="645" y="142"/>
                      <a:pt x="646" y="142"/>
                      <a:pt x="647" y="142"/>
                    </a:cubicBezTo>
                    <a:cubicBezTo>
                      <a:pt x="648" y="142"/>
                      <a:pt x="648" y="141"/>
                      <a:pt x="648" y="141"/>
                    </a:cubicBezTo>
                    <a:cubicBezTo>
                      <a:pt x="648" y="141"/>
                      <a:pt x="649" y="141"/>
                      <a:pt x="649" y="141"/>
                    </a:cubicBezTo>
                    <a:cubicBezTo>
                      <a:pt x="649" y="140"/>
                      <a:pt x="650" y="138"/>
                      <a:pt x="650" y="137"/>
                    </a:cubicBezTo>
                    <a:cubicBezTo>
                      <a:pt x="650" y="135"/>
                      <a:pt x="650" y="133"/>
                      <a:pt x="648" y="133"/>
                    </a:cubicBezTo>
                    <a:cubicBezTo>
                      <a:pt x="644" y="132"/>
                      <a:pt x="641" y="131"/>
                      <a:pt x="637" y="132"/>
                    </a:cubicBezTo>
                    <a:cubicBezTo>
                      <a:pt x="629" y="136"/>
                      <a:pt x="621" y="138"/>
                      <a:pt x="612" y="139"/>
                    </a:cubicBezTo>
                    <a:cubicBezTo>
                      <a:pt x="609" y="139"/>
                      <a:pt x="606" y="140"/>
                      <a:pt x="604" y="141"/>
                    </a:cubicBezTo>
                    <a:cubicBezTo>
                      <a:pt x="599" y="145"/>
                      <a:pt x="594" y="145"/>
                      <a:pt x="589" y="144"/>
                    </a:cubicBezTo>
                    <a:cubicBezTo>
                      <a:pt x="589" y="144"/>
                      <a:pt x="589" y="144"/>
                      <a:pt x="589" y="144"/>
                    </a:cubicBezTo>
                    <a:cubicBezTo>
                      <a:pt x="588" y="145"/>
                      <a:pt x="588" y="145"/>
                      <a:pt x="588" y="145"/>
                    </a:cubicBezTo>
                    <a:cubicBezTo>
                      <a:pt x="589" y="144"/>
                      <a:pt x="589" y="144"/>
                      <a:pt x="589" y="144"/>
                    </a:cubicBezTo>
                    <a:cubicBezTo>
                      <a:pt x="589" y="144"/>
                      <a:pt x="589" y="144"/>
                      <a:pt x="589" y="144"/>
                    </a:cubicBezTo>
                    <a:cubicBezTo>
                      <a:pt x="589" y="144"/>
                      <a:pt x="590" y="143"/>
                      <a:pt x="590" y="143"/>
                    </a:cubicBezTo>
                    <a:cubicBezTo>
                      <a:pt x="591" y="141"/>
                      <a:pt x="592" y="139"/>
                      <a:pt x="590" y="137"/>
                    </a:cubicBezTo>
                    <a:cubicBezTo>
                      <a:pt x="589" y="135"/>
                      <a:pt x="587" y="135"/>
                      <a:pt x="584" y="137"/>
                    </a:cubicBezTo>
                    <a:cubicBezTo>
                      <a:pt x="583" y="138"/>
                      <a:pt x="581" y="139"/>
                      <a:pt x="579" y="139"/>
                    </a:cubicBezTo>
                    <a:cubicBezTo>
                      <a:pt x="575" y="140"/>
                      <a:pt x="571" y="141"/>
                      <a:pt x="568" y="142"/>
                    </a:cubicBezTo>
                    <a:cubicBezTo>
                      <a:pt x="563" y="144"/>
                      <a:pt x="560" y="146"/>
                      <a:pt x="559" y="151"/>
                    </a:cubicBezTo>
                    <a:cubicBezTo>
                      <a:pt x="559" y="153"/>
                      <a:pt x="557" y="154"/>
                      <a:pt x="556" y="153"/>
                    </a:cubicBezTo>
                    <a:cubicBezTo>
                      <a:pt x="554" y="152"/>
                      <a:pt x="551" y="150"/>
                      <a:pt x="549" y="149"/>
                    </a:cubicBezTo>
                    <a:cubicBezTo>
                      <a:pt x="546" y="146"/>
                      <a:pt x="544" y="143"/>
                      <a:pt x="543" y="140"/>
                    </a:cubicBezTo>
                    <a:cubicBezTo>
                      <a:pt x="542" y="136"/>
                      <a:pt x="540" y="132"/>
                      <a:pt x="539" y="129"/>
                    </a:cubicBezTo>
                    <a:cubicBezTo>
                      <a:pt x="538" y="126"/>
                      <a:pt x="537" y="124"/>
                      <a:pt x="536" y="121"/>
                    </a:cubicBezTo>
                    <a:cubicBezTo>
                      <a:pt x="532" y="117"/>
                      <a:pt x="527" y="115"/>
                      <a:pt x="523" y="112"/>
                    </a:cubicBezTo>
                    <a:cubicBezTo>
                      <a:pt x="516" y="107"/>
                      <a:pt x="509" y="103"/>
                      <a:pt x="506" y="94"/>
                    </a:cubicBezTo>
                    <a:cubicBezTo>
                      <a:pt x="506" y="93"/>
                      <a:pt x="505" y="92"/>
                      <a:pt x="504" y="91"/>
                    </a:cubicBezTo>
                    <a:cubicBezTo>
                      <a:pt x="503" y="90"/>
                      <a:pt x="501" y="88"/>
                      <a:pt x="499" y="88"/>
                    </a:cubicBezTo>
                    <a:cubicBezTo>
                      <a:pt x="497" y="88"/>
                      <a:pt x="495" y="88"/>
                      <a:pt x="492" y="88"/>
                    </a:cubicBezTo>
                    <a:cubicBezTo>
                      <a:pt x="488" y="88"/>
                      <a:pt x="484" y="86"/>
                      <a:pt x="480" y="83"/>
                    </a:cubicBezTo>
                    <a:cubicBezTo>
                      <a:pt x="475" y="79"/>
                      <a:pt x="470" y="75"/>
                      <a:pt x="464" y="72"/>
                    </a:cubicBezTo>
                    <a:cubicBezTo>
                      <a:pt x="461" y="71"/>
                      <a:pt x="458" y="69"/>
                      <a:pt x="456" y="66"/>
                    </a:cubicBezTo>
                    <a:cubicBezTo>
                      <a:pt x="453" y="64"/>
                      <a:pt x="451" y="61"/>
                      <a:pt x="450" y="57"/>
                    </a:cubicBezTo>
                    <a:cubicBezTo>
                      <a:pt x="448" y="53"/>
                      <a:pt x="444" y="52"/>
                      <a:pt x="440" y="52"/>
                    </a:cubicBezTo>
                    <a:cubicBezTo>
                      <a:pt x="437" y="53"/>
                      <a:pt x="435" y="54"/>
                      <a:pt x="432" y="54"/>
                    </a:cubicBezTo>
                    <a:cubicBezTo>
                      <a:pt x="430" y="55"/>
                      <a:pt x="429" y="54"/>
                      <a:pt x="428" y="52"/>
                    </a:cubicBezTo>
                    <a:cubicBezTo>
                      <a:pt x="425" y="48"/>
                      <a:pt x="425" y="43"/>
                      <a:pt x="423" y="39"/>
                    </a:cubicBezTo>
                    <a:cubicBezTo>
                      <a:pt x="422" y="38"/>
                      <a:pt x="423" y="37"/>
                      <a:pt x="424" y="36"/>
                    </a:cubicBezTo>
                    <a:cubicBezTo>
                      <a:pt x="425" y="35"/>
                      <a:pt x="426" y="33"/>
                      <a:pt x="425" y="31"/>
                    </a:cubicBezTo>
                    <a:cubicBezTo>
                      <a:pt x="424" y="30"/>
                      <a:pt x="423" y="29"/>
                      <a:pt x="422" y="28"/>
                    </a:cubicBezTo>
                    <a:cubicBezTo>
                      <a:pt x="420" y="27"/>
                      <a:pt x="417" y="26"/>
                      <a:pt x="414" y="25"/>
                    </a:cubicBezTo>
                    <a:cubicBezTo>
                      <a:pt x="413" y="25"/>
                      <a:pt x="411" y="25"/>
                      <a:pt x="409" y="24"/>
                    </a:cubicBezTo>
                    <a:cubicBezTo>
                      <a:pt x="407" y="24"/>
                      <a:pt x="406" y="23"/>
                      <a:pt x="407" y="19"/>
                    </a:cubicBezTo>
                    <a:cubicBezTo>
                      <a:pt x="407" y="17"/>
                      <a:pt x="407" y="14"/>
                      <a:pt x="404" y="13"/>
                    </a:cubicBezTo>
                    <a:cubicBezTo>
                      <a:pt x="404" y="13"/>
                      <a:pt x="404" y="13"/>
                      <a:pt x="404" y="13"/>
                    </a:cubicBezTo>
                    <a:cubicBezTo>
                      <a:pt x="404" y="13"/>
                      <a:pt x="404" y="13"/>
                      <a:pt x="403" y="13"/>
                    </a:cubicBezTo>
                    <a:cubicBezTo>
                      <a:pt x="402" y="14"/>
                      <a:pt x="400" y="14"/>
                      <a:pt x="398" y="15"/>
                    </a:cubicBezTo>
                    <a:cubicBezTo>
                      <a:pt x="398" y="15"/>
                      <a:pt x="397" y="15"/>
                      <a:pt x="397" y="16"/>
                    </a:cubicBezTo>
                    <a:cubicBezTo>
                      <a:pt x="396" y="16"/>
                      <a:pt x="396" y="16"/>
                      <a:pt x="396" y="16"/>
                    </a:cubicBezTo>
                    <a:cubicBezTo>
                      <a:pt x="396" y="17"/>
                      <a:pt x="396" y="18"/>
                      <a:pt x="396" y="19"/>
                    </a:cubicBezTo>
                    <a:cubicBezTo>
                      <a:pt x="394" y="21"/>
                      <a:pt x="393" y="22"/>
                      <a:pt x="390" y="20"/>
                    </a:cubicBezTo>
                    <a:cubicBezTo>
                      <a:pt x="390" y="20"/>
                      <a:pt x="389" y="18"/>
                      <a:pt x="389" y="17"/>
                    </a:cubicBezTo>
                    <a:cubicBezTo>
                      <a:pt x="389" y="17"/>
                      <a:pt x="390" y="16"/>
                      <a:pt x="390" y="16"/>
                    </a:cubicBezTo>
                    <a:cubicBezTo>
                      <a:pt x="392" y="16"/>
                      <a:pt x="394" y="16"/>
                      <a:pt x="396" y="16"/>
                    </a:cubicBezTo>
                    <a:cubicBezTo>
                      <a:pt x="396" y="16"/>
                      <a:pt x="396" y="15"/>
                      <a:pt x="396" y="15"/>
                    </a:cubicBezTo>
                    <a:cubicBezTo>
                      <a:pt x="397" y="15"/>
                      <a:pt x="398" y="15"/>
                      <a:pt x="398" y="15"/>
                    </a:cubicBezTo>
                    <a:cubicBezTo>
                      <a:pt x="400" y="14"/>
                      <a:pt x="401" y="13"/>
                      <a:pt x="403" y="13"/>
                    </a:cubicBezTo>
                    <a:cubicBezTo>
                      <a:pt x="403" y="13"/>
                      <a:pt x="404" y="13"/>
                      <a:pt x="404" y="13"/>
                    </a:cubicBezTo>
                    <a:cubicBezTo>
                      <a:pt x="404" y="13"/>
                      <a:pt x="404" y="13"/>
                      <a:pt x="404" y="13"/>
                    </a:cubicBezTo>
                    <a:cubicBezTo>
                      <a:pt x="403" y="9"/>
                      <a:pt x="401" y="5"/>
                      <a:pt x="398" y="2"/>
                    </a:cubicBezTo>
                    <a:cubicBezTo>
                      <a:pt x="396" y="0"/>
                      <a:pt x="394" y="0"/>
                      <a:pt x="392" y="1"/>
                    </a:cubicBezTo>
                    <a:cubicBezTo>
                      <a:pt x="388" y="2"/>
                      <a:pt x="384" y="3"/>
                      <a:pt x="381" y="5"/>
                    </a:cubicBezTo>
                    <a:cubicBezTo>
                      <a:pt x="377" y="9"/>
                      <a:pt x="371" y="9"/>
                      <a:pt x="366" y="8"/>
                    </a:cubicBezTo>
                    <a:cubicBezTo>
                      <a:pt x="363" y="7"/>
                      <a:pt x="359" y="6"/>
                      <a:pt x="356" y="5"/>
                    </a:cubicBezTo>
                    <a:cubicBezTo>
                      <a:pt x="351" y="3"/>
                      <a:pt x="347" y="6"/>
                      <a:pt x="343" y="9"/>
                    </a:cubicBezTo>
                    <a:cubicBezTo>
                      <a:pt x="342" y="10"/>
                      <a:pt x="341" y="12"/>
                      <a:pt x="340" y="14"/>
                    </a:cubicBezTo>
                    <a:cubicBezTo>
                      <a:pt x="339" y="15"/>
                      <a:pt x="338" y="16"/>
                      <a:pt x="337" y="16"/>
                    </a:cubicBezTo>
                    <a:cubicBezTo>
                      <a:pt x="332" y="17"/>
                      <a:pt x="328" y="19"/>
                      <a:pt x="324" y="18"/>
                    </a:cubicBezTo>
                    <a:cubicBezTo>
                      <a:pt x="317" y="16"/>
                      <a:pt x="312" y="18"/>
                      <a:pt x="307" y="21"/>
                    </a:cubicBezTo>
                    <a:cubicBezTo>
                      <a:pt x="297" y="28"/>
                      <a:pt x="286" y="33"/>
                      <a:pt x="278" y="41"/>
                    </a:cubicBezTo>
                    <a:cubicBezTo>
                      <a:pt x="277" y="42"/>
                      <a:pt x="276" y="43"/>
                      <a:pt x="274" y="44"/>
                    </a:cubicBezTo>
                    <a:cubicBezTo>
                      <a:pt x="264" y="50"/>
                      <a:pt x="253" y="56"/>
                      <a:pt x="240" y="49"/>
                    </a:cubicBezTo>
                    <a:cubicBezTo>
                      <a:pt x="240" y="49"/>
                      <a:pt x="239" y="48"/>
                      <a:pt x="239" y="48"/>
                    </a:cubicBezTo>
                    <a:cubicBezTo>
                      <a:pt x="234" y="46"/>
                      <a:pt x="231" y="47"/>
                      <a:pt x="227" y="51"/>
                    </a:cubicBezTo>
                    <a:cubicBezTo>
                      <a:pt x="225" y="54"/>
                      <a:pt x="223" y="58"/>
                      <a:pt x="220" y="60"/>
                    </a:cubicBezTo>
                    <a:cubicBezTo>
                      <a:pt x="215" y="64"/>
                      <a:pt x="214" y="68"/>
                      <a:pt x="216" y="73"/>
                    </a:cubicBezTo>
                    <a:cubicBezTo>
                      <a:pt x="218" y="77"/>
                      <a:pt x="218" y="81"/>
                      <a:pt x="220" y="84"/>
                    </a:cubicBezTo>
                    <a:cubicBezTo>
                      <a:pt x="223" y="95"/>
                      <a:pt x="224" y="105"/>
                      <a:pt x="219" y="115"/>
                    </a:cubicBezTo>
                    <a:cubicBezTo>
                      <a:pt x="218" y="117"/>
                      <a:pt x="219" y="120"/>
                      <a:pt x="221" y="122"/>
                    </a:cubicBezTo>
                    <a:cubicBezTo>
                      <a:pt x="224" y="124"/>
                      <a:pt x="227" y="125"/>
                      <a:pt x="230" y="127"/>
                    </a:cubicBezTo>
                    <a:cubicBezTo>
                      <a:pt x="230" y="127"/>
                      <a:pt x="230" y="129"/>
                      <a:pt x="230" y="130"/>
                    </a:cubicBezTo>
                    <a:cubicBezTo>
                      <a:pt x="231" y="130"/>
                      <a:pt x="230" y="130"/>
                      <a:pt x="229" y="130"/>
                    </a:cubicBezTo>
                    <a:cubicBezTo>
                      <a:pt x="227" y="130"/>
                      <a:pt x="226" y="131"/>
                      <a:pt x="225" y="133"/>
                    </a:cubicBezTo>
                    <a:cubicBezTo>
                      <a:pt x="225" y="137"/>
                      <a:pt x="225" y="141"/>
                      <a:pt x="224" y="146"/>
                    </a:cubicBezTo>
                    <a:cubicBezTo>
                      <a:pt x="224" y="146"/>
                      <a:pt x="226" y="148"/>
                      <a:pt x="227" y="148"/>
                    </a:cubicBezTo>
                    <a:cubicBezTo>
                      <a:pt x="228" y="148"/>
                      <a:pt x="229" y="148"/>
                      <a:pt x="231" y="148"/>
                    </a:cubicBezTo>
                    <a:cubicBezTo>
                      <a:pt x="231" y="148"/>
                      <a:pt x="231" y="148"/>
                      <a:pt x="231" y="148"/>
                    </a:cubicBezTo>
                    <a:cubicBezTo>
                      <a:pt x="231" y="148"/>
                      <a:pt x="231" y="148"/>
                      <a:pt x="232" y="148"/>
                    </a:cubicBezTo>
                    <a:cubicBezTo>
                      <a:pt x="232" y="147"/>
                      <a:pt x="232" y="146"/>
                      <a:pt x="232" y="145"/>
                    </a:cubicBezTo>
                    <a:cubicBezTo>
                      <a:pt x="232" y="145"/>
                      <a:pt x="232" y="145"/>
                      <a:pt x="232" y="145"/>
                    </a:cubicBezTo>
                    <a:cubicBezTo>
                      <a:pt x="231" y="144"/>
                      <a:pt x="231" y="144"/>
                      <a:pt x="231" y="144"/>
                    </a:cubicBezTo>
                    <a:cubicBezTo>
                      <a:pt x="232" y="145"/>
                      <a:pt x="232" y="145"/>
                      <a:pt x="232" y="145"/>
                    </a:cubicBezTo>
                    <a:cubicBezTo>
                      <a:pt x="232" y="145"/>
                      <a:pt x="232" y="145"/>
                      <a:pt x="232" y="145"/>
                    </a:cubicBezTo>
                    <a:cubicBezTo>
                      <a:pt x="237" y="144"/>
                      <a:pt x="241" y="144"/>
                      <a:pt x="246" y="146"/>
                    </a:cubicBezTo>
                    <a:cubicBezTo>
                      <a:pt x="247" y="147"/>
                      <a:pt x="248" y="149"/>
                      <a:pt x="247" y="150"/>
                    </a:cubicBezTo>
                    <a:cubicBezTo>
                      <a:pt x="246" y="151"/>
                      <a:pt x="245" y="152"/>
                      <a:pt x="245" y="152"/>
                    </a:cubicBezTo>
                    <a:cubicBezTo>
                      <a:pt x="240" y="152"/>
                      <a:pt x="236" y="150"/>
                      <a:pt x="232" y="148"/>
                    </a:cubicBezTo>
                    <a:cubicBezTo>
                      <a:pt x="232" y="148"/>
                      <a:pt x="232" y="148"/>
                      <a:pt x="232" y="148"/>
                    </a:cubicBezTo>
                    <a:cubicBezTo>
                      <a:pt x="231" y="148"/>
                      <a:pt x="231" y="148"/>
                      <a:pt x="231" y="148"/>
                    </a:cubicBezTo>
                    <a:cubicBezTo>
                      <a:pt x="230" y="150"/>
                      <a:pt x="230" y="152"/>
                      <a:pt x="228" y="153"/>
                    </a:cubicBezTo>
                    <a:cubicBezTo>
                      <a:pt x="224" y="153"/>
                      <a:pt x="221" y="154"/>
                      <a:pt x="219" y="156"/>
                    </a:cubicBezTo>
                    <a:cubicBezTo>
                      <a:pt x="216" y="158"/>
                      <a:pt x="212" y="158"/>
                      <a:pt x="209" y="156"/>
                    </a:cubicBezTo>
                    <a:cubicBezTo>
                      <a:pt x="206" y="155"/>
                      <a:pt x="203" y="153"/>
                      <a:pt x="199" y="151"/>
                    </a:cubicBezTo>
                    <a:cubicBezTo>
                      <a:pt x="197" y="150"/>
                      <a:pt x="196" y="147"/>
                      <a:pt x="198" y="145"/>
                    </a:cubicBezTo>
                    <a:cubicBezTo>
                      <a:pt x="199" y="144"/>
                      <a:pt x="200" y="142"/>
                      <a:pt x="202" y="140"/>
                    </a:cubicBezTo>
                    <a:cubicBezTo>
                      <a:pt x="204" y="136"/>
                      <a:pt x="200" y="132"/>
                      <a:pt x="197" y="132"/>
                    </a:cubicBezTo>
                    <a:cubicBezTo>
                      <a:pt x="192" y="132"/>
                      <a:pt x="188" y="132"/>
                      <a:pt x="184" y="132"/>
                    </a:cubicBezTo>
                    <a:cubicBezTo>
                      <a:pt x="181" y="133"/>
                      <a:pt x="178" y="134"/>
                      <a:pt x="176" y="136"/>
                    </a:cubicBezTo>
                    <a:cubicBezTo>
                      <a:pt x="174" y="139"/>
                      <a:pt x="171" y="139"/>
                      <a:pt x="168" y="138"/>
                    </a:cubicBezTo>
                    <a:cubicBezTo>
                      <a:pt x="165" y="138"/>
                      <a:pt x="162" y="139"/>
                      <a:pt x="160" y="140"/>
                    </a:cubicBezTo>
                    <a:cubicBezTo>
                      <a:pt x="152" y="141"/>
                      <a:pt x="146" y="146"/>
                      <a:pt x="139" y="149"/>
                    </a:cubicBezTo>
                    <a:cubicBezTo>
                      <a:pt x="136" y="150"/>
                      <a:pt x="135" y="153"/>
                      <a:pt x="137" y="156"/>
                    </a:cubicBezTo>
                    <a:cubicBezTo>
                      <a:pt x="139" y="159"/>
                      <a:pt x="142" y="163"/>
                      <a:pt x="144" y="166"/>
                    </a:cubicBezTo>
                    <a:cubicBezTo>
                      <a:pt x="145" y="168"/>
                      <a:pt x="145" y="168"/>
                      <a:pt x="142" y="170"/>
                    </a:cubicBezTo>
                    <a:cubicBezTo>
                      <a:pt x="141" y="170"/>
                      <a:pt x="140" y="170"/>
                      <a:pt x="139" y="171"/>
                    </a:cubicBezTo>
                    <a:cubicBezTo>
                      <a:pt x="138" y="176"/>
                      <a:pt x="135" y="181"/>
                      <a:pt x="134" y="186"/>
                    </a:cubicBezTo>
                    <a:cubicBezTo>
                      <a:pt x="133" y="188"/>
                      <a:pt x="134" y="191"/>
                      <a:pt x="135" y="193"/>
                    </a:cubicBezTo>
                    <a:cubicBezTo>
                      <a:pt x="139" y="198"/>
                      <a:pt x="143" y="203"/>
                      <a:pt x="151" y="202"/>
                    </a:cubicBezTo>
                    <a:cubicBezTo>
                      <a:pt x="157" y="201"/>
                      <a:pt x="163" y="201"/>
                      <a:pt x="168" y="205"/>
                    </a:cubicBezTo>
                    <a:cubicBezTo>
                      <a:pt x="171" y="208"/>
                      <a:pt x="174" y="208"/>
                      <a:pt x="177" y="206"/>
                    </a:cubicBezTo>
                    <a:cubicBezTo>
                      <a:pt x="183" y="204"/>
                      <a:pt x="188" y="201"/>
                      <a:pt x="194" y="199"/>
                    </a:cubicBezTo>
                    <a:cubicBezTo>
                      <a:pt x="195" y="199"/>
                      <a:pt x="197" y="199"/>
                      <a:pt x="199" y="200"/>
                    </a:cubicBezTo>
                    <a:cubicBezTo>
                      <a:pt x="199" y="200"/>
                      <a:pt x="200" y="200"/>
                      <a:pt x="200" y="201"/>
                    </a:cubicBezTo>
                    <a:cubicBezTo>
                      <a:pt x="200" y="201"/>
                      <a:pt x="200" y="202"/>
                      <a:pt x="200" y="202"/>
                    </a:cubicBezTo>
                    <a:cubicBezTo>
                      <a:pt x="199" y="203"/>
                      <a:pt x="198" y="204"/>
                      <a:pt x="197" y="204"/>
                    </a:cubicBezTo>
                    <a:cubicBezTo>
                      <a:pt x="194" y="205"/>
                      <a:pt x="192" y="206"/>
                      <a:pt x="192" y="209"/>
                    </a:cubicBezTo>
                    <a:cubicBezTo>
                      <a:pt x="193" y="211"/>
                      <a:pt x="193" y="213"/>
                      <a:pt x="192" y="214"/>
                    </a:cubicBezTo>
                    <a:cubicBezTo>
                      <a:pt x="190" y="218"/>
                      <a:pt x="188" y="223"/>
                      <a:pt x="187" y="228"/>
                    </a:cubicBezTo>
                    <a:cubicBezTo>
                      <a:pt x="186" y="233"/>
                      <a:pt x="178" y="239"/>
                      <a:pt x="172" y="239"/>
                    </a:cubicBezTo>
                    <a:cubicBezTo>
                      <a:pt x="171" y="239"/>
                      <a:pt x="170" y="239"/>
                      <a:pt x="169" y="238"/>
                    </a:cubicBezTo>
                    <a:cubicBezTo>
                      <a:pt x="167" y="237"/>
                      <a:pt x="166" y="236"/>
                      <a:pt x="164" y="234"/>
                    </a:cubicBezTo>
                    <a:cubicBezTo>
                      <a:pt x="163" y="233"/>
                      <a:pt x="162" y="231"/>
                      <a:pt x="161" y="231"/>
                    </a:cubicBezTo>
                    <a:cubicBezTo>
                      <a:pt x="159" y="231"/>
                      <a:pt x="159" y="233"/>
                      <a:pt x="159" y="235"/>
                    </a:cubicBezTo>
                    <a:cubicBezTo>
                      <a:pt x="156" y="241"/>
                      <a:pt x="151" y="244"/>
                      <a:pt x="145" y="245"/>
                    </a:cubicBezTo>
                    <a:cubicBezTo>
                      <a:pt x="144" y="245"/>
                      <a:pt x="143" y="244"/>
                      <a:pt x="142" y="244"/>
                    </a:cubicBezTo>
                    <a:cubicBezTo>
                      <a:pt x="141" y="243"/>
                      <a:pt x="141" y="242"/>
                      <a:pt x="140" y="241"/>
                    </a:cubicBezTo>
                    <a:cubicBezTo>
                      <a:pt x="137" y="237"/>
                      <a:pt x="134" y="236"/>
                      <a:pt x="131" y="238"/>
                    </a:cubicBezTo>
                    <a:cubicBezTo>
                      <a:pt x="124" y="241"/>
                      <a:pt x="118" y="245"/>
                      <a:pt x="116" y="253"/>
                    </a:cubicBezTo>
                    <a:cubicBezTo>
                      <a:pt x="116" y="254"/>
                      <a:pt x="115" y="255"/>
                      <a:pt x="114" y="255"/>
                    </a:cubicBezTo>
                    <a:cubicBezTo>
                      <a:pt x="104" y="261"/>
                      <a:pt x="98" y="270"/>
                      <a:pt x="89" y="276"/>
                    </a:cubicBezTo>
                    <a:cubicBezTo>
                      <a:pt x="83" y="281"/>
                      <a:pt x="81" y="286"/>
                      <a:pt x="83" y="293"/>
                    </a:cubicBezTo>
                    <a:cubicBezTo>
                      <a:pt x="83" y="296"/>
                      <a:pt x="84" y="299"/>
                      <a:pt x="85" y="301"/>
                    </a:cubicBezTo>
                    <a:cubicBezTo>
                      <a:pt x="86" y="304"/>
                      <a:pt x="85" y="307"/>
                      <a:pt x="83" y="309"/>
                    </a:cubicBezTo>
                    <a:cubicBezTo>
                      <a:pt x="78" y="314"/>
                      <a:pt x="78" y="320"/>
                      <a:pt x="80" y="326"/>
                    </a:cubicBezTo>
                    <a:cubicBezTo>
                      <a:pt x="81" y="330"/>
                      <a:pt x="82" y="333"/>
                      <a:pt x="83" y="337"/>
                    </a:cubicBezTo>
                    <a:cubicBezTo>
                      <a:pt x="83" y="339"/>
                      <a:pt x="85" y="341"/>
                      <a:pt x="87" y="341"/>
                    </a:cubicBezTo>
                    <a:cubicBezTo>
                      <a:pt x="89" y="342"/>
                      <a:pt x="92" y="343"/>
                      <a:pt x="94" y="342"/>
                    </a:cubicBezTo>
                    <a:cubicBezTo>
                      <a:pt x="98" y="341"/>
                      <a:pt x="102" y="340"/>
                      <a:pt x="106" y="341"/>
                    </a:cubicBezTo>
                    <a:cubicBezTo>
                      <a:pt x="106" y="341"/>
                      <a:pt x="106" y="341"/>
                      <a:pt x="106" y="340"/>
                    </a:cubicBezTo>
                    <a:cubicBezTo>
                      <a:pt x="106" y="340"/>
                      <a:pt x="106" y="340"/>
                      <a:pt x="107" y="339"/>
                    </a:cubicBezTo>
                    <a:cubicBezTo>
                      <a:pt x="107" y="338"/>
                      <a:pt x="107" y="337"/>
                      <a:pt x="107" y="336"/>
                    </a:cubicBezTo>
                    <a:cubicBezTo>
                      <a:pt x="107" y="335"/>
                      <a:pt x="107" y="335"/>
                      <a:pt x="107" y="334"/>
                    </a:cubicBezTo>
                    <a:cubicBezTo>
                      <a:pt x="108" y="334"/>
                      <a:pt x="109" y="334"/>
                      <a:pt x="108" y="336"/>
                    </a:cubicBezTo>
                    <a:cubicBezTo>
                      <a:pt x="108" y="337"/>
                      <a:pt x="107" y="338"/>
                      <a:pt x="107" y="339"/>
                    </a:cubicBezTo>
                    <a:cubicBezTo>
                      <a:pt x="107" y="340"/>
                      <a:pt x="107" y="340"/>
                      <a:pt x="107" y="341"/>
                    </a:cubicBezTo>
                    <a:cubicBezTo>
                      <a:pt x="106" y="341"/>
                      <a:pt x="106" y="341"/>
                      <a:pt x="106" y="341"/>
                    </a:cubicBezTo>
                    <a:cubicBezTo>
                      <a:pt x="106" y="343"/>
                      <a:pt x="105" y="346"/>
                      <a:pt x="105" y="349"/>
                    </a:cubicBezTo>
                    <a:cubicBezTo>
                      <a:pt x="105" y="353"/>
                      <a:pt x="103" y="356"/>
                      <a:pt x="100" y="358"/>
                    </a:cubicBezTo>
                    <a:cubicBezTo>
                      <a:pt x="97" y="360"/>
                      <a:pt x="97" y="363"/>
                      <a:pt x="99" y="366"/>
                    </a:cubicBezTo>
                    <a:cubicBezTo>
                      <a:pt x="100" y="368"/>
                      <a:pt x="99" y="370"/>
                      <a:pt x="98" y="372"/>
                    </a:cubicBezTo>
                    <a:cubicBezTo>
                      <a:pt x="98" y="374"/>
                      <a:pt x="97" y="375"/>
                      <a:pt x="96" y="376"/>
                    </a:cubicBezTo>
                    <a:cubicBezTo>
                      <a:pt x="95" y="378"/>
                      <a:pt x="95" y="379"/>
                      <a:pt x="97" y="380"/>
                    </a:cubicBezTo>
                    <a:cubicBezTo>
                      <a:pt x="102" y="381"/>
                      <a:pt x="106" y="383"/>
                      <a:pt x="109" y="377"/>
                    </a:cubicBezTo>
                    <a:cubicBezTo>
                      <a:pt x="110" y="376"/>
                      <a:pt x="111" y="376"/>
                      <a:pt x="111" y="376"/>
                    </a:cubicBezTo>
                    <a:cubicBezTo>
                      <a:pt x="115" y="380"/>
                      <a:pt x="121" y="383"/>
                      <a:pt x="122" y="390"/>
                    </a:cubicBezTo>
                    <a:cubicBezTo>
                      <a:pt x="123" y="391"/>
                      <a:pt x="125" y="391"/>
                      <a:pt x="126" y="390"/>
                    </a:cubicBezTo>
                    <a:cubicBezTo>
                      <a:pt x="126" y="390"/>
                      <a:pt x="127" y="389"/>
                      <a:pt x="127" y="389"/>
                    </a:cubicBezTo>
                    <a:cubicBezTo>
                      <a:pt x="129" y="385"/>
                      <a:pt x="130" y="386"/>
                      <a:pt x="135" y="388"/>
                    </a:cubicBezTo>
                    <a:cubicBezTo>
                      <a:pt x="136" y="388"/>
                      <a:pt x="138" y="388"/>
                      <a:pt x="139" y="388"/>
                    </a:cubicBezTo>
                    <a:cubicBezTo>
                      <a:pt x="141" y="388"/>
                      <a:pt x="142" y="388"/>
                      <a:pt x="144" y="387"/>
                    </a:cubicBezTo>
                    <a:cubicBezTo>
                      <a:pt x="145" y="387"/>
                      <a:pt x="145" y="387"/>
                      <a:pt x="146" y="388"/>
                    </a:cubicBezTo>
                    <a:cubicBezTo>
                      <a:pt x="147" y="388"/>
                      <a:pt x="147" y="389"/>
                      <a:pt x="145" y="390"/>
                    </a:cubicBezTo>
                    <a:cubicBezTo>
                      <a:pt x="141" y="393"/>
                      <a:pt x="138" y="398"/>
                      <a:pt x="135" y="403"/>
                    </a:cubicBezTo>
                    <a:cubicBezTo>
                      <a:pt x="129" y="414"/>
                      <a:pt x="122" y="424"/>
                      <a:pt x="110" y="430"/>
                    </a:cubicBezTo>
                    <a:cubicBezTo>
                      <a:pt x="106" y="432"/>
                      <a:pt x="103" y="435"/>
                      <a:pt x="99" y="437"/>
                    </a:cubicBezTo>
                    <a:cubicBezTo>
                      <a:pt x="92" y="440"/>
                      <a:pt x="86" y="444"/>
                      <a:pt x="80" y="447"/>
                    </a:cubicBezTo>
                    <a:cubicBezTo>
                      <a:pt x="76" y="449"/>
                      <a:pt x="73" y="452"/>
                      <a:pt x="70" y="455"/>
                    </a:cubicBezTo>
                    <a:cubicBezTo>
                      <a:pt x="69" y="458"/>
                      <a:pt x="67" y="458"/>
                      <a:pt x="64" y="457"/>
                    </a:cubicBezTo>
                    <a:cubicBezTo>
                      <a:pt x="59" y="455"/>
                      <a:pt x="54" y="456"/>
                      <a:pt x="50" y="459"/>
                    </a:cubicBezTo>
                    <a:cubicBezTo>
                      <a:pt x="46" y="461"/>
                      <a:pt x="43" y="464"/>
                      <a:pt x="39" y="467"/>
                    </a:cubicBezTo>
                    <a:cubicBezTo>
                      <a:pt x="34" y="472"/>
                      <a:pt x="28" y="475"/>
                      <a:pt x="20" y="475"/>
                    </a:cubicBezTo>
                    <a:cubicBezTo>
                      <a:pt x="17" y="475"/>
                      <a:pt x="15" y="476"/>
                      <a:pt x="12" y="476"/>
                    </a:cubicBezTo>
                    <a:cubicBezTo>
                      <a:pt x="6" y="476"/>
                      <a:pt x="3" y="480"/>
                      <a:pt x="0" y="484"/>
                    </a:cubicBezTo>
                    <a:cubicBezTo>
                      <a:pt x="0" y="485"/>
                      <a:pt x="0" y="487"/>
                      <a:pt x="1" y="487"/>
                    </a:cubicBezTo>
                    <a:cubicBezTo>
                      <a:pt x="1" y="488"/>
                      <a:pt x="2" y="489"/>
                      <a:pt x="3" y="489"/>
                    </a:cubicBezTo>
                    <a:cubicBezTo>
                      <a:pt x="5" y="489"/>
                      <a:pt x="7" y="489"/>
                      <a:pt x="8" y="488"/>
                    </a:cubicBezTo>
                    <a:cubicBezTo>
                      <a:pt x="11" y="487"/>
                      <a:pt x="15" y="488"/>
                      <a:pt x="18" y="487"/>
                    </a:cubicBezTo>
                    <a:cubicBezTo>
                      <a:pt x="20" y="487"/>
                      <a:pt x="23" y="486"/>
                      <a:pt x="24" y="485"/>
                    </a:cubicBezTo>
                    <a:cubicBezTo>
                      <a:pt x="27" y="481"/>
                      <a:pt x="32" y="479"/>
                      <a:pt x="37" y="479"/>
                    </a:cubicBezTo>
                    <a:cubicBezTo>
                      <a:pt x="44" y="479"/>
                      <a:pt x="49" y="476"/>
                      <a:pt x="53" y="469"/>
                    </a:cubicBezTo>
                    <a:cubicBezTo>
                      <a:pt x="53" y="469"/>
                      <a:pt x="52" y="469"/>
                      <a:pt x="52" y="469"/>
                    </a:cubicBezTo>
                    <a:cubicBezTo>
                      <a:pt x="53" y="468"/>
                      <a:pt x="53" y="468"/>
                      <a:pt x="53" y="468"/>
                    </a:cubicBezTo>
                    <a:cubicBezTo>
                      <a:pt x="53" y="469"/>
                      <a:pt x="53" y="469"/>
                      <a:pt x="53" y="469"/>
                    </a:cubicBezTo>
                    <a:cubicBezTo>
                      <a:pt x="53" y="469"/>
                      <a:pt x="53" y="469"/>
                      <a:pt x="53" y="469"/>
                    </a:cubicBezTo>
                    <a:cubicBezTo>
                      <a:pt x="54" y="471"/>
                      <a:pt x="55" y="474"/>
                      <a:pt x="57" y="476"/>
                    </a:cubicBezTo>
                    <a:cubicBezTo>
                      <a:pt x="58" y="477"/>
                      <a:pt x="58" y="477"/>
                      <a:pt x="59" y="474"/>
                    </a:cubicBezTo>
                    <a:cubicBezTo>
                      <a:pt x="60" y="473"/>
                      <a:pt x="60" y="472"/>
                      <a:pt x="61" y="472"/>
                    </a:cubicBezTo>
                    <a:cubicBezTo>
                      <a:pt x="66" y="471"/>
                      <a:pt x="70" y="468"/>
                      <a:pt x="75" y="469"/>
                    </a:cubicBezTo>
                    <a:cubicBezTo>
                      <a:pt x="78" y="469"/>
                      <a:pt x="79" y="470"/>
                      <a:pt x="81" y="468"/>
                    </a:cubicBezTo>
                    <a:cubicBezTo>
                      <a:pt x="84" y="466"/>
                      <a:pt x="87" y="465"/>
                      <a:pt x="90" y="464"/>
                    </a:cubicBezTo>
                    <a:cubicBezTo>
                      <a:pt x="95" y="462"/>
                      <a:pt x="101" y="461"/>
                      <a:pt x="103" y="455"/>
                    </a:cubicBezTo>
                    <a:cubicBezTo>
                      <a:pt x="107" y="453"/>
                      <a:pt x="110" y="450"/>
                      <a:pt x="114" y="448"/>
                    </a:cubicBezTo>
                    <a:cubicBezTo>
                      <a:pt x="115" y="448"/>
                      <a:pt x="117" y="448"/>
                      <a:pt x="119" y="449"/>
                    </a:cubicBezTo>
                    <a:cubicBezTo>
                      <a:pt x="120" y="447"/>
                      <a:pt x="120" y="445"/>
                      <a:pt x="121" y="445"/>
                    </a:cubicBezTo>
                    <a:cubicBezTo>
                      <a:pt x="125" y="444"/>
                      <a:pt x="128" y="442"/>
                      <a:pt x="132" y="440"/>
                    </a:cubicBezTo>
                    <a:cubicBezTo>
                      <a:pt x="136" y="439"/>
                      <a:pt x="138" y="437"/>
                      <a:pt x="140" y="433"/>
                    </a:cubicBezTo>
                    <a:cubicBezTo>
                      <a:pt x="140" y="432"/>
                      <a:pt x="142" y="430"/>
                      <a:pt x="143" y="429"/>
                    </a:cubicBezTo>
                    <a:cubicBezTo>
                      <a:pt x="151" y="425"/>
                      <a:pt x="158" y="420"/>
                      <a:pt x="167" y="418"/>
                    </a:cubicBezTo>
                    <a:cubicBezTo>
                      <a:pt x="173" y="416"/>
                      <a:pt x="177" y="413"/>
                      <a:pt x="181" y="408"/>
                    </a:cubicBezTo>
                    <a:cubicBezTo>
                      <a:pt x="183" y="406"/>
                      <a:pt x="185" y="405"/>
                      <a:pt x="188" y="403"/>
                    </a:cubicBezTo>
                    <a:cubicBezTo>
                      <a:pt x="190" y="402"/>
                      <a:pt x="192" y="401"/>
                      <a:pt x="193" y="400"/>
                    </a:cubicBezTo>
                    <a:cubicBezTo>
                      <a:pt x="197" y="398"/>
                      <a:pt x="198" y="395"/>
                      <a:pt x="196" y="392"/>
                    </a:cubicBezTo>
                    <a:cubicBezTo>
                      <a:pt x="195" y="390"/>
                      <a:pt x="194" y="389"/>
                      <a:pt x="194" y="388"/>
                    </a:cubicBezTo>
                    <a:cubicBezTo>
                      <a:pt x="192" y="385"/>
                      <a:pt x="193" y="383"/>
                      <a:pt x="194" y="382"/>
                    </a:cubicBezTo>
                    <a:cubicBezTo>
                      <a:pt x="198" y="378"/>
                      <a:pt x="202" y="376"/>
                      <a:pt x="206" y="377"/>
                    </a:cubicBezTo>
                    <a:cubicBezTo>
                      <a:pt x="209" y="378"/>
                      <a:pt x="211" y="377"/>
                      <a:pt x="214" y="376"/>
                    </a:cubicBezTo>
                    <a:cubicBezTo>
                      <a:pt x="217" y="373"/>
                      <a:pt x="221" y="371"/>
                      <a:pt x="222" y="366"/>
                    </a:cubicBezTo>
                    <a:cubicBezTo>
                      <a:pt x="223" y="363"/>
                      <a:pt x="225" y="361"/>
                      <a:pt x="228" y="361"/>
                    </a:cubicBezTo>
                    <a:cubicBezTo>
                      <a:pt x="231" y="361"/>
                      <a:pt x="233" y="360"/>
                      <a:pt x="234" y="358"/>
                    </a:cubicBezTo>
                    <a:cubicBezTo>
                      <a:pt x="239" y="348"/>
                      <a:pt x="249" y="345"/>
                      <a:pt x="259" y="341"/>
                    </a:cubicBezTo>
                    <a:cubicBezTo>
                      <a:pt x="262" y="339"/>
                      <a:pt x="265" y="342"/>
                      <a:pt x="266" y="345"/>
                    </a:cubicBezTo>
                    <a:cubicBezTo>
                      <a:pt x="266" y="347"/>
                      <a:pt x="266" y="349"/>
                      <a:pt x="265" y="350"/>
                    </a:cubicBezTo>
                    <a:cubicBezTo>
                      <a:pt x="265" y="351"/>
                      <a:pt x="264" y="352"/>
                      <a:pt x="263" y="352"/>
                    </a:cubicBezTo>
                    <a:cubicBezTo>
                      <a:pt x="257" y="348"/>
                      <a:pt x="251" y="349"/>
                      <a:pt x="245" y="353"/>
                    </a:cubicBezTo>
                    <a:cubicBezTo>
                      <a:pt x="243" y="354"/>
                      <a:pt x="242" y="355"/>
                      <a:pt x="241" y="356"/>
                    </a:cubicBezTo>
                    <a:cubicBezTo>
                      <a:pt x="238" y="364"/>
                      <a:pt x="232" y="370"/>
                      <a:pt x="227" y="376"/>
                    </a:cubicBezTo>
                    <a:cubicBezTo>
                      <a:pt x="225" y="378"/>
                      <a:pt x="224" y="381"/>
                      <a:pt x="227" y="383"/>
                    </a:cubicBezTo>
                    <a:cubicBezTo>
                      <a:pt x="228" y="384"/>
                      <a:pt x="228" y="385"/>
                      <a:pt x="227" y="386"/>
                    </a:cubicBezTo>
                    <a:cubicBezTo>
                      <a:pt x="224" y="387"/>
                      <a:pt x="221" y="389"/>
                      <a:pt x="218" y="390"/>
                    </a:cubicBezTo>
                    <a:cubicBezTo>
                      <a:pt x="217" y="391"/>
                      <a:pt x="216" y="393"/>
                      <a:pt x="217" y="395"/>
                    </a:cubicBezTo>
                    <a:cubicBezTo>
                      <a:pt x="218" y="396"/>
                      <a:pt x="219" y="397"/>
                      <a:pt x="221" y="397"/>
                    </a:cubicBezTo>
                    <a:cubicBezTo>
                      <a:pt x="223" y="397"/>
                      <a:pt x="226" y="397"/>
                      <a:pt x="229" y="396"/>
                    </a:cubicBezTo>
                    <a:cubicBezTo>
                      <a:pt x="233" y="393"/>
                      <a:pt x="238" y="391"/>
                      <a:pt x="244" y="389"/>
                    </a:cubicBezTo>
                    <a:cubicBezTo>
                      <a:pt x="246" y="389"/>
                      <a:pt x="248" y="388"/>
                      <a:pt x="250" y="387"/>
                    </a:cubicBezTo>
                    <a:cubicBezTo>
                      <a:pt x="255" y="385"/>
                      <a:pt x="259" y="382"/>
                      <a:pt x="265" y="383"/>
                    </a:cubicBezTo>
                    <a:cubicBezTo>
                      <a:pt x="267" y="383"/>
                      <a:pt x="268" y="382"/>
                      <a:pt x="270" y="381"/>
                    </a:cubicBezTo>
                    <a:cubicBezTo>
                      <a:pt x="273" y="380"/>
                      <a:pt x="274" y="378"/>
                      <a:pt x="276" y="376"/>
                    </a:cubicBezTo>
                    <a:cubicBezTo>
                      <a:pt x="278" y="374"/>
                      <a:pt x="279" y="374"/>
                      <a:pt x="281" y="376"/>
                    </a:cubicBezTo>
                    <a:cubicBezTo>
                      <a:pt x="282" y="376"/>
                      <a:pt x="283" y="376"/>
                      <a:pt x="284" y="376"/>
                    </a:cubicBezTo>
                    <a:cubicBezTo>
                      <a:pt x="285" y="374"/>
                      <a:pt x="286" y="371"/>
                      <a:pt x="283" y="369"/>
                    </a:cubicBezTo>
                    <a:cubicBezTo>
                      <a:pt x="282" y="368"/>
                      <a:pt x="281" y="366"/>
                      <a:pt x="280" y="364"/>
                    </a:cubicBezTo>
                    <a:cubicBezTo>
                      <a:pt x="278" y="361"/>
                      <a:pt x="279" y="358"/>
                      <a:pt x="282" y="356"/>
                    </a:cubicBezTo>
                    <a:cubicBezTo>
                      <a:pt x="284" y="354"/>
                      <a:pt x="285" y="354"/>
                      <a:pt x="286" y="356"/>
                    </a:cubicBezTo>
                    <a:cubicBezTo>
                      <a:pt x="287" y="359"/>
                      <a:pt x="289" y="362"/>
                      <a:pt x="293" y="361"/>
                    </a:cubicBezTo>
                    <a:cubicBezTo>
                      <a:pt x="296" y="360"/>
                      <a:pt x="298" y="360"/>
                      <a:pt x="301" y="360"/>
                    </a:cubicBezTo>
                    <a:cubicBezTo>
                      <a:pt x="301" y="360"/>
                      <a:pt x="301" y="360"/>
                      <a:pt x="301" y="360"/>
                    </a:cubicBezTo>
                    <a:cubicBezTo>
                      <a:pt x="301" y="359"/>
                      <a:pt x="301" y="359"/>
                      <a:pt x="301" y="359"/>
                    </a:cubicBezTo>
                    <a:cubicBezTo>
                      <a:pt x="301" y="360"/>
                      <a:pt x="301" y="360"/>
                      <a:pt x="301" y="360"/>
                    </a:cubicBezTo>
                    <a:cubicBezTo>
                      <a:pt x="301" y="360"/>
                      <a:pt x="301" y="360"/>
                      <a:pt x="301" y="360"/>
                    </a:cubicBezTo>
                    <a:cubicBezTo>
                      <a:pt x="301" y="362"/>
                      <a:pt x="301" y="363"/>
                      <a:pt x="301" y="365"/>
                    </a:cubicBezTo>
                    <a:cubicBezTo>
                      <a:pt x="302" y="371"/>
                      <a:pt x="305" y="376"/>
                      <a:pt x="311" y="378"/>
                    </a:cubicBezTo>
                    <a:cubicBezTo>
                      <a:pt x="315" y="380"/>
                      <a:pt x="317" y="383"/>
                      <a:pt x="319" y="386"/>
                    </a:cubicBezTo>
                    <a:cubicBezTo>
                      <a:pt x="320" y="388"/>
                      <a:pt x="320" y="389"/>
                      <a:pt x="321" y="391"/>
                    </a:cubicBezTo>
                    <a:cubicBezTo>
                      <a:pt x="322" y="393"/>
                      <a:pt x="324" y="394"/>
                      <a:pt x="326" y="395"/>
                    </a:cubicBezTo>
                    <a:cubicBezTo>
                      <a:pt x="328" y="395"/>
                      <a:pt x="331" y="395"/>
                      <a:pt x="333" y="395"/>
                    </a:cubicBezTo>
                    <a:cubicBezTo>
                      <a:pt x="338" y="395"/>
                      <a:pt x="342" y="397"/>
                      <a:pt x="346" y="400"/>
                    </a:cubicBezTo>
                    <a:cubicBezTo>
                      <a:pt x="348" y="402"/>
                      <a:pt x="349" y="402"/>
                      <a:pt x="350" y="403"/>
                    </a:cubicBezTo>
                    <a:cubicBezTo>
                      <a:pt x="350" y="403"/>
                      <a:pt x="350" y="403"/>
                      <a:pt x="350" y="403"/>
                    </a:cubicBezTo>
                    <a:cubicBezTo>
                      <a:pt x="351" y="402"/>
                      <a:pt x="351" y="402"/>
                      <a:pt x="351" y="402"/>
                    </a:cubicBezTo>
                    <a:cubicBezTo>
                      <a:pt x="351" y="403"/>
                      <a:pt x="351" y="403"/>
                      <a:pt x="351" y="403"/>
                    </a:cubicBezTo>
                    <a:cubicBezTo>
                      <a:pt x="351" y="403"/>
                      <a:pt x="351" y="403"/>
                      <a:pt x="350" y="403"/>
                    </a:cubicBezTo>
                    <a:cubicBezTo>
                      <a:pt x="351" y="404"/>
                      <a:pt x="352" y="405"/>
                      <a:pt x="353" y="407"/>
                    </a:cubicBezTo>
                    <a:cubicBezTo>
                      <a:pt x="357" y="410"/>
                      <a:pt x="361" y="413"/>
                      <a:pt x="366" y="411"/>
                    </a:cubicBezTo>
                    <a:cubicBezTo>
                      <a:pt x="367" y="411"/>
                      <a:pt x="368" y="411"/>
                      <a:pt x="368" y="412"/>
                    </a:cubicBezTo>
                    <a:cubicBezTo>
                      <a:pt x="369" y="412"/>
                      <a:pt x="370" y="413"/>
                      <a:pt x="369" y="414"/>
                    </a:cubicBezTo>
                    <a:cubicBezTo>
                      <a:pt x="366" y="418"/>
                      <a:pt x="366" y="421"/>
                      <a:pt x="369" y="424"/>
                    </a:cubicBezTo>
                    <a:cubicBezTo>
                      <a:pt x="371" y="426"/>
                      <a:pt x="372" y="428"/>
                      <a:pt x="373" y="429"/>
                    </a:cubicBezTo>
                    <a:cubicBezTo>
                      <a:pt x="376" y="430"/>
                      <a:pt x="378" y="431"/>
                      <a:pt x="378" y="435"/>
                    </a:cubicBezTo>
                    <a:cubicBezTo>
                      <a:pt x="378" y="437"/>
                      <a:pt x="378" y="439"/>
                      <a:pt x="379" y="441"/>
                    </a:cubicBezTo>
                    <a:cubicBezTo>
                      <a:pt x="380" y="446"/>
                      <a:pt x="382" y="451"/>
                      <a:pt x="385" y="454"/>
                    </a:cubicBezTo>
                    <a:cubicBezTo>
                      <a:pt x="387" y="456"/>
                      <a:pt x="390" y="458"/>
                      <a:pt x="393" y="457"/>
                    </a:cubicBezTo>
                    <a:cubicBezTo>
                      <a:pt x="395" y="457"/>
                      <a:pt x="397" y="455"/>
                      <a:pt x="396" y="453"/>
                    </a:cubicBezTo>
                    <a:cubicBezTo>
                      <a:pt x="396" y="451"/>
                      <a:pt x="395" y="450"/>
                      <a:pt x="395" y="448"/>
                    </a:cubicBezTo>
                    <a:cubicBezTo>
                      <a:pt x="395" y="448"/>
                      <a:pt x="395" y="447"/>
                      <a:pt x="395" y="446"/>
                    </a:cubicBezTo>
                    <a:cubicBezTo>
                      <a:pt x="396" y="445"/>
                      <a:pt x="396" y="446"/>
                      <a:pt x="397" y="447"/>
                    </a:cubicBezTo>
                    <a:cubicBezTo>
                      <a:pt x="398" y="449"/>
                      <a:pt x="399" y="451"/>
                      <a:pt x="399" y="453"/>
                    </a:cubicBezTo>
                    <a:cubicBezTo>
                      <a:pt x="399" y="457"/>
                      <a:pt x="402" y="459"/>
                      <a:pt x="404" y="462"/>
                    </a:cubicBezTo>
                    <a:cubicBezTo>
                      <a:pt x="404" y="462"/>
                      <a:pt x="404" y="463"/>
                      <a:pt x="404" y="463"/>
                    </a:cubicBezTo>
                    <a:cubicBezTo>
                      <a:pt x="403" y="464"/>
                      <a:pt x="402" y="464"/>
                      <a:pt x="401" y="464"/>
                    </a:cubicBezTo>
                    <a:cubicBezTo>
                      <a:pt x="400" y="463"/>
                      <a:pt x="399" y="462"/>
                      <a:pt x="398" y="462"/>
                    </a:cubicBezTo>
                    <a:cubicBezTo>
                      <a:pt x="395" y="461"/>
                      <a:pt x="391" y="463"/>
                      <a:pt x="390" y="466"/>
                    </a:cubicBezTo>
                    <a:cubicBezTo>
                      <a:pt x="389" y="469"/>
                      <a:pt x="388" y="472"/>
                      <a:pt x="388" y="475"/>
                    </a:cubicBezTo>
                    <a:cubicBezTo>
                      <a:pt x="389" y="479"/>
                      <a:pt x="390" y="482"/>
                      <a:pt x="390" y="485"/>
                    </a:cubicBezTo>
                    <a:cubicBezTo>
                      <a:pt x="390" y="485"/>
                      <a:pt x="390" y="485"/>
                      <a:pt x="390" y="485"/>
                    </a:cubicBezTo>
                    <a:cubicBezTo>
                      <a:pt x="390" y="485"/>
                      <a:pt x="390" y="485"/>
                      <a:pt x="390" y="486"/>
                    </a:cubicBezTo>
                    <a:cubicBezTo>
                      <a:pt x="390" y="485"/>
                      <a:pt x="390" y="485"/>
                      <a:pt x="390" y="485"/>
                    </a:cubicBezTo>
                    <a:cubicBezTo>
                      <a:pt x="392" y="488"/>
                      <a:pt x="393" y="491"/>
                      <a:pt x="392" y="494"/>
                    </a:cubicBezTo>
                    <a:cubicBezTo>
                      <a:pt x="390" y="499"/>
                      <a:pt x="390" y="504"/>
                      <a:pt x="391" y="510"/>
                    </a:cubicBezTo>
                    <a:cubicBezTo>
                      <a:pt x="391" y="510"/>
                      <a:pt x="391" y="511"/>
                      <a:pt x="391" y="511"/>
                    </a:cubicBezTo>
                    <a:cubicBezTo>
                      <a:pt x="392" y="511"/>
                      <a:pt x="394" y="511"/>
                      <a:pt x="394" y="510"/>
                    </a:cubicBezTo>
                    <a:cubicBezTo>
                      <a:pt x="396" y="507"/>
                      <a:pt x="398" y="503"/>
                      <a:pt x="399" y="500"/>
                    </a:cubicBezTo>
                    <a:cubicBezTo>
                      <a:pt x="400" y="499"/>
                      <a:pt x="400" y="499"/>
                      <a:pt x="400" y="498"/>
                    </a:cubicBezTo>
                    <a:cubicBezTo>
                      <a:pt x="400" y="498"/>
                      <a:pt x="400" y="498"/>
                      <a:pt x="400" y="498"/>
                    </a:cubicBezTo>
                    <a:cubicBezTo>
                      <a:pt x="402" y="496"/>
                      <a:pt x="404" y="495"/>
                      <a:pt x="407" y="496"/>
                    </a:cubicBezTo>
                    <a:cubicBezTo>
                      <a:pt x="407" y="495"/>
                      <a:pt x="407" y="495"/>
                      <a:pt x="407" y="495"/>
                    </a:cubicBezTo>
                    <a:cubicBezTo>
                      <a:pt x="407" y="495"/>
                      <a:pt x="407" y="495"/>
                      <a:pt x="407" y="495"/>
                    </a:cubicBezTo>
                    <a:cubicBezTo>
                      <a:pt x="407" y="495"/>
                      <a:pt x="407" y="494"/>
                      <a:pt x="408" y="494"/>
                    </a:cubicBezTo>
                    <a:cubicBezTo>
                      <a:pt x="412" y="488"/>
                      <a:pt x="417" y="482"/>
                      <a:pt x="419" y="475"/>
                    </a:cubicBezTo>
                    <a:cubicBezTo>
                      <a:pt x="419" y="474"/>
                      <a:pt x="421" y="474"/>
                      <a:pt x="422" y="474"/>
                    </a:cubicBezTo>
                    <a:cubicBezTo>
                      <a:pt x="422" y="474"/>
                      <a:pt x="423" y="475"/>
                      <a:pt x="423" y="476"/>
                    </a:cubicBezTo>
                    <a:cubicBezTo>
                      <a:pt x="423" y="477"/>
                      <a:pt x="423" y="479"/>
                      <a:pt x="422" y="480"/>
                    </a:cubicBezTo>
                    <a:cubicBezTo>
                      <a:pt x="421" y="484"/>
                      <a:pt x="420" y="487"/>
                      <a:pt x="418" y="491"/>
                    </a:cubicBezTo>
                    <a:cubicBezTo>
                      <a:pt x="417" y="494"/>
                      <a:pt x="419" y="496"/>
                      <a:pt x="420" y="498"/>
                    </a:cubicBezTo>
                    <a:cubicBezTo>
                      <a:pt x="420" y="498"/>
                      <a:pt x="420" y="498"/>
                      <a:pt x="421" y="498"/>
                    </a:cubicBezTo>
                    <a:cubicBezTo>
                      <a:pt x="421" y="498"/>
                      <a:pt x="421" y="498"/>
                      <a:pt x="421" y="499"/>
                    </a:cubicBezTo>
                    <a:cubicBezTo>
                      <a:pt x="422" y="500"/>
                      <a:pt x="423" y="502"/>
                      <a:pt x="423" y="504"/>
                    </a:cubicBezTo>
                    <a:cubicBezTo>
                      <a:pt x="423" y="505"/>
                      <a:pt x="423" y="505"/>
                      <a:pt x="423" y="505"/>
                    </a:cubicBezTo>
                    <a:cubicBezTo>
                      <a:pt x="424" y="506"/>
                      <a:pt x="424" y="506"/>
                      <a:pt x="424" y="506"/>
                    </a:cubicBezTo>
                    <a:cubicBezTo>
                      <a:pt x="423" y="505"/>
                      <a:pt x="423" y="505"/>
                      <a:pt x="423" y="505"/>
                    </a:cubicBezTo>
                    <a:cubicBezTo>
                      <a:pt x="423" y="505"/>
                      <a:pt x="423" y="505"/>
                      <a:pt x="423" y="504"/>
                    </a:cubicBezTo>
                    <a:cubicBezTo>
                      <a:pt x="421" y="503"/>
                      <a:pt x="421" y="501"/>
                      <a:pt x="421" y="499"/>
                    </a:cubicBezTo>
                    <a:cubicBezTo>
                      <a:pt x="420" y="499"/>
                      <a:pt x="420" y="498"/>
                      <a:pt x="420" y="498"/>
                    </a:cubicBezTo>
                    <a:cubicBezTo>
                      <a:pt x="420" y="498"/>
                      <a:pt x="420" y="498"/>
                      <a:pt x="420" y="498"/>
                    </a:cubicBezTo>
                    <a:cubicBezTo>
                      <a:pt x="418" y="497"/>
                      <a:pt x="416" y="497"/>
                      <a:pt x="415" y="497"/>
                    </a:cubicBezTo>
                    <a:cubicBezTo>
                      <a:pt x="412" y="496"/>
                      <a:pt x="410" y="495"/>
                      <a:pt x="407" y="495"/>
                    </a:cubicBezTo>
                    <a:cubicBezTo>
                      <a:pt x="407" y="495"/>
                      <a:pt x="407" y="496"/>
                      <a:pt x="407" y="496"/>
                    </a:cubicBezTo>
                    <a:cubicBezTo>
                      <a:pt x="407" y="496"/>
                      <a:pt x="407" y="496"/>
                      <a:pt x="407" y="496"/>
                    </a:cubicBezTo>
                    <a:cubicBezTo>
                      <a:pt x="405" y="498"/>
                      <a:pt x="403" y="498"/>
                      <a:pt x="400" y="498"/>
                    </a:cubicBezTo>
                    <a:cubicBezTo>
                      <a:pt x="400" y="498"/>
                      <a:pt x="400" y="498"/>
                      <a:pt x="400" y="499"/>
                    </a:cubicBezTo>
                    <a:cubicBezTo>
                      <a:pt x="400" y="499"/>
                      <a:pt x="400" y="499"/>
                      <a:pt x="399" y="500"/>
                    </a:cubicBezTo>
                    <a:cubicBezTo>
                      <a:pt x="399" y="504"/>
                      <a:pt x="400" y="509"/>
                      <a:pt x="397" y="514"/>
                    </a:cubicBezTo>
                    <a:cubicBezTo>
                      <a:pt x="397" y="516"/>
                      <a:pt x="398" y="518"/>
                      <a:pt x="401" y="518"/>
                    </a:cubicBezTo>
                    <a:cubicBezTo>
                      <a:pt x="402" y="519"/>
                      <a:pt x="402" y="519"/>
                      <a:pt x="403" y="519"/>
                    </a:cubicBezTo>
                    <a:cubicBezTo>
                      <a:pt x="403" y="519"/>
                      <a:pt x="403" y="519"/>
                      <a:pt x="403" y="519"/>
                    </a:cubicBezTo>
                    <a:cubicBezTo>
                      <a:pt x="404" y="518"/>
                      <a:pt x="404" y="518"/>
                      <a:pt x="404" y="518"/>
                    </a:cubicBezTo>
                    <a:cubicBezTo>
                      <a:pt x="405" y="517"/>
                      <a:pt x="405" y="516"/>
                      <a:pt x="405" y="515"/>
                    </a:cubicBezTo>
                    <a:cubicBezTo>
                      <a:pt x="405" y="516"/>
                      <a:pt x="406" y="516"/>
                      <a:pt x="405" y="516"/>
                    </a:cubicBezTo>
                    <a:cubicBezTo>
                      <a:pt x="405" y="517"/>
                      <a:pt x="405" y="517"/>
                      <a:pt x="404" y="518"/>
                    </a:cubicBezTo>
                    <a:cubicBezTo>
                      <a:pt x="404" y="518"/>
                      <a:pt x="404" y="519"/>
                      <a:pt x="404" y="519"/>
                    </a:cubicBezTo>
                    <a:cubicBezTo>
                      <a:pt x="404" y="519"/>
                      <a:pt x="403" y="519"/>
                      <a:pt x="403" y="519"/>
                    </a:cubicBezTo>
                    <a:cubicBezTo>
                      <a:pt x="403" y="520"/>
                      <a:pt x="402" y="522"/>
                      <a:pt x="403" y="523"/>
                    </a:cubicBezTo>
                    <a:cubicBezTo>
                      <a:pt x="404" y="526"/>
                      <a:pt x="406" y="528"/>
                      <a:pt x="405" y="531"/>
                    </a:cubicBezTo>
                    <a:cubicBezTo>
                      <a:pt x="404" y="533"/>
                      <a:pt x="403" y="535"/>
                      <a:pt x="403" y="537"/>
                    </a:cubicBezTo>
                    <a:cubicBezTo>
                      <a:pt x="403" y="539"/>
                      <a:pt x="402" y="541"/>
                      <a:pt x="403" y="542"/>
                    </a:cubicBezTo>
                    <a:cubicBezTo>
                      <a:pt x="405" y="545"/>
                      <a:pt x="405" y="550"/>
                      <a:pt x="407" y="554"/>
                    </a:cubicBezTo>
                    <a:cubicBezTo>
                      <a:pt x="407" y="555"/>
                      <a:pt x="409" y="555"/>
                      <a:pt x="410" y="555"/>
                    </a:cubicBezTo>
                    <a:cubicBezTo>
                      <a:pt x="411" y="555"/>
                      <a:pt x="412" y="554"/>
                      <a:pt x="412" y="554"/>
                    </a:cubicBezTo>
                    <a:cubicBezTo>
                      <a:pt x="414" y="549"/>
                      <a:pt x="417" y="544"/>
                      <a:pt x="417" y="539"/>
                    </a:cubicBezTo>
                    <a:cubicBezTo>
                      <a:pt x="417" y="539"/>
                      <a:pt x="417" y="539"/>
                      <a:pt x="417" y="539"/>
                    </a:cubicBezTo>
                    <a:cubicBezTo>
                      <a:pt x="417" y="538"/>
                      <a:pt x="417" y="538"/>
                      <a:pt x="416" y="538"/>
                    </a:cubicBezTo>
                    <a:cubicBezTo>
                      <a:pt x="416" y="537"/>
                      <a:pt x="416" y="537"/>
                      <a:pt x="416" y="537"/>
                    </a:cubicBezTo>
                    <a:cubicBezTo>
                      <a:pt x="416" y="537"/>
                      <a:pt x="416" y="537"/>
                      <a:pt x="416" y="537"/>
                    </a:cubicBezTo>
                    <a:cubicBezTo>
                      <a:pt x="416" y="537"/>
                      <a:pt x="416" y="538"/>
                      <a:pt x="416" y="538"/>
                    </a:cubicBezTo>
                    <a:cubicBezTo>
                      <a:pt x="417" y="538"/>
                      <a:pt x="417" y="538"/>
                      <a:pt x="417" y="538"/>
                    </a:cubicBezTo>
                    <a:cubicBezTo>
                      <a:pt x="417" y="538"/>
                      <a:pt x="417" y="538"/>
                      <a:pt x="417" y="539"/>
                    </a:cubicBezTo>
                    <a:cubicBezTo>
                      <a:pt x="418" y="539"/>
                      <a:pt x="419" y="539"/>
                      <a:pt x="420" y="539"/>
                    </a:cubicBezTo>
                    <a:cubicBezTo>
                      <a:pt x="420" y="538"/>
                      <a:pt x="420" y="538"/>
                      <a:pt x="420" y="538"/>
                    </a:cubicBezTo>
                    <a:cubicBezTo>
                      <a:pt x="420" y="538"/>
                      <a:pt x="420" y="538"/>
                      <a:pt x="420" y="538"/>
                    </a:cubicBezTo>
                    <a:cubicBezTo>
                      <a:pt x="420" y="538"/>
                      <a:pt x="420" y="538"/>
                      <a:pt x="420" y="539"/>
                    </a:cubicBezTo>
                    <a:cubicBezTo>
                      <a:pt x="420" y="539"/>
                      <a:pt x="420" y="539"/>
                      <a:pt x="420" y="539"/>
                    </a:cubicBezTo>
                    <a:cubicBezTo>
                      <a:pt x="421" y="541"/>
                      <a:pt x="422" y="542"/>
                      <a:pt x="423" y="544"/>
                    </a:cubicBezTo>
                    <a:cubicBezTo>
                      <a:pt x="424" y="544"/>
                      <a:pt x="424" y="544"/>
                      <a:pt x="424" y="544"/>
                    </a:cubicBezTo>
                    <a:cubicBezTo>
                      <a:pt x="424" y="544"/>
                      <a:pt x="424" y="545"/>
                      <a:pt x="424" y="545"/>
                    </a:cubicBezTo>
                    <a:cubicBezTo>
                      <a:pt x="424" y="546"/>
                      <a:pt x="425" y="547"/>
                      <a:pt x="425" y="547"/>
                    </a:cubicBezTo>
                    <a:cubicBezTo>
                      <a:pt x="425" y="549"/>
                      <a:pt x="424" y="549"/>
                      <a:pt x="424" y="547"/>
                    </a:cubicBezTo>
                    <a:cubicBezTo>
                      <a:pt x="424" y="547"/>
                      <a:pt x="424" y="546"/>
                      <a:pt x="424" y="546"/>
                    </a:cubicBezTo>
                    <a:cubicBezTo>
                      <a:pt x="424" y="546"/>
                      <a:pt x="424" y="545"/>
                      <a:pt x="424" y="545"/>
                    </a:cubicBezTo>
                    <a:cubicBezTo>
                      <a:pt x="424" y="545"/>
                      <a:pt x="424" y="545"/>
                      <a:pt x="424" y="544"/>
                    </a:cubicBezTo>
                    <a:cubicBezTo>
                      <a:pt x="423" y="544"/>
                      <a:pt x="423" y="544"/>
                      <a:pt x="423" y="544"/>
                    </a:cubicBezTo>
                    <a:cubicBezTo>
                      <a:pt x="421" y="546"/>
                      <a:pt x="420" y="548"/>
                      <a:pt x="421" y="551"/>
                    </a:cubicBezTo>
                    <a:cubicBezTo>
                      <a:pt x="421" y="553"/>
                      <a:pt x="423" y="555"/>
                      <a:pt x="425" y="556"/>
                    </a:cubicBezTo>
                    <a:cubicBezTo>
                      <a:pt x="426" y="557"/>
                      <a:pt x="428" y="557"/>
                      <a:pt x="429" y="557"/>
                    </a:cubicBezTo>
                    <a:cubicBezTo>
                      <a:pt x="432" y="557"/>
                      <a:pt x="432" y="559"/>
                      <a:pt x="431" y="560"/>
                    </a:cubicBezTo>
                    <a:cubicBezTo>
                      <a:pt x="428" y="564"/>
                      <a:pt x="426" y="567"/>
                      <a:pt x="426" y="572"/>
                    </a:cubicBezTo>
                    <a:cubicBezTo>
                      <a:pt x="426" y="574"/>
                      <a:pt x="423" y="574"/>
                      <a:pt x="422" y="574"/>
                    </a:cubicBezTo>
                    <a:cubicBezTo>
                      <a:pt x="420" y="576"/>
                      <a:pt x="420" y="577"/>
                      <a:pt x="421" y="578"/>
                    </a:cubicBezTo>
                    <a:cubicBezTo>
                      <a:pt x="425" y="582"/>
                      <a:pt x="424" y="584"/>
                      <a:pt x="420" y="586"/>
                    </a:cubicBezTo>
                    <a:cubicBezTo>
                      <a:pt x="419" y="586"/>
                      <a:pt x="418" y="587"/>
                      <a:pt x="418" y="588"/>
                    </a:cubicBezTo>
                    <a:cubicBezTo>
                      <a:pt x="419" y="592"/>
                      <a:pt x="422" y="595"/>
                      <a:pt x="425" y="594"/>
                    </a:cubicBezTo>
                    <a:cubicBezTo>
                      <a:pt x="428" y="592"/>
                      <a:pt x="432" y="591"/>
                      <a:pt x="436" y="591"/>
                    </a:cubicBezTo>
                    <a:cubicBezTo>
                      <a:pt x="436" y="591"/>
                      <a:pt x="437" y="591"/>
                      <a:pt x="437" y="591"/>
                    </a:cubicBezTo>
                    <a:cubicBezTo>
                      <a:pt x="437" y="592"/>
                      <a:pt x="437" y="594"/>
                      <a:pt x="437" y="594"/>
                    </a:cubicBezTo>
                    <a:cubicBezTo>
                      <a:pt x="436" y="596"/>
                      <a:pt x="434" y="597"/>
                      <a:pt x="432" y="599"/>
                    </a:cubicBezTo>
                    <a:cubicBezTo>
                      <a:pt x="429" y="601"/>
                      <a:pt x="428" y="605"/>
                      <a:pt x="428" y="609"/>
                    </a:cubicBezTo>
                    <a:cubicBezTo>
                      <a:pt x="428" y="610"/>
                      <a:pt x="429" y="610"/>
                      <a:pt x="430" y="611"/>
                    </a:cubicBezTo>
                    <a:cubicBezTo>
                      <a:pt x="430" y="611"/>
                      <a:pt x="430" y="611"/>
                      <a:pt x="430" y="611"/>
                    </a:cubicBezTo>
                    <a:cubicBezTo>
                      <a:pt x="430" y="611"/>
                      <a:pt x="430" y="611"/>
                      <a:pt x="430" y="611"/>
                    </a:cubicBezTo>
                    <a:cubicBezTo>
                      <a:pt x="430" y="611"/>
                      <a:pt x="430" y="611"/>
                      <a:pt x="430" y="611"/>
                    </a:cubicBezTo>
                    <a:cubicBezTo>
                      <a:pt x="430" y="610"/>
                      <a:pt x="431" y="610"/>
                      <a:pt x="431" y="610"/>
                    </a:cubicBezTo>
                    <a:cubicBezTo>
                      <a:pt x="431" y="610"/>
                      <a:pt x="431" y="611"/>
                      <a:pt x="430" y="611"/>
                    </a:cubicBezTo>
                    <a:cubicBezTo>
                      <a:pt x="430" y="611"/>
                      <a:pt x="430" y="611"/>
                      <a:pt x="430" y="611"/>
                    </a:cubicBezTo>
                    <a:cubicBezTo>
                      <a:pt x="433" y="614"/>
                      <a:pt x="435" y="617"/>
                      <a:pt x="438" y="620"/>
                    </a:cubicBezTo>
                    <a:cubicBezTo>
                      <a:pt x="440" y="622"/>
                      <a:pt x="440" y="624"/>
                      <a:pt x="439" y="626"/>
                    </a:cubicBezTo>
                    <a:cubicBezTo>
                      <a:pt x="439" y="627"/>
                      <a:pt x="438" y="629"/>
                      <a:pt x="437" y="631"/>
                    </a:cubicBezTo>
                    <a:cubicBezTo>
                      <a:pt x="437" y="631"/>
                      <a:pt x="436" y="631"/>
                      <a:pt x="436" y="631"/>
                    </a:cubicBezTo>
                    <a:cubicBezTo>
                      <a:pt x="436" y="631"/>
                      <a:pt x="436" y="631"/>
                      <a:pt x="436" y="631"/>
                    </a:cubicBezTo>
                    <a:cubicBezTo>
                      <a:pt x="437" y="631"/>
                      <a:pt x="437" y="631"/>
                      <a:pt x="437" y="631"/>
                    </a:cubicBezTo>
                    <a:cubicBezTo>
                      <a:pt x="437" y="632"/>
                      <a:pt x="436" y="634"/>
                      <a:pt x="436" y="636"/>
                    </a:cubicBezTo>
                    <a:cubicBezTo>
                      <a:pt x="437" y="638"/>
                      <a:pt x="437" y="641"/>
                      <a:pt x="436" y="643"/>
                    </a:cubicBezTo>
                    <a:cubicBezTo>
                      <a:pt x="435" y="644"/>
                      <a:pt x="435" y="644"/>
                      <a:pt x="435" y="645"/>
                    </a:cubicBezTo>
                    <a:cubicBezTo>
                      <a:pt x="440" y="654"/>
                      <a:pt x="440" y="654"/>
                      <a:pt x="440" y="654"/>
                    </a:cubicBezTo>
                    <a:cubicBezTo>
                      <a:pt x="443" y="656"/>
                      <a:pt x="445" y="658"/>
                      <a:pt x="447" y="660"/>
                    </a:cubicBezTo>
                    <a:cubicBezTo>
                      <a:pt x="449" y="663"/>
                      <a:pt x="452" y="665"/>
                      <a:pt x="455" y="666"/>
                    </a:cubicBezTo>
                    <a:cubicBezTo>
                      <a:pt x="458" y="667"/>
                      <a:pt x="460" y="668"/>
                      <a:pt x="462" y="670"/>
                    </a:cubicBezTo>
                    <a:cubicBezTo>
                      <a:pt x="464" y="671"/>
                      <a:pt x="465" y="672"/>
                      <a:pt x="464" y="674"/>
                    </a:cubicBezTo>
                    <a:cubicBezTo>
                      <a:pt x="463" y="677"/>
                      <a:pt x="462" y="680"/>
                      <a:pt x="464" y="683"/>
                    </a:cubicBezTo>
                    <a:cubicBezTo>
                      <a:pt x="464" y="685"/>
                      <a:pt x="465" y="686"/>
                      <a:pt x="466" y="687"/>
                    </a:cubicBezTo>
                    <a:cubicBezTo>
                      <a:pt x="467" y="687"/>
                      <a:pt x="467" y="687"/>
                      <a:pt x="467" y="687"/>
                    </a:cubicBezTo>
                    <a:cubicBezTo>
                      <a:pt x="466" y="687"/>
                      <a:pt x="466" y="687"/>
                      <a:pt x="466" y="687"/>
                    </a:cubicBezTo>
                    <a:cubicBezTo>
                      <a:pt x="466" y="687"/>
                      <a:pt x="466" y="687"/>
                      <a:pt x="466" y="687"/>
                    </a:cubicBezTo>
                    <a:cubicBezTo>
                      <a:pt x="466" y="687"/>
                      <a:pt x="466" y="687"/>
                      <a:pt x="466" y="687"/>
                    </a:cubicBezTo>
                    <a:cubicBezTo>
                      <a:pt x="466" y="688"/>
                      <a:pt x="466" y="689"/>
                      <a:pt x="467" y="690"/>
                    </a:cubicBezTo>
                    <a:cubicBezTo>
                      <a:pt x="468" y="691"/>
                      <a:pt x="469" y="691"/>
                      <a:pt x="471" y="691"/>
                    </a:cubicBezTo>
                    <a:cubicBezTo>
                      <a:pt x="473" y="692"/>
                      <a:pt x="475" y="692"/>
                      <a:pt x="476" y="695"/>
                    </a:cubicBezTo>
                    <a:cubicBezTo>
                      <a:pt x="477" y="699"/>
                      <a:pt x="478" y="702"/>
                      <a:pt x="480" y="706"/>
                    </a:cubicBezTo>
                    <a:cubicBezTo>
                      <a:pt x="482" y="709"/>
                      <a:pt x="480" y="712"/>
                      <a:pt x="479" y="715"/>
                    </a:cubicBezTo>
                    <a:cubicBezTo>
                      <a:pt x="479" y="716"/>
                      <a:pt x="478" y="717"/>
                      <a:pt x="477" y="717"/>
                    </a:cubicBezTo>
                    <a:cubicBezTo>
                      <a:pt x="476" y="718"/>
                      <a:pt x="474" y="720"/>
                      <a:pt x="473" y="719"/>
                    </a:cubicBezTo>
                    <a:cubicBezTo>
                      <a:pt x="468" y="718"/>
                      <a:pt x="463" y="717"/>
                      <a:pt x="459" y="713"/>
                    </a:cubicBezTo>
                    <a:cubicBezTo>
                      <a:pt x="460" y="714"/>
                      <a:pt x="460" y="714"/>
                      <a:pt x="460" y="714"/>
                    </a:cubicBezTo>
                    <a:cubicBezTo>
                      <a:pt x="460" y="714"/>
                      <a:pt x="460" y="714"/>
                      <a:pt x="460" y="713"/>
                    </a:cubicBezTo>
                    <a:cubicBezTo>
                      <a:pt x="461" y="714"/>
                      <a:pt x="463" y="714"/>
                      <a:pt x="464" y="714"/>
                    </a:cubicBezTo>
                    <a:cubicBezTo>
                      <a:pt x="467" y="714"/>
                      <a:pt x="469" y="712"/>
                      <a:pt x="469" y="709"/>
                    </a:cubicBezTo>
                    <a:cubicBezTo>
                      <a:pt x="470" y="703"/>
                      <a:pt x="469" y="697"/>
                      <a:pt x="466" y="691"/>
                    </a:cubicBezTo>
                    <a:cubicBezTo>
                      <a:pt x="464" y="690"/>
                      <a:pt x="462" y="688"/>
                      <a:pt x="461" y="686"/>
                    </a:cubicBezTo>
                    <a:cubicBezTo>
                      <a:pt x="460" y="683"/>
                      <a:pt x="459" y="680"/>
                      <a:pt x="458" y="678"/>
                    </a:cubicBezTo>
                    <a:cubicBezTo>
                      <a:pt x="457" y="672"/>
                      <a:pt x="453" y="668"/>
                      <a:pt x="448" y="666"/>
                    </a:cubicBezTo>
                    <a:cubicBezTo>
                      <a:pt x="443" y="665"/>
                      <a:pt x="440" y="663"/>
                      <a:pt x="436" y="660"/>
                    </a:cubicBezTo>
                    <a:cubicBezTo>
                      <a:pt x="434" y="658"/>
                      <a:pt x="432" y="656"/>
                      <a:pt x="430" y="655"/>
                    </a:cubicBezTo>
                    <a:cubicBezTo>
                      <a:pt x="428" y="654"/>
                      <a:pt x="427" y="654"/>
                      <a:pt x="425" y="654"/>
                    </a:cubicBezTo>
                    <a:cubicBezTo>
                      <a:pt x="424" y="653"/>
                      <a:pt x="421" y="655"/>
                      <a:pt x="422" y="657"/>
                    </a:cubicBezTo>
                    <a:cubicBezTo>
                      <a:pt x="422" y="660"/>
                      <a:pt x="423" y="663"/>
                      <a:pt x="423" y="666"/>
                    </a:cubicBezTo>
                    <a:cubicBezTo>
                      <a:pt x="423" y="668"/>
                      <a:pt x="424" y="670"/>
                      <a:pt x="425" y="671"/>
                    </a:cubicBezTo>
                    <a:cubicBezTo>
                      <a:pt x="427" y="674"/>
                      <a:pt x="430" y="677"/>
                      <a:pt x="432" y="680"/>
                    </a:cubicBezTo>
                    <a:cubicBezTo>
                      <a:pt x="438" y="689"/>
                      <a:pt x="447" y="697"/>
                      <a:pt x="453" y="707"/>
                    </a:cubicBezTo>
                    <a:cubicBezTo>
                      <a:pt x="454" y="708"/>
                      <a:pt x="455" y="709"/>
                      <a:pt x="457" y="710"/>
                    </a:cubicBezTo>
                    <a:cubicBezTo>
                      <a:pt x="456" y="710"/>
                      <a:pt x="456" y="710"/>
                      <a:pt x="456" y="710"/>
                    </a:cubicBezTo>
                    <a:cubicBezTo>
                      <a:pt x="456" y="710"/>
                      <a:pt x="456" y="710"/>
                      <a:pt x="457" y="710"/>
                    </a:cubicBezTo>
                    <a:cubicBezTo>
                      <a:pt x="452" y="712"/>
                      <a:pt x="449" y="715"/>
                      <a:pt x="449" y="720"/>
                    </a:cubicBezTo>
                    <a:cubicBezTo>
                      <a:pt x="449" y="727"/>
                      <a:pt x="449" y="735"/>
                      <a:pt x="449" y="742"/>
                    </a:cubicBezTo>
                    <a:cubicBezTo>
                      <a:pt x="450" y="751"/>
                      <a:pt x="448" y="759"/>
                      <a:pt x="445" y="767"/>
                    </a:cubicBezTo>
                    <a:cubicBezTo>
                      <a:pt x="442" y="776"/>
                      <a:pt x="438" y="785"/>
                      <a:pt x="435" y="794"/>
                    </a:cubicBezTo>
                    <a:cubicBezTo>
                      <a:pt x="433" y="802"/>
                      <a:pt x="430" y="811"/>
                      <a:pt x="425" y="818"/>
                    </a:cubicBezTo>
                    <a:cubicBezTo>
                      <a:pt x="421" y="825"/>
                      <a:pt x="419" y="832"/>
                      <a:pt x="419" y="840"/>
                    </a:cubicBezTo>
                    <a:cubicBezTo>
                      <a:pt x="419" y="842"/>
                      <a:pt x="420" y="843"/>
                      <a:pt x="420" y="845"/>
                    </a:cubicBezTo>
                    <a:cubicBezTo>
                      <a:pt x="420" y="854"/>
                      <a:pt x="419" y="862"/>
                      <a:pt x="413" y="870"/>
                    </a:cubicBezTo>
                    <a:cubicBezTo>
                      <a:pt x="412" y="872"/>
                      <a:pt x="412" y="875"/>
                      <a:pt x="413" y="878"/>
                    </a:cubicBezTo>
                    <a:cubicBezTo>
                      <a:pt x="416" y="884"/>
                      <a:pt x="416" y="889"/>
                      <a:pt x="415" y="896"/>
                    </a:cubicBezTo>
                    <a:cubicBezTo>
                      <a:pt x="414" y="898"/>
                      <a:pt x="415" y="901"/>
                      <a:pt x="415" y="904"/>
                    </a:cubicBezTo>
                    <a:cubicBezTo>
                      <a:pt x="415" y="905"/>
                      <a:pt x="415" y="907"/>
                      <a:pt x="415" y="908"/>
                    </a:cubicBezTo>
                    <a:cubicBezTo>
                      <a:pt x="417" y="913"/>
                      <a:pt x="419" y="918"/>
                      <a:pt x="421" y="922"/>
                    </a:cubicBezTo>
                    <a:cubicBezTo>
                      <a:pt x="422" y="923"/>
                      <a:pt x="424" y="924"/>
                      <a:pt x="425" y="925"/>
                    </a:cubicBezTo>
                    <a:cubicBezTo>
                      <a:pt x="428" y="927"/>
                      <a:pt x="428" y="927"/>
                      <a:pt x="427" y="929"/>
                    </a:cubicBezTo>
                    <a:cubicBezTo>
                      <a:pt x="427" y="931"/>
                      <a:pt x="426" y="932"/>
                      <a:pt x="425" y="934"/>
                    </a:cubicBezTo>
                    <a:cubicBezTo>
                      <a:pt x="425" y="936"/>
                      <a:pt x="425" y="937"/>
                      <a:pt x="425" y="939"/>
                    </a:cubicBezTo>
                    <a:cubicBezTo>
                      <a:pt x="427" y="943"/>
                      <a:pt x="429" y="948"/>
                      <a:pt x="427" y="953"/>
                    </a:cubicBezTo>
                    <a:cubicBezTo>
                      <a:pt x="427" y="954"/>
                      <a:pt x="428" y="956"/>
                      <a:pt x="428" y="958"/>
                    </a:cubicBezTo>
                    <a:cubicBezTo>
                      <a:pt x="431" y="964"/>
                      <a:pt x="434" y="970"/>
                      <a:pt x="436" y="976"/>
                    </a:cubicBezTo>
                    <a:cubicBezTo>
                      <a:pt x="438" y="979"/>
                      <a:pt x="439" y="982"/>
                      <a:pt x="438" y="985"/>
                    </a:cubicBezTo>
                    <a:cubicBezTo>
                      <a:pt x="438" y="989"/>
                      <a:pt x="439" y="991"/>
                      <a:pt x="442" y="992"/>
                    </a:cubicBezTo>
                    <a:cubicBezTo>
                      <a:pt x="452" y="993"/>
                      <a:pt x="459" y="999"/>
                      <a:pt x="467" y="1004"/>
                    </a:cubicBezTo>
                    <a:cubicBezTo>
                      <a:pt x="474" y="1008"/>
                      <a:pt x="477" y="1014"/>
                      <a:pt x="478" y="1021"/>
                    </a:cubicBezTo>
                    <a:cubicBezTo>
                      <a:pt x="478" y="1028"/>
                      <a:pt x="480" y="1033"/>
                      <a:pt x="481" y="1039"/>
                    </a:cubicBezTo>
                    <a:cubicBezTo>
                      <a:pt x="484" y="1049"/>
                      <a:pt x="489" y="1059"/>
                      <a:pt x="490" y="1069"/>
                    </a:cubicBezTo>
                    <a:cubicBezTo>
                      <a:pt x="491" y="1072"/>
                      <a:pt x="493" y="1075"/>
                      <a:pt x="495" y="1077"/>
                    </a:cubicBezTo>
                    <a:cubicBezTo>
                      <a:pt x="501" y="1082"/>
                      <a:pt x="504" y="1087"/>
                      <a:pt x="507" y="1093"/>
                    </a:cubicBezTo>
                    <a:cubicBezTo>
                      <a:pt x="509" y="1096"/>
                      <a:pt x="508" y="1100"/>
                      <a:pt x="507" y="1103"/>
                    </a:cubicBezTo>
                    <a:cubicBezTo>
                      <a:pt x="505" y="1105"/>
                      <a:pt x="503" y="1105"/>
                      <a:pt x="501" y="1105"/>
                    </a:cubicBezTo>
                    <a:cubicBezTo>
                      <a:pt x="500" y="1105"/>
                      <a:pt x="500" y="1105"/>
                      <a:pt x="499" y="1105"/>
                    </a:cubicBezTo>
                    <a:cubicBezTo>
                      <a:pt x="498" y="1106"/>
                      <a:pt x="497" y="1108"/>
                      <a:pt x="498" y="1109"/>
                    </a:cubicBezTo>
                    <a:cubicBezTo>
                      <a:pt x="500" y="1114"/>
                      <a:pt x="504" y="1119"/>
                      <a:pt x="509" y="1121"/>
                    </a:cubicBezTo>
                    <a:cubicBezTo>
                      <a:pt x="516" y="1124"/>
                      <a:pt x="520" y="1129"/>
                      <a:pt x="526" y="1134"/>
                    </a:cubicBezTo>
                    <a:cubicBezTo>
                      <a:pt x="528" y="1136"/>
                      <a:pt x="529" y="1139"/>
                      <a:pt x="529" y="1141"/>
                    </a:cubicBezTo>
                    <a:cubicBezTo>
                      <a:pt x="529" y="1144"/>
                      <a:pt x="529" y="1147"/>
                      <a:pt x="528" y="1150"/>
                    </a:cubicBezTo>
                    <a:cubicBezTo>
                      <a:pt x="527" y="1153"/>
                      <a:pt x="528" y="1156"/>
                      <a:pt x="531" y="1158"/>
                    </a:cubicBezTo>
                    <a:cubicBezTo>
                      <a:pt x="539" y="1167"/>
                      <a:pt x="549" y="1173"/>
                      <a:pt x="554" y="1184"/>
                    </a:cubicBezTo>
                    <a:cubicBezTo>
                      <a:pt x="555" y="1186"/>
                      <a:pt x="558" y="1186"/>
                      <a:pt x="560" y="1184"/>
                    </a:cubicBezTo>
                    <a:cubicBezTo>
                      <a:pt x="562" y="1182"/>
                      <a:pt x="563" y="1179"/>
                      <a:pt x="563" y="1177"/>
                    </a:cubicBezTo>
                    <a:cubicBezTo>
                      <a:pt x="561" y="1173"/>
                      <a:pt x="559" y="1170"/>
                      <a:pt x="557" y="1167"/>
                    </a:cubicBezTo>
                    <a:cubicBezTo>
                      <a:pt x="555" y="1165"/>
                      <a:pt x="548" y="1153"/>
                      <a:pt x="547" y="1150"/>
                    </a:cubicBezTo>
                    <a:cubicBezTo>
                      <a:pt x="546" y="1147"/>
                      <a:pt x="545" y="1145"/>
                      <a:pt x="544" y="1142"/>
                    </a:cubicBezTo>
                    <a:cubicBezTo>
                      <a:pt x="544" y="1138"/>
                      <a:pt x="543" y="1133"/>
                      <a:pt x="542" y="1129"/>
                    </a:cubicBezTo>
                    <a:cubicBezTo>
                      <a:pt x="541" y="1124"/>
                      <a:pt x="536" y="1122"/>
                      <a:pt x="535" y="1117"/>
                    </a:cubicBezTo>
                    <a:cubicBezTo>
                      <a:pt x="532" y="1109"/>
                      <a:pt x="529" y="1102"/>
                      <a:pt x="525" y="1096"/>
                    </a:cubicBezTo>
                    <a:cubicBezTo>
                      <a:pt x="520" y="1089"/>
                      <a:pt x="517" y="1081"/>
                      <a:pt x="512" y="1075"/>
                    </a:cubicBezTo>
                    <a:cubicBezTo>
                      <a:pt x="511" y="1074"/>
                      <a:pt x="510" y="1072"/>
                      <a:pt x="510" y="1070"/>
                    </a:cubicBezTo>
                    <a:cubicBezTo>
                      <a:pt x="509" y="1062"/>
                      <a:pt x="508" y="1054"/>
                      <a:pt x="510" y="1046"/>
                    </a:cubicBezTo>
                    <a:cubicBezTo>
                      <a:pt x="510" y="1044"/>
                      <a:pt x="511" y="1044"/>
                      <a:pt x="513" y="1044"/>
                    </a:cubicBezTo>
                    <a:cubicBezTo>
                      <a:pt x="516" y="1046"/>
                      <a:pt x="518" y="1047"/>
                      <a:pt x="521" y="1048"/>
                    </a:cubicBezTo>
                    <a:cubicBezTo>
                      <a:pt x="524" y="1050"/>
                      <a:pt x="527" y="1052"/>
                      <a:pt x="527" y="1056"/>
                    </a:cubicBezTo>
                    <a:cubicBezTo>
                      <a:pt x="528" y="1063"/>
                      <a:pt x="529" y="1070"/>
                      <a:pt x="532" y="1077"/>
                    </a:cubicBezTo>
                    <a:cubicBezTo>
                      <a:pt x="536" y="1087"/>
                      <a:pt x="541" y="1097"/>
                      <a:pt x="548" y="1105"/>
                    </a:cubicBezTo>
                    <a:cubicBezTo>
                      <a:pt x="550" y="1107"/>
                      <a:pt x="552" y="1108"/>
                      <a:pt x="552" y="1110"/>
                    </a:cubicBezTo>
                    <a:cubicBezTo>
                      <a:pt x="553" y="1116"/>
                      <a:pt x="557" y="1119"/>
                      <a:pt x="561" y="1122"/>
                    </a:cubicBezTo>
                    <a:cubicBezTo>
                      <a:pt x="563" y="1124"/>
                      <a:pt x="566" y="1126"/>
                      <a:pt x="568" y="1129"/>
                    </a:cubicBezTo>
                    <a:cubicBezTo>
                      <a:pt x="569" y="1130"/>
                      <a:pt x="570" y="1131"/>
                      <a:pt x="569" y="1133"/>
                    </a:cubicBezTo>
                    <a:cubicBezTo>
                      <a:pt x="568" y="1134"/>
                      <a:pt x="567" y="1135"/>
                      <a:pt x="567" y="1136"/>
                    </a:cubicBezTo>
                    <a:cubicBezTo>
                      <a:pt x="565" y="1138"/>
                      <a:pt x="566" y="1142"/>
                      <a:pt x="568" y="1143"/>
                    </a:cubicBezTo>
                    <a:cubicBezTo>
                      <a:pt x="571" y="1146"/>
                      <a:pt x="574" y="1148"/>
                      <a:pt x="578" y="1150"/>
                    </a:cubicBezTo>
                    <a:cubicBezTo>
                      <a:pt x="581" y="1152"/>
                      <a:pt x="584" y="1154"/>
                      <a:pt x="584" y="1158"/>
                    </a:cubicBezTo>
                    <a:cubicBezTo>
                      <a:pt x="584" y="1160"/>
                      <a:pt x="586" y="1162"/>
                      <a:pt x="587" y="1164"/>
                    </a:cubicBezTo>
                    <a:cubicBezTo>
                      <a:pt x="604" y="1181"/>
                      <a:pt x="609" y="1190"/>
                      <a:pt x="614" y="1210"/>
                    </a:cubicBezTo>
                    <a:cubicBezTo>
                      <a:pt x="614" y="1212"/>
                      <a:pt x="614" y="1213"/>
                      <a:pt x="614" y="1215"/>
                    </a:cubicBezTo>
                    <a:cubicBezTo>
                      <a:pt x="613" y="1217"/>
                      <a:pt x="612" y="1219"/>
                      <a:pt x="611" y="1221"/>
                    </a:cubicBezTo>
                    <a:cubicBezTo>
                      <a:pt x="607" y="1226"/>
                      <a:pt x="609" y="1231"/>
                      <a:pt x="612" y="1236"/>
                    </a:cubicBezTo>
                    <a:cubicBezTo>
                      <a:pt x="614" y="1241"/>
                      <a:pt x="617" y="1245"/>
                      <a:pt x="622" y="1246"/>
                    </a:cubicBezTo>
                    <a:cubicBezTo>
                      <a:pt x="627" y="1248"/>
                      <a:pt x="631" y="1251"/>
                      <a:pt x="634" y="1255"/>
                    </a:cubicBezTo>
                    <a:cubicBezTo>
                      <a:pt x="637" y="1259"/>
                      <a:pt x="641" y="1261"/>
                      <a:pt x="646" y="1263"/>
                    </a:cubicBezTo>
                    <a:cubicBezTo>
                      <a:pt x="648" y="1263"/>
                      <a:pt x="651" y="1263"/>
                      <a:pt x="653" y="1264"/>
                    </a:cubicBezTo>
                    <a:cubicBezTo>
                      <a:pt x="655" y="1265"/>
                      <a:pt x="657" y="1265"/>
                      <a:pt x="659" y="1267"/>
                    </a:cubicBezTo>
                    <a:cubicBezTo>
                      <a:pt x="666" y="1273"/>
                      <a:pt x="673" y="1278"/>
                      <a:pt x="683" y="1280"/>
                    </a:cubicBezTo>
                    <a:cubicBezTo>
                      <a:pt x="688" y="1281"/>
                      <a:pt x="692" y="1284"/>
                      <a:pt x="696" y="1286"/>
                    </a:cubicBezTo>
                    <a:cubicBezTo>
                      <a:pt x="701" y="1289"/>
                      <a:pt x="706" y="1291"/>
                      <a:pt x="712" y="1292"/>
                    </a:cubicBezTo>
                    <a:cubicBezTo>
                      <a:pt x="730" y="1298"/>
                      <a:pt x="730" y="1298"/>
                      <a:pt x="748" y="1291"/>
                    </a:cubicBezTo>
                    <a:cubicBezTo>
                      <a:pt x="753" y="1289"/>
                      <a:pt x="758" y="1290"/>
                      <a:pt x="762" y="1293"/>
                    </a:cubicBezTo>
                    <a:cubicBezTo>
                      <a:pt x="770" y="1301"/>
                      <a:pt x="780" y="1307"/>
                      <a:pt x="788" y="1316"/>
                    </a:cubicBezTo>
                    <a:cubicBezTo>
                      <a:pt x="791" y="1320"/>
                      <a:pt x="795" y="1323"/>
                      <a:pt x="801" y="1323"/>
                    </a:cubicBezTo>
                    <a:cubicBezTo>
                      <a:pt x="808" y="1324"/>
                      <a:pt x="814" y="1326"/>
                      <a:pt x="821" y="1328"/>
                    </a:cubicBezTo>
                    <a:cubicBezTo>
                      <a:pt x="829" y="1331"/>
                      <a:pt x="837" y="1334"/>
                      <a:pt x="845" y="1334"/>
                    </a:cubicBezTo>
                    <a:cubicBezTo>
                      <a:pt x="847" y="1334"/>
                      <a:pt x="848" y="1335"/>
                      <a:pt x="849" y="1336"/>
                    </a:cubicBezTo>
                    <a:cubicBezTo>
                      <a:pt x="851" y="1341"/>
                      <a:pt x="855" y="1344"/>
                      <a:pt x="858" y="1348"/>
                    </a:cubicBezTo>
                    <a:cubicBezTo>
                      <a:pt x="861" y="1352"/>
                      <a:pt x="865" y="1356"/>
                      <a:pt x="869" y="1361"/>
                    </a:cubicBezTo>
                    <a:cubicBezTo>
                      <a:pt x="870" y="1363"/>
                      <a:pt x="872" y="1366"/>
                      <a:pt x="871" y="1370"/>
                    </a:cubicBezTo>
                    <a:cubicBezTo>
                      <a:pt x="869" y="1375"/>
                      <a:pt x="872" y="1378"/>
                      <a:pt x="877" y="1380"/>
                    </a:cubicBezTo>
                    <a:cubicBezTo>
                      <a:pt x="879" y="1380"/>
                      <a:pt x="881" y="1381"/>
                      <a:pt x="883" y="1381"/>
                    </a:cubicBezTo>
                    <a:cubicBezTo>
                      <a:pt x="885" y="1381"/>
                      <a:pt x="886" y="1381"/>
                      <a:pt x="888" y="1382"/>
                    </a:cubicBezTo>
                    <a:cubicBezTo>
                      <a:pt x="892" y="1385"/>
                      <a:pt x="896" y="1388"/>
                      <a:pt x="897" y="1393"/>
                    </a:cubicBezTo>
                    <a:cubicBezTo>
                      <a:pt x="898" y="1399"/>
                      <a:pt x="903" y="1400"/>
                      <a:pt x="908" y="1401"/>
                    </a:cubicBezTo>
                    <a:cubicBezTo>
                      <a:pt x="910" y="1402"/>
                      <a:pt x="911" y="1401"/>
                      <a:pt x="913" y="1401"/>
                    </a:cubicBezTo>
                    <a:cubicBezTo>
                      <a:pt x="918" y="1399"/>
                      <a:pt x="923" y="1401"/>
                      <a:pt x="926" y="1405"/>
                    </a:cubicBezTo>
                    <a:cubicBezTo>
                      <a:pt x="929" y="1408"/>
                      <a:pt x="934" y="1410"/>
                      <a:pt x="937" y="1412"/>
                    </a:cubicBezTo>
                    <a:cubicBezTo>
                      <a:pt x="940" y="1416"/>
                      <a:pt x="942" y="1415"/>
                      <a:pt x="947" y="1412"/>
                    </a:cubicBezTo>
                    <a:cubicBezTo>
                      <a:pt x="949" y="1410"/>
                      <a:pt x="949" y="1408"/>
                      <a:pt x="948" y="1406"/>
                    </a:cubicBezTo>
                    <a:cubicBezTo>
                      <a:pt x="948" y="1405"/>
                      <a:pt x="947" y="1402"/>
                      <a:pt x="948" y="1402"/>
                    </a:cubicBezTo>
                    <a:cubicBezTo>
                      <a:pt x="953" y="1399"/>
                      <a:pt x="955" y="1394"/>
                      <a:pt x="958" y="1391"/>
                    </a:cubicBezTo>
                    <a:cubicBezTo>
                      <a:pt x="959" y="1390"/>
                      <a:pt x="962" y="1390"/>
                      <a:pt x="963" y="1391"/>
                    </a:cubicBezTo>
                    <a:cubicBezTo>
                      <a:pt x="967" y="1393"/>
                      <a:pt x="971" y="1397"/>
                      <a:pt x="971" y="1402"/>
                    </a:cubicBezTo>
                    <a:cubicBezTo>
                      <a:pt x="972" y="1406"/>
                      <a:pt x="973" y="1409"/>
                      <a:pt x="975" y="1412"/>
                    </a:cubicBezTo>
                    <a:cubicBezTo>
                      <a:pt x="979" y="1416"/>
                      <a:pt x="979" y="1422"/>
                      <a:pt x="983" y="1425"/>
                    </a:cubicBezTo>
                    <a:cubicBezTo>
                      <a:pt x="984" y="1426"/>
                      <a:pt x="984" y="1428"/>
                      <a:pt x="984" y="1430"/>
                    </a:cubicBezTo>
                    <a:cubicBezTo>
                      <a:pt x="984" y="1437"/>
                      <a:pt x="984" y="1444"/>
                      <a:pt x="984" y="1451"/>
                    </a:cubicBezTo>
                    <a:cubicBezTo>
                      <a:pt x="983" y="1455"/>
                      <a:pt x="983" y="1459"/>
                      <a:pt x="986" y="1462"/>
                    </a:cubicBezTo>
                    <a:cubicBezTo>
                      <a:pt x="987" y="1463"/>
                      <a:pt x="987" y="1465"/>
                      <a:pt x="986" y="1466"/>
                    </a:cubicBezTo>
                    <a:cubicBezTo>
                      <a:pt x="983" y="1471"/>
                      <a:pt x="979" y="1477"/>
                      <a:pt x="973" y="1479"/>
                    </a:cubicBezTo>
                    <a:cubicBezTo>
                      <a:pt x="967" y="1482"/>
                      <a:pt x="964" y="1486"/>
                      <a:pt x="962" y="1493"/>
                    </a:cubicBezTo>
                    <a:cubicBezTo>
                      <a:pt x="961" y="1496"/>
                      <a:pt x="959" y="1498"/>
                      <a:pt x="956" y="1500"/>
                    </a:cubicBezTo>
                    <a:cubicBezTo>
                      <a:pt x="953" y="1502"/>
                      <a:pt x="950" y="1503"/>
                      <a:pt x="948" y="1505"/>
                    </a:cubicBezTo>
                    <a:cubicBezTo>
                      <a:pt x="947" y="1505"/>
                      <a:pt x="946" y="1507"/>
                      <a:pt x="946" y="1508"/>
                    </a:cubicBezTo>
                    <a:cubicBezTo>
                      <a:pt x="943" y="1521"/>
                      <a:pt x="943" y="1521"/>
                      <a:pt x="937" y="1530"/>
                    </a:cubicBezTo>
                    <a:cubicBezTo>
                      <a:pt x="937" y="1531"/>
                      <a:pt x="936" y="1532"/>
                      <a:pt x="936" y="1533"/>
                    </a:cubicBezTo>
                    <a:cubicBezTo>
                      <a:pt x="935" y="1539"/>
                      <a:pt x="934" y="1544"/>
                      <a:pt x="935" y="1549"/>
                    </a:cubicBezTo>
                    <a:cubicBezTo>
                      <a:pt x="936" y="1554"/>
                      <a:pt x="940" y="1556"/>
                      <a:pt x="944" y="1558"/>
                    </a:cubicBezTo>
                    <a:cubicBezTo>
                      <a:pt x="945" y="1558"/>
                      <a:pt x="945" y="1558"/>
                      <a:pt x="946" y="1557"/>
                    </a:cubicBezTo>
                    <a:cubicBezTo>
                      <a:pt x="946" y="1557"/>
                      <a:pt x="947" y="1556"/>
                      <a:pt x="948" y="1555"/>
                    </a:cubicBezTo>
                    <a:cubicBezTo>
                      <a:pt x="948" y="1556"/>
                      <a:pt x="948" y="1556"/>
                      <a:pt x="948" y="1557"/>
                    </a:cubicBezTo>
                    <a:cubicBezTo>
                      <a:pt x="948" y="1560"/>
                      <a:pt x="947" y="1563"/>
                      <a:pt x="945" y="1565"/>
                    </a:cubicBezTo>
                    <a:cubicBezTo>
                      <a:pt x="942" y="1567"/>
                      <a:pt x="939" y="1569"/>
                      <a:pt x="936" y="1571"/>
                    </a:cubicBezTo>
                    <a:cubicBezTo>
                      <a:pt x="931" y="1575"/>
                      <a:pt x="928" y="1580"/>
                      <a:pt x="930" y="1586"/>
                    </a:cubicBezTo>
                    <a:cubicBezTo>
                      <a:pt x="931" y="1588"/>
                      <a:pt x="932" y="1591"/>
                      <a:pt x="932" y="1594"/>
                    </a:cubicBezTo>
                    <a:cubicBezTo>
                      <a:pt x="933" y="1595"/>
                      <a:pt x="932" y="1597"/>
                      <a:pt x="932" y="1599"/>
                    </a:cubicBezTo>
                    <a:cubicBezTo>
                      <a:pt x="931" y="1602"/>
                      <a:pt x="932" y="1604"/>
                      <a:pt x="934" y="1605"/>
                    </a:cubicBezTo>
                    <a:cubicBezTo>
                      <a:pt x="938" y="1607"/>
                      <a:pt x="941" y="1609"/>
                      <a:pt x="944" y="1611"/>
                    </a:cubicBezTo>
                    <a:cubicBezTo>
                      <a:pt x="948" y="1613"/>
                      <a:pt x="952" y="1616"/>
                      <a:pt x="954" y="1620"/>
                    </a:cubicBezTo>
                    <a:cubicBezTo>
                      <a:pt x="955" y="1624"/>
                      <a:pt x="957" y="1627"/>
                      <a:pt x="960" y="1629"/>
                    </a:cubicBezTo>
                    <a:cubicBezTo>
                      <a:pt x="962" y="1631"/>
                      <a:pt x="964" y="1633"/>
                      <a:pt x="964" y="1635"/>
                    </a:cubicBezTo>
                    <a:cubicBezTo>
                      <a:pt x="966" y="1642"/>
                      <a:pt x="970" y="1648"/>
                      <a:pt x="973" y="1654"/>
                    </a:cubicBezTo>
                    <a:cubicBezTo>
                      <a:pt x="976" y="1663"/>
                      <a:pt x="981" y="1671"/>
                      <a:pt x="986" y="1679"/>
                    </a:cubicBezTo>
                    <a:cubicBezTo>
                      <a:pt x="992" y="1687"/>
                      <a:pt x="996" y="1695"/>
                      <a:pt x="1001" y="1704"/>
                    </a:cubicBezTo>
                    <a:cubicBezTo>
                      <a:pt x="1002" y="1705"/>
                      <a:pt x="1003" y="1707"/>
                      <a:pt x="1003" y="1709"/>
                    </a:cubicBezTo>
                    <a:cubicBezTo>
                      <a:pt x="1002" y="1714"/>
                      <a:pt x="1005" y="1717"/>
                      <a:pt x="1008" y="1720"/>
                    </a:cubicBezTo>
                    <a:cubicBezTo>
                      <a:pt x="1017" y="1731"/>
                      <a:pt x="1029" y="1737"/>
                      <a:pt x="1040" y="1745"/>
                    </a:cubicBezTo>
                    <a:cubicBezTo>
                      <a:pt x="1042" y="1747"/>
                      <a:pt x="1045" y="1747"/>
                      <a:pt x="1048" y="1748"/>
                    </a:cubicBezTo>
                    <a:cubicBezTo>
                      <a:pt x="1054" y="1751"/>
                      <a:pt x="1060" y="1754"/>
                      <a:pt x="1065" y="1758"/>
                    </a:cubicBezTo>
                    <a:cubicBezTo>
                      <a:pt x="1071" y="1765"/>
                      <a:pt x="1078" y="1770"/>
                      <a:pt x="1084" y="1776"/>
                    </a:cubicBezTo>
                    <a:cubicBezTo>
                      <a:pt x="1086" y="1777"/>
                      <a:pt x="1087" y="1779"/>
                      <a:pt x="1087" y="1782"/>
                    </a:cubicBezTo>
                    <a:cubicBezTo>
                      <a:pt x="1088" y="1784"/>
                      <a:pt x="1088" y="1787"/>
                      <a:pt x="1088" y="1790"/>
                    </a:cubicBezTo>
                    <a:cubicBezTo>
                      <a:pt x="1089" y="1795"/>
                      <a:pt x="1090" y="1800"/>
                      <a:pt x="1089" y="1806"/>
                    </a:cubicBezTo>
                    <a:cubicBezTo>
                      <a:pt x="1088" y="1808"/>
                      <a:pt x="1089" y="1810"/>
                      <a:pt x="1089" y="1813"/>
                    </a:cubicBezTo>
                    <a:cubicBezTo>
                      <a:pt x="1093" y="1823"/>
                      <a:pt x="1092" y="1834"/>
                      <a:pt x="1089" y="1845"/>
                    </a:cubicBezTo>
                    <a:cubicBezTo>
                      <a:pt x="1089" y="1847"/>
                      <a:pt x="1088" y="1848"/>
                      <a:pt x="1089" y="1850"/>
                    </a:cubicBezTo>
                    <a:cubicBezTo>
                      <a:pt x="1093" y="1866"/>
                      <a:pt x="1090" y="1883"/>
                      <a:pt x="1091" y="1899"/>
                    </a:cubicBezTo>
                    <a:cubicBezTo>
                      <a:pt x="1091" y="1903"/>
                      <a:pt x="1090" y="1908"/>
                      <a:pt x="1090" y="1912"/>
                    </a:cubicBezTo>
                    <a:cubicBezTo>
                      <a:pt x="1089" y="1918"/>
                      <a:pt x="1088" y="1923"/>
                      <a:pt x="1086" y="1928"/>
                    </a:cubicBezTo>
                    <a:cubicBezTo>
                      <a:pt x="1085" y="1932"/>
                      <a:pt x="1085" y="1935"/>
                      <a:pt x="1086" y="1938"/>
                    </a:cubicBezTo>
                    <a:cubicBezTo>
                      <a:pt x="1088" y="1943"/>
                      <a:pt x="1088" y="1948"/>
                      <a:pt x="1086" y="1952"/>
                    </a:cubicBezTo>
                    <a:cubicBezTo>
                      <a:pt x="1084" y="1957"/>
                      <a:pt x="1084" y="1962"/>
                      <a:pt x="1086" y="1967"/>
                    </a:cubicBezTo>
                    <a:cubicBezTo>
                      <a:pt x="1089" y="1973"/>
                      <a:pt x="1087" y="1980"/>
                      <a:pt x="1089" y="1986"/>
                    </a:cubicBezTo>
                    <a:cubicBezTo>
                      <a:pt x="1091" y="1989"/>
                      <a:pt x="1089" y="1993"/>
                      <a:pt x="1089" y="1996"/>
                    </a:cubicBezTo>
                    <a:cubicBezTo>
                      <a:pt x="1090" y="1999"/>
                      <a:pt x="1090" y="2002"/>
                      <a:pt x="1091" y="2004"/>
                    </a:cubicBezTo>
                    <a:cubicBezTo>
                      <a:pt x="1091" y="2007"/>
                      <a:pt x="1091" y="2010"/>
                      <a:pt x="1090" y="2012"/>
                    </a:cubicBezTo>
                    <a:cubicBezTo>
                      <a:pt x="1089" y="2016"/>
                      <a:pt x="1088" y="2020"/>
                      <a:pt x="1087" y="2023"/>
                    </a:cubicBezTo>
                    <a:cubicBezTo>
                      <a:pt x="1084" y="2036"/>
                      <a:pt x="1081" y="2048"/>
                      <a:pt x="1079" y="2060"/>
                    </a:cubicBezTo>
                    <a:cubicBezTo>
                      <a:pt x="1078" y="2063"/>
                      <a:pt x="1078" y="2065"/>
                      <a:pt x="1076" y="2066"/>
                    </a:cubicBezTo>
                    <a:cubicBezTo>
                      <a:pt x="1072" y="2069"/>
                      <a:pt x="1072" y="2073"/>
                      <a:pt x="1074" y="2077"/>
                    </a:cubicBezTo>
                    <a:cubicBezTo>
                      <a:pt x="1078" y="2082"/>
                      <a:pt x="1078" y="2089"/>
                      <a:pt x="1082" y="2095"/>
                    </a:cubicBezTo>
                    <a:cubicBezTo>
                      <a:pt x="1085" y="2100"/>
                      <a:pt x="1085" y="2105"/>
                      <a:pt x="1082" y="2110"/>
                    </a:cubicBezTo>
                    <a:cubicBezTo>
                      <a:pt x="1080" y="2113"/>
                      <a:pt x="1080" y="2116"/>
                      <a:pt x="1080" y="2120"/>
                    </a:cubicBezTo>
                    <a:cubicBezTo>
                      <a:pt x="1081" y="2123"/>
                      <a:pt x="1080" y="2127"/>
                      <a:pt x="1080" y="2130"/>
                    </a:cubicBezTo>
                    <a:cubicBezTo>
                      <a:pt x="1080" y="2134"/>
                      <a:pt x="1082" y="2137"/>
                      <a:pt x="1084" y="2141"/>
                    </a:cubicBezTo>
                    <a:cubicBezTo>
                      <a:pt x="1085" y="2142"/>
                      <a:pt x="1087" y="2144"/>
                      <a:pt x="1088" y="2146"/>
                    </a:cubicBezTo>
                    <a:cubicBezTo>
                      <a:pt x="1082" y="2146"/>
                      <a:pt x="1081" y="2146"/>
                      <a:pt x="1080" y="2151"/>
                    </a:cubicBezTo>
                    <a:cubicBezTo>
                      <a:pt x="1080" y="2152"/>
                      <a:pt x="1079" y="2154"/>
                      <a:pt x="1079" y="2155"/>
                    </a:cubicBezTo>
                    <a:cubicBezTo>
                      <a:pt x="1080" y="2161"/>
                      <a:pt x="1081" y="2166"/>
                      <a:pt x="1082" y="2171"/>
                    </a:cubicBezTo>
                    <a:cubicBezTo>
                      <a:pt x="1082" y="2173"/>
                      <a:pt x="1086" y="2174"/>
                      <a:pt x="1087" y="2173"/>
                    </a:cubicBezTo>
                    <a:cubicBezTo>
                      <a:pt x="1089" y="2171"/>
                      <a:pt x="1091" y="2169"/>
                      <a:pt x="1091" y="2166"/>
                    </a:cubicBezTo>
                    <a:cubicBezTo>
                      <a:pt x="1091" y="2162"/>
                      <a:pt x="1091" y="2158"/>
                      <a:pt x="1091" y="2155"/>
                    </a:cubicBezTo>
                    <a:cubicBezTo>
                      <a:pt x="1092" y="2151"/>
                      <a:pt x="1090" y="2149"/>
                      <a:pt x="1088" y="2146"/>
                    </a:cubicBezTo>
                    <a:cubicBezTo>
                      <a:pt x="1091" y="2147"/>
                      <a:pt x="1094" y="2146"/>
                      <a:pt x="1096" y="2144"/>
                    </a:cubicBezTo>
                    <a:cubicBezTo>
                      <a:pt x="1098" y="2143"/>
                      <a:pt x="1098" y="2144"/>
                      <a:pt x="1099" y="2147"/>
                    </a:cubicBezTo>
                    <a:cubicBezTo>
                      <a:pt x="1099" y="2148"/>
                      <a:pt x="1100" y="2150"/>
                      <a:pt x="1100" y="2151"/>
                    </a:cubicBezTo>
                    <a:cubicBezTo>
                      <a:pt x="1100" y="2158"/>
                      <a:pt x="1099" y="2165"/>
                      <a:pt x="1099" y="2172"/>
                    </a:cubicBezTo>
                    <a:cubicBezTo>
                      <a:pt x="1099" y="2179"/>
                      <a:pt x="1098" y="2186"/>
                      <a:pt x="1097" y="2193"/>
                    </a:cubicBezTo>
                    <a:cubicBezTo>
                      <a:pt x="1097" y="2195"/>
                      <a:pt x="1097" y="2197"/>
                      <a:pt x="1098" y="2199"/>
                    </a:cubicBezTo>
                    <a:cubicBezTo>
                      <a:pt x="1102" y="2206"/>
                      <a:pt x="1100" y="2212"/>
                      <a:pt x="1097" y="2218"/>
                    </a:cubicBezTo>
                    <a:cubicBezTo>
                      <a:pt x="1097" y="2219"/>
                      <a:pt x="1096" y="2220"/>
                      <a:pt x="1095" y="2219"/>
                    </a:cubicBezTo>
                    <a:cubicBezTo>
                      <a:pt x="1094" y="2219"/>
                      <a:pt x="1094" y="2219"/>
                      <a:pt x="1094" y="2218"/>
                    </a:cubicBezTo>
                    <a:cubicBezTo>
                      <a:pt x="1093" y="2216"/>
                      <a:pt x="1092" y="2214"/>
                      <a:pt x="1092" y="2212"/>
                    </a:cubicBezTo>
                    <a:cubicBezTo>
                      <a:pt x="1087" y="2212"/>
                      <a:pt x="1083" y="2215"/>
                      <a:pt x="1082" y="2219"/>
                    </a:cubicBezTo>
                    <a:cubicBezTo>
                      <a:pt x="1081" y="2225"/>
                      <a:pt x="1078" y="2229"/>
                      <a:pt x="1075" y="2234"/>
                    </a:cubicBezTo>
                    <a:cubicBezTo>
                      <a:pt x="1075" y="2234"/>
                      <a:pt x="1076" y="2236"/>
                      <a:pt x="1077" y="2237"/>
                    </a:cubicBezTo>
                    <a:cubicBezTo>
                      <a:pt x="1077" y="2237"/>
                      <a:pt x="1079" y="2238"/>
                      <a:pt x="1079" y="2237"/>
                    </a:cubicBezTo>
                    <a:cubicBezTo>
                      <a:pt x="1081" y="2237"/>
                      <a:pt x="1082" y="2235"/>
                      <a:pt x="1083" y="2235"/>
                    </a:cubicBezTo>
                    <a:cubicBezTo>
                      <a:pt x="1086" y="2235"/>
                      <a:pt x="1090" y="2236"/>
                      <a:pt x="1093" y="2237"/>
                    </a:cubicBezTo>
                    <a:cubicBezTo>
                      <a:pt x="1095" y="2237"/>
                      <a:pt x="1096" y="2240"/>
                      <a:pt x="1096" y="2242"/>
                    </a:cubicBezTo>
                    <a:cubicBezTo>
                      <a:pt x="1095" y="2246"/>
                      <a:pt x="1094" y="2250"/>
                      <a:pt x="1094" y="2255"/>
                    </a:cubicBezTo>
                    <a:cubicBezTo>
                      <a:pt x="1095" y="2255"/>
                      <a:pt x="1095" y="2255"/>
                      <a:pt x="1095" y="2255"/>
                    </a:cubicBezTo>
                    <a:cubicBezTo>
                      <a:pt x="1095" y="2255"/>
                      <a:pt x="1095" y="2255"/>
                      <a:pt x="1095" y="2255"/>
                    </a:cubicBezTo>
                    <a:cubicBezTo>
                      <a:pt x="1095" y="2255"/>
                      <a:pt x="1096" y="2255"/>
                      <a:pt x="1096" y="2256"/>
                    </a:cubicBezTo>
                    <a:cubicBezTo>
                      <a:pt x="1096" y="2256"/>
                      <a:pt x="1095" y="2256"/>
                      <a:pt x="1095" y="2255"/>
                    </a:cubicBezTo>
                    <a:cubicBezTo>
                      <a:pt x="1095" y="2255"/>
                      <a:pt x="1095" y="2255"/>
                      <a:pt x="1095" y="2255"/>
                    </a:cubicBezTo>
                    <a:cubicBezTo>
                      <a:pt x="1095" y="2255"/>
                      <a:pt x="1095" y="2255"/>
                      <a:pt x="1094" y="2255"/>
                    </a:cubicBezTo>
                    <a:cubicBezTo>
                      <a:pt x="1091" y="2255"/>
                      <a:pt x="1089" y="2256"/>
                      <a:pt x="1086" y="2258"/>
                    </a:cubicBezTo>
                    <a:cubicBezTo>
                      <a:pt x="1084" y="2260"/>
                      <a:pt x="1083" y="2261"/>
                      <a:pt x="1084" y="2264"/>
                    </a:cubicBezTo>
                    <a:cubicBezTo>
                      <a:pt x="1084" y="2266"/>
                      <a:pt x="1085" y="2268"/>
                      <a:pt x="1085" y="2270"/>
                    </a:cubicBezTo>
                    <a:cubicBezTo>
                      <a:pt x="1086" y="2271"/>
                      <a:pt x="1088" y="2272"/>
                      <a:pt x="1088" y="2274"/>
                    </a:cubicBezTo>
                    <a:cubicBezTo>
                      <a:pt x="1088" y="2276"/>
                      <a:pt x="1087" y="2278"/>
                      <a:pt x="1089" y="2280"/>
                    </a:cubicBezTo>
                    <a:cubicBezTo>
                      <a:pt x="1090" y="2280"/>
                      <a:pt x="1090" y="2281"/>
                      <a:pt x="1091" y="2281"/>
                    </a:cubicBezTo>
                    <a:cubicBezTo>
                      <a:pt x="1091" y="2281"/>
                      <a:pt x="1091" y="2281"/>
                      <a:pt x="1091" y="2281"/>
                    </a:cubicBezTo>
                    <a:cubicBezTo>
                      <a:pt x="1092" y="2281"/>
                      <a:pt x="1092" y="2281"/>
                      <a:pt x="1092" y="2281"/>
                    </a:cubicBezTo>
                    <a:cubicBezTo>
                      <a:pt x="1091" y="2282"/>
                      <a:pt x="1091" y="2282"/>
                      <a:pt x="1091" y="2282"/>
                    </a:cubicBezTo>
                    <a:cubicBezTo>
                      <a:pt x="1091" y="2282"/>
                      <a:pt x="1091" y="2281"/>
                      <a:pt x="1091" y="2281"/>
                    </a:cubicBezTo>
                    <a:cubicBezTo>
                      <a:pt x="1091" y="2283"/>
                      <a:pt x="1091" y="2284"/>
                      <a:pt x="1091" y="2286"/>
                    </a:cubicBezTo>
                    <a:cubicBezTo>
                      <a:pt x="1090" y="2291"/>
                      <a:pt x="1090" y="2291"/>
                      <a:pt x="1094" y="2293"/>
                    </a:cubicBezTo>
                    <a:cubicBezTo>
                      <a:pt x="1097" y="2295"/>
                      <a:pt x="1099" y="2296"/>
                      <a:pt x="1101" y="2298"/>
                    </a:cubicBezTo>
                    <a:cubicBezTo>
                      <a:pt x="1101" y="2298"/>
                      <a:pt x="1101" y="2298"/>
                      <a:pt x="1101" y="2298"/>
                    </a:cubicBezTo>
                    <a:cubicBezTo>
                      <a:pt x="1101" y="2298"/>
                      <a:pt x="1101" y="2298"/>
                      <a:pt x="1102" y="2298"/>
                    </a:cubicBezTo>
                    <a:cubicBezTo>
                      <a:pt x="1104" y="2302"/>
                      <a:pt x="1104" y="2302"/>
                      <a:pt x="1102" y="2304"/>
                    </a:cubicBezTo>
                    <a:cubicBezTo>
                      <a:pt x="1101" y="2304"/>
                      <a:pt x="1101" y="2304"/>
                      <a:pt x="1101" y="2304"/>
                    </a:cubicBezTo>
                    <a:cubicBezTo>
                      <a:pt x="1101" y="2305"/>
                      <a:pt x="1101" y="2305"/>
                      <a:pt x="1101" y="2305"/>
                    </a:cubicBezTo>
                    <a:cubicBezTo>
                      <a:pt x="1102" y="2304"/>
                      <a:pt x="1102" y="2304"/>
                      <a:pt x="1102" y="2304"/>
                    </a:cubicBezTo>
                    <a:cubicBezTo>
                      <a:pt x="1102" y="2310"/>
                      <a:pt x="1104" y="2315"/>
                      <a:pt x="1102" y="2320"/>
                    </a:cubicBezTo>
                    <a:cubicBezTo>
                      <a:pt x="1101" y="2323"/>
                      <a:pt x="1103" y="2324"/>
                      <a:pt x="1106" y="2324"/>
                    </a:cubicBezTo>
                    <a:cubicBezTo>
                      <a:pt x="1108" y="2324"/>
                      <a:pt x="1109" y="2323"/>
                      <a:pt x="1110" y="2320"/>
                    </a:cubicBezTo>
                    <a:cubicBezTo>
                      <a:pt x="1110" y="2316"/>
                      <a:pt x="1110" y="2312"/>
                      <a:pt x="1111" y="2308"/>
                    </a:cubicBezTo>
                    <a:cubicBezTo>
                      <a:pt x="1111" y="2308"/>
                      <a:pt x="1111" y="2308"/>
                      <a:pt x="1111" y="2308"/>
                    </a:cubicBezTo>
                    <a:cubicBezTo>
                      <a:pt x="1111" y="2307"/>
                      <a:pt x="1111" y="2307"/>
                      <a:pt x="1111" y="2307"/>
                    </a:cubicBezTo>
                    <a:cubicBezTo>
                      <a:pt x="1112" y="2308"/>
                      <a:pt x="1112" y="2308"/>
                      <a:pt x="1112" y="2308"/>
                    </a:cubicBezTo>
                    <a:cubicBezTo>
                      <a:pt x="1112" y="2308"/>
                      <a:pt x="1112" y="2308"/>
                      <a:pt x="1111" y="2308"/>
                    </a:cubicBezTo>
                    <a:cubicBezTo>
                      <a:pt x="1113" y="2310"/>
                      <a:pt x="1114" y="2312"/>
                      <a:pt x="1114" y="2314"/>
                    </a:cubicBezTo>
                    <a:cubicBezTo>
                      <a:pt x="1114" y="2316"/>
                      <a:pt x="1115" y="2318"/>
                      <a:pt x="1116" y="2320"/>
                    </a:cubicBezTo>
                    <a:cubicBezTo>
                      <a:pt x="1118" y="2322"/>
                      <a:pt x="1119" y="2323"/>
                      <a:pt x="1117" y="2326"/>
                    </a:cubicBezTo>
                    <a:cubicBezTo>
                      <a:pt x="1116" y="2327"/>
                      <a:pt x="1114" y="2329"/>
                      <a:pt x="1112" y="2329"/>
                    </a:cubicBezTo>
                    <a:cubicBezTo>
                      <a:pt x="1111" y="2329"/>
                      <a:pt x="1110" y="2329"/>
                      <a:pt x="1109" y="2329"/>
                    </a:cubicBezTo>
                    <a:cubicBezTo>
                      <a:pt x="1108" y="2329"/>
                      <a:pt x="1107" y="2330"/>
                      <a:pt x="1106" y="2331"/>
                    </a:cubicBezTo>
                    <a:cubicBezTo>
                      <a:pt x="1106" y="2332"/>
                      <a:pt x="1106" y="2333"/>
                      <a:pt x="1107" y="2333"/>
                    </a:cubicBezTo>
                    <a:cubicBezTo>
                      <a:pt x="1109" y="2334"/>
                      <a:pt x="1111" y="2335"/>
                      <a:pt x="1112" y="2335"/>
                    </a:cubicBezTo>
                    <a:cubicBezTo>
                      <a:pt x="1118" y="2335"/>
                      <a:pt x="1119" y="2339"/>
                      <a:pt x="1121" y="2343"/>
                    </a:cubicBezTo>
                    <a:cubicBezTo>
                      <a:pt x="1120" y="2346"/>
                      <a:pt x="1121" y="2348"/>
                      <a:pt x="1124" y="2350"/>
                    </a:cubicBezTo>
                    <a:cubicBezTo>
                      <a:pt x="1127" y="2352"/>
                      <a:pt x="1131" y="2355"/>
                      <a:pt x="1134" y="2357"/>
                    </a:cubicBezTo>
                    <a:cubicBezTo>
                      <a:pt x="1134" y="2357"/>
                      <a:pt x="1134" y="2357"/>
                      <a:pt x="1135" y="2357"/>
                    </a:cubicBezTo>
                    <a:cubicBezTo>
                      <a:pt x="1135" y="2357"/>
                      <a:pt x="1135" y="2358"/>
                      <a:pt x="1135" y="2358"/>
                    </a:cubicBezTo>
                    <a:cubicBezTo>
                      <a:pt x="1136" y="2358"/>
                      <a:pt x="1137" y="2359"/>
                      <a:pt x="1137" y="2360"/>
                    </a:cubicBezTo>
                    <a:cubicBezTo>
                      <a:pt x="1137" y="2360"/>
                      <a:pt x="1138" y="2360"/>
                      <a:pt x="1138" y="2360"/>
                    </a:cubicBezTo>
                    <a:cubicBezTo>
                      <a:pt x="1138" y="2361"/>
                      <a:pt x="1138" y="2361"/>
                      <a:pt x="1138" y="2361"/>
                    </a:cubicBezTo>
                    <a:cubicBezTo>
                      <a:pt x="1137" y="2361"/>
                      <a:pt x="1137" y="2361"/>
                      <a:pt x="1137" y="2361"/>
                    </a:cubicBezTo>
                    <a:cubicBezTo>
                      <a:pt x="1137" y="2360"/>
                      <a:pt x="1137" y="2360"/>
                      <a:pt x="1137" y="2360"/>
                    </a:cubicBezTo>
                    <a:cubicBezTo>
                      <a:pt x="1136" y="2360"/>
                      <a:pt x="1135" y="2359"/>
                      <a:pt x="1135" y="2358"/>
                    </a:cubicBezTo>
                    <a:cubicBezTo>
                      <a:pt x="1135" y="2358"/>
                      <a:pt x="1135" y="2358"/>
                      <a:pt x="1134" y="2357"/>
                    </a:cubicBezTo>
                    <a:cubicBezTo>
                      <a:pt x="1134" y="2357"/>
                      <a:pt x="1134" y="2357"/>
                      <a:pt x="1134" y="2357"/>
                    </a:cubicBezTo>
                    <a:cubicBezTo>
                      <a:pt x="1129" y="2358"/>
                      <a:pt x="1125" y="2357"/>
                      <a:pt x="1121" y="2354"/>
                    </a:cubicBezTo>
                    <a:cubicBezTo>
                      <a:pt x="1120" y="2354"/>
                      <a:pt x="1119" y="2354"/>
                      <a:pt x="1118" y="2354"/>
                    </a:cubicBezTo>
                    <a:cubicBezTo>
                      <a:pt x="1117" y="2354"/>
                      <a:pt x="1116" y="2354"/>
                      <a:pt x="1116" y="2355"/>
                    </a:cubicBezTo>
                    <a:cubicBezTo>
                      <a:pt x="1117" y="2356"/>
                      <a:pt x="1117" y="2357"/>
                      <a:pt x="1117" y="2357"/>
                    </a:cubicBezTo>
                    <a:cubicBezTo>
                      <a:pt x="1124" y="2362"/>
                      <a:pt x="1131" y="2366"/>
                      <a:pt x="1136" y="2373"/>
                    </a:cubicBezTo>
                    <a:cubicBezTo>
                      <a:pt x="1138" y="2375"/>
                      <a:pt x="1142" y="2376"/>
                      <a:pt x="1145" y="2377"/>
                    </a:cubicBezTo>
                    <a:cubicBezTo>
                      <a:pt x="1147" y="2378"/>
                      <a:pt x="1149" y="2377"/>
                      <a:pt x="1151" y="2377"/>
                    </a:cubicBezTo>
                    <a:cubicBezTo>
                      <a:pt x="1152" y="2376"/>
                      <a:pt x="1152" y="2375"/>
                      <a:pt x="1153" y="2373"/>
                    </a:cubicBezTo>
                    <a:cubicBezTo>
                      <a:pt x="1153" y="2373"/>
                      <a:pt x="1153" y="2373"/>
                      <a:pt x="1154" y="2373"/>
                    </a:cubicBezTo>
                    <a:cubicBezTo>
                      <a:pt x="1155" y="2373"/>
                      <a:pt x="1155" y="2373"/>
                      <a:pt x="1155" y="2375"/>
                    </a:cubicBezTo>
                    <a:cubicBezTo>
                      <a:pt x="1154" y="2375"/>
                      <a:pt x="1155" y="2376"/>
                      <a:pt x="1155" y="2377"/>
                    </a:cubicBezTo>
                    <a:cubicBezTo>
                      <a:pt x="1155" y="2378"/>
                      <a:pt x="1156" y="2378"/>
                      <a:pt x="1157" y="2378"/>
                    </a:cubicBezTo>
                    <a:cubicBezTo>
                      <a:pt x="1161" y="2379"/>
                      <a:pt x="1163" y="2380"/>
                      <a:pt x="1162" y="2385"/>
                    </a:cubicBezTo>
                    <a:cubicBezTo>
                      <a:pt x="1162" y="2386"/>
                      <a:pt x="1163" y="2387"/>
                      <a:pt x="1164" y="2387"/>
                    </a:cubicBezTo>
                    <a:cubicBezTo>
                      <a:pt x="1168" y="2388"/>
                      <a:pt x="1170" y="2391"/>
                      <a:pt x="1172" y="2394"/>
                    </a:cubicBezTo>
                    <a:cubicBezTo>
                      <a:pt x="1173" y="2396"/>
                      <a:pt x="1175" y="2397"/>
                      <a:pt x="1177" y="2397"/>
                    </a:cubicBezTo>
                    <a:cubicBezTo>
                      <a:pt x="1179" y="2395"/>
                      <a:pt x="1181" y="2392"/>
                      <a:pt x="1183" y="2390"/>
                    </a:cubicBezTo>
                    <a:cubicBezTo>
                      <a:pt x="1185" y="2390"/>
                      <a:pt x="1186" y="2390"/>
                      <a:pt x="1186" y="2391"/>
                    </a:cubicBezTo>
                    <a:cubicBezTo>
                      <a:pt x="1187" y="2392"/>
                      <a:pt x="1187" y="2393"/>
                      <a:pt x="1187" y="2394"/>
                    </a:cubicBezTo>
                    <a:cubicBezTo>
                      <a:pt x="1186" y="2396"/>
                      <a:pt x="1186" y="2399"/>
                      <a:pt x="1188" y="2400"/>
                    </a:cubicBezTo>
                    <a:cubicBezTo>
                      <a:pt x="1190" y="2401"/>
                      <a:pt x="1192" y="2402"/>
                      <a:pt x="1194" y="2402"/>
                    </a:cubicBezTo>
                    <a:cubicBezTo>
                      <a:pt x="1195" y="2403"/>
                      <a:pt x="1197" y="2402"/>
                      <a:pt x="1199" y="2402"/>
                    </a:cubicBezTo>
                    <a:cubicBezTo>
                      <a:pt x="1201" y="2402"/>
                      <a:pt x="1203" y="2402"/>
                      <a:pt x="1205" y="2402"/>
                    </a:cubicBezTo>
                    <a:cubicBezTo>
                      <a:pt x="1208" y="2403"/>
                      <a:pt x="1209" y="2402"/>
                      <a:pt x="1207" y="2398"/>
                    </a:cubicBezTo>
                    <a:cubicBezTo>
                      <a:pt x="1207" y="2398"/>
                      <a:pt x="1207" y="2398"/>
                      <a:pt x="1207" y="2398"/>
                    </a:cubicBezTo>
                    <a:cubicBezTo>
                      <a:pt x="1207" y="2397"/>
                      <a:pt x="1207" y="2397"/>
                      <a:pt x="1207" y="2397"/>
                    </a:cubicBezTo>
                    <a:cubicBezTo>
                      <a:pt x="1207" y="2397"/>
                      <a:pt x="1206" y="2397"/>
                      <a:pt x="1206" y="2396"/>
                    </a:cubicBezTo>
                    <a:cubicBezTo>
                      <a:pt x="1207" y="2396"/>
                      <a:pt x="1207" y="2396"/>
                      <a:pt x="1207" y="2397"/>
                    </a:cubicBezTo>
                    <a:cubicBezTo>
                      <a:pt x="1207" y="2397"/>
                      <a:pt x="1207" y="2397"/>
                      <a:pt x="1207" y="2397"/>
                    </a:cubicBezTo>
                    <a:cubicBezTo>
                      <a:pt x="1207" y="2397"/>
                      <a:pt x="1207" y="2397"/>
                      <a:pt x="1207" y="2398"/>
                    </a:cubicBezTo>
                    <a:cubicBezTo>
                      <a:pt x="1210" y="2397"/>
                      <a:pt x="1213" y="2396"/>
                      <a:pt x="1216" y="2395"/>
                    </a:cubicBezTo>
                    <a:cubicBezTo>
                      <a:pt x="1219" y="2394"/>
                      <a:pt x="1220" y="2393"/>
                      <a:pt x="1220" y="2390"/>
                    </a:cubicBezTo>
                    <a:cubicBezTo>
                      <a:pt x="1220" y="2389"/>
                      <a:pt x="1222" y="2389"/>
                      <a:pt x="1223" y="2389"/>
                    </a:cubicBezTo>
                    <a:cubicBezTo>
                      <a:pt x="1225" y="2389"/>
                      <a:pt x="1228" y="2390"/>
                      <a:pt x="1229" y="2390"/>
                    </a:cubicBezTo>
                    <a:cubicBezTo>
                      <a:pt x="1233" y="2388"/>
                      <a:pt x="1236" y="2385"/>
                      <a:pt x="1240" y="2382"/>
                    </a:cubicBezTo>
                    <a:cubicBezTo>
                      <a:pt x="1240" y="2382"/>
                      <a:pt x="1240" y="2381"/>
                      <a:pt x="1239" y="2381"/>
                    </a:cubicBezTo>
                    <a:cubicBezTo>
                      <a:pt x="1238" y="2379"/>
                      <a:pt x="1235" y="2380"/>
                      <a:pt x="1233" y="2379"/>
                    </a:cubicBezTo>
                    <a:cubicBezTo>
                      <a:pt x="1226" y="2376"/>
                      <a:pt x="1219" y="2373"/>
                      <a:pt x="1212" y="2370"/>
                    </a:cubicBezTo>
                    <a:cubicBezTo>
                      <a:pt x="1211" y="2369"/>
                      <a:pt x="1210" y="2369"/>
                      <a:pt x="1210" y="2368"/>
                    </a:cubicBezTo>
                    <a:cubicBezTo>
                      <a:pt x="1207" y="2364"/>
                      <a:pt x="1202" y="2362"/>
                      <a:pt x="1199" y="2358"/>
                    </a:cubicBezTo>
                    <a:cubicBezTo>
                      <a:pt x="1197" y="2356"/>
                      <a:pt x="1197" y="2354"/>
                      <a:pt x="1196" y="2351"/>
                    </a:cubicBezTo>
                    <a:cubicBezTo>
                      <a:pt x="1195" y="2344"/>
                      <a:pt x="1191" y="2341"/>
                      <a:pt x="1184" y="2340"/>
                    </a:cubicBezTo>
                    <a:cubicBezTo>
                      <a:pt x="1182" y="2340"/>
                      <a:pt x="1180" y="2340"/>
                      <a:pt x="1178" y="2340"/>
                    </a:cubicBezTo>
                    <a:cubicBezTo>
                      <a:pt x="1178" y="2341"/>
                      <a:pt x="1178" y="2341"/>
                      <a:pt x="1178" y="2341"/>
                    </a:cubicBezTo>
                    <a:cubicBezTo>
                      <a:pt x="1178" y="2341"/>
                      <a:pt x="1177" y="2341"/>
                      <a:pt x="1177" y="2341"/>
                    </a:cubicBezTo>
                    <a:cubicBezTo>
                      <a:pt x="1177" y="2343"/>
                      <a:pt x="1177" y="2345"/>
                      <a:pt x="1176" y="2345"/>
                    </a:cubicBezTo>
                    <a:cubicBezTo>
                      <a:pt x="1170" y="2348"/>
                      <a:pt x="1171" y="2353"/>
                      <a:pt x="1170" y="2357"/>
                    </a:cubicBezTo>
                    <a:cubicBezTo>
                      <a:pt x="1170" y="2358"/>
                      <a:pt x="1170" y="2358"/>
                      <a:pt x="1170" y="2359"/>
                    </a:cubicBezTo>
                    <a:cubicBezTo>
                      <a:pt x="1170" y="2359"/>
                      <a:pt x="1169" y="2360"/>
                      <a:pt x="1169" y="2360"/>
                    </a:cubicBezTo>
                    <a:cubicBezTo>
                      <a:pt x="1168" y="2360"/>
                      <a:pt x="1168" y="2359"/>
                      <a:pt x="1168" y="2359"/>
                    </a:cubicBezTo>
                    <a:cubicBezTo>
                      <a:pt x="1168" y="2356"/>
                      <a:pt x="1167" y="2354"/>
                      <a:pt x="1168" y="2352"/>
                    </a:cubicBezTo>
                    <a:cubicBezTo>
                      <a:pt x="1169" y="2346"/>
                      <a:pt x="1172" y="2343"/>
                      <a:pt x="1177" y="2341"/>
                    </a:cubicBezTo>
                    <a:cubicBezTo>
                      <a:pt x="1177" y="2341"/>
                      <a:pt x="1177" y="2341"/>
                      <a:pt x="1177" y="2340"/>
                    </a:cubicBezTo>
                    <a:cubicBezTo>
                      <a:pt x="1178" y="2340"/>
                      <a:pt x="1178" y="2340"/>
                      <a:pt x="1178" y="2340"/>
                    </a:cubicBezTo>
                    <a:cubicBezTo>
                      <a:pt x="1179" y="2338"/>
                      <a:pt x="1181" y="2335"/>
                      <a:pt x="1185" y="2336"/>
                    </a:cubicBezTo>
                    <a:cubicBezTo>
                      <a:pt x="1185" y="2336"/>
                      <a:pt x="1186" y="2336"/>
                      <a:pt x="1187" y="2336"/>
                    </a:cubicBezTo>
                    <a:cubicBezTo>
                      <a:pt x="1188" y="2336"/>
                      <a:pt x="1189" y="2336"/>
                      <a:pt x="1189" y="2335"/>
                    </a:cubicBezTo>
                    <a:cubicBezTo>
                      <a:pt x="1190" y="2334"/>
                      <a:pt x="1190" y="2333"/>
                      <a:pt x="1189" y="2332"/>
                    </a:cubicBezTo>
                    <a:cubicBezTo>
                      <a:pt x="1187" y="2328"/>
                      <a:pt x="1184" y="2325"/>
                      <a:pt x="1182" y="2321"/>
                    </a:cubicBezTo>
                    <a:cubicBezTo>
                      <a:pt x="1180" y="2318"/>
                      <a:pt x="1179" y="2313"/>
                      <a:pt x="1178" y="2309"/>
                    </a:cubicBezTo>
                    <a:cubicBezTo>
                      <a:pt x="1177" y="2304"/>
                      <a:pt x="1177" y="2300"/>
                      <a:pt x="1181" y="2297"/>
                    </a:cubicBezTo>
                    <a:cubicBezTo>
                      <a:pt x="1182" y="2295"/>
                      <a:pt x="1183" y="2293"/>
                      <a:pt x="1185" y="2292"/>
                    </a:cubicBezTo>
                    <a:cubicBezTo>
                      <a:pt x="1189" y="2289"/>
                      <a:pt x="1191" y="2285"/>
                      <a:pt x="1191" y="2279"/>
                    </a:cubicBezTo>
                    <a:cubicBezTo>
                      <a:pt x="1190" y="2275"/>
                      <a:pt x="1192" y="2271"/>
                      <a:pt x="1195" y="2267"/>
                    </a:cubicBezTo>
                    <a:cubicBezTo>
                      <a:pt x="1199" y="2264"/>
                      <a:pt x="1202" y="2260"/>
                      <a:pt x="1205" y="2256"/>
                    </a:cubicBezTo>
                    <a:cubicBezTo>
                      <a:pt x="1207" y="2254"/>
                      <a:pt x="1207" y="2251"/>
                      <a:pt x="1207" y="2248"/>
                    </a:cubicBezTo>
                    <a:cubicBezTo>
                      <a:pt x="1207" y="2247"/>
                      <a:pt x="1207" y="2245"/>
                      <a:pt x="1206" y="2243"/>
                    </a:cubicBezTo>
                    <a:cubicBezTo>
                      <a:pt x="1205" y="2239"/>
                      <a:pt x="1204" y="2235"/>
                      <a:pt x="1198" y="2235"/>
                    </a:cubicBezTo>
                    <a:cubicBezTo>
                      <a:pt x="1195" y="2235"/>
                      <a:pt x="1193" y="2234"/>
                      <a:pt x="1190" y="2232"/>
                    </a:cubicBezTo>
                    <a:cubicBezTo>
                      <a:pt x="1188" y="2230"/>
                      <a:pt x="1185" y="2228"/>
                      <a:pt x="1183" y="2226"/>
                    </a:cubicBezTo>
                    <a:cubicBezTo>
                      <a:pt x="1178" y="2221"/>
                      <a:pt x="1177" y="2215"/>
                      <a:pt x="1181" y="2210"/>
                    </a:cubicBezTo>
                    <a:cubicBezTo>
                      <a:pt x="1183" y="2207"/>
                      <a:pt x="1185" y="2205"/>
                      <a:pt x="1187" y="2204"/>
                    </a:cubicBezTo>
                    <a:cubicBezTo>
                      <a:pt x="1190" y="2202"/>
                      <a:pt x="1194" y="2201"/>
                      <a:pt x="1198" y="2199"/>
                    </a:cubicBezTo>
                    <a:cubicBezTo>
                      <a:pt x="1198" y="2199"/>
                      <a:pt x="1200" y="2198"/>
                      <a:pt x="1200" y="2197"/>
                    </a:cubicBezTo>
                    <a:cubicBezTo>
                      <a:pt x="1200" y="2192"/>
                      <a:pt x="1204" y="2188"/>
                      <a:pt x="1202" y="2183"/>
                    </a:cubicBezTo>
                    <a:cubicBezTo>
                      <a:pt x="1201" y="2181"/>
                      <a:pt x="1201" y="2180"/>
                      <a:pt x="1201" y="2178"/>
                    </a:cubicBezTo>
                    <a:cubicBezTo>
                      <a:pt x="1201" y="2174"/>
                      <a:pt x="1202" y="2170"/>
                      <a:pt x="1205" y="2166"/>
                    </a:cubicBezTo>
                    <a:cubicBezTo>
                      <a:pt x="1207" y="2164"/>
                      <a:pt x="1209" y="2162"/>
                      <a:pt x="1211" y="2159"/>
                    </a:cubicBezTo>
                    <a:cubicBezTo>
                      <a:pt x="1211" y="2159"/>
                      <a:pt x="1211" y="2159"/>
                      <a:pt x="1211" y="2159"/>
                    </a:cubicBezTo>
                    <a:cubicBezTo>
                      <a:pt x="1211" y="2159"/>
                      <a:pt x="1210" y="2159"/>
                      <a:pt x="1210" y="2158"/>
                    </a:cubicBezTo>
                    <a:cubicBezTo>
                      <a:pt x="1209" y="2158"/>
                      <a:pt x="1208" y="2158"/>
                      <a:pt x="1206" y="2158"/>
                    </a:cubicBezTo>
                    <a:cubicBezTo>
                      <a:pt x="1205" y="2157"/>
                      <a:pt x="1206" y="2156"/>
                      <a:pt x="1207" y="2156"/>
                    </a:cubicBezTo>
                    <a:cubicBezTo>
                      <a:pt x="1207" y="2155"/>
                      <a:pt x="1208" y="2155"/>
                      <a:pt x="1208" y="2155"/>
                    </a:cubicBezTo>
                    <a:cubicBezTo>
                      <a:pt x="1209" y="2156"/>
                      <a:pt x="1210" y="2157"/>
                      <a:pt x="1210" y="2158"/>
                    </a:cubicBezTo>
                    <a:cubicBezTo>
                      <a:pt x="1211" y="2158"/>
                      <a:pt x="1211" y="2159"/>
                      <a:pt x="1211" y="2159"/>
                    </a:cubicBezTo>
                    <a:cubicBezTo>
                      <a:pt x="1211" y="2159"/>
                      <a:pt x="1211" y="2159"/>
                      <a:pt x="1211" y="2159"/>
                    </a:cubicBezTo>
                    <a:cubicBezTo>
                      <a:pt x="1212" y="2159"/>
                      <a:pt x="1213" y="2160"/>
                      <a:pt x="1214" y="2160"/>
                    </a:cubicBezTo>
                    <a:cubicBezTo>
                      <a:pt x="1218" y="2159"/>
                      <a:pt x="1220" y="2157"/>
                      <a:pt x="1220" y="2153"/>
                    </a:cubicBezTo>
                    <a:cubicBezTo>
                      <a:pt x="1219" y="2151"/>
                      <a:pt x="1218" y="2148"/>
                      <a:pt x="1218" y="2145"/>
                    </a:cubicBezTo>
                    <a:cubicBezTo>
                      <a:pt x="1217" y="2144"/>
                      <a:pt x="1215" y="2143"/>
                      <a:pt x="1213" y="2144"/>
                    </a:cubicBezTo>
                    <a:cubicBezTo>
                      <a:pt x="1212" y="2144"/>
                      <a:pt x="1212" y="2145"/>
                      <a:pt x="1211" y="2145"/>
                    </a:cubicBezTo>
                    <a:cubicBezTo>
                      <a:pt x="1205" y="2148"/>
                      <a:pt x="1200" y="2145"/>
                      <a:pt x="1199" y="2140"/>
                    </a:cubicBezTo>
                    <a:cubicBezTo>
                      <a:pt x="1198" y="2137"/>
                      <a:pt x="1198" y="2134"/>
                      <a:pt x="1197" y="2130"/>
                    </a:cubicBezTo>
                    <a:cubicBezTo>
                      <a:pt x="1197" y="2129"/>
                      <a:pt x="1196" y="2128"/>
                      <a:pt x="1196" y="2127"/>
                    </a:cubicBezTo>
                    <a:cubicBezTo>
                      <a:pt x="1195" y="2125"/>
                      <a:pt x="1198" y="2123"/>
                      <a:pt x="1200" y="2124"/>
                    </a:cubicBezTo>
                    <a:cubicBezTo>
                      <a:pt x="1204" y="2125"/>
                      <a:pt x="1207" y="2126"/>
                      <a:pt x="1210" y="2128"/>
                    </a:cubicBezTo>
                    <a:cubicBezTo>
                      <a:pt x="1214" y="2130"/>
                      <a:pt x="1218" y="2130"/>
                      <a:pt x="1222" y="2130"/>
                    </a:cubicBezTo>
                    <a:cubicBezTo>
                      <a:pt x="1227" y="2129"/>
                      <a:pt x="1232" y="2124"/>
                      <a:pt x="1232" y="2120"/>
                    </a:cubicBezTo>
                    <a:cubicBezTo>
                      <a:pt x="1232" y="2116"/>
                      <a:pt x="1231" y="2113"/>
                      <a:pt x="1231" y="2110"/>
                    </a:cubicBezTo>
                    <a:cubicBezTo>
                      <a:pt x="1231" y="2106"/>
                      <a:pt x="1232" y="2102"/>
                      <a:pt x="1232" y="2099"/>
                    </a:cubicBezTo>
                    <a:cubicBezTo>
                      <a:pt x="1232" y="2098"/>
                      <a:pt x="1232" y="2098"/>
                      <a:pt x="1232" y="2097"/>
                    </a:cubicBezTo>
                    <a:cubicBezTo>
                      <a:pt x="1232" y="2096"/>
                      <a:pt x="1231" y="2095"/>
                      <a:pt x="1231" y="2094"/>
                    </a:cubicBezTo>
                    <a:cubicBezTo>
                      <a:pt x="1230" y="2090"/>
                      <a:pt x="1232" y="2088"/>
                      <a:pt x="1235" y="2089"/>
                    </a:cubicBezTo>
                    <a:cubicBezTo>
                      <a:pt x="1247" y="2092"/>
                      <a:pt x="1259" y="2091"/>
                      <a:pt x="1271" y="2086"/>
                    </a:cubicBezTo>
                    <a:cubicBezTo>
                      <a:pt x="1274" y="2085"/>
                      <a:pt x="1277" y="2084"/>
                      <a:pt x="1280" y="2082"/>
                    </a:cubicBezTo>
                    <a:cubicBezTo>
                      <a:pt x="1285" y="2080"/>
                      <a:pt x="1290" y="2077"/>
                      <a:pt x="1291" y="2071"/>
                    </a:cubicBezTo>
                    <a:cubicBezTo>
                      <a:pt x="1292" y="2067"/>
                      <a:pt x="1294" y="2064"/>
                      <a:pt x="1295" y="2060"/>
                    </a:cubicBezTo>
                    <a:cubicBezTo>
                      <a:pt x="1296" y="2058"/>
                      <a:pt x="1297" y="2056"/>
                      <a:pt x="1297" y="2054"/>
                    </a:cubicBezTo>
                    <a:cubicBezTo>
                      <a:pt x="1298" y="2052"/>
                      <a:pt x="1296" y="2048"/>
                      <a:pt x="1294" y="2047"/>
                    </a:cubicBezTo>
                    <a:cubicBezTo>
                      <a:pt x="1293" y="2046"/>
                      <a:pt x="1291" y="2046"/>
                      <a:pt x="1290" y="2045"/>
                    </a:cubicBezTo>
                    <a:cubicBezTo>
                      <a:pt x="1288" y="2044"/>
                      <a:pt x="1288" y="2042"/>
                      <a:pt x="1288" y="2041"/>
                    </a:cubicBezTo>
                    <a:cubicBezTo>
                      <a:pt x="1288" y="2039"/>
                      <a:pt x="1288" y="2037"/>
                      <a:pt x="1289" y="2036"/>
                    </a:cubicBezTo>
                    <a:cubicBezTo>
                      <a:pt x="1290" y="2031"/>
                      <a:pt x="1288" y="2029"/>
                      <a:pt x="1285" y="2026"/>
                    </a:cubicBezTo>
                    <a:cubicBezTo>
                      <a:pt x="1282" y="2023"/>
                      <a:pt x="1277" y="2021"/>
                      <a:pt x="1274" y="2017"/>
                    </a:cubicBezTo>
                    <a:cubicBezTo>
                      <a:pt x="1274" y="2017"/>
                      <a:pt x="1273" y="2017"/>
                      <a:pt x="1273" y="2017"/>
                    </a:cubicBezTo>
                    <a:cubicBezTo>
                      <a:pt x="1273" y="2017"/>
                      <a:pt x="1273" y="2017"/>
                      <a:pt x="1273" y="2016"/>
                    </a:cubicBezTo>
                    <a:cubicBezTo>
                      <a:pt x="1273" y="2016"/>
                      <a:pt x="1273" y="2016"/>
                      <a:pt x="1272" y="2016"/>
                    </a:cubicBezTo>
                    <a:cubicBezTo>
                      <a:pt x="1273" y="2016"/>
                      <a:pt x="1273" y="2016"/>
                      <a:pt x="1273" y="2016"/>
                    </a:cubicBezTo>
                    <a:cubicBezTo>
                      <a:pt x="1273" y="2016"/>
                      <a:pt x="1273" y="2016"/>
                      <a:pt x="1273" y="2016"/>
                    </a:cubicBezTo>
                    <a:cubicBezTo>
                      <a:pt x="1273" y="2016"/>
                      <a:pt x="1273" y="2017"/>
                      <a:pt x="1274" y="2017"/>
                    </a:cubicBezTo>
                    <a:cubicBezTo>
                      <a:pt x="1274" y="2017"/>
                      <a:pt x="1274" y="2017"/>
                      <a:pt x="1274" y="2017"/>
                    </a:cubicBezTo>
                    <a:cubicBezTo>
                      <a:pt x="1282" y="2018"/>
                      <a:pt x="1290" y="2018"/>
                      <a:pt x="1297" y="2022"/>
                    </a:cubicBezTo>
                    <a:cubicBezTo>
                      <a:pt x="1298" y="2023"/>
                      <a:pt x="1300" y="2023"/>
                      <a:pt x="1302" y="2023"/>
                    </a:cubicBezTo>
                    <a:cubicBezTo>
                      <a:pt x="1305" y="2024"/>
                      <a:pt x="1308" y="2024"/>
                      <a:pt x="1312" y="2024"/>
                    </a:cubicBezTo>
                    <a:cubicBezTo>
                      <a:pt x="1320" y="2024"/>
                      <a:pt x="1327" y="2021"/>
                      <a:pt x="1331" y="2013"/>
                    </a:cubicBezTo>
                    <a:cubicBezTo>
                      <a:pt x="1333" y="2010"/>
                      <a:pt x="1334" y="2005"/>
                      <a:pt x="1338" y="2002"/>
                    </a:cubicBezTo>
                    <a:cubicBezTo>
                      <a:pt x="1342" y="1999"/>
                      <a:pt x="1344" y="1995"/>
                      <a:pt x="1345" y="1990"/>
                    </a:cubicBezTo>
                    <a:cubicBezTo>
                      <a:pt x="1347" y="1984"/>
                      <a:pt x="1348" y="1979"/>
                      <a:pt x="1349" y="1974"/>
                    </a:cubicBezTo>
                    <a:cubicBezTo>
                      <a:pt x="1350" y="1974"/>
                      <a:pt x="1350" y="1974"/>
                      <a:pt x="1350" y="1974"/>
                    </a:cubicBezTo>
                    <a:cubicBezTo>
                      <a:pt x="1350" y="1974"/>
                      <a:pt x="1350" y="1974"/>
                      <a:pt x="1350" y="1974"/>
                    </a:cubicBezTo>
                    <a:cubicBezTo>
                      <a:pt x="1350" y="1974"/>
                      <a:pt x="1350" y="1974"/>
                      <a:pt x="1349" y="1974"/>
                    </a:cubicBezTo>
                    <a:cubicBezTo>
                      <a:pt x="1348" y="1969"/>
                      <a:pt x="1349" y="1967"/>
                      <a:pt x="1352" y="1965"/>
                    </a:cubicBezTo>
                    <a:cubicBezTo>
                      <a:pt x="1353" y="1964"/>
                      <a:pt x="1355" y="1964"/>
                      <a:pt x="1356" y="1964"/>
                    </a:cubicBezTo>
                    <a:cubicBezTo>
                      <a:pt x="1357" y="1960"/>
                      <a:pt x="1358" y="1956"/>
                      <a:pt x="1361" y="1952"/>
                    </a:cubicBezTo>
                    <a:cubicBezTo>
                      <a:pt x="1361" y="1951"/>
                      <a:pt x="1362" y="1950"/>
                      <a:pt x="1363" y="1951"/>
                    </a:cubicBezTo>
                    <a:cubicBezTo>
                      <a:pt x="1364" y="1951"/>
                      <a:pt x="1365" y="1952"/>
                      <a:pt x="1365" y="1953"/>
                    </a:cubicBezTo>
                    <a:cubicBezTo>
                      <a:pt x="1366" y="1954"/>
                      <a:pt x="1366" y="1956"/>
                      <a:pt x="1366" y="1957"/>
                    </a:cubicBezTo>
                    <a:cubicBezTo>
                      <a:pt x="1369" y="1957"/>
                      <a:pt x="1371" y="1954"/>
                      <a:pt x="1372" y="1952"/>
                    </a:cubicBezTo>
                    <a:cubicBezTo>
                      <a:pt x="1376" y="1941"/>
                      <a:pt x="1381" y="1931"/>
                      <a:pt x="1388" y="1921"/>
                    </a:cubicBezTo>
                    <a:cubicBezTo>
                      <a:pt x="1392" y="1915"/>
                      <a:pt x="1395" y="1907"/>
                      <a:pt x="1391" y="1900"/>
                    </a:cubicBezTo>
                    <a:cubicBezTo>
                      <a:pt x="1390" y="1899"/>
                      <a:pt x="1390" y="1897"/>
                      <a:pt x="1390" y="1896"/>
                    </a:cubicBezTo>
                    <a:cubicBezTo>
                      <a:pt x="1388" y="1887"/>
                      <a:pt x="1390" y="1878"/>
                      <a:pt x="1398" y="1871"/>
                    </a:cubicBezTo>
                    <a:cubicBezTo>
                      <a:pt x="1402" y="1868"/>
                      <a:pt x="1405" y="1865"/>
                      <a:pt x="1408" y="1862"/>
                    </a:cubicBezTo>
                    <a:cubicBezTo>
                      <a:pt x="1413" y="1857"/>
                      <a:pt x="1419" y="1853"/>
                      <a:pt x="1426" y="1851"/>
                    </a:cubicBezTo>
                    <a:cubicBezTo>
                      <a:pt x="1430" y="1850"/>
                      <a:pt x="1433" y="1848"/>
                      <a:pt x="1436" y="1845"/>
                    </a:cubicBezTo>
                    <a:cubicBezTo>
                      <a:pt x="1438" y="1843"/>
                      <a:pt x="1441" y="1842"/>
                      <a:pt x="1442" y="1838"/>
                    </a:cubicBezTo>
                    <a:cubicBezTo>
                      <a:pt x="1442" y="1837"/>
                      <a:pt x="1444" y="1836"/>
                      <a:pt x="1444" y="1837"/>
                    </a:cubicBezTo>
                    <a:cubicBezTo>
                      <a:pt x="1448" y="1837"/>
                      <a:pt x="1451" y="1837"/>
                      <a:pt x="1454" y="1836"/>
                    </a:cubicBezTo>
                    <a:cubicBezTo>
                      <a:pt x="1457" y="1836"/>
                      <a:pt x="1461" y="1837"/>
                      <a:pt x="1464" y="1836"/>
                    </a:cubicBezTo>
                    <a:cubicBezTo>
                      <a:pt x="1470" y="1836"/>
                      <a:pt x="1476" y="1835"/>
                      <a:pt x="1480" y="1830"/>
                    </a:cubicBezTo>
                    <a:cubicBezTo>
                      <a:pt x="1482" y="1827"/>
                      <a:pt x="1485" y="1826"/>
                      <a:pt x="1488" y="1824"/>
                    </a:cubicBezTo>
                    <a:cubicBezTo>
                      <a:pt x="1490" y="1823"/>
                      <a:pt x="1491" y="1821"/>
                      <a:pt x="1490" y="1819"/>
                    </a:cubicBezTo>
                    <a:cubicBezTo>
                      <a:pt x="1490" y="1816"/>
                      <a:pt x="1490" y="1813"/>
                      <a:pt x="1491" y="1811"/>
                    </a:cubicBezTo>
                    <a:cubicBezTo>
                      <a:pt x="1495" y="1805"/>
                      <a:pt x="1497" y="1799"/>
                      <a:pt x="1501" y="1793"/>
                    </a:cubicBezTo>
                    <a:cubicBezTo>
                      <a:pt x="1504" y="1789"/>
                      <a:pt x="1505" y="1785"/>
                      <a:pt x="1505" y="1779"/>
                    </a:cubicBezTo>
                    <a:cubicBezTo>
                      <a:pt x="1504" y="1776"/>
                      <a:pt x="1504" y="1771"/>
                      <a:pt x="1506" y="1768"/>
                    </a:cubicBezTo>
                    <a:cubicBezTo>
                      <a:pt x="1511" y="1762"/>
                      <a:pt x="1512" y="1755"/>
                      <a:pt x="1512" y="1748"/>
                    </a:cubicBezTo>
                    <a:cubicBezTo>
                      <a:pt x="1512" y="1739"/>
                      <a:pt x="1512" y="1730"/>
                      <a:pt x="1512" y="1721"/>
                    </a:cubicBezTo>
                    <a:cubicBezTo>
                      <a:pt x="1512" y="1715"/>
                      <a:pt x="1512" y="1709"/>
                      <a:pt x="1512" y="1703"/>
                    </a:cubicBezTo>
                    <a:cubicBezTo>
                      <a:pt x="1512" y="1700"/>
                      <a:pt x="1513" y="1698"/>
                      <a:pt x="1515" y="1696"/>
                    </a:cubicBezTo>
                    <a:cubicBezTo>
                      <a:pt x="1523" y="1693"/>
                      <a:pt x="1527" y="1687"/>
                      <a:pt x="1530" y="1679"/>
                    </a:cubicBezTo>
                    <a:cubicBezTo>
                      <a:pt x="1530" y="1678"/>
                      <a:pt x="1531" y="1676"/>
                      <a:pt x="1532" y="1675"/>
                    </a:cubicBezTo>
                    <a:cubicBezTo>
                      <a:pt x="1534" y="1670"/>
                      <a:pt x="1537" y="1666"/>
                      <a:pt x="1541" y="1663"/>
                    </a:cubicBezTo>
                    <a:cubicBezTo>
                      <a:pt x="1545" y="1659"/>
                      <a:pt x="1550" y="1655"/>
                      <a:pt x="1554" y="1650"/>
                    </a:cubicBezTo>
                    <a:cubicBezTo>
                      <a:pt x="1558" y="1646"/>
                      <a:pt x="1561" y="1641"/>
                      <a:pt x="1563" y="1635"/>
                    </a:cubicBezTo>
                    <a:cubicBezTo>
                      <a:pt x="1565" y="1629"/>
                      <a:pt x="1567" y="1617"/>
                      <a:pt x="1566" y="1612"/>
                    </a:cubicBezTo>
                    <a:cubicBezTo>
                      <a:pt x="1563" y="1605"/>
                      <a:pt x="1561" y="1598"/>
                      <a:pt x="1558" y="1591"/>
                    </a:cubicBezTo>
                    <a:close/>
                    <a:moveTo>
                      <a:pt x="1306" y="672"/>
                    </a:moveTo>
                    <a:cubicBezTo>
                      <a:pt x="1306" y="672"/>
                      <a:pt x="1307" y="673"/>
                      <a:pt x="1306" y="673"/>
                    </a:cubicBezTo>
                    <a:cubicBezTo>
                      <a:pt x="1305" y="678"/>
                      <a:pt x="1301" y="678"/>
                      <a:pt x="1298" y="680"/>
                    </a:cubicBezTo>
                    <a:cubicBezTo>
                      <a:pt x="1297" y="679"/>
                      <a:pt x="1296" y="678"/>
                      <a:pt x="1297" y="678"/>
                    </a:cubicBezTo>
                    <a:cubicBezTo>
                      <a:pt x="1299" y="674"/>
                      <a:pt x="1302" y="673"/>
                      <a:pt x="1306" y="672"/>
                    </a:cubicBezTo>
                    <a:close/>
                    <a:moveTo>
                      <a:pt x="1235" y="694"/>
                    </a:moveTo>
                    <a:cubicBezTo>
                      <a:pt x="1235" y="693"/>
                      <a:pt x="1235" y="693"/>
                      <a:pt x="1235" y="693"/>
                    </a:cubicBezTo>
                    <a:cubicBezTo>
                      <a:pt x="1236" y="694"/>
                      <a:pt x="1236" y="694"/>
                      <a:pt x="1236" y="694"/>
                    </a:cubicBezTo>
                    <a:lnTo>
                      <a:pt x="1235" y="694"/>
                    </a:lnTo>
                    <a:close/>
                    <a:moveTo>
                      <a:pt x="1231" y="662"/>
                    </a:moveTo>
                    <a:cubicBezTo>
                      <a:pt x="1234" y="662"/>
                      <a:pt x="1236" y="663"/>
                      <a:pt x="1239" y="662"/>
                    </a:cubicBezTo>
                    <a:cubicBezTo>
                      <a:pt x="1244" y="659"/>
                      <a:pt x="1249" y="661"/>
                      <a:pt x="1255" y="663"/>
                    </a:cubicBezTo>
                    <a:cubicBezTo>
                      <a:pt x="1255" y="663"/>
                      <a:pt x="1255" y="664"/>
                      <a:pt x="1256" y="665"/>
                    </a:cubicBezTo>
                    <a:cubicBezTo>
                      <a:pt x="1256" y="666"/>
                      <a:pt x="1255" y="666"/>
                      <a:pt x="1255" y="666"/>
                    </a:cubicBezTo>
                    <a:cubicBezTo>
                      <a:pt x="1253" y="667"/>
                      <a:pt x="1251" y="668"/>
                      <a:pt x="1249" y="668"/>
                    </a:cubicBezTo>
                    <a:cubicBezTo>
                      <a:pt x="1244" y="666"/>
                      <a:pt x="1240" y="667"/>
                      <a:pt x="1236" y="667"/>
                    </a:cubicBezTo>
                    <a:cubicBezTo>
                      <a:pt x="1234" y="667"/>
                      <a:pt x="1233" y="666"/>
                      <a:pt x="1231" y="665"/>
                    </a:cubicBezTo>
                    <a:cubicBezTo>
                      <a:pt x="1231" y="665"/>
                      <a:pt x="1231" y="664"/>
                      <a:pt x="1231" y="664"/>
                    </a:cubicBezTo>
                    <a:cubicBezTo>
                      <a:pt x="1230" y="663"/>
                      <a:pt x="1231" y="662"/>
                      <a:pt x="1231" y="662"/>
                    </a:cubicBezTo>
                    <a:close/>
                    <a:moveTo>
                      <a:pt x="1227" y="690"/>
                    </a:moveTo>
                    <a:cubicBezTo>
                      <a:pt x="1227" y="691"/>
                      <a:pt x="1227" y="691"/>
                      <a:pt x="1227" y="691"/>
                    </a:cubicBezTo>
                    <a:cubicBezTo>
                      <a:pt x="1226" y="691"/>
                      <a:pt x="1226" y="691"/>
                      <a:pt x="1226" y="691"/>
                    </a:cubicBezTo>
                    <a:lnTo>
                      <a:pt x="1227" y="690"/>
                    </a:lnTo>
                    <a:close/>
                    <a:moveTo>
                      <a:pt x="1187" y="647"/>
                    </a:moveTo>
                    <a:cubicBezTo>
                      <a:pt x="1187" y="647"/>
                      <a:pt x="1188" y="647"/>
                      <a:pt x="1188" y="647"/>
                    </a:cubicBezTo>
                    <a:cubicBezTo>
                      <a:pt x="1188" y="648"/>
                      <a:pt x="1189" y="649"/>
                      <a:pt x="1189" y="650"/>
                    </a:cubicBezTo>
                    <a:cubicBezTo>
                      <a:pt x="1188" y="649"/>
                      <a:pt x="1188" y="648"/>
                      <a:pt x="1188" y="647"/>
                    </a:cubicBezTo>
                    <a:cubicBezTo>
                      <a:pt x="1187" y="648"/>
                      <a:pt x="1186" y="647"/>
                      <a:pt x="1187" y="647"/>
                    </a:cubicBezTo>
                    <a:close/>
                    <a:moveTo>
                      <a:pt x="1176" y="652"/>
                    </a:moveTo>
                    <a:cubicBezTo>
                      <a:pt x="1177" y="650"/>
                      <a:pt x="1178" y="649"/>
                      <a:pt x="1179" y="648"/>
                    </a:cubicBezTo>
                    <a:cubicBezTo>
                      <a:pt x="1180" y="649"/>
                      <a:pt x="1180" y="650"/>
                      <a:pt x="1180" y="651"/>
                    </a:cubicBezTo>
                    <a:cubicBezTo>
                      <a:pt x="1181" y="652"/>
                      <a:pt x="1181" y="653"/>
                      <a:pt x="1181" y="656"/>
                    </a:cubicBezTo>
                    <a:cubicBezTo>
                      <a:pt x="1181" y="656"/>
                      <a:pt x="1181" y="657"/>
                      <a:pt x="1180" y="659"/>
                    </a:cubicBezTo>
                    <a:cubicBezTo>
                      <a:pt x="1180" y="659"/>
                      <a:pt x="1180" y="659"/>
                      <a:pt x="1179" y="659"/>
                    </a:cubicBezTo>
                    <a:cubicBezTo>
                      <a:pt x="1176" y="658"/>
                      <a:pt x="1175" y="655"/>
                      <a:pt x="1176" y="652"/>
                    </a:cubicBezTo>
                    <a:close/>
                    <a:moveTo>
                      <a:pt x="1146" y="636"/>
                    </a:moveTo>
                    <a:cubicBezTo>
                      <a:pt x="1148" y="636"/>
                      <a:pt x="1148" y="636"/>
                      <a:pt x="1146" y="636"/>
                    </a:cubicBezTo>
                    <a:cubicBezTo>
                      <a:pt x="1145" y="636"/>
                      <a:pt x="1145" y="636"/>
                      <a:pt x="1145" y="636"/>
                    </a:cubicBezTo>
                    <a:cubicBezTo>
                      <a:pt x="1145" y="636"/>
                      <a:pt x="1146" y="635"/>
                      <a:pt x="1146" y="636"/>
                    </a:cubicBezTo>
                    <a:close/>
                    <a:moveTo>
                      <a:pt x="1120" y="714"/>
                    </a:moveTo>
                    <a:cubicBezTo>
                      <a:pt x="1120" y="714"/>
                      <a:pt x="1121" y="715"/>
                      <a:pt x="1121" y="715"/>
                    </a:cubicBezTo>
                    <a:cubicBezTo>
                      <a:pt x="1121" y="715"/>
                      <a:pt x="1121" y="716"/>
                      <a:pt x="1121" y="716"/>
                    </a:cubicBezTo>
                    <a:cubicBezTo>
                      <a:pt x="1119" y="717"/>
                      <a:pt x="1117" y="719"/>
                      <a:pt x="1114" y="720"/>
                    </a:cubicBezTo>
                    <a:cubicBezTo>
                      <a:pt x="1114" y="720"/>
                      <a:pt x="1114" y="719"/>
                      <a:pt x="1114" y="719"/>
                    </a:cubicBezTo>
                    <a:cubicBezTo>
                      <a:pt x="1115" y="716"/>
                      <a:pt x="1117" y="715"/>
                      <a:pt x="1120" y="714"/>
                    </a:cubicBezTo>
                    <a:close/>
                    <a:moveTo>
                      <a:pt x="1091" y="761"/>
                    </a:moveTo>
                    <a:cubicBezTo>
                      <a:pt x="1091" y="761"/>
                      <a:pt x="1092" y="761"/>
                      <a:pt x="1092" y="761"/>
                    </a:cubicBezTo>
                    <a:cubicBezTo>
                      <a:pt x="1092" y="761"/>
                      <a:pt x="1092" y="762"/>
                      <a:pt x="1092" y="762"/>
                    </a:cubicBezTo>
                    <a:cubicBezTo>
                      <a:pt x="1092" y="762"/>
                      <a:pt x="1091" y="762"/>
                      <a:pt x="1091" y="762"/>
                    </a:cubicBezTo>
                    <a:cubicBezTo>
                      <a:pt x="1091" y="762"/>
                      <a:pt x="1090" y="762"/>
                      <a:pt x="1090" y="761"/>
                    </a:cubicBezTo>
                    <a:cubicBezTo>
                      <a:pt x="1090" y="761"/>
                      <a:pt x="1091" y="761"/>
                      <a:pt x="1091" y="761"/>
                    </a:cubicBezTo>
                    <a:close/>
                    <a:moveTo>
                      <a:pt x="1025" y="362"/>
                    </a:moveTo>
                    <a:cubicBezTo>
                      <a:pt x="1025" y="362"/>
                      <a:pt x="1026" y="362"/>
                      <a:pt x="1026" y="363"/>
                    </a:cubicBezTo>
                    <a:cubicBezTo>
                      <a:pt x="1031" y="366"/>
                      <a:pt x="1033" y="371"/>
                      <a:pt x="1036" y="376"/>
                    </a:cubicBezTo>
                    <a:cubicBezTo>
                      <a:pt x="1036" y="376"/>
                      <a:pt x="1036" y="377"/>
                      <a:pt x="1036" y="377"/>
                    </a:cubicBezTo>
                    <a:cubicBezTo>
                      <a:pt x="1035" y="378"/>
                      <a:pt x="1035" y="378"/>
                      <a:pt x="1034" y="378"/>
                    </a:cubicBezTo>
                    <a:cubicBezTo>
                      <a:pt x="1033" y="377"/>
                      <a:pt x="1031" y="377"/>
                      <a:pt x="1030" y="376"/>
                    </a:cubicBezTo>
                    <a:cubicBezTo>
                      <a:pt x="1027" y="373"/>
                      <a:pt x="1025" y="369"/>
                      <a:pt x="1024" y="365"/>
                    </a:cubicBezTo>
                    <a:cubicBezTo>
                      <a:pt x="1023" y="364"/>
                      <a:pt x="1024" y="363"/>
                      <a:pt x="1025" y="362"/>
                    </a:cubicBezTo>
                    <a:close/>
                    <a:moveTo>
                      <a:pt x="938" y="389"/>
                    </a:moveTo>
                    <a:cubicBezTo>
                      <a:pt x="938" y="389"/>
                      <a:pt x="939" y="388"/>
                      <a:pt x="940" y="389"/>
                    </a:cubicBezTo>
                    <a:cubicBezTo>
                      <a:pt x="942" y="389"/>
                      <a:pt x="944" y="390"/>
                      <a:pt x="945" y="393"/>
                    </a:cubicBezTo>
                    <a:cubicBezTo>
                      <a:pt x="946" y="393"/>
                      <a:pt x="946" y="393"/>
                      <a:pt x="946" y="393"/>
                    </a:cubicBezTo>
                    <a:cubicBezTo>
                      <a:pt x="946" y="393"/>
                      <a:pt x="946" y="393"/>
                      <a:pt x="946" y="393"/>
                    </a:cubicBezTo>
                    <a:cubicBezTo>
                      <a:pt x="949" y="393"/>
                      <a:pt x="950" y="394"/>
                      <a:pt x="952" y="395"/>
                    </a:cubicBezTo>
                    <a:cubicBezTo>
                      <a:pt x="952" y="395"/>
                      <a:pt x="953" y="395"/>
                      <a:pt x="953" y="395"/>
                    </a:cubicBezTo>
                    <a:cubicBezTo>
                      <a:pt x="953" y="397"/>
                      <a:pt x="953" y="397"/>
                      <a:pt x="953" y="397"/>
                    </a:cubicBezTo>
                    <a:cubicBezTo>
                      <a:pt x="952" y="396"/>
                      <a:pt x="952" y="396"/>
                      <a:pt x="952" y="396"/>
                    </a:cubicBezTo>
                    <a:cubicBezTo>
                      <a:pt x="952" y="396"/>
                      <a:pt x="952" y="396"/>
                      <a:pt x="952" y="395"/>
                    </a:cubicBezTo>
                    <a:cubicBezTo>
                      <a:pt x="950" y="395"/>
                      <a:pt x="948" y="395"/>
                      <a:pt x="946" y="393"/>
                    </a:cubicBezTo>
                    <a:cubicBezTo>
                      <a:pt x="946" y="393"/>
                      <a:pt x="946" y="393"/>
                      <a:pt x="946" y="393"/>
                    </a:cubicBezTo>
                    <a:cubicBezTo>
                      <a:pt x="946" y="393"/>
                      <a:pt x="945" y="393"/>
                      <a:pt x="945" y="393"/>
                    </a:cubicBezTo>
                    <a:cubicBezTo>
                      <a:pt x="941" y="394"/>
                      <a:pt x="940" y="394"/>
                      <a:pt x="938" y="392"/>
                    </a:cubicBezTo>
                    <a:cubicBezTo>
                      <a:pt x="938" y="391"/>
                      <a:pt x="938" y="390"/>
                      <a:pt x="938" y="389"/>
                    </a:cubicBezTo>
                    <a:close/>
                    <a:moveTo>
                      <a:pt x="907" y="377"/>
                    </a:moveTo>
                    <a:cubicBezTo>
                      <a:pt x="907" y="377"/>
                      <a:pt x="907" y="378"/>
                      <a:pt x="908" y="378"/>
                    </a:cubicBezTo>
                    <a:cubicBezTo>
                      <a:pt x="907" y="378"/>
                      <a:pt x="907" y="379"/>
                      <a:pt x="907" y="378"/>
                    </a:cubicBezTo>
                    <a:cubicBezTo>
                      <a:pt x="905" y="378"/>
                      <a:pt x="905" y="377"/>
                      <a:pt x="907" y="377"/>
                    </a:cubicBezTo>
                    <a:close/>
                    <a:moveTo>
                      <a:pt x="1027" y="753"/>
                    </a:moveTo>
                    <a:cubicBezTo>
                      <a:pt x="1027" y="753"/>
                      <a:pt x="1028" y="753"/>
                      <a:pt x="1028" y="753"/>
                    </a:cubicBezTo>
                    <a:cubicBezTo>
                      <a:pt x="1028" y="753"/>
                      <a:pt x="1029" y="753"/>
                      <a:pt x="1029" y="754"/>
                    </a:cubicBezTo>
                    <a:cubicBezTo>
                      <a:pt x="1030" y="755"/>
                      <a:pt x="1029" y="755"/>
                      <a:pt x="1028" y="755"/>
                    </a:cubicBezTo>
                    <a:cubicBezTo>
                      <a:pt x="1027" y="755"/>
                      <a:pt x="1027" y="755"/>
                      <a:pt x="1027" y="754"/>
                    </a:cubicBezTo>
                    <a:cubicBezTo>
                      <a:pt x="1026" y="754"/>
                      <a:pt x="1027" y="754"/>
                      <a:pt x="1027" y="753"/>
                    </a:cubicBezTo>
                    <a:close/>
                    <a:moveTo>
                      <a:pt x="1016" y="851"/>
                    </a:moveTo>
                    <a:cubicBezTo>
                      <a:pt x="1016" y="850"/>
                      <a:pt x="1016" y="850"/>
                      <a:pt x="1017" y="850"/>
                    </a:cubicBezTo>
                    <a:cubicBezTo>
                      <a:pt x="1020" y="849"/>
                      <a:pt x="1022" y="847"/>
                      <a:pt x="1025" y="847"/>
                    </a:cubicBezTo>
                    <a:cubicBezTo>
                      <a:pt x="1030" y="846"/>
                      <a:pt x="1035" y="846"/>
                      <a:pt x="1041" y="846"/>
                    </a:cubicBezTo>
                    <a:cubicBezTo>
                      <a:pt x="1044" y="846"/>
                      <a:pt x="1047" y="845"/>
                      <a:pt x="1050" y="842"/>
                    </a:cubicBezTo>
                    <a:cubicBezTo>
                      <a:pt x="1050" y="842"/>
                      <a:pt x="1052" y="842"/>
                      <a:pt x="1053" y="841"/>
                    </a:cubicBezTo>
                    <a:cubicBezTo>
                      <a:pt x="1053" y="842"/>
                      <a:pt x="1054" y="842"/>
                      <a:pt x="1054" y="842"/>
                    </a:cubicBezTo>
                    <a:cubicBezTo>
                      <a:pt x="1056" y="846"/>
                      <a:pt x="1055" y="849"/>
                      <a:pt x="1053" y="852"/>
                    </a:cubicBezTo>
                    <a:cubicBezTo>
                      <a:pt x="1050" y="856"/>
                      <a:pt x="1045" y="859"/>
                      <a:pt x="1039" y="857"/>
                    </a:cubicBezTo>
                    <a:cubicBezTo>
                      <a:pt x="1032" y="854"/>
                      <a:pt x="1024" y="856"/>
                      <a:pt x="1017" y="856"/>
                    </a:cubicBezTo>
                    <a:cubicBezTo>
                      <a:pt x="1016" y="856"/>
                      <a:pt x="1015" y="854"/>
                      <a:pt x="1015" y="853"/>
                    </a:cubicBezTo>
                    <a:cubicBezTo>
                      <a:pt x="1014" y="853"/>
                      <a:pt x="1015" y="852"/>
                      <a:pt x="1016" y="851"/>
                    </a:cubicBezTo>
                    <a:close/>
                    <a:moveTo>
                      <a:pt x="1013" y="866"/>
                    </a:moveTo>
                    <a:cubicBezTo>
                      <a:pt x="1013" y="867"/>
                      <a:pt x="1013" y="868"/>
                      <a:pt x="1012" y="869"/>
                    </a:cubicBezTo>
                    <a:cubicBezTo>
                      <a:pt x="1006" y="872"/>
                      <a:pt x="1000" y="875"/>
                      <a:pt x="994" y="877"/>
                    </a:cubicBezTo>
                    <a:cubicBezTo>
                      <a:pt x="990" y="879"/>
                      <a:pt x="985" y="881"/>
                      <a:pt x="981" y="883"/>
                    </a:cubicBezTo>
                    <a:cubicBezTo>
                      <a:pt x="977" y="886"/>
                      <a:pt x="972" y="887"/>
                      <a:pt x="967" y="887"/>
                    </a:cubicBezTo>
                    <a:cubicBezTo>
                      <a:pt x="965" y="886"/>
                      <a:pt x="963" y="885"/>
                      <a:pt x="961" y="884"/>
                    </a:cubicBezTo>
                    <a:cubicBezTo>
                      <a:pt x="960" y="883"/>
                      <a:pt x="960" y="879"/>
                      <a:pt x="962" y="878"/>
                    </a:cubicBezTo>
                    <a:cubicBezTo>
                      <a:pt x="962" y="878"/>
                      <a:pt x="963" y="877"/>
                      <a:pt x="963" y="877"/>
                    </a:cubicBezTo>
                    <a:cubicBezTo>
                      <a:pt x="971" y="877"/>
                      <a:pt x="978" y="873"/>
                      <a:pt x="984" y="869"/>
                    </a:cubicBezTo>
                    <a:cubicBezTo>
                      <a:pt x="987" y="867"/>
                      <a:pt x="989" y="867"/>
                      <a:pt x="992" y="868"/>
                    </a:cubicBezTo>
                    <a:cubicBezTo>
                      <a:pt x="995" y="869"/>
                      <a:pt x="998" y="869"/>
                      <a:pt x="1001" y="867"/>
                    </a:cubicBezTo>
                    <a:cubicBezTo>
                      <a:pt x="1004" y="866"/>
                      <a:pt x="1007" y="865"/>
                      <a:pt x="1009" y="864"/>
                    </a:cubicBezTo>
                    <a:cubicBezTo>
                      <a:pt x="1010" y="864"/>
                      <a:pt x="1013" y="865"/>
                      <a:pt x="1013" y="866"/>
                    </a:cubicBezTo>
                    <a:close/>
                    <a:moveTo>
                      <a:pt x="966" y="798"/>
                    </a:moveTo>
                    <a:cubicBezTo>
                      <a:pt x="978" y="800"/>
                      <a:pt x="989" y="803"/>
                      <a:pt x="999" y="807"/>
                    </a:cubicBezTo>
                    <a:cubicBezTo>
                      <a:pt x="1001" y="807"/>
                      <a:pt x="1002" y="808"/>
                      <a:pt x="1003" y="810"/>
                    </a:cubicBezTo>
                    <a:cubicBezTo>
                      <a:pt x="1006" y="814"/>
                      <a:pt x="1008" y="818"/>
                      <a:pt x="1010" y="823"/>
                    </a:cubicBezTo>
                    <a:cubicBezTo>
                      <a:pt x="1011" y="825"/>
                      <a:pt x="1010" y="827"/>
                      <a:pt x="1009" y="829"/>
                    </a:cubicBezTo>
                    <a:cubicBezTo>
                      <a:pt x="1008" y="831"/>
                      <a:pt x="1006" y="831"/>
                      <a:pt x="1004" y="830"/>
                    </a:cubicBezTo>
                    <a:cubicBezTo>
                      <a:pt x="1001" y="829"/>
                      <a:pt x="999" y="825"/>
                      <a:pt x="996" y="823"/>
                    </a:cubicBezTo>
                    <a:cubicBezTo>
                      <a:pt x="995" y="822"/>
                      <a:pt x="994" y="822"/>
                      <a:pt x="993" y="822"/>
                    </a:cubicBezTo>
                    <a:cubicBezTo>
                      <a:pt x="993" y="822"/>
                      <a:pt x="992" y="823"/>
                      <a:pt x="992" y="824"/>
                    </a:cubicBezTo>
                    <a:cubicBezTo>
                      <a:pt x="992" y="825"/>
                      <a:pt x="992" y="827"/>
                      <a:pt x="992" y="828"/>
                    </a:cubicBezTo>
                    <a:cubicBezTo>
                      <a:pt x="987" y="835"/>
                      <a:pt x="985" y="843"/>
                      <a:pt x="983" y="851"/>
                    </a:cubicBezTo>
                    <a:cubicBezTo>
                      <a:pt x="982" y="852"/>
                      <a:pt x="981" y="853"/>
                      <a:pt x="980" y="853"/>
                    </a:cubicBezTo>
                    <a:cubicBezTo>
                      <a:pt x="979" y="854"/>
                      <a:pt x="977" y="854"/>
                      <a:pt x="976" y="852"/>
                    </a:cubicBezTo>
                    <a:cubicBezTo>
                      <a:pt x="976" y="849"/>
                      <a:pt x="975" y="846"/>
                      <a:pt x="975" y="843"/>
                    </a:cubicBezTo>
                    <a:cubicBezTo>
                      <a:pt x="974" y="840"/>
                      <a:pt x="971" y="839"/>
                      <a:pt x="968" y="840"/>
                    </a:cubicBezTo>
                    <a:cubicBezTo>
                      <a:pt x="967" y="840"/>
                      <a:pt x="965" y="841"/>
                      <a:pt x="964" y="842"/>
                    </a:cubicBezTo>
                    <a:cubicBezTo>
                      <a:pt x="963" y="843"/>
                      <a:pt x="962" y="843"/>
                      <a:pt x="961" y="842"/>
                    </a:cubicBezTo>
                    <a:cubicBezTo>
                      <a:pt x="961" y="842"/>
                      <a:pt x="961" y="841"/>
                      <a:pt x="961" y="841"/>
                    </a:cubicBezTo>
                    <a:cubicBezTo>
                      <a:pt x="963" y="839"/>
                      <a:pt x="964" y="837"/>
                      <a:pt x="966" y="834"/>
                    </a:cubicBezTo>
                    <a:cubicBezTo>
                      <a:pt x="969" y="830"/>
                      <a:pt x="970" y="825"/>
                      <a:pt x="968" y="820"/>
                    </a:cubicBezTo>
                    <a:cubicBezTo>
                      <a:pt x="967" y="818"/>
                      <a:pt x="966" y="816"/>
                      <a:pt x="964" y="815"/>
                    </a:cubicBezTo>
                    <a:cubicBezTo>
                      <a:pt x="962" y="813"/>
                      <a:pt x="959" y="811"/>
                      <a:pt x="956" y="809"/>
                    </a:cubicBezTo>
                    <a:cubicBezTo>
                      <a:pt x="955" y="808"/>
                      <a:pt x="954" y="807"/>
                      <a:pt x="953" y="806"/>
                    </a:cubicBezTo>
                    <a:cubicBezTo>
                      <a:pt x="953" y="806"/>
                      <a:pt x="953" y="806"/>
                      <a:pt x="953" y="806"/>
                    </a:cubicBezTo>
                    <a:cubicBezTo>
                      <a:pt x="953" y="806"/>
                      <a:pt x="953" y="806"/>
                      <a:pt x="953" y="806"/>
                    </a:cubicBezTo>
                    <a:cubicBezTo>
                      <a:pt x="950" y="808"/>
                      <a:pt x="947" y="811"/>
                      <a:pt x="945" y="814"/>
                    </a:cubicBezTo>
                    <a:cubicBezTo>
                      <a:pt x="944" y="816"/>
                      <a:pt x="942" y="818"/>
                      <a:pt x="939" y="818"/>
                    </a:cubicBezTo>
                    <a:cubicBezTo>
                      <a:pt x="935" y="818"/>
                      <a:pt x="933" y="821"/>
                      <a:pt x="931" y="824"/>
                    </a:cubicBezTo>
                    <a:cubicBezTo>
                      <a:pt x="926" y="833"/>
                      <a:pt x="922" y="843"/>
                      <a:pt x="923" y="853"/>
                    </a:cubicBezTo>
                    <a:cubicBezTo>
                      <a:pt x="923" y="864"/>
                      <a:pt x="918" y="871"/>
                      <a:pt x="910" y="877"/>
                    </a:cubicBezTo>
                    <a:cubicBezTo>
                      <a:pt x="908" y="878"/>
                      <a:pt x="904" y="877"/>
                      <a:pt x="904" y="874"/>
                    </a:cubicBezTo>
                    <a:cubicBezTo>
                      <a:pt x="902" y="865"/>
                      <a:pt x="902" y="855"/>
                      <a:pt x="907" y="847"/>
                    </a:cubicBezTo>
                    <a:cubicBezTo>
                      <a:pt x="910" y="842"/>
                      <a:pt x="911" y="836"/>
                      <a:pt x="913" y="830"/>
                    </a:cubicBezTo>
                    <a:cubicBezTo>
                      <a:pt x="914" y="827"/>
                      <a:pt x="914" y="825"/>
                      <a:pt x="913" y="822"/>
                    </a:cubicBezTo>
                    <a:cubicBezTo>
                      <a:pt x="912" y="821"/>
                      <a:pt x="913" y="820"/>
                      <a:pt x="913" y="819"/>
                    </a:cubicBezTo>
                    <a:cubicBezTo>
                      <a:pt x="913" y="818"/>
                      <a:pt x="913" y="818"/>
                      <a:pt x="914" y="817"/>
                    </a:cubicBezTo>
                    <a:cubicBezTo>
                      <a:pt x="927" y="803"/>
                      <a:pt x="924" y="805"/>
                      <a:pt x="943" y="802"/>
                    </a:cubicBezTo>
                    <a:cubicBezTo>
                      <a:pt x="947" y="801"/>
                      <a:pt x="950" y="803"/>
                      <a:pt x="953" y="806"/>
                    </a:cubicBezTo>
                    <a:cubicBezTo>
                      <a:pt x="953" y="806"/>
                      <a:pt x="953" y="806"/>
                      <a:pt x="953" y="805"/>
                    </a:cubicBezTo>
                    <a:cubicBezTo>
                      <a:pt x="953" y="806"/>
                      <a:pt x="953" y="806"/>
                      <a:pt x="953" y="806"/>
                    </a:cubicBezTo>
                    <a:cubicBezTo>
                      <a:pt x="956" y="805"/>
                      <a:pt x="959" y="804"/>
                      <a:pt x="962" y="803"/>
                    </a:cubicBezTo>
                    <a:cubicBezTo>
                      <a:pt x="963" y="803"/>
                      <a:pt x="963" y="801"/>
                      <a:pt x="964" y="800"/>
                    </a:cubicBezTo>
                    <a:cubicBezTo>
                      <a:pt x="965" y="800"/>
                      <a:pt x="966" y="798"/>
                      <a:pt x="966" y="798"/>
                    </a:cubicBezTo>
                    <a:close/>
                    <a:moveTo>
                      <a:pt x="963" y="654"/>
                    </a:moveTo>
                    <a:cubicBezTo>
                      <a:pt x="963" y="654"/>
                      <a:pt x="963" y="653"/>
                      <a:pt x="963" y="653"/>
                    </a:cubicBezTo>
                    <a:cubicBezTo>
                      <a:pt x="963" y="652"/>
                      <a:pt x="963" y="651"/>
                      <a:pt x="963" y="650"/>
                    </a:cubicBezTo>
                    <a:cubicBezTo>
                      <a:pt x="963" y="648"/>
                      <a:pt x="964" y="648"/>
                      <a:pt x="965" y="649"/>
                    </a:cubicBezTo>
                    <a:cubicBezTo>
                      <a:pt x="965" y="649"/>
                      <a:pt x="965" y="650"/>
                      <a:pt x="965" y="650"/>
                    </a:cubicBezTo>
                    <a:cubicBezTo>
                      <a:pt x="964" y="651"/>
                      <a:pt x="964" y="652"/>
                      <a:pt x="963" y="653"/>
                    </a:cubicBezTo>
                    <a:cubicBezTo>
                      <a:pt x="963" y="654"/>
                      <a:pt x="963" y="654"/>
                      <a:pt x="963" y="654"/>
                    </a:cubicBezTo>
                    <a:cubicBezTo>
                      <a:pt x="962" y="655"/>
                      <a:pt x="962" y="655"/>
                      <a:pt x="962" y="655"/>
                    </a:cubicBezTo>
                    <a:lnTo>
                      <a:pt x="963" y="654"/>
                    </a:lnTo>
                    <a:close/>
                    <a:moveTo>
                      <a:pt x="922" y="722"/>
                    </a:moveTo>
                    <a:cubicBezTo>
                      <a:pt x="922" y="722"/>
                      <a:pt x="923" y="722"/>
                      <a:pt x="923" y="722"/>
                    </a:cubicBezTo>
                    <a:cubicBezTo>
                      <a:pt x="924" y="723"/>
                      <a:pt x="925" y="723"/>
                      <a:pt x="925" y="724"/>
                    </a:cubicBezTo>
                    <a:cubicBezTo>
                      <a:pt x="926" y="726"/>
                      <a:pt x="926" y="729"/>
                      <a:pt x="924" y="731"/>
                    </a:cubicBezTo>
                    <a:cubicBezTo>
                      <a:pt x="924" y="731"/>
                      <a:pt x="924" y="732"/>
                      <a:pt x="923" y="732"/>
                    </a:cubicBezTo>
                    <a:cubicBezTo>
                      <a:pt x="922" y="732"/>
                      <a:pt x="921" y="732"/>
                      <a:pt x="921" y="731"/>
                    </a:cubicBezTo>
                    <a:cubicBezTo>
                      <a:pt x="919" y="727"/>
                      <a:pt x="919" y="725"/>
                      <a:pt x="922" y="722"/>
                    </a:cubicBezTo>
                    <a:close/>
                    <a:moveTo>
                      <a:pt x="906" y="698"/>
                    </a:moveTo>
                    <a:cubicBezTo>
                      <a:pt x="906" y="699"/>
                      <a:pt x="906" y="699"/>
                      <a:pt x="906" y="699"/>
                    </a:cubicBezTo>
                    <a:cubicBezTo>
                      <a:pt x="905" y="699"/>
                      <a:pt x="905" y="699"/>
                      <a:pt x="905" y="699"/>
                    </a:cubicBezTo>
                    <a:lnTo>
                      <a:pt x="906" y="698"/>
                    </a:lnTo>
                    <a:close/>
                    <a:moveTo>
                      <a:pt x="896" y="426"/>
                    </a:moveTo>
                    <a:cubicBezTo>
                      <a:pt x="897" y="425"/>
                      <a:pt x="898" y="425"/>
                      <a:pt x="899" y="425"/>
                    </a:cubicBezTo>
                    <a:cubicBezTo>
                      <a:pt x="900" y="425"/>
                      <a:pt x="901" y="426"/>
                      <a:pt x="901" y="427"/>
                    </a:cubicBezTo>
                    <a:cubicBezTo>
                      <a:pt x="902" y="428"/>
                      <a:pt x="902" y="430"/>
                      <a:pt x="902" y="431"/>
                    </a:cubicBezTo>
                    <a:cubicBezTo>
                      <a:pt x="901" y="433"/>
                      <a:pt x="900" y="433"/>
                      <a:pt x="899" y="432"/>
                    </a:cubicBezTo>
                    <a:cubicBezTo>
                      <a:pt x="898" y="431"/>
                      <a:pt x="897" y="430"/>
                      <a:pt x="896" y="429"/>
                    </a:cubicBezTo>
                    <a:cubicBezTo>
                      <a:pt x="895" y="428"/>
                      <a:pt x="896" y="427"/>
                      <a:pt x="896" y="426"/>
                    </a:cubicBezTo>
                    <a:close/>
                    <a:moveTo>
                      <a:pt x="885" y="415"/>
                    </a:moveTo>
                    <a:cubicBezTo>
                      <a:pt x="885" y="416"/>
                      <a:pt x="885" y="416"/>
                      <a:pt x="885" y="417"/>
                    </a:cubicBezTo>
                    <a:cubicBezTo>
                      <a:pt x="885" y="417"/>
                      <a:pt x="885" y="417"/>
                      <a:pt x="885" y="418"/>
                    </a:cubicBezTo>
                    <a:cubicBezTo>
                      <a:pt x="884" y="417"/>
                      <a:pt x="884" y="417"/>
                      <a:pt x="884" y="416"/>
                    </a:cubicBezTo>
                    <a:cubicBezTo>
                      <a:pt x="884" y="416"/>
                      <a:pt x="885" y="416"/>
                      <a:pt x="885" y="415"/>
                    </a:cubicBezTo>
                    <a:close/>
                    <a:moveTo>
                      <a:pt x="879" y="619"/>
                    </a:moveTo>
                    <a:cubicBezTo>
                      <a:pt x="880" y="619"/>
                      <a:pt x="880" y="619"/>
                      <a:pt x="881" y="619"/>
                    </a:cubicBezTo>
                    <a:cubicBezTo>
                      <a:pt x="881" y="620"/>
                      <a:pt x="880" y="620"/>
                      <a:pt x="880" y="620"/>
                    </a:cubicBezTo>
                    <a:cubicBezTo>
                      <a:pt x="880" y="620"/>
                      <a:pt x="879" y="620"/>
                      <a:pt x="879" y="620"/>
                    </a:cubicBezTo>
                    <a:cubicBezTo>
                      <a:pt x="879" y="619"/>
                      <a:pt x="879" y="619"/>
                      <a:pt x="879" y="619"/>
                    </a:cubicBezTo>
                    <a:close/>
                    <a:moveTo>
                      <a:pt x="873" y="710"/>
                    </a:moveTo>
                    <a:cubicBezTo>
                      <a:pt x="873" y="710"/>
                      <a:pt x="873" y="710"/>
                      <a:pt x="874" y="710"/>
                    </a:cubicBezTo>
                    <a:cubicBezTo>
                      <a:pt x="874" y="710"/>
                      <a:pt x="874" y="710"/>
                      <a:pt x="874" y="711"/>
                    </a:cubicBezTo>
                    <a:cubicBezTo>
                      <a:pt x="877" y="711"/>
                      <a:pt x="880" y="711"/>
                      <a:pt x="883" y="711"/>
                    </a:cubicBezTo>
                    <a:cubicBezTo>
                      <a:pt x="884" y="712"/>
                      <a:pt x="884" y="713"/>
                      <a:pt x="883" y="714"/>
                    </a:cubicBezTo>
                    <a:cubicBezTo>
                      <a:pt x="883" y="714"/>
                      <a:pt x="882" y="715"/>
                      <a:pt x="882" y="715"/>
                    </a:cubicBezTo>
                    <a:cubicBezTo>
                      <a:pt x="879" y="714"/>
                      <a:pt x="876" y="713"/>
                      <a:pt x="874" y="711"/>
                    </a:cubicBezTo>
                    <a:cubicBezTo>
                      <a:pt x="874" y="710"/>
                      <a:pt x="874" y="710"/>
                      <a:pt x="873" y="710"/>
                    </a:cubicBezTo>
                    <a:cubicBezTo>
                      <a:pt x="872" y="710"/>
                      <a:pt x="872" y="710"/>
                      <a:pt x="873" y="710"/>
                    </a:cubicBezTo>
                    <a:close/>
                    <a:moveTo>
                      <a:pt x="887" y="767"/>
                    </a:moveTo>
                    <a:cubicBezTo>
                      <a:pt x="893" y="765"/>
                      <a:pt x="900" y="763"/>
                      <a:pt x="906" y="758"/>
                    </a:cubicBezTo>
                    <a:cubicBezTo>
                      <a:pt x="911" y="754"/>
                      <a:pt x="918" y="754"/>
                      <a:pt x="923" y="749"/>
                    </a:cubicBezTo>
                    <a:cubicBezTo>
                      <a:pt x="925" y="747"/>
                      <a:pt x="927" y="747"/>
                      <a:pt x="930" y="748"/>
                    </a:cubicBezTo>
                    <a:cubicBezTo>
                      <a:pt x="931" y="748"/>
                      <a:pt x="933" y="749"/>
                      <a:pt x="934" y="749"/>
                    </a:cubicBezTo>
                    <a:cubicBezTo>
                      <a:pt x="940" y="751"/>
                      <a:pt x="944" y="753"/>
                      <a:pt x="945" y="760"/>
                    </a:cubicBezTo>
                    <a:cubicBezTo>
                      <a:pt x="946" y="763"/>
                      <a:pt x="949" y="766"/>
                      <a:pt x="952" y="766"/>
                    </a:cubicBezTo>
                    <a:cubicBezTo>
                      <a:pt x="956" y="767"/>
                      <a:pt x="957" y="769"/>
                      <a:pt x="957" y="773"/>
                    </a:cubicBezTo>
                    <a:cubicBezTo>
                      <a:pt x="957" y="778"/>
                      <a:pt x="958" y="783"/>
                      <a:pt x="959" y="788"/>
                    </a:cubicBezTo>
                    <a:cubicBezTo>
                      <a:pt x="959" y="790"/>
                      <a:pt x="956" y="792"/>
                      <a:pt x="954" y="790"/>
                    </a:cubicBezTo>
                    <a:cubicBezTo>
                      <a:pt x="952" y="789"/>
                      <a:pt x="950" y="788"/>
                      <a:pt x="948" y="788"/>
                    </a:cubicBezTo>
                    <a:cubicBezTo>
                      <a:pt x="944" y="789"/>
                      <a:pt x="939" y="789"/>
                      <a:pt x="935" y="790"/>
                    </a:cubicBezTo>
                    <a:cubicBezTo>
                      <a:pt x="929" y="791"/>
                      <a:pt x="925" y="790"/>
                      <a:pt x="922" y="785"/>
                    </a:cubicBezTo>
                    <a:cubicBezTo>
                      <a:pt x="921" y="784"/>
                      <a:pt x="920" y="784"/>
                      <a:pt x="919" y="783"/>
                    </a:cubicBezTo>
                    <a:cubicBezTo>
                      <a:pt x="918" y="782"/>
                      <a:pt x="916" y="782"/>
                      <a:pt x="916" y="780"/>
                    </a:cubicBezTo>
                    <a:cubicBezTo>
                      <a:pt x="917" y="779"/>
                      <a:pt x="918" y="778"/>
                      <a:pt x="919" y="776"/>
                    </a:cubicBezTo>
                    <a:cubicBezTo>
                      <a:pt x="920" y="775"/>
                      <a:pt x="920" y="774"/>
                      <a:pt x="919" y="774"/>
                    </a:cubicBezTo>
                    <a:cubicBezTo>
                      <a:pt x="918" y="773"/>
                      <a:pt x="918" y="773"/>
                      <a:pt x="917" y="773"/>
                    </a:cubicBezTo>
                    <a:cubicBezTo>
                      <a:pt x="916" y="773"/>
                      <a:pt x="915" y="773"/>
                      <a:pt x="914" y="773"/>
                    </a:cubicBezTo>
                    <a:cubicBezTo>
                      <a:pt x="913" y="773"/>
                      <a:pt x="912" y="774"/>
                      <a:pt x="911" y="775"/>
                    </a:cubicBezTo>
                    <a:cubicBezTo>
                      <a:pt x="905" y="779"/>
                      <a:pt x="898" y="782"/>
                      <a:pt x="890" y="784"/>
                    </a:cubicBezTo>
                    <a:cubicBezTo>
                      <a:pt x="886" y="786"/>
                      <a:pt x="882" y="787"/>
                      <a:pt x="879" y="782"/>
                    </a:cubicBezTo>
                    <a:cubicBezTo>
                      <a:pt x="877" y="779"/>
                      <a:pt x="873" y="780"/>
                      <a:pt x="870" y="780"/>
                    </a:cubicBezTo>
                    <a:cubicBezTo>
                      <a:pt x="870" y="780"/>
                      <a:pt x="870" y="780"/>
                      <a:pt x="870" y="780"/>
                    </a:cubicBezTo>
                    <a:cubicBezTo>
                      <a:pt x="870" y="780"/>
                      <a:pt x="870" y="780"/>
                      <a:pt x="869" y="780"/>
                    </a:cubicBezTo>
                    <a:cubicBezTo>
                      <a:pt x="869" y="780"/>
                      <a:pt x="869" y="781"/>
                      <a:pt x="869" y="781"/>
                    </a:cubicBezTo>
                    <a:cubicBezTo>
                      <a:pt x="869" y="781"/>
                      <a:pt x="869" y="780"/>
                      <a:pt x="869" y="780"/>
                    </a:cubicBezTo>
                    <a:cubicBezTo>
                      <a:pt x="869" y="780"/>
                      <a:pt x="869" y="780"/>
                      <a:pt x="869" y="780"/>
                    </a:cubicBezTo>
                    <a:cubicBezTo>
                      <a:pt x="870" y="780"/>
                      <a:pt x="870" y="780"/>
                      <a:pt x="870" y="780"/>
                    </a:cubicBezTo>
                    <a:cubicBezTo>
                      <a:pt x="870" y="780"/>
                      <a:pt x="870" y="780"/>
                      <a:pt x="870" y="780"/>
                    </a:cubicBezTo>
                    <a:cubicBezTo>
                      <a:pt x="874" y="773"/>
                      <a:pt x="880" y="770"/>
                      <a:pt x="887" y="767"/>
                    </a:cubicBezTo>
                    <a:close/>
                    <a:moveTo>
                      <a:pt x="869" y="639"/>
                    </a:moveTo>
                    <a:cubicBezTo>
                      <a:pt x="867" y="639"/>
                      <a:pt x="867" y="638"/>
                      <a:pt x="868" y="637"/>
                    </a:cubicBezTo>
                    <a:cubicBezTo>
                      <a:pt x="868" y="637"/>
                      <a:pt x="869" y="637"/>
                      <a:pt x="869" y="637"/>
                    </a:cubicBezTo>
                    <a:cubicBezTo>
                      <a:pt x="869" y="638"/>
                      <a:pt x="870" y="638"/>
                      <a:pt x="870" y="639"/>
                    </a:cubicBezTo>
                    <a:cubicBezTo>
                      <a:pt x="870" y="639"/>
                      <a:pt x="869" y="640"/>
                      <a:pt x="869" y="639"/>
                    </a:cubicBezTo>
                    <a:close/>
                    <a:moveTo>
                      <a:pt x="861" y="404"/>
                    </a:moveTo>
                    <a:cubicBezTo>
                      <a:pt x="863" y="403"/>
                      <a:pt x="865" y="403"/>
                      <a:pt x="867" y="403"/>
                    </a:cubicBezTo>
                    <a:cubicBezTo>
                      <a:pt x="868" y="403"/>
                      <a:pt x="869" y="404"/>
                      <a:pt x="870" y="405"/>
                    </a:cubicBezTo>
                    <a:cubicBezTo>
                      <a:pt x="866" y="408"/>
                      <a:pt x="867" y="413"/>
                      <a:pt x="866" y="417"/>
                    </a:cubicBezTo>
                    <a:cubicBezTo>
                      <a:pt x="864" y="420"/>
                      <a:pt x="862" y="420"/>
                      <a:pt x="859" y="418"/>
                    </a:cubicBezTo>
                    <a:cubicBezTo>
                      <a:pt x="853" y="413"/>
                      <a:pt x="854" y="408"/>
                      <a:pt x="861" y="404"/>
                    </a:cubicBezTo>
                    <a:close/>
                    <a:moveTo>
                      <a:pt x="857" y="485"/>
                    </a:moveTo>
                    <a:cubicBezTo>
                      <a:pt x="857" y="485"/>
                      <a:pt x="857" y="484"/>
                      <a:pt x="857" y="484"/>
                    </a:cubicBezTo>
                    <a:cubicBezTo>
                      <a:pt x="857" y="483"/>
                      <a:pt x="858" y="483"/>
                      <a:pt x="858" y="482"/>
                    </a:cubicBezTo>
                    <a:cubicBezTo>
                      <a:pt x="858" y="482"/>
                      <a:pt x="858" y="482"/>
                      <a:pt x="859" y="483"/>
                    </a:cubicBezTo>
                    <a:cubicBezTo>
                      <a:pt x="858" y="483"/>
                      <a:pt x="858" y="484"/>
                      <a:pt x="857" y="484"/>
                    </a:cubicBezTo>
                    <a:cubicBezTo>
                      <a:pt x="857" y="484"/>
                      <a:pt x="857" y="485"/>
                      <a:pt x="857" y="485"/>
                    </a:cubicBezTo>
                    <a:cubicBezTo>
                      <a:pt x="856" y="486"/>
                      <a:pt x="854" y="488"/>
                      <a:pt x="853" y="489"/>
                    </a:cubicBezTo>
                    <a:cubicBezTo>
                      <a:pt x="853" y="489"/>
                      <a:pt x="853" y="490"/>
                      <a:pt x="853" y="490"/>
                    </a:cubicBezTo>
                    <a:cubicBezTo>
                      <a:pt x="853" y="489"/>
                      <a:pt x="853" y="489"/>
                      <a:pt x="853" y="489"/>
                    </a:cubicBezTo>
                    <a:cubicBezTo>
                      <a:pt x="854" y="487"/>
                      <a:pt x="855" y="486"/>
                      <a:pt x="857" y="485"/>
                    </a:cubicBezTo>
                    <a:close/>
                    <a:moveTo>
                      <a:pt x="853" y="430"/>
                    </a:moveTo>
                    <a:cubicBezTo>
                      <a:pt x="853" y="431"/>
                      <a:pt x="853" y="431"/>
                      <a:pt x="853" y="431"/>
                    </a:cubicBezTo>
                    <a:cubicBezTo>
                      <a:pt x="852" y="431"/>
                      <a:pt x="852" y="431"/>
                      <a:pt x="852" y="431"/>
                    </a:cubicBezTo>
                    <a:lnTo>
                      <a:pt x="853" y="430"/>
                    </a:lnTo>
                    <a:close/>
                    <a:moveTo>
                      <a:pt x="845" y="557"/>
                    </a:moveTo>
                    <a:cubicBezTo>
                      <a:pt x="846" y="559"/>
                      <a:pt x="846" y="559"/>
                      <a:pt x="846" y="559"/>
                    </a:cubicBezTo>
                    <a:cubicBezTo>
                      <a:pt x="845" y="559"/>
                      <a:pt x="845" y="559"/>
                      <a:pt x="845" y="559"/>
                    </a:cubicBezTo>
                    <a:lnTo>
                      <a:pt x="845" y="557"/>
                    </a:lnTo>
                    <a:close/>
                    <a:moveTo>
                      <a:pt x="840" y="734"/>
                    </a:moveTo>
                    <a:cubicBezTo>
                      <a:pt x="841" y="732"/>
                      <a:pt x="841" y="729"/>
                      <a:pt x="843" y="727"/>
                    </a:cubicBezTo>
                    <a:cubicBezTo>
                      <a:pt x="843" y="727"/>
                      <a:pt x="843" y="727"/>
                      <a:pt x="843" y="727"/>
                    </a:cubicBezTo>
                    <a:cubicBezTo>
                      <a:pt x="843" y="726"/>
                      <a:pt x="844" y="726"/>
                      <a:pt x="844" y="726"/>
                    </a:cubicBezTo>
                    <a:cubicBezTo>
                      <a:pt x="844" y="726"/>
                      <a:pt x="844" y="727"/>
                      <a:pt x="844" y="727"/>
                    </a:cubicBezTo>
                    <a:cubicBezTo>
                      <a:pt x="843" y="727"/>
                      <a:pt x="843" y="727"/>
                      <a:pt x="843" y="727"/>
                    </a:cubicBezTo>
                    <a:cubicBezTo>
                      <a:pt x="844" y="729"/>
                      <a:pt x="844" y="731"/>
                      <a:pt x="845" y="733"/>
                    </a:cubicBezTo>
                    <a:cubicBezTo>
                      <a:pt x="845" y="733"/>
                      <a:pt x="845" y="734"/>
                      <a:pt x="845" y="734"/>
                    </a:cubicBezTo>
                    <a:cubicBezTo>
                      <a:pt x="844" y="735"/>
                      <a:pt x="843" y="736"/>
                      <a:pt x="842" y="736"/>
                    </a:cubicBezTo>
                    <a:cubicBezTo>
                      <a:pt x="842" y="736"/>
                      <a:pt x="841" y="736"/>
                      <a:pt x="841" y="736"/>
                    </a:cubicBezTo>
                    <a:cubicBezTo>
                      <a:pt x="840" y="736"/>
                      <a:pt x="839" y="735"/>
                      <a:pt x="840" y="734"/>
                    </a:cubicBezTo>
                    <a:close/>
                    <a:moveTo>
                      <a:pt x="837" y="616"/>
                    </a:moveTo>
                    <a:cubicBezTo>
                      <a:pt x="838" y="616"/>
                      <a:pt x="838" y="616"/>
                      <a:pt x="838" y="616"/>
                    </a:cubicBezTo>
                    <a:cubicBezTo>
                      <a:pt x="837" y="617"/>
                      <a:pt x="837" y="617"/>
                      <a:pt x="837" y="617"/>
                    </a:cubicBezTo>
                    <a:lnTo>
                      <a:pt x="837" y="616"/>
                    </a:lnTo>
                    <a:close/>
                    <a:moveTo>
                      <a:pt x="832" y="564"/>
                    </a:moveTo>
                    <a:cubicBezTo>
                      <a:pt x="833" y="563"/>
                      <a:pt x="834" y="564"/>
                      <a:pt x="834" y="565"/>
                    </a:cubicBezTo>
                    <a:cubicBezTo>
                      <a:pt x="834" y="566"/>
                      <a:pt x="834" y="567"/>
                      <a:pt x="832" y="567"/>
                    </a:cubicBezTo>
                    <a:cubicBezTo>
                      <a:pt x="831" y="567"/>
                      <a:pt x="831" y="566"/>
                      <a:pt x="830" y="566"/>
                    </a:cubicBezTo>
                    <a:cubicBezTo>
                      <a:pt x="830" y="565"/>
                      <a:pt x="831" y="564"/>
                      <a:pt x="832" y="564"/>
                    </a:cubicBezTo>
                    <a:close/>
                    <a:moveTo>
                      <a:pt x="830" y="689"/>
                    </a:moveTo>
                    <a:cubicBezTo>
                      <a:pt x="830" y="695"/>
                      <a:pt x="829" y="700"/>
                      <a:pt x="824" y="703"/>
                    </a:cubicBezTo>
                    <a:cubicBezTo>
                      <a:pt x="824" y="704"/>
                      <a:pt x="824" y="704"/>
                      <a:pt x="824" y="704"/>
                    </a:cubicBezTo>
                    <a:cubicBezTo>
                      <a:pt x="823" y="704"/>
                      <a:pt x="823" y="704"/>
                      <a:pt x="823" y="704"/>
                    </a:cubicBezTo>
                    <a:cubicBezTo>
                      <a:pt x="824" y="704"/>
                      <a:pt x="824" y="704"/>
                      <a:pt x="824" y="704"/>
                    </a:cubicBezTo>
                    <a:cubicBezTo>
                      <a:pt x="824" y="704"/>
                      <a:pt x="824" y="703"/>
                      <a:pt x="824" y="703"/>
                    </a:cubicBezTo>
                    <a:cubicBezTo>
                      <a:pt x="823" y="698"/>
                      <a:pt x="825" y="693"/>
                      <a:pt x="828" y="688"/>
                    </a:cubicBezTo>
                    <a:cubicBezTo>
                      <a:pt x="828" y="688"/>
                      <a:pt x="829" y="688"/>
                      <a:pt x="829" y="688"/>
                    </a:cubicBezTo>
                    <a:cubicBezTo>
                      <a:pt x="829" y="688"/>
                      <a:pt x="830" y="689"/>
                      <a:pt x="830" y="689"/>
                    </a:cubicBezTo>
                    <a:close/>
                    <a:moveTo>
                      <a:pt x="828" y="623"/>
                    </a:moveTo>
                    <a:cubicBezTo>
                      <a:pt x="828" y="623"/>
                      <a:pt x="828" y="623"/>
                      <a:pt x="829" y="623"/>
                    </a:cubicBezTo>
                    <a:cubicBezTo>
                      <a:pt x="829" y="624"/>
                      <a:pt x="828" y="624"/>
                      <a:pt x="828" y="625"/>
                    </a:cubicBezTo>
                    <a:cubicBezTo>
                      <a:pt x="828" y="625"/>
                      <a:pt x="827" y="625"/>
                      <a:pt x="827" y="624"/>
                    </a:cubicBezTo>
                    <a:cubicBezTo>
                      <a:pt x="826" y="623"/>
                      <a:pt x="826" y="623"/>
                      <a:pt x="828" y="623"/>
                    </a:cubicBezTo>
                    <a:close/>
                    <a:moveTo>
                      <a:pt x="816" y="636"/>
                    </a:moveTo>
                    <a:cubicBezTo>
                      <a:pt x="817" y="636"/>
                      <a:pt x="819" y="636"/>
                      <a:pt x="819" y="636"/>
                    </a:cubicBezTo>
                    <a:cubicBezTo>
                      <a:pt x="823" y="637"/>
                      <a:pt x="826" y="638"/>
                      <a:pt x="827" y="642"/>
                    </a:cubicBezTo>
                    <a:cubicBezTo>
                      <a:pt x="828" y="645"/>
                      <a:pt x="829" y="649"/>
                      <a:pt x="828" y="653"/>
                    </a:cubicBezTo>
                    <a:cubicBezTo>
                      <a:pt x="828" y="658"/>
                      <a:pt x="828" y="664"/>
                      <a:pt x="827" y="668"/>
                    </a:cubicBezTo>
                    <a:cubicBezTo>
                      <a:pt x="828" y="671"/>
                      <a:pt x="829" y="672"/>
                      <a:pt x="829" y="674"/>
                    </a:cubicBezTo>
                    <a:cubicBezTo>
                      <a:pt x="829" y="675"/>
                      <a:pt x="829" y="678"/>
                      <a:pt x="828" y="678"/>
                    </a:cubicBezTo>
                    <a:cubicBezTo>
                      <a:pt x="826" y="679"/>
                      <a:pt x="825" y="677"/>
                      <a:pt x="824" y="676"/>
                    </a:cubicBezTo>
                    <a:cubicBezTo>
                      <a:pt x="824" y="675"/>
                      <a:pt x="822" y="673"/>
                      <a:pt x="821" y="673"/>
                    </a:cubicBezTo>
                    <a:cubicBezTo>
                      <a:pt x="818" y="672"/>
                      <a:pt x="817" y="670"/>
                      <a:pt x="816" y="667"/>
                    </a:cubicBezTo>
                    <a:cubicBezTo>
                      <a:pt x="815" y="666"/>
                      <a:pt x="815" y="664"/>
                      <a:pt x="815" y="663"/>
                    </a:cubicBezTo>
                    <a:cubicBezTo>
                      <a:pt x="814" y="658"/>
                      <a:pt x="812" y="654"/>
                      <a:pt x="815" y="650"/>
                    </a:cubicBezTo>
                    <a:cubicBezTo>
                      <a:pt x="814" y="648"/>
                      <a:pt x="813" y="646"/>
                      <a:pt x="812" y="645"/>
                    </a:cubicBezTo>
                    <a:cubicBezTo>
                      <a:pt x="813" y="642"/>
                      <a:pt x="815" y="639"/>
                      <a:pt x="816" y="636"/>
                    </a:cubicBezTo>
                    <a:close/>
                    <a:moveTo>
                      <a:pt x="798" y="659"/>
                    </a:moveTo>
                    <a:cubicBezTo>
                      <a:pt x="797" y="662"/>
                      <a:pt x="795" y="664"/>
                      <a:pt x="794" y="666"/>
                    </a:cubicBezTo>
                    <a:cubicBezTo>
                      <a:pt x="793" y="667"/>
                      <a:pt x="792" y="668"/>
                      <a:pt x="792" y="667"/>
                    </a:cubicBezTo>
                    <a:cubicBezTo>
                      <a:pt x="791" y="666"/>
                      <a:pt x="791" y="666"/>
                      <a:pt x="791" y="665"/>
                    </a:cubicBezTo>
                    <a:cubicBezTo>
                      <a:pt x="791" y="665"/>
                      <a:pt x="791" y="664"/>
                      <a:pt x="792" y="664"/>
                    </a:cubicBezTo>
                    <a:cubicBezTo>
                      <a:pt x="793" y="661"/>
                      <a:pt x="795" y="658"/>
                      <a:pt x="794" y="654"/>
                    </a:cubicBezTo>
                    <a:cubicBezTo>
                      <a:pt x="793" y="650"/>
                      <a:pt x="789" y="651"/>
                      <a:pt x="786" y="649"/>
                    </a:cubicBezTo>
                    <a:cubicBezTo>
                      <a:pt x="786" y="649"/>
                      <a:pt x="786" y="648"/>
                      <a:pt x="786" y="648"/>
                    </a:cubicBezTo>
                    <a:cubicBezTo>
                      <a:pt x="786" y="647"/>
                      <a:pt x="787" y="646"/>
                      <a:pt x="788" y="646"/>
                    </a:cubicBezTo>
                    <a:cubicBezTo>
                      <a:pt x="789" y="646"/>
                      <a:pt x="790" y="646"/>
                      <a:pt x="791" y="647"/>
                    </a:cubicBezTo>
                    <a:cubicBezTo>
                      <a:pt x="793" y="647"/>
                      <a:pt x="795" y="647"/>
                      <a:pt x="797" y="648"/>
                    </a:cubicBezTo>
                    <a:cubicBezTo>
                      <a:pt x="797" y="647"/>
                      <a:pt x="797" y="647"/>
                      <a:pt x="797" y="647"/>
                    </a:cubicBezTo>
                    <a:cubicBezTo>
                      <a:pt x="797" y="647"/>
                      <a:pt x="797" y="647"/>
                      <a:pt x="797" y="647"/>
                    </a:cubicBezTo>
                    <a:cubicBezTo>
                      <a:pt x="795" y="645"/>
                      <a:pt x="794" y="642"/>
                      <a:pt x="792" y="639"/>
                    </a:cubicBezTo>
                    <a:cubicBezTo>
                      <a:pt x="790" y="635"/>
                      <a:pt x="790" y="631"/>
                      <a:pt x="792" y="627"/>
                    </a:cubicBezTo>
                    <a:cubicBezTo>
                      <a:pt x="792" y="625"/>
                      <a:pt x="794" y="624"/>
                      <a:pt x="795" y="624"/>
                    </a:cubicBezTo>
                    <a:cubicBezTo>
                      <a:pt x="796" y="623"/>
                      <a:pt x="798" y="624"/>
                      <a:pt x="799" y="625"/>
                    </a:cubicBezTo>
                    <a:cubicBezTo>
                      <a:pt x="801" y="627"/>
                      <a:pt x="802" y="629"/>
                      <a:pt x="804" y="632"/>
                    </a:cubicBezTo>
                    <a:cubicBezTo>
                      <a:pt x="804" y="632"/>
                      <a:pt x="804" y="631"/>
                      <a:pt x="804" y="631"/>
                    </a:cubicBezTo>
                    <a:cubicBezTo>
                      <a:pt x="804" y="631"/>
                      <a:pt x="804" y="631"/>
                      <a:pt x="804" y="631"/>
                    </a:cubicBezTo>
                    <a:cubicBezTo>
                      <a:pt x="804" y="632"/>
                      <a:pt x="804" y="632"/>
                      <a:pt x="804" y="632"/>
                    </a:cubicBezTo>
                    <a:cubicBezTo>
                      <a:pt x="804" y="632"/>
                      <a:pt x="804" y="632"/>
                      <a:pt x="804" y="632"/>
                    </a:cubicBezTo>
                    <a:cubicBezTo>
                      <a:pt x="800" y="636"/>
                      <a:pt x="800" y="639"/>
                      <a:pt x="804" y="643"/>
                    </a:cubicBezTo>
                    <a:cubicBezTo>
                      <a:pt x="805" y="644"/>
                      <a:pt x="804" y="646"/>
                      <a:pt x="803" y="646"/>
                    </a:cubicBezTo>
                    <a:cubicBezTo>
                      <a:pt x="801" y="646"/>
                      <a:pt x="799" y="647"/>
                      <a:pt x="797" y="647"/>
                    </a:cubicBezTo>
                    <a:cubicBezTo>
                      <a:pt x="797" y="647"/>
                      <a:pt x="797" y="647"/>
                      <a:pt x="797" y="648"/>
                    </a:cubicBezTo>
                    <a:cubicBezTo>
                      <a:pt x="797" y="648"/>
                      <a:pt x="797" y="648"/>
                      <a:pt x="797" y="648"/>
                    </a:cubicBezTo>
                    <a:cubicBezTo>
                      <a:pt x="798" y="649"/>
                      <a:pt x="799" y="651"/>
                      <a:pt x="799" y="653"/>
                    </a:cubicBezTo>
                    <a:cubicBezTo>
                      <a:pt x="799" y="655"/>
                      <a:pt x="799" y="658"/>
                      <a:pt x="798" y="659"/>
                    </a:cubicBezTo>
                    <a:close/>
                    <a:moveTo>
                      <a:pt x="806" y="704"/>
                    </a:moveTo>
                    <a:cubicBezTo>
                      <a:pt x="806" y="704"/>
                      <a:pt x="805" y="705"/>
                      <a:pt x="805" y="705"/>
                    </a:cubicBezTo>
                    <a:cubicBezTo>
                      <a:pt x="804" y="705"/>
                      <a:pt x="802" y="705"/>
                      <a:pt x="802" y="705"/>
                    </a:cubicBezTo>
                    <a:cubicBezTo>
                      <a:pt x="801" y="701"/>
                      <a:pt x="800" y="698"/>
                      <a:pt x="800" y="694"/>
                    </a:cubicBezTo>
                    <a:cubicBezTo>
                      <a:pt x="799" y="693"/>
                      <a:pt x="800" y="692"/>
                      <a:pt x="801" y="691"/>
                    </a:cubicBezTo>
                    <a:cubicBezTo>
                      <a:pt x="801" y="691"/>
                      <a:pt x="801" y="691"/>
                      <a:pt x="801" y="691"/>
                    </a:cubicBezTo>
                    <a:cubicBezTo>
                      <a:pt x="801" y="690"/>
                      <a:pt x="801" y="689"/>
                      <a:pt x="801" y="689"/>
                    </a:cubicBezTo>
                    <a:cubicBezTo>
                      <a:pt x="801" y="688"/>
                      <a:pt x="801" y="688"/>
                      <a:pt x="801" y="688"/>
                    </a:cubicBezTo>
                    <a:cubicBezTo>
                      <a:pt x="801" y="688"/>
                      <a:pt x="802" y="688"/>
                      <a:pt x="802" y="687"/>
                    </a:cubicBezTo>
                    <a:cubicBezTo>
                      <a:pt x="802" y="688"/>
                      <a:pt x="801" y="688"/>
                      <a:pt x="801" y="689"/>
                    </a:cubicBezTo>
                    <a:cubicBezTo>
                      <a:pt x="801" y="689"/>
                      <a:pt x="801" y="690"/>
                      <a:pt x="801" y="691"/>
                    </a:cubicBezTo>
                    <a:cubicBezTo>
                      <a:pt x="801" y="691"/>
                      <a:pt x="801" y="691"/>
                      <a:pt x="801" y="691"/>
                    </a:cubicBezTo>
                    <a:cubicBezTo>
                      <a:pt x="802" y="695"/>
                      <a:pt x="804" y="698"/>
                      <a:pt x="805" y="701"/>
                    </a:cubicBezTo>
                    <a:cubicBezTo>
                      <a:pt x="806" y="702"/>
                      <a:pt x="806" y="703"/>
                      <a:pt x="806" y="704"/>
                    </a:cubicBezTo>
                    <a:close/>
                    <a:moveTo>
                      <a:pt x="800" y="372"/>
                    </a:moveTo>
                    <a:cubicBezTo>
                      <a:pt x="800" y="371"/>
                      <a:pt x="801" y="371"/>
                      <a:pt x="802" y="371"/>
                    </a:cubicBezTo>
                    <a:cubicBezTo>
                      <a:pt x="803" y="372"/>
                      <a:pt x="803" y="372"/>
                      <a:pt x="802" y="374"/>
                    </a:cubicBezTo>
                    <a:cubicBezTo>
                      <a:pt x="802" y="374"/>
                      <a:pt x="802" y="374"/>
                      <a:pt x="801" y="374"/>
                    </a:cubicBezTo>
                    <a:cubicBezTo>
                      <a:pt x="800" y="374"/>
                      <a:pt x="800" y="373"/>
                      <a:pt x="800" y="372"/>
                    </a:cubicBezTo>
                    <a:close/>
                    <a:moveTo>
                      <a:pt x="791" y="525"/>
                    </a:moveTo>
                    <a:cubicBezTo>
                      <a:pt x="792" y="523"/>
                      <a:pt x="794" y="522"/>
                      <a:pt x="796" y="521"/>
                    </a:cubicBezTo>
                    <a:cubicBezTo>
                      <a:pt x="797" y="521"/>
                      <a:pt x="798" y="522"/>
                      <a:pt x="799" y="522"/>
                    </a:cubicBezTo>
                    <a:cubicBezTo>
                      <a:pt x="799" y="522"/>
                      <a:pt x="799" y="523"/>
                      <a:pt x="799" y="524"/>
                    </a:cubicBezTo>
                    <a:cubicBezTo>
                      <a:pt x="797" y="527"/>
                      <a:pt x="794" y="529"/>
                      <a:pt x="791" y="531"/>
                    </a:cubicBezTo>
                    <a:cubicBezTo>
                      <a:pt x="791" y="531"/>
                      <a:pt x="791" y="532"/>
                      <a:pt x="791" y="532"/>
                    </a:cubicBezTo>
                    <a:cubicBezTo>
                      <a:pt x="791" y="532"/>
                      <a:pt x="790" y="532"/>
                      <a:pt x="790" y="532"/>
                    </a:cubicBezTo>
                    <a:cubicBezTo>
                      <a:pt x="790" y="532"/>
                      <a:pt x="789" y="533"/>
                      <a:pt x="789" y="533"/>
                    </a:cubicBezTo>
                    <a:cubicBezTo>
                      <a:pt x="789" y="533"/>
                      <a:pt x="789" y="532"/>
                      <a:pt x="790" y="532"/>
                    </a:cubicBezTo>
                    <a:cubicBezTo>
                      <a:pt x="790" y="532"/>
                      <a:pt x="790" y="532"/>
                      <a:pt x="790" y="532"/>
                    </a:cubicBezTo>
                    <a:cubicBezTo>
                      <a:pt x="790" y="532"/>
                      <a:pt x="790" y="532"/>
                      <a:pt x="790" y="531"/>
                    </a:cubicBezTo>
                    <a:cubicBezTo>
                      <a:pt x="791" y="531"/>
                      <a:pt x="791" y="531"/>
                      <a:pt x="791" y="531"/>
                    </a:cubicBezTo>
                    <a:cubicBezTo>
                      <a:pt x="791" y="529"/>
                      <a:pt x="791" y="527"/>
                      <a:pt x="791" y="525"/>
                    </a:cubicBezTo>
                    <a:close/>
                    <a:moveTo>
                      <a:pt x="789" y="367"/>
                    </a:moveTo>
                    <a:cubicBezTo>
                      <a:pt x="791" y="367"/>
                      <a:pt x="791" y="367"/>
                      <a:pt x="790" y="368"/>
                    </a:cubicBezTo>
                    <a:cubicBezTo>
                      <a:pt x="790" y="369"/>
                      <a:pt x="789" y="368"/>
                      <a:pt x="788" y="368"/>
                    </a:cubicBezTo>
                    <a:cubicBezTo>
                      <a:pt x="788" y="368"/>
                      <a:pt x="788" y="368"/>
                      <a:pt x="788" y="367"/>
                    </a:cubicBezTo>
                    <a:cubicBezTo>
                      <a:pt x="788" y="367"/>
                      <a:pt x="789" y="367"/>
                      <a:pt x="789" y="367"/>
                    </a:cubicBezTo>
                    <a:close/>
                    <a:moveTo>
                      <a:pt x="783" y="567"/>
                    </a:moveTo>
                    <a:cubicBezTo>
                      <a:pt x="785" y="566"/>
                      <a:pt x="787" y="566"/>
                      <a:pt x="789" y="566"/>
                    </a:cubicBezTo>
                    <a:cubicBezTo>
                      <a:pt x="790" y="565"/>
                      <a:pt x="790" y="565"/>
                      <a:pt x="790" y="565"/>
                    </a:cubicBezTo>
                    <a:cubicBezTo>
                      <a:pt x="792" y="564"/>
                      <a:pt x="793" y="563"/>
                      <a:pt x="794" y="561"/>
                    </a:cubicBezTo>
                    <a:cubicBezTo>
                      <a:pt x="794" y="561"/>
                      <a:pt x="794" y="561"/>
                      <a:pt x="794" y="561"/>
                    </a:cubicBezTo>
                    <a:cubicBezTo>
                      <a:pt x="794" y="561"/>
                      <a:pt x="794" y="560"/>
                      <a:pt x="794" y="560"/>
                    </a:cubicBezTo>
                    <a:cubicBezTo>
                      <a:pt x="791" y="547"/>
                      <a:pt x="790" y="546"/>
                      <a:pt x="805" y="537"/>
                    </a:cubicBezTo>
                    <a:cubicBezTo>
                      <a:pt x="805" y="536"/>
                      <a:pt x="807" y="537"/>
                      <a:pt x="808" y="537"/>
                    </a:cubicBezTo>
                    <a:cubicBezTo>
                      <a:pt x="808" y="538"/>
                      <a:pt x="808" y="539"/>
                      <a:pt x="808" y="540"/>
                    </a:cubicBezTo>
                    <a:cubicBezTo>
                      <a:pt x="808" y="541"/>
                      <a:pt x="808" y="541"/>
                      <a:pt x="808" y="542"/>
                    </a:cubicBezTo>
                    <a:cubicBezTo>
                      <a:pt x="805" y="545"/>
                      <a:pt x="803" y="547"/>
                      <a:pt x="800" y="550"/>
                    </a:cubicBezTo>
                    <a:cubicBezTo>
                      <a:pt x="799" y="553"/>
                      <a:pt x="798" y="556"/>
                      <a:pt x="796" y="559"/>
                    </a:cubicBezTo>
                    <a:cubicBezTo>
                      <a:pt x="796" y="560"/>
                      <a:pt x="795" y="560"/>
                      <a:pt x="794" y="561"/>
                    </a:cubicBezTo>
                    <a:cubicBezTo>
                      <a:pt x="794" y="561"/>
                      <a:pt x="794" y="561"/>
                      <a:pt x="794" y="562"/>
                    </a:cubicBezTo>
                    <a:cubicBezTo>
                      <a:pt x="793" y="563"/>
                      <a:pt x="792" y="564"/>
                      <a:pt x="791" y="565"/>
                    </a:cubicBezTo>
                    <a:cubicBezTo>
                      <a:pt x="790" y="565"/>
                      <a:pt x="790" y="566"/>
                      <a:pt x="789" y="566"/>
                    </a:cubicBezTo>
                    <a:cubicBezTo>
                      <a:pt x="787" y="567"/>
                      <a:pt x="786" y="568"/>
                      <a:pt x="784" y="569"/>
                    </a:cubicBezTo>
                    <a:cubicBezTo>
                      <a:pt x="784" y="569"/>
                      <a:pt x="783" y="568"/>
                      <a:pt x="783" y="568"/>
                    </a:cubicBezTo>
                    <a:cubicBezTo>
                      <a:pt x="783" y="567"/>
                      <a:pt x="783" y="567"/>
                      <a:pt x="783" y="567"/>
                    </a:cubicBezTo>
                    <a:close/>
                    <a:moveTo>
                      <a:pt x="783" y="316"/>
                    </a:moveTo>
                    <a:cubicBezTo>
                      <a:pt x="782" y="317"/>
                      <a:pt x="782" y="317"/>
                      <a:pt x="782" y="317"/>
                    </a:cubicBezTo>
                    <a:cubicBezTo>
                      <a:pt x="782" y="316"/>
                      <a:pt x="782" y="316"/>
                      <a:pt x="782" y="316"/>
                    </a:cubicBezTo>
                    <a:lnTo>
                      <a:pt x="783" y="316"/>
                    </a:lnTo>
                    <a:close/>
                    <a:moveTo>
                      <a:pt x="772" y="349"/>
                    </a:moveTo>
                    <a:cubicBezTo>
                      <a:pt x="773" y="349"/>
                      <a:pt x="773" y="349"/>
                      <a:pt x="774" y="349"/>
                    </a:cubicBezTo>
                    <a:cubicBezTo>
                      <a:pt x="775" y="349"/>
                      <a:pt x="775" y="350"/>
                      <a:pt x="774" y="351"/>
                    </a:cubicBezTo>
                    <a:cubicBezTo>
                      <a:pt x="774" y="351"/>
                      <a:pt x="773" y="352"/>
                      <a:pt x="773" y="351"/>
                    </a:cubicBezTo>
                    <a:cubicBezTo>
                      <a:pt x="772" y="351"/>
                      <a:pt x="771" y="350"/>
                      <a:pt x="772" y="349"/>
                    </a:cubicBezTo>
                    <a:close/>
                    <a:moveTo>
                      <a:pt x="404" y="486"/>
                    </a:moveTo>
                    <a:cubicBezTo>
                      <a:pt x="403" y="486"/>
                      <a:pt x="403" y="486"/>
                      <a:pt x="403" y="486"/>
                    </a:cubicBezTo>
                    <a:cubicBezTo>
                      <a:pt x="404" y="486"/>
                      <a:pt x="404" y="486"/>
                      <a:pt x="404" y="486"/>
                    </a:cubicBezTo>
                    <a:cubicBezTo>
                      <a:pt x="404" y="485"/>
                      <a:pt x="404" y="485"/>
                      <a:pt x="404" y="485"/>
                    </a:cubicBezTo>
                    <a:cubicBezTo>
                      <a:pt x="404" y="485"/>
                      <a:pt x="404" y="486"/>
                      <a:pt x="404" y="486"/>
                    </a:cubicBezTo>
                    <a:close/>
                    <a:moveTo>
                      <a:pt x="413" y="462"/>
                    </a:moveTo>
                    <a:cubicBezTo>
                      <a:pt x="413" y="462"/>
                      <a:pt x="413" y="462"/>
                      <a:pt x="413" y="461"/>
                    </a:cubicBezTo>
                    <a:cubicBezTo>
                      <a:pt x="413" y="461"/>
                      <a:pt x="412" y="461"/>
                      <a:pt x="411" y="460"/>
                    </a:cubicBezTo>
                    <a:cubicBezTo>
                      <a:pt x="411" y="460"/>
                      <a:pt x="412" y="459"/>
                      <a:pt x="412" y="459"/>
                    </a:cubicBezTo>
                    <a:cubicBezTo>
                      <a:pt x="413" y="459"/>
                      <a:pt x="413" y="460"/>
                      <a:pt x="413" y="461"/>
                    </a:cubicBezTo>
                    <a:cubicBezTo>
                      <a:pt x="413" y="462"/>
                      <a:pt x="413" y="462"/>
                      <a:pt x="414" y="462"/>
                    </a:cubicBezTo>
                    <a:cubicBezTo>
                      <a:pt x="414" y="462"/>
                      <a:pt x="414" y="463"/>
                      <a:pt x="414" y="463"/>
                    </a:cubicBezTo>
                    <a:cubicBezTo>
                      <a:pt x="414" y="463"/>
                      <a:pt x="414" y="462"/>
                      <a:pt x="413" y="462"/>
                    </a:cubicBezTo>
                    <a:close/>
                    <a:moveTo>
                      <a:pt x="416" y="441"/>
                    </a:moveTo>
                    <a:cubicBezTo>
                      <a:pt x="416" y="441"/>
                      <a:pt x="415" y="441"/>
                      <a:pt x="415" y="441"/>
                    </a:cubicBezTo>
                    <a:cubicBezTo>
                      <a:pt x="415" y="441"/>
                      <a:pt x="415" y="440"/>
                      <a:pt x="415" y="439"/>
                    </a:cubicBezTo>
                    <a:cubicBezTo>
                      <a:pt x="415" y="439"/>
                      <a:pt x="416" y="440"/>
                      <a:pt x="416" y="440"/>
                    </a:cubicBezTo>
                    <a:cubicBezTo>
                      <a:pt x="416" y="440"/>
                      <a:pt x="416" y="441"/>
                      <a:pt x="416" y="441"/>
                    </a:cubicBezTo>
                    <a:close/>
                    <a:moveTo>
                      <a:pt x="418" y="529"/>
                    </a:moveTo>
                    <a:cubicBezTo>
                      <a:pt x="417" y="529"/>
                      <a:pt x="416" y="529"/>
                      <a:pt x="415" y="528"/>
                    </a:cubicBezTo>
                    <a:cubicBezTo>
                      <a:pt x="414" y="526"/>
                      <a:pt x="412" y="525"/>
                      <a:pt x="412" y="523"/>
                    </a:cubicBezTo>
                    <a:cubicBezTo>
                      <a:pt x="411" y="520"/>
                      <a:pt x="411" y="518"/>
                      <a:pt x="414" y="516"/>
                    </a:cubicBezTo>
                    <a:cubicBezTo>
                      <a:pt x="414" y="516"/>
                      <a:pt x="414" y="516"/>
                      <a:pt x="414" y="516"/>
                    </a:cubicBezTo>
                    <a:cubicBezTo>
                      <a:pt x="414" y="515"/>
                      <a:pt x="414" y="515"/>
                      <a:pt x="414" y="515"/>
                    </a:cubicBezTo>
                    <a:cubicBezTo>
                      <a:pt x="414" y="514"/>
                      <a:pt x="414" y="513"/>
                      <a:pt x="415" y="512"/>
                    </a:cubicBezTo>
                    <a:cubicBezTo>
                      <a:pt x="415" y="513"/>
                      <a:pt x="415" y="513"/>
                      <a:pt x="415" y="513"/>
                    </a:cubicBezTo>
                    <a:cubicBezTo>
                      <a:pt x="415" y="514"/>
                      <a:pt x="414" y="514"/>
                      <a:pt x="414" y="515"/>
                    </a:cubicBezTo>
                    <a:cubicBezTo>
                      <a:pt x="414" y="515"/>
                      <a:pt x="414" y="516"/>
                      <a:pt x="414" y="516"/>
                    </a:cubicBezTo>
                    <a:cubicBezTo>
                      <a:pt x="414" y="516"/>
                      <a:pt x="414" y="516"/>
                      <a:pt x="414" y="516"/>
                    </a:cubicBezTo>
                    <a:cubicBezTo>
                      <a:pt x="415" y="520"/>
                      <a:pt x="417" y="524"/>
                      <a:pt x="418" y="527"/>
                    </a:cubicBezTo>
                    <a:cubicBezTo>
                      <a:pt x="418" y="528"/>
                      <a:pt x="418" y="528"/>
                      <a:pt x="418" y="529"/>
                    </a:cubicBezTo>
                    <a:close/>
                    <a:moveTo>
                      <a:pt x="422" y="517"/>
                    </a:moveTo>
                    <a:cubicBezTo>
                      <a:pt x="422" y="517"/>
                      <a:pt x="421" y="517"/>
                      <a:pt x="421" y="516"/>
                    </a:cubicBezTo>
                    <a:cubicBezTo>
                      <a:pt x="421" y="516"/>
                      <a:pt x="422" y="515"/>
                      <a:pt x="422" y="514"/>
                    </a:cubicBezTo>
                    <a:cubicBezTo>
                      <a:pt x="423" y="515"/>
                      <a:pt x="423" y="515"/>
                      <a:pt x="424" y="516"/>
                    </a:cubicBezTo>
                    <a:cubicBezTo>
                      <a:pt x="424" y="517"/>
                      <a:pt x="423" y="517"/>
                      <a:pt x="422" y="517"/>
                    </a:cubicBezTo>
                    <a:close/>
                    <a:moveTo>
                      <a:pt x="570" y="169"/>
                    </a:moveTo>
                    <a:cubicBezTo>
                      <a:pt x="569" y="169"/>
                      <a:pt x="569" y="168"/>
                      <a:pt x="569" y="167"/>
                    </a:cubicBezTo>
                    <a:cubicBezTo>
                      <a:pt x="569" y="166"/>
                      <a:pt x="569" y="164"/>
                      <a:pt x="569" y="165"/>
                    </a:cubicBezTo>
                    <a:cubicBezTo>
                      <a:pt x="569" y="162"/>
                      <a:pt x="569" y="161"/>
                      <a:pt x="569" y="160"/>
                    </a:cubicBezTo>
                    <a:cubicBezTo>
                      <a:pt x="569" y="159"/>
                      <a:pt x="570" y="159"/>
                      <a:pt x="570" y="159"/>
                    </a:cubicBezTo>
                    <a:cubicBezTo>
                      <a:pt x="570" y="158"/>
                      <a:pt x="571" y="159"/>
                      <a:pt x="571" y="159"/>
                    </a:cubicBezTo>
                    <a:cubicBezTo>
                      <a:pt x="571" y="162"/>
                      <a:pt x="571" y="164"/>
                      <a:pt x="571" y="167"/>
                    </a:cubicBezTo>
                    <a:cubicBezTo>
                      <a:pt x="571" y="168"/>
                      <a:pt x="571" y="169"/>
                      <a:pt x="570" y="169"/>
                    </a:cubicBezTo>
                    <a:close/>
                    <a:moveTo>
                      <a:pt x="592" y="161"/>
                    </a:moveTo>
                    <a:cubicBezTo>
                      <a:pt x="592" y="162"/>
                      <a:pt x="592" y="162"/>
                      <a:pt x="591" y="162"/>
                    </a:cubicBezTo>
                    <a:cubicBezTo>
                      <a:pt x="592" y="162"/>
                      <a:pt x="592" y="161"/>
                      <a:pt x="592" y="161"/>
                    </a:cubicBezTo>
                    <a:cubicBezTo>
                      <a:pt x="593" y="161"/>
                      <a:pt x="593" y="161"/>
                      <a:pt x="593" y="161"/>
                    </a:cubicBezTo>
                    <a:lnTo>
                      <a:pt x="592" y="161"/>
                    </a:lnTo>
                    <a:close/>
                    <a:moveTo>
                      <a:pt x="599" y="436"/>
                    </a:moveTo>
                    <a:cubicBezTo>
                      <a:pt x="598" y="436"/>
                      <a:pt x="598" y="436"/>
                      <a:pt x="598" y="436"/>
                    </a:cubicBezTo>
                    <a:cubicBezTo>
                      <a:pt x="598" y="436"/>
                      <a:pt x="598" y="436"/>
                      <a:pt x="598" y="436"/>
                    </a:cubicBezTo>
                    <a:cubicBezTo>
                      <a:pt x="599" y="435"/>
                      <a:pt x="599" y="435"/>
                      <a:pt x="599" y="435"/>
                    </a:cubicBezTo>
                    <a:lnTo>
                      <a:pt x="599" y="436"/>
                    </a:lnTo>
                    <a:close/>
                    <a:moveTo>
                      <a:pt x="624" y="570"/>
                    </a:moveTo>
                    <a:cubicBezTo>
                      <a:pt x="623" y="570"/>
                      <a:pt x="623" y="570"/>
                      <a:pt x="622" y="570"/>
                    </a:cubicBezTo>
                    <a:cubicBezTo>
                      <a:pt x="623" y="570"/>
                      <a:pt x="624" y="569"/>
                      <a:pt x="624" y="569"/>
                    </a:cubicBezTo>
                    <a:cubicBezTo>
                      <a:pt x="624" y="569"/>
                      <a:pt x="625" y="570"/>
                      <a:pt x="625" y="570"/>
                    </a:cubicBezTo>
                    <a:cubicBezTo>
                      <a:pt x="625" y="570"/>
                      <a:pt x="624" y="570"/>
                      <a:pt x="624" y="570"/>
                    </a:cubicBezTo>
                    <a:close/>
                    <a:moveTo>
                      <a:pt x="627" y="150"/>
                    </a:moveTo>
                    <a:cubicBezTo>
                      <a:pt x="627" y="150"/>
                      <a:pt x="626" y="151"/>
                      <a:pt x="626" y="151"/>
                    </a:cubicBezTo>
                    <a:cubicBezTo>
                      <a:pt x="621" y="151"/>
                      <a:pt x="615" y="151"/>
                      <a:pt x="610" y="151"/>
                    </a:cubicBezTo>
                    <a:cubicBezTo>
                      <a:pt x="609" y="151"/>
                      <a:pt x="609" y="151"/>
                      <a:pt x="609" y="151"/>
                    </a:cubicBezTo>
                    <a:cubicBezTo>
                      <a:pt x="608" y="152"/>
                      <a:pt x="606" y="154"/>
                      <a:pt x="605" y="155"/>
                    </a:cubicBezTo>
                    <a:cubicBezTo>
                      <a:pt x="605" y="155"/>
                      <a:pt x="605" y="155"/>
                      <a:pt x="604" y="155"/>
                    </a:cubicBezTo>
                    <a:cubicBezTo>
                      <a:pt x="604" y="156"/>
                      <a:pt x="603" y="156"/>
                      <a:pt x="603" y="157"/>
                    </a:cubicBezTo>
                    <a:cubicBezTo>
                      <a:pt x="603" y="157"/>
                      <a:pt x="602" y="156"/>
                      <a:pt x="602" y="156"/>
                    </a:cubicBezTo>
                    <a:cubicBezTo>
                      <a:pt x="602" y="155"/>
                      <a:pt x="603" y="155"/>
                      <a:pt x="604" y="155"/>
                    </a:cubicBezTo>
                    <a:cubicBezTo>
                      <a:pt x="605" y="155"/>
                      <a:pt x="605" y="155"/>
                      <a:pt x="605" y="155"/>
                    </a:cubicBezTo>
                    <a:cubicBezTo>
                      <a:pt x="606" y="153"/>
                      <a:pt x="607" y="152"/>
                      <a:pt x="608" y="151"/>
                    </a:cubicBezTo>
                    <a:cubicBezTo>
                      <a:pt x="609" y="151"/>
                      <a:pt x="609" y="151"/>
                      <a:pt x="610" y="151"/>
                    </a:cubicBezTo>
                    <a:cubicBezTo>
                      <a:pt x="615" y="148"/>
                      <a:pt x="621" y="148"/>
                      <a:pt x="627" y="149"/>
                    </a:cubicBezTo>
                    <a:cubicBezTo>
                      <a:pt x="627" y="149"/>
                      <a:pt x="627" y="150"/>
                      <a:pt x="627" y="150"/>
                    </a:cubicBezTo>
                    <a:close/>
                    <a:moveTo>
                      <a:pt x="747" y="597"/>
                    </a:moveTo>
                    <a:cubicBezTo>
                      <a:pt x="747" y="597"/>
                      <a:pt x="747" y="596"/>
                      <a:pt x="746" y="596"/>
                    </a:cubicBezTo>
                    <a:cubicBezTo>
                      <a:pt x="747" y="595"/>
                      <a:pt x="747" y="594"/>
                      <a:pt x="747" y="593"/>
                    </a:cubicBezTo>
                    <a:cubicBezTo>
                      <a:pt x="748" y="592"/>
                      <a:pt x="750" y="592"/>
                      <a:pt x="751" y="593"/>
                    </a:cubicBezTo>
                    <a:cubicBezTo>
                      <a:pt x="752" y="593"/>
                      <a:pt x="752" y="593"/>
                      <a:pt x="752" y="594"/>
                    </a:cubicBezTo>
                    <a:cubicBezTo>
                      <a:pt x="752" y="596"/>
                      <a:pt x="749" y="597"/>
                      <a:pt x="747" y="597"/>
                    </a:cubicBezTo>
                    <a:close/>
                    <a:moveTo>
                      <a:pt x="746" y="543"/>
                    </a:moveTo>
                    <a:cubicBezTo>
                      <a:pt x="745" y="543"/>
                      <a:pt x="745" y="543"/>
                      <a:pt x="745" y="543"/>
                    </a:cubicBezTo>
                    <a:cubicBezTo>
                      <a:pt x="745" y="542"/>
                      <a:pt x="745" y="541"/>
                      <a:pt x="745" y="541"/>
                    </a:cubicBezTo>
                    <a:cubicBezTo>
                      <a:pt x="747" y="539"/>
                      <a:pt x="749" y="538"/>
                      <a:pt x="751" y="538"/>
                    </a:cubicBezTo>
                    <a:cubicBezTo>
                      <a:pt x="752" y="538"/>
                      <a:pt x="752" y="539"/>
                      <a:pt x="752" y="540"/>
                    </a:cubicBezTo>
                    <a:cubicBezTo>
                      <a:pt x="751" y="542"/>
                      <a:pt x="749" y="544"/>
                      <a:pt x="746" y="543"/>
                    </a:cubicBezTo>
                    <a:close/>
                    <a:moveTo>
                      <a:pt x="752" y="430"/>
                    </a:moveTo>
                    <a:cubicBezTo>
                      <a:pt x="752" y="428"/>
                      <a:pt x="752" y="428"/>
                      <a:pt x="752" y="428"/>
                    </a:cubicBezTo>
                    <a:cubicBezTo>
                      <a:pt x="753" y="430"/>
                      <a:pt x="753" y="430"/>
                      <a:pt x="753" y="430"/>
                    </a:cubicBezTo>
                    <a:lnTo>
                      <a:pt x="752" y="430"/>
                    </a:lnTo>
                    <a:close/>
                    <a:moveTo>
                      <a:pt x="761" y="298"/>
                    </a:moveTo>
                    <a:cubicBezTo>
                      <a:pt x="762" y="298"/>
                      <a:pt x="763" y="298"/>
                      <a:pt x="764" y="299"/>
                    </a:cubicBezTo>
                    <a:cubicBezTo>
                      <a:pt x="764" y="299"/>
                      <a:pt x="764" y="300"/>
                      <a:pt x="765" y="300"/>
                    </a:cubicBezTo>
                    <a:cubicBezTo>
                      <a:pt x="765" y="300"/>
                      <a:pt x="765" y="301"/>
                      <a:pt x="764" y="301"/>
                    </a:cubicBezTo>
                    <a:cubicBezTo>
                      <a:pt x="764" y="301"/>
                      <a:pt x="763" y="302"/>
                      <a:pt x="762" y="301"/>
                    </a:cubicBezTo>
                    <a:cubicBezTo>
                      <a:pt x="760" y="300"/>
                      <a:pt x="760" y="298"/>
                      <a:pt x="761" y="298"/>
                    </a:cubicBezTo>
                    <a:close/>
                    <a:moveTo>
                      <a:pt x="635" y="237"/>
                    </a:moveTo>
                    <a:cubicBezTo>
                      <a:pt x="635" y="237"/>
                      <a:pt x="635" y="237"/>
                      <a:pt x="636" y="237"/>
                    </a:cubicBezTo>
                    <a:cubicBezTo>
                      <a:pt x="636" y="237"/>
                      <a:pt x="636" y="236"/>
                      <a:pt x="636" y="236"/>
                    </a:cubicBezTo>
                    <a:cubicBezTo>
                      <a:pt x="636" y="236"/>
                      <a:pt x="636" y="237"/>
                      <a:pt x="636" y="237"/>
                    </a:cubicBezTo>
                    <a:cubicBezTo>
                      <a:pt x="636" y="237"/>
                      <a:pt x="635" y="237"/>
                      <a:pt x="635" y="237"/>
                    </a:cubicBezTo>
                    <a:cubicBezTo>
                      <a:pt x="634" y="238"/>
                      <a:pt x="634" y="238"/>
                      <a:pt x="634" y="238"/>
                    </a:cubicBezTo>
                    <a:lnTo>
                      <a:pt x="635" y="237"/>
                    </a:lnTo>
                    <a:close/>
                    <a:moveTo>
                      <a:pt x="648" y="419"/>
                    </a:moveTo>
                    <a:cubicBezTo>
                      <a:pt x="648" y="419"/>
                      <a:pt x="648" y="419"/>
                      <a:pt x="648" y="419"/>
                    </a:cubicBezTo>
                    <a:cubicBezTo>
                      <a:pt x="648" y="419"/>
                      <a:pt x="648" y="419"/>
                      <a:pt x="649" y="419"/>
                    </a:cubicBezTo>
                    <a:cubicBezTo>
                      <a:pt x="649" y="420"/>
                      <a:pt x="649" y="420"/>
                      <a:pt x="649" y="420"/>
                    </a:cubicBezTo>
                    <a:lnTo>
                      <a:pt x="648" y="419"/>
                    </a:lnTo>
                    <a:close/>
                    <a:moveTo>
                      <a:pt x="651" y="307"/>
                    </a:moveTo>
                    <a:cubicBezTo>
                      <a:pt x="647" y="311"/>
                      <a:pt x="643" y="311"/>
                      <a:pt x="638" y="308"/>
                    </a:cubicBezTo>
                    <a:cubicBezTo>
                      <a:pt x="635" y="306"/>
                      <a:pt x="635" y="305"/>
                      <a:pt x="636" y="304"/>
                    </a:cubicBezTo>
                    <a:cubicBezTo>
                      <a:pt x="639" y="303"/>
                      <a:pt x="642" y="301"/>
                      <a:pt x="643" y="299"/>
                    </a:cubicBezTo>
                    <a:cubicBezTo>
                      <a:pt x="646" y="296"/>
                      <a:pt x="648" y="294"/>
                      <a:pt x="652" y="293"/>
                    </a:cubicBezTo>
                    <a:cubicBezTo>
                      <a:pt x="655" y="292"/>
                      <a:pt x="656" y="289"/>
                      <a:pt x="657" y="286"/>
                    </a:cubicBezTo>
                    <a:cubicBezTo>
                      <a:pt x="657" y="286"/>
                      <a:pt x="659" y="285"/>
                      <a:pt x="660" y="285"/>
                    </a:cubicBezTo>
                    <a:cubicBezTo>
                      <a:pt x="662" y="285"/>
                      <a:pt x="665" y="287"/>
                      <a:pt x="668" y="286"/>
                    </a:cubicBezTo>
                    <a:cubicBezTo>
                      <a:pt x="670" y="286"/>
                      <a:pt x="671" y="283"/>
                      <a:pt x="670" y="281"/>
                    </a:cubicBezTo>
                    <a:cubicBezTo>
                      <a:pt x="668" y="280"/>
                      <a:pt x="667" y="278"/>
                      <a:pt x="665" y="277"/>
                    </a:cubicBezTo>
                    <a:cubicBezTo>
                      <a:pt x="662" y="275"/>
                      <a:pt x="658" y="274"/>
                      <a:pt x="654" y="274"/>
                    </a:cubicBezTo>
                    <a:cubicBezTo>
                      <a:pt x="647" y="274"/>
                      <a:pt x="640" y="273"/>
                      <a:pt x="633" y="273"/>
                    </a:cubicBezTo>
                    <a:cubicBezTo>
                      <a:pt x="633" y="273"/>
                      <a:pt x="632" y="272"/>
                      <a:pt x="632" y="272"/>
                    </a:cubicBezTo>
                    <a:cubicBezTo>
                      <a:pt x="632" y="271"/>
                      <a:pt x="633" y="269"/>
                      <a:pt x="633" y="269"/>
                    </a:cubicBezTo>
                    <a:cubicBezTo>
                      <a:pt x="634" y="268"/>
                      <a:pt x="636" y="268"/>
                      <a:pt x="637" y="268"/>
                    </a:cubicBezTo>
                    <a:cubicBezTo>
                      <a:pt x="645" y="268"/>
                      <a:pt x="653" y="267"/>
                      <a:pt x="661" y="267"/>
                    </a:cubicBezTo>
                    <a:cubicBezTo>
                      <a:pt x="667" y="267"/>
                      <a:pt x="673" y="266"/>
                      <a:pt x="679" y="264"/>
                    </a:cubicBezTo>
                    <a:cubicBezTo>
                      <a:pt x="684" y="263"/>
                      <a:pt x="690" y="262"/>
                      <a:pt x="695" y="261"/>
                    </a:cubicBezTo>
                    <a:cubicBezTo>
                      <a:pt x="697" y="260"/>
                      <a:pt x="698" y="261"/>
                      <a:pt x="700" y="261"/>
                    </a:cubicBezTo>
                    <a:cubicBezTo>
                      <a:pt x="701" y="261"/>
                      <a:pt x="702" y="262"/>
                      <a:pt x="702" y="263"/>
                    </a:cubicBezTo>
                    <a:cubicBezTo>
                      <a:pt x="703" y="263"/>
                      <a:pt x="702" y="265"/>
                      <a:pt x="701" y="265"/>
                    </a:cubicBezTo>
                    <a:cubicBezTo>
                      <a:pt x="697" y="267"/>
                      <a:pt x="692" y="269"/>
                      <a:pt x="688" y="271"/>
                    </a:cubicBezTo>
                    <a:cubicBezTo>
                      <a:pt x="686" y="271"/>
                      <a:pt x="686" y="274"/>
                      <a:pt x="687" y="275"/>
                    </a:cubicBezTo>
                    <a:cubicBezTo>
                      <a:pt x="687" y="276"/>
                      <a:pt x="687" y="276"/>
                      <a:pt x="687" y="276"/>
                    </a:cubicBezTo>
                    <a:cubicBezTo>
                      <a:pt x="688" y="277"/>
                      <a:pt x="689" y="278"/>
                      <a:pt x="690" y="278"/>
                    </a:cubicBezTo>
                    <a:cubicBezTo>
                      <a:pt x="697" y="284"/>
                      <a:pt x="705" y="286"/>
                      <a:pt x="713" y="279"/>
                    </a:cubicBezTo>
                    <a:cubicBezTo>
                      <a:pt x="713" y="279"/>
                      <a:pt x="714" y="279"/>
                      <a:pt x="714" y="279"/>
                    </a:cubicBezTo>
                    <a:cubicBezTo>
                      <a:pt x="715" y="279"/>
                      <a:pt x="715" y="280"/>
                      <a:pt x="715" y="282"/>
                    </a:cubicBezTo>
                    <a:cubicBezTo>
                      <a:pt x="714" y="284"/>
                      <a:pt x="714" y="286"/>
                      <a:pt x="712" y="287"/>
                    </a:cubicBezTo>
                    <a:cubicBezTo>
                      <a:pt x="710" y="289"/>
                      <a:pt x="707" y="291"/>
                      <a:pt x="705" y="292"/>
                    </a:cubicBezTo>
                    <a:cubicBezTo>
                      <a:pt x="704" y="294"/>
                      <a:pt x="704" y="295"/>
                      <a:pt x="703" y="297"/>
                    </a:cubicBezTo>
                    <a:cubicBezTo>
                      <a:pt x="701" y="302"/>
                      <a:pt x="699" y="303"/>
                      <a:pt x="695" y="299"/>
                    </a:cubicBezTo>
                    <a:cubicBezTo>
                      <a:pt x="691" y="296"/>
                      <a:pt x="686" y="295"/>
                      <a:pt x="682" y="297"/>
                    </a:cubicBezTo>
                    <a:cubicBezTo>
                      <a:pt x="680" y="298"/>
                      <a:pt x="678" y="300"/>
                      <a:pt x="678" y="301"/>
                    </a:cubicBezTo>
                    <a:cubicBezTo>
                      <a:pt x="678" y="307"/>
                      <a:pt x="674" y="309"/>
                      <a:pt x="669" y="310"/>
                    </a:cubicBezTo>
                    <a:cubicBezTo>
                      <a:pt x="669" y="310"/>
                      <a:pt x="669" y="310"/>
                      <a:pt x="669" y="311"/>
                    </a:cubicBezTo>
                    <a:cubicBezTo>
                      <a:pt x="668" y="311"/>
                      <a:pt x="668" y="311"/>
                      <a:pt x="668" y="311"/>
                    </a:cubicBezTo>
                    <a:cubicBezTo>
                      <a:pt x="666" y="312"/>
                      <a:pt x="664" y="313"/>
                      <a:pt x="662" y="313"/>
                    </a:cubicBezTo>
                    <a:cubicBezTo>
                      <a:pt x="662" y="313"/>
                      <a:pt x="662" y="313"/>
                      <a:pt x="662" y="314"/>
                    </a:cubicBezTo>
                    <a:cubicBezTo>
                      <a:pt x="662" y="314"/>
                      <a:pt x="661" y="314"/>
                      <a:pt x="661" y="314"/>
                    </a:cubicBezTo>
                    <a:cubicBezTo>
                      <a:pt x="661" y="314"/>
                      <a:pt x="660" y="315"/>
                      <a:pt x="660" y="315"/>
                    </a:cubicBezTo>
                    <a:cubicBezTo>
                      <a:pt x="660" y="315"/>
                      <a:pt x="659" y="315"/>
                      <a:pt x="659" y="315"/>
                    </a:cubicBezTo>
                    <a:cubicBezTo>
                      <a:pt x="659" y="314"/>
                      <a:pt x="660" y="314"/>
                      <a:pt x="661" y="314"/>
                    </a:cubicBezTo>
                    <a:cubicBezTo>
                      <a:pt x="661" y="313"/>
                      <a:pt x="661" y="313"/>
                      <a:pt x="661" y="313"/>
                    </a:cubicBezTo>
                    <a:cubicBezTo>
                      <a:pt x="662" y="313"/>
                      <a:pt x="662" y="313"/>
                      <a:pt x="662" y="313"/>
                    </a:cubicBezTo>
                    <a:cubicBezTo>
                      <a:pt x="664" y="311"/>
                      <a:pt x="666" y="311"/>
                      <a:pt x="668" y="311"/>
                    </a:cubicBezTo>
                    <a:cubicBezTo>
                      <a:pt x="668" y="310"/>
                      <a:pt x="668" y="310"/>
                      <a:pt x="668" y="310"/>
                    </a:cubicBezTo>
                    <a:cubicBezTo>
                      <a:pt x="669" y="310"/>
                      <a:pt x="669" y="310"/>
                      <a:pt x="669" y="310"/>
                    </a:cubicBezTo>
                    <a:cubicBezTo>
                      <a:pt x="670" y="308"/>
                      <a:pt x="671" y="305"/>
                      <a:pt x="671" y="303"/>
                    </a:cubicBezTo>
                    <a:cubicBezTo>
                      <a:pt x="672" y="300"/>
                      <a:pt x="669" y="297"/>
                      <a:pt x="666" y="298"/>
                    </a:cubicBezTo>
                    <a:cubicBezTo>
                      <a:pt x="663" y="299"/>
                      <a:pt x="660" y="300"/>
                      <a:pt x="657" y="302"/>
                    </a:cubicBezTo>
                    <a:cubicBezTo>
                      <a:pt x="655" y="303"/>
                      <a:pt x="653" y="305"/>
                      <a:pt x="651" y="307"/>
                    </a:cubicBezTo>
                    <a:close/>
                    <a:moveTo>
                      <a:pt x="690" y="318"/>
                    </a:moveTo>
                    <a:cubicBezTo>
                      <a:pt x="689" y="318"/>
                      <a:pt x="689" y="319"/>
                      <a:pt x="688" y="319"/>
                    </a:cubicBezTo>
                    <a:cubicBezTo>
                      <a:pt x="688" y="319"/>
                      <a:pt x="688" y="319"/>
                      <a:pt x="688" y="320"/>
                    </a:cubicBezTo>
                    <a:cubicBezTo>
                      <a:pt x="688" y="320"/>
                      <a:pt x="688" y="320"/>
                      <a:pt x="687" y="320"/>
                    </a:cubicBezTo>
                    <a:cubicBezTo>
                      <a:pt x="687" y="321"/>
                      <a:pt x="687" y="322"/>
                      <a:pt x="687" y="322"/>
                    </a:cubicBezTo>
                    <a:cubicBezTo>
                      <a:pt x="686" y="321"/>
                      <a:pt x="687" y="321"/>
                      <a:pt x="687" y="320"/>
                    </a:cubicBezTo>
                    <a:cubicBezTo>
                      <a:pt x="687" y="320"/>
                      <a:pt x="687" y="320"/>
                      <a:pt x="687" y="319"/>
                    </a:cubicBezTo>
                    <a:cubicBezTo>
                      <a:pt x="688" y="319"/>
                      <a:pt x="688" y="319"/>
                      <a:pt x="688" y="319"/>
                    </a:cubicBezTo>
                    <a:cubicBezTo>
                      <a:pt x="688" y="318"/>
                      <a:pt x="688" y="317"/>
                      <a:pt x="690" y="316"/>
                    </a:cubicBezTo>
                    <a:cubicBezTo>
                      <a:pt x="690" y="316"/>
                      <a:pt x="690" y="318"/>
                      <a:pt x="690" y="318"/>
                    </a:cubicBezTo>
                    <a:close/>
                    <a:moveTo>
                      <a:pt x="677" y="368"/>
                    </a:moveTo>
                    <a:cubicBezTo>
                      <a:pt x="676" y="369"/>
                      <a:pt x="675" y="370"/>
                      <a:pt x="675" y="370"/>
                    </a:cubicBezTo>
                    <a:cubicBezTo>
                      <a:pt x="671" y="369"/>
                      <a:pt x="669" y="366"/>
                      <a:pt x="667" y="362"/>
                    </a:cubicBezTo>
                    <a:cubicBezTo>
                      <a:pt x="667" y="362"/>
                      <a:pt x="669" y="360"/>
                      <a:pt x="669" y="360"/>
                    </a:cubicBezTo>
                    <a:cubicBezTo>
                      <a:pt x="670" y="360"/>
                      <a:pt x="672" y="359"/>
                      <a:pt x="672" y="360"/>
                    </a:cubicBezTo>
                    <a:cubicBezTo>
                      <a:pt x="674" y="363"/>
                      <a:pt x="675" y="366"/>
                      <a:pt x="677" y="368"/>
                    </a:cubicBezTo>
                    <a:close/>
                    <a:moveTo>
                      <a:pt x="665" y="454"/>
                    </a:moveTo>
                    <a:cubicBezTo>
                      <a:pt x="665" y="453"/>
                      <a:pt x="665" y="453"/>
                      <a:pt x="665" y="453"/>
                    </a:cubicBezTo>
                    <a:cubicBezTo>
                      <a:pt x="666" y="454"/>
                      <a:pt x="666" y="454"/>
                      <a:pt x="666" y="454"/>
                    </a:cubicBezTo>
                    <a:lnTo>
                      <a:pt x="665" y="454"/>
                    </a:lnTo>
                    <a:close/>
                    <a:moveTo>
                      <a:pt x="690" y="504"/>
                    </a:moveTo>
                    <a:cubicBezTo>
                      <a:pt x="690" y="505"/>
                      <a:pt x="690" y="505"/>
                      <a:pt x="689" y="505"/>
                    </a:cubicBezTo>
                    <a:cubicBezTo>
                      <a:pt x="689" y="504"/>
                      <a:pt x="689" y="503"/>
                      <a:pt x="689" y="502"/>
                    </a:cubicBezTo>
                    <a:cubicBezTo>
                      <a:pt x="689" y="502"/>
                      <a:pt x="690" y="502"/>
                      <a:pt x="690" y="502"/>
                    </a:cubicBezTo>
                    <a:cubicBezTo>
                      <a:pt x="690" y="502"/>
                      <a:pt x="690" y="502"/>
                      <a:pt x="691" y="503"/>
                    </a:cubicBezTo>
                    <a:cubicBezTo>
                      <a:pt x="691" y="503"/>
                      <a:pt x="691" y="504"/>
                      <a:pt x="690" y="504"/>
                    </a:cubicBezTo>
                    <a:close/>
                    <a:moveTo>
                      <a:pt x="697" y="431"/>
                    </a:moveTo>
                    <a:cubicBezTo>
                      <a:pt x="695" y="434"/>
                      <a:pt x="692" y="435"/>
                      <a:pt x="689" y="436"/>
                    </a:cubicBezTo>
                    <a:cubicBezTo>
                      <a:pt x="684" y="437"/>
                      <a:pt x="679" y="438"/>
                      <a:pt x="674" y="438"/>
                    </a:cubicBezTo>
                    <a:cubicBezTo>
                      <a:pt x="670" y="439"/>
                      <a:pt x="666" y="438"/>
                      <a:pt x="664" y="434"/>
                    </a:cubicBezTo>
                    <a:cubicBezTo>
                      <a:pt x="662" y="432"/>
                      <a:pt x="660" y="430"/>
                      <a:pt x="659" y="428"/>
                    </a:cubicBezTo>
                    <a:cubicBezTo>
                      <a:pt x="658" y="428"/>
                      <a:pt x="659" y="427"/>
                      <a:pt x="659" y="427"/>
                    </a:cubicBezTo>
                    <a:cubicBezTo>
                      <a:pt x="659" y="427"/>
                      <a:pt x="660" y="427"/>
                      <a:pt x="660" y="427"/>
                    </a:cubicBezTo>
                    <a:cubicBezTo>
                      <a:pt x="663" y="427"/>
                      <a:pt x="665" y="428"/>
                      <a:pt x="667" y="428"/>
                    </a:cubicBezTo>
                    <a:cubicBezTo>
                      <a:pt x="668" y="429"/>
                      <a:pt x="670" y="428"/>
                      <a:pt x="671" y="427"/>
                    </a:cubicBezTo>
                    <a:cubicBezTo>
                      <a:pt x="674" y="425"/>
                      <a:pt x="676" y="423"/>
                      <a:pt x="678" y="420"/>
                    </a:cubicBezTo>
                    <a:cubicBezTo>
                      <a:pt x="680" y="417"/>
                      <a:pt x="683" y="416"/>
                      <a:pt x="687" y="417"/>
                    </a:cubicBezTo>
                    <a:cubicBezTo>
                      <a:pt x="688" y="417"/>
                      <a:pt x="689" y="417"/>
                      <a:pt x="690" y="416"/>
                    </a:cubicBezTo>
                    <a:cubicBezTo>
                      <a:pt x="692" y="416"/>
                      <a:pt x="694" y="414"/>
                      <a:pt x="694" y="412"/>
                    </a:cubicBezTo>
                    <a:cubicBezTo>
                      <a:pt x="694" y="410"/>
                      <a:pt x="693" y="409"/>
                      <a:pt x="693" y="407"/>
                    </a:cubicBezTo>
                    <a:cubicBezTo>
                      <a:pt x="693" y="404"/>
                      <a:pt x="692" y="400"/>
                      <a:pt x="691" y="397"/>
                    </a:cubicBezTo>
                    <a:cubicBezTo>
                      <a:pt x="691" y="396"/>
                      <a:pt x="691" y="395"/>
                      <a:pt x="692" y="395"/>
                    </a:cubicBezTo>
                    <a:cubicBezTo>
                      <a:pt x="693" y="395"/>
                      <a:pt x="693" y="395"/>
                      <a:pt x="694" y="395"/>
                    </a:cubicBezTo>
                    <a:cubicBezTo>
                      <a:pt x="699" y="399"/>
                      <a:pt x="701" y="405"/>
                      <a:pt x="705" y="410"/>
                    </a:cubicBezTo>
                    <a:cubicBezTo>
                      <a:pt x="706" y="412"/>
                      <a:pt x="709" y="413"/>
                      <a:pt x="712" y="413"/>
                    </a:cubicBezTo>
                    <a:cubicBezTo>
                      <a:pt x="719" y="414"/>
                      <a:pt x="726" y="412"/>
                      <a:pt x="732" y="407"/>
                    </a:cubicBezTo>
                    <a:cubicBezTo>
                      <a:pt x="737" y="403"/>
                      <a:pt x="743" y="401"/>
                      <a:pt x="749" y="400"/>
                    </a:cubicBezTo>
                    <a:cubicBezTo>
                      <a:pt x="752" y="399"/>
                      <a:pt x="755" y="400"/>
                      <a:pt x="757" y="400"/>
                    </a:cubicBezTo>
                    <a:cubicBezTo>
                      <a:pt x="757" y="400"/>
                      <a:pt x="758" y="400"/>
                      <a:pt x="758" y="400"/>
                    </a:cubicBezTo>
                    <a:cubicBezTo>
                      <a:pt x="757" y="399"/>
                      <a:pt x="758" y="399"/>
                      <a:pt x="758" y="399"/>
                    </a:cubicBezTo>
                    <a:cubicBezTo>
                      <a:pt x="758" y="399"/>
                      <a:pt x="758" y="400"/>
                      <a:pt x="758" y="400"/>
                    </a:cubicBezTo>
                    <a:cubicBezTo>
                      <a:pt x="758" y="400"/>
                      <a:pt x="757" y="400"/>
                      <a:pt x="757" y="400"/>
                    </a:cubicBezTo>
                    <a:cubicBezTo>
                      <a:pt x="756" y="402"/>
                      <a:pt x="755" y="403"/>
                      <a:pt x="753" y="405"/>
                    </a:cubicBezTo>
                    <a:cubicBezTo>
                      <a:pt x="751" y="406"/>
                      <a:pt x="749" y="407"/>
                      <a:pt x="746" y="408"/>
                    </a:cubicBezTo>
                    <a:cubicBezTo>
                      <a:pt x="741" y="411"/>
                      <a:pt x="735" y="414"/>
                      <a:pt x="731" y="418"/>
                    </a:cubicBezTo>
                    <a:cubicBezTo>
                      <a:pt x="725" y="422"/>
                      <a:pt x="718" y="424"/>
                      <a:pt x="712" y="428"/>
                    </a:cubicBezTo>
                    <a:cubicBezTo>
                      <a:pt x="711" y="428"/>
                      <a:pt x="709" y="428"/>
                      <a:pt x="709" y="428"/>
                    </a:cubicBezTo>
                    <a:cubicBezTo>
                      <a:pt x="704" y="425"/>
                      <a:pt x="700" y="428"/>
                      <a:pt x="697" y="431"/>
                    </a:cubicBezTo>
                    <a:close/>
                    <a:moveTo>
                      <a:pt x="708" y="572"/>
                    </a:moveTo>
                    <a:cubicBezTo>
                      <a:pt x="708" y="572"/>
                      <a:pt x="708" y="572"/>
                      <a:pt x="707" y="571"/>
                    </a:cubicBezTo>
                    <a:cubicBezTo>
                      <a:pt x="707" y="570"/>
                      <a:pt x="707" y="570"/>
                      <a:pt x="706" y="569"/>
                    </a:cubicBezTo>
                    <a:cubicBezTo>
                      <a:pt x="707" y="570"/>
                      <a:pt x="707" y="570"/>
                      <a:pt x="708" y="571"/>
                    </a:cubicBezTo>
                    <a:cubicBezTo>
                      <a:pt x="709" y="571"/>
                      <a:pt x="709" y="572"/>
                      <a:pt x="708" y="572"/>
                    </a:cubicBezTo>
                    <a:close/>
                    <a:moveTo>
                      <a:pt x="711" y="504"/>
                    </a:moveTo>
                    <a:cubicBezTo>
                      <a:pt x="710" y="504"/>
                      <a:pt x="709" y="503"/>
                      <a:pt x="708" y="503"/>
                    </a:cubicBezTo>
                    <a:cubicBezTo>
                      <a:pt x="708" y="503"/>
                      <a:pt x="708" y="502"/>
                      <a:pt x="708" y="502"/>
                    </a:cubicBezTo>
                    <a:cubicBezTo>
                      <a:pt x="709" y="500"/>
                      <a:pt x="710" y="498"/>
                      <a:pt x="712" y="497"/>
                    </a:cubicBezTo>
                    <a:cubicBezTo>
                      <a:pt x="718" y="493"/>
                      <a:pt x="724" y="489"/>
                      <a:pt x="730" y="486"/>
                    </a:cubicBezTo>
                    <a:cubicBezTo>
                      <a:pt x="731" y="486"/>
                      <a:pt x="733" y="486"/>
                      <a:pt x="733" y="487"/>
                    </a:cubicBezTo>
                    <a:cubicBezTo>
                      <a:pt x="736" y="489"/>
                      <a:pt x="739" y="491"/>
                      <a:pt x="743" y="491"/>
                    </a:cubicBezTo>
                    <a:cubicBezTo>
                      <a:pt x="744" y="491"/>
                      <a:pt x="744" y="493"/>
                      <a:pt x="744" y="493"/>
                    </a:cubicBezTo>
                    <a:cubicBezTo>
                      <a:pt x="744" y="494"/>
                      <a:pt x="744" y="495"/>
                      <a:pt x="743" y="495"/>
                    </a:cubicBezTo>
                    <a:cubicBezTo>
                      <a:pt x="740" y="495"/>
                      <a:pt x="736" y="495"/>
                      <a:pt x="732" y="496"/>
                    </a:cubicBezTo>
                    <a:cubicBezTo>
                      <a:pt x="732" y="496"/>
                      <a:pt x="732" y="495"/>
                      <a:pt x="732" y="495"/>
                    </a:cubicBezTo>
                    <a:cubicBezTo>
                      <a:pt x="731" y="495"/>
                      <a:pt x="729" y="495"/>
                      <a:pt x="727" y="495"/>
                    </a:cubicBezTo>
                    <a:cubicBezTo>
                      <a:pt x="722" y="495"/>
                      <a:pt x="718" y="497"/>
                      <a:pt x="714" y="501"/>
                    </a:cubicBezTo>
                    <a:cubicBezTo>
                      <a:pt x="713" y="502"/>
                      <a:pt x="712" y="503"/>
                      <a:pt x="711" y="504"/>
                    </a:cubicBezTo>
                    <a:close/>
                    <a:moveTo>
                      <a:pt x="882" y="1356"/>
                    </a:moveTo>
                    <a:cubicBezTo>
                      <a:pt x="882" y="1357"/>
                      <a:pt x="881" y="1357"/>
                      <a:pt x="881" y="1357"/>
                    </a:cubicBezTo>
                    <a:cubicBezTo>
                      <a:pt x="878" y="1358"/>
                      <a:pt x="874" y="1355"/>
                      <a:pt x="875" y="1352"/>
                    </a:cubicBezTo>
                    <a:cubicBezTo>
                      <a:pt x="875" y="1352"/>
                      <a:pt x="875" y="1351"/>
                      <a:pt x="876" y="1351"/>
                    </a:cubicBezTo>
                    <a:cubicBezTo>
                      <a:pt x="879" y="1351"/>
                      <a:pt x="881" y="1352"/>
                      <a:pt x="882" y="1355"/>
                    </a:cubicBezTo>
                    <a:cubicBezTo>
                      <a:pt x="882" y="1355"/>
                      <a:pt x="882" y="1356"/>
                      <a:pt x="882" y="1356"/>
                    </a:cubicBezTo>
                    <a:close/>
                    <a:moveTo>
                      <a:pt x="1067" y="1384"/>
                    </a:moveTo>
                    <a:cubicBezTo>
                      <a:pt x="1067" y="1385"/>
                      <a:pt x="1065" y="1387"/>
                      <a:pt x="1064" y="1386"/>
                    </a:cubicBezTo>
                    <a:cubicBezTo>
                      <a:pt x="1063" y="1386"/>
                      <a:pt x="1062" y="1385"/>
                      <a:pt x="1062" y="1384"/>
                    </a:cubicBezTo>
                    <a:cubicBezTo>
                      <a:pt x="1059" y="1380"/>
                      <a:pt x="1059" y="1379"/>
                      <a:pt x="1064" y="1373"/>
                    </a:cubicBezTo>
                    <a:cubicBezTo>
                      <a:pt x="1065" y="1373"/>
                      <a:pt x="1066" y="1373"/>
                      <a:pt x="1067" y="1373"/>
                    </a:cubicBezTo>
                    <a:cubicBezTo>
                      <a:pt x="1067" y="1373"/>
                      <a:pt x="1067" y="1374"/>
                      <a:pt x="1067" y="1374"/>
                    </a:cubicBezTo>
                    <a:cubicBezTo>
                      <a:pt x="1068" y="1376"/>
                      <a:pt x="1068" y="1377"/>
                      <a:pt x="1068" y="1379"/>
                    </a:cubicBezTo>
                    <a:cubicBezTo>
                      <a:pt x="1068" y="1380"/>
                      <a:pt x="1068" y="1382"/>
                      <a:pt x="1067" y="1384"/>
                    </a:cubicBezTo>
                    <a:close/>
                    <a:moveTo>
                      <a:pt x="1100" y="2268"/>
                    </a:moveTo>
                    <a:cubicBezTo>
                      <a:pt x="1100" y="2268"/>
                      <a:pt x="1099" y="2268"/>
                      <a:pt x="1099" y="2268"/>
                    </a:cubicBezTo>
                    <a:cubicBezTo>
                      <a:pt x="1099" y="2267"/>
                      <a:pt x="1099" y="2267"/>
                      <a:pt x="1099" y="2266"/>
                    </a:cubicBezTo>
                    <a:cubicBezTo>
                      <a:pt x="1100" y="2265"/>
                      <a:pt x="1100" y="2265"/>
                      <a:pt x="1101" y="2267"/>
                    </a:cubicBezTo>
                    <a:cubicBezTo>
                      <a:pt x="1101" y="2267"/>
                      <a:pt x="1100" y="2268"/>
                      <a:pt x="1100" y="2268"/>
                    </a:cubicBezTo>
                    <a:close/>
                    <a:moveTo>
                      <a:pt x="1104" y="1742"/>
                    </a:moveTo>
                    <a:cubicBezTo>
                      <a:pt x="1104" y="1742"/>
                      <a:pt x="1104" y="1742"/>
                      <a:pt x="1104" y="1742"/>
                    </a:cubicBezTo>
                    <a:cubicBezTo>
                      <a:pt x="1099" y="1742"/>
                      <a:pt x="1096" y="1739"/>
                      <a:pt x="1093" y="1735"/>
                    </a:cubicBezTo>
                    <a:cubicBezTo>
                      <a:pt x="1093" y="1734"/>
                      <a:pt x="1094" y="1733"/>
                      <a:pt x="1094" y="1732"/>
                    </a:cubicBezTo>
                    <a:cubicBezTo>
                      <a:pt x="1094" y="1732"/>
                      <a:pt x="1095" y="1732"/>
                      <a:pt x="1095" y="1732"/>
                    </a:cubicBezTo>
                    <a:cubicBezTo>
                      <a:pt x="1099" y="1735"/>
                      <a:pt x="1103" y="1737"/>
                      <a:pt x="1104" y="1742"/>
                    </a:cubicBezTo>
                    <a:cubicBezTo>
                      <a:pt x="1104" y="1742"/>
                      <a:pt x="1105" y="1742"/>
                      <a:pt x="1105" y="1742"/>
                    </a:cubicBezTo>
                    <a:cubicBezTo>
                      <a:pt x="1105" y="1742"/>
                      <a:pt x="1105" y="1743"/>
                      <a:pt x="1106" y="1743"/>
                    </a:cubicBezTo>
                    <a:cubicBezTo>
                      <a:pt x="1105" y="1743"/>
                      <a:pt x="1105" y="1743"/>
                      <a:pt x="1104" y="1742"/>
                    </a:cubicBezTo>
                    <a:close/>
                    <a:moveTo>
                      <a:pt x="1135" y="2331"/>
                    </a:moveTo>
                    <a:cubicBezTo>
                      <a:pt x="1135" y="2331"/>
                      <a:pt x="1135" y="2331"/>
                      <a:pt x="1135" y="2331"/>
                    </a:cubicBezTo>
                    <a:cubicBezTo>
                      <a:pt x="1134" y="2332"/>
                      <a:pt x="1134" y="2332"/>
                      <a:pt x="1134" y="2332"/>
                    </a:cubicBezTo>
                    <a:cubicBezTo>
                      <a:pt x="1134" y="2331"/>
                      <a:pt x="1134" y="2331"/>
                      <a:pt x="1134" y="2331"/>
                    </a:cubicBezTo>
                    <a:cubicBezTo>
                      <a:pt x="1135" y="2331"/>
                      <a:pt x="1135" y="2331"/>
                      <a:pt x="1135" y="2331"/>
                    </a:cubicBezTo>
                    <a:cubicBezTo>
                      <a:pt x="1135" y="2330"/>
                      <a:pt x="1135" y="2330"/>
                      <a:pt x="1135" y="2330"/>
                    </a:cubicBezTo>
                    <a:cubicBezTo>
                      <a:pt x="1136" y="2330"/>
                      <a:pt x="1136" y="2330"/>
                      <a:pt x="1135" y="2331"/>
                    </a:cubicBezTo>
                    <a:close/>
                    <a:moveTo>
                      <a:pt x="1144" y="2347"/>
                    </a:moveTo>
                    <a:cubicBezTo>
                      <a:pt x="1143" y="2348"/>
                      <a:pt x="1142" y="2348"/>
                      <a:pt x="1141" y="2348"/>
                    </a:cubicBezTo>
                    <a:cubicBezTo>
                      <a:pt x="1141" y="2348"/>
                      <a:pt x="1140" y="2348"/>
                      <a:pt x="1140" y="2348"/>
                    </a:cubicBezTo>
                    <a:cubicBezTo>
                      <a:pt x="1139" y="2347"/>
                      <a:pt x="1139" y="2346"/>
                      <a:pt x="1141" y="2345"/>
                    </a:cubicBezTo>
                    <a:cubicBezTo>
                      <a:pt x="1142" y="2345"/>
                      <a:pt x="1143" y="2346"/>
                      <a:pt x="1144" y="2346"/>
                    </a:cubicBezTo>
                    <a:cubicBezTo>
                      <a:pt x="1144" y="2346"/>
                      <a:pt x="1144" y="2347"/>
                      <a:pt x="1144" y="2347"/>
                    </a:cubicBezTo>
                    <a:close/>
                    <a:moveTo>
                      <a:pt x="1147" y="2366"/>
                    </a:moveTo>
                    <a:cubicBezTo>
                      <a:pt x="1147" y="2366"/>
                      <a:pt x="1147" y="2366"/>
                      <a:pt x="1146" y="2366"/>
                    </a:cubicBezTo>
                    <a:cubicBezTo>
                      <a:pt x="1147" y="2365"/>
                      <a:pt x="1147" y="2365"/>
                      <a:pt x="1148" y="2365"/>
                    </a:cubicBezTo>
                    <a:cubicBezTo>
                      <a:pt x="1148" y="2366"/>
                      <a:pt x="1148" y="2366"/>
                      <a:pt x="1148" y="2366"/>
                    </a:cubicBezTo>
                    <a:cubicBezTo>
                      <a:pt x="1148" y="2366"/>
                      <a:pt x="1147" y="2366"/>
                      <a:pt x="1147" y="2366"/>
                    </a:cubicBezTo>
                    <a:close/>
                    <a:moveTo>
                      <a:pt x="1155" y="2354"/>
                    </a:moveTo>
                    <a:cubicBezTo>
                      <a:pt x="1155" y="2354"/>
                      <a:pt x="1155" y="2354"/>
                      <a:pt x="1155" y="2354"/>
                    </a:cubicBezTo>
                    <a:cubicBezTo>
                      <a:pt x="1154" y="2354"/>
                      <a:pt x="1154" y="2354"/>
                      <a:pt x="1154" y="2355"/>
                    </a:cubicBezTo>
                    <a:cubicBezTo>
                      <a:pt x="1153" y="2356"/>
                      <a:pt x="1153" y="2356"/>
                      <a:pt x="1152" y="2357"/>
                    </a:cubicBezTo>
                    <a:cubicBezTo>
                      <a:pt x="1152" y="2357"/>
                      <a:pt x="1151" y="2357"/>
                      <a:pt x="1151" y="2357"/>
                    </a:cubicBezTo>
                    <a:cubicBezTo>
                      <a:pt x="1151" y="2358"/>
                      <a:pt x="1151" y="2358"/>
                      <a:pt x="1151" y="2358"/>
                    </a:cubicBezTo>
                    <a:cubicBezTo>
                      <a:pt x="1151" y="2357"/>
                      <a:pt x="1151" y="2357"/>
                      <a:pt x="1151" y="2357"/>
                    </a:cubicBezTo>
                    <a:cubicBezTo>
                      <a:pt x="1151" y="2357"/>
                      <a:pt x="1151" y="2357"/>
                      <a:pt x="1152" y="2357"/>
                    </a:cubicBezTo>
                    <a:cubicBezTo>
                      <a:pt x="1152" y="2356"/>
                      <a:pt x="1153" y="2355"/>
                      <a:pt x="1154" y="2355"/>
                    </a:cubicBezTo>
                    <a:cubicBezTo>
                      <a:pt x="1154" y="2354"/>
                      <a:pt x="1154" y="2354"/>
                      <a:pt x="1154" y="2354"/>
                    </a:cubicBezTo>
                    <a:cubicBezTo>
                      <a:pt x="1155" y="2354"/>
                      <a:pt x="1155" y="2354"/>
                      <a:pt x="1155" y="2354"/>
                    </a:cubicBezTo>
                    <a:cubicBezTo>
                      <a:pt x="1155" y="2353"/>
                      <a:pt x="1155" y="2353"/>
                      <a:pt x="1155" y="2353"/>
                    </a:cubicBezTo>
                    <a:cubicBezTo>
                      <a:pt x="1156" y="2353"/>
                      <a:pt x="1156" y="2354"/>
                      <a:pt x="1155" y="2354"/>
                    </a:cubicBezTo>
                    <a:close/>
                    <a:moveTo>
                      <a:pt x="1179" y="2362"/>
                    </a:moveTo>
                    <a:cubicBezTo>
                      <a:pt x="1180" y="2361"/>
                      <a:pt x="1181" y="2362"/>
                      <a:pt x="1181" y="2363"/>
                    </a:cubicBezTo>
                    <a:cubicBezTo>
                      <a:pt x="1181" y="2363"/>
                      <a:pt x="1181" y="2364"/>
                      <a:pt x="1181" y="2364"/>
                    </a:cubicBezTo>
                    <a:cubicBezTo>
                      <a:pt x="1180" y="2365"/>
                      <a:pt x="1179" y="2365"/>
                      <a:pt x="1178" y="2366"/>
                    </a:cubicBezTo>
                    <a:cubicBezTo>
                      <a:pt x="1178" y="2366"/>
                      <a:pt x="1177" y="2366"/>
                      <a:pt x="1177" y="2366"/>
                    </a:cubicBezTo>
                    <a:cubicBezTo>
                      <a:pt x="1176" y="2365"/>
                      <a:pt x="1177" y="2363"/>
                      <a:pt x="1179" y="2362"/>
                    </a:cubicBezTo>
                    <a:close/>
                    <a:moveTo>
                      <a:pt x="1168" y="2374"/>
                    </a:moveTo>
                    <a:cubicBezTo>
                      <a:pt x="1168" y="2374"/>
                      <a:pt x="1168" y="2374"/>
                      <a:pt x="1168" y="2375"/>
                    </a:cubicBezTo>
                    <a:cubicBezTo>
                      <a:pt x="1170" y="2376"/>
                      <a:pt x="1172" y="2377"/>
                      <a:pt x="1174" y="2378"/>
                    </a:cubicBezTo>
                    <a:cubicBezTo>
                      <a:pt x="1174" y="2378"/>
                      <a:pt x="1174" y="2378"/>
                      <a:pt x="1175" y="2378"/>
                    </a:cubicBezTo>
                    <a:cubicBezTo>
                      <a:pt x="1175" y="2378"/>
                      <a:pt x="1175" y="2378"/>
                      <a:pt x="1175" y="2378"/>
                    </a:cubicBezTo>
                    <a:cubicBezTo>
                      <a:pt x="1175" y="2377"/>
                      <a:pt x="1175" y="2376"/>
                      <a:pt x="1175" y="2375"/>
                    </a:cubicBezTo>
                    <a:cubicBezTo>
                      <a:pt x="1175" y="2374"/>
                      <a:pt x="1176" y="2373"/>
                      <a:pt x="1177" y="2374"/>
                    </a:cubicBezTo>
                    <a:cubicBezTo>
                      <a:pt x="1177" y="2374"/>
                      <a:pt x="1178" y="2374"/>
                      <a:pt x="1178" y="2375"/>
                    </a:cubicBezTo>
                    <a:cubicBezTo>
                      <a:pt x="1179" y="2375"/>
                      <a:pt x="1179" y="2376"/>
                      <a:pt x="1177" y="2377"/>
                    </a:cubicBezTo>
                    <a:cubicBezTo>
                      <a:pt x="1177" y="2377"/>
                      <a:pt x="1176" y="2377"/>
                      <a:pt x="1175" y="2378"/>
                    </a:cubicBezTo>
                    <a:cubicBezTo>
                      <a:pt x="1175" y="2378"/>
                      <a:pt x="1175" y="2378"/>
                      <a:pt x="1175" y="2378"/>
                    </a:cubicBezTo>
                    <a:cubicBezTo>
                      <a:pt x="1175" y="2378"/>
                      <a:pt x="1174" y="2378"/>
                      <a:pt x="1174" y="2378"/>
                    </a:cubicBezTo>
                    <a:cubicBezTo>
                      <a:pt x="1173" y="2378"/>
                      <a:pt x="1173" y="2379"/>
                      <a:pt x="1172" y="2379"/>
                    </a:cubicBezTo>
                    <a:cubicBezTo>
                      <a:pt x="1170" y="2379"/>
                      <a:pt x="1169" y="2378"/>
                      <a:pt x="1169" y="2377"/>
                    </a:cubicBezTo>
                    <a:cubicBezTo>
                      <a:pt x="1168" y="2376"/>
                      <a:pt x="1168" y="2375"/>
                      <a:pt x="1168" y="2375"/>
                    </a:cubicBezTo>
                    <a:cubicBezTo>
                      <a:pt x="1168" y="2375"/>
                      <a:pt x="1168" y="2374"/>
                      <a:pt x="1168" y="2374"/>
                    </a:cubicBezTo>
                    <a:cubicBezTo>
                      <a:pt x="1167" y="2374"/>
                      <a:pt x="1167" y="2374"/>
                      <a:pt x="1167" y="2374"/>
                    </a:cubicBezTo>
                    <a:cubicBezTo>
                      <a:pt x="1166" y="2374"/>
                      <a:pt x="1165" y="2374"/>
                      <a:pt x="1165" y="2372"/>
                    </a:cubicBezTo>
                    <a:cubicBezTo>
                      <a:pt x="1165" y="2372"/>
                      <a:pt x="1166" y="2372"/>
                      <a:pt x="1166" y="2372"/>
                    </a:cubicBezTo>
                    <a:cubicBezTo>
                      <a:pt x="1166" y="2372"/>
                      <a:pt x="1167" y="2373"/>
                      <a:pt x="1167" y="2374"/>
                    </a:cubicBezTo>
                    <a:cubicBezTo>
                      <a:pt x="1167" y="2374"/>
                      <a:pt x="1168" y="2374"/>
                      <a:pt x="1168" y="2374"/>
                    </a:cubicBezTo>
                    <a:close/>
                    <a:moveTo>
                      <a:pt x="1182" y="1416"/>
                    </a:moveTo>
                    <a:cubicBezTo>
                      <a:pt x="1183" y="1415"/>
                      <a:pt x="1183" y="1415"/>
                      <a:pt x="1183" y="1415"/>
                    </a:cubicBezTo>
                    <a:cubicBezTo>
                      <a:pt x="1183" y="1416"/>
                      <a:pt x="1183" y="1416"/>
                      <a:pt x="1183" y="1416"/>
                    </a:cubicBezTo>
                    <a:lnTo>
                      <a:pt x="1182" y="1416"/>
                    </a:lnTo>
                    <a:close/>
                    <a:moveTo>
                      <a:pt x="1207" y="1957"/>
                    </a:moveTo>
                    <a:cubicBezTo>
                      <a:pt x="1206" y="1956"/>
                      <a:pt x="1205" y="1956"/>
                      <a:pt x="1204" y="1956"/>
                    </a:cubicBezTo>
                    <a:cubicBezTo>
                      <a:pt x="1205" y="1955"/>
                      <a:pt x="1205" y="1955"/>
                      <a:pt x="1206" y="1955"/>
                    </a:cubicBezTo>
                    <a:cubicBezTo>
                      <a:pt x="1206" y="1955"/>
                      <a:pt x="1207" y="1955"/>
                      <a:pt x="1207" y="1955"/>
                    </a:cubicBezTo>
                    <a:cubicBezTo>
                      <a:pt x="1207" y="1955"/>
                      <a:pt x="1208" y="1955"/>
                      <a:pt x="1208" y="1956"/>
                    </a:cubicBezTo>
                    <a:cubicBezTo>
                      <a:pt x="1208" y="1956"/>
                      <a:pt x="1207" y="1956"/>
                      <a:pt x="1207" y="1957"/>
                    </a:cubicBezTo>
                    <a:close/>
                    <a:moveTo>
                      <a:pt x="1283" y="1447"/>
                    </a:moveTo>
                    <a:cubicBezTo>
                      <a:pt x="1283" y="1446"/>
                      <a:pt x="1283" y="1446"/>
                      <a:pt x="1283" y="1446"/>
                    </a:cubicBezTo>
                    <a:cubicBezTo>
                      <a:pt x="1283" y="1445"/>
                      <a:pt x="1284" y="1445"/>
                      <a:pt x="1285" y="1445"/>
                    </a:cubicBezTo>
                    <a:cubicBezTo>
                      <a:pt x="1285" y="1445"/>
                      <a:pt x="1285" y="1445"/>
                      <a:pt x="1285" y="1446"/>
                    </a:cubicBezTo>
                    <a:cubicBezTo>
                      <a:pt x="1285" y="1447"/>
                      <a:pt x="1284" y="1447"/>
                      <a:pt x="1283" y="1447"/>
                    </a:cubicBezTo>
                    <a:close/>
                    <a:moveTo>
                      <a:pt x="1347" y="1524"/>
                    </a:moveTo>
                    <a:cubicBezTo>
                      <a:pt x="1346" y="1526"/>
                      <a:pt x="1343" y="1526"/>
                      <a:pt x="1342" y="1525"/>
                    </a:cubicBezTo>
                    <a:cubicBezTo>
                      <a:pt x="1340" y="1524"/>
                      <a:pt x="1340" y="1523"/>
                      <a:pt x="1341" y="1521"/>
                    </a:cubicBezTo>
                    <a:cubicBezTo>
                      <a:pt x="1341" y="1520"/>
                      <a:pt x="1342" y="1519"/>
                      <a:pt x="1343" y="1518"/>
                    </a:cubicBezTo>
                    <a:cubicBezTo>
                      <a:pt x="1343" y="1519"/>
                      <a:pt x="1343" y="1519"/>
                      <a:pt x="1343" y="1520"/>
                    </a:cubicBezTo>
                    <a:cubicBezTo>
                      <a:pt x="1344" y="1522"/>
                      <a:pt x="1345" y="1523"/>
                      <a:pt x="1347" y="1522"/>
                    </a:cubicBezTo>
                    <a:cubicBezTo>
                      <a:pt x="1348" y="1522"/>
                      <a:pt x="1348" y="1522"/>
                      <a:pt x="1349" y="1521"/>
                    </a:cubicBezTo>
                    <a:cubicBezTo>
                      <a:pt x="1348" y="1522"/>
                      <a:pt x="1348" y="1523"/>
                      <a:pt x="1347" y="1524"/>
                    </a:cubicBezTo>
                    <a:close/>
                    <a:moveTo>
                      <a:pt x="1364" y="1542"/>
                    </a:moveTo>
                    <a:cubicBezTo>
                      <a:pt x="1364" y="1542"/>
                      <a:pt x="1364" y="1541"/>
                      <a:pt x="1364" y="1541"/>
                    </a:cubicBezTo>
                    <a:cubicBezTo>
                      <a:pt x="1365" y="1541"/>
                      <a:pt x="1366" y="1540"/>
                      <a:pt x="1367" y="1540"/>
                    </a:cubicBezTo>
                    <a:cubicBezTo>
                      <a:pt x="1367" y="1540"/>
                      <a:pt x="1367" y="1541"/>
                      <a:pt x="1367" y="1541"/>
                    </a:cubicBezTo>
                    <a:cubicBezTo>
                      <a:pt x="1367" y="1542"/>
                      <a:pt x="1367" y="1542"/>
                      <a:pt x="1367" y="1542"/>
                    </a:cubicBezTo>
                    <a:cubicBezTo>
                      <a:pt x="1366" y="1542"/>
                      <a:pt x="1365" y="1542"/>
                      <a:pt x="1364" y="1542"/>
                    </a:cubicBezTo>
                    <a:close/>
                    <a:moveTo>
                      <a:pt x="1368" y="1579"/>
                    </a:moveTo>
                    <a:cubicBezTo>
                      <a:pt x="1368" y="1579"/>
                      <a:pt x="1367" y="1579"/>
                      <a:pt x="1367" y="1579"/>
                    </a:cubicBezTo>
                    <a:cubicBezTo>
                      <a:pt x="1366" y="1578"/>
                      <a:pt x="1365" y="1577"/>
                      <a:pt x="1365" y="1575"/>
                    </a:cubicBezTo>
                    <a:cubicBezTo>
                      <a:pt x="1364" y="1574"/>
                      <a:pt x="1364" y="1573"/>
                      <a:pt x="1365" y="1573"/>
                    </a:cubicBezTo>
                    <a:cubicBezTo>
                      <a:pt x="1366" y="1573"/>
                      <a:pt x="1366" y="1573"/>
                      <a:pt x="1367" y="1574"/>
                    </a:cubicBezTo>
                    <a:cubicBezTo>
                      <a:pt x="1367" y="1575"/>
                      <a:pt x="1368" y="1576"/>
                      <a:pt x="1368" y="1578"/>
                    </a:cubicBezTo>
                    <a:cubicBezTo>
                      <a:pt x="1368" y="1578"/>
                      <a:pt x="1368" y="1579"/>
                      <a:pt x="1368" y="1579"/>
                    </a:cubicBezTo>
                    <a:close/>
                    <a:moveTo>
                      <a:pt x="1379" y="1771"/>
                    </a:moveTo>
                    <a:cubicBezTo>
                      <a:pt x="1378" y="1770"/>
                      <a:pt x="1378" y="1770"/>
                      <a:pt x="1378" y="1770"/>
                    </a:cubicBezTo>
                    <a:cubicBezTo>
                      <a:pt x="1379" y="1770"/>
                      <a:pt x="1379" y="1770"/>
                      <a:pt x="1379" y="1770"/>
                    </a:cubicBezTo>
                    <a:lnTo>
                      <a:pt x="1379" y="17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94" name="Freeform 224">
                <a:extLst>
                  <a:ext uri="{FF2B5EF4-FFF2-40B4-BE49-F238E27FC236}">
                    <a16:creationId xmlns:a16="http://schemas.microsoft.com/office/drawing/2014/main" id="{F43C1895-6928-41EC-A44B-7F695010FD8B}"/>
                  </a:ext>
                </a:extLst>
              </p:cNvPr>
              <p:cNvSpPr>
                <a:spLocks/>
              </p:cNvSpPr>
              <p:nvPr/>
            </p:nvSpPr>
            <p:spPr bwMode="auto">
              <a:xfrm>
                <a:off x="2510" y="3121"/>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5" name="Freeform 225">
                <a:extLst>
                  <a:ext uri="{FF2B5EF4-FFF2-40B4-BE49-F238E27FC236}">
                    <a16:creationId xmlns:a16="http://schemas.microsoft.com/office/drawing/2014/main" id="{8F2D119C-5F66-49E5-8AF7-A1FAEBF9C9ED}"/>
                  </a:ext>
                </a:extLst>
              </p:cNvPr>
              <p:cNvSpPr>
                <a:spLocks/>
              </p:cNvSpPr>
              <p:nvPr/>
            </p:nvSpPr>
            <p:spPr bwMode="auto">
              <a:xfrm>
                <a:off x="3014" y="2945"/>
                <a:ext cx="1"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0"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6" name="Freeform 226">
                <a:extLst>
                  <a:ext uri="{FF2B5EF4-FFF2-40B4-BE49-F238E27FC236}">
                    <a16:creationId xmlns:a16="http://schemas.microsoft.com/office/drawing/2014/main" id="{0982C0D3-D704-4336-808F-DE04AD29D134}"/>
                  </a:ext>
                </a:extLst>
              </p:cNvPr>
              <p:cNvSpPr>
                <a:spLocks noEditPoints="1"/>
              </p:cNvSpPr>
              <p:nvPr/>
            </p:nvSpPr>
            <p:spPr bwMode="auto">
              <a:xfrm>
                <a:off x="2964" y="2678"/>
                <a:ext cx="292" cy="375"/>
              </a:xfrm>
              <a:custGeom>
                <a:avLst/>
                <a:gdLst>
                  <a:gd name="T0" fmla="*/ 402 w 573"/>
                  <a:gd name="T1" fmla="*/ 497 h 736"/>
                  <a:gd name="T2" fmla="*/ 444 w 573"/>
                  <a:gd name="T3" fmla="*/ 481 h 736"/>
                  <a:gd name="T4" fmla="*/ 421 w 573"/>
                  <a:gd name="T5" fmla="*/ 429 h 736"/>
                  <a:gd name="T6" fmla="*/ 432 w 573"/>
                  <a:gd name="T7" fmla="*/ 415 h 736"/>
                  <a:gd name="T8" fmla="*/ 437 w 573"/>
                  <a:gd name="T9" fmla="*/ 417 h 736"/>
                  <a:gd name="T10" fmla="*/ 468 w 573"/>
                  <a:gd name="T11" fmla="*/ 390 h 736"/>
                  <a:gd name="T12" fmla="*/ 480 w 573"/>
                  <a:gd name="T13" fmla="*/ 344 h 736"/>
                  <a:gd name="T14" fmla="*/ 469 w 573"/>
                  <a:gd name="T15" fmla="*/ 316 h 736"/>
                  <a:gd name="T16" fmla="*/ 491 w 573"/>
                  <a:gd name="T17" fmla="*/ 332 h 736"/>
                  <a:gd name="T18" fmla="*/ 489 w 573"/>
                  <a:gd name="T19" fmla="*/ 275 h 736"/>
                  <a:gd name="T20" fmla="*/ 519 w 573"/>
                  <a:gd name="T21" fmla="*/ 186 h 736"/>
                  <a:gd name="T22" fmla="*/ 541 w 573"/>
                  <a:gd name="T23" fmla="*/ 162 h 736"/>
                  <a:gd name="T24" fmla="*/ 539 w 573"/>
                  <a:gd name="T25" fmla="*/ 110 h 736"/>
                  <a:gd name="T26" fmla="*/ 466 w 573"/>
                  <a:gd name="T27" fmla="*/ 144 h 736"/>
                  <a:gd name="T28" fmla="*/ 480 w 573"/>
                  <a:gd name="T29" fmla="*/ 129 h 736"/>
                  <a:gd name="T30" fmla="*/ 449 w 573"/>
                  <a:gd name="T31" fmla="*/ 112 h 736"/>
                  <a:gd name="T32" fmla="*/ 396 w 573"/>
                  <a:gd name="T33" fmla="*/ 102 h 736"/>
                  <a:gd name="T34" fmla="*/ 508 w 573"/>
                  <a:gd name="T35" fmla="*/ 66 h 736"/>
                  <a:gd name="T36" fmla="*/ 441 w 573"/>
                  <a:gd name="T37" fmla="*/ 35 h 736"/>
                  <a:gd name="T38" fmla="*/ 406 w 573"/>
                  <a:gd name="T39" fmla="*/ 35 h 736"/>
                  <a:gd name="T40" fmla="*/ 374 w 573"/>
                  <a:gd name="T41" fmla="*/ 14 h 736"/>
                  <a:gd name="T42" fmla="*/ 373 w 573"/>
                  <a:gd name="T43" fmla="*/ 18 h 736"/>
                  <a:gd name="T44" fmla="*/ 326 w 573"/>
                  <a:gd name="T45" fmla="*/ 21 h 736"/>
                  <a:gd name="T46" fmla="*/ 300 w 573"/>
                  <a:gd name="T47" fmla="*/ 67 h 736"/>
                  <a:gd name="T48" fmla="*/ 273 w 573"/>
                  <a:gd name="T49" fmla="*/ 46 h 736"/>
                  <a:gd name="T50" fmla="*/ 249 w 573"/>
                  <a:gd name="T51" fmla="*/ 72 h 736"/>
                  <a:gd name="T52" fmla="*/ 235 w 573"/>
                  <a:gd name="T53" fmla="*/ 75 h 736"/>
                  <a:gd name="T54" fmla="*/ 234 w 573"/>
                  <a:gd name="T55" fmla="*/ 74 h 736"/>
                  <a:gd name="T56" fmla="*/ 181 w 573"/>
                  <a:gd name="T57" fmla="*/ 61 h 736"/>
                  <a:gd name="T58" fmla="*/ 151 w 573"/>
                  <a:gd name="T59" fmla="*/ 88 h 736"/>
                  <a:gd name="T60" fmla="*/ 105 w 573"/>
                  <a:gd name="T61" fmla="*/ 131 h 736"/>
                  <a:gd name="T62" fmla="*/ 81 w 573"/>
                  <a:gd name="T63" fmla="*/ 162 h 736"/>
                  <a:gd name="T64" fmla="*/ 18 w 573"/>
                  <a:gd name="T65" fmla="*/ 205 h 736"/>
                  <a:gd name="T66" fmla="*/ 48 w 573"/>
                  <a:gd name="T67" fmla="*/ 220 h 736"/>
                  <a:gd name="T68" fmla="*/ 14 w 573"/>
                  <a:gd name="T69" fmla="*/ 253 h 736"/>
                  <a:gd name="T70" fmla="*/ 64 w 573"/>
                  <a:gd name="T71" fmla="*/ 276 h 736"/>
                  <a:gd name="T72" fmla="*/ 102 w 573"/>
                  <a:gd name="T73" fmla="*/ 342 h 736"/>
                  <a:gd name="T74" fmla="*/ 107 w 573"/>
                  <a:gd name="T75" fmla="*/ 389 h 736"/>
                  <a:gd name="T76" fmla="*/ 102 w 573"/>
                  <a:gd name="T77" fmla="*/ 419 h 736"/>
                  <a:gd name="T78" fmla="*/ 94 w 573"/>
                  <a:gd name="T79" fmla="*/ 440 h 736"/>
                  <a:gd name="T80" fmla="*/ 122 w 573"/>
                  <a:gd name="T81" fmla="*/ 442 h 736"/>
                  <a:gd name="T82" fmla="*/ 128 w 573"/>
                  <a:gd name="T83" fmla="*/ 473 h 736"/>
                  <a:gd name="T84" fmla="*/ 96 w 573"/>
                  <a:gd name="T85" fmla="*/ 472 h 736"/>
                  <a:gd name="T86" fmla="*/ 109 w 573"/>
                  <a:gd name="T87" fmla="*/ 482 h 736"/>
                  <a:gd name="T88" fmla="*/ 128 w 573"/>
                  <a:gd name="T89" fmla="*/ 498 h 736"/>
                  <a:gd name="T90" fmla="*/ 102 w 573"/>
                  <a:gd name="T91" fmla="*/ 534 h 736"/>
                  <a:gd name="T92" fmla="*/ 79 w 573"/>
                  <a:gd name="T93" fmla="*/ 562 h 736"/>
                  <a:gd name="T94" fmla="*/ 85 w 573"/>
                  <a:gd name="T95" fmla="*/ 570 h 736"/>
                  <a:gd name="T96" fmla="*/ 98 w 573"/>
                  <a:gd name="T97" fmla="*/ 626 h 736"/>
                  <a:gd name="T98" fmla="*/ 92 w 573"/>
                  <a:gd name="T99" fmla="*/ 660 h 736"/>
                  <a:gd name="T100" fmla="*/ 101 w 573"/>
                  <a:gd name="T101" fmla="*/ 698 h 736"/>
                  <a:gd name="T102" fmla="*/ 149 w 573"/>
                  <a:gd name="T103" fmla="*/ 733 h 736"/>
                  <a:gd name="T104" fmla="*/ 185 w 573"/>
                  <a:gd name="T105" fmla="*/ 678 h 736"/>
                  <a:gd name="T106" fmla="*/ 212 w 573"/>
                  <a:gd name="T107" fmla="*/ 638 h 736"/>
                  <a:gd name="T108" fmla="*/ 259 w 573"/>
                  <a:gd name="T109" fmla="*/ 608 h 736"/>
                  <a:gd name="T110" fmla="*/ 356 w 573"/>
                  <a:gd name="T111" fmla="*/ 553 h 736"/>
                  <a:gd name="T112" fmla="*/ 507 w 573"/>
                  <a:gd name="T113" fmla="*/ 180 h 736"/>
                  <a:gd name="T114" fmla="*/ 248 w 573"/>
                  <a:gd name="T115" fmla="*/ 605 h 736"/>
                  <a:gd name="T116" fmla="*/ 336 w 573"/>
                  <a:gd name="T117" fmla="*/ 45 h 736"/>
                  <a:gd name="T118" fmla="*/ 381 w 573"/>
                  <a:gd name="T119" fmla="*/ 488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3" h="736">
                    <a:moveTo>
                      <a:pt x="432" y="513"/>
                    </a:moveTo>
                    <a:cubicBezTo>
                      <a:pt x="433" y="512"/>
                      <a:pt x="432" y="511"/>
                      <a:pt x="432" y="510"/>
                    </a:cubicBezTo>
                    <a:cubicBezTo>
                      <a:pt x="432" y="510"/>
                      <a:pt x="432" y="509"/>
                      <a:pt x="431" y="509"/>
                    </a:cubicBezTo>
                    <a:cubicBezTo>
                      <a:pt x="425" y="507"/>
                      <a:pt x="418" y="508"/>
                      <a:pt x="412" y="504"/>
                    </a:cubicBezTo>
                    <a:cubicBezTo>
                      <a:pt x="407" y="501"/>
                      <a:pt x="403" y="502"/>
                      <a:pt x="398" y="504"/>
                    </a:cubicBezTo>
                    <a:cubicBezTo>
                      <a:pt x="397" y="504"/>
                      <a:pt x="396" y="503"/>
                      <a:pt x="395" y="503"/>
                    </a:cubicBezTo>
                    <a:cubicBezTo>
                      <a:pt x="394" y="503"/>
                      <a:pt x="394" y="502"/>
                      <a:pt x="394" y="502"/>
                    </a:cubicBezTo>
                    <a:cubicBezTo>
                      <a:pt x="393" y="501"/>
                      <a:pt x="393" y="500"/>
                      <a:pt x="394" y="499"/>
                    </a:cubicBezTo>
                    <a:cubicBezTo>
                      <a:pt x="396" y="498"/>
                      <a:pt x="399" y="498"/>
                      <a:pt x="402" y="497"/>
                    </a:cubicBezTo>
                    <a:cubicBezTo>
                      <a:pt x="405" y="495"/>
                      <a:pt x="407" y="492"/>
                      <a:pt x="406" y="489"/>
                    </a:cubicBezTo>
                    <a:cubicBezTo>
                      <a:pt x="406" y="486"/>
                      <a:pt x="405" y="482"/>
                      <a:pt x="405" y="479"/>
                    </a:cubicBezTo>
                    <a:cubicBezTo>
                      <a:pt x="405" y="478"/>
                      <a:pt x="407" y="476"/>
                      <a:pt x="408" y="476"/>
                    </a:cubicBezTo>
                    <a:cubicBezTo>
                      <a:pt x="409" y="476"/>
                      <a:pt x="410" y="477"/>
                      <a:pt x="411" y="478"/>
                    </a:cubicBezTo>
                    <a:cubicBezTo>
                      <a:pt x="413" y="484"/>
                      <a:pt x="415" y="490"/>
                      <a:pt x="419" y="496"/>
                    </a:cubicBezTo>
                    <a:cubicBezTo>
                      <a:pt x="422" y="499"/>
                      <a:pt x="425" y="502"/>
                      <a:pt x="430" y="501"/>
                    </a:cubicBezTo>
                    <a:cubicBezTo>
                      <a:pt x="432" y="501"/>
                      <a:pt x="434" y="501"/>
                      <a:pt x="436" y="501"/>
                    </a:cubicBezTo>
                    <a:cubicBezTo>
                      <a:pt x="442" y="501"/>
                      <a:pt x="443" y="501"/>
                      <a:pt x="444" y="495"/>
                    </a:cubicBezTo>
                    <a:cubicBezTo>
                      <a:pt x="444" y="491"/>
                      <a:pt x="443" y="486"/>
                      <a:pt x="444" y="481"/>
                    </a:cubicBezTo>
                    <a:cubicBezTo>
                      <a:pt x="445" y="476"/>
                      <a:pt x="439" y="472"/>
                      <a:pt x="441" y="467"/>
                    </a:cubicBezTo>
                    <a:cubicBezTo>
                      <a:pt x="442" y="465"/>
                      <a:pt x="440" y="464"/>
                      <a:pt x="439" y="462"/>
                    </a:cubicBezTo>
                    <a:cubicBezTo>
                      <a:pt x="436" y="456"/>
                      <a:pt x="432" y="451"/>
                      <a:pt x="426" y="448"/>
                    </a:cubicBezTo>
                    <a:cubicBezTo>
                      <a:pt x="424" y="446"/>
                      <a:pt x="422" y="444"/>
                      <a:pt x="420" y="442"/>
                    </a:cubicBezTo>
                    <a:cubicBezTo>
                      <a:pt x="419" y="441"/>
                      <a:pt x="418" y="440"/>
                      <a:pt x="417" y="438"/>
                    </a:cubicBezTo>
                    <a:cubicBezTo>
                      <a:pt x="416" y="435"/>
                      <a:pt x="416" y="431"/>
                      <a:pt x="415" y="427"/>
                    </a:cubicBezTo>
                    <a:cubicBezTo>
                      <a:pt x="415" y="426"/>
                      <a:pt x="416" y="425"/>
                      <a:pt x="417" y="424"/>
                    </a:cubicBezTo>
                    <a:cubicBezTo>
                      <a:pt x="418" y="424"/>
                      <a:pt x="419" y="424"/>
                      <a:pt x="420" y="425"/>
                    </a:cubicBezTo>
                    <a:cubicBezTo>
                      <a:pt x="420" y="426"/>
                      <a:pt x="421" y="428"/>
                      <a:pt x="421" y="429"/>
                    </a:cubicBezTo>
                    <a:cubicBezTo>
                      <a:pt x="421" y="435"/>
                      <a:pt x="423" y="440"/>
                      <a:pt x="428" y="443"/>
                    </a:cubicBezTo>
                    <a:cubicBezTo>
                      <a:pt x="432" y="445"/>
                      <a:pt x="434" y="448"/>
                      <a:pt x="438" y="449"/>
                    </a:cubicBezTo>
                    <a:cubicBezTo>
                      <a:pt x="440" y="450"/>
                      <a:pt x="442" y="449"/>
                      <a:pt x="442" y="448"/>
                    </a:cubicBezTo>
                    <a:cubicBezTo>
                      <a:pt x="442" y="445"/>
                      <a:pt x="442" y="442"/>
                      <a:pt x="444" y="440"/>
                    </a:cubicBezTo>
                    <a:cubicBezTo>
                      <a:pt x="443" y="437"/>
                      <a:pt x="445" y="435"/>
                      <a:pt x="446" y="433"/>
                    </a:cubicBezTo>
                    <a:cubicBezTo>
                      <a:pt x="448" y="431"/>
                      <a:pt x="447" y="428"/>
                      <a:pt x="445" y="427"/>
                    </a:cubicBezTo>
                    <a:cubicBezTo>
                      <a:pt x="442" y="424"/>
                      <a:pt x="438" y="422"/>
                      <a:pt x="434" y="419"/>
                    </a:cubicBezTo>
                    <a:cubicBezTo>
                      <a:pt x="434" y="418"/>
                      <a:pt x="433" y="417"/>
                      <a:pt x="433" y="415"/>
                    </a:cubicBezTo>
                    <a:cubicBezTo>
                      <a:pt x="433" y="415"/>
                      <a:pt x="433" y="415"/>
                      <a:pt x="432" y="415"/>
                    </a:cubicBezTo>
                    <a:cubicBezTo>
                      <a:pt x="432" y="415"/>
                      <a:pt x="432" y="415"/>
                      <a:pt x="432" y="415"/>
                    </a:cubicBezTo>
                    <a:cubicBezTo>
                      <a:pt x="428" y="414"/>
                      <a:pt x="425" y="412"/>
                      <a:pt x="423" y="410"/>
                    </a:cubicBezTo>
                    <a:cubicBezTo>
                      <a:pt x="422" y="410"/>
                      <a:pt x="422" y="410"/>
                      <a:pt x="423" y="409"/>
                    </a:cubicBezTo>
                    <a:cubicBezTo>
                      <a:pt x="423" y="409"/>
                      <a:pt x="424" y="409"/>
                      <a:pt x="424" y="409"/>
                    </a:cubicBezTo>
                    <a:cubicBezTo>
                      <a:pt x="425" y="409"/>
                      <a:pt x="427" y="408"/>
                      <a:pt x="427" y="409"/>
                    </a:cubicBezTo>
                    <a:cubicBezTo>
                      <a:pt x="429" y="411"/>
                      <a:pt x="430" y="413"/>
                      <a:pt x="432" y="415"/>
                    </a:cubicBezTo>
                    <a:cubicBezTo>
                      <a:pt x="432" y="415"/>
                      <a:pt x="433" y="415"/>
                      <a:pt x="433" y="415"/>
                    </a:cubicBezTo>
                    <a:cubicBezTo>
                      <a:pt x="433" y="415"/>
                      <a:pt x="433" y="415"/>
                      <a:pt x="433" y="415"/>
                    </a:cubicBezTo>
                    <a:cubicBezTo>
                      <a:pt x="434" y="416"/>
                      <a:pt x="436" y="417"/>
                      <a:pt x="437" y="417"/>
                    </a:cubicBezTo>
                    <a:cubicBezTo>
                      <a:pt x="441" y="419"/>
                      <a:pt x="444" y="420"/>
                      <a:pt x="448" y="417"/>
                    </a:cubicBezTo>
                    <a:cubicBezTo>
                      <a:pt x="451" y="415"/>
                      <a:pt x="456" y="414"/>
                      <a:pt x="460" y="413"/>
                    </a:cubicBezTo>
                    <a:cubicBezTo>
                      <a:pt x="461" y="413"/>
                      <a:pt x="463" y="411"/>
                      <a:pt x="464" y="410"/>
                    </a:cubicBezTo>
                    <a:cubicBezTo>
                      <a:pt x="465" y="408"/>
                      <a:pt x="465" y="406"/>
                      <a:pt x="465" y="404"/>
                    </a:cubicBezTo>
                    <a:cubicBezTo>
                      <a:pt x="466" y="401"/>
                      <a:pt x="465" y="399"/>
                      <a:pt x="463" y="399"/>
                    </a:cubicBezTo>
                    <a:cubicBezTo>
                      <a:pt x="458" y="398"/>
                      <a:pt x="455" y="396"/>
                      <a:pt x="451" y="393"/>
                    </a:cubicBezTo>
                    <a:cubicBezTo>
                      <a:pt x="451" y="393"/>
                      <a:pt x="450" y="392"/>
                      <a:pt x="450" y="392"/>
                    </a:cubicBezTo>
                    <a:cubicBezTo>
                      <a:pt x="451" y="390"/>
                      <a:pt x="452" y="390"/>
                      <a:pt x="453" y="391"/>
                    </a:cubicBezTo>
                    <a:cubicBezTo>
                      <a:pt x="458" y="393"/>
                      <a:pt x="463" y="395"/>
                      <a:pt x="468" y="390"/>
                    </a:cubicBezTo>
                    <a:cubicBezTo>
                      <a:pt x="469" y="390"/>
                      <a:pt x="471" y="390"/>
                      <a:pt x="473" y="390"/>
                    </a:cubicBezTo>
                    <a:cubicBezTo>
                      <a:pt x="479" y="389"/>
                      <a:pt x="481" y="380"/>
                      <a:pt x="477" y="377"/>
                    </a:cubicBezTo>
                    <a:cubicBezTo>
                      <a:pt x="475" y="375"/>
                      <a:pt x="473" y="373"/>
                      <a:pt x="473" y="369"/>
                    </a:cubicBezTo>
                    <a:cubicBezTo>
                      <a:pt x="473" y="368"/>
                      <a:pt x="471" y="366"/>
                      <a:pt x="470" y="365"/>
                    </a:cubicBezTo>
                    <a:cubicBezTo>
                      <a:pt x="469" y="364"/>
                      <a:pt x="468" y="364"/>
                      <a:pt x="469" y="362"/>
                    </a:cubicBezTo>
                    <a:cubicBezTo>
                      <a:pt x="469" y="361"/>
                      <a:pt x="470" y="361"/>
                      <a:pt x="471" y="361"/>
                    </a:cubicBezTo>
                    <a:cubicBezTo>
                      <a:pt x="473" y="362"/>
                      <a:pt x="475" y="362"/>
                      <a:pt x="476" y="361"/>
                    </a:cubicBezTo>
                    <a:cubicBezTo>
                      <a:pt x="478" y="360"/>
                      <a:pt x="479" y="358"/>
                      <a:pt x="479" y="356"/>
                    </a:cubicBezTo>
                    <a:cubicBezTo>
                      <a:pt x="480" y="352"/>
                      <a:pt x="480" y="348"/>
                      <a:pt x="480" y="344"/>
                    </a:cubicBezTo>
                    <a:cubicBezTo>
                      <a:pt x="480" y="342"/>
                      <a:pt x="479" y="339"/>
                      <a:pt x="477" y="337"/>
                    </a:cubicBezTo>
                    <a:cubicBezTo>
                      <a:pt x="474" y="334"/>
                      <a:pt x="476" y="333"/>
                      <a:pt x="478" y="331"/>
                    </a:cubicBezTo>
                    <a:cubicBezTo>
                      <a:pt x="479" y="330"/>
                      <a:pt x="478" y="327"/>
                      <a:pt x="477" y="327"/>
                    </a:cubicBezTo>
                    <a:cubicBezTo>
                      <a:pt x="475" y="325"/>
                      <a:pt x="471" y="326"/>
                      <a:pt x="469" y="323"/>
                    </a:cubicBezTo>
                    <a:cubicBezTo>
                      <a:pt x="468" y="322"/>
                      <a:pt x="467" y="322"/>
                      <a:pt x="466" y="322"/>
                    </a:cubicBezTo>
                    <a:cubicBezTo>
                      <a:pt x="464" y="321"/>
                      <a:pt x="463" y="320"/>
                      <a:pt x="463" y="317"/>
                    </a:cubicBezTo>
                    <a:cubicBezTo>
                      <a:pt x="463" y="315"/>
                      <a:pt x="464" y="314"/>
                      <a:pt x="465" y="313"/>
                    </a:cubicBezTo>
                    <a:cubicBezTo>
                      <a:pt x="466" y="314"/>
                      <a:pt x="468" y="315"/>
                      <a:pt x="469" y="316"/>
                    </a:cubicBezTo>
                    <a:cubicBezTo>
                      <a:pt x="469" y="316"/>
                      <a:pt x="469" y="316"/>
                      <a:pt x="469" y="316"/>
                    </a:cubicBezTo>
                    <a:cubicBezTo>
                      <a:pt x="469" y="316"/>
                      <a:pt x="469" y="316"/>
                      <a:pt x="469" y="316"/>
                    </a:cubicBezTo>
                    <a:cubicBezTo>
                      <a:pt x="468" y="314"/>
                      <a:pt x="467" y="313"/>
                      <a:pt x="466" y="312"/>
                    </a:cubicBezTo>
                    <a:cubicBezTo>
                      <a:pt x="465" y="312"/>
                      <a:pt x="465" y="312"/>
                      <a:pt x="465" y="312"/>
                    </a:cubicBezTo>
                    <a:cubicBezTo>
                      <a:pt x="468" y="310"/>
                      <a:pt x="470" y="307"/>
                      <a:pt x="473" y="304"/>
                    </a:cubicBezTo>
                    <a:cubicBezTo>
                      <a:pt x="474" y="303"/>
                      <a:pt x="478" y="303"/>
                      <a:pt x="479" y="304"/>
                    </a:cubicBezTo>
                    <a:cubicBezTo>
                      <a:pt x="480" y="304"/>
                      <a:pt x="480" y="304"/>
                      <a:pt x="481" y="305"/>
                    </a:cubicBezTo>
                    <a:cubicBezTo>
                      <a:pt x="484" y="308"/>
                      <a:pt x="488" y="311"/>
                      <a:pt x="488" y="317"/>
                    </a:cubicBezTo>
                    <a:cubicBezTo>
                      <a:pt x="487" y="322"/>
                      <a:pt x="488" y="327"/>
                      <a:pt x="490" y="331"/>
                    </a:cubicBezTo>
                    <a:cubicBezTo>
                      <a:pt x="490" y="332"/>
                      <a:pt x="491" y="332"/>
                      <a:pt x="491" y="332"/>
                    </a:cubicBezTo>
                    <a:cubicBezTo>
                      <a:pt x="491" y="330"/>
                      <a:pt x="492" y="328"/>
                      <a:pt x="492" y="327"/>
                    </a:cubicBezTo>
                    <a:cubicBezTo>
                      <a:pt x="491" y="321"/>
                      <a:pt x="492" y="315"/>
                      <a:pt x="495" y="310"/>
                    </a:cubicBezTo>
                    <a:cubicBezTo>
                      <a:pt x="498" y="305"/>
                      <a:pt x="499" y="300"/>
                      <a:pt x="499" y="295"/>
                    </a:cubicBezTo>
                    <a:cubicBezTo>
                      <a:pt x="499" y="293"/>
                      <a:pt x="496" y="290"/>
                      <a:pt x="494" y="289"/>
                    </a:cubicBezTo>
                    <a:cubicBezTo>
                      <a:pt x="492" y="288"/>
                      <a:pt x="490" y="289"/>
                      <a:pt x="488" y="288"/>
                    </a:cubicBezTo>
                    <a:cubicBezTo>
                      <a:pt x="486" y="287"/>
                      <a:pt x="485" y="286"/>
                      <a:pt x="484" y="285"/>
                    </a:cubicBezTo>
                    <a:cubicBezTo>
                      <a:pt x="483" y="285"/>
                      <a:pt x="483" y="284"/>
                      <a:pt x="483" y="284"/>
                    </a:cubicBezTo>
                    <a:cubicBezTo>
                      <a:pt x="484" y="283"/>
                      <a:pt x="484" y="282"/>
                      <a:pt x="485" y="282"/>
                    </a:cubicBezTo>
                    <a:cubicBezTo>
                      <a:pt x="491" y="280"/>
                      <a:pt x="492" y="280"/>
                      <a:pt x="489" y="275"/>
                    </a:cubicBezTo>
                    <a:cubicBezTo>
                      <a:pt x="488" y="273"/>
                      <a:pt x="487" y="270"/>
                      <a:pt x="484" y="269"/>
                    </a:cubicBezTo>
                    <a:cubicBezTo>
                      <a:pt x="483" y="267"/>
                      <a:pt x="481" y="266"/>
                      <a:pt x="480" y="264"/>
                    </a:cubicBezTo>
                    <a:cubicBezTo>
                      <a:pt x="480" y="264"/>
                      <a:pt x="480" y="263"/>
                      <a:pt x="480" y="263"/>
                    </a:cubicBezTo>
                    <a:cubicBezTo>
                      <a:pt x="481" y="262"/>
                      <a:pt x="481" y="262"/>
                      <a:pt x="482" y="262"/>
                    </a:cubicBezTo>
                    <a:cubicBezTo>
                      <a:pt x="486" y="264"/>
                      <a:pt x="489" y="262"/>
                      <a:pt x="490" y="258"/>
                    </a:cubicBezTo>
                    <a:cubicBezTo>
                      <a:pt x="492" y="252"/>
                      <a:pt x="495" y="247"/>
                      <a:pt x="495" y="240"/>
                    </a:cubicBezTo>
                    <a:cubicBezTo>
                      <a:pt x="496" y="225"/>
                      <a:pt x="501" y="213"/>
                      <a:pt x="511" y="201"/>
                    </a:cubicBezTo>
                    <a:cubicBezTo>
                      <a:pt x="514" y="198"/>
                      <a:pt x="516" y="194"/>
                      <a:pt x="519" y="191"/>
                    </a:cubicBezTo>
                    <a:cubicBezTo>
                      <a:pt x="520" y="189"/>
                      <a:pt x="520" y="188"/>
                      <a:pt x="519" y="186"/>
                    </a:cubicBezTo>
                    <a:cubicBezTo>
                      <a:pt x="518" y="182"/>
                      <a:pt x="518" y="182"/>
                      <a:pt x="522" y="181"/>
                    </a:cubicBezTo>
                    <a:cubicBezTo>
                      <a:pt x="527" y="180"/>
                      <a:pt x="530" y="177"/>
                      <a:pt x="532" y="174"/>
                    </a:cubicBezTo>
                    <a:cubicBezTo>
                      <a:pt x="533" y="172"/>
                      <a:pt x="532" y="168"/>
                      <a:pt x="531" y="168"/>
                    </a:cubicBezTo>
                    <a:cubicBezTo>
                      <a:pt x="529" y="167"/>
                      <a:pt x="528" y="166"/>
                      <a:pt x="526" y="166"/>
                    </a:cubicBezTo>
                    <a:cubicBezTo>
                      <a:pt x="524" y="166"/>
                      <a:pt x="522" y="166"/>
                      <a:pt x="519" y="165"/>
                    </a:cubicBezTo>
                    <a:cubicBezTo>
                      <a:pt x="519" y="165"/>
                      <a:pt x="519" y="165"/>
                      <a:pt x="519" y="164"/>
                    </a:cubicBezTo>
                    <a:cubicBezTo>
                      <a:pt x="519" y="164"/>
                      <a:pt x="520" y="162"/>
                      <a:pt x="520" y="162"/>
                    </a:cubicBezTo>
                    <a:cubicBezTo>
                      <a:pt x="523" y="161"/>
                      <a:pt x="526" y="162"/>
                      <a:pt x="528" y="163"/>
                    </a:cubicBezTo>
                    <a:cubicBezTo>
                      <a:pt x="533" y="165"/>
                      <a:pt x="537" y="164"/>
                      <a:pt x="541" y="162"/>
                    </a:cubicBezTo>
                    <a:cubicBezTo>
                      <a:pt x="543" y="161"/>
                      <a:pt x="544" y="160"/>
                      <a:pt x="545" y="159"/>
                    </a:cubicBezTo>
                    <a:cubicBezTo>
                      <a:pt x="547" y="158"/>
                      <a:pt x="547" y="157"/>
                      <a:pt x="547" y="155"/>
                    </a:cubicBezTo>
                    <a:cubicBezTo>
                      <a:pt x="547" y="154"/>
                      <a:pt x="547" y="153"/>
                      <a:pt x="546" y="152"/>
                    </a:cubicBezTo>
                    <a:cubicBezTo>
                      <a:pt x="546" y="150"/>
                      <a:pt x="547" y="148"/>
                      <a:pt x="549" y="148"/>
                    </a:cubicBezTo>
                    <a:cubicBezTo>
                      <a:pt x="553" y="149"/>
                      <a:pt x="557" y="149"/>
                      <a:pt x="560" y="145"/>
                    </a:cubicBezTo>
                    <a:cubicBezTo>
                      <a:pt x="561" y="143"/>
                      <a:pt x="563" y="142"/>
                      <a:pt x="565" y="141"/>
                    </a:cubicBezTo>
                    <a:cubicBezTo>
                      <a:pt x="573" y="135"/>
                      <a:pt x="573" y="131"/>
                      <a:pt x="566" y="123"/>
                    </a:cubicBezTo>
                    <a:cubicBezTo>
                      <a:pt x="566" y="122"/>
                      <a:pt x="565" y="122"/>
                      <a:pt x="564" y="121"/>
                    </a:cubicBezTo>
                    <a:cubicBezTo>
                      <a:pt x="558" y="113"/>
                      <a:pt x="549" y="110"/>
                      <a:pt x="539" y="110"/>
                    </a:cubicBezTo>
                    <a:cubicBezTo>
                      <a:pt x="534" y="110"/>
                      <a:pt x="528" y="112"/>
                      <a:pt x="523" y="113"/>
                    </a:cubicBezTo>
                    <a:cubicBezTo>
                      <a:pt x="522" y="113"/>
                      <a:pt x="522" y="115"/>
                      <a:pt x="521" y="116"/>
                    </a:cubicBezTo>
                    <a:cubicBezTo>
                      <a:pt x="520" y="117"/>
                      <a:pt x="520" y="119"/>
                      <a:pt x="520" y="120"/>
                    </a:cubicBezTo>
                    <a:cubicBezTo>
                      <a:pt x="519" y="122"/>
                      <a:pt x="517" y="123"/>
                      <a:pt x="514" y="122"/>
                    </a:cubicBezTo>
                    <a:cubicBezTo>
                      <a:pt x="512" y="122"/>
                      <a:pt x="510" y="121"/>
                      <a:pt x="508" y="120"/>
                    </a:cubicBezTo>
                    <a:cubicBezTo>
                      <a:pt x="507" y="118"/>
                      <a:pt x="505" y="119"/>
                      <a:pt x="504" y="120"/>
                    </a:cubicBezTo>
                    <a:cubicBezTo>
                      <a:pt x="499" y="130"/>
                      <a:pt x="490" y="134"/>
                      <a:pt x="481" y="137"/>
                    </a:cubicBezTo>
                    <a:cubicBezTo>
                      <a:pt x="476" y="139"/>
                      <a:pt x="471" y="140"/>
                      <a:pt x="466" y="143"/>
                    </a:cubicBezTo>
                    <a:cubicBezTo>
                      <a:pt x="466" y="144"/>
                      <a:pt x="466" y="144"/>
                      <a:pt x="466" y="144"/>
                    </a:cubicBezTo>
                    <a:cubicBezTo>
                      <a:pt x="465" y="145"/>
                      <a:pt x="464" y="146"/>
                      <a:pt x="463" y="147"/>
                    </a:cubicBezTo>
                    <a:cubicBezTo>
                      <a:pt x="462" y="148"/>
                      <a:pt x="460" y="149"/>
                      <a:pt x="459" y="150"/>
                    </a:cubicBezTo>
                    <a:cubicBezTo>
                      <a:pt x="458" y="151"/>
                      <a:pt x="458" y="151"/>
                      <a:pt x="458" y="151"/>
                    </a:cubicBezTo>
                    <a:cubicBezTo>
                      <a:pt x="459" y="150"/>
                      <a:pt x="459" y="150"/>
                      <a:pt x="459" y="150"/>
                    </a:cubicBezTo>
                    <a:cubicBezTo>
                      <a:pt x="460" y="149"/>
                      <a:pt x="461" y="148"/>
                      <a:pt x="462" y="147"/>
                    </a:cubicBezTo>
                    <a:cubicBezTo>
                      <a:pt x="463" y="146"/>
                      <a:pt x="465" y="145"/>
                      <a:pt x="466" y="144"/>
                    </a:cubicBezTo>
                    <a:cubicBezTo>
                      <a:pt x="466" y="144"/>
                      <a:pt x="466" y="143"/>
                      <a:pt x="466" y="143"/>
                    </a:cubicBezTo>
                    <a:cubicBezTo>
                      <a:pt x="467" y="142"/>
                      <a:pt x="467" y="140"/>
                      <a:pt x="467" y="139"/>
                    </a:cubicBezTo>
                    <a:cubicBezTo>
                      <a:pt x="471" y="135"/>
                      <a:pt x="474" y="131"/>
                      <a:pt x="480" y="129"/>
                    </a:cubicBezTo>
                    <a:cubicBezTo>
                      <a:pt x="486" y="127"/>
                      <a:pt x="490" y="123"/>
                      <a:pt x="492" y="117"/>
                    </a:cubicBezTo>
                    <a:cubicBezTo>
                      <a:pt x="493" y="115"/>
                      <a:pt x="494" y="114"/>
                      <a:pt x="494" y="112"/>
                    </a:cubicBezTo>
                    <a:cubicBezTo>
                      <a:pt x="499" y="99"/>
                      <a:pt x="493" y="97"/>
                      <a:pt x="483" y="98"/>
                    </a:cubicBezTo>
                    <a:cubicBezTo>
                      <a:pt x="483" y="98"/>
                      <a:pt x="482" y="98"/>
                      <a:pt x="482" y="98"/>
                    </a:cubicBezTo>
                    <a:cubicBezTo>
                      <a:pt x="481" y="98"/>
                      <a:pt x="479" y="99"/>
                      <a:pt x="479" y="100"/>
                    </a:cubicBezTo>
                    <a:cubicBezTo>
                      <a:pt x="478" y="102"/>
                      <a:pt x="477" y="105"/>
                      <a:pt x="476" y="108"/>
                    </a:cubicBezTo>
                    <a:cubicBezTo>
                      <a:pt x="475" y="111"/>
                      <a:pt x="472" y="113"/>
                      <a:pt x="469" y="113"/>
                    </a:cubicBezTo>
                    <a:cubicBezTo>
                      <a:pt x="468" y="113"/>
                      <a:pt x="467" y="113"/>
                      <a:pt x="467" y="113"/>
                    </a:cubicBezTo>
                    <a:cubicBezTo>
                      <a:pt x="461" y="110"/>
                      <a:pt x="455" y="112"/>
                      <a:pt x="449" y="112"/>
                    </a:cubicBezTo>
                    <a:cubicBezTo>
                      <a:pt x="449" y="112"/>
                      <a:pt x="448" y="112"/>
                      <a:pt x="448" y="111"/>
                    </a:cubicBezTo>
                    <a:cubicBezTo>
                      <a:pt x="448" y="111"/>
                      <a:pt x="449" y="110"/>
                      <a:pt x="449" y="110"/>
                    </a:cubicBezTo>
                    <a:cubicBezTo>
                      <a:pt x="452" y="109"/>
                      <a:pt x="455" y="108"/>
                      <a:pt x="458" y="106"/>
                    </a:cubicBezTo>
                    <a:cubicBezTo>
                      <a:pt x="461" y="105"/>
                      <a:pt x="462" y="103"/>
                      <a:pt x="463" y="100"/>
                    </a:cubicBezTo>
                    <a:cubicBezTo>
                      <a:pt x="464" y="99"/>
                      <a:pt x="463" y="95"/>
                      <a:pt x="461" y="95"/>
                    </a:cubicBezTo>
                    <a:cubicBezTo>
                      <a:pt x="457" y="94"/>
                      <a:pt x="453" y="93"/>
                      <a:pt x="450" y="92"/>
                    </a:cubicBezTo>
                    <a:cubicBezTo>
                      <a:pt x="433" y="89"/>
                      <a:pt x="427" y="90"/>
                      <a:pt x="411" y="96"/>
                    </a:cubicBezTo>
                    <a:cubicBezTo>
                      <a:pt x="409" y="97"/>
                      <a:pt x="407" y="98"/>
                      <a:pt x="405" y="99"/>
                    </a:cubicBezTo>
                    <a:cubicBezTo>
                      <a:pt x="402" y="100"/>
                      <a:pt x="399" y="101"/>
                      <a:pt x="396" y="102"/>
                    </a:cubicBezTo>
                    <a:cubicBezTo>
                      <a:pt x="395" y="102"/>
                      <a:pt x="394" y="101"/>
                      <a:pt x="394" y="100"/>
                    </a:cubicBezTo>
                    <a:cubicBezTo>
                      <a:pt x="394" y="100"/>
                      <a:pt x="394" y="99"/>
                      <a:pt x="394" y="98"/>
                    </a:cubicBezTo>
                    <a:cubicBezTo>
                      <a:pt x="396" y="97"/>
                      <a:pt x="398" y="96"/>
                      <a:pt x="400" y="95"/>
                    </a:cubicBezTo>
                    <a:cubicBezTo>
                      <a:pt x="406" y="93"/>
                      <a:pt x="411" y="91"/>
                      <a:pt x="417" y="89"/>
                    </a:cubicBezTo>
                    <a:cubicBezTo>
                      <a:pt x="427" y="84"/>
                      <a:pt x="437" y="83"/>
                      <a:pt x="447" y="86"/>
                    </a:cubicBezTo>
                    <a:cubicBezTo>
                      <a:pt x="454" y="89"/>
                      <a:pt x="462" y="89"/>
                      <a:pt x="469" y="88"/>
                    </a:cubicBezTo>
                    <a:cubicBezTo>
                      <a:pt x="475" y="87"/>
                      <a:pt x="482" y="86"/>
                      <a:pt x="488" y="85"/>
                    </a:cubicBezTo>
                    <a:cubicBezTo>
                      <a:pt x="496" y="85"/>
                      <a:pt x="501" y="80"/>
                      <a:pt x="507" y="76"/>
                    </a:cubicBezTo>
                    <a:cubicBezTo>
                      <a:pt x="510" y="74"/>
                      <a:pt x="510" y="68"/>
                      <a:pt x="508" y="66"/>
                    </a:cubicBezTo>
                    <a:cubicBezTo>
                      <a:pt x="504" y="63"/>
                      <a:pt x="500" y="60"/>
                      <a:pt x="496" y="57"/>
                    </a:cubicBezTo>
                    <a:cubicBezTo>
                      <a:pt x="489" y="52"/>
                      <a:pt x="482" y="50"/>
                      <a:pt x="474" y="54"/>
                    </a:cubicBezTo>
                    <a:cubicBezTo>
                      <a:pt x="473" y="54"/>
                      <a:pt x="472" y="54"/>
                      <a:pt x="471" y="54"/>
                    </a:cubicBezTo>
                    <a:cubicBezTo>
                      <a:pt x="470" y="54"/>
                      <a:pt x="470" y="54"/>
                      <a:pt x="470" y="53"/>
                    </a:cubicBezTo>
                    <a:cubicBezTo>
                      <a:pt x="470" y="53"/>
                      <a:pt x="470" y="52"/>
                      <a:pt x="470" y="52"/>
                    </a:cubicBezTo>
                    <a:cubicBezTo>
                      <a:pt x="472" y="51"/>
                      <a:pt x="473" y="51"/>
                      <a:pt x="475" y="50"/>
                    </a:cubicBezTo>
                    <a:cubicBezTo>
                      <a:pt x="479" y="48"/>
                      <a:pt x="480" y="43"/>
                      <a:pt x="477" y="39"/>
                    </a:cubicBezTo>
                    <a:cubicBezTo>
                      <a:pt x="476" y="37"/>
                      <a:pt x="473" y="35"/>
                      <a:pt x="472" y="36"/>
                    </a:cubicBezTo>
                    <a:cubicBezTo>
                      <a:pt x="462" y="39"/>
                      <a:pt x="452" y="39"/>
                      <a:pt x="441" y="35"/>
                    </a:cubicBezTo>
                    <a:cubicBezTo>
                      <a:pt x="438" y="34"/>
                      <a:pt x="435" y="34"/>
                      <a:pt x="432" y="34"/>
                    </a:cubicBezTo>
                    <a:cubicBezTo>
                      <a:pt x="428" y="34"/>
                      <a:pt x="424" y="35"/>
                      <a:pt x="420" y="36"/>
                    </a:cubicBezTo>
                    <a:cubicBezTo>
                      <a:pt x="415" y="37"/>
                      <a:pt x="410" y="38"/>
                      <a:pt x="404" y="37"/>
                    </a:cubicBezTo>
                    <a:cubicBezTo>
                      <a:pt x="400" y="36"/>
                      <a:pt x="397" y="37"/>
                      <a:pt x="393" y="40"/>
                    </a:cubicBezTo>
                    <a:cubicBezTo>
                      <a:pt x="392" y="40"/>
                      <a:pt x="390" y="40"/>
                      <a:pt x="388" y="41"/>
                    </a:cubicBezTo>
                    <a:cubicBezTo>
                      <a:pt x="388" y="41"/>
                      <a:pt x="387" y="40"/>
                      <a:pt x="387" y="40"/>
                    </a:cubicBezTo>
                    <a:cubicBezTo>
                      <a:pt x="387" y="39"/>
                      <a:pt x="387" y="39"/>
                      <a:pt x="387" y="39"/>
                    </a:cubicBezTo>
                    <a:cubicBezTo>
                      <a:pt x="389" y="37"/>
                      <a:pt x="391" y="36"/>
                      <a:pt x="393" y="36"/>
                    </a:cubicBezTo>
                    <a:cubicBezTo>
                      <a:pt x="397" y="35"/>
                      <a:pt x="402" y="36"/>
                      <a:pt x="406" y="35"/>
                    </a:cubicBezTo>
                    <a:cubicBezTo>
                      <a:pt x="414" y="32"/>
                      <a:pt x="422" y="32"/>
                      <a:pt x="431" y="31"/>
                    </a:cubicBezTo>
                    <a:cubicBezTo>
                      <a:pt x="437" y="31"/>
                      <a:pt x="444" y="31"/>
                      <a:pt x="450" y="33"/>
                    </a:cubicBezTo>
                    <a:cubicBezTo>
                      <a:pt x="456" y="35"/>
                      <a:pt x="462" y="33"/>
                      <a:pt x="467" y="30"/>
                    </a:cubicBezTo>
                    <a:cubicBezTo>
                      <a:pt x="468" y="29"/>
                      <a:pt x="468" y="27"/>
                      <a:pt x="468" y="27"/>
                    </a:cubicBezTo>
                    <a:cubicBezTo>
                      <a:pt x="464" y="21"/>
                      <a:pt x="459" y="17"/>
                      <a:pt x="452" y="15"/>
                    </a:cubicBezTo>
                    <a:cubicBezTo>
                      <a:pt x="441" y="12"/>
                      <a:pt x="429" y="8"/>
                      <a:pt x="418" y="4"/>
                    </a:cubicBezTo>
                    <a:cubicBezTo>
                      <a:pt x="413" y="3"/>
                      <a:pt x="407" y="2"/>
                      <a:pt x="402" y="1"/>
                    </a:cubicBezTo>
                    <a:cubicBezTo>
                      <a:pt x="396" y="0"/>
                      <a:pt x="390" y="4"/>
                      <a:pt x="384" y="3"/>
                    </a:cubicBezTo>
                    <a:cubicBezTo>
                      <a:pt x="379" y="5"/>
                      <a:pt x="377" y="10"/>
                      <a:pt x="374" y="14"/>
                    </a:cubicBezTo>
                    <a:cubicBezTo>
                      <a:pt x="374" y="14"/>
                      <a:pt x="373" y="14"/>
                      <a:pt x="373" y="15"/>
                    </a:cubicBezTo>
                    <a:cubicBezTo>
                      <a:pt x="373" y="15"/>
                      <a:pt x="373" y="15"/>
                      <a:pt x="373" y="15"/>
                    </a:cubicBezTo>
                    <a:cubicBezTo>
                      <a:pt x="373" y="15"/>
                      <a:pt x="373" y="15"/>
                      <a:pt x="373" y="15"/>
                    </a:cubicBezTo>
                    <a:cubicBezTo>
                      <a:pt x="373" y="15"/>
                      <a:pt x="373" y="15"/>
                      <a:pt x="373" y="15"/>
                    </a:cubicBezTo>
                    <a:cubicBezTo>
                      <a:pt x="373" y="16"/>
                      <a:pt x="373" y="17"/>
                      <a:pt x="373" y="18"/>
                    </a:cubicBezTo>
                    <a:cubicBezTo>
                      <a:pt x="373" y="18"/>
                      <a:pt x="373" y="18"/>
                      <a:pt x="373" y="18"/>
                    </a:cubicBezTo>
                    <a:cubicBezTo>
                      <a:pt x="374" y="19"/>
                      <a:pt x="374" y="19"/>
                      <a:pt x="374" y="19"/>
                    </a:cubicBezTo>
                    <a:cubicBezTo>
                      <a:pt x="373" y="18"/>
                      <a:pt x="373" y="18"/>
                      <a:pt x="373" y="18"/>
                    </a:cubicBezTo>
                    <a:cubicBezTo>
                      <a:pt x="373" y="18"/>
                      <a:pt x="373" y="18"/>
                      <a:pt x="373" y="18"/>
                    </a:cubicBezTo>
                    <a:cubicBezTo>
                      <a:pt x="369" y="18"/>
                      <a:pt x="366" y="16"/>
                      <a:pt x="363" y="14"/>
                    </a:cubicBezTo>
                    <a:cubicBezTo>
                      <a:pt x="362" y="13"/>
                      <a:pt x="361" y="13"/>
                      <a:pt x="360" y="14"/>
                    </a:cubicBezTo>
                    <a:cubicBezTo>
                      <a:pt x="360" y="15"/>
                      <a:pt x="359" y="15"/>
                      <a:pt x="359" y="16"/>
                    </a:cubicBezTo>
                    <a:cubicBezTo>
                      <a:pt x="360" y="17"/>
                      <a:pt x="360" y="19"/>
                      <a:pt x="361" y="21"/>
                    </a:cubicBezTo>
                    <a:cubicBezTo>
                      <a:pt x="361" y="22"/>
                      <a:pt x="361" y="23"/>
                      <a:pt x="360" y="23"/>
                    </a:cubicBezTo>
                    <a:cubicBezTo>
                      <a:pt x="359" y="24"/>
                      <a:pt x="358" y="24"/>
                      <a:pt x="357" y="24"/>
                    </a:cubicBezTo>
                    <a:cubicBezTo>
                      <a:pt x="352" y="22"/>
                      <a:pt x="348" y="20"/>
                      <a:pt x="344" y="17"/>
                    </a:cubicBezTo>
                    <a:cubicBezTo>
                      <a:pt x="341" y="15"/>
                      <a:pt x="338" y="15"/>
                      <a:pt x="335" y="17"/>
                    </a:cubicBezTo>
                    <a:cubicBezTo>
                      <a:pt x="332" y="19"/>
                      <a:pt x="329" y="21"/>
                      <a:pt x="326" y="21"/>
                    </a:cubicBezTo>
                    <a:cubicBezTo>
                      <a:pt x="324" y="20"/>
                      <a:pt x="323" y="22"/>
                      <a:pt x="323" y="24"/>
                    </a:cubicBezTo>
                    <a:cubicBezTo>
                      <a:pt x="322" y="27"/>
                      <a:pt x="322" y="31"/>
                      <a:pt x="322" y="35"/>
                    </a:cubicBezTo>
                    <a:cubicBezTo>
                      <a:pt x="322" y="37"/>
                      <a:pt x="321" y="39"/>
                      <a:pt x="319" y="40"/>
                    </a:cubicBezTo>
                    <a:cubicBezTo>
                      <a:pt x="317" y="42"/>
                      <a:pt x="316" y="44"/>
                      <a:pt x="314" y="45"/>
                    </a:cubicBezTo>
                    <a:cubicBezTo>
                      <a:pt x="314" y="46"/>
                      <a:pt x="312" y="46"/>
                      <a:pt x="312" y="46"/>
                    </a:cubicBezTo>
                    <a:cubicBezTo>
                      <a:pt x="308" y="44"/>
                      <a:pt x="305" y="42"/>
                      <a:pt x="301" y="42"/>
                    </a:cubicBezTo>
                    <a:cubicBezTo>
                      <a:pt x="300" y="42"/>
                      <a:pt x="297" y="44"/>
                      <a:pt x="297" y="45"/>
                    </a:cubicBezTo>
                    <a:cubicBezTo>
                      <a:pt x="297" y="46"/>
                      <a:pt x="297" y="48"/>
                      <a:pt x="297" y="50"/>
                    </a:cubicBezTo>
                    <a:cubicBezTo>
                      <a:pt x="298" y="56"/>
                      <a:pt x="299" y="62"/>
                      <a:pt x="300" y="67"/>
                    </a:cubicBezTo>
                    <a:cubicBezTo>
                      <a:pt x="302" y="75"/>
                      <a:pt x="302" y="83"/>
                      <a:pt x="306" y="90"/>
                    </a:cubicBezTo>
                    <a:cubicBezTo>
                      <a:pt x="307" y="91"/>
                      <a:pt x="305" y="93"/>
                      <a:pt x="303" y="92"/>
                    </a:cubicBezTo>
                    <a:cubicBezTo>
                      <a:pt x="301" y="92"/>
                      <a:pt x="298" y="93"/>
                      <a:pt x="297" y="89"/>
                    </a:cubicBezTo>
                    <a:cubicBezTo>
                      <a:pt x="296" y="86"/>
                      <a:pt x="294" y="84"/>
                      <a:pt x="291" y="83"/>
                    </a:cubicBezTo>
                    <a:cubicBezTo>
                      <a:pt x="290" y="83"/>
                      <a:pt x="291" y="83"/>
                      <a:pt x="292" y="82"/>
                    </a:cubicBezTo>
                    <a:cubicBezTo>
                      <a:pt x="295" y="79"/>
                      <a:pt x="295" y="77"/>
                      <a:pt x="293" y="75"/>
                    </a:cubicBezTo>
                    <a:cubicBezTo>
                      <a:pt x="290" y="73"/>
                      <a:pt x="288" y="72"/>
                      <a:pt x="287" y="68"/>
                    </a:cubicBezTo>
                    <a:cubicBezTo>
                      <a:pt x="285" y="63"/>
                      <a:pt x="283" y="58"/>
                      <a:pt x="280" y="53"/>
                    </a:cubicBezTo>
                    <a:cubicBezTo>
                      <a:pt x="279" y="50"/>
                      <a:pt x="276" y="48"/>
                      <a:pt x="273" y="46"/>
                    </a:cubicBezTo>
                    <a:cubicBezTo>
                      <a:pt x="271" y="45"/>
                      <a:pt x="267" y="46"/>
                      <a:pt x="266" y="48"/>
                    </a:cubicBezTo>
                    <a:cubicBezTo>
                      <a:pt x="266" y="49"/>
                      <a:pt x="266" y="50"/>
                      <a:pt x="265" y="51"/>
                    </a:cubicBezTo>
                    <a:cubicBezTo>
                      <a:pt x="263" y="58"/>
                      <a:pt x="263" y="64"/>
                      <a:pt x="263" y="71"/>
                    </a:cubicBezTo>
                    <a:cubicBezTo>
                      <a:pt x="264" y="73"/>
                      <a:pt x="263" y="76"/>
                      <a:pt x="262" y="79"/>
                    </a:cubicBezTo>
                    <a:cubicBezTo>
                      <a:pt x="260" y="81"/>
                      <a:pt x="257" y="80"/>
                      <a:pt x="254" y="80"/>
                    </a:cubicBezTo>
                    <a:cubicBezTo>
                      <a:pt x="254" y="79"/>
                      <a:pt x="253" y="79"/>
                      <a:pt x="253" y="80"/>
                    </a:cubicBezTo>
                    <a:cubicBezTo>
                      <a:pt x="252" y="80"/>
                      <a:pt x="251" y="81"/>
                      <a:pt x="250" y="81"/>
                    </a:cubicBezTo>
                    <a:cubicBezTo>
                      <a:pt x="249" y="82"/>
                      <a:pt x="248" y="81"/>
                      <a:pt x="247" y="79"/>
                    </a:cubicBezTo>
                    <a:cubicBezTo>
                      <a:pt x="246" y="76"/>
                      <a:pt x="250" y="74"/>
                      <a:pt x="249" y="72"/>
                    </a:cubicBezTo>
                    <a:cubicBezTo>
                      <a:pt x="247" y="66"/>
                      <a:pt x="248" y="61"/>
                      <a:pt x="248" y="55"/>
                    </a:cubicBezTo>
                    <a:cubicBezTo>
                      <a:pt x="248" y="54"/>
                      <a:pt x="247" y="52"/>
                      <a:pt x="246" y="51"/>
                    </a:cubicBezTo>
                    <a:cubicBezTo>
                      <a:pt x="246" y="50"/>
                      <a:pt x="245" y="50"/>
                      <a:pt x="245" y="50"/>
                    </a:cubicBezTo>
                    <a:cubicBezTo>
                      <a:pt x="244" y="50"/>
                      <a:pt x="243" y="50"/>
                      <a:pt x="242" y="51"/>
                    </a:cubicBezTo>
                    <a:cubicBezTo>
                      <a:pt x="240" y="53"/>
                      <a:pt x="241" y="56"/>
                      <a:pt x="240" y="59"/>
                    </a:cubicBezTo>
                    <a:cubicBezTo>
                      <a:pt x="240" y="61"/>
                      <a:pt x="241" y="64"/>
                      <a:pt x="240" y="67"/>
                    </a:cubicBezTo>
                    <a:cubicBezTo>
                      <a:pt x="239" y="69"/>
                      <a:pt x="237" y="71"/>
                      <a:pt x="235" y="73"/>
                    </a:cubicBezTo>
                    <a:cubicBezTo>
                      <a:pt x="235" y="73"/>
                      <a:pt x="235" y="74"/>
                      <a:pt x="234" y="74"/>
                    </a:cubicBezTo>
                    <a:cubicBezTo>
                      <a:pt x="234" y="74"/>
                      <a:pt x="235" y="74"/>
                      <a:pt x="235" y="75"/>
                    </a:cubicBezTo>
                    <a:cubicBezTo>
                      <a:pt x="233" y="76"/>
                      <a:pt x="232" y="77"/>
                      <a:pt x="231" y="77"/>
                    </a:cubicBezTo>
                    <a:cubicBezTo>
                      <a:pt x="230" y="79"/>
                      <a:pt x="228" y="80"/>
                      <a:pt x="227" y="81"/>
                    </a:cubicBezTo>
                    <a:cubicBezTo>
                      <a:pt x="227" y="81"/>
                      <a:pt x="227" y="82"/>
                      <a:pt x="227" y="82"/>
                    </a:cubicBezTo>
                    <a:cubicBezTo>
                      <a:pt x="227" y="82"/>
                      <a:pt x="226" y="83"/>
                      <a:pt x="226" y="83"/>
                    </a:cubicBezTo>
                    <a:cubicBezTo>
                      <a:pt x="226" y="83"/>
                      <a:pt x="226" y="82"/>
                      <a:pt x="227" y="82"/>
                    </a:cubicBezTo>
                    <a:cubicBezTo>
                      <a:pt x="227" y="81"/>
                      <a:pt x="227" y="81"/>
                      <a:pt x="227" y="81"/>
                    </a:cubicBezTo>
                    <a:cubicBezTo>
                      <a:pt x="228" y="80"/>
                      <a:pt x="229" y="78"/>
                      <a:pt x="231" y="77"/>
                    </a:cubicBezTo>
                    <a:cubicBezTo>
                      <a:pt x="232" y="76"/>
                      <a:pt x="233" y="75"/>
                      <a:pt x="234" y="74"/>
                    </a:cubicBezTo>
                    <a:cubicBezTo>
                      <a:pt x="234" y="74"/>
                      <a:pt x="234" y="74"/>
                      <a:pt x="234" y="74"/>
                    </a:cubicBezTo>
                    <a:cubicBezTo>
                      <a:pt x="233" y="72"/>
                      <a:pt x="233" y="70"/>
                      <a:pt x="233" y="68"/>
                    </a:cubicBezTo>
                    <a:cubicBezTo>
                      <a:pt x="235" y="65"/>
                      <a:pt x="236" y="61"/>
                      <a:pt x="237" y="58"/>
                    </a:cubicBezTo>
                    <a:cubicBezTo>
                      <a:pt x="238" y="54"/>
                      <a:pt x="239" y="50"/>
                      <a:pt x="238" y="46"/>
                    </a:cubicBezTo>
                    <a:cubicBezTo>
                      <a:pt x="237" y="44"/>
                      <a:pt x="235" y="42"/>
                      <a:pt x="233" y="43"/>
                    </a:cubicBezTo>
                    <a:cubicBezTo>
                      <a:pt x="230" y="43"/>
                      <a:pt x="227" y="43"/>
                      <a:pt x="225" y="45"/>
                    </a:cubicBezTo>
                    <a:cubicBezTo>
                      <a:pt x="220" y="47"/>
                      <a:pt x="215" y="47"/>
                      <a:pt x="209" y="48"/>
                    </a:cubicBezTo>
                    <a:cubicBezTo>
                      <a:pt x="201" y="50"/>
                      <a:pt x="194" y="50"/>
                      <a:pt x="186" y="51"/>
                    </a:cubicBezTo>
                    <a:cubicBezTo>
                      <a:pt x="183" y="51"/>
                      <a:pt x="181" y="53"/>
                      <a:pt x="181" y="56"/>
                    </a:cubicBezTo>
                    <a:cubicBezTo>
                      <a:pt x="181" y="58"/>
                      <a:pt x="182" y="59"/>
                      <a:pt x="181" y="61"/>
                    </a:cubicBezTo>
                    <a:cubicBezTo>
                      <a:pt x="181" y="61"/>
                      <a:pt x="181" y="62"/>
                      <a:pt x="181" y="62"/>
                    </a:cubicBezTo>
                    <a:cubicBezTo>
                      <a:pt x="180" y="62"/>
                      <a:pt x="179" y="62"/>
                      <a:pt x="179" y="62"/>
                    </a:cubicBezTo>
                    <a:cubicBezTo>
                      <a:pt x="178" y="60"/>
                      <a:pt x="177" y="58"/>
                      <a:pt x="175" y="57"/>
                    </a:cubicBezTo>
                    <a:cubicBezTo>
                      <a:pt x="172" y="55"/>
                      <a:pt x="170" y="57"/>
                      <a:pt x="167" y="58"/>
                    </a:cubicBezTo>
                    <a:cubicBezTo>
                      <a:pt x="165" y="59"/>
                      <a:pt x="163" y="61"/>
                      <a:pt x="162" y="64"/>
                    </a:cubicBezTo>
                    <a:cubicBezTo>
                      <a:pt x="162" y="65"/>
                      <a:pt x="161" y="67"/>
                      <a:pt x="161" y="69"/>
                    </a:cubicBezTo>
                    <a:cubicBezTo>
                      <a:pt x="160" y="72"/>
                      <a:pt x="161" y="75"/>
                      <a:pt x="159" y="78"/>
                    </a:cubicBezTo>
                    <a:cubicBezTo>
                      <a:pt x="158" y="81"/>
                      <a:pt x="155" y="83"/>
                      <a:pt x="153" y="85"/>
                    </a:cubicBezTo>
                    <a:cubicBezTo>
                      <a:pt x="152" y="86"/>
                      <a:pt x="152" y="87"/>
                      <a:pt x="151" y="88"/>
                    </a:cubicBezTo>
                    <a:cubicBezTo>
                      <a:pt x="150" y="90"/>
                      <a:pt x="147" y="90"/>
                      <a:pt x="145" y="89"/>
                    </a:cubicBezTo>
                    <a:cubicBezTo>
                      <a:pt x="142" y="85"/>
                      <a:pt x="138" y="85"/>
                      <a:pt x="133" y="86"/>
                    </a:cubicBezTo>
                    <a:cubicBezTo>
                      <a:pt x="128" y="87"/>
                      <a:pt x="123" y="89"/>
                      <a:pt x="119" y="94"/>
                    </a:cubicBezTo>
                    <a:cubicBezTo>
                      <a:pt x="116" y="98"/>
                      <a:pt x="111" y="100"/>
                      <a:pt x="105" y="101"/>
                    </a:cubicBezTo>
                    <a:cubicBezTo>
                      <a:pt x="104" y="102"/>
                      <a:pt x="103" y="103"/>
                      <a:pt x="102" y="104"/>
                    </a:cubicBezTo>
                    <a:cubicBezTo>
                      <a:pt x="96" y="107"/>
                      <a:pt x="93" y="113"/>
                      <a:pt x="90" y="118"/>
                    </a:cubicBezTo>
                    <a:cubicBezTo>
                      <a:pt x="87" y="122"/>
                      <a:pt x="89" y="126"/>
                      <a:pt x="93" y="127"/>
                    </a:cubicBezTo>
                    <a:cubicBezTo>
                      <a:pt x="97" y="129"/>
                      <a:pt x="101" y="130"/>
                      <a:pt x="105" y="131"/>
                    </a:cubicBezTo>
                    <a:cubicBezTo>
                      <a:pt x="105" y="131"/>
                      <a:pt x="105" y="131"/>
                      <a:pt x="105" y="131"/>
                    </a:cubicBezTo>
                    <a:cubicBezTo>
                      <a:pt x="106" y="130"/>
                      <a:pt x="106" y="130"/>
                      <a:pt x="106" y="130"/>
                    </a:cubicBezTo>
                    <a:cubicBezTo>
                      <a:pt x="105" y="131"/>
                      <a:pt x="105" y="131"/>
                      <a:pt x="105" y="131"/>
                    </a:cubicBezTo>
                    <a:cubicBezTo>
                      <a:pt x="105" y="131"/>
                      <a:pt x="105" y="131"/>
                      <a:pt x="105" y="131"/>
                    </a:cubicBezTo>
                    <a:cubicBezTo>
                      <a:pt x="105" y="132"/>
                      <a:pt x="105" y="133"/>
                      <a:pt x="106" y="134"/>
                    </a:cubicBezTo>
                    <a:cubicBezTo>
                      <a:pt x="107" y="136"/>
                      <a:pt x="106" y="137"/>
                      <a:pt x="105" y="138"/>
                    </a:cubicBezTo>
                    <a:cubicBezTo>
                      <a:pt x="102" y="140"/>
                      <a:pt x="100" y="141"/>
                      <a:pt x="100" y="144"/>
                    </a:cubicBezTo>
                    <a:cubicBezTo>
                      <a:pt x="100" y="146"/>
                      <a:pt x="98" y="148"/>
                      <a:pt x="97" y="150"/>
                    </a:cubicBezTo>
                    <a:cubicBezTo>
                      <a:pt x="94" y="154"/>
                      <a:pt x="90" y="157"/>
                      <a:pt x="87" y="161"/>
                    </a:cubicBezTo>
                    <a:cubicBezTo>
                      <a:pt x="85" y="163"/>
                      <a:pt x="83" y="163"/>
                      <a:pt x="81" y="162"/>
                    </a:cubicBezTo>
                    <a:cubicBezTo>
                      <a:pt x="74" y="159"/>
                      <a:pt x="67" y="160"/>
                      <a:pt x="60" y="160"/>
                    </a:cubicBezTo>
                    <a:cubicBezTo>
                      <a:pt x="57" y="160"/>
                      <a:pt x="55" y="161"/>
                      <a:pt x="52" y="162"/>
                    </a:cubicBezTo>
                    <a:cubicBezTo>
                      <a:pt x="49" y="165"/>
                      <a:pt x="46" y="166"/>
                      <a:pt x="42" y="167"/>
                    </a:cubicBezTo>
                    <a:cubicBezTo>
                      <a:pt x="34" y="168"/>
                      <a:pt x="27" y="170"/>
                      <a:pt x="19" y="171"/>
                    </a:cubicBezTo>
                    <a:cubicBezTo>
                      <a:pt x="13" y="172"/>
                      <a:pt x="9" y="176"/>
                      <a:pt x="6" y="181"/>
                    </a:cubicBezTo>
                    <a:cubicBezTo>
                      <a:pt x="4" y="185"/>
                      <a:pt x="3" y="188"/>
                      <a:pt x="6" y="192"/>
                    </a:cubicBezTo>
                    <a:cubicBezTo>
                      <a:pt x="10" y="196"/>
                      <a:pt x="11" y="202"/>
                      <a:pt x="15" y="206"/>
                    </a:cubicBezTo>
                    <a:cubicBezTo>
                      <a:pt x="16" y="206"/>
                      <a:pt x="16" y="206"/>
                      <a:pt x="16" y="206"/>
                    </a:cubicBezTo>
                    <a:cubicBezTo>
                      <a:pt x="17" y="206"/>
                      <a:pt x="17" y="205"/>
                      <a:pt x="18" y="205"/>
                    </a:cubicBezTo>
                    <a:cubicBezTo>
                      <a:pt x="18" y="206"/>
                      <a:pt x="17" y="206"/>
                      <a:pt x="16" y="206"/>
                    </a:cubicBezTo>
                    <a:cubicBezTo>
                      <a:pt x="16" y="206"/>
                      <a:pt x="16" y="207"/>
                      <a:pt x="16" y="207"/>
                    </a:cubicBezTo>
                    <a:cubicBezTo>
                      <a:pt x="15" y="207"/>
                      <a:pt x="15" y="207"/>
                      <a:pt x="15" y="206"/>
                    </a:cubicBezTo>
                    <a:cubicBezTo>
                      <a:pt x="15" y="206"/>
                      <a:pt x="15" y="206"/>
                      <a:pt x="15" y="206"/>
                    </a:cubicBezTo>
                    <a:cubicBezTo>
                      <a:pt x="17" y="209"/>
                      <a:pt x="18" y="213"/>
                      <a:pt x="19" y="215"/>
                    </a:cubicBezTo>
                    <a:cubicBezTo>
                      <a:pt x="21" y="218"/>
                      <a:pt x="24" y="220"/>
                      <a:pt x="28" y="220"/>
                    </a:cubicBezTo>
                    <a:cubicBezTo>
                      <a:pt x="30" y="219"/>
                      <a:pt x="33" y="217"/>
                      <a:pt x="36" y="219"/>
                    </a:cubicBezTo>
                    <a:cubicBezTo>
                      <a:pt x="39" y="220"/>
                      <a:pt x="42" y="219"/>
                      <a:pt x="45" y="219"/>
                    </a:cubicBezTo>
                    <a:cubicBezTo>
                      <a:pt x="46" y="219"/>
                      <a:pt x="48" y="219"/>
                      <a:pt x="48" y="220"/>
                    </a:cubicBezTo>
                    <a:cubicBezTo>
                      <a:pt x="49" y="220"/>
                      <a:pt x="50" y="222"/>
                      <a:pt x="50" y="222"/>
                    </a:cubicBezTo>
                    <a:cubicBezTo>
                      <a:pt x="50" y="223"/>
                      <a:pt x="49" y="225"/>
                      <a:pt x="48" y="225"/>
                    </a:cubicBezTo>
                    <a:cubicBezTo>
                      <a:pt x="46" y="225"/>
                      <a:pt x="45" y="225"/>
                      <a:pt x="43" y="225"/>
                    </a:cubicBezTo>
                    <a:cubicBezTo>
                      <a:pt x="37" y="222"/>
                      <a:pt x="30" y="222"/>
                      <a:pt x="24" y="225"/>
                    </a:cubicBezTo>
                    <a:cubicBezTo>
                      <a:pt x="21" y="227"/>
                      <a:pt x="19" y="226"/>
                      <a:pt x="16" y="226"/>
                    </a:cubicBezTo>
                    <a:cubicBezTo>
                      <a:pt x="13" y="225"/>
                      <a:pt x="9" y="226"/>
                      <a:pt x="6" y="228"/>
                    </a:cubicBezTo>
                    <a:cubicBezTo>
                      <a:pt x="2" y="230"/>
                      <a:pt x="0" y="237"/>
                      <a:pt x="3" y="240"/>
                    </a:cubicBezTo>
                    <a:cubicBezTo>
                      <a:pt x="7" y="243"/>
                      <a:pt x="9" y="248"/>
                      <a:pt x="14" y="250"/>
                    </a:cubicBezTo>
                    <a:cubicBezTo>
                      <a:pt x="16" y="251"/>
                      <a:pt x="16" y="252"/>
                      <a:pt x="14" y="253"/>
                    </a:cubicBezTo>
                    <a:cubicBezTo>
                      <a:pt x="12" y="254"/>
                      <a:pt x="10" y="255"/>
                      <a:pt x="8" y="256"/>
                    </a:cubicBezTo>
                    <a:cubicBezTo>
                      <a:pt x="7" y="257"/>
                      <a:pt x="6" y="260"/>
                      <a:pt x="7" y="261"/>
                    </a:cubicBezTo>
                    <a:cubicBezTo>
                      <a:pt x="9" y="268"/>
                      <a:pt x="14" y="273"/>
                      <a:pt x="20" y="277"/>
                    </a:cubicBezTo>
                    <a:cubicBezTo>
                      <a:pt x="24" y="280"/>
                      <a:pt x="26" y="280"/>
                      <a:pt x="29" y="275"/>
                    </a:cubicBezTo>
                    <a:cubicBezTo>
                      <a:pt x="30" y="272"/>
                      <a:pt x="31" y="272"/>
                      <a:pt x="34" y="273"/>
                    </a:cubicBezTo>
                    <a:cubicBezTo>
                      <a:pt x="36" y="274"/>
                      <a:pt x="38" y="275"/>
                      <a:pt x="39" y="277"/>
                    </a:cubicBezTo>
                    <a:cubicBezTo>
                      <a:pt x="39" y="278"/>
                      <a:pt x="41" y="278"/>
                      <a:pt x="42" y="278"/>
                    </a:cubicBezTo>
                    <a:cubicBezTo>
                      <a:pt x="48" y="275"/>
                      <a:pt x="56" y="280"/>
                      <a:pt x="62" y="276"/>
                    </a:cubicBezTo>
                    <a:cubicBezTo>
                      <a:pt x="63" y="275"/>
                      <a:pt x="64" y="275"/>
                      <a:pt x="64" y="276"/>
                    </a:cubicBezTo>
                    <a:cubicBezTo>
                      <a:pt x="71" y="278"/>
                      <a:pt x="77" y="281"/>
                      <a:pt x="83" y="285"/>
                    </a:cubicBezTo>
                    <a:cubicBezTo>
                      <a:pt x="88" y="289"/>
                      <a:pt x="93" y="293"/>
                      <a:pt x="97" y="296"/>
                    </a:cubicBezTo>
                    <a:cubicBezTo>
                      <a:pt x="99" y="298"/>
                      <a:pt x="101" y="300"/>
                      <a:pt x="102" y="301"/>
                    </a:cubicBezTo>
                    <a:cubicBezTo>
                      <a:pt x="102" y="303"/>
                      <a:pt x="103" y="304"/>
                      <a:pt x="103" y="306"/>
                    </a:cubicBezTo>
                    <a:cubicBezTo>
                      <a:pt x="102" y="309"/>
                      <a:pt x="102" y="311"/>
                      <a:pt x="100" y="314"/>
                    </a:cubicBezTo>
                    <a:cubicBezTo>
                      <a:pt x="97" y="318"/>
                      <a:pt x="99" y="322"/>
                      <a:pt x="102" y="326"/>
                    </a:cubicBezTo>
                    <a:cubicBezTo>
                      <a:pt x="103" y="327"/>
                      <a:pt x="104" y="330"/>
                      <a:pt x="104" y="332"/>
                    </a:cubicBezTo>
                    <a:cubicBezTo>
                      <a:pt x="105" y="334"/>
                      <a:pt x="105" y="337"/>
                      <a:pt x="102" y="339"/>
                    </a:cubicBezTo>
                    <a:cubicBezTo>
                      <a:pt x="101" y="340"/>
                      <a:pt x="100" y="341"/>
                      <a:pt x="102" y="342"/>
                    </a:cubicBezTo>
                    <a:cubicBezTo>
                      <a:pt x="103" y="342"/>
                      <a:pt x="105" y="343"/>
                      <a:pt x="106" y="343"/>
                    </a:cubicBezTo>
                    <a:cubicBezTo>
                      <a:pt x="108" y="344"/>
                      <a:pt x="109" y="346"/>
                      <a:pt x="108" y="347"/>
                    </a:cubicBezTo>
                    <a:cubicBezTo>
                      <a:pt x="108" y="348"/>
                      <a:pt x="107" y="349"/>
                      <a:pt x="106" y="350"/>
                    </a:cubicBezTo>
                    <a:cubicBezTo>
                      <a:pt x="104" y="352"/>
                      <a:pt x="104" y="354"/>
                      <a:pt x="106" y="357"/>
                    </a:cubicBezTo>
                    <a:cubicBezTo>
                      <a:pt x="107" y="357"/>
                      <a:pt x="107" y="359"/>
                      <a:pt x="107" y="360"/>
                    </a:cubicBezTo>
                    <a:cubicBezTo>
                      <a:pt x="107" y="361"/>
                      <a:pt x="105" y="363"/>
                      <a:pt x="105" y="364"/>
                    </a:cubicBezTo>
                    <a:cubicBezTo>
                      <a:pt x="105" y="366"/>
                      <a:pt x="107" y="368"/>
                      <a:pt x="107" y="370"/>
                    </a:cubicBezTo>
                    <a:cubicBezTo>
                      <a:pt x="108" y="373"/>
                      <a:pt x="108" y="377"/>
                      <a:pt x="109" y="380"/>
                    </a:cubicBezTo>
                    <a:cubicBezTo>
                      <a:pt x="110" y="383"/>
                      <a:pt x="109" y="386"/>
                      <a:pt x="107" y="389"/>
                    </a:cubicBezTo>
                    <a:cubicBezTo>
                      <a:pt x="107" y="390"/>
                      <a:pt x="107" y="391"/>
                      <a:pt x="107" y="392"/>
                    </a:cubicBezTo>
                    <a:cubicBezTo>
                      <a:pt x="108" y="393"/>
                      <a:pt x="109" y="393"/>
                      <a:pt x="110" y="394"/>
                    </a:cubicBezTo>
                    <a:cubicBezTo>
                      <a:pt x="112" y="397"/>
                      <a:pt x="111" y="399"/>
                      <a:pt x="107" y="400"/>
                    </a:cubicBezTo>
                    <a:cubicBezTo>
                      <a:pt x="105" y="400"/>
                      <a:pt x="103" y="400"/>
                      <a:pt x="102" y="402"/>
                    </a:cubicBezTo>
                    <a:cubicBezTo>
                      <a:pt x="101" y="403"/>
                      <a:pt x="101" y="404"/>
                      <a:pt x="102" y="405"/>
                    </a:cubicBezTo>
                    <a:cubicBezTo>
                      <a:pt x="103" y="406"/>
                      <a:pt x="107" y="406"/>
                      <a:pt x="103" y="408"/>
                    </a:cubicBezTo>
                    <a:cubicBezTo>
                      <a:pt x="99" y="410"/>
                      <a:pt x="99" y="414"/>
                      <a:pt x="99" y="418"/>
                    </a:cubicBezTo>
                    <a:cubicBezTo>
                      <a:pt x="100" y="418"/>
                      <a:pt x="101" y="419"/>
                      <a:pt x="102" y="419"/>
                    </a:cubicBezTo>
                    <a:cubicBezTo>
                      <a:pt x="102" y="419"/>
                      <a:pt x="102" y="419"/>
                      <a:pt x="102" y="419"/>
                    </a:cubicBezTo>
                    <a:cubicBezTo>
                      <a:pt x="103" y="418"/>
                      <a:pt x="103" y="418"/>
                      <a:pt x="103" y="418"/>
                    </a:cubicBezTo>
                    <a:cubicBezTo>
                      <a:pt x="102" y="419"/>
                      <a:pt x="102" y="419"/>
                      <a:pt x="102" y="419"/>
                    </a:cubicBezTo>
                    <a:cubicBezTo>
                      <a:pt x="102" y="419"/>
                      <a:pt x="102" y="419"/>
                      <a:pt x="102" y="419"/>
                    </a:cubicBezTo>
                    <a:cubicBezTo>
                      <a:pt x="101" y="420"/>
                      <a:pt x="100" y="421"/>
                      <a:pt x="99" y="422"/>
                    </a:cubicBezTo>
                    <a:cubicBezTo>
                      <a:pt x="98" y="422"/>
                      <a:pt x="98" y="421"/>
                      <a:pt x="98" y="421"/>
                    </a:cubicBezTo>
                    <a:cubicBezTo>
                      <a:pt x="98" y="422"/>
                      <a:pt x="98" y="422"/>
                      <a:pt x="98" y="422"/>
                    </a:cubicBezTo>
                    <a:cubicBezTo>
                      <a:pt x="99" y="422"/>
                      <a:pt x="99" y="422"/>
                      <a:pt x="99" y="422"/>
                    </a:cubicBezTo>
                    <a:cubicBezTo>
                      <a:pt x="98" y="426"/>
                      <a:pt x="96" y="430"/>
                      <a:pt x="93" y="433"/>
                    </a:cubicBezTo>
                    <a:cubicBezTo>
                      <a:pt x="91" y="435"/>
                      <a:pt x="92" y="438"/>
                      <a:pt x="94" y="440"/>
                    </a:cubicBezTo>
                    <a:cubicBezTo>
                      <a:pt x="99" y="447"/>
                      <a:pt x="105" y="447"/>
                      <a:pt x="110" y="441"/>
                    </a:cubicBezTo>
                    <a:cubicBezTo>
                      <a:pt x="111" y="440"/>
                      <a:pt x="112" y="439"/>
                      <a:pt x="113" y="437"/>
                    </a:cubicBezTo>
                    <a:cubicBezTo>
                      <a:pt x="115" y="436"/>
                      <a:pt x="117" y="436"/>
                      <a:pt x="119" y="437"/>
                    </a:cubicBezTo>
                    <a:cubicBezTo>
                      <a:pt x="120" y="437"/>
                      <a:pt x="121" y="437"/>
                      <a:pt x="121" y="438"/>
                    </a:cubicBezTo>
                    <a:cubicBezTo>
                      <a:pt x="121" y="438"/>
                      <a:pt x="121" y="438"/>
                      <a:pt x="121" y="438"/>
                    </a:cubicBezTo>
                    <a:cubicBezTo>
                      <a:pt x="121" y="438"/>
                      <a:pt x="122" y="438"/>
                      <a:pt x="122" y="438"/>
                    </a:cubicBezTo>
                    <a:cubicBezTo>
                      <a:pt x="121" y="438"/>
                      <a:pt x="121" y="438"/>
                      <a:pt x="121" y="438"/>
                    </a:cubicBezTo>
                    <a:cubicBezTo>
                      <a:pt x="122" y="438"/>
                      <a:pt x="124" y="439"/>
                      <a:pt x="124" y="439"/>
                    </a:cubicBezTo>
                    <a:cubicBezTo>
                      <a:pt x="125" y="441"/>
                      <a:pt x="123" y="441"/>
                      <a:pt x="122" y="442"/>
                    </a:cubicBezTo>
                    <a:cubicBezTo>
                      <a:pt x="120" y="444"/>
                      <a:pt x="118" y="447"/>
                      <a:pt x="116" y="449"/>
                    </a:cubicBezTo>
                    <a:cubicBezTo>
                      <a:pt x="115" y="451"/>
                      <a:pt x="116" y="452"/>
                      <a:pt x="117" y="453"/>
                    </a:cubicBezTo>
                    <a:cubicBezTo>
                      <a:pt x="119" y="454"/>
                      <a:pt x="120" y="454"/>
                      <a:pt x="121" y="455"/>
                    </a:cubicBezTo>
                    <a:cubicBezTo>
                      <a:pt x="124" y="456"/>
                      <a:pt x="124" y="458"/>
                      <a:pt x="123" y="461"/>
                    </a:cubicBezTo>
                    <a:cubicBezTo>
                      <a:pt x="123" y="462"/>
                      <a:pt x="122" y="463"/>
                      <a:pt x="121" y="464"/>
                    </a:cubicBezTo>
                    <a:cubicBezTo>
                      <a:pt x="121" y="464"/>
                      <a:pt x="121" y="464"/>
                      <a:pt x="121" y="464"/>
                    </a:cubicBezTo>
                    <a:cubicBezTo>
                      <a:pt x="122" y="465"/>
                      <a:pt x="122" y="465"/>
                      <a:pt x="122" y="465"/>
                    </a:cubicBezTo>
                    <a:cubicBezTo>
                      <a:pt x="126" y="465"/>
                      <a:pt x="128" y="467"/>
                      <a:pt x="129" y="471"/>
                    </a:cubicBezTo>
                    <a:cubicBezTo>
                      <a:pt x="129" y="472"/>
                      <a:pt x="128" y="472"/>
                      <a:pt x="128" y="473"/>
                    </a:cubicBezTo>
                    <a:cubicBezTo>
                      <a:pt x="127" y="473"/>
                      <a:pt x="126" y="473"/>
                      <a:pt x="126" y="473"/>
                    </a:cubicBezTo>
                    <a:cubicBezTo>
                      <a:pt x="125" y="470"/>
                      <a:pt x="123" y="468"/>
                      <a:pt x="122" y="465"/>
                    </a:cubicBezTo>
                    <a:cubicBezTo>
                      <a:pt x="122" y="465"/>
                      <a:pt x="121" y="465"/>
                      <a:pt x="121" y="465"/>
                    </a:cubicBezTo>
                    <a:cubicBezTo>
                      <a:pt x="121" y="465"/>
                      <a:pt x="121" y="465"/>
                      <a:pt x="121" y="464"/>
                    </a:cubicBezTo>
                    <a:cubicBezTo>
                      <a:pt x="117" y="464"/>
                      <a:pt x="113" y="463"/>
                      <a:pt x="109" y="462"/>
                    </a:cubicBezTo>
                    <a:cubicBezTo>
                      <a:pt x="106" y="461"/>
                      <a:pt x="104" y="460"/>
                      <a:pt x="101" y="460"/>
                    </a:cubicBezTo>
                    <a:cubicBezTo>
                      <a:pt x="98" y="459"/>
                      <a:pt x="95" y="462"/>
                      <a:pt x="95" y="466"/>
                    </a:cubicBezTo>
                    <a:cubicBezTo>
                      <a:pt x="95" y="466"/>
                      <a:pt x="95" y="467"/>
                      <a:pt x="95" y="467"/>
                    </a:cubicBezTo>
                    <a:cubicBezTo>
                      <a:pt x="96" y="469"/>
                      <a:pt x="97" y="471"/>
                      <a:pt x="96" y="472"/>
                    </a:cubicBezTo>
                    <a:cubicBezTo>
                      <a:pt x="95" y="473"/>
                      <a:pt x="93" y="474"/>
                      <a:pt x="92" y="474"/>
                    </a:cubicBezTo>
                    <a:cubicBezTo>
                      <a:pt x="90" y="475"/>
                      <a:pt x="88" y="477"/>
                      <a:pt x="88" y="479"/>
                    </a:cubicBezTo>
                    <a:cubicBezTo>
                      <a:pt x="87" y="482"/>
                      <a:pt x="86" y="485"/>
                      <a:pt x="86" y="489"/>
                    </a:cubicBezTo>
                    <a:cubicBezTo>
                      <a:pt x="86" y="495"/>
                      <a:pt x="89" y="500"/>
                      <a:pt x="94" y="504"/>
                    </a:cubicBezTo>
                    <a:cubicBezTo>
                      <a:pt x="95" y="504"/>
                      <a:pt x="95" y="504"/>
                      <a:pt x="96" y="504"/>
                    </a:cubicBezTo>
                    <a:cubicBezTo>
                      <a:pt x="102" y="505"/>
                      <a:pt x="108" y="505"/>
                      <a:pt x="113" y="502"/>
                    </a:cubicBezTo>
                    <a:cubicBezTo>
                      <a:pt x="116" y="501"/>
                      <a:pt x="117" y="496"/>
                      <a:pt x="115" y="493"/>
                    </a:cubicBezTo>
                    <a:cubicBezTo>
                      <a:pt x="115" y="492"/>
                      <a:pt x="113" y="491"/>
                      <a:pt x="112" y="490"/>
                    </a:cubicBezTo>
                    <a:cubicBezTo>
                      <a:pt x="109" y="488"/>
                      <a:pt x="109" y="485"/>
                      <a:pt x="109" y="482"/>
                    </a:cubicBezTo>
                    <a:cubicBezTo>
                      <a:pt x="108" y="482"/>
                      <a:pt x="108" y="482"/>
                      <a:pt x="108" y="482"/>
                    </a:cubicBezTo>
                    <a:cubicBezTo>
                      <a:pt x="108" y="481"/>
                      <a:pt x="108" y="481"/>
                      <a:pt x="108" y="481"/>
                    </a:cubicBezTo>
                    <a:cubicBezTo>
                      <a:pt x="108" y="481"/>
                      <a:pt x="108" y="481"/>
                      <a:pt x="108" y="481"/>
                    </a:cubicBezTo>
                    <a:cubicBezTo>
                      <a:pt x="108" y="481"/>
                      <a:pt x="108" y="482"/>
                      <a:pt x="109" y="482"/>
                    </a:cubicBezTo>
                    <a:cubicBezTo>
                      <a:pt x="116" y="485"/>
                      <a:pt x="122" y="490"/>
                      <a:pt x="131" y="490"/>
                    </a:cubicBezTo>
                    <a:cubicBezTo>
                      <a:pt x="132" y="490"/>
                      <a:pt x="133" y="492"/>
                      <a:pt x="132" y="493"/>
                    </a:cubicBezTo>
                    <a:cubicBezTo>
                      <a:pt x="131" y="495"/>
                      <a:pt x="130" y="496"/>
                      <a:pt x="128" y="498"/>
                    </a:cubicBezTo>
                    <a:cubicBezTo>
                      <a:pt x="128" y="498"/>
                      <a:pt x="128" y="497"/>
                      <a:pt x="128" y="497"/>
                    </a:cubicBezTo>
                    <a:cubicBezTo>
                      <a:pt x="128" y="498"/>
                      <a:pt x="128" y="498"/>
                      <a:pt x="128" y="498"/>
                    </a:cubicBezTo>
                    <a:cubicBezTo>
                      <a:pt x="128" y="498"/>
                      <a:pt x="128" y="498"/>
                      <a:pt x="128" y="498"/>
                    </a:cubicBezTo>
                    <a:cubicBezTo>
                      <a:pt x="127" y="500"/>
                      <a:pt x="127" y="502"/>
                      <a:pt x="126" y="504"/>
                    </a:cubicBezTo>
                    <a:cubicBezTo>
                      <a:pt x="125" y="505"/>
                      <a:pt x="125" y="507"/>
                      <a:pt x="125" y="508"/>
                    </a:cubicBezTo>
                    <a:cubicBezTo>
                      <a:pt x="126" y="511"/>
                      <a:pt x="126" y="512"/>
                      <a:pt x="123" y="512"/>
                    </a:cubicBezTo>
                    <a:cubicBezTo>
                      <a:pt x="121" y="512"/>
                      <a:pt x="119" y="512"/>
                      <a:pt x="119" y="514"/>
                    </a:cubicBezTo>
                    <a:cubicBezTo>
                      <a:pt x="118" y="521"/>
                      <a:pt x="114" y="525"/>
                      <a:pt x="106" y="523"/>
                    </a:cubicBezTo>
                    <a:cubicBezTo>
                      <a:pt x="104" y="523"/>
                      <a:pt x="101" y="524"/>
                      <a:pt x="99" y="524"/>
                    </a:cubicBezTo>
                    <a:cubicBezTo>
                      <a:pt x="99" y="528"/>
                      <a:pt x="100" y="531"/>
                      <a:pt x="101" y="534"/>
                    </a:cubicBezTo>
                    <a:cubicBezTo>
                      <a:pt x="101" y="534"/>
                      <a:pt x="101" y="534"/>
                      <a:pt x="102" y="534"/>
                    </a:cubicBezTo>
                    <a:cubicBezTo>
                      <a:pt x="102" y="534"/>
                      <a:pt x="102" y="534"/>
                      <a:pt x="102" y="534"/>
                    </a:cubicBezTo>
                    <a:cubicBezTo>
                      <a:pt x="101" y="534"/>
                      <a:pt x="101" y="534"/>
                      <a:pt x="101" y="534"/>
                    </a:cubicBezTo>
                    <a:cubicBezTo>
                      <a:pt x="101" y="534"/>
                      <a:pt x="101" y="534"/>
                      <a:pt x="101" y="534"/>
                    </a:cubicBezTo>
                    <a:cubicBezTo>
                      <a:pt x="100" y="533"/>
                      <a:pt x="98" y="533"/>
                      <a:pt x="97" y="533"/>
                    </a:cubicBezTo>
                    <a:cubicBezTo>
                      <a:pt x="94" y="533"/>
                      <a:pt x="94" y="533"/>
                      <a:pt x="92" y="535"/>
                    </a:cubicBezTo>
                    <a:cubicBezTo>
                      <a:pt x="91" y="537"/>
                      <a:pt x="91" y="539"/>
                      <a:pt x="90" y="540"/>
                    </a:cubicBezTo>
                    <a:cubicBezTo>
                      <a:pt x="88" y="542"/>
                      <a:pt x="85" y="544"/>
                      <a:pt x="84" y="547"/>
                    </a:cubicBezTo>
                    <a:cubicBezTo>
                      <a:pt x="83" y="550"/>
                      <a:pt x="82" y="553"/>
                      <a:pt x="81" y="556"/>
                    </a:cubicBezTo>
                    <a:cubicBezTo>
                      <a:pt x="79" y="557"/>
                      <a:pt x="79" y="560"/>
                      <a:pt x="79" y="562"/>
                    </a:cubicBezTo>
                    <a:cubicBezTo>
                      <a:pt x="79" y="564"/>
                      <a:pt x="79" y="566"/>
                      <a:pt x="81" y="568"/>
                    </a:cubicBezTo>
                    <a:cubicBezTo>
                      <a:pt x="82" y="569"/>
                      <a:pt x="83" y="569"/>
                      <a:pt x="85" y="570"/>
                    </a:cubicBezTo>
                    <a:cubicBezTo>
                      <a:pt x="85" y="570"/>
                      <a:pt x="85" y="570"/>
                      <a:pt x="85" y="570"/>
                    </a:cubicBezTo>
                    <a:cubicBezTo>
                      <a:pt x="85" y="570"/>
                      <a:pt x="86" y="570"/>
                      <a:pt x="86" y="570"/>
                    </a:cubicBezTo>
                    <a:cubicBezTo>
                      <a:pt x="86" y="569"/>
                      <a:pt x="87" y="569"/>
                      <a:pt x="87" y="569"/>
                    </a:cubicBezTo>
                    <a:cubicBezTo>
                      <a:pt x="87" y="569"/>
                      <a:pt x="88" y="569"/>
                      <a:pt x="88" y="569"/>
                    </a:cubicBezTo>
                    <a:cubicBezTo>
                      <a:pt x="87" y="569"/>
                      <a:pt x="87" y="570"/>
                      <a:pt x="86" y="570"/>
                    </a:cubicBezTo>
                    <a:cubicBezTo>
                      <a:pt x="86" y="570"/>
                      <a:pt x="85" y="570"/>
                      <a:pt x="85" y="571"/>
                    </a:cubicBezTo>
                    <a:cubicBezTo>
                      <a:pt x="85" y="571"/>
                      <a:pt x="85" y="570"/>
                      <a:pt x="85" y="570"/>
                    </a:cubicBezTo>
                    <a:cubicBezTo>
                      <a:pt x="82" y="573"/>
                      <a:pt x="80" y="575"/>
                      <a:pt x="78" y="577"/>
                    </a:cubicBezTo>
                    <a:cubicBezTo>
                      <a:pt x="75" y="580"/>
                      <a:pt x="74" y="584"/>
                      <a:pt x="77" y="588"/>
                    </a:cubicBezTo>
                    <a:cubicBezTo>
                      <a:pt x="79" y="590"/>
                      <a:pt x="80" y="592"/>
                      <a:pt x="80" y="595"/>
                    </a:cubicBezTo>
                    <a:cubicBezTo>
                      <a:pt x="79" y="597"/>
                      <a:pt x="80" y="599"/>
                      <a:pt x="81" y="601"/>
                    </a:cubicBezTo>
                    <a:cubicBezTo>
                      <a:pt x="83" y="609"/>
                      <a:pt x="84" y="616"/>
                      <a:pt x="84" y="624"/>
                    </a:cubicBezTo>
                    <a:cubicBezTo>
                      <a:pt x="84" y="625"/>
                      <a:pt x="84" y="626"/>
                      <a:pt x="84" y="627"/>
                    </a:cubicBezTo>
                    <a:cubicBezTo>
                      <a:pt x="84" y="629"/>
                      <a:pt x="86" y="631"/>
                      <a:pt x="87" y="630"/>
                    </a:cubicBezTo>
                    <a:cubicBezTo>
                      <a:pt x="91" y="629"/>
                      <a:pt x="94" y="628"/>
                      <a:pt x="97" y="627"/>
                    </a:cubicBezTo>
                    <a:cubicBezTo>
                      <a:pt x="98" y="627"/>
                      <a:pt x="98" y="627"/>
                      <a:pt x="98" y="626"/>
                    </a:cubicBezTo>
                    <a:cubicBezTo>
                      <a:pt x="98" y="626"/>
                      <a:pt x="98" y="626"/>
                      <a:pt x="99" y="626"/>
                    </a:cubicBezTo>
                    <a:cubicBezTo>
                      <a:pt x="99" y="626"/>
                      <a:pt x="100" y="625"/>
                      <a:pt x="100" y="625"/>
                    </a:cubicBezTo>
                    <a:cubicBezTo>
                      <a:pt x="100" y="626"/>
                      <a:pt x="100" y="626"/>
                      <a:pt x="99" y="626"/>
                    </a:cubicBezTo>
                    <a:cubicBezTo>
                      <a:pt x="99" y="626"/>
                      <a:pt x="98" y="627"/>
                      <a:pt x="98" y="627"/>
                    </a:cubicBezTo>
                    <a:cubicBezTo>
                      <a:pt x="98" y="627"/>
                      <a:pt x="98" y="627"/>
                      <a:pt x="97" y="627"/>
                    </a:cubicBezTo>
                    <a:cubicBezTo>
                      <a:pt x="96" y="630"/>
                      <a:pt x="93" y="632"/>
                      <a:pt x="90" y="634"/>
                    </a:cubicBezTo>
                    <a:cubicBezTo>
                      <a:pt x="86" y="637"/>
                      <a:pt x="86" y="641"/>
                      <a:pt x="87" y="644"/>
                    </a:cubicBezTo>
                    <a:cubicBezTo>
                      <a:pt x="88" y="649"/>
                      <a:pt x="88" y="655"/>
                      <a:pt x="92" y="660"/>
                    </a:cubicBezTo>
                    <a:cubicBezTo>
                      <a:pt x="92" y="660"/>
                      <a:pt x="92" y="660"/>
                      <a:pt x="92" y="660"/>
                    </a:cubicBezTo>
                    <a:cubicBezTo>
                      <a:pt x="92" y="660"/>
                      <a:pt x="92" y="660"/>
                      <a:pt x="92" y="660"/>
                    </a:cubicBezTo>
                    <a:cubicBezTo>
                      <a:pt x="92" y="660"/>
                      <a:pt x="92" y="660"/>
                      <a:pt x="92" y="660"/>
                    </a:cubicBezTo>
                    <a:cubicBezTo>
                      <a:pt x="92" y="660"/>
                      <a:pt x="92" y="660"/>
                      <a:pt x="92" y="660"/>
                    </a:cubicBezTo>
                    <a:cubicBezTo>
                      <a:pt x="93" y="661"/>
                      <a:pt x="93" y="663"/>
                      <a:pt x="95" y="664"/>
                    </a:cubicBezTo>
                    <a:cubicBezTo>
                      <a:pt x="97" y="666"/>
                      <a:pt x="98" y="668"/>
                      <a:pt x="97" y="671"/>
                    </a:cubicBezTo>
                    <a:cubicBezTo>
                      <a:pt x="96" y="672"/>
                      <a:pt x="95" y="674"/>
                      <a:pt x="97" y="676"/>
                    </a:cubicBezTo>
                    <a:cubicBezTo>
                      <a:pt x="100" y="679"/>
                      <a:pt x="100" y="684"/>
                      <a:pt x="101" y="688"/>
                    </a:cubicBezTo>
                    <a:cubicBezTo>
                      <a:pt x="103" y="690"/>
                      <a:pt x="102" y="693"/>
                      <a:pt x="101" y="695"/>
                    </a:cubicBezTo>
                    <a:cubicBezTo>
                      <a:pt x="101" y="696"/>
                      <a:pt x="101" y="698"/>
                      <a:pt x="101" y="698"/>
                    </a:cubicBezTo>
                    <a:cubicBezTo>
                      <a:pt x="103" y="701"/>
                      <a:pt x="105" y="703"/>
                      <a:pt x="108" y="706"/>
                    </a:cubicBezTo>
                    <a:cubicBezTo>
                      <a:pt x="113" y="706"/>
                      <a:pt x="115" y="709"/>
                      <a:pt x="115" y="715"/>
                    </a:cubicBezTo>
                    <a:cubicBezTo>
                      <a:pt x="115" y="715"/>
                      <a:pt x="117" y="716"/>
                      <a:pt x="117" y="716"/>
                    </a:cubicBezTo>
                    <a:cubicBezTo>
                      <a:pt x="121" y="715"/>
                      <a:pt x="124" y="715"/>
                      <a:pt x="127" y="714"/>
                    </a:cubicBezTo>
                    <a:cubicBezTo>
                      <a:pt x="129" y="713"/>
                      <a:pt x="130" y="713"/>
                      <a:pt x="132" y="712"/>
                    </a:cubicBezTo>
                    <a:cubicBezTo>
                      <a:pt x="135" y="711"/>
                      <a:pt x="138" y="713"/>
                      <a:pt x="138" y="715"/>
                    </a:cubicBezTo>
                    <a:cubicBezTo>
                      <a:pt x="138" y="720"/>
                      <a:pt x="139" y="724"/>
                      <a:pt x="143" y="727"/>
                    </a:cubicBezTo>
                    <a:cubicBezTo>
                      <a:pt x="144" y="728"/>
                      <a:pt x="144" y="730"/>
                      <a:pt x="146" y="731"/>
                    </a:cubicBezTo>
                    <a:cubicBezTo>
                      <a:pt x="147" y="732"/>
                      <a:pt x="148" y="734"/>
                      <a:pt x="149" y="733"/>
                    </a:cubicBezTo>
                    <a:cubicBezTo>
                      <a:pt x="153" y="733"/>
                      <a:pt x="157" y="735"/>
                      <a:pt x="161" y="735"/>
                    </a:cubicBezTo>
                    <a:cubicBezTo>
                      <a:pt x="163" y="736"/>
                      <a:pt x="166" y="734"/>
                      <a:pt x="167" y="732"/>
                    </a:cubicBezTo>
                    <a:cubicBezTo>
                      <a:pt x="171" y="726"/>
                      <a:pt x="171" y="718"/>
                      <a:pt x="175" y="712"/>
                    </a:cubicBezTo>
                    <a:cubicBezTo>
                      <a:pt x="175" y="707"/>
                      <a:pt x="178" y="703"/>
                      <a:pt x="181" y="699"/>
                    </a:cubicBezTo>
                    <a:cubicBezTo>
                      <a:pt x="183" y="696"/>
                      <a:pt x="185" y="693"/>
                      <a:pt x="185" y="689"/>
                    </a:cubicBezTo>
                    <a:cubicBezTo>
                      <a:pt x="186" y="686"/>
                      <a:pt x="187" y="683"/>
                      <a:pt x="188" y="680"/>
                    </a:cubicBezTo>
                    <a:cubicBezTo>
                      <a:pt x="188" y="680"/>
                      <a:pt x="188" y="680"/>
                      <a:pt x="188" y="680"/>
                    </a:cubicBezTo>
                    <a:cubicBezTo>
                      <a:pt x="188" y="680"/>
                      <a:pt x="187" y="679"/>
                      <a:pt x="187" y="679"/>
                    </a:cubicBezTo>
                    <a:cubicBezTo>
                      <a:pt x="187" y="679"/>
                      <a:pt x="186" y="679"/>
                      <a:pt x="185" y="678"/>
                    </a:cubicBezTo>
                    <a:cubicBezTo>
                      <a:pt x="185" y="678"/>
                      <a:pt x="185" y="678"/>
                      <a:pt x="185" y="677"/>
                    </a:cubicBezTo>
                    <a:cubicBezTo>
                      <a:pt x="185" y="676"/>
                      <a:pt x="186" y="676"/>
                      <a:pt x="186" y="677"/>
                    </a:cubicBezTo>
                    <a:cubicBezTo>
                      <a:pt x="187" y="678"/>
                      <a:pt x="187" y="678"/>
                      <a:pt x="187" y="679"/>
                    </a:cubicBezTo>
                    <a:cubicBezTo>
                      <a:pt x="188" y="679"/>
                      <a:pt x="188" y="679"/>
                      <a:pt x="188" y="679"/>
                    </a:cubicBezTo>
                    <a:cubicBezTo>
                      <a:pt x="188" y="680"/>
                      <a:pt x="188" y="680"/>
                      <a:pt x="188" y="680"/>
                    </a:cubicBezTo>
                    <a:cubicBezTo>
                      <a:pt x="191" y="678"/>
                      <a:pt x="194" y="676"/>
                      <a:pt x="195" y="673"/>
                    </a:cubicBezTo>
                    <a:cubicBezTo>
                      <a:pt x="197" y="667"/>
                      <a:pt x="200" y="663"/>
                      <a:pt x="205" y="659"/>
                    </a:cubicBezTo>
                    <a:cubicBezTo>
                      <a:pt x="210" y="655"/>
                      <a:pt x="212" y="649"/>
                      <a:pt x="210" y="643"/>
                    </a:cubicBezTo>
                    <a:cubicBezTo>
                      <a:pt x="208" y="640"/>
                      <a:pt x="210" y="639"/>
                      <a:pt x="212" y="638"/>
                    </a:cubicBezTo>
                    <a:cubicBezTo>
                      <a:pt x="213" y="637"/>
                      <a:pt x="214" y="636"/>
                      <a:pt x="215" y="636"/>
                    </a:cubicBezTo>
                    <a:cubicBezTo>
                      <a:pt x="216" y="635"/>
                      <a:pt x="216" y="633"/>
                      <a:pt x="216" y="631"/>
                    </a:cubicBezTo>
                    <a:cubicBezTo>
                      <a:pt x="216" y="630"/>
                      <a:pt x="215" y="629"/>
                      <a:pt x="215" y="628"/>
                    </a:cubicBezTo>
                    <a:cubicBezTo>
                      <a:pt x="213" y="624"/>
                      <a:pt x="213" y="624"/>
                      <a:pt x="217" y="624"/>
                    </a:cubicBezTo>
                    <a:cubicBezTo>
                      <a:pt x="220" y="623"/>
                      <a:pt x="223" y="623"/>
                      <a:pt x="224" y="620"/>
                    </a:cubicBezTo>
                    <a:cubicBezTo>
                      <a:pt x="225" y="616"/>
                      <a:pt x="228" y="613"/>
                      <a:pt x="233" y="614"/>
                    </a:cubicBezTo>
                    <a:cubicBezTo>
                      <a:pt x="239" y="615"/>
                      <a:pt x="244" y="611"/>
                      <a:pt x="250" y="613"/>
                    </a:cubicBezTo>
                    <a:cubicBezTo>
                      <a:pt x="252" y="613"/>
                      <a:pt x="253" y="612"/>
                      <a:pt x="255" y="611"/>
                    </a:cubicBezTo>
                    <a:cubicBezTo>
                      <a:pt x="256" y="610"/>
                      <a:pt x="257" y="608"/>
                      <a:pt x="259" y="608"/>
                    </a:cubicBezTo>
                    <a:cubicBezTo>
                      <a:pt x="267" y="607"/>
                      <a:pt x="274" y="605"/>
                      <a:pt x="281" y="599"/>
                    </a:cubicBezTo>
                    <a:cubicBezTo>
                      <a:pt x="281" y="598"/>
                      <a:pt x="283" y="598"/>
                      <a:pt x="284" y="598"/>
                    </a:cubicBezTo>
                    <a:cubicBezTo>
                      <a:pt x="289" y="596"/>
                      <a:pt x="293" y="593"/>
                      <a:pt x="295" y="589"/>
                    </a:cubicBezTo>
                    <a:cubicBezTo>
                      <a:pt x="298" y="582"/>
                      <a:pt x="305" y="578"/>
                      <a:pt x="308" y="572"/>
                    </a:cubicBezTo>
                    <a:cubicBezTo>
                      <a:pt x="312" y="565"/>
                      <a:pt x="320" y="564"/>
                      <a:pt x="324" y="558"/>
                    </a:cubicBezTo>
                    <a:cubicBezTo>
                      <a:pt x="328" y="556"/>
                      <a:pt x="332" y="558"/>
                      <a:pt x="335" y="557"/>
                    </a:cubicBezTo>
                    <a:cubicBezTo>
                      <a:pt x="338" y="557"/>
                      <a:pt x="340" y="556"/>
                      <a:pt x="342" y="555"/>
                    </a:cubicBezTo>
                    <a:cubicBezTo>
                      <a:pt x="343" y="555"/>
                      <a:pt x="345" y="554"/>
                      <a:pt x="346" y="554"/>
                    </a:cubicBezTo>
                    <a:cubicBezTo>
                      <a:pt x="350" y="555"/>
                      <a:pt x="353" y="554"/>
                      <a:pt x="356" y="553"/>
                    </a:cubicBezTo>
                    <a:cubicBezTo>
                      <a:pt x="361" y="550"/>
                      <a:pt x="367" y="549"/>
                      <a:pt x="373" y="548"/>
                    </a:cubicBezTo>
                    <a:cubicBezTo>
                      <a:pt x="383" y="546"/>
                      <a:pt x="392" y="543"/>
                      <a:pt x="400" y="536"/>
                    </a:cubicBezTo>
                    <a:cubicBezTo>
                      <a:pt x="411" y="528"/>
                      <a:pt x="422" y="521"/>
                      <a:pt x="432" y="513"/>
                    </a:cubicBezTo>
                    <a:close/>
                    <a:moveTo>
                      <a:pt x="507" y="180"/>
                    </a:moveTo>
                    <a:cubicBezTo>
                      <a:pt x="507" y="180"/>
                      <a:pt x="508" y="180"/>
                      <a:pt x="508" y="180"/>
                    </a:cubicBezTo>
                    <a:cubicBezTo>
                      <a:pt x="508" y="180"/>
                      <a:pt x="509" y="180"/>
                      <a:pt x="509" y="181"/>
                    </a:cubicBezTo>
                    <a:cubicBezTo>
                      <a:pt x="510" y="182"/>
                      <a:pt x="509" y="182"/>
                      <a:pt x="508" y="182"/>
                    </a:cubicBezTo>
                    <a:cubicBezTo>
                      <a:pt x="507" y="182"/>
                      <a:pt x="507" y="182"/>
                      <a:pt x="507" y="182"/>
                    </a:cubicBezTo>
                    <a:cubicBezTo>
                      <a:pt x="506" y="181"/>
                      <a:pt x="507" y="180"/>
                      <a:pt x="507" y="180"/>
                    </a:cubicBezTo>
                    <a:close/>
                    <a:moveTo>
                      <a:pt x="495" y="185"/>
                    </a:moveTo>
                    <a:cubicBezTo>
                      <a:pt x="495" y="184"/>
                      <a:pt x="496" y="184"/>
                      <a:pt x="497" y="183"/>
                    </a:cubicBezTo>
                    <a:cubicBezTo>
                      <a:pt x="498" y="183"/>
                      <a:pt x="498" y="184"/>
                      <a:pt x="499" y="184"/>
                    </a:cubicBezTo>
                    <a:cubicBezTo>
                      <a:pt x="500" y="185"/>
                      <a:pt x="500" y="186"/>
                      <a:pt x="499" y="187"/>
                    </a:cubicBezTo>
                    <a:cubicBezTo>
                      <a:pt x="498" y="188"/>
                      <a:pt x="497" y="188"/>
                      <a:pt x="496" y="189"/>
                    </a:cubicBezTo>
                    <a:cubicBezTo>
                      <a:pt x="495" y="189"/>
                      <a:pt x="494" y="187"/>
                      <a:pt x="495" y="185"/>
                    </a:cubicBezTo>
                    <a:close/>
                    <a:moveTo>
                      <a:pt x="247" y="606"/>
                    </a:moveTo>
                    <a:cubicBezTo>
                      <a:pt x="247" y="606"/>
                      <a:pt x="247" y="605"/>
                      <a:pt x="246" y="605"/>
                    </a:cubicBezTo>
                    <a:cubicBezTo>
                      <a:pt x="247" y="605"/>
                      <a:pt x="247" y="605"/>
                      <a:pt x="248" y="605"/>
                    </a:cubicBezTo>
                    <a:cubicBezTo>
                      <a:pt x="248" y="605"/>
                      <a:pt x="248" y="605"/>
                      <a:pt x="249" y="605"/>
                    </a:cubicBezTo>
                    <a:cubicBezTo>
                      <a:pt x="248" y="606"/>
                      <a:pt x="248" y="606"/>
                      <a:pt x="247" y="606"/>
                    </a:cubicBezTo>
                    <a:close/>
                    <a:moveTo>
                      <a:pt x="332" y="42"/>
                    </a:moveTo>
                    <a:cubicBezTo>
                      <a:pt x="333" y="41"/>
                      <a:pt x="332" y="40"/>
                      <a:pt x="333" y="41"/>
                    </a:cubicBezTo>
                    <a:cubicBezTo>
                      <a:pt x="333" y="42"/>
                      <a:pt x="334" y="42"/>
                      <a:pt x="334" y="42"/>
                    </a:cubicBezTo>
                    <a:cubicBezTo>
                      <a:pt x="334" y="42"/>
                      <a:pt x="333" y="42"/>
                      <a:pt x="332" y="42"/>
                    </a:cubicBezTo>
                    <a:close/>
                    <a:moveTo>
                      <a:pt x="338" y="48"/>
                    </a:moveTo>
                    <a:cubicBezTo>
                      <a:pt x="337" y="47"/>
                      <a:pt x="337" y="46"/>
                      <a:pt x="337" y="45"/>
                    </a:cubicBezTo>
                    <a:cubicBezTo>
                      <a:pt x="337" y="45"/>
                      <a:pt x="336" y="45"/>
                      <a:pt x="336" y="45"/>
                    </a:cubicBezTo>
                    <a:cubicBezTo>
                      <a:pt x="336" y="44"/>
                      <a:pt x="336" y="44"/>
                      <a:pt x="335" y="43"/>
                    </a:cubicBezTo>
                    <a:cubicBezTo>
                      <a:pt x="336" y="44"/>
                      <a:pt x="336" y="44"/>
                      <a:pt x="337" y="45"/>
                    </a:cubicBezTo>
                    <a:cubicBezTo>
                      <a:pt x="337" y="45"/>
                      <a:pt x="337" y="45"/>
                      <a:pt x="337" y="45"/>
                    </a:cubicBezTo>
                    <a:cubicBezTo>
                      <a:pt x="337" y="46"/>
                      <a:pt x="338" y="46"/>
                      <a:pt x="338" y="47"/>
                    </a:cubicBezTo>
                    <a:cubicBezTo>
                      <a:pt x="338" y="47"/>
                      <a:pt x="338" y="48"/>
                      <a:pt x="338" y="48"/>
                    </a:cubicBezTo>
                    <a:close/>
                    <a:moveTo>
                      <a:pt x="381" y="488"/>
                    </a:moveTo>
                    <a:cubicBezTo>
                      <a:pt x="381" y="487"/>
                      <a:pt x="381" y="487"/>
                      <a:pt x="381" y="487"/>
                    </a:cubicBezTo>
                    <a:cubicBezTo>
                      <a:pt x="381" y="487"/>
                      <a:pt x="381" y="487"/>
                      <a:pt x="381" y="487"/>
                    </a:cubicBezTo>
                    <a:lnTo>
                      <a:pt x="381" y="488"/>
                    </a:lnTo>
                    <a:close/>
                    <a:moveTo>
                      <a:pt x="386" y="461"/>
                    </a:moveTo>
                    <a:cubicBezTo>
                      <a:pt x="385" y="460"/>
                      <a:pt x="385" y="460"/>
                      <a:pt x="385" y="460"/>
                    </a:cubicBezTo>
                    <a:cubicBezTo>
                      <a:pt x="386" y="461"/>
                      <a:pt x="386" y="461"/>
                      <a:pt x="386" y="461"/>
                    </a:cubicBezTo>
                    <a:cubicBezTo>
                      <a:pt x="387" y="462"/>
                      <a:pt x="387" y="462"/>
                      <a:pt x="387" y="462"/>
                    </a:cubicBezTo>
                    <a:lnTo>
                      <a:pt x="386" y="4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7" name="Freeform 227">
                <a:extLst>
                  <a:ext uri="{FF2B5EF4-FFF2-40B4-BE49-F238E27FC236}">
                    <a16:creationId xmlns:a16="http://schemas.microsoft.com/office/drawing/2014/main" id="{2C995A79-DD08-4DFE-A88F-0FF02516376F}"/>
                  </a:ext>
                </a:extLst>
              </p:cNvPr>
              <p:cNvSpPr>
                <a:spLocks/>
              </p:cNvSpPr>
              <p:nvPr/>
            </p:nvSpPr>
            <p:spPr bwMode="auto">
              <a:xfrm>
                <a:off x="3014" y="2891"/>
                <a:ext cx="1" cy="0"/>
              </a:xfrm>
              <a:custGeom>
                <a:avLst/>
                <a:gdLst>
                  <a:gd name="T0" fmla="*/ 1 w 1"/>
                  <a:gd name="T1" fmla="*/ 0 h 1"/>
                  <a:gd name="T2" fmla="*/ 0 w 1"/>
                  <a:gd name="T3" fmla="*/ 0 h 1"/>
                  <a:gd name="T4" fmla="*/ 0 w 1"/>
                  <a:gd name="T5" fmla="*/ 1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0"/>
                      <a:pt x="0" y="1"/>
                    </a:cubicBezTo>
                    <a:cubicBezTo>
                      <a:pt x="0" y="1"/>
                      <a:pt x="0"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8" name="Freeform 228">
                <a:extLst>
                  <a:ext uri="{FF2B5EF4-FFF2-40B4-BE49-F238E27FC236}">
                    <a16:creationId xmlns:a16="http://schemas.microsoft.com/office/drawing/2014/main" id="{796965A7-DDCD-4E11-A33F-7C16E311484F}"/>
                  </a:ext>
                </a:extLst>
              </p:cNvPr>
              <p:cNvSpPr>
                <a:spLocks/>
              </p:cNvSpPr>
              <p:nvPr/>
            </p:nvSpPr>
            <p:spPr bwMode="auto">
              <a:xfrm>
                <a:off x="3203" y="2842"/>
                <a:ext cx="0" cy="0"/>
              </a:xfrm>
              <a:custGeom>
                <a:avLst/>
                <a:gdLst>
                  <a:gd name="T0" fmla="*/ 1 h 1"/>
                  <a:gd name="T1" fmla="*/ 1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9" name="Oval 229">
                <a:extLst>
                  <a:ext uri="{FF2B5EF4-FFF2-40B4-BE49-F238E27FC236}">
                    <a16:creationId xmlns:a16="http://schemas.microsoft.com/office/drawing/2014/main" id="{855D2325-36FA-4983-9C82-B0E04048EEB1}"/>
                  </a:ext>
                </a:extLst>
              </p:cNvPr>
              <p:cNvSpPr>
                <a:spLocks noChangeArrowheads="1"/>
              </p:cNvSpPr>
              <p:nvPr/>
            </p:nvSpPr>
            <p:spPr bwMode="auto">
              <a:xfrm>
                <a:off x="4087"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0" name="Freeform 230">
                <a:extLst>
                  <a:ext uri="{FF2B5EF4-FFF2-40B4-BE49-F238E27FC236}">
                    <a16:creationId xmlns:a16="http://schemas.microsoft.com/office/drawing/2014/main" id="{154F6406-4508-42C0-98B5-B48AD54B75C5}"/>
                  </a:ext>
                </a:extLst>
              </p:cNvPr>
              <p:cNvSpPr>
                <a:spLocks/>
              </p:cNvSpPr>
              <p:nvPr/>
            </p:nvSpPr>
            <p:spPr bwMode="auto">
              <a:xfrm>
                <a:off x="4083" y="3622"/>
                <a:ext cx="281" cy="247"/>
              </a:xfrm>
              <a:custGeom>
                <a:avLst/>
                <a:gdLst>
                  <a:gd name="T0" fmla="*/ 528 w 550"/>
                  <a:gd name="T1" fmla="*/ 205 h 484"/>
                  <a:gd name="T2" fmla="*/ 505 w 550"/>
                  <a:gd name="T3" fmla="*/ 172 h 484"/>
                  <a:gd name="T4" fmla="*/ 472 w 550"/>
                  <a:gd name="T5" fmla="*/ 126 h 484"/>
                  <a:gd name="T6" fmla="*/ 459 w 550"/>
                  <a:gd name="T7" fmla="*/ 76 h 484"/>
                  <a:gd name="T8" fmla="*/ 439 w 550"/>
                  <a:gd name="T9" fmla="*/ 46 h 484"/>
                  <a:gd name="T10" fmla="*/ 425 w 550"/>
                  <a:gd name="T11" fmla="*/ 0 h 484"/>
                  <a:gd name="T12" fmla="*/ 411 w 550"/>
                  <a:gd name="T13" fmla="*/ 31 h 484"/>
                  <a:gd name="T14" fmla="*/ 397 w 550"/>
                  <a:gd name="T15" fmla="*/ 95 h 484"/>
                  <a:gd name="T16" fmla="*/ 368 w 550"/>
                  <a:gd name="T17" fmla="*/ 88 h 484"/>
                  <a:gd name="T18" fmla="*/ 330 w 550"/>
                  <a:gd name="T19" fmla="*/ 62 h 484"/>
                  <a:gd name="T20" fmla="*/ 341 w 550"/>
                  <a:gd name="T21" fmla="*/ 33 h 484"/>
                  <a:gd name="T22" fmla="*/ 331 w 550"/>
                  <a:gd name="T23" fmla="*/ 15 h 484"/>
                  <a:gd name="T24" fmla="*/ 285 w 550"/>
                  <a:gd name="T25" fmla="*/ 3 h 484"/>
                  <a:gd name="T26" fmla="*/ 285 w 550"/>
                  <a:gd name="T27" fmla="*/ 10 h 484"/>
                  <a:gd name="T28" fmla="*/ 255 w 550"/>
                  <a:gd name="T29" fmla="*/ 27 h 484"/>
                  <a:gd name="T30" fmla="*/ 228 w 550"/>
                  <a:gd name="T31" fmla="*/ 56 h 484"/>
                  <a:gd name="T32" fmla="*/ 196 w 550"/>
                  <a:gd name="T33" fmla="*/ 47 h 484"/>
                  <a:gd name="T34" fmla="*/ 170 w 550"/>
                  <a:gd name="T35" fmla="*/ 73 h 484"/>
                  <a:gd name="T36" fmla="*/ 158 w 550"/>
                  <a:gd name="T37" fmla="*/ 83 h 484"/>
                  <a:gd name="T38" fmla="*/ 151 w 550"/>
                  <a:gd name="T39" fmla="*/ 84 h 484"/>
                  <a:gd name="T40" fmla="*/ 129 w 550"/>
                  <a:gd name="T41" fmla="*/ 114 h 484"/>
                  <a:gd name="T42" fmla="*/ 70 w 550"/>
                  <a:gd name="T43" fmla="*/ 142 h 484"/>
                  <a:gd name="T44" fmla="*/ 24 w 550"/>
                  <a:gd name="T45" fmla="*/ 163 h 484"/>
                  <a:gd name="T46" fmla="*/ 14 w 550"/>
                  <a:gd name="T47" fmla="*/ 177 h 484"/>
                  <a:gd name="T48" fmla="*/ 12 w 550"/>
                  <a:gd name="T49" fmla="*/ 224 h 484"/>
                  <a:gd name="T50" fmla="*/ 5 w 550"/>
                  <a:gd name="T51" fmla="*/ 237 h 484"/>
                  <a:gd name="T52" fmla="*/ 8 w 550"/>
                  <a:gd name="T53" fmla="*/ 253 h 484"/>
                  <a:gd name="T54" fmla="*/ 17 w 550"/>
                  <a:gd name="T55" fmla="*/ 324 h 484"/>
                  <a:gd name="T56" fmla="*/ 11 w 550"/>
                  <a:gd name="T57" fmla="*/ 373 h 484"/>
                  <a:gd name="T58" fmla="*/ 65 w 550"/>
                  <a:gd name="T59" fmla="*/ 365 h 484"/>
                  <a:gd name="T60" fmla="*/ 120 w 550"/>
                  <a:gd name="T61" fmla="*/ 359 h 484"/>
                  <a:gd name="T62" fmla="*/ 189 w 550"/>
                  <a:gd name="T63" fmla="*/ 331 h 484"/>
                  <a:gd name="T64" fmla="*/ 246 w 550"/>
                  <a:gd name="T65" fmla="*/ 336 h 484"/>
                  <a:gd name="T66" fmla="*/ 272 w 550"/>
                  <a:gd name="T67" fmla="*/ 367 h 484"/>
                  <a:gd name="T68" fmla="*/ 277 w 550"/>
                  <a:gd name="T69" fmla="*/ 388 h 484"/>
                  <a:gd name="T70" fmla="*/ 309 w 550"/>
                  <a:gd name="T71" fmla="*/ 359 h 484"/>
                  <a:gd name="T72" fmla="*/ 302 w 550"/>
                  <a:gd name="T73" fmla="*/ 380 h 484"/>
                  <a:gd name="T74" fmla="*/ 298 w 550"/>
                  <a:gd name="T75" fmla="*/ 397 h 484"/>
                  <a:gd name="T76" fmla="*/ 312 w 550"/>
                  <a:gd name="T77" fmla="*/ 388 h 484"/>
                  <a:gd name="T78" fmla="*/ 319 w 550"/>
                  <a:gd name="T79" fmla="*/ 406 h 484"/>
                  <a:gd name="T80" fmla="*/ 319 w 550"/>
                  <a:gd name="T81" fmla="*/ 407 h 484"/>
                  <a:gd name="T82" fmla="*/ 341 w 550"/>
                  <a:gd name="T83" fmla="*/ 463 h 484"/>
                  <a:gd name="T84" fmla="*/ 383 w 550"/>
                  <a:gd name="T85" fmla="*/ 461 h 484"/>
                  <a:gd name="T86" fmla="*/ 396 w 550"/>
                  <a:gd name="T87" fmla="*/ 482 h 484"/>
                  <a:gd name="T88" fmla="*/ 447 w 550"/>
                  <a:gd name="T89" fmla="*/ 462 h 484"/>
                  <a:gd name="T90" fmla="*/ 483 w 550"/>
                  <a:gd name="T91" fmla="*/ 398 h 484"/>
                  <a:gd name="T92" fmla="*/ 526 w 550"/>
                  <a:gd name="T93" fmla="*/ 337 h 484"/>
                  <a:gd name="T94" fmla="*/ 543 w 550"/>
                  <a:gd name="T95" fmla="*/ 268 h 484"/>
                  <a:gd name="T96" fmla="*/ 550 w 550"/>
                  <a:gd name="T97" fmla="*/ 22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0" h="484">
                    <a:moveTo>
                      <a:pt x="547" y="222"/>
                    </a:moveTo>
                    <a:cubicBezTo>
                      <a:pt x="542" y="226"/>
                      <a:pt x="542" y="226"/>
                      <a:pt x="539" y="221"/>
                    </a:cubicBezTo>
                    <a:cubicBezTo>
                      <a:pt x="538" y="220"/>
                      <a:pt x="538" y="219"/>
                      <a:pt x="537" y="218"/>
                    </a:cubicBezTo>
                    <a:cubicBezTo>
                      <a:pt x="534" y="214"/>
                      <a:pt x="533" y="208"/>
                      <a:pt x="528" y="205"/>
                    </a:cubicBezTo>
                    <a:cubicBezTo>
                      <a:pt x="526" y="199"/>
                      <a:pt x="519" y="194"/>
                      <a:pt x="521" y="186"/>
                    </a:cubicBezTo>
                    <a:cubicBezTo>
                      <a:pt x="522" y="182"/>
                      <a:pt x="519" y="180"/>
                      <a:pt x="516" y="179"/>
                    </a:cubicBezTo>
                    <a:cubicBezTo>
                      <a:pt x="513" y="177"/>
                      <a:pt x="510" y="176"/>
                      <a:pt x="507" y="175"/>
                    </a:cubicBezTo>
                    <a:cubicBezTo>
                      <a:pt x="506" y="174"/>
                      <a:pt x="505" y="173"/>
                      <a:pt x="505" y="172"/>
                    </a:cubicBezTo>
                    <a:cubicBezTo>
                      <a:pt x="505" y="167"/>
                      <a:pt x="504" y="162"/>
                      <a:pt x="502" y="158"/>
                    </a:cubicBezTo>
                    <a:cubicBezTo>
                      <a:pt x="500" y="154"/>
                      <a:pt x="498" y="150"/>
                      <a:pt x="498" y="146"/>
                    </a:cubicBezTo>
                    <a:cubicBezTo>
                      <a:pt x="498" y="144"/>
                      <a:pt x="496" y="142"/>
                      <a:pt x="495" y="142"/>
                    </a:cubicBezTo>
                    <a:cubicBezTo>
                      <a:pt x="487" y="137"/>
                      <a:pt x="481" y="129"/>
                      <a:pt x="472" y="126"/>
                    </a:cubicBezTo>
                    <a:cubicBezTo>
                      <a:pt x="470" y="125"/>
                      <a:pt x="469" y="123"/>
                      <a:pt x="468" y="121"/>
                    </a:cubicBezTo>
                    <a:cubicBezTo>
                      <a:pt x="468" y="116"/>
                      <a:pt x="466" y="112"/>
                      <a:pt x="467" y="108"/>
                    </a:cubicBezTo>
                    <a:cubicBezTo>
                      <a:pt x="467" y="101"/>
                      <a:pt x="466" y="96"/>
                      <a:pt x="463" y="90"/>
                    </a:cubicBezTo>
                    <a:cubicBezTo>
                      <a:pt x="460" y="86"/>
                      <a:pt x="459" y="82"/>
                      <a:pt x="459" y="76"/>
                    </a:cubicBezTo>
                    <a:cubicBezTo>
                      <a:pt x="459" y="73"/>
                      <a:pt x="459" y="69"/>
                      <a:pt x="459" y="65"/>
                    </a:cubicBezTo>
                    <a:cubicBezTo>
                      <a:pt x="459" y="60"/>
                      <a:pt x="457" y="55"/>
                      <a:pt x="453" y="52"/>
                    </a:cubicBezTo>
                    <a:cubicBezTo>
                      <a:pt x="450" y="49"/>
                      <a:pt x="448" y="48"/>
                      <a:pt x="444" y="49"/>
                    </a:cubicBezTo>
                    <a:cubicBezTo>
                      <a:pt x="442" y="50"/>
                      <a:pt x="440" y="48"/>
                      <a:pt x="439" y="46"/>
                    </a:cubicBezTo>
                    <a:cubicBezTo>
                      <a:pt x="439" y="44"/>
                      <a:pt x="438" y="43"/>
                      <a:pt x="439" y="41"/>
                    </a:cubicBezTo>
                    <a:cubicBezTo>
                      <a:pt x="439" y="35"/>
                      <a:pt x="437" y="30"/>
                      <a:pt x="436" y="25"/>
                    </a:cubicBezTo>
                    <a:cubicBezTo>
                      <a:pt x="434" y="17"/>
                      <a:pt x="430" y="11"/>
                      <a:pt x="428" y="3"/>
                    </a:cubicBezTo>
                    <a:cubicBezTo>
                      <a:pt x="428" y="2"/>
                      <a:pt x="426" y="1"/>
                      <a:pt x="425" y="0"/>
                    </a:cubicBezTo>
                    <a:cubicBezTo>
                      <a:pt x="424" y="0"/>
                      <a:pt x="423" y="0"/>
                      <a:pt x="422" y="1"/>
                    </a:cubicBezTo>
                    <a:cubicBezTo>
                      <a:pt x="421" y="1"/>
                      <a:pt x="420" y="2"/>
                      <a:pt x="420" y="3"/>
                    </a:cubicBezTo>
                    <a:cubicBezTo>
                      <a:pt x="418" y="8"/>
                      <a:pt x="417" y="13"/>
                      <a:pt x="415" y="17"/>
                    </a:cubicBezTo>
                    <a:cubicBezTo>
                      <a:pt x="413" y="22"/>
                      <a:pt x="413" y="27"/>
                      <a:pt x="411" y="31"/>
                    </a:cubicBezTo>
                    <a:cubicBezTo>
                      <a:pt x="409" y="39"/>
                      <a:pt x="407" y="47"/>
                      <a:pt x="408" y="56"/>
                    </a:cubicBezTo>
                    <a:cubicBezTo>
                      <a:pt x="408" y="58"/>
                      <a:pt x="408" y="61"/>
                      <a:pt x="407" y="64"/>
                    </a:cubicBezTo>
                    <a:cubicBezTo>
                      <a:pt x="405" y="70"/>
                      <a:pt x="403" y="76"/>
                      <a:pt x="401" y="83"/>
                    </a:cubicBezTo>
                    <a:cubicBezTo>
                      <a:pt x="400" y="87"/>
                      <a:pt x="399" y="91"/>
                      <a:pt x="397" y="95"/>
                    </a:cubicBezTo>
                    <a:cubicBezTo>
                      <a:pt x="396" y="98"/>
                      <a:pt x="393" y="100"/>
                      <a:pt x="389" y="101"/>
                    </a:cubicBezTo>
                    <a:cubicBezTo>
                      <a:pt x="384" y="102"/>
                      <a:pt x="379" y="101"/>
                      <a:pt x="376" y="97"/>
                    </a:cubicBezTo>
                    <a:cubicBezTo>
                      <a:pt x="374" y="94"/>
                      <a:pt x="372" y="91"/>
                      <a:pt x="371" y="88"/>
                    </a:cubicBezTo>
                    <a:cubicBezTo>
                      <a:pt x="370" y="88"/>
                      <a:pt x="369" y="88"/>
                      <a:pt x="368" y="88"/>
                    </a:cubicBezTo>
                    <a:cubicBezTo>
                      <a:pt x="364" y="88"/>
                      <a:pt x="360" y="87"/>
                      <a:pt x="357" y="83"/>
                    </a:cubicBezTo>
                    <a:cubicBezTo>
                      <a:pt x="353" y="78"/>
                      <a:pt x="348" y="76"/>
                      <a:pt x="343" y="74"/>
                    </a:cubicBezTo>
                    <a:cubicBezTo>
                      <a:pt x="340" y="72"/>
                      <a:pt x="338" y="70"/>
                      <a:pt x="336" y="68"/>
                    </a:cubicBezTo>
                    <a:cubicBezTo>
                      <a:pt x="334" y="66"/>
                      <a:pt x="332" y="64"/>
                      <a:pt x="330" y="62"/>
                    </a:cubicBezTo>
                    <a:cubicBezTo>
                      <a:pt x="328" y="60"/>
                      <a:pt x="327" y="57"/>
                      <a:pt x="328" y="54"/>
                    </a:cubicBezTo>
                    <a:cubicBezTo>
                      <a:pt x="330" y="49"/>
                      <a:pt x="333" y="45"/>
                      <a:pt x="333" y="39"/>
                    </a:cubicBezTo>
                    <a:cubicBezTo>
                      <a:pt x="333" y="38"/>
                      <a:pt x="335" y="36"/>
                      <a:pt x="336" y="36"/>
                    </a:cubicBezTo>
                    <a:cubicBezTo>
                      <a:pt x="338" y="35"/>
                      <a:pt x="340" y="34"/>
                      <a:pt x="341" y="33"/>
                    </a:cubicBezTo>
                    <a:cubicBezTo>
                      <a:pt x="343" y="29"/>
                      <a:pt x="345" y="25"/>
                      <a:pt x="348" y="20"/>
                    </a:cubicBezTo>
                    <a:cubicBezTo>
                      <a:pt x="348" y="20"/>
                      <a:pt x="347" y="18"/>
                      <a:pt x="346" y="17"/>
                    </a:cubicBezTo>
                    <a:cubicBezTo>
                      <a:pt x="344" y="16"/>
                      <a:pt x="341" y="14"/>
                      <a:pt x="339" y="16"/>
                    </a:cubicBezTo>
                    <a:cubicBezTo>
                      <a:pt x="336" y="17"/>
                      <a:pt x="334" y="17"/>
                      <a:pt x="331" y="15"/>
                    </a:cubicBezTo>
                    <a:cubicBezTo>
                      <a:pt x="330" y="14"/>
                      <a:pt x="328" y="15"/>
                      <a:pt x="326" y="16"/>
                    </a:cubicBezTo>
                    <a:cubicBezTo>
                      <a:pt x="325" y="16"/>
                      <a:pt x="323" y="17"/>
                      <a:pt x="322" y="17"/>
                    </a:cubicBezTo>
                    <a:cubicBezTo>
                      <a:pt x="314" y="14"/>
                      <a:pt x="305" y="13"/>
                      <a:pt x="297" y="8"/>
                    </a:cubicBezTo>
                    <a:cubicBezTo>
                      <a:pt x="293" y="6"/>
                      <a:pt x="289" y="4"/>
                      <a:pt x="285" y="3"/>
                    </a:cubicBezTo>
                    <a:cubicBezTo>
                      <a:pt x="284" y="3"/>
                      <a:pt x="283" y="3"/>
                      <a:pt x="282" y="3"/>
                    </a:cubicBezTo>
                    <a:cubicBezTo>
                      <a:pt x="281" y="3"/>
                      <a:pt x="281" y="4"/>
                      <a:pt x="281" y="4"/>
                    </a:cubicBezTo>
                    <a:cubicBezTo>
                      <a:pt x="280" y="5"/>
                      <a:pt x="280" y="6"/>
                      <a:pt x="281" y="6"/>
                    </a:cubicBezTo>
                    <a:cubicBezTo>
                      <a:pt x="282" y="7"/>
                      <a:pt x="284" y="9"/>
                      <a:pt x="285" y="10"/>
                    </a:cubicBezTo>
                    <a:cubicBezTo>
                      <a:pt x="287" y="12"/>
                      <a:pt x="287" y="15"/>
                      <a:pt x="284" y="16"/>
                    </a:cubicBezTo>
                    <a:cubicBezTo>
                      <a:pt x="281" y="18"/>
                      <a:pt x="277" y="18"/>
                      <a:pt x="273" y="18"/>
                    </a:cubicBezTo>
                    <a:cubicBezTo>
                      <a:pt x="271" y="18"/>
                      <a:pt x="269" y="18"/>
                      <a:pt x="267" y="19"/>
                    </a:cubicBezTo>
                    <a:cubicBezTo>
                      <a:pt x="262" y="21"/>
                      <a:pt x="258" y="23"/>
                      <a:pt x="255" y="27"/>
                    </a:cubicBezTo>
                    <a:cubicBezTo>
                      <a:pt x="251" y="33"/>
                      <a:pt x="247" y="39"/>
                      <a:pt x="242" y="45"/>
                    </a:cubicBezTo>
                    <a:cubicBezTo>
                      <a:pt x="240" y="47"/>
                      <a:pt x="240" y="50"/>
                      <a:pt x="241" y="54"/>
                    </a:cubicBezTo>
                    <a:cubicBezTo>
                      <a:pt x="242" y="56"/>
                      <a:pt x="240" y="58"/>
                      <a:pt x="237" y="58"/>
                    </a:cubicBezTo>
                    <a:cubicBezTo>
                      <a:pt x="234" y="57"/>
                      <a:pt x="231" y="55"/>
                      <a:pt x="228" y="56"/>
                    </a:cubicBezTo>
                    <a:cubicBezTo>
                      <a:pt x="225" y="57"/>
                      <a:pt x="223" y="56"/>
                      <a:pt x="222" y="54"/>
                    </a:cubicBezTo>
                    <a:cubicBezTo>
                      <a:pt x="220" y="51"/>
                      <a:pt x="217" y="48"/>
                      <a:pt x="215" y="45"/>
                    </a:cubicBezTo>
                    <a:cubicBezTo>
                      <a:pt x="213" y="43"/>
                      <a:pt x="210" y="41"/>
                      <a:pt x="206" y="43"/>
                    </a:cubicBezTo>
                    <a:cubicBezTo>
                      <a:pt x="203" y="44"/>
                      <a:pt x="199" y="45"/>
                      <a:pt x="196" y="47"/>
                    </a:cubicBezTo>
                    <a:cubicBezTo>
                      <a:pt x="193" y="49"/>
                      <a:pt x="190" y="50"/>
                      <a:pt x="187" y="51"/>
                    </a:cubicBezTo>
                    <a:cubicBezTo>
                      <a:pt x="182" y="52"/>
                      <a:pt x="183" y="57"/>
                      <a:pt x="180" y="60"/>
                    </a:cubicBezTo>
                    <a:cubicBezTo>
                      <a:pt x="179" y="61"/>
                      <a:pt x="178" y="62"/>
                      <a:pt x="176" y="63"/>
                    </a:cubicBezTo>
                    <a:cubicBezTo>
                      <a:pt x="171" y="64"/>
                      <a:pt x="170" y="68"/>
                      <a:pt x="170" y="73"/>
                    </a:cubicBezTo>
                    <a:cubicBezTo>
                      <a:pt x="170" y="74"/>
                      <a:pt x="170" y="75"/>
                      <a:pt x="170" y="76"/>
                    </a:cubicBezTo>
                    <a:cubicBezTo>
                      <a:pt x="170" y="78"/>
                      <a:pt x="168" y="79"/>
                      <a:pt x="167" y="79"/>
                    </a:cubicBezTo>
                    <a:cubicBezTo>
                      <a:pt x="165" y="79"/>
                      <a:pt x="163" y="79"/>
                      <a:pt x="162" y="79"/>
                    </a:cubicBezTo>
                    <a:cubicBezTo>
                      <a:pt x="160" y="79"/>
                      <a:pt x="158" y="81"/>
                      <a:pt x="158" y="83"/>
                    </a:cubicBezTo>
                    <a:cubicBezTo>
                      <a:pt x="158" y="85"/>
                      <a:pt x="159" y="88"/>
                      <a:pt x="159" y="90"/>
                    </a:cubicBezTo>
                    <a:cubicBezTo>
                      <a:pt x="159" y="90"/>
                      <a:pt x="159" y="91"/>
                      <a:pt x="159" y="91"/>
                    </a:cubicBezTo>
                    <a:cubicBezTo>
                      <a:pt x="158" y="92"/>
                      <a:pt x="157" y="92"/>
                      <a:pt x="156" y="91"/>
                    </a:cubicBezTo>
                    <a:cubicBezTo>
                      <a:pt x="154" y="89"/>
                      <a:pt x="153" y="86"/>
                      <a:pt x="151" y="84"/>
                    </a:cubicBezTo>
                    <a:cubicBezTo>
                      <a:pt x="150" y="83"/>
                      <a:pt x="148" y="82"/>
                      <a:pt x="147" y="83"/>
                    </a:cubicBezTo>
                    <a:cubicBezTo>
                      <a:pt x="144" y="85"/>
                      <a:pt x="142" y="87"/>
                      <a:pt x="139" y="90"/>
                    </a:cubicBezTo>
                    <a:cubicBezTo>
                      <a:pt x="138" y="91"/>
                      <a:pt x="137" y="93"/>
                      <a:pt x="137" y="95"/>
                    </a:cubicBezTo>
                    <a:cubicBezTo>
                      <a:pt x="137" y="103"/>
                      <a:pt x="135" y="109"/>
                      <a:pt x="129" y="114"/>
                    </a:cubicBezTo>
                    <a:cubicBezTo>
                      <a:pt x="127" y="116"/>
                      <a:pt x="127" y="118"/>
                      <a:pt x="125" y="120"/>
                    </a:cubicBezTo>
                    <a:cubicBezTo>
                      <a:pt x="121" y="126"/>
                      <a:pt x="115" y="130"/>
                      <a:pt x="108" y="131"/>
                    </a:cubicBezTo>
                    <a:cubicBezTo>
                      <a:pt x="103" y="131"/>
                      <a:pt x="98" y="132"/>
                      <a:pt x="93" y="133"/>
                    </a:cubicBezTo>
                    <a:cubicBezTo>
                      <a:pt x="86" y="138"/>
                      <a:pt x="77" y="136"/>
                      <a:pt x="70" y="142"/>
                    </a:cubicBezTo>
                    <a:cubicBezTo>
                      <a:pt x="69" y="143"/>
                      <a:pt x="67" y="143"/>
                      <a:pt x="66" y="143"/>
                    </a:cubicBezTo>
                    <a:cubicBezTo>
                      <a:pt x="60" y="141"/>
                      <a:pt x="55" y="144"/>
                      <a:pt x="50" y="146"/>
                    </a:cubicBezTo>
                    <a:cubicBezTo>
                      <a:pt x="44" y="150"/>
                      <a:pt x="38" y="154"/>
                      <a:pt x="31" y="156"/>
                    </a:cubicBezTo>
                    <a:cubicBezTo>
                      <a:pt x="28" y="157"/>
                      <a:pt x="26" y="160"/>
                      <a:pt x="24" y="163"/>
                    </a:cubicBezTo>
                    <a:cubicBezTo>
                      <a:pt x="22" y="166"/>
                      <a:pt x="22" y="162"/>
                      <a:pt x="21" y="162"/>
                    </a:cubicBezTo>
                    <a:cubicBezTo>
                      <a:pt x="20" y="162"/>
                      <a:pt x="18" y="162"/>
                      <a:pt x="18" y="163"/>
                    </a:cubicBezTo>
                    <a:cubicBezTo>
                      <a:pt x="16" y="165"/>
                      <a:pt x="15" y="166"/>
                      <a:pt x="15" y="169"/>
                    </a:cubicBezTo>
                    <a:cubicBezTo>
                      <a:pt x="14" y="171"/>
                      <a:pt x="14" y="174"/>
                      <a:pt x="14" y="177"/>
                    </a:cubicBezTo>
                    <a:cubicBezTo>
                      <a:pt x="14" y="181"/>
                      <a:pt x="13" y="185"/>
                      <a:pt x="10" y="189"/>
                    </a:cubicBezTo>
                    <a:cubicBezTo>
                      <a:pt x="8" y="193"/>
                      <a:pt x="7" y="197"/>
                      <a:pt x="7" y="202"/>
                    </a:cubicBezTo>
                    <a:cubicBezTo>
                      <a:pt x="7" y="208"/>
                      <a:pt x="7" y="214"/>
                      <a:pt x="10" y="219"/>
                    </a:cubicBezTo>
                    <a:cubicBezTo>
                      <a:pt x="11" y="221"/>
                      <a:pt x="12" y="222"/>
                      <a:pt x="12" y="224"/>
                    </a:cubicBezTo>
                    <a:cubicBezTo>
                      <a:pt x="12" y="226"/>
                      <a:pt x="12" y="227"/>
                      <a:pt x="10" y="228"/>
                    </a:cubicBezTo>
                    <a:cubicBezTo>
                      <a:pt x="10" y="229"/>
                      <a:pt x="9" y="230"/>
                      <a:pt x="8" y="230"/>
                    </a:cubicBezTo>
                    <a:cubicBezTo>
                      <a:pt x="7" y="232"/>
                      <a:pt x="6" y="235"/>
                      <a:pt x="5" y="237"/>
                    </a:cubicBezTo>
                    <a:cubicBezTo>
                      <a:pt x="5" y="237"/>
                      <a:pt x="5" y="237"/>
                      <a:pt x="5" y="237"/>
                    </a:cubicBezTo>
                    <a:cubicBezTo>
                      <a:pt x="5" y="237"/>
                      <a:pt x="5" y="237"/>
                      <a:pt x="5" y="237"/>
                    </a:cubicBezTo>
                    <a:cubicBezTo>
                      <a:pt x="5" y="237"/>
                      <a:pt x="5" y="237"/>
                      <a:pt x="5" y="237"/>
                    </a:cubicBezTo>
                    <a:cubicBezTo>
                      <a:pt x="5" y="239"/>
                      <a:pt x="5" y="240"/>
                      <a:pt x="5" y="242"/>
                    </a:cubicBezTo>
                    <a:cubicBezTo>
                      <a:pt x="7" y="245"/>
                      <a:pt x="8" y="249"/>
                      <a:pt x="8" y="253"/>
                    </a:cubicBezTo>
                    <a:cubicBezTo>
                      <a:pt x="7" y="260"/>
                      <a:pt x="9" y="266"/>
                      <a:pt x="11" y="272"/>
                    </a:cubicBezTo>
                    <a:cubicBezTo>
                      <a:pt x="13" y="279"/>
                      <a:pt x="14" y="286"/>
                      <a:pt x="14" y="293"/>
                    </a:cubicBezTo>
                    <a:cubicBezTo>
                      <a:pt x="14" y="302"/>
                      <a:pt x="14" y="310"/>
                      <a:pt x="16" y="318"/>
                    </a:cubicBezTo>
                    <a:cubicBezTo>
                      <a:pt x="17" y="320"/>
                      <a:pt x="17" y="322"/>
                      <a:pt x="17" y="324"/>
                    </a:cubicBezTo>
                    <a:cubicBezTo>
                      <a:pt x="16" y="329"/>
                      <a:pt x="15" y="333"/>
                      <a:pt x="14" y="337"/>
                    </a:cubicBezTo>
                    <a:cubicBezTo>
                      <a:pt x="13" y="343"/>
                      <a:pt x="10" y="348"/>
                      <a:pt x="5" y="352"/>
                    </a:cubicBezTo>
                    <a:cubicBezTo>
                      <a:pt x="0" y="355"/>
                      <a:pt x="0" y="362"/>
                      <a:pt x="4" y="366"/>
                    </a:cubicBezTo>
                    <a:cubicBezTo>
                      <a:pt x="6" y="368"/>
                      <a:pt x="9" y="370"/>
                      <a:pt x="11" y="373"/>
                    </a:cubicBezTo>
                    <a:cubicBezTo>
                      <a:pt x="14" y="377"/>
                      <a:pt x="18" y="379"/>
                      <a:pt x="23" y="379"/>
                    </a:cubicBezTo>
                    <a:cubicBezTo>
                      <a:pt x="27" y="380"/>
                      <a:pt x="31" y="380"/>
                      <a:pt x="35" y="380"/>
                    </a:cubicBezTo>
                    <a:cubicBezTo>
                      <a:pt x="37" y="380"/>
                      <a:pt x="40" y="379"/>
                      <a:pt x="41" y="378"/>
                    </a:cubicBezTo>
                    <a:cubicBezTo>
                      <a:pt x="49" y="373"/>
                      <a:pt x="59" y="372"/>
                      <a:pt x="65" y="365"/>
                    </a:cubicBezTo>
                    <a:cubicBezTo>
                      <a:pt x="66" y="364"/>
                      <a:pt x="67" y="364"/>
                      <a:pt x="68" y="364"/>
                    </a:cubicBezTo>
                    <a:cubicBezTo>
                      <a:pt x="76" y="363"/>
                      <a:pt x="83" y="360"/>
                      <a:pt x="91" y="362"/>
                    </a:cubicBezTo>
                    <a:cubicBezTo>
                      <a:pt x="98" y="364"/>
                      <a:pt x="104" y="363"/>
                      <a:pt x="111" y="363"/>
                    </a:cubicBezTo>
                    <a:cubicBezTo>
                      <a:pt x="114" y="363"/>
                      <a:pt x="117" y="362"/>
                      <a:pt x="120" y="359"/>
                    </a:cubicBezTo>
                    <a:cubicBezTo>
                      <a:pt x="127" y="352"/>
                      <a:pt x="132" y="349"/>
                      <a:pt x="142" y="344"/>
                    </a:cubicBezTo>
                    <a:cubicBezTo>
                      <a:pt x="144" y="343"/>
                      <a:pt x="147" y="341"/>
                      <a:pt x="149" y="339"/>
                    </a:cubicBezTo>
                    <a:cubicBezTo>
                      <a:pt x="152" y="337"/>
                      <a:pt x="156" y="336"/>
                      <a:pt x="160" y="336"/>
                    </a:cubicBezTo>
                    <a:cubicBezTo>
                      <a:pt x="170" y="338"/>
                      <a:pt x="180" y="336"/>
                      <a:pt x="189" y="331"/>
                    </a:cubicBezTo>
                    <a:cubicBezTo>
                      <a:pt x="196" y="328"/>
                      <a:pt x="203" y="327"/>
                      <a:pt x="211" y="327"/>
                    </a:cubicBezTo>
                    <a:cubicBezTo>
                      <a:pt x="216" y="327"/>
                      <a:pt x="222" y="327"/>
                      <a:pt x="227" y="327"/>
                    </a:cubicBezTo>
                    <a:cubicBezTo>
                      <a:pt x="230" y="327"/>
                      <a:pt x="233" y="328"/>
                      <a:pt x="235" y="331"/>
                    </a:cubicBezTo>
                    <a:cubicBezTo>
                      <a:pt x="238" y="334"/>
                      <a:pt x="241" y="336"/>
                      <a:pt x="246" y="336"/>
                    </a:cubicBezTo>
                    <a:cubicBezTo>
                      <a:pt x="251" y="337"/>
                      <a:pt x="255" y="339"/>
                      <a:pt x="260" y="342"/>
                    </a:cubicBezTo>
                    <a:cubicBezTo>
                      <a:pt x="262" y="343"/>
                      <a:pt x="264" y="345"/>
                      <a:pt x="264" y="348"/>
                    </a:cubicBezTo>
                    <a:cubicBezTo>
                      <a:pt x="264" y="352"/>
                      <a:pt x="265" y="355"/>
                      <a:pt x="267" y="357"/>
                    </a:cubicBezTo>
                    <a:cubicBezTo>
                      <a:pt x="270" y="360"/>
                      <a:pt x="271" y="363"/>
                      <a:pt x="272" y="367"/>
                    </a:cubicBezTo>
                    <a:cubicBezTo>
                      <a:pt x="272" y="371"/>
                      <a:pt x="273" y="375"/>
                      <a:pt x="273" y="379"/>
                    </a:cubicBezTo>
                    <a:cubicBezTo>
                      <a:pt x="273" y="381"/>
                      <a:pt x="273" y="382"/>
                      <a:pt x="273" y="384"/>
                    </a:cubicBezTo>
                    <a:cubicBezTo>
                      <a:pt x="273" y="384"/>
                      <a:pt x="273" y="385"/>
                      <a:pt x="273" y="385"/>
                    </a:cubicBezTo>
                    <a:cubicBezTo>
                      <a:pt x="274" y="386"/>
                      <a:pt x="276" y="388"/>
                      <a:pt x="277" y="388"/>
                    </a:cubicBezTo>
                    <a:cubicBezTo>
                      <a:pt x="278" y="389"/>
                      <a:pt x="279" y="388"/>
                      <a:pt x="280" y="388"/>
                    </a:cubicBezTo>
                    <a:cubicBezTo>
                      <a:pt x="285" y="383"/>
                      <a:pt x="289" y="378"/>
                      <a:pt x="293" y="373"/>
                    </a:cubicBezTo>
                    <a:cubicBezTo>
                      <a:pt x="296" y="371"/>
                      <a:pt x="299" y="370"/>
                      <a:pt x="301" y="367"/>
                    </a:cubicBezTo>
                    <a:cubicBezTo>
                      <a:pt x="304" y="365"/>
                      <a:pt x="306" y="362"/>
                      <a:pt x="309" y="359"/>
                    </a:cubicBezTo>
                    <a:cubicBezTo>
                      <a:pt x="309" y="359"/>
                      <a:pt x="310" y="358"/>
                      <a:pt x="311" y="359"/>
                    </a:cubicBezTo>
                    <a:cubicBezTo>
                      <a:pt x="311" y="359"/>
                      <a:pt x="311" y="359"/>
                      <a:pt x="311" y="360"/>
                    </a:cubicBezTo>
                    <a:cubicBezTo>
                      <a:pt x="312" y="362"/>
                      <a:pt x="312" y="365"/>
                      <a:pt x="310" y="366"/>
                    </a:cubicBezTo>
                    <a:cubicBezTo>
                      <a:pt x="306" y="370"/>
                      <a:pt x="304" y="375"/>
                      <a:pt x="302" y="380"/>
                    </a:cubicBezTo>
                    <a:cubicBezTo>
                      <a:pt x="301" y="386"/>
                      <a:pt x="298" y="389"/>
                      <a:pt x="293" y="392"/>
                    </a:cubicBezTo>
                    <a:cubicBezTo>
                      <a:pt x="293" y="392"/>
                      <a:pt x="292" y="393"/>
                      <a:pt x="292" y="394"/>
                    </a:cubicBezTo>
                    <a:cubicBezTo>
                      <a:pt x="292" y="395"/>
                      <a:pt x="292" y="397"/>
                      <a:pt x="293" y="397"/>
                    </a:cubicBezTo>
                    <a:cubicBezTo>
                      <a:pt x="294" y="397"/>
                      <a:pt x="296" y="397"/>
                      <a:pt x="298" y="397"/>
                    </a:cubicBezTo>
                    <a:cubicBezTo>
                      <a:pt x="303" y="397"/>
                      <a:pt x="306" y="395"/>
                      <a:pt x="308" y="390"/>
                    </a:cubicBezTo>
                    <a:cubicBezTo>
                      <a:pt x="308" y="389"/>
                      <a:pt x="309" y="388"/>
                      <a:pt x="309" y="387"/>
                    </a:cubicBezTo>
                    <a:cubicBezTo>
                      <a:pt x="310" y="387"/>
                      <a:pt x="310" y="387"/>
                      <a:pt x="311" y="386"/>
                    </a:cubicBezTo>
                    <a:cubicBezTo>
                      <a:pt x="311" y="387"/>
                      <a:pt x="312" y="388"/>
                      <a:pt x="312" y="388"/>
                    </a:cubicBezTo>
                    <a:cubicBezTo>
                      <a:pt x="313" y="393"/>
                      <a:pt x="313" y="398"/>
                      <a:pt x="309" y="402"/>
                    </a:cubicBezTo>
                    <a:cubicBezTo>
                      <a:pt x="308" y="404"/>
                      <a:pt x="309" y="406"/>
                      <a:pt x="311" y="406"/>
                    </a:cubicBezTo>
                    <a:cubicBezTo>
                      <a:pt x="314" y="406"/>
                      <a:pt x="316" y="406"/>
                      <a:pt x="319" y="406"/>
                    </a:cubicBezTo>
                    <a:cubicBezTo>
                      <a:pt x="319" y="406"/>
                      <a:pt x="319" y="406"/>
                      <a:pt x="319" y="406"/>
                    </a:cubicBezTo>
                    <a:cubicBezTo>
                      <a:pt x="319" y="405"/>
                      <a:pt x="319" y="405"/>
                      <a:pt x="319" y="405"/>
                    </a:cubicBezTo>
                    <a:cubicBezTo>
                      <a:pt x="319" y="406"/>
                      <a:pt x="319" y="406"/>
                      <a:pt x="319" y="406"/>
                    </a:cubicBezTo>
                    <a:cubicBezTo>
                      <a:pt x="319" y="406"/>
                      <a:pt x="319" y="406"/>
                      <a:pt x="319" y="406"/>
                    </a:cubicBezTo>
                    <a:cubicBezTo>
                      <a:pt x="319" y="407"/>
                      <a:pt x="319" y="407"/>
                      <a:pt x="319" y="407"/>
                    </a:cubicBezTo>
                    <a:cubicBezTo>
                      <a:pt x="322" y="416"/>
                      <a:pt x="324" y="425"/>
                      <a:pt x="320" y="435"/>
                    </a:cubicBezTo>
                    <a:cubicBezTo>
                      <a:pt x="319" y="436"/>
                      <a:pt x="320" y="439"/>
                      <a:pt x="321" y="441"/>
                    </a:cubicBezTo>
                    <a:cubicBezTo>
                      <a:pt x="322" y="444"/>
                      <a:pt x="323" y="446"/>
                      <a:pt x="324" y="449"/>
                    </a:cubicBezTo>
                    <a:cubicBezTo>
                      <a:pt x="328" y="456"/>
                      <a:pt x="334" y="461"/>
                      <a:pt x="341" y="463"/>
                    </a:cubicBezTo>
                    <a:cubicBezTo>
                      <a:pt x="346" y="464"/>
                      <a:pt x="350" y="466"/>
                      <a:pt x="353" y="469"/>
                    </a:cubicBezTo>
                    <a:cubicBezTo>
                      <a:pt x="355" y="470"/>
                      <a:pt x="357" y="473"/>
                      <a:pt x="359" y="474"/>
                    </a:cubicBezTo>
                    <a:cubicBezTo>
                      <a:pt x="361" y="476"/>
                      <a:pt x="363" y="476"/>
                      <a:pt x="365" y="475"/>
                    </a:cubicBezTo>
                    <a:cubicBezTo>
                      <a:pt x="372" y="472"/>
                      <a:pt x="379" y="469"/>
                      <a:pt x="383" y="461"/>
                    </a:cubicBezTo>
                    <a:cubicBezTo>
                      <a:pt x="384" y="460"/>
                      <a:pt x="385" y="460"/>
                      <a:pt x="386" y="461"/>
                    </a:cubicBezTo>
                    <a:cubicBezTo>
                      <a:pt x="386" y="462"/>
                      <a:pt x="387" y="462"/>
                      <a:pt x="387" y="463"/>
                    </a:cubicBezTo>
                    <a:cubicBezTo>
                      <a:pt x="386" y="464"/>
                      <a:pt x="385" y="467"/>
                      <a:pt x="386" y="467"/>
                    </a:cubicBezTo>
                    <a:cubicBezTo>
                      <a:pt x="389" y="472"/>
                      <a:pt x="391" y="478"/>
                      <a:pt x="396" y="482"/>
                    </a:cubicBezTo>
                    <a:cubicBezTo>
                      <a:pt x="397" y="483"/>
                      <a:pt x="399" y="484"/>
                      <a:pt x="400" y="483"/>
                    </a:cubicBezTo>
                    <a:cubicBezTo>
                      <a:pt x="406" y="478"/>
                      <a:pt x="413" y="474"/>
                      <a:pt x="419" y="469"/>
                    </a:cubicBezTo>
                    <a:cubicBezTo>
                      <a:pt x="425" y="464"/>
                      <a:pt x="431" y="462"/>
                      <a:pt x="439" y="462"/>
                    </a:cubicBezTo>
                    <a:cubicBezTo>
                      <a:pt x="441" y="462"/>
                      <a:pt x="444" y="462"/>
                      <a:pt x="447" y="462"/>
                    </a:cubicBezTo>
                    <a:cubicBezTo>
                      <a:pt x="451" y="461"/>
                      <a:pt x="458" y="456"/>
                      <a:pt x="458" y="451"/>
                    </a:cubicBezTo>
                    <a:cubicBezTo>
                      <a:pt x="458" y="444"/>
                      <a:pt x="462" y="438"/>
                      <a:pt x="464" y="431"/>
                    </a:cubicBezTo>
                    <a:cubicBezTo>
                      <a:pt x="465" y="423"/>
                      <a:pt x="469" y="416"/>
                      <a:pt x="475" y="411"/>
                    </a:cubicBezTo>
                    <a:cubicBezTo>
                      <a:pt x="478" y="407"/>
                      <a:pt x="481" y="403"/>
                      <a:pt x="483" y="398"/>
                    </a:cubicBezTo>
                    <a:cubicBezTo>
                      <a:pt x="486" y="393"/>
                      <a:pt x="489" y="388"/>
                      <a:pt x="491" y="382"/>
                    </a:cubicBezTo>
                    <a:cubicBezTo>
                      <a:pt x="496" y="373"/>
                      <a:pt x="502" y="365"/>
                      <a:pt x="511" y="360"/>
                    </a:cubicBezTo>
                    <a:cubicBezTo>
                      <a:pt x="512" y="359"/>
                      <a:pt x="514" y="357"/>
                      <a:pt x="515" y="355"/>
                    </a:cubicBezTo>
                    <a:cubicBezTo>
                      <a:pt x="516" y="348"/>
                      <a:pt x="524" y="344"/>
                      <a:pt x="526" y="337"/>
                    </a:cubicBezTo>
                    <a:cubicBezTo>
                      <a:pt x="528" y="330"/>
                      <a:pt x="528" y="323"/>
                      <a:pt x="531" y="316"/>
                    </a:cubicBezTo>
                    <a:cubicBezTo>
                      <a:pt x="535" y="309"/>
                      <a:pt x="537" y="300"/>
                      <a:pt x="542" y="292"/>
                    </a:cubicBezTo>
                    <a:cubicBezTo>
                      <a:pt x="543" y="290"/>
                      <a:pt x="544" y="287"/>
                      <a:pt x="544" y="284"/>
                    </a:cubicBezTo>
                    <a:cubicBezTo>
                      <a:pt x="545" y="279"/>
                      <a:pt x="544" y="273"/>
                      <a:pt x="543" y="268"/>
                    </a:cubicBezTo>
                    <a:cubicBezTo>
                      <a:pt x="541" y="264"/>
                      <a:pt x="541" y="261"/>
                      <a:pt x="542" y="257"/>
                    </a:cubicBezTo>
                    <a:cubicBezTo>
                      <a:pt x="543" y="254"/>
                      <a:pt x="544" y="252"/>
                      <a:pt x="544" y="249"/>
                    </a:cubicBezTo>
                    <a:cubicBezTo>
                      <a:pt x="544" y="241"/>
                      <a:pt x="546" y="234"/>
                      <a:pt x="549" y="226"/>
                    </a:cubicBezTo>
                    <a:cubicBezTo>
                      <a:pt x="549" y="225"/>
                      <a:pt x="550" y="224"/>
                      <a:pt x="550" y="223"/>
                    </a:cubicBezTo>
                    <a:cubicBezTo>
                      <a:pt x="550" y="222"/>
                      <a:pt x="549" y="222"/>
                      <a:pt x="548" y="221"/>
                    </a:cubicBezTo>
                    <a:cubicBezTo>
                      <a:pt x="548" y="221"/>
                      <a:pt x="547" y="221"/>
                      <a:pt x="547"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01" name="Freeform 231">
                <a:extLst>
                  <a:ext uri="{FF2B5EF4-FFF2-40B4-BE49-F238E27FC236}">
                    <a16:creationId xmlns:a16="http://schemas.microsoft.com/office/drawing/2014/main" id="{688EB56F-CBF6-4C85-9E3B-8E1DF03CE17E}"/>
                  </a:ext>
                </a:extLst>
              </p:cNvPr>
              <p:cNvSpPr>
                <a:spLocks/>
              </p:cNvSpPr>
              <p:nvPr/>
            </p:nvSpPr>
            <p:spPr bwMode="auto">
              <a:xfrm>
                <a:off x="2915" y="2744"/>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0"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2" name="Freeform 232">
                <a:extLst>
                  <a:ext uri="{FF2B5EF4-FFF2-40B4-BE49-F238E27FC236}">
                    <a16:creationId xmlns:a16="http://schemas.microsoft.com/office/drawing/2014/main" id="{06F0E6CA-48DD-4DB2-A689-BFA342D83F9E}"/>
                  </a:ext>
                </a:extLst>
              </p:cNvPr>
              <p:cNvSpPr>
                <a:spLocks/>
              </p:cNvSpPr>
              <p:nvPr/>
            </p:nvSpPr>
            <p:spPr bwMode="auto">
              <a:xfrm>
                <a:off x="2923" y="2719"/>
                <a:ext cx="0"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3" name="Freeform 233">
                <a:extLst>
                  <a:ext uri="{FF2B5EF4-FFF2-40B4-BE49-F238E27FC236}">
                    <a16:creationId xmlns:a16="http://schemas.microsoft.com/office/drawing/2014/main" id="{94EC4960-913A-4F46-95A8-87D5EFBFE358}"/>
                  </a:ext>
                </a:extLst>
              </p:cNvPr>
              <p:cNvSpPr>
                <a:spLocks noEditPoints="1"/>
              </p:cNvSpPr>
              <p:nvPr/>
            </p:nvSpPr>
            <p:spPr bwMode="auto">
              <a:xfrm>
                <a:off x="2868" y="2658"/>
                <a:ext cx="191" cy="146"/>
              </a:xfrm>
              <a:custGeom>
                <a:avLst/>
                <a:gdLst>
                  <a:gd name="T0" fmla="*/ 104 w 374"/>
                  <a:gd name="T1" fmla="*/ 161 h 286"/>
                  <a:gd name="T2" fmla="*/ 110 w 374"/>
                  <a:gd name="T3" fmla="*/ 176 h 286"/>
                  <a:gd name="T4" fmla="*/ 114 w 374"/>
                  <a:gd name="T5" fmla="*/ 180 h 286"/>
                  <a:gd name="T6" fmla="*/ 106 w 374"/>
                  <a:gd name="T7" fmla="*/ 174 h 286"/>
                  <a:gd name="T8" fmla="*/ 86 w 374"/>
                  <a:gd name="T9" fmla="*/ 172 h 286"/>
                  <a:gd name="T10" fmla="*/ 66 w 374"/>
                  <a:gd name="T11" fmla="*/ 202 h 286"/>
                  <a:gd name="T12" fmla="*/ 67 w 374"/>
                  <a:gd name="T13" fmla="*/ 222 h 286"/>
                  <a:gd name="T14" fmla="*/ 46 w 374"/>
                  <a:gd name="T15" fmla="*/ 213 h 286"/>
                  <a:gd name="T16" fmla="*/ 43 w 374"/>
                  <a:gd name="T17" fmla="*/ 232 h 286"/>
                  <a:gd name="T18" fmla="*/ 2 w 374"/>
                  <a:gd name="T19" fmla="*/ 241 h 286"/>
                  <a:gd name="T20" fmla="*/ 50 w 374"/>
                  <a:gd name="T21" fmla="*/ 271 h 286"/>
                  <a:gd name="T22" fmla="*/ 52 w 374"/>
                  <a:gd name="T23" fmla="*/ 269 h 286"/>
                  <a:gd name="T24" fmla="*/ 85 w 374"/>
                  <a:gd name="T25" fmla="*/ 282 h 286"/>
                  <a:gd name="T26" fmla="*/ 122 w 374"/>
                  <a:gd name="T27" fmla="*/ 272 h 286"/>
                  <a:gd name="T28" fmla="*/ 132 w 374"/>
                  <a:gd name="T29" fmla="*/ 244 h 286"/>
                  <a:gd name="T30" fmla="*/ 163 w 374"/>
                  <a:gd name="T31" fmla="*/ 228 h 286"/>
                  <a:gd name="T32" fmla="*/ 162 w 374"/>
                  <a:gd name="T33" fmla="*/ 218 h 286"/>
                  <a:gd name="T34" fmla="*/ 182 w 374"/>
                  <a:gd name="T35" fmla="*/ 208 h 286"/>
                  <a:gd name="T36" fmla="*/ 183 w 374"/>
                  <a:gd name="T37" fmla="*/ 186 h 286"/>
                  <a:gd name="T38" fmla="*/ 194 w 374"/>
                  <a:gd name="T39" fmla="*/ 178 h 286"/>
                  <a:gd name="T40" fmla="*/ 208 w 374"/>
                  <a:gd name="T41" fmla="*/ 172 h 286"/>
                  <a:gd name="T42" fmla="*/ 237 w 374"/>
                  <a:gd name="T43" fmla="*/ 164 h 286"/>
                  <a:gd name="T44" fmla="*/ 321 w 374"/>
                  <a:gd name="T45" fmla="*/ 113 h 286"/>
                  <a:gd name="T46" fmla="*/ 312 w 374"/>
                  <a:gd name="T47" fmla="*/ 104 h 286"/>
                  <a:gd name="T48" fmla="*/ 365 w 374"/>
                  <a:gd name="T49" fmla="*/ 85 h 286"/>
                  <a:gd name="T50" fmla="*/ 365 w 374"/>
                  <a:gd name="T51" fmla="*/ 55 h 286"/>
                  <a:gd name="T52" fmla="*/ 340 w 374"/>
                  <a:gd name="T53" fmla="*/ 40 h 286"/>
                  <a:gd name="T54" fmla="*/ 339 w 374"/>
                  <a:gd name="T55" fmla="*/ 41 h 286"/>
                  <a:gd name="T56" fmla="*/ 343 w 374"/>
                  <a:gd name="T57" fmla="*/ 28 h 286"/>
                  <a:gd name="T58" fmla="*/ 306 w 374"/>
                  <a:gd name="T59" fmla="*/ 11 h 286"/>
                  <a:gd name="T60" fmla="*/ 264 w 374"/>
                  <a:gd name="T61" fmla="*/ 1 h 286"/>
                  <a:gd name="T62" fmla="*/ 255 w 374"/>
                  <a:gd name="T63" fmla="*/ 12 h 286"/>
                  <a:gd name="T64" fmla="*/ 231 w 374"/>
                  <a:gd name="T65" fmla="*/ 8 h 286"/>
                  <a:gd name="T66" fmla="*/ 217 w 374"/>
                  <a:gd name="T67" fmla="*/ 7 h 286"/>
                  <a:gd name="T68" fmla="*/ 199 w 374"/>
                  <a:gd name="T69" fmla="*/ 28 h 286"/>
                  <a:gd name="T70" fmla="*/ 170 w 374"/>
                  <a:gd name="T71" fmla="*/ 21 h 286"/>
                  <a:gd name="T72" fmla="*/ 171 w 374"/>
                  <a:gd name="T73" fmla="*/ 38 h 286"/>
                  <a:gd name="T74" fmla="*/ 154 w 374"/>
                  <a:gd name="T75" fmla="*/ 31 h 286"/>
                  <a:gd name="T76" fmla="*/ 130 w 374"/>
                  <a:gd name="T77" fmla="*/ 28 h 286"/>
                  <a:gd name="T78" fmla="*/ 114 w 374"/>
                  <a:gd name="T79" fmla="*/ 47 h 286"/>
                  <a:gd name="T80" fmla="*/ 115 w 374"/>
                  <a:gd name="T81" fmla="*/ 47 h 286"/>
                  <a:gd name="T82" fmla="*/ 112 w 374"/>
                  <a:gd name="T83" fmla="*/ 62 h 286"/>
                  <a:gd name="T84" fmla="*/ 108 w 374"/>
                  <a:gd name="T85" fmla="*/ 79 h 286"/>
                  <a:gd name="T86" fmla="*/ 124 w 374"/>
                  <a:gd name="T87" fmla="*/ 94 h 286"/>
                  <a:gd name="T88" fmla="*/ 154 w 374"/>
                  <a:gd name="T89" fmla="*/ 103 h 286"/>
                  <a:gd name="T90" fmla="*/ 195 w 374"/>
                  <a:gd name="T91" fmla="*/ 103 h 286"/>
                  <a:gd name="T92" fmla="*/ 199 w 374"/>
                  <a:gd name="T93" fmla="*/ 103 h 286"/>
                  <a:gd name="T94" fmla="*/ 211 w 374"/>
                  <a:gd name="T95" fmla="*/ 114 h 286"/>
                  <a:gd name="T96" fmla="*/ 152 w 374"/>
                  <a:gd name="T97" fmla="*/ 116 h 286"/>
                  <a:gd name="T98" fmla="*/ 127 w 374"/>
                  <a:gd name="T99" fmla="*/ 110 h 286"/>
                  <a:gd name="T100" fmla="*/ 74 w 374"/>
                  <a:gd name="T101" fmla="*/ 229 h 286"/>
                  <a:gd name="T102" fmla="*/ 82 w 374"/>
                  <a:gd name="T103" fmla="*/ 203 h 286"/>
                  <a:gd name="T104" fmla="*/ 99 w 374"/>
                  <a:gd name="T105" fmla="*/ 241 h 286"/>
                  <a:gd name="T106" fmla="*/ 98 w 374"/>
                  <a:gd name="T107" fmla="*/ 242 h 286"/>
                  <a:gd name="T108" fmla="*/ 304 w 374"/>
                  <a:gd name="T109" fmla="*/ 108 h 286"/>
                  <a:gd name="T110" fmla="*/ 127 w 374"/>
                  <a:gd name="T111" fmla="*/ 91 h 286"/>
                  <a:gd name="T112" fmla="*/ 177 w 374"/>
                  <a:gd name="T113" fmla="*/ 171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286">
                    <a:moveTo>
                      <a:pt x="109" y="126"/>
                    </a:moveTo>
                    <a:cubicBezTo>
                      <a:pt x="107" y="129"/>
                      <a:pt x="107" y="132"/>
                      <a:pt x="108" y="135"/>
                    </a:cubicBezTo>
                    <a:cubicBezTo>
                      <a:pt x="110" y="139"/>
                      <a:pt x="110" y="143"/>
                      <a:pt x="109" y="148"/>
                    </a:cubicBezTo>
                    <a:cubicBezTo>
                      <a:pt x="108" y="151"/>
                      <a:pt x="107" y="155"/>
                      <a:pt x="106" y="159"/>
                    </a:cubicBezTo>
                    <a:cubicBezTo>
                      <a:pt x="106" y="160"/>
                      <a:pt x="105" y="161"/>
                      <a:pt x="104" y="161"/>
                    </a:cubicBezTo>
                    <a:cubicBezTo>
                      <a:pt x="100" y="163"/>
                      <a:pt x="101" y="166"/>
                      <a:pt x="101" y="169"/>
                    </a:cubicBezTo>
                    <a:cubicBezTo>
                      <a:pt x="101" y="169"/>
                      <a:pt x="101" y="169"/>
                      <a:pt x="101" y="169"/>
                    </a:cubicBezTo>
                    <a:cubicBezTo>
                      <a:pt x="102" y="170"/>
                      <a:pt x="104" y="172"/>
                      <a:pt x="105" y="173"/>
                    </a:cubicBezTo>
                    <a:cubicBezTo>
                      <a:pt x="105" y="173"/>
                      <a:pt x="106" y="174"/>
                      <a:pt x="106" y="174"/>
                    </a:cubicBezTo>
                    <a:cubicBezTo>
                      <a:pt x="107" y="174"/>
                      <a:pt x="109" y="175"/>
                      <a:pt x="110" y="176"/>
                    </a:cubicBezTo>
                    <a:cubicBezTo>
                      <a:pt x="111" y="176"/>
                      <a:pt x="111" y="176"/>
                      <a:pt x="112" y="176"/>
                    </a:cubicBezTo>
                    <a:cubicBezTo>
                      <a:pt x="112" y="176"/>
                      <a:pt x="112" y="176"/>
                      <a:pt x="112" y="176"/>
                    </a:cubicBezTo>
                    <a:cubicBezTo>
                      <a:pt x="113" y="177"/>
                      <a:pt x="113" y="177"/>
                      <a:pt x="114" y="177"/>
                    </a:cubicBezTo>
                    <a:cubicBezTo>
                      <a:pt x="115" y="177"/>
                      <a:pt x="115" y="178"/>
                      <a:pt x="115" y="178"/>
                    </a:cubicBezTo>
                    <a:cubicBezTo>
                      <a:pt x="115" y="179"/>
                      <a:pt x="114" y="179"/>
                      <a:pt x="114" y="180"/>
                    </a:cubicBezTo>
                    <a:cubicBezTo>
                      <a:pt x="113" y="180"/>
                      <a:pt x="112" y="180"/>
                      <a:pt x="112" y="179"/>
                    </a:cubicBezTo>
                    <a:cubicBezTo>
                      <a:pt x="112" y="178"/>
                      <a:pt x="112" y="177"/>
                      <a:pt x="112" y="176"/>
                    </a:cubicBezTo>
                    <a:cubicBezTo>
                      <a:pt x="112" y="176"/>
                      <a:pt x="111" y="176"/>
                      <a:pt x="111" y="176"/>
                    </a:cubicBezTo>
                    <a:cubicBezTo>
                      <a:pt x="111" y="176"/>
                      <a:pt x="111" y="176"/>
                      <a:pt x="110" y="176"/>
                    </a:cubicBezTo>
                    <a:cubicBezTo>
                      <a:pt x="109" y="175"/>
                      <a:pt x="107" y="175"/>
                      <a:pt x="106" y="174"/>
                    </a:cubicBezTo>
                    <a:cubicBezTo>
                      <a:pt x="106" y="174"/>
                      <a:pt x="105" y="173"/>
                      <a:pt x="105" y="173"/>
                    </a:cubicBezTo>
                    <a:cubicBezTo>
                      <a:pt x="103" y="172"/>
                      <a:pt x="102" y="171"/>
                      <a:pt x="101" y="169"/>
                    </a:cubicBezTo>
                    <a:cubicBezTo>
                      <a:pt x="101" y="169"/>
                      <a:pt x="101" y="169"/>
                      <a:pt x="101" y="169"/>
                    </a:cubicBezTo>
                    <a:cubicBezTo>
                      <a:pt x="98" y="169"/>
                      <a:pt x="94" y="170"/>
                      <a:pt x="91" y="170"/>
                    </a:cubicBezTo>
                    <a:cubicBezTo>
                      <a:pt x="90" y="171"/>
                      <a:pt x="88" y="172"/>
                      <a:pt x="86" y="172"/>
                    </a:cubicBezTo>
                    <a:cubicBezTo>
                      <a:pt x="82" y="172"/>
                      <a:pt x="78" y="173"/>
                      <a:pt x="75" y="173"/>
                    </a:cubicBezTo>
                    <a:cubicBezTo>
                      <a:pt x="73" y="179"/>
                      <a:pt x="70" y="183"/>
                      <a:pt x="65" y="187"/>
                    </a:cubicBezTo>
                    <a:cubicBezTo>
                      <a:pt x="61" y="189"/>
                      <a:pt x="60" y="193"/>
                      <a:pt x="59" y="196"/>
                    </a:cubicBezTo>
                    <a:cubicBezTo>
                      <a:pt x="59" y="198"/>
                      <a:pt x="61" y="201"/>
                      <a:pt x="63" y="201"/>
                    </a:cubicBezTo>
                    <a:cubicBezTo>
                      <a:pt x="64" y="202"/>
                      <a:pt x="65" y="202"/>
                      <a:pt x="66" y="202"/>
                    </a:cubicBezTo>
                    <a:cubicBezTo>
                      <a:pt x="71" y="202"/>
                      <a:pt x="73" y="204"/>
                      <a:pt x="73" y="209"/>
                    </a:cubicBezTo>
                    <a:cubicBezTo>
                      <a:pt x="73" y="211"/>
                      <a:pt x="73" y="213"/>
                      <a:pt x="73" y="215"/>
                    </a:cubicBezTo>
                    <a:cubicBezTo>
                      <a:pt x="72" y="218"/>
                      <a:pt x="72" y="220"/>
                      <a:pt x="69" y="222"/>
                    </a:cubicBezTo>
                    <a:cubicBezTo>
                      <a:pt x="69" y="223"/>
                      <a:pt x="68" y="223"/>
                      <a:pt x="68" y="223"/>
                    </a:cubicBezTo>
                    <a:cubicBezTo>
                      <a:pt x="68" y="223"/>
                      <a:pt x="67" y="222"/>
                      <a:pt x="67" y="222"/>
                    </a:cubicBezTo>
                    <a:cubicBezTo>
                      <a:pt x="66" y="219"/>
                      <a:pt x="66" y="215"/>
                      <a:pt x="64" y="211"/>
                    </a:cubicBezTo>
                    <a:cubicBezTo>
                      <a:pt x="64" y="209"/>
                      <a:pt x="62" y="207"/>
                      <a:pt x="60" y="207"/>
                    </a:cubicBezTo>
                    <a:cubicBezTo>
                      <a:pt x="57" y="205"/>
                      <a:pt x="53" y="205"/>
                      <a:pt x="49" y="206"/>
                    </a:cubicBezTo>
                    <a:cubicBezTo>
                      <a:pt x="48" y="207"/>
                      <a:pt x="47" y="208"/>
                      <a:pt x="47" y="209"/>
                    </a:cubicBezTo>
                    <a:cubicBezTo>
                      <a:pt x="46" y="210"/>
                      <a:pt x="46" y="212"/>
                      <a:pt x="46" y="213"/>
                    </a:cubicBezTo>
                    <a:cubicBezTo>
                      <a:pt x="45" y="220"/>
                      <a:pt x="47" y="226"/>
                      <a:pt x="48" y="232"/>
                    </a:cubicBezTo>
                    <a:cubicBezTo>
                      <a:pt x="48" y="232"/>
                      <a:pt x="48" y="232"/>
                      <a:pt x="48" y="232"/>
                    </a:cubicBezTo>
                    <a:cubicBezTo>
                      <a:pt x="48" y="232"/>
                      <a:pt x="48" y="232"/>
                      <a:pt x="48" y="232"/>
                    </a:cubicBezTo>
                    <a:cubicBezTo>
                      <a:pt x="48" y="232"/>
                      <a:pt x="48" y="232"/>
                      <a:pt x="48" y="232"/>
                    </a:cubicBezTo>
                    <a:cubicBezTo>
                      <a:pt x="46" y="232"/>
                      <a:pt x="45" y="233"/>
                      <a:pt x="43" y="232"/>
                    </a:cubicBezTo>
                    <a:cubicBezTo>
                      <a:pt x="34" y="230"/>
                      <a:pt x="25" y="234"/>
                      <a:pt x="17" y="238"/>
                    </a:cubicBezTo>
                    <a:cubicBezTo>
                      <a:pt x="16" y="239"/>
                      <a:pt x="16" y="239"/>
                      <a:pt x="15" y="239"/>
                    </a:cubicBezTo>
                    <a:cubicBezTo>
                      <a:pt x="14" y="240"/>
                      <a:pt x="13" y="241"/>
                      <a:pt x="12" y="242"/>
                    </a:cubicBezTo>
                    <a:cubicBezTo>
                      <a:pt x="10" y="244"/>
                      <a:pt x="9" y="242"/>
                      <a:pt x="8" y="241"/>
                    </a:cubicBezTo>
                    <a:cubicBezTo>
                      <a:pt x="5" y="239"/>
                      <a:pt x="3" y="239"/>
                      <a:pt x="2" y="241"/>
                    </a:cubicBezTo>
                    <a:cubicBezTo>
                      <a:pt x="0" y="244"/>
                      <a:pt x="1" y="250"/>
                      <a:pt x="3" y="251"/>
                    </a:cubicBezTo>
                    <a:cubicBezTo>
                      <a:pt x="8" y="255"/>
                      <a:pt x="13" y="260"/>
                      <a:pt x="20" y="262"/>
                    </a:cubicBezTo>
                    <a:cubicBezTo>
                      <a:pt x="26" y="264"/>
                      <a:pt x="32" y="268"/>
                      <a:pt x="39" y="271"/>
                    </a:cubicBezTo>
                    <a:cubicBezTo>
                      <a:pt x="40" y="272"/>
                      <a:pt x="42" y="273"/>
                      <a:pt x="43" y="273"/>
                    </a:cubicBezTo>
                    <a:cubicBezTo>
                      <a:pt x="46" y="274"/>
                      <a:pt x="48" y="274"/>
                      <a:pt x="50" y="271"/>
                    </a:cubicBezTo>
                    <a:cubicBezTo>
                      <a:pt x="51" y="270"/>
                      <a:pt x="51" y="270"/>
                      <a:pt x="52" y="269"/>
                    </a:cubicBezTo>
                    <a:cubicBezTo>
                      <a:pt x="52" y="269"/>
                      <a:pt x="52" y="269"/>
                      <a:pt x="52" y="269"/>
                    </a:cubicBezTo>
                    <a:cubicBezTo>
                      <a:pt x="51" y="268"/>
                      <a:pt x="51" y="268"/>
                      <a:pt x="51" y="268"/>
                    </a:cubicBezTo>
                    <a:cubicBezTo>
                      <a:pt x="52" y="269"/>
                      <a:pt x="52" y="269"/>
                      <a:pt x="52" y="269"/>
                    </a:cubicBezTo>
                    <a:cubicBezTo>
                      <a:pt x="52" y="269"/>
                      <a:pt x="52" y="269"/>
                      <a:pt x="52" y="269"/>
                    </a:cubicBezTo>
                    <a:cubicBezTo>
                      <a:pt x="54" y="268"/>
                      <a:pt x="57" y="267"/>
                      <a:pt x="60" y="269"/>
                    </a:cubicBezTo>
                    <a:cubicBezTo>
                      <a:pt x="65" y="273"/>
                      <a:pt x="71" y="276"/>
                      <a:pt x="78" y="274"/>
                    </a:cubicBezTo>
                    <a:cubicBezTo>
                      <a:pt x="79" y="274"/>
                      <a:pt x="80" y="275"/>
                      <a:pt x="81" y="275"/>
                    </a:cubicBezTo>
                    <a:cubicBezTo>
                      <a:pt x="84" y="275"/>
                      <a:pt x="85" y="277"/>
                      <a:pt x="85" y="281"/>
                    </a:cubicBezTo>
                    <a:cubicBezTo>
                      <a:pt x="85" y="281"/>
                      <a:pt x="85" y="282"/>
                      <a:pt x="85" y="282"/>
                    </a:cubicBezTo>
                    <a:cubicBezTo>
                      <a:pt x="85" y="285"/>
                      <a:pt x="87" y="286"/>
                      <a:pt x="89" y="286"/>
                    </a:cubicBezTo>
                    <a:cubicBezTo>
                      <a:pt x="93" y="285"/>
                      <a:pt x="97" y="284"/>
                      <a:pt x="100" y="283"/>
                    </a:cubicBezTo>
                    <a:cubicBezTo>
                      <a:pt x="103" y="282"/>
                      <a:pt x="105" y="280"/>
                      <a:pt x="108" y="281"/>
                    </a:cubicBezTo>
                    <a:cubicBezTo>
                      <a:pt x="114" y="281"/>
                      <a:pt x="118" y="277"/>
                      <a:pt x="122" y="273"/>
                    </a:cubicBezTo>
                    <a:cubicBezTo>
                      <a:pt x="122" y="273"/>
                      <a:pt x="122" y="272"/>
                      <a:pt x="122" y="272"/>
                    </a:cubicBezTo>
                    <a:cubicBezTo>
                      <a:pt x="125" y="267"/>
                      <a:pt x="124" y="264"/>
                      <a:pt x="119" y="261"/>
                    </a:cubicBezTo>
                    <a:cubicBezTo>
                      <a:pt x="117" y="260"/>
                      <a:pt x="116" y="260"/>
                      <a:pt x="115" y="258"/>
                    </a:cubicBezTo>
                    <a:cubicBezTo>
                      <a:pt x="115" y="256"/>
                      <a:pt x="116" y="254"/>
                      <a:pt x="117" y="252"/>
                    </a:cubicBezTo>
                    <a:cubicBezTo>
                      <a:pt x="118" y="251"/>
                      <a:pt x="120" y="250"/>
                      <a:pt x="121" y="249"/>
                    </a:cubicBezTo>
                    <a:cubicBezTo>
                      <a:pt x="125" y="248"/>
                      <a:pt x="128" y="246"/>
                      <a:pt x="132" y="244"/>
                    </a:cubicBezTo>
                    <a:cubicBezTo>
                      <a:pt x="135" y="242"/>
                      <a:pt x="139" y="239"/>
                      <a:pt x="140" y="235"/>
                    </a:cubicBezTo>
                    <a:cubicBezTo>
                      <a:pt x="140" y="234"/>
                      <a:pt x="141" y="233"/>
                      <a:pt x="141" y="231"/>
                    </a:cubicBezTo>
                    <a:cubicBezTo>
                      <a:pt x="141" y="231"/>
                      <a:pt x="141" y="230"/>
                      <a:pt x="142" y="230"/>
                    </a:cubicBezTo>
                    <a:cubicBezTo>
                      <a:pt x="143" y="228"/>
                      <a:pt x="145" y="226"/>
                      <a:pt x="147" y="227"/>
                    </a:cubicBezTo>
                    <a:cubicBezTo>
                      <a:pt x="152" y="229"/>
                      <a:pt x="158" y="228"/>
                      <a:pt x="163" y="228"/>
                    </a:cubicBezTo>
                    <a:cubicBezTo>
                      <a:pt x="165" y="228"/>
                      <a:pt x="167" y="225"/>
                      <a:pt x="166" y="222"/>
                    </a:cubicBezTo>
                    <a:cubicBezTo>
                      <a:pt x="165" y="221"/>
                      <a:pt x="165" y="220"/>
                      <a:pt x="165" y="219"/>
                    </a:cubicBezTo>
                    <a:cubicBezTo>
                      <a:pt x="165" y="219"/>
                      <a:pt x="164" y="219"/>
                      <a:pt x="164" y="219"/>
                    </a:cubicBezTo>
                    <a:cubicBezTo>
                      <a:pt x="164" y="219"/>
                      <a:pt x="164" y="219"/>
                      <a:pt x="163" y="219"/>
                    </a:cubicBezTo>
                    <a:cubicBezTo>
                      <a:pt x="163" y="219"/>
                      <a:pt x="162" y="218"/>
                      <a:pt x="162" y="218"/>
                    </a:cubicBezTo>
                    <a:cubicBezTo>
                      <a:pt x="163" y="217"/>
                      <a:pt x="163" y="218"/>
                      <a:pt x="163" y="219"/>
                    </a:cubicBezTo>
                    <a:cubicBezTo>
                      <a:pt x="164" y="219"/>
                      <a:pt x="164" y="219"/>
                      <a:pt x="165" y="219"/>
                    </a:cubicBezTo>
                    <a:cubicBezTo>
                      <a:pt x="165" y="219"/>
                      <a:pt x="165" y="219"/>
                      <a:pt x="165" y="219"/>
                    </a:cubicBezTo>
                    <a:cubicBezTo>
                      <a:pt x="170" y="220"/>
                      <a:pt x="174" y="219"/>
                      <a:pt x="177" y="214"/>
                    </a:cubicBezTo>
                    <a:cubicBezTo>
                      <a:pt x="178" y="212"/>
                      <a:pt x="180" y="210"/>
                      <a:pt x="182" y="208"/>
                    </a:cubicBezTo>
                    <a:cubicBezTo>
                      <a:pt x="184" y="206"/>
                      <a:pt x="185" y="204"/>
                      <a:pt x="187" y="202"/>
                    </a:cubicBezTo>
                    <a:cubicBezTo>
                      <a:pt x="189" y="199"/>
                      <a:pt x="189" y="196"/>
                      <a:pt x="187" y="193"/>
                    </a:cubicBezTo>
                    <a:cubicBezTo>
                      <a:pt x="185" y="191"/>
                      <a:pt x="184" y="189"/>
                      <a:pt x="184" y="186"/>
                    </a:cubicBezTo>
                    <a:cubicBezTo>
                      <a:pt x="184" y="186"/>
                      <a:pt x="184" y="186"/>
                      <a:pt x="184" y="186"/>
                    </a:cubicBezTo>
                    <a:cubicBezTo>
                      <a:pt x="184" y="186"/>
                      <a:pt x="183" y="186"/>
                      <a:pt x="183" y="186"/>
                    </a:cubicBezTo>
                    <a:cubicBezTo>
                      <a:pt x="183" y="186"/>
                      <a:pt x="184" y="186"/>
                      <a:pt x="184" y="186"/>
                    </a:cubicBezTo>
                    <a:cubicBezTo>
                      <a:pt x="184" y="186"/>
                      <a:pt x="184" y="186"/>
                      <a:pt x="184" y="186"/>
                    </a:cubicBezTo>
                    <a:cubicBezTo>
                      <a:pt x="187" y="187"/>
                      <a:pt x="189" y="188"/>
                      <a:pt x="192" y="189"/>
                    </a:cubicBezTo>
                    <a:cubicBezTo>
                      <a:pt x="195" y="190"/>
                      <a:pt x="197" y="188"/>
                      <a:pt x="197" y="185"/>
                    </a:cubicBezTo>
                    <a:cubicBezTo>
                      <a:pt x="198" y="182"/>
                      <a:pt x="197" y="180"/>
                      <a:pt x="194" y="178"/>
                    </a:cubicBezTo>
                    <a:cubicBezTo>
                      <a:pt x="193" y="177"/>
                      <a:pt x="190" y="177"/>
                      <a:pt x="188" y="176"/>
                    </a:cubicBezTo>
                    <a:cubicBezTo>
                      <a:pt x="188" y="176"/>
                      <a:pt x="187" y="175"/>
                      <a:pt x="187" y="175"/>
                    </a:cubicBezTo>
                    <a:cubicBezTo>
                      <a:pt x="188" y="174"/>
                      <a:pt x="188" y="173"/>
                      <a:pt x="189" y="173"/>
                    </a:cubicBezTo>
                    <a:cubicBezTo>
                      <a:pt x="191" y="172"/>
                      <a:pt x="192" y="171"/>
                      <a:pt x="194" y="171"/>
                    </a:cubicBezTo>
                    <a:cubicBezTo>
                      <a:pt x="199" y="173"/>
                      <a:pt x="203" y="172"/>
                      <a:pt x="208" y="172"/>
                    </a:cubicBezTo>
                    <a:cubicBezTo>
                      <a:pt x="211" y="172"/>
                      <a:pt x="213" y="170"/>
                      <a:pt x="214" y="167"/>
                    </a:cubicBezTo>
                    <a:cubicBezTo>
                      <a:pt x="214" y="166"/>
                      <a:pt x="215" y="165"/>
                      <a:pt x="215" y="164"/>
                    </a:cubicBezTo>
                    <a:cubicBezTo>
                      <a:pt x="216" y="165"/>
                      <a:pt x="217" y="165"/>
                      <a:pt x="217" y="166"/>
                    </a:cubicBezTo>
                    <a:cubicBezTo>
                      <a:pt x="218" y="166"/>
                      <a:pt x="219" y="167"/>
                      <a:pt x="220" y="168"/>
                    </a:cubicBezTo>
                    <a:cubicBezTo>
                      <a:pt x="227" y="171"/>
                      <a:pt x="232" y="170"/>
                      <a:pt x="237" y="164"/>
                    </a:cubicBezTo>
                    <a:cubicBezTo>
                      <a:pt x="243" y="157"/>
                      <a:pt x="249" y="151"/>
                      <a:pt x="256" y="147"/>
                    </a:cubicBezTo>
                    <a:cubicBezTo>
                      <a:pt x="260" y="145"/>
                      <a:pt x="264" y="143"/>
                      <a:pt x="267" y="140"/>
                    </a:cubicBezTo>
                    <a:cubicBezTo>
                      <a:pt x="269" y="137"/>
                      <a:pt x="271" y="136"/>
                      <a:pt x="274" y="136"/>
                    </a:cubicBezTo>
                    <a:cubicBezTo>
                      <a:pt x="282" y="133"/>
                      <a:pt x="290" y="127"/>
                      <a:pt x="298" y="126"/>
                    </a:cubicBezTo>
                    <a:cubicBezTo>
                      <a:pt x="306" y="122"/>
                      <a:pt x="314" y="118"/>
                      <a:pt x="321" y="113"/>
                    </a:cubicBezTo>
                    <a:cubicBezTo>
                      <a:pt x="322" y="112"/>
                      <a:pt x="322" y="110"/>
                      <a:pt x="323" y="109"/>
                    </a:cubicBezTo>
                    <a:cubicBezTo>
                      <a:pt x="323" y="107"/>
                      <a:pt x="322" y="106"/>
                      <a:pt x="319" y="105"/>
                    </a:cubicBezTo>
                    <a:cubicBezTo>
                      <a:pt x="317" y="104"/>
                      <a:pt x="315" y="103"/>
                      <a:pt x="313" y="103"/>
                    </a:cubicBezTo>
                    <a:cubicBezTo>
                      <a:pt x="313" y="103"/>
                      <a:pt x="313" y="103"/>
                      <a:pt x="313" y="103"/>
                    </a:cubicBezTo>
                    <a:cubicBezTo>
                      <a:pt x="312" y="104"/>
                      <a:pt x="312" y="104"/>
                      <a:pt x="312" y="104"/>
                    </a:cubicBezTo>
                    <a:cubicBezTo>
                      <a:pt x="313" y="103"/>
                      <a:pt x="313" y="103"/>
                      <a:pt x="313" y="103"/>
                    </a:cubicBezTo>
                    <a:cubicBezTo>
                      <a:pt x="313" y="103"/>
                      <a:pt x="313" y="103"/>
                      <a:pt x="313" y="103"/>
                    </a:cubicBezTo>
                    <a:cubicBezTo>
                      <a:pt x="314" y="101"/>
                      <a:pt x="314" y="99"/>
                      <a:pt x="317" y="99"/>
                    </a:cubicBezTo>
                    <a:cubicBezTo>
                      <a:pt x="325" y="99"/>
                      <a:pt x="333" y="98"/>
                      <a:pt x="341" y="97"/>
                    </a:cubicBezTo>
                    <a:cubicBezTo>
                      <a:pt x="349" y="93"/>
                      <a:pt x="357" y="89"/>
                      <a:pt x="365" y="85"/>
                    </a:cubicBezTo>
                    <a:cubicBezTo>
                      <a:pt x="366" y="85"/>
                      <a:pt x="367" y="84"/>
                      <a:pt x="367" y="83"/>
                    </a:cubicBezTo>
                    <a:cubicBezTo>
                      <a:pt x="369" y="81"/>
                      <a:pt x="371" y="80"/>
                      <a:pt x="372" y="77"/>
                    </a:cubicBezTo>
                    <a:cubicBezTo>
                      <a:pt x="373" y="74"/>
                      <a:pt x="374" y="71"/>
                      <a:pt x="374" y="68"/>
                    </a:cubicBezTo>
                    <a:cubicBezTo>
                      <a:pt x="374" y="64"/>
                      <a:pt x="372" y="61"/>
                      <a:pt x="369" y="60"/>
                    </a:cubicBezTo>
                    <a:cubicBezTo>
                      <a:pt x="366" y="59"/>
                      <a:pt x="365" y="58"/>
                      <a:pt x="365" y="55"/>
                    </a:cubicBezTo>
                    <a:cubicBezTo>
                      <a:pt x="366" y="51"/>
                      <a:pt x="366" y="48"/>
                      <a:pt x="366" y="44"/>
                    </a:cubicBezTo>
                    <a:cubicBezTo>
                      <a:pt x="366" y="43"/>
                      <a:pt x="365" y="42"/>
                      <a:pt x="364" y="41"/>
                    </a:cubicBezTo>
                    <a:cubicBezTo>
                      <a:pt x="361" y="40"/>
                      <a:pt x="357" y="39"/>
                      <a:pt x="353" y="38"/>
                    </a:cubicBezTo>
                    <a:cubicBezTo>
                      <a:pt x="350" y="37"/>
                      <a:pt x="347" y="37"/>
                      <a:pt x="344" y="39"/>
                    </a:cubicBezTo>
                    <a:cubicBezTo>
                      <a:pt x="343" y="40"/>
                      <a:pt x="342" y="40"/>
                      <a:pt x="340" y="40"/>
                    </a:cubicBezTo>
                    <a:cubicBezTo>
                      <a:pt x="340" y="40"/>
                      <a:pt x="340" y="41"/>
                      <a:pt x="340" y="41"/>
                    </a:cubicBezTo>
                    <a:cubicBezTo>
                      <a:pt x="339" y="41"/>
                      <a:pt x="339" y="41"/>
                      <a:pt x="339" y="41"/>
                    </a:cubicBezTo>
                    <a:cubicBezTo>
                      <a:pt x="338" y="41"/>
                      <a:pt x="338" y="42"/>
                      <a:pt x="337" y="42"/>
                    </a:cubicBezTo>
                    <a:cubicBezTo>
                      <a:pt x="337" y="43"/>
                      <a:pt x="337" y="42"/>
                      <a:pt x="336" y="42"/>
                    </a:cubicBezTo>
                    <a:cubicBezTo>
                      <a:pt x="337" y="41"/>
                      <a:pt x="338" y="41"/>
                      <a:pt x="339" y="41"/>
                    </a:cubicBezTo>
                    <a:cubicBezTo>
                      <a:pt x="339" y="41"/>
                      <a:pt x="339" y="41"/>
                      <a:pt x="339" y="40"/>
                    </a:cubicBezTo>
                    <a:cubicBezTo>
                      <a:pt x="340" y="40"/>
                      <a:pt x="340" y="40"/>
                      <a:pt x="340" y="40"/>
                    </a:cubicBezTo>
                    <a:cubicBezTo>
                      <a:pt x="342" y="38"/>
                      <a:pt x="344" y="37"/>
                      <a:pt x="345" y="35"/>
                    </a:cubicBezTo>
                    <a:cubicBezTo>
                      <a:pt x="348" y="33"/>
                      <a:pt x="348" y="32"/>
                      <a:pt x="345" y="30"/>
                    </a:cubicBezTo>
                    <a:cubicBezTo>
                      <a:pt x="344" y="29"/>
                      <a:pt x="343" y="28"/>
                      <a:pt x="343" y="28"/>
                    </a:cubicBezTo>
                    <a:cubicBezTo>
                      <a:pt x="342" y="27"/>
                      <a:pt x="342" y="27"/>
                      <a:pt x="341" y="27"/>
                    </a:cubicBezTo>
                    <a:cubicBezTo>
                      <a:pt x="337" y="27"/>
                      <a:pt x="333" y="23"/>
                      <a:pt x="329" y="22"/>
                    </a:cubicBezTo>
                    <a:cubicBezTo>
                      <a:pt x="326" y="22"/>
                      <a:pt x="324" y="20"/>
                      <a:pt x="323" y="17"/>
                    </a:cubicBezTo>
                    <a:cubicBezTo>
                      <a:pt x="323" y="15"/>
                      <a:pt x="321" y="14"/>
                      <a:pt x="319" y="13"/>
                    </a:cubicBezTo>
                    <a:cubicBezTo>
                      <a:pt x="314" y="12"/>
                      <a:pt x="310" y="12"/>
                      <a:pt x="306" y="11"/>
                    </a:cubicBezTo>
                    <a:cubicBezTo>
                      <a:pt x="301" y="9"/>
                      <a:pt x="298" y="9"/>
                      <a:pt x="294" y="12"/>
                    </a:cubicBezTo>
                    <a:cubicBezTo>
                      <a:pt x="291" y="14"/>
                      <a:pt x="289" y="12"/>
                      <a:pt x="289" y="8"/>
                    </a:cubicBezTo>
                    <a:cubicBezTo>
                      <a:pt x="289" y="7"/>
                      <a:pt x="289" y="6"/>
                      <a:pt x="288" y="5"/>
                    </a:cubicBezTo>
                    <a:cubicBezTo>
                      <a:pt x="282" y="4"/>
                      <a:pt x="276" y="2"/>
                      <a:pt x="271" y="1"/>
                    </a:cubicBezTo>
                    <a:cubicBezTo>
                      <a:pt x="268" y="1"/>
                      <a:pt x="266" y="1"/>
                      <a:pt x="264" y="1"/>
                    </a:cubicBezTo>
                    <a:cubicBezTo>
                      <a:pt x="262" y="1"/>
                      <a:pt x="260" y="4"/>
                      <a:pt x="260" y="6"/>
                    </a:cubicBezTo>
                    <a:cubicBezTo>
                      <a:pt x="259" y="9"/>
                      <a:pt x="259" y="13"/>
                      <a:pt x="258" y="17"/>
                    </a:cubicBezTo>
                    <a:cubicBezTo>
                      <a:pt x="258" y="17"/>
                      <a:pt x="258" y="18"/>
                      <a:pt x="257" y="18"/>
                    </a:cubicBezTo>
                    <a:cubicBezTo>
                      <a:pt x="256" y="18"/>
                      <a:pt x="255" y="18"/>
                      <a:pt x="255" y="17"/>
                    </a:cubicBezTo>
                    <a:cubicBezTo>
                      <a:pt x="255" y="15"/>
                      <a:pt x="255" y="13"/>
                      <a:pt x="255" y="12"/>
                    </a:cubicBezTo>
                    <a:cubicBezTo>
                      <a:pt x="255" y="11"/>
                      <a:pt x="255" y="10"/>
                      <a:pt x="254" y="10"/>
                    </a:cubicBezTo>
                    <a:cubicBezTo>
                      <a:pt x="254" y="9"/>
                      <a:pt x="253" y="8"/>
                      <a:pt x="252" y="8"/>
                    </a:cubicBezTo>
                    <a:cubicBezTo>
                      <a:pt x="247" y="9"/>
                      <a:pt x="245" y="6"/>
                      <a:pt x="243" y="3"/>
                    </a:cubicBezTo>
                    <a:cubicBezTo>
                      <a:pt x="241" y="1"/>
                      <a:pt x="238" y="0"/>
                      <a:pt x="235" y="1"/>
                    </a:cubicBezTo>
                    <a:cubicBezTo>
                      <a:pt x="232" y="3"/>
                      <a:pt x="231" y="5"/>
                      <a:pt x="231" y="8"/>
                    </a:cubicBezTo>
                    <a:cubicBezTo>
                      <a:pt x="231" y="10"/>
                      <a:pt x="231" y="12"/>
                      <a:pt x="232" y="14"/>
                    </a:cubicBezTo>
                    <a:cubicBezTo>
                      <a:pt x="232" y="15"/>
                      <a:pt x="231" y="15"/>
                      <a:pt x="231" y="16"/>
                    </a:cubicBezTo>
                    <a:cubicBezTo>
                      <a:pt x="230" y="16"/>
                      <a:pt x="229" y="16"/>
                      <a:pt x="229" y="15"/>
                    </a:cubicBezTo>
                    <a:cubicBezTo>
                      <a:pt x="228" y="12"/>
                      <a:pt x="226" y="9"/>
                      <a:pt x="225" y="7"/>
                    </a:cubicBezTo>
                    <a:cubicBezTo>
                      <a:pt x="223" y="4"/>
                      <a:pt x="219" y="4"/>
                      <a:pt x="217" y="7"/>
                    </a:cubicBezTo>
                    <a:cubicBezTo>
                      <a:pt x="215" y="11"/>
                      <a:pt x="215" y="11"/>
                      <a:pt x="213" y="10"/>
                    </a:cubicBezTo>
                    <a:cubicBezTo>
                      <a:pt x="212" y="10"/>
                      <a:pt x="212" y="10"/>
                      <a:pt x="211" y="10"/>
                    </a:cubicBezTo>
                    <a:cubicBezTo>
                      <a:pt x="208" y="9"/>
                      <a:pt x="205" y="10"/>
                      <a:pt x="206" y="13"/>
                    </a:cubicBezTo>
                    <a:cubicBezTo>
                      <a:pt x="207" y="18"/>
                      <a:pt x="205" y="20"/>
                      <a:pt x="202" y="22"/>
                    </a:cubicBezTo>
                    <a:cubicBezTo>
                      <a:pt x="200" y="24"/>
                      <a:pt x="200" y="26"/>
                      <a:pt x="199" y="28"/>
                    </a:cubicBezTo>
                    <a:cubicBezTo>
                      <a:pt x="198" y="30"/>
                      <a:pt x="193" y="30"/>
                      <a:pt x="192" y="28"/>
                    </a:cubicBezTo>
                    <a:cubicBezTo>
                      <a:pt x="190" y="23"/>
                      <a:pt x="188" y="19"/>
                      <a:pt x="185" y="14"/>
                    </a:cubicBezTo>
                    <a:cubicBezTo>
                      <a:pt x="185" y="13"/>
                      <a:pt x="182" y="12"/>
                      <a:pt x="180" y="12"/>
                    </a:cubicBezTo>
                    <a:cubicBezTo>
                      <a:pt x="178" y="12"/>
                      <a:pt x="176" y="13"/>
                      <a:pt x="175" y="16"/>
                    </a:cubicBezTo>
                    <a:cubicBezTo>
                      <a:pt x="175" y="19"/>
                      <a:pt x="173" y="21"/>
                      <a:pt x="170" y="21"/>
                    </a:cubicBezTo>
                    <a:cubicBezTo>
                      <a:pt x="169" y="21"/>
                      <a:pt x="168" y="22"/>
                      <a:pt x="167" y="22"/>
                    </a:cubicBezTo>
                    <a:cubicBezTo>
                      <a:pt x="166" y="23"/>
                      <a:pt x="165" y="24"/>
                      <a:pt x="166" y="25"/>
                    </a:cubicBezTo>
                    <a:cubicBezTo>
                      <a:pt x="167" y="29"/>
                      <a:pt x="169" y="33"/>
                      <a:pt x="170" y="37"/>
                    </a:cubicBezTo>
                    <a:cubicBezTo>
                      <a:pt x="170" y="37"/>
                      <a:pt x="171" y="37"/>
                      <a:pt x="171" y="37"/>
                    </a:cubicBezTo>
                    <a:cubicBezTo>
                      <a:pt x="171" y="38"/>
                      <a:pt x="171" y="38"/>
                      <a:pt x="171" y="38"/>
                    </a:cubicBezTo>
                    <a:cubicBezTo>
                      <a:pt x="170" y="37"/>
                      <a:pt x="170" y="37"/>
                      <a:pt x="170" y="37"/>
                    </a:cubicBezTo>
                    <a:cubicBezTo>
                      <a:pt x="170" y="37"/>
                      <a:pt x="170" y="37"/>
                      <a:pt x="170" y="37"/>
                    </a:cubicBezTo>
                    <a:cubicBezTo>
                      <a:pt x="168" y="37"/>
                      <a:pt x="165" y="36"/>
                      <a:pt x="164" y="34"/>
                    </a:cubicBezTo>
                    <a:cubicBezTo>
                      <a:pt x="162" y="32"/>
                      <a:pt x="160" y="31"/>
                      <a:pt x="158" y="32"/>
                    </a:cubicBezTo>
                    <a:cubicBezTo>
                      <a:pt x="156" y="32"/>
                      <a:pt x="155" y="32"/>
                      <a:pt x="154" y="31"/>
                    </a:cubicBezTo>
                    <a:cubicBezTo>
                      <a:pt x="153" y="29"/>
                      <a:pt x="152" y="28"/>
                      <a:pt x="151" y="27"/>
                    </a:cubicBezTo>
                    <a:cubicBezTo>
                      <a:pt x="149" y="24"/>
                      <a:pt x="147" y="24"/>
                      <a:pt x="145" y="26"/>
                    </a:cubicBezTo>
                    <a:cubicBezTo>
                      <a:pt x="144" y="27"/>
                      <a:pt x="142" y="29"/>
                      <a:pt x="141" y="30"/>
                    </a:cubicBezTo>
                    <a:cubicBezTo>
                      <a:pt x="140" y="31"/>
                      <a:pt x="139" y="31"/>
                      <a:pt x="138" y="30"/>
                    </a:cubicBezTo>
                    <a:cubicBezTo>
                      <a:pt x="136" y="28"/>
                      <a:pt x="133" y="27"/>
                      <a:pt x="130" y="28"/>
                    </a:cubicBezTo>
                    <a:cubicBezTo>
                      <a:pt x="124" y="29"/>
                      <a:pt x="118" y="31"/>
                      <a:pt x="113" y="35"/>
                    </a:cubicBezTo>
                    <a:cubicBezTo>
                      <a:pt x="112" y="35"/>
                      <a:pt x="111" y="37"/>
                      <a:pt x="110" y="38"/>
                    </a:cubicBezTo>
                    <a:cubicBezTo>
                      <a:pt x="108" y="40"/>
                      <a:pt x="108" y="44"/>
                      <a:pt x="111" y="46"/>
                    </a:cubicBezTo>
                    <a:cubicBezTo>
                      <a:pt x="112" y="47"/>
                      <a:pt x="113" y="47"/>
                      <a:pt x="114" y="47"/>
                    </a:cubicBezTo>
                    <a:cubicBezTo>
                      <a:pt x="114" y="47"/>
                      <a:pt x="114" y="47"/>
                      <a:pt x="114" y="47"/>
                    </a:cubicBezTo>
                    <a:cubicBezTo>
                      <a:pt x="114" y="47"/>
                      <a:pt x="114" y="47"/>
                      <a:pt x="115" y="47"/>
                    </a:cubicBezTo>
                    <a:cubicBezTo>
                      <a:pt x="115" y="46"/>
                      <a:pt x="116" y="45"/>
                      <a:pt x="117" y="44"/>
                    </a:cubicBezTo>
                    <a:cubicBezTo>
                      <a:pt x="117" y="44"/>
                      <a:pt x="118" y="43"/>
                      <a:pt x="118" y="44"/>
                    </a:cubicBezTo>
                    <a:cubicBezTo>
                      <a:pt x="119" y="44"/>
                      <a:pt x="119" y="45"/>
                      <a:pt x="118" y="46"/>
                    </a:cubicBezTo>
                    <a:cubicBezTo>
                      <a:pt x="117" y="46"/>
                      <a:pt x="116" y="46"/>
                      <a:pt x="115" y="47"/>
                    </a:cubicBezTo>
                    <a:cubicBezTo>
                      <a:pt x="115" y="47"/>
                      <a:pt x="114" y="47"/>
                      <a:pt x="114" y="47"/>
                    </a:cubicBezTo>
                    <a:cubicBezTo>
                      <a:pt x="114" y="47"/>
                      <a:pt x="114" y="47"/>
                      <a:pt x="114" y="47"/>
                    </a:cubicBezTo>
                    <a:cubicBezTo>
                      <a:pt x="114" y="49"/>
                      <a:pt x="114" y="51"/>
                      <a:pt x="115" y="53"/>
                    </a:cubicBezTo>
                    <a:cubicBezTo>
                      <a:pt x="116" y="57"/>
                      <a:pt x="116" y="57"/>
                      <a:pt x="115" y="58"/>
                    </a:cubicBezTo>
                    <a:cubicBezTo>
                      <a:pt x="114" y="59"/>
                      <a:pt x="113" y="60"/>
                      <a:pt x="112" y="62"/>
                    </a:cubicBezTo>
                    <a:cubicBezTo>
                      <a:pt x="109" y="65"/>
                      <a:pt x="110" y="69"/>
                      <a:pt x="115" y="71"/>
                    </a:cubicBezTo>
                    <a:cubicBezTo>
                      <a:pt x="115" y="71"/>
                      <a:pt x="116" y="72"/>
                      <a:pt x="117" y="72"/>
                    </a:cubicBezTo>
                    <a:cubicBezTo>
                      <a:pt x="116" y="72"/>
                      <a:pt x="116" y="73"/>
                      <a:pt x="115" y="73"/>
                    </a:cubicBezTo>
                    <a:cubicBezTo>
                      <a:pt x="114" y="73"/>
                      <a:pt x="113" y="73"/>
                      <a:pt x="112" y="73"/>
                    </a:cubicBezTo>
                    <a:cubicBezTo>
                      <a:pt x="109" y="74"/>
                      <a:pt x="108" y="76"/>
                      <a:pt x="108" y="79"/>
                    </a:cubicBezTo>
                    <a:cubicBezTo>
                      <a:pt x="109" y="83"/>
                      <a:pt x="111" y="87"/>
                      <a:pt x="114" y="90"/>
                    </a:cubicBezTo>
                    <a:cubicBezTo>
                      <a:pt x="117" y="93"/>
                      <a:pt x="120" y="94"/>
                      <a:pt x="124" y="94"/>
                    </a:cubicBezTo>
                    <a:cubicBezTo>
                      <a:pt x="124" y="94"/>
                      <a:pt x="124" y="93"/>
                      <a:pt x="124" y="93"/>
                    </a:cubicBezTo>
                    <a:cubicBezTo>
                      <a:pt x="124" y="93"/>
                      <a:pt x="125" y="93"/>
                      <a:pt x="125" y="93"/>
                    </a:cubicBezTo>
                    <a:cubicBezTo>
                      <a:pt x="125" y="93"/>
                      <a:pt x="124" y="93"/>
                      <a:pt x="124" y="94"/>
                    </a:cubicBezTo>
                    <a:cubicBezTo>
                      <a:pt x="124" y="94"/>
                      <a:pt x="124" y="94"/>
                      <a:pt x="124" y="94"/>
                    </a:cubicBezTo>
                    <a:cubicBezTo>
                      <a:pt x="125" y="96"/>
                      <a:pt x="125" y="98"/>
                      <a:pt x="127" y="99"/>
                    </a:cubicBezTo>
                    <a:cubicBezTo>
                      <a:pt x="131" y="104"/>
                      <a:pt x="136" y="106"/>
                      <a:pt x="142" y="107"/>
                    </a:cubicBezTo>
                    <a:cubicBezTo>
                      <a:pt x="146" y="108"/>
                      <a:pt x="150" y="106"/>
                      <a:pt x="154" y="104"/>
                    </a:cubicBezTo>
                    <a:cubicBezTo>
                      <a:pt x="154" y="104"/>
                      <a:pt x="154" y="103"/>
                      <a:pt x="154" y="103"/>
                    </a:cubicBezTo>
                    <a:cubicBezTo>
                      <a:pt x="154" y="103"/>
                      <a:pt x="155" y="103"/>
                      <a:pt x="154" y="104"/>
                    </a:cubicBezTo>
                    <a:cubicBezTo>
                      <a:pt x="154" y="104"/>
                      <a:pt x="154" y="104"/>
                      <a:pt x="154" y="104"/>
                    </a:cubicBezTo>
                    <a:cubicBezTo>
                      <a:pt x="154" y="106"/>
                      <a:pt x="154" y="108"/>
                      <a:pt x="156" y="109"/>
                    </a:cubicBezTo>
                    <a:cubicBezTo>
                      <a:pt x="162" y="113"/>
                      <a:pt x="169" y="115"/>
                      <a:pt x="176" y="113"/>
                    </a:cubicBezTo>
                    <a:cubicBezTo>
                      <a:pt x="183" y="112"/>
                      <a:pt x="191" y="111"/>
                      <a:pt x="195" y="103"/>
                    </a:cubicBezTo>
                    <a:cubicBezTo>
                      <a:pt x="196" y="102"/>
                      <a:pt x="198" y="101"/>
                      <a:pt x="200" y="101"/>
                    </a:cubicBezTo>
                    <a:cubicBezTo>
                      <a:pt x="200" y="100"/>
                      <a:pt x="200" y="100"/>
                      <a:pt x="200" y="100"/>
                    </a:cubicBezTo>
                    <a:cubicBezTo>
                      <a:pt x="200" y="100"/>
                      <a:pt x="200" y="100"/>
                      <a:pt x="200" y="100"/>
                    </a:cubicBezTo>
                    <a:cubicBezTo>
                      <a:pt x="200" y="100"/>
                      <a:pt x="200" y="101"/>
                      <a:pt x="200" y="101"/>
                    </a:cubicBezTo>
                    <a:cubicBezTo>
                      <a:pt x="199" y="101"/>
                      <a:pt x="199" y="102"/>
                      <a:pt x="199" y="103"/>
                    </a:cubicBezTo>
                    <a:cubicBezTo>
                      <a:pt x="199" y="103"/>
                      <a:pt x="198" y="104"/>
                      <a:pt x="198" y="104"/>
                    </a:cubicBezTo>
                    <a:cubicBezTo>
                      <a:pt x="197" y="106"/>
                      <a:pt x="198" y="109"/>
                      <a:pt x="200" y="109"/>
                    </a:cubicBezTo>
                    <a:cubicBezTo>
                      <a:pt x="203" y="111"/>
                      <a:pt x="207" y="110"/>
                      <a:pt x="210" y="113"/>
                    </a:cubicBezTo>
                    <a:cubicBezTo>
                      <a:pt x="210" y="113"/>
                      <a:pt x="210" y="113"/>
                      <a:pt x="210" y="113"/>
                    </a:cubicBezTo>
                    <a:cubicBezTo>
                      <a:pt x="211" y="114"/>
                      <a:pt x="211" y="114"/>
                      <a:pt x="211" y="114"/>
                    </a:cubicBezTo>
                    <a:cubicBezTo>
                      <a:pt x="210" y="113"/>
                      <a:pt x="210" y="113"/>
                      <a:pt x="210" y="113"/>
                    </a:cubicBezTo>
                    <a:cubicBezTo>
                      <a:pt x="210" y="113"/>
                      <a:pt x="210" y="113"/>
                      <a:pt x="210" y="113"/>
                    </a:cubicBezTo>
                    <a:cubicBezTo>
                      <a:pt x="198" y="112"/>
                      <a:pt x="187" y="112"/>
                      <a:pt x="177" y="117"/>
                    </a:cubicBezTo>
                    <a:cubicBezTo>
                      <a:pt x="172" y="120"/>
                      <a:pt x="167" y="119"/>
                      <a:pt x="162" y="118"/>
                    </a:cubicBezTo>
                    <a:cubicBezTo>
                      <a:pt x="159" y="117"/>
                      <a:pt x="156" y="117"/>
                      <a:pt x="152" y="116"/>
                    </a:cubicBezTo>
                    <a:cubicBezTo>
                      <a:pt x="151" y="116"/>
                      <a:pt x="148" y="118"/>
                      <a:pt x="148" y="120"/>
                    </a:cubicBezTo>
                    <a:cubicBezTo>
                      <a:pt x="147" y="124"/>
                      <a:pt x="147" y="129"/>
                      <a:pt x="147" y="133"/>
                    </a:cubicBezTo>
                    <a:cubicBezTo>
                      <a:pt x="147" y="135"/>
                      <a:pt x="146" y="135"/>
                      <a:pt x="145" y="135"/>
                    </a:cubicBezTo>
                    <a:cubicBezTo>
                      <a:pt x="145" y="135"/>
                      <a:pt x="145" y="134"/>
                      <a:pt x="144" y="134"/>
                    </a:cubicBezTo>
                    <a:cubicBezTo>
                      <a:pt x="143" y="122"/>
                      <a:pt x="137" y="115"/>
                      <a:pt x="127" y="110"/>
                    </a:cubicBezTo>
                    <a:cubicBezTo>
                      <a:pt x="126" y="109"/>
                      <a:pt x="126" y="109"/>
                      <a:pt x="125" y="109"/>
                    </a:cubicBezTo>
                    <a:cubicBezTo>
                      <a:pt x="123" y="107"/>
                      <a:pt x="120" y="108"/>
                      <a:pt x="118" y="110"/>
                    </a:cubicBezTo>
                    <a:cubicBezTo>
                      <a:pt x="114" y="113"/>
                      <a:pt x="111" y="116"/>
                      <a:pt x="108" y="120"/>
                    </a:cubicBezTo>
                    <a:cubicBezTo>
                      <a:pt x="109" y="122"/>
                      <a:pt x="110" y="124"/>
                      <a:pt x="109" y="126"/>
                    </a:cubicBezTo>
                    <a:close/>
                    <a:moveTo>
                      <a:pt x="74" y="229"/>
                    </a:moveTo>
                    <a:cubicBezTo>
                      <a:pt x="74" y="229"/>
                      <a:pt x="74" y="229"/>
                      <a:pt x="74" y="228"/>
                    </a:cubicBezTo>
                    <a:cubicBezTo>
                      <a:pt x="74" y="229"/>
                      <a:pt x="74" y="229"/>
                      <a:pt x="75" y="229"/>
                    </a:cubicBezTo>
                    <a:cubicBezTo>
                      <a:pt x="75" y="229"/>
                      <a:pt x="75" y="229"/>
                      <a:pt x="75" y="229"/>
                    </a:cubicBezTo>
                    <a:lnTo>
                      <a:pt x="74" y="229"/>
                    </a:lnTo>
                    <a:close/>
                    <a:moveTo>
                      <a:pt x="82" y="203"/>
                    </a:moveTo>
                    <a:cubicBezTo>
                      <a:pt x="81" y="203"/>
                      <a:pt x="81" y="203"/>
                      <a:pt x="81" y="203"/>
                    </a:cubicBezTo>
                    <a:cubicBezTo>
                      <a:pt x="81" y="202"/>
                      <a:pt x="81" y="202"/>
                      <a:pt x="81" y="202"/>
                    </a:cubicBezTo>
                    <a:cubicBezTo>
                      <a:pt x="82" y="202"/>
                      <a:pt x="82" y="202"/>
                      <a:pt x="82" y="202"/>
                    </a:cubicBezTo>
                    <a:lnTo>
                      <a:pt x="82" y="203"/>
                    </a:lnTo>
                    <a:close/>
                    <a:moveTo>
                      <a:pt x="99" y="241"/>
                    </a:moveTo>
                    <a:cubicBezTo>
                      <a:pt x="99" y="241"/>
                      <a:pt x="99" y="241"/>
                      <a:pt x="99" y="241"/>
                    </a:cubicBezTo>
                    <a:cubicBezTo>
                      <a:pt x="99" y="242"/>
                      <a:pt x="98" y="242"/>
                      <a:pt x="98" y="242"/>
                    </a:cubicBezTo>
                    <a:cubicBezTo>
                      <a:pt x="98" y="243"/>
                      <a:pt x="98" y="243"/>
                      <a:pt x="97" y="243"/>
                    </a:cubicBezTo>
                    <a:cubicBezTo>
                      <a:pt x="97" y="243"/>
                      <a:pt x="96" y="244"/>
                      <a:pt x="96" y="244"/>
                    </a:cubicBezTo>
                    <a:cubicBezTo>
                      <a:pt x="97" y="243"/>
                      <a:pt x="97" y="243"/>
                      <a:pt x="98" y="242"/>
                    </a:cubicBezTo>
                    <a:cubicBezTo>
                      <a:pt x="98" y="242"/>
                      <a:pt x="99" y="241"/>
                      <a:pt x="99" y="241"/>
                    </a:cubicBezTo>
                    <a:cubicBezTo>
                      <a:pt x="99" y="241"/>
                      <a:pt x="99" y="240"/>
                      <a:pt x="99" y="240"/>
                    </a:cubicBezTo>
                    <a:cubicBezTo>
                      <a:pt x="99" y="240"/>
                      <a:pt x="99" y="240"/>
                      <a:pt x="99" y="241"/>
                    </a:cubicBezTo>
                    <a:close/>
                    <a:moveTo>
                      <a:pt x="303" y="108"/>
                    </a:moveTo>
                    <a:cubicBezTo>
                      <a:pt x="303" y="108"/>
                      <a:pt x="304" y="108"/>
                      <a:pt x="304" y="108"/>
                    </a:cubicBezTo>
                    <a:cubicBezTo>
                      <a:pt x="304" y="108"/>
                      <a:pt x="304" y="109"/>
                      <a:pt x="304" y="109"/>
                    </a:cubicBezTo>
                    <a:cubicBezTo>
                      <a:pt x="303" y="109"/>
                      <a:pt x="303" y="109"/>
                      <a:pt x="302" y="109"/>
                    </a:cubicBezTo>
                    <a:cubicBezTo>
                      <a:pt x="302" y="108"/>
                      <a:pt x="303" y="108"/>
                      <a:pt x="303" y="108"/>
                    </a:cubicBezTo>
                    <a:close/>
                    <a:moveTo>
                      <a:pt x="128" y="90"/>
                    </a:moveTo>
                    <a:cubicBezTo>
                      <a:pt x="128" y="90"/>
                      <a:pt x="127" y="91"/>
                      <a:pt x="127" y="91"/>
                    </a:cubicBezTo>
                    <a:cubicBezTo>
                      <a:pt x="127" y="90"/>
                      <a:pt x="127" y="90"/>
                      <a:pt x="128" y="90"/>
                    </a:cubicBezTo>
                    <a:cubicBezTo>
                      <a:pt x="128" y="90"/>
                      <a:pt x="128" y="90"/>
                      <a:pt x="128" y="90"/>
                    </a:cubicBezTo>
                    <a:close/>
                    <a:moveTo>
                      <a:pt x="178" y="171"/>
                    </a:moveTo>
                    <a:cubicBezTo>
                      <a:pt x="178" y="172"/>
                      <a:pt x="178" y="172"/>
                      <a:pt x="178" y="172"/>
                    </a:cubicBezTo>
                    <a:cubicBezTo>
                      <a:pt x="177" y="171"/>
                      <a:pt x="177" y="171"/>
                      <a:pt x="177" y="171"/>
                    </a:cubicBezTo>
                    <a:lnTo>
                      <a:pt x="178" y="1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4" name="Freeform 234">
                <a:extLst>
                  <a:ext uri="{FF2B5EF4-FFF2-40B4-BE49-F238E27FC236}">
                    <a16:creationId xmlns:a16="http://schemas.microsoft.com/office/drawing/2014/main" id="{F47C68C7-BAB4-4E39-9C01-225B4B57E519}"/>
                  </a:ext>
                </a:extLst>
              </p:cNvPr>
              <p:cNvSpPr>
                <a:spLocks noEditPoints="1"/>
              </p:cNvSpPr>
              <p:nvPr/>
            </p:nvSpPr>
            <p:spPr bwMode="auto">
              <a:xfrm>
                <a:off x="2825" y="2835"/>
                <a:ext cx="136" cy="185"/>
              </a:xfrm>
              <a:custGeom>
                <a:avLst/>
                <a:gdLst>
                  <a:gd name="T0" fmla="*/ 86 w 266"/>
                  <a:gd name="T1" fmla="*/ 146 h 364"/>
                  <a:gd name="T2" fmla="*/ 84 w 266"/>
                  <a:gd name="T3" fmla="*/ 137 h 364"/>
                  <a:gd name="T4" fmla="*/ 90 w 266"/>
                  <a:gd name="T5" fmla="*/ 140 h 364"/>
                  <a:gd name="T6" fmla="*/ 107 w 266"/>
                  <a:gd name="T7" fmla="*/ 133 h 364"/>
                  <a:gd name="T8" fmla="*/ 107 w 266"/>
                  <a:gd name="T9" fmla="*/ 120 h 364"/>
                  <a:gd name="T10" fmla="*/ 107 w 266"/>
                  <a:gd name="T11" fmla="*/ 127 h 364"/>
                  <a:gd name="T12" fmla="*/ 115 w 266"/>
                  <a:gd name="T13" fmla="*/ 144 h 364"/>
                  <a:gd name="T14" fmla="*/ 118 w 266"/>
                  <a:gd name="T15" fmla="*/ 175 h 364"/>
                  <a:gd name="T16" fmla="*/ 129 w 266"/>
                  <a:gd name="T17" fmla="*/ 183 h 364"/>
                  <a:gd name="T18" fmla="*/ 145 w 266"/>
                  <a:gd name="T19" fmla="*/ 196 h 364"/>
                  <a:gd name="T20" fmla="*/ 125 w 266"/>
                  <a:gd name="T21" fmla="*/ 244 h 364"/>
                  <a:gd name="T22" fmla="*/ 77 w 266"/>
                  <a:gd name="T23" fmla="*/ 264 h 364"/>
                  <a:gd name="T24" fmla="*/ 81 w 266"/>
                  <a:gd name="T25" fmla="*/ 294 h 364"/>
                  <a:gd name="T26" fmla="*/ 122 w 266"/>
                  <a:gd name="T27" fmla="*/ 313 h 364"/>
                  <a:gd name="T28" fmla="*/ 137 w 266"/>
                  <a:gd name="T29" fmla="*/ 339 h 364"/>
                  <a:gd name="T30" fmla="*/ 179 w 266"/>
                  <a:gd name="T31" fmla="*/ 364 h 364"/>
                  <a:gd name="T32" fmla="*/ 163 w 266"/>
                  <a:gd name="T33" fmla="*/ 322 h 364"/>
                  <a:gd name="T34" fmla="*/ 163 w 266"/>
                  <a:gd name="T35" fmla="*/ 322 h 364"/>
                  <a:gd name="T36" fmla="*/ 198 w 266"/>
                  <a:gd name="T37" fmla="*/ 354 h 364"/>
                  <a:gd name="T38" fmla="*/ 211 w 266"/>
                  <a:gd name="T39" fmla="*/ 326 h 364"/>
                  <a:gd name="T40" fmla="*/ 191 w 266"/>
                  <a:gd name="T41" fmla="*/ 282 h 364"/>
                  <a:gd name="T42" fmla="*/ 187 w 266"/>
                  <a:gd name="T43" fmla="*/ 266 h 364"/>
                  <a:gd name="T44" fmla="*/ 202 w 266"/>
                  <a:gd name="T45" fmla="*/ 256 h 364"/>
                  <a:gd name="T46" fmla="*/ 228 w 266"/>
                  <a:gd name="T47" fmla="*/ 295 h 364"/>
                  <a:gd name="T48" fmla="*/ 260 w 266"/>
                  <a:gd name="T49" fmla="*/ 264 h 364"/>
                  <a:gd name="T50" fmla="*/ 252 w 266"/>
                  <a:gd name="T51" fmla="*/ 243 h 364"/>
                  <a:gd name="T52" fmla="*/ 252 w 266"/>
                  <a:gd name="T53" fmla="*/ 239 h 364"/>
                  <a:gd name="T54" fmla="*/ 241 w 266"/>
                  <a:gd name="T55" fmla="*/ 232 h 364"/>
                  <a:gd name="T56" fmla="*/ 210 w 266"/>
                  <a:gd name="T57" fmla="*/ 198 h 364"/>
                  <a:gd name="T58" fmla="*/ 229 w 266"/>
                  <a:gd name="T59" fmla="*/ 181 h 364"/>
                  <a:gd name="T60" fmla="*/ 223 w 266"/>
                  <a:gd name="T61" fmla="*/ 143 h 364"/>
                  <a:gd name="T62" fmla="*/ 199 w 266"/>
                  <a:gd name="T63" fmla="*/ 121 h 364"/>
                  <a:gd name="T64" fmla="*/ 186 w 266"/>
                  <a:gd name="T65" fmla="*/ 101 h 364"/>
                  <a:gd name="T66" fmla="*/ 175 w 266"/>
                  <a:gd name="T67" fmla="*/ 88 h 364"/>
                  <a:gd name="T68" fmla="*/ 153 w 266"/>
                  <a:gd name="T69" fmla="*/ 57 h 364"/>
                  <a:gd name="T70" fmla="*/ 127 w 266"/>
                  <a:gd name="T71" fmla="*/ 62 h 364"/>
                  <a:gd name="T72" fmla="*/ 117 w 266"/>
                  <a:gd name="T73" fmla="*/ 63 h 364"/>
                  <a:gd name="T74" fmla="*/ 119 w 266"/>
                  <a:gd name="T75" fmla="*/ 16 h 364"/>
                  <a:gd name="T76" fmla="*/ 67 w 266"/>
                  <a:gd name="T77" fmla="*/ 53 h 364"/>
                  <a:gd name="T78" fmla="*/ 59 w 266"/>
                  <a:gd name="T79" fmla="*/ 80 h 364"/>
                  <a:gd name="T80" fmla="*/ 54 w 266"/>
                  <a:gd name="T81" fmla="*/ 55 h 364"/>
                  <a:gd name="T82" fmla="*/ 89 w 266"/>
                  <a:gd name="T83" fmla="*/ 11 h 364"/>
                  <a:gd name="T84" fmla="*/ 23 w 266"/>
                  <a:gd name="T85" fmla="*/ 36 h 364"/>
                  <a:gd name="T86" fmla="*/ 6 w 266"/>
                  <a:gd name="T87" fmla="*/ 80 h 364"/>
                  <a:gd name="T88" fmla="*/ 10 w 266"/>
                  <a:gd name="T89" fmla="*/ 87 h 364"/>
                  <a:gd name="T90" fmla="*/ 19 w 266"/>
                  <a:gd name="T91" fmla="*/ 115 h 364"/>
                  <a:gd name="T92" fmla="*/ 55 w 266"/>
                  <a:gd name="T93" fmla="*/ 133 h 364"/>
                  <a:gd name="T94" fmla="*/ 143 w 266"/>
                  <a:gd name="T95" fmla="*/ 280 h 364"/>
                  <a:gd name="T96" fmla="*/ 218 w 266"/>
                  <a:gd name="T97" fmla="*/ 149 h 364"/>
                  <a:gd name="T98" fmla="*/ 216 w 266"/>
                  <a:gd name="T99" fmla="*/ 153 h 364"/>
                  <a:gd name="T100" fmla="*/ 114 w 266"/>
                  <a:gd name="T101" fmla="*/ 67 h 364"/>
                  <a:gd name="T102" fmla="*/ 53 w 266"/>
                  <a:gd name="T103" fmla="*/ 88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6" h="364">
                    <a:moveTo>
                      <a:pt x="55" y="133"/>
                    </a:moveTo>
                    <a:cubicBezTo>
                      <a:pt x="62" y="133"/>
                      <a:pt x="67" y="139"/>
                      <a:pt x="74" y="138"/>
                    </a:cubicBezTo>
                    <a:cubicBezTo>
                      <a:pt x="74" y="138"/>
                      <a:pt x="75" y="138"/>
                      <a:pt x="75" y="138"/>
                    </a:cubicBezTo>
                    <a:cubicBezTo>
                      <a:pt x="76" y="139"/>
                      <a:pt x="77" y="139"/>
                      <a:pt x="78" y="140"/>
                    </a:cubicBezTo>
                    <a:cubicBezTo>
                      <a:pt x="80" y="142"/>
                      <a:pt x="83" y="144"/>
                      <a:pt x="86" y="146"/>
                    </a:cubicBezTo>
                    <a:cubicBezTo>
                      <a:pt x="87" y="147"/>
                      <a:pt x="89" y="147"/>
                      <a:pt x="90" y="147"/>
                    </a:cubicBezTo>
                    <a:cubicBezTo>
                      <a:pt x="91" y="146"/>
                      <a:pt x="92" y="145"/>
                      <a:pt x="93" y="144"/>
                    </a:cubicBezTo>
                    <a:cubicBezTo>
                      <a:pt x="92" y="143"/>
                      <a:pt x="91" y="141"/>
                      <a:pt x="90" y="140"/>
                    </a:cubicBezTo>
                    <a:cubicBezTo>
                      <a:pt x="90" y="140"/>
                      <a:pt x="90" y="140"/>
                      <a:pt x="90" y="140"/>
                    </a:cubicBezTo>
                    <a:cubicBezTo>
                      <a:pt x="87" y="140"/>
                      <a:pt x="85" y="140"/>
                      <a:pt x="84" y="137"/>
                    </a:cubicBezTo>
                    <a:cubicBezTo>
                      <a:pt x="84" y="137"/>
                      <a:pt x="84" y="137"/>
                      <a:pt x="84" y="137"/>
                    </a:cubicBezTo>
                    <a:cubicBezTo>
                      <a:pt x="83" y="136"/>
                      <a:pt x="83" y="136"/>
                      <a:pt x="83" y="136"/>
                    </a:cubicBezTo>
                    <a:cubicBezTo>
                      <a:pt x="84" y="137"/>
                      <a:pt x="84" y="137"/>
                      <a:pt x="84" y="137"/>
                    </a:cubicBezTo>
                    <a:cubicBezTo>
                      <a:pt x="84" y="137"/>
                      <a:pt x="84" y="137"/>
                      <a:pt x="84" y="137"/>
                    </a:cubicBezTo>
                    <a:cubicBezTo>
                      <a:pt x="86" y="137"/>
                      <a:pt x="89" y="137"/>
                      <a:pt x="90" y="140"/>
                    </a:cubicBezTo>
                    <a:cubicBezTo>
                      <a:pt x="90" y="140"/>
                      <a:pt x="90" y="140"/>
                      <a:pt x="90" y="140"/>
                    </a:cubicBezTo>
                    <a:cubicBezTo>
                      <a:pt x="91" y="141"/>
                      <a:pt x="92" y="142"/>
                      <a:pt x="94" y="144"/>
                    </a:cubicBezTo>
                    <a:cubicBezTo>
                      <a:pt x="93" y="144"/>
                      <a:pt x="93" y="144"/>
                      <a:pt x="93" y="144"/>
                    </a:cubicBezTo>
                    <a:cubicBezTo>
                      <a:pt x="96" y="144"/>
                      <a:pt x="98" y="143"/>
                      <a:pt x="101" y="143"/>
                    </a:cubicBezTo>
                    <a:cubicBezTo>
                      <a:pt x="105" y="141"/>
                      <a:pt x="107" y="138"/>
                      <a:pt x="107" y="133"/>
                    </a:cubicBezTo>
                    <a:cubicBezTo>
                      <a:pt x="107" y="131"/>
                      <a:pt x="107" y="129"/>
                      <a:pt x="107" y="128"/>
                    </a:cubicBezTo>
                    <a:cubicBezTo>
                      <a:pt x="107" y="128"/>
                      <a:pt x="106" y="127"/>
                      <a:pt x="106" y="127"/>
                    </a:cubicBezTo>
                    <a:cubicBezTo>
                      <a:pt x="106" y="127"/>
                      <a:pt x="106" y="127"/>
                      <a:pt x="106" y="127"/>
                    </a:cubicBezTo>
                    <a:cubicBezTo>
                      <a:pt x="104" y="124"/>
                      <a:pt x="104" y="124"/>
                      <a:pt x="107" y="121"/>
                    </a:cubicBezTo>
                    <a:cubicBezTo>
                      <a:pt x="107" y="121"/>
                      <a:pt x="107" y="121"/>
                      <a:pt x="107" y="120"/>
                    </a:cubicBezTo>
                    <a:cubicBezTo>
                      <a:pt x="107" y="119"/>
                      <a:pt x="107" y="119"/>
                      <a:pt x="108" y="120"/>
                    </a:cubicBezTo>
                    <a:cubicBezTo>
                      <a:pt x="108" y="120"/>
                      <a:pt x="107" y="121"/>
                      <a:pt x="107" y="121"/>
                    </a:cubicBezTo>
                    <a:cubicBezTo>
                      <a:pt x="107" y="121"/>
                      <a:pt x="107" y="121"/>
                      <a:pt x="107" y="121"/>
                    </a:cubicBezTo>
                    <a:cubicBezTo>
                      <a:pt x="107" y="123"/>
                      <a:pt x="106" y="125"/>
                      <a:pt x="106" y="127"/>
                    </a:cubicBezTo>
                    <a:cubicBezTo>
                      <a:pt x="106" y="127"/>
                      <a:pt x="106" y="127"/>
                      <a:pt x="107" y="127"/>
                    </a:cubicBezTo>
                    <a:cubicBezTo>
                      <a:pt x="107" y="127"/>
                      <a:pt x="107" y="127"/>
                      <a:pt x="107" y="128"/>
                    </a:cubicBezTo>
                    <a:cubicBezTo>
                      <a:pt x="110" y="129"/>
                      <a:pt x="113" y="130"/>
                      <a:pt x="117" y="132"/>
                    </a:cubicBezTo>
                    <a:cubicBezTo>
                      <a:pt x="117" y="132"/>
                      <a:pt x="118" y="134"/>
                      <a:pt x="118" y="135"/>
                    </a:cubicBezTo>
                    <a:cubicBezTo>
                      <a:pt x="118" y="135"/>
                      <a:pt x="118" y="136"/>
                      <a:pt x="118" y="136"/>
                    </a:cubicBezTo>
                    <a:cubicBezTo>
                      <a:pt x="117" y="139"/>
                      <a:pt x="115" y="142"/>
                      <a:pt x="115" y="144"/>
                    </a:cubicBezTo>
                    <a:cubicBezTo>
                      <a:pt x="116" y="146"/>
                      <a:pt x="118" y="149"/>
                      <a:pt x="119" y="151"/>
                    </a:cubicBezTo>
                    <a:cubicBezTo>
                      <a:pt x="120" y="156"/>
                      <a:pt x="123" y="161"/>
                      <a:pt x="126" y="165"/>
                    </a:cubicBezTo>
                    <a:cubicBezTo>
                      <a:pt x="128" y="167"/>
                      <a:pt x="127" y="169"/>
                      <a:pt x="125" y="169"/>
                    </a:cubicBezTo>
                    <a:cubicBezTo>
                      <a:pt x="124" y="170"/>
                      <a:pt x="122" y="170"/>
                      <a:pt x="121" y="171"/>
                    </a:cubicBezTo>
                    <a:cubicBezTo>
                      <a:pt x="120" y="172"/>
                      <a:pt x="119" y="174"/>
                      <a:pt x="118" y="175"/>
                    </a:cubicBezTo>
                    <a:cubicBezTo>
                      <a:pt x="118" y="176"/>
                      <a:pt x="119" y="177"/>
                      <a:pt x="120" y="178"/>
                    </a:cubicBezTo>
                    <a:cubicBezTo>
                      <a:pt x="124" y="179"/>
                      <a:pt x="129" y="175"/>
                      <a:pt x="133" y="178"/>
                    </a:cubicBezTo>
                    <a:cubicBezTo>
                      <a:pt x="133" y="178"/>
                      <a:pt x="134" y="178"/>
                      <a:pt x="134" y="179"/>
                    </a:cubicBezTo>
                    <a:cubicBezTo>
                      <a:pt x="135" y="180"/>
                      <a:pt x="135" y="181"/>
                      <a:pt x="134" y="181"/>
                    </a:cubicBezTo>
                    <a:cubicBezTo>
                      <a:pt x="132" y="182"/>
                      <a:pt x="131" y="182"/>
                      <a:pt x="129" y="183"/>
                    </a:cubicBezTo>
                    <a:cubicBezTo>
                      <a:pt x="128" y="184"/>
                      <a:pt x="128" y="187"/>
                      <a:pt x="129" y="188"/>
                    </a:cubicBezTo>
                    <a:cubicBezTo>
                      <a:pt x="129" y="188"/>
                      <a:pt x="131" y="189"/>
                      <a:pt x="132" y="189"/>
                    </a:cubicBezTo>
                    <a:cubicBezTo>
                      <a:pt x="133" y="189"/>
                      <a:pt x="134" y="189"/>
                      <a:pt x="135" y="188"/>
                    </a:cubicBezTo>
                    <a:cubicBezTo>
                      <a:pt x="139" y="187"/>
                      <a:pt x="142" y="188"/>
                      <a:pt x="144" y="193"/>
                    </a:cubicBezTo>
                    <a:cubicBezTo>
                      <a:pt x="144" y="194"/>
                      <a:pt x="144" y="195"/>
                      <a:pt x="145" y="196"/>
                    </a:cubicBezTo>
                    <a:cubicBezTo>
                      <a:pt x="151" y="198"/>
                      <a:pt x="151" y="202"/>
                      <a:pt x="150" y="207"/>
                    </a:cubicBezTo>
                    <a:cubicBezTo>
                      <a:pt x="149" y="212"/>
                      <a:pt x="149" y="218"/>
                      <a:pt x="149" y="223"/>
                    </a:cubicBezTo>
                    <a:cubicBezTo>
                      <a:pt x="148" y="225"/>
                      <a:pt x="148" y="227"/>
                      <a:pt x="145" y="228"/>
                    </a:cubicBezTo>
                    <a:cubicBezTo>
                      <a:pt x="142" y="229"/>
                      <a:pt x="139" y="230"/>
                      <a:pt x="137" y="233"/>
                    </a:cubicBezTo>
                    <a:cubicBezTo>
                      <a:pt x="134" y="238"/>
                      <a:pt x="129" y="241"/>
                      <a:pt x="125" y="244"/>
                    </a:cubicBezTo>
                    <a:cubicBezTo>
                      <a:pt x="116" y="250"/>
                      <a:pt x="113" y="251"/>
                      <a:pt x="118" y="264"/>
                    </a:cubicBezTo>
                    <a:cubicBezTo>
                      <a:pt x="119" y="265"/>
                      <a:pt x="118" y="267"/>
                      <a:pt x="117" y="267"/>
                    </a:cubicBezTo>
                    <a:cubicBezTo>
                      <a:pt x="112" y="267"/>
                      <a:pt x="106" y="268"/>
                      <a:pt x="101" y="270"/>
                    </a:cubicBezTo>
                    <a:cubicBezTo>
                      <a:pt x="96" y="272"/>
                      <a:pt x="91" y="272"/>
                      <a:pt x="86" y="269"/>
                    </a:cubicBezTo>
                    <a:cubicBezTo>
                      <a:pt x="83" y="267"/>
                      <a:pt x="80" y="266"/>
                      <a:pt x="77" y="264"/>
                    </a:cubicBezTo>
                    <a:cubicBezTo>
                      <a:pt x="76" y="264"/>
                      <a:pt x="74" y="264"/>
                      <a:pt x="74" y="265"/>
                    </a:cubicBezTo>
                    <a:cubicBezTo>
                      <a:pt x="71" y="269"/>
                      <a:pt x="68" y="271"/>
                      <a:pt x="65" y="274"/>
                    </a:cubicBezTo>
                    <a:cubicBezTo>
                      <a:pt x="63" y="275"/>
                      <a:pt x="62" y="278"/>
                      <a:pt x="61" y="279"/>
                    </a:cubicBezTo>
                    <a:cubicBezTo>
                      <a:pt x="59" y="282"/>
                      <a:pt x="60" y="286"/>
                      <a:pt x="62" y="289"/>
                    </a:cubicBezTo>
                    <a:cubicBezTo>
                      <a:pt x="67" y="294"/>
                      <a:pt x="73" y="298"/>
                      <a:pt x="81" y="294"/>
                    </a:cubicBezTo>
                    <a:cubicBezTo>
                      <a:pt x="83" y="293"/>
                      <a:pt x="85" y="292"/>
                      <a:pt x="87" y="292"/>
                    </a:cubicBezTo>
                    <a:cubicBezTo>
                      <a:pt x="88" y="292"/>
                      <a:pt x="90" y="291"/>
                      <a:pt x="90" y="292"/>
                    </a:cubicBezTo>
                    <a:cubicBezTo>
                      <a:pt x="96" y="295"/>
                      <a:pt x="102" y="293"/>
                      <a:pt x="108" y="294"/>
                    </a:cubicBezTo>
                    <a:cubicBezTo>
                      <a:pt x="111" y="295"/>
                      <a:pt x="113" y="296"/>
                      <a:pt x="114" y="299"/>
                    </a:cubicBezTo>
                    <a:cubicBezTo>
                      <a:pt x="117" y="303"/>
                      <a:pt x="119" y="309"/>
                      <a:pt x="122" y="313"/>
                    </a:cubicBezTo>
                    <a:cubicBezTo>
                      <a:pt x="124" y="316"/>
                      <a:pt x="126" y="318"/>
                      <a:pt x="124" y="322"/>
                    </a:cubicBezTo>
                    <a:cubicBezTo>
                      <a:pt x="123" y="324"/>
                      <a:pt x="123" y="326"/>
                      <a:pt x="125" y="328"/>
                    </a:cubicBezTo>
                    <a:cubicBezTo>
                      <a:pt x="128" y="332"/>
                      <a:pt x="131" y="336"/>
                      <a:pt x="136" y="339"/>
                    </a:cubicBezTo>
                    <a:cubicBezTo>
                      <a:pt x="136" y="339"/>
                      <a:pt x="136" y="339"/>
                      <a:pt x="136" y="339"/>
                    </a:cubicBezTo>
                    <a:cubicBezTo>
                      <a:pt x="136" y="339"/>
                      <a:pt x="137" y="339"/>
                      <a:pt x="137" y="339"/>
                    </a:cubicBezTo>
                    <a:cubicBezTo>
                      <a:pt x="136" y="338"/>
                      <a:pt x="136" y="338"/>
                      <a:pt x="136" y="338"/>
                    </a:cubicBezTo>
                    <a:cubicBezTo>
                      <a:pt x="140" y="340"/>
                      <a:pt x="143" y="343"/>
                      <a:pt x="145" y="345"/>
                    </a:cubicBezTo>
                    <a:cubicBezTo>
                      <a:pt x="150" y="350"/>
                      <a:pt x="154" y="355"/>
                      <a:pt x="161" y="356"/>
                    </a:cubicBezTo>
                    <a:cubicBezTo>
                      <a:pt x="164" y="357"/>
                      <a:pt x="167" y="360"/>
                      <a:pt x="170" y="361"/>
                    </a:cubicBezTo>
                    <a:cubicBezTo>
                      <a:pt x="173" y="362"/>
                      <a:pt x="176" y="363"/>
                      <a:pt x="179" y="364"/>
                    </a:cubicBezTo>
                    <a:cubicBezTo>
                      <a:pt x="180" y="364"/>
                      <a:pt x="181" y="364"/>
                      <a:pt x="181" y="363"/>
                    </a:cubicBezTo>
                    <a:cubicBezTo>
                      <a:pt x="183" y="360"/>
                      <a:pt x="183" y="357"/>
                      <a:pt x="182" y="353"/>
                    </a:cubicBezTo>
                    <a:cubicBezTo>
                      <a:pt x="178" y="345"/>
                      <a:pt x="173" y="337"/>
                      <a:pt x="166" y="331"/>
                    </a:cubicBezTo>
                    <a:cubicBezTo>
                      <a:pt x="164" y="329"/>
                      <a:pt x="163" y="326"/>
                      <a:pt x="163" y="322"/>
                    </a:cubicBezTo>
                    <a:cubicBezTo>
                      <a:pt x="163" y="322"/>
                      <a:pt x="163" y="322"/>
                      <a:pt x="163" y="322"/>
                    </a:cubicBezTo>
                    <a:cubicBezTo>
                      <a:pt x="163" y="322"/>
                      <a:pt x="163" y="322"/>
                      <a:pt x="163" y="321"/>
                    </a:cubicBezTo>
                    <a:cubicBezTo>
                      <a:pt x="162" y="321"/>
                      <a:pt x="162" y="321"/>
                      <a:pt x="162" y="321"/>
                    </a:cubicBezTo>
                    <a:cubicBezTo>
                      <a:pt x="162" y="321"/>
                      <a:pt x="162" y="321"/>
                      <a:pt x="163" y="321"/>
                    </a:cubicBezTo>
                    <a:cubicBezTo>
                      <a:pt x="163" y="321"/>
                      <a:pt x="163" y="321"/>
                      <a:pt x="163" y="321"/>
                    </a:cubicBezTo>
                    <a:cubicBezTo>
                      <a:pt x="163" y="321"/>
                      <a:pt x="163" y="322"/>
                      <a:pt x="163" y="322"/>
                    </a:cubicBezTo>
                    <a:cubicBezTo>
                      <a:pt x="163" y="322"/>
                      <a:pt x="163" y="322"/>
                      <a:pt x="163" y="322"/>
                    </a:cubicBezTo>
                    <a:cubicBezTo>
                      <a:pt x="168" y="324"/>
                      <a:pt x="173" y="327"/>
                      <a:pt x="176" y="331"/>
                    </a:cubicBezTo>
                    <a:cubicBezTo>
                      <a:pt x="179" y="335"/>
                      <a:pt x="183" y="337"/>
                      <a:pt x="187" y="339"/>
                    </a:cubicBezTo>
                    <a:cubicBezTo>
                      <a:pt x="190" y="340"/>
                      <a:pt x="192" y="343"/>
                      <a:pt x="193" y="346"/>
                    </a:cubicBezTo>
                    <a:cubicBezTo>
                      <a:pt x="195" y="349"/>
                      <a:pt x="196" y="352"/>
                      <a:pt x="198" y="354"/>
                    </a:cubicBezTo>
                    <a:cubicBezTo>
                      <a:pt x="199" y="355"/>
                      <a:pt x="200" y="356"/>
                      <a:pt x="201" y="356"/>
                    </a:cubicBezTo>
                    <a:cubicBezTo>
                      <a:pt x="202" y="356"/>
                      <a:pt x="203" y="354"/>
                      <a:pt x="202" y="353"/>
                    </a:cubicBezTo>
                    <a:cubicBezTo>
                      <a:pt x="199" y="349"/>
                      <a:pt x="200" y="345"/>
                      <a:pt x="203" y="341"/>
                    </a:cubicBezTo>
                    <a:cubicBezTo>
                      <a:pt x="204" y="338"/>
                      <a:pt x="206" y="335"/>
                      <a:pt x="209" y="333"/>
                    </a:cubicBezTo>
                    <a:cubicBezTo>
                      <a:pt x="211" y="332"/>
                      <a:pt x="212" y="329"/>
                      <a:pt x="211" y="326"/>
                    </a:cubicBezTo>
                    <a:cubicBezTo>
                      <a:pt x="211" y="324"/>
                      <a:pt x="210" y="323"/>
                      <a:pt x="210" y="321"/>
                    </a:cubicBezTo>
                    <a:cubicBezTo>
                      <a:pt x="207" y="316"/>
                      <a:pt x="206" y="310"/>
                      <a:pt x="207" y="304"/>
                    </a:cubicBezTo>
                    <a:cubicBezTo>
                      <a:pt x="207" y="300"/>
                      <a:pt x="205" y="298"/>
                      <a:pt x="202" y="296"/>
                    </a:cubicBezTo>
                    <a:cubicBezTo>
                      <a:pt x="199" y="293"/>
                      <a:pt x="196" y="291"/>
                      <a:pt x="194" y="288"/>
                    </a:cubicBezTo>
                    <a:cubicBezTo>
                      <a:pt x="192" y="287"/>
                      <a:pt x="191" y="285"/>
                      <a:pt x="191" y="282"/>
                    </a:cubicBezTo>
                    <a:cubicBezTo>
                      <a:pt x="192" y="277"/>
                      <a:pt x="191" y="273"/>
                      <a:pt x="187" y="269"/>
                    </a:cubicBezTo>
                    <a:cubicBezTo>
                      <a:pt x="187" y="268"/>
                      <a:pt x="187" y="267"/>
                      <a:pt x="187" y="266"/>
                    </a:cubicBezTo>
                    <a:cubicBezTo>
                      <a:pt x="187" y="266"/>
                      <a:pt x="186" y="266"/>
                      <a:pt x="186" y="266"/>
                    </a:cubicBezTo>
                    <a:cubicBezTo>
                      <a:pt x="186" y="265"/>
                      <a:pt x="186" y="265"/>
                      <a:pt x="186" y="265"/>
                    </a:cubicBezTo>
                    <a:cubicBezTo>
                      <a:pt x="187" y="266"/>
                      <a:pt x="187" y="266"/>
                      <a:pt x="187" y="266"/>
                    </a:cubicBezTo>
                    <a:cubicBezTo>
                      <a:pt x="187" y="266"/>
                      <a:pt x="187" y="266"/>
                      <a:pt x="187" y="266"/>
                    </a:cubicBezTo>
                    <a:cubicBezTo>
                      <a:pt x="188" y="266"/>
                      <a:pt x="189" y="266"/>
                      <a:pt x="190" y="266"/>
                    </a:cubicBezTo>
                    <a:cubicBezTo>
                      <a:pt x="194" y="266"/>
                      <a:pt x="195" y="266"/>
                      <a:pt x="196" y="261"/>
                    </a:cubicBezTo>
                    <a:cubicBezTo>
                      <a:pt x="197" y="260"/>
                      <a:pt x="197" y="258"/>
                      <a:pt x="198" y="257"/>
                    </a:cubicBezTo>
                    <a:cubicBezTo>
                      <a:pt x="199" y="255"/>
                      <a:pt x="201" y="255"/>
                      <a:pt x="202" y="256"/>
                    </a:cubicBezTo>
                    <a:cubicBezTo>
                      <a:pt x="204" y="259"/>
                      <a:pt x="206" y="263"/>
                      <a:pt x="209" y="266"/>
                    </a:cubicBezTo>
                    <a:cubicBezTo>
                      <a:pt x="212" y="270"/>
                      <a:pt x="214" y="274"/>
                      <a:pt x="215" y="279"/>
                    </a:cubicBezTo>
                    <a:cubicBezTo>
                      <a:pt x="215" y="281"/>
                      <a:pt x="215" y="283"/>
                      <a:pt x="216" y="285"/>
                    </a:cubicBezTo>
                    <a:cubicBezTo>
                      <a:pt x="216" y="287"/>
                      <a:pt x="217" y="288"/>
                      <a:pt x="217" y="288"/>
                    </a:cubicBezTo>
                    <a:cubicBezTo>
                      <a:pt x="221" y="291"/>
                      <a:pt x="224" y="294"/>
                      <a:pt x="228" y="295"/>
                    </a:cubicBezTo>
                    <a:cubicBezTo>
                      <a:pt x="229" y="295"/>
                      <a:pt x="231" y="295"/>
                      <a:pt x="231" y="294"/>
                    </a:cubicBezTo>
                    <a:cubicBezTo>
                      <a:pt x="232" y="291"/>
                      <a:pt x="233" y="288"/>
                      <a:pt x="234" y="284"/>
                    </a:cubicBezTo>
                    <a:cubicBezTo>
                      <a:pt x="234" y="282"/>
                      <a:pt x="235" y="281"/>
                      <a:pt x="238" y="280"/>
                    </a:cubicBezTo>
                    <a:cubicBezTo>
                      <a:pt x="239" y="279"/>
                      <a:pt x="241" y="279"/>
                      <a:pt x="242" y="279"/>
                    </a:cubicBezTo>
                    <a:cubicBezTo>
                      <a:pt x="250" y="276"/>
                      <a:pt x="253" y="268"/>
                      <a:pt x="260" y="264"/>
                    </a:cubicBezTo>
                    <a:cubicBezTo>
                      <a:pt x="262" y="263"/>
                      <a:pt x="264" y="260"/>
                      <a:pt x="265" y="258"/>
                    </a:cubicBezTo>
                    <a:cubicBezTo>
                      <a:pt x="266" y="257"/>
                      <a:pt x="266" y="255"/>
                      <a:pt x="265" y="253"/>
                    </a:cubicBezTo>
                    <a:cubicBezTo>
                      <a:pt x="264" y="249"/>
                      <a:pt x="262" y="246"/>
                      <a:pt x="258" y="245"/>
                    </a:cubicBezTo>
                    <a:cubicBezTo>
                      <a:pt x="256" y="245"/>
                      <a:pt x="253" y="245"/>
                      <a:pt x="252" y="243"/>
                    </a:cubicBezTo>
                    <a:cubicBezTo>
                      <a:pt x="252" y="243"/>
                      <a:pt x="252" y="243"/>
                      <a:pt x="252" y="243"/>
                    </a:cubicBezTo>
                    <a:cubicBezTo>
                      <a:pt x="252" y="243"/>
                      <a:pt x="252" y="242"/>
                      <a:pt x="252" y="242"/>
                    </a:cubicBezTo>
                    <a:cubicBezTo>
                      <a:pt x="252" y="242"/>
                      <a:pt x="252" y="242"/>
                      <a:pt x="252" y="243"/>
                    </a:cubicBezTo>
                    <a:cubicBezTo>
                      <a:pt x="251" y="242"/>
                      <a:pt x="251" y="240"/>
                      <a:pt x="252" y="239"/>
                    </a:cubicBezTo>
                    <a:cubicBezTo>
                      <a:pt x="252" y="239"/>
                      <a:pt x="252" y="240"/>
                      <a:pt x="252" y="240"/>
                    </a:cubicBezTo>
                    <a:cubicBezTo>
                      <a:pt x="252" y="239"/>
                      <a:pt x="252" y="239"/>
                      <a:pt x="252" y="239"/>
                    </a:cubicBezTo>
                    <a:cubicBezTo>
                      <a:pt x="252" y="239"/>
                      <a:pt x="252" y="239"/>
                      <a:pt x="252" y="239"/>
                    </a:cubicBezTo>
                    <a:cubicBezTo>
                      <a:pt x="251" y="239"/>
                      <a:pt x="251" y="237"/>
                      <a:pt x="250" y="237"/>
                    </a:cubicBezTo>
                    <a:cubicBezTo>
                      <a:pt x="249" y="237"/>
                      <a:pt x="248" y="237"/>
                      <a:pt x="247" y="237"/>
                    </a:cubicBezTo>
                    <a:cubicBezTo>
                      <a:pt x="245" y="237"/>
                      <a:pt x="244" y="237"/>
                      <a:pt x="243" y="237"/>
                    </a:cubicBezTo>
                    <a:cubicBezTo>
                      <a:pt x="241" y="236"/>
                      <a:pt x="240" y="234"/>
                      <a:pt x="241" y="232"/>
                    </a:cubicBezTo>
                    <a:cubicBezTo>
                      <a:pt x="242" y="227"/>
                      <a:pt x="243" y="226"/>
                      <a:pt x="240" y="224"/>
                    </a:cubicBezTo>
                    <a:cubicBezTo>
                      <a:pt x="237" y="223"/>
                      <a:pt x="234" y="221"/>
                      <a:pt x="234" y="217"/>
                    </a:cubicBezTo>
                    <a:cubicBezTo>
                      <a:pt x="231" y="216"/>
                      <a:pt x="228" y="215"/>
                      <a:pt x="225" y="214"/>
                    </a:cubicBezTo>
                    <a:cubicBezTo>
                      <a:pt x="223" y="213"/>
                      <a:pt x="221" y="210"/>
                      <a:pt x="220" y="208"/>
                    </a:cubicBezTo>
                    <a:cubicBezTo>
                      <a:pt x="219" y="202"/>
                      <a:pt x="216" y="199"/>
                      <a:pt x="210" y="198"/>
                    </a:cubicBezTo>
                    <a:cubicBezTo>
                      <a:pt x="208" y="198"/>
                      <a:pt x="208" y="196"/>
                      <a:pt x="209" y="194"/>
                    </a:cubicBezTo>
                    <a:cubicBezTo>
                      <a:pt x="212" y="191"/>
                      <a:pt x="216" y="187"/>
                      <a:pt x="215" y="181"/>
                    </a:cubicBezTo>
                    <a:cubicBezTo>
                      <a:pt x="214" y="180"/>
                      <a:pt x="215" y="180"/>
                      <a:pt x="217" y="180"/>
                    </a:cubicBezTo>
                    <a:cubicBezTo>
                      <a:pt x="219" y="181"/>
                      <a:pt x="222" y="182"/>
                      <a:pt x="225" y="182"/>
                    </a:cubicBezTo>
                    <a:cubicBezTo>
                      <a:pt x="226" y="183"/>
                      <a:pt x="228" y="182"/>
                      <a:pt x="229" y="181"/>
                    </a:cubicBezTo>
                    <a:cubicBezTo>
                      <a:pt x="229" y="179"/>
                      <a:pt x="229" y="178"/>
                      <a:pt x="229" y="176"/>
                    </a:cubicBezTo>
                    <a:cubicBezTo>
                      <a:pt x="229" y="175"/>
                      <a:pt x="228" y="175"/>
                      <a:pt x="228" y="175"/>
                    </a:cubicBezTo>
                    <a:cubicBezTo>
                      <a:pt x="225" y="172"/>
                      <a:pt x="224" y="169"/>
                      <a:pt x="227" y="166"/>
                    </a:cubicBezTo>
                    <a:cubicBezTo>
                      <a:pt x="229" y="164"/>
                      <a:pt x="230" y="160"/>
                      <a:pt x="228" y="157"/>
                    </a:cubicBezTo>
                    <a:cubicBezTo>
                      <a:pt x="227" y="153"/>
                      <a:pt x="224" y="148"/>
                      <a:pt x="223" y="143"/>
                    </a:cubicBezTo>
                    <a:cubicBezTo>
                      <a:pt x="222" y="136"/>
                      <a:pt x="217" y="131"/>
                      <a:pt x="210" y="129"/>
                    </a:cubicBezTo>
                    <a:cubicBezTo>
                      <a:pt x="206" y="128"/>
                      <a:pt x="204" y="127"/>
                      <a:pt x="203" y="123"/>
                    </a:cubicBezTo>
                    <a:cubicBezTo>
                      <a:pt x="203" y="122"/>
                      <a:pt x="201" y="121"/>
                      <a:pt x="200" y="120"/>
                    </a:cubicBezTo>
                    <a:cubicBezTo>
                      <a:pt x="200" y="120"/>
                      <a:pt x="200" y="120"/>
                      <a:pt x="200" y="120"/>
                    </a:cubicBezTo>
                    <a:cubicBezTo>
                      <a:pt x="199" y="121"/>
                      <a:pt x="199" y="121"/>
                      <a:pt x="199" y="121"/>
                    </a:cubicBezTo>
                    <a:cubicBezTo>
                      <a:pt x="199" y="120"/>
                      <a:pt x="199" y="120"/>
                      <a:pt x="199" y="120"/>
                    </a:cubicBezTo>
                    <a:cubicBezTo>
                      <a:pt x="199" y="120"/>
                      <a:pt x="200" y="120"/>
                      <a:pt x="200" y="120"/>
                    </a:cubicBezTo>
                    <a:cubicBezTo>
                      <a:pt x="201" y="116"/>
                      <a:pt x="201" y="112"/>
                      <a:pt x="199" y="109"/>
                    </a:cubicBezTo>
                    <a:cubicBezTo>
                      <a:pt x="198" y="107"/>
                      <a:pt x="196" y="104"/>
                      <a:pt x="194" y="102"/>
                    </a:cubicBezTo>
                    <a:cubicBezTo>
                      <a:pt x="192" y="100"/>
                      <a:pt x="189" y="99"/>
                      <a:pt x="186" y="101"/>
                    </a:cubicBezTo>
                    <a:cubicBezTo>
                      <a:pt x="183" y="102"/>
                      <a:pt x="181" y="102"/>
                      <a:pt x="180" y="100"/>
                    </a:cubicBezTo>
                    <a:cubicBezTo>
                      <a:pt x="179" y="95"/>
                      <a:pt x="176" y="96"/>
                      <a:pt x="172" y="97"/>
                    </a:cubicBezTo>
                    <a:cubicBezTo>
                      <a:pt x="172" y="97"/>
                      <a:pt x="171" y="97"/>
                      <a:pt x="171" y="96"/>
                    </a:cubicBezTo>
                    <a:cubicBezTo>
                      <a:pt x="170" y="95"/>
                      <a:pt x="170" y="95"/>
                      <a:pt x="171" y="94"/>
                    </a:cubicBezTo>
                    <a:cubicBezTo>
                      <a:pt x="173" y="92"/>
                      <a:pt x="174" y="90"/>
                      <a:pt x="175" y="88"/>
                    </a:cubicBezTo>
                    <a:cubicBezTo>
                      <a:pt x="175" y="88"/>
                      <a:pt x="175" y="86"/>
                      <a:pt x="175" y="85"/>
                    </a:cubicBezTo>
                    <a:cubicBezTo>
                      <a:pt x="174" y="84"/>
                      <a:pt x="172" y="83"/>
                      <a:pt x="171" y="82"/>
                    </a:cubicBezTo>
                    <a:cubicBezTo>
                      <a:pt x="170" y="80"/>
                      <a:pt x="172" y="78"/>
                      <a:pt x="172" y="76"/>
                    </a:cubicBezTo>
                    <a:cubicBezTo>
                      <a:pt x="172" y="73"/>
                      <a:pt x="171" y="71"/>
                      <a:pt x="169" y="69"/>
                    </a:cubicBezTo>
                    <a:cubicBezTo>
                      <a:pt x="164" y="65"/>
                      <a:pt x="158" y="61"/>
                      <a:pt x="153" y="57"/>
                    </a:cubicBezTo>
                    <a:cubicBezTo>
                      <a:pt x="153" y="57"/>
                      <a:pt x="153" y="57"/>
                      <a:pt x="153" y="57"/>
                    </a:cubicBezTo>
                    <a:cubicBezTo>
                      <a:pt x="153" y="57"/>
                      <a:pt x="153" y="57"/>
                      <a:pt x="153" y="57"/>
                    </a:cubicBezTo>
                    <a:cubicBezTo>
                      <a:pt x="153" y="58"/>
                      <a:pt x="153" y="58"/>
                      <a:pt x="153" y="58"/>
                    </a:cubicBezTo>
                    <a:cubicBezTo>
                      <a:pt x="148" y="57"/>
                      <a:pt x="144" y="59"/>
                      <a:pt x="139" y="62"/>
                    </a:cubicBezTo>
                    <a:cubicBezTo>
                      <a:pt x="135" y="64"/>
                      <a:pt x="131" y="64"/>
                      <a:pt x="127" y="62"/>
                    </a:cubicBezTo>
                    <a:cubicBezTo>
                      <a:pt x="123" y="60"/>
                      <a:pt x="120" y="61"/>
                      <a:pt x="117" y="63"/>
                    </a:cubicBezTo>
                    <a:cubicBezTo>
                      <a:pt x="117" y="64"/>
                      <a:pt x="117" y="64"/>
                      <a:pt x="117" y="64"/>
                    </a:cubicBezTo>
                    <a:cubicBezTo>
                      <a:pt x="116" y="64"/>
                      <a:pt x="116" y="65"/>
                      <a:pt x="115" y="65"/>
                    </a:cubicBezTo>
                    <a:cubicBezTo>
                      <a:pt x="116" y="65"/>
                      <a:pt x="116" y="64"/>
                      <a:pt x="117" y="64"/>
                    </a:cubicBezTo>
                    <a:cubicBezTo>
                      <a:pt x="117" y="63"/>
                      <a:pt x="117" y="63"/>
                      <a:pt x="117" y="63"/>
                    </a:cubicBezTo>
                    <a:cubicBezTo>
                      <a:pt x="118" y="60"/>
                      <a:pt x="118" y="58"/>
                      <a:pt x="119" y="55"/>
                    </a:cubicBezTo>
                    <a:cubicBezTo>
                      <a:pt x="121" y="48"/>
                      <a:pt x="124" y="41"/>
                      <a:pt x="124" y="33"/>
                    </a:cubicBezTo>
                    <a:cubicBezTo>
                      <a:pt x="124" y="31"/>
                      <a:pt x="125" y="29"/>
                      <a:pt x="126" y="28"/>
                    </a:cubicBezTo>
                    <a:cubicBezTo>
                      <a:pt x="126" y="27"/>
                      <a:pt x="126" y="26"/>
                      <a:pt x="126" y="25"/>
                    </a:cubicBezTo>
                    <a:cubicBezTo>
                      <a:pt x="126" y="18"/>
                      <a:pt x="124" y="17"/>
                      <a:pt x="119" y="16"/>
                    </a:cubicBezTo>
                    <a:cubicBezTo>
                      <a:pt x="116" y="15"/>
                      <a:pt x="113" y="15"/>
                      <a:pt x="111" y="16"/>
                    </a:cubicBezTo>
                    <a:cubicBezTo>
                      <a:pt x="104" y="17"/>
                      <a:pt x="98" y="21"/>
                      <a:pt x="92" y="21"/>
                    </a:cubicBezTo>
                    <a:cubicBezTo>
                      <a:pt x="86" y="21"/>
                      <a:pt x="81" y="23"/>
                      <a:pt x="77" y="28"/>
                    </a:cubicBezTo>
                    <a:cubicBezTo>
                      <a:pt x="76" y="30"/>
                      <a:pt x="73" y="31"/>
                      <a:pt x="71" y="33"/>
                    </a:cubicBezTo>
                    <a:cubicBezTo>
                      <a:pt x="66" y="39"/>
                      <a:pt x="64" y="45"/>
                      <a:pt x="67" y="53"/>
                    </a:cubicBezTo>
                    <a:cubicBezTo>
                      <a:pt x="67" y="54"/>
                      <a:pt x="68" y="56"/>
                      <a:pt x="65" y="56"/>
                    </a:cubicBezTo>
                    <a:cubicBezTo>
                      <a:pt x="62" y="57"/>
                      <a:pt x="61" y="59"/>
                      <a:pt x="58" y="60"/>
                    </a:cubicBezTo>
                    <a:cubicBezTo>
                      <a:pt x="56" y="62"/>
                      <a:pt x="54" y="64"/>
                      <a:pt x="55" y="67"/>
                    </a:cubicBezTo>
                    <a:cubicBezTo>
                      <a:pt x="56" y="71"/>
                      <a:pt x="57" y="74"/>
                      <a:pt x="58" y="77"/>
                    </a:cubicBezTo>
                    <a:cubicBezTo>
                      <a:pt x="59" y="78"/>
                      <a:pt x="59" y="79"/>
                      <a:pt x="59" y="80"/>
                    </a:cubicBezTo>
                    <a:cubicBezTo>
                      <a:pt x="59" y="80"/>
                      <a:pt x="58" y="81"/>
                      <a:pt x="58" y="81"/>
                    </a:cubicBezTo>
                    <a:cubicBezTo>
                      <a:pt x="57" y="82"/>
                      <a:pt x="56" y="82"/>
                      <a:pt x="55" y="82"/>
                    </a:cubicBezTo>
                    <a:cubicBezTo>
                      <a:pt x="51" y="78"/>
                      <a:pt x="48" y="67"/>
                      <a:pt x="50" y="62"/>
                    </a:cubicBezTo>
                    <a:cubicBezTo>
                      <a:pt x="50" y="62"/>
                      <a:pt x="50" y="61"/>
                      <a:pt x="51" y="61"/>
                    </a:cubicBezTo>
                    <a:cubicBezTo>
                      <a:pt x="52" y="59"/>
                      <a:pt x="52" y="57"/>
                      <a:pt x="54" y="55"/>
                    </a:cubicBezTo>
                    <a:cubicBezTo>
                      <a:pt x="57" y="51"/>
                      <a:pt x="57" y="47"/>
                      <a:pt x="57" y="43"/>
                    </a:cubicBezTo>
                    <a:cubicBezTo>
                      <a:pt x="57" y="40"/>
                      <a:pt x="58" y="37"/>
                      <a:pt x="60" y="35"/>
                    </a:cubicBezTo>
                    <a:cubicBezTo>
                      <a:pt x="62" y="34"/>
                      <a:pt x="63" y="32"/>
                      <a:pt x="65" y="31"/>
                    </a:cubicBezTo>
                    <a:cubicBezTo>
                      <a:pt x="71" y="23"/>
                      <a:pt x="78" y="18"/>
                      <a:pt x="87" y="14"/>
                    </a:cubicBezTo>
                    <a:cubicBezTo>
                      <a:pt x="88" y="13"/>
                      <a:pt x="89" y="12"/>
                      <a:pt x="89" y="11"/>
                    </a:cubicBezTo>
                    <a:cubicBezTo>
                      <a:pt x="89" y="11"/>
                      <a:pt x="90" y="9"/>
                      <a:pt x="89" y="9"/>
                    </a:cubicBezTo>
                    <a:cubicBezTo>
                      <a:pt x="88" y="7"/>
                      <a:pt x="86" y="5"/>
                      <a:pt x="84" y="4"/>
                    </a:cubicBezTo>
                    <a:cubicBezTo>
                      <a:pt x="73" y="0"/>
                      <a:pt x="63" y="2"/>
                      <a:pt x="53" y="8"/>
                    </a:cubicBezTo>
                    <a:cubicBezTo>
                      <a:pt x="48" y="10"/>
                      <a:pt x="44" y="14"/>
                      <a:pt x="40" y="18"/>
                    </a:cubicBezTo>
                    <a:cubicBezTo>
                      <a:pt x="33" y="23"/>
                      <a:pt x="30" y="31"/>
                      <a:pt x="23" y="36"/>
                    </a:cubicBezTo>
                    <a:cubicBezTo>
                      <a:pt x="22" y="36"/>
                      <a:pt x="21" y="37"/>
                      <a:pt x="21" y="38"/>
                    </a:cubicBezTo>
                    <a:cubicBezTo>
                      <a:pt x="20" y="40"/>
                      <a:pt x="18" y="42"/>
                      <a:pt x="17" y="44"/>
                    </a:cubicBezTo>
                    <a:cubicBezTo>
                      <a:pt x="16" y="46"/>
                      <a:pt x="16" y="48"/>
                      <a:pt x="14" y="49"/>
                    </a:cubicBezTo>
                    <a:cubicBezTo>
                      <a:pt x="8" y="55"/>
                      <a:pt x="6" y="63"/>
                      <a:pt x="2" y="71"/>
                    </a:cubicBezTo>
                    <a:cubicBezTo>
                      <a:pt x="0" y="74"/>
                      <a:pt x="2" y="78"/>
                      <a:pt x="6" y="80"/>
                    </a:cubicBezTo>
                    <a:cubicBezTo>
                      <a:pt x="10" y="82"/>
                      <a:pt x="15" y="83"/>
                      <a:pt x="19" y="85"/>
                    </a:cubicBezTo>
                    <a:cubicBezTo>
                      <a:pt x="20" y="86"/>
                      <a:pt x="21" y="87"/>
                      <a:pt x="22" y="89"/>
                    </a:cubicBezTo>
                    <a:cubicBezTo>
                      <a:pt x="22" y="89"/>
                      <a:pt x="22" y="91"/>
                      <a:pt x="22" y="91"/>
                    </a:cubicBezTo>
                    <a:cubicBezTo>
                      <a:pt x="21" y="92"/>
                      <a:pt x="20" y="93"/>
                      <a:pt x="19" y="92"/>
                    </a:cubicBezTo>
                    <a:cubicBezTo>
                      <a:pt x="16" y="91"/>
                      <a:pt x="13" y="89"/>
                      <a:pt x="10" y="87"/>
                    </a:cubicBezTo>
                    <a:cubicBezTo>
                      <a:pt x="6" y="85"/>
                      <a:pt x="1" y="88"/>
                      <a:pt x="1" y="93"/>
                    </a:cubicBezTo>
                    <a:cubicBezTo>
                      <a:pt x="1" y="96"/>
                      <a:pt x="1" y="99"/>
                      <a:pt x="1" y="101"/>
                    </a:cubicBezTo>
                    <a:cubicBezTo>
                      <a:pt x="1" y="105"/>
                      <a:pt x="4" y="108"/>
                      <a:pt x="7" y="111"/>
                    </a:cubicBezTo>
                    <a:cubicBezTo>
                      <a:pt x="9" y="114"/>
                      <a:pt x="12" y="114"/>
                      <a:pt x="14" y="114"/>
                    </a:cubicBezTo>
                    <a:cubicBezTo>
                      <a:pt x="16" y="114"/>
                      <a:pt x="17" y="114"/>
                      <a:pt x="19" y="115"/>
                    </a:cubicBezTo>
                    <a:cubicBezTo>
                      <a:pt x="22" y="115"/>
                      <a:pt x="23" y="118"/>
                      <a:pt x="24" y="120"/>
                    </a:cubicBezTo>
                    <a:cubicBezTo>
                      <a:pt x="27" y="123"/>
                      <a:pt x="30" y="126"/>
                      <a:pt x="35" y="125"/>
                    </a:cubicBezTo>
                    <a:cubicBezTo>
                      <a:pt x="38" y="124"/>
                      <a:pt x="40" y="127"/>
                      <a:pt x="41" y="130"/>
                    </a:cubicBezTo>
                    <a:cubicBezTo>
                      <a:pt x="44" y="131"/>
                      <a:pt x="48" y="131"/>
                      <a:pt x="50" y="133"/>
                    </a:cubicBezTo>
                    <a:cubicBezTo>
                      <a:pt x="52" y="133"/>
                      <a:pt x="54" y="132"/>
                      <a:pt x="55" y="133"/>
                    </a:cubicBezTo>
                    <a:close/>
                    <a:moveTo>
                      <a:pt x="139" y="292"/>
                    </a:moveTo>
                    <a:cubicBezTo>
                      <a:pt x="139" y="292"/>
                      <a:pt x="137" y="291"/>
                      <a:pt x="136" y="291"/>
                    </a:cubicBezTo>
                    <a:cubicBezTo>
                      <a:pt x="136" y="291"/>
                      <a:pt x="136" y="290"/>
                      <a:pt x="136" y="289"/>
                    </a:cubicBezTo>
                    <a:cubicBezTo>
                      <a:pt x="138" y="286"/>
                      <a:pt x="139" y="284"/>
                      <a:pt x="141" y="281"/>
                    </a:cubicBezTo>
                    <a:cubicBezTo>
                      <a:pt x="141" y="279"/>
                      <a:pt x="142" y="279"/>
                      <a:pt x="143" y="280"/>
                    </a:cubicBezTo>
                    <a:cubicBezTo>
                      <a:pt x="144" y="280"/>
                      <a:pt x="144" y="280"/>
                      <a:pt x="144" y="281"/>
                    </a:cubicBezTo>
                    <a:cubicBezTo>
                      <a:pt x="145" y="282"/>
                      <a:pt x="145" y="284"/>
                      <a:pt x="146" y="285"/>
                    </a:cubicBezTo>
                    <a:cubicBezTo>
                      <a:pt x="146" y="288"/>
                      <a:pt x="143" y="291"/>
                      <a:pt x="139" y="292"/>
                    </a:cubicBezTo>
                    <a:close/>
                    <a:moveTo>
                      <a:pt x="216" y="148"/>
                    </a:moveTo>
                    <a:cubicBezTo>
                      <a:pt x="217" y="148"/>
                      <a:pt x="218" y="148"/>
                      <a:pt x="218" y="149"/>
                    </a:cubicBezTo>
                    <a:cubicBezTo>
                      <a:pt x="218" y="151"/>
                      <a:pt x="218" y="152"/>
                      <a:pt x="216" y="153"/>
                    </a:cubicBezTo>
                    <a:cubicBezTo>
                      <a:pt x="216" y="153"/>
                      <a:pt x="216" y="153"/>
                      <a:pt x="216" y="153"/>
                    </a:cubicBezTo>
                    <a:cubicBezTo>
                      <a:pt x="215" y="154"/>
                      <a:pt x="215" y="154"/>
                      <a:pt x="215" y="154"/>
                    </a:cubicBezTo>
                    <a:cubicBezTo>
                      <a:pt x="216" y="153"/>
                      <a:pt x="216" y="153"/>
                      <a:pt x="216" y="153"/>
                    </a:cubicBezTo>
                    <a:cubicBezTo>
                      <a:pt x="216" y="153"/>
                      <a:pt x="216" y="153"/>
                      <a:pt x="216" y="153"/>
                    </a:cubicBezTo>
                    <a:cubicBezTo>
                      <a:pt x="216" y="151"/>
                      <a:pt x="215" y="150"/>
                      <a:pt x="215" y="149"/>
                    </a:cubicBezTo>
                    <a:cubicBezTo>
                      <a:pt x="215" y="149"/>
                      <a:pt x="216" y="148"/>
                      <a:pt x="216" y="148"/>
                    </a:cubicBezTo>
                    <a:close/>
                    <a:moveTo>
                      <a:pt x="113" y="67"/>
                    </a:moveTo>
                    <a:cubicBezTo>
                      <a:pt x="114" y="67"/>
                      <a:pt x="114" y="66"/>
                      <a:pt x="115" y="66"/>
                    </a:cubicBezTo>
                    <a:cubicBezTo>
                      <a:pt x="114" y="66"/>
                      <a:pt x="114" y="67"/>
                      <a:pt x="114" y="67"/>
                    </a:cubicBezTo>
                    <a:cubicBezTo>
                      <a:pt x="114" y="67"/>
                      <a:pt x="112" y="69"/>
                      <a:pt x="113" y="67"/>
                    </a:cubicBezTo>
                    <a:close/>
                    <a:moveTo>
                      <a:pt x="53" y="88"/>
                    </a:moveTo>
                    <a:cubicBezTo>
                      <a:pt x="54" y="89"/>
                      <a:pt x="54" y="89"/>
                      <a:pt x="54" y="89"/>
                    </a:cubicBezTo>
                    <a:cubicBezTo>
                      <a:pt x="53" y="89"/>
                      <a:pt x="53" y="89"/>
                      <a:pt x="53" y="89"/>
                    </a:cubicBezTo>
                    <a:lnTo>
                      <a:pt x="53"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5" name="Oval 235">
                <a:extLst>
                  <a:ext uri="{FF2B5EF4-FFF2-40B4-BE49-F238E27FC236}">
                    <a16:creationId xmlns:a16="http://schemas.microsoft.com/office/drawing/2014/main" id="{56A89DCB-3196-4727-B278-E0A2A598648B}"/>
                  </a:ext>
                </a:extLst>
              </p:cNvPr>
              <p:cNvSpPr>
                <a:spLocks noChangeArrowheads="1"/>
              </p:cNvSpPr>
              <p:nvPr/>
            </p:nvSpPr>
            <p:spPr bwMode="auto">
              <a:xfrm>
                <a:off x="2707" y="2808"/>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6" name="Freeform 236">
                <a:extLst>
                  <a:ext uri="{FF2B5EF4-FFF2-40B4-BE49-F238E27FC236}">
                    <a16:creationId xmlns:a16="http://schemas.microsoft.com/office/drawing/2014/main" id="{C7DB07EA-9C19-4197-B523-2DF2C340F3C8}"/>
                  </a:ext>
                </a:extLst>
              </p:cNvPr>
              <p:cNvSpPr>
                <a:spLocks/>
              </p:cNvSpPr>
              <p:nvPr/>
            </p:nvSpPr>
            <p:spPr bwMode="auto">
              <a:xfrm>
                <a:off x="2666" y="2807"/>
                <a:ext cx="104" cy="90"/>
              </a:xfrm>
              <a:custGeom>
                <a:avLst/>
                <a:gdLst>
                  <a:gd name="T0" fmla="*/ 73 w 204"/>
                  <a:gd name="T1" fmla="*/ 6 h 177"/>
                  <a:gd name="T2" fmla="*/ 62 w 204"/>
                  <a:gd name="T3" fmla="*/ 9 h 177"/>
                  <a:gd name="T4" fmla="*/ 32 w 204"/>
                  <a:gd name="T5" fmla="*/ 27 h 177"/>
                  <a:gd name="T6" fmla="*/ 22 w 204"/>
                  <a:gd name="T7" fmla="*/ 34 h 177"/>
                  <a:gd name="T8" fmla="*/ 18 w 204"/>
                  <a:gd name="T9" fmla="*/ 51 h 177"/>
                  <a:gd name="T10" fmla="*/ 23 w 204"/>
                  <a:gd name="T11" fmla="*/ 56 h 177"/>
                  <a:gd name="T12" fmla="*/ 38 w 204"/>
                  <a:gd name="T13" fmla="*/ 59 h 177"/>
                  <a:gd name="T14" fmla="*/ 20 w 204"/>
                  <a:gd name="T15" fmla="*/ 63 h 177"/>
                  <a:gd name="T16" fmla="*/ 9 w 204"/>
                  <a:gd name="T17" fmla="*/ 70 h 177"/>
                  <a:gd name="T18" fmla="*/ 18 w 204"/>
                  <a:gd name="T19" fmla="*/ 86 h 177"/>
                  <a:gd name="T20" fmla="*/ 50 w 204"/>
                  <a:gd name="T21" fmla="*/ 91 h 177"/>
                  <a:gd name="T22" fmla="*/ 66 w 204"/>
                  <a:gd name="T23" fmla="*/ 110 h 177"/>
                  <a:gd name="T24" fmla="*/ 41 w 204"/>
                  <a:gd name="T25" fmla="*/ 103 h 177"/>
                  <a:gd name="T26" fmla="*/ 9 w 204"/>
                  <a:gd name="T27" fmla="*/ 99 h 177"/>
                  <a:gd name="T28" fmla="*/ 0 w 204"/>
                  <a:gd name="T29" fmla="*/ 118 h 177"/>
                  <a:gd name="T30" fmla="*/ 23 w 204"/>
                  <a:gd name="T31" fmla="*/ 137 h 177"/>
                  <a:gd name="T32" fmla="*/ 22 w 204"/>
                  <a:gd name="T33" fmla="*/ 149 h 177"/>
                  <a:gd name="T34" fmla="*/ 23 w 204"/>
                  <a:gd name="T35" fmla="*/ 163 h 177"/>
                  <a:gd name="T36" fmla="*/ 30 w 204"/>
                  <a:gd name="T37" fmla="*/ 165 h 177"/>
                  <a:gd name="T38" fmla="*/ 66 w 204"/>
                  <a:gd name="T39" fmla="*/ 166 h 177"/>
                  <a:gd name="T40" fmla="*/ 84 w 204"/>
                  <a:gd name="T41" fmla="*/ 160 h 177"/>
                  <a:gd name="T42" fmla="*/ 103 w 204"/>
                  <a:gd name="T43" fmla="*/ 154 h 177"/>
                  <a:gd name="T44" fmla="*/ 106 w 204"/>
                  <a:gd name="T45" fmla="*/ 156 h 177"/>
                  <a:gd name="T46" fmla="*/ 116 w 204"/>
                  <a:gd name="T47" fmla="*/ 170 h 177"/>
                  <a:gd name="T48" fmla="*/ 133 w 204"/>
                  <a:gd name="T49" fmla="*/ 176 h 177"/>
                  <a:gd name="T50" fmla="*/ 156 w 204"/>
                  <a:gd name="T51" fmla="*/ 170 h 177"/>
                  <a:gd name="T52" fmla="*/ 153 w 204"/>
                  <a:gd name="T53" fmla="*/ 156 h 177"/>
                  <a:gd name="T54" fmla="*/ 148 w 204"/>
                  <a:gd name="T55" fmla="*/ 158 h 177"/>
                  <a:gd name="T56" fmla="*/ 153 w 204"/>
                  <a:gd name="T57" fmla="*/ 156 h 177"/>
                  <a:gd name="T58" fmla="*/ 153 w 204"/>
                  <a:gd name="T59" fmla="*/ 156 h 177"/>
                  <a:gd name="T60" fmla="*/ 156 w 204"/>
                  <a:gd name="T61" fmla="*/ 152 h 177"/>
                  <a:gd name="T62" fmla="*/ 169 w 204"/>
                  <a:gd name="T63" fmla="*/ 158 h 177"/>
                  <a:gd name="T64" fmla="*/ 178 w 204"/>
                  <a:gd name="T65" fmla="*/ 141 h 177"/>
                  <a:gd name="T66" fmla="*/ 170 w 204"/>
                  <a:gd name="T67" fmla="*/ 127 h 177"/>
                  <a:gd name="T68" fmla="*/ 158 w 204"/>
                  <a:gd name="T69" fmla="*/ 106 h 177"/>
                  <a:gd name="T70" fmla="*/ 167 w 204"/>
                  <a:gd name="T71" fmla="*/ 80 h 177"/>
                  <a:gd name="T72" fmla="*/ 177 w 204"/>
                  <a:gd name="T73" fmla="*/ 49 h 177"/>
                  <a:gd name="T74" fmla="*/ 200 w 204"/>
                  <a:gd name="T75" fmla="*/ 29 h 177"/>
                  <a:gd name="T76" fmla="*/ 196 w 204"/>
                  <a:gd name="T77" fmla="*/ 12 h 177"/>
                  <a:gd name="T78" fmla="*/ 176 w 204"/>
                  <a:gd name="T79" fmla="*/ 14 h 177"/>
                  <a:gd name="T80" fmla="*/ 176 w 204"/>
                  <a:gd name="T81" fmla="*/ 32 h 177"/>
                  <a:gd name="T82" fmla="*/ 177 w 204"/>
                  <a:gd name="T83" fmla="*/ 33 h 177"/>
                  <a:gd name="T84" fmla="*/ 176 w 204"/>
                  <a:gd name="T85" fmla="*/ 32 h 177"/>
                  <a:gd name="T86" fmla="*/ 169 w 204"/>
                  <a:gd name="T87" fmla="*/ 24 h 177"/>
                  <a:gd name="T88" fmla="*/ 155 w 204"/>
                  <a:gd name="T89" fmla="*/ 25 h 177"/>
                  <a:gd name="T90" fmla="*/ 144 w 204"/>
                  <a:gd name="T91" fmla="*/ 53 h 177"/>
                  <a:gd name="T92" fmla="*/ 136 w 204"/>
                  <a:gd name="T93" fmla="*/ 74 h 177"/>
                  <a:gd name="T94" fmla="*/ 132 w 204"/>
                  <a:gd name="T95" fmla="*/ 78 h 177"/>
                  <a:gd name="T96" fmla="*/ 134 w 204"/>
                  <a:gd name="T97" fmla="*/ 57 h 177"/>
                  <a:gd name="T98" fmla="*/ 133 w 204"/>
                  <a:gd name="T99" fmla="*/ 29 h 177"/>
                  <a:gd name="T100" fmla="*/ 125 w 204"/>
                  <a:gd name="T101" fmla="*/ 41 h 177"/>
                  <a:gd name="T102" fmla="*/ 107 w 204"/>
                  <a:gd name="T103" fmla="*/ 42 h 177"/>
                  <a:gd name="T104" fmla="*/ 107 w 204"/>
                  <a:gd name="T105" fmla="*/ 40 h 177"/>
                  <a:gd name="T106" fmla="*/ 115 w 204"/>
                  <a:gd name="T107" fmla="*/ 31 h 177"/>
                  <a:gd name="T108" fmla="*/ 97 w 204"/>
                  <a:gd name="T109" fmla="*/ 19 h 177"/>
                  <a:gd name="T110" fmla="*/ 88 w 204"/>
                  <a:gd name="T111" fmla="*/ 25 h 177"/>
                  <a:gd name="T112" fmla="*/ 95 w 204"/>
                  <a:gd name="T113" fmla="*/ 11 h 177"/>
                  <a:gd name="T114" fmla="*/ 90 w 204"/>
                  <a:gd name="T115" fmla="*/ 0 h 177"/>
                  <a:gd name="T116" fmla="*/ 90 w 204"/>
                  <a:gd name="T117" fmla="*/ 0 h 177"/>
                  <a:gd name="T118" fmla="*/ 80 w 204"/>
                  <a:gd name="T119" fmla="*/ 3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4" h="177">
                    <a:moveTo>
                      <a:pt x="80" y="3"/>
                    </a:moveTo>
                    <a:cubicBezTo>
                      <a:pt x="78" y="5"/>
                      <a:pt x="76" y="6"/>
                      <a:pt x="73" y="6"/>
                    </a:cubicBezTo>
                    <a:cubicBezTo>
                      <a:pt x="70" y="6"/>
                      <a:pt x="67" y="6"/>
                      <a:pt x="64" y="7"/>
                    </a:cubicBezTo>
                    <a:cubicBezTo>
                      <a:pt x="63" y="7"/>
                      <a:pt x="63" y="8"/>
                      <a:pt x="62" y="9"/>
                    </a:cubicBezTo>
                    <a:cubicBezTo>
                      <a:pt x="55" y="13"/>
                      <a:pt x="47" y="16"/>
                      <a:pt x="39" y="19"/>
                    </a:cubicBezTo>
                    <a:cubicBezTo>
                      <a:pt x="36" y="20"/>
                      <a:pt x="32" y="22"/>
                      <a:pt x="32" y="27"/>
                    </a:cubicBezTo>
                    <a:cubicBezTo>
                      <a:pt x="32" y="29"/>
                      <a:pt x="30" y="29"/>
                      <a:pt x="29" y="30"/>
                    </a:cubicBezTo>
                    <a:cubicBezTo>
                      <a:pt x="26" y="32"/>
                      <a:pt x="24" y="33"/>
                      <a:pt x="22" y="34"/>
                    </a:cubicBezTo>
                    <a:cubicBezTo>
                      <a:pt x="19" y="37"/>
                      <a:pt x="15" y="39"/>
                      <a:pt x="15" y="43"/>
                    </a:cubicBezTo>
                    <a:cubicBezTo>
                      <a:pt x="15" y="46"/>
                      <a:pt x="17" y="48"/>
                      <a:pt x="18" y="51"/>
                    </a:cubicBezTo>
                    <a:cubicBezTo>
                      <a:pt x="18" y="51"/>
                      <a:pt x="18" y="52"/>
                      <a:pt x="18" y="52"/>
                    </a:cubicBezTo>
                    <a:cubicBezTo>
                      <a:pt x="19" y="55"/>
                      <a:pt x="20" y="56"/>
                      <a:pt x="23" y="56"/>
                    </a:cubicBezTo>
                    <a:cubicBezTo>
                      <a:pt x="28" y="57"/>
                      <a:pt x="33" y="57"/>
                      <a:pt x="37" y="58"/>
                    </a:cubicBezTo>
                    <a:cubicBezTo>
                      <a:pt x="38" y="58"/>
                      <a:pt x="38" y="59"/>
                      <a:pt x="38" y="59"/>
                    </a:cubicBezTo>
                    <a:cubicBezTo>
                      <a:pt x="39" y="60"/>
                      <a:pt x="38" y="61"/>
                      <a:pt x="37" y="61"/>
                    </a:cubicBezTo>
                    <a:cubicBezTo>
                      <a:pt x="31" y="62"/>
                      <a:pt x="26" y="62"/>
                      <a:pt x="20" y="63"/>
                    </a:cubicBezTo>
                    <a:cubicBezTo>
                      <a:pt x="17" y="63"/>
                      <a:pt x="14" y="64"/>
                      <a:pt x="11" y="66"/>
                    </a:cubicBezTo>
                    <a:cubicBezTo>
                      <a:pt x="10" y="67"/>
                      <a:pt x="9" y="69"/>
                      <a:pt x="9" y="70"/>
                    </a:cubicBezTo>
                    <a:cubicBezTo>
                      <a:pt x="8" y="72"/>
                      <a:pt x="9" y="74"/>
                      <a:pt x="9" y="77"/>
                    </a:cubicBezTo>
                    <a:cubicBezTo>
                      <a:pt x="10" y="82"/>
                      <a:pt x="10" y="84"/>
                      <a:pt x="18" y="86"/>
                    </a:cubicBezTo>
                    <a:cubicBezTo>
                      <a:pt x="27" y="88"/>
                      <a:pt x="36" y="91"/>
                      <a:pt x="46" y="90"/>
                    </a:cubicBezTo>
                    <a:cubicBezTo>
                      <a:pt x="47" y="90"/>
                      <a:pt x="49" y="90"/>
                      <a:pt x="50" y="91"/>
                    </a:cubicBezTo>
                    <a:cubicBezTo>
                      <a:pt x="57" y="96"/>
                      <a:pt x="63" y="100"/>
                      <a:pt x="66" y="107"/>
                    </a:cubicBezTo>
                    <a:cubicBezTo>
                      <a:pt x="67" y="109"/>
                      <a:pt x="67" y="110"/>
                      <a:pt x="66" y="110"/>
                    </a:cubicBezTo>
                    <a:cubicBezTo>
                      <a:pt x="66" y="110"/>
                      <a:pt x="65" y="110"/>
                      <a:pt x="65" y="110"/>
                    </a:cubicBezTo>
                    <a:cubicBezTo>
                      <a:pt x="57" y="109"/>
                      <a:pt x="49" y="107"/>
                      <a:pt x="41" y="103"/>
                    </a:cubicBezTo>
                    <a:cubicBezTo>
                      <a:pt x="38" y="102"/>
                      <a:pt x="35" y="100"/>
                      <a:pt x="32" y="100"/>
                    </a:cubicBezTo>
                    <a:cubicBezTo>
                      <a:pt x="25" y="99"/>
                      <a:pt x="17" y="99"/>
                      <a:pt x="9" y="99"/>
                    </a:cubicBezTo>
                    <a:cubicBezTo>
                      <a:pt x="6" y="99"/>
                      <a:pt x="3" y="102"/>
                      <a:pt x="2" y="105"/>
                    </a:cubicBezTo>
                    <a:cubicBezTo>
                      <a:pt x="0" y="109"/>
                      <a:pt x="0" y="113"/>
                      <a:pt x="0" y="118"/>
                    </a:cubicBezTo>
                    <a:cubicBezTo>
                      <a:pt x="1" y="126"/>
                      <a:pt x="5" y="131"/>
                      <a:pt x="13" y="134"/>
                    </a:cubicBezTo>
                    <a:cubicBezTo>
                      <a:pt x="16" y="135"/>
                      <a:pt x="20" y="136"/>
                      <a:pt x="23" y="137"/>
                    </a:cubicBezTo>
                    <a:cubicBezTo>
                      <a:pt x="24" y="138"/>
                      <a:pt x="26" y="140"/>
                      <a:pt x="25" y="141"/>
                    </a:cubicBezTo>
                    <a:cubicBezTo>
                      <a:pt x="25" y="144"/>
                      <a:pt x="23" y="146"/>
                      <a:pt x="22" y="149"/>
                    </a:cubicBezTo>
                    <a:cubicBezTo>
                      <a:pt x="21" y="150"/>
                      <a:pt x="21" y="152"/>
                      <a:pt x="21" y="153"/>
                    </a:cubicBezTo>
                    <a:cubicBezTo>
                      <a:pt x="21" y="157"/>
                      <a:pt x="22" y="160"/>
                      <a:pt x="23" y="163"/>
                    </a:cubicBezTo>
                    <a:cubicBezTo>
                      <a:pt x="23" y="164"/>
                      <a:pt x="25" y="165"/>
                      <a:pt x="26" y="165"/>
                    </a:cubicBezTo>
                    <a:cubicBezTo>
                      <a:pt x="27" y="165"/>
                      <a:pt x="29" y="165"/>
                      <a:pt x="30" y="165"/>
                    </a:cubicBezTo>
                    <a:cubicBezTo>
                      <a:pt x="38" y="166"/>
                      <a:pt x="46" y="165"/>
                      <a:pt x="53" y="167"/>
                    </a:cubicBezTo>
                    <a:cubicBezTo>
                      <a:pt x="58" y="169"/>
                      <a:pt x="62" y="168"/>
                      <a:pt x="66" y="166"/>
                    </a:cubicBezTo>
                    <a:cubicBezTo>
                      <a:pt x="68" y="165"/>
                      <a:pt x="71" y="164"/>
                      <a:pt x="73" y="162"/>
                    </a:cubicBezTo>
                    <a:cubicBezTo>
                      <a:pt x="77" y="160"/>
                      <a:pt x="81" y="159"/>
                      <a:pt x="84" y="160"/>
                    </a:cubicBezTo>
                    <a:cubicBezTo>
                      <a:pt x="89" y="161"/>
                      <a:pt x="93" y="160"/>
                      <a:pt x="97" y="157"/>
                    </a:cubicBezTo>
                    <a:cubicBezTo>
                      <a:pt x="99" y="156"/>
                      <a:pt x="101" y="155"/>
                      <a:pt x="103" y="154"/>
                    </a:cubicBezTo>
                    <a:cubicBezTo>
                      <a:pt x="104" y="153"/>
                      <a:pt x="105" y="153"/>
                      <a:pt x="105" y="155"/>
                    </a:cubicBezTo>
                    <a:cubicBezTo>
                      <a:pt x="106" y="155"/>
                      <a:pt x="106" y="155"/>
                      <a:pt x="106" y="156"/>
                    </a:cubicBezTo>
                    <a:cubicBezTo>
                      <a:pt x="107" y="159"/>
                      <a:pt x="109" y="160"/>
                      <a:pt x="112" y="161"/>
                    </a:cubicBezTo>
                    <a:cubicBezTo>
                      <a:pt x="115" y="163"/>
                      <a:pt x="114" y="168"/>
                      <a:pt x="116" y="170"/>
                    </a:cubicBezTo>
                    <a:cubicBezTo>
                      <a:pt x="117" y="170"/>
                      <a:pt x="117" y="171"/>
                      <a:pt x="117" y="171"/>
                    </a:cubicBezTo>
                    <a:cubicBezTo>
                      <a:pt x="123" y="173"/>
                      <a:pt x="128" y="175"/>
                      <a:pt x="133" y="176"/>
                    </a:cubicBezTo>
                    <a:cubicBezTo>
                      <a:pt x="139" y="177"/>
                      <a:pt x="144" y="177"/>
                      <a:pt x="150" y="175"/>
                    </a:cubicBezTo>
                    <a:cubicBezTo>
                      <a:pt x="152" y="175"/>
                      <a:pt x="155" y="173"/>
                      <a:pt x="156" y="170"/>
                    </a:cubicBezTo>
                    <a:cubicBezTo>
                      <a:pt x="157" y="165"/>
                      <a:pt x="157" y="160"/>
                      <a:pt x="153" y="156"/>
                    </a:cubicBezTo>
                    <a:cubicBezTo>
                      <a:pt x="153" y="156"/>
                      <a:pt x="153" y="156"/>
                      <a:pt x="153" y="156"/>
                    </a:cubicBezTo>
                    <a:cubicBezTo>
                      <a:pt x="152" y="157"/>
                      <a:pt x="151" y="158"/>
                      <a:pt x="149" y="158"/>
                    </a:cubicBezTo>
                    <a:cubicBezTo>
                      <a:pt x="149" y="158"/>
                      <a:pt x="148" y="158"/>
                      <a:pt x="148" y="158"/>
                    </a:cubicBezTo>
                    <a:cubicBezTo>
                      <a:pt x="147" y="157"/>
                      <a:pt x="147" y="156"/>
                      <a:pt x="149" y="156"/>
                    </a:cubicBezTo>
                    <a:cubicBezTo>
                      <a:pt x="150" y="156"/>
                      <a:pt x="151" y="156"/>
                      <a:pt x="153" y="156"/>
                    </a:cubicBezTo>
                    <a:cubicBezTo>
                      <a:pt x="153" y="155"/>
                      <a:pt x="153" y="155"/>
                      <a:pt x="153" y="155"/>
                    </a:cubicBezTo>
                    <a:cubicBezTo>
                      <a:pt x="153" y="155"/>
                      <a:pt x="153" y="155"/>
                      <a:pt x="153" y="156"/>
                    </a:cubicBezTo>
                    <a:cubicBezTo>
                      <a:pt x="153" y="156"/>
                      <a:pt x="153" y="156"/>
                      <a:pt x="154" y="156"/>
                    </a:cubicBezTo>
                    <a:cubicBezTo>
                      <a:pt x="154" y="154"/>
                      <a:pt x="155" y="153"/>
                      <a:pt x="156" y="152"/>
                    </a:cubicBezTo>
                    <a:cubicBezTo>
                      <a:pt x="158" y="151"/>
                      <a:pt x="160" y="150"/>
                      <a:pt x="161" y="151"/>
                    </a:cubicBezTo>
                    <a:cubicBezTo>
                      <a:pt x="163" y="154"/>
                      <a:pt x="167" y="155"/>
                      <a:pt x="169" y="158"/>
                    </a:cubicBezTo>
                    <a:cubicBezTo>
                      <a:pt x="174" y="157"/>
                      <a:pt x="177" y="155"/>
                      <a:pt x="179" y="150"/>
                    </a:cubicBezTo>
                    <a:cubicBezTo>
                      <a:pt x="180" y="147"/>
                      <a:pt x="180" y="144"/>
                      <a:pt x="178" y="141"/>
                    </a:cubicBezTo>
                    <a:cubicBezTo>
                      <a:pt x="177" y="139"/>
                      <a:pt x="176" y="137"/>
                      <a:pt x="174" y="135"/>
                    </a:cubicBezTo>
                    <a:cubicBezTo>
                      <a:pt x="171" y="133"/>
                      <a:pt x="170" y="130"/>
                      <a:pt x="170" y="127"/>
                    </a:cubicBezTo>
                    <a:cubicBezTo>
                      <a:pt x="169" y="123"/>
                      <a:pt x="167" y="120"/>
                      <a:pt x="164" y="117"/>
                    </a:cubicBezTo>
                    <a:cubicBezTo>
                      <a:pt x="160" y="115"/>
                      <a:pt x="160" y="110"/>
                      <a:pt x="158" y="106"/>
                    </a:cubicBezTo>
                    <a:cubicBezTo>
                      <a:pt x="157" y="103"/>
                      <a:pt x="157" y="100"/>
                      <a:pt x="160" y="98"/>
                    </a:cubicBezTo>
                    <a:cubicBezTo>
                      <a:pt x="165" y="93"/>
                      <a:pt x="167" y="87"/>
                      <a:pt x="167" y="80"/>
                    </a:cubicBezTo>
                    <a:cubicBezTo>
                      <a:pt x="167" y="78"/>
                      <a:pt x="167" y="75"/>
                      <a:pt x="168" y="72"/>
                    </a:cubicBezTo>
                    <a:cubicBezTo>
                      <a:pt x="171" y="65"/>
                      <a:pt x="174" y="57"/>
                      <a:pt x="177" y="49"/>
                    </a:cubicBezTo>
                    <a:cubicBezTo>
                      <a:pt x="178" y="47"/>
                      <a:pt x="180" y="44"/>
                      <a:pt x="182" y="43"/>
                    </a:cubicBezTo>
                    <a:cubicBezTo>
                      <a:pt x="189" y="39"/>
                      <a:pt x="195" y="34"/>
                      <a:pt x="200" y="29"/>
                    </a:cubicBezTo>
                    <a:cubicBezTo>
                      <a:pt x="202" y="28"/>
                      <a:pt x="203" y="25"/>
                      <a:pt x="203" y="23"/>
                    </a:cubicBezTo>
                    <a:cubicBezTo>
                      <a:pt x="204" y="17"/>
                      <a:pt x="201" y="14"/>
                      <a:pt x="196" y="12"/>
                    </a:cubicBezTo>
                    <a:cubicBezTo>
                      <a:pt x="192" y="11"/>
                      <a:pt x="189" y="10"/>
                      <a:pt x="186" y="10"/>
                    </a:cubicBezTo>
                    <a:cubicBezTo>
                      <a:pt x="182" y="9"/>
                      <a:pt x="179" y="11"/>
                      <a:pt x="176" y="14"/>
                    </a:cubicBezTo>
                    <a:cubicBezTo>
                      <a:pt x="173" y="16"/>
                      <a:pt x="174" y="19"/>
                      <a:pt x="175" y="22"/>
                    </a:cubicBezTo>
                    <a:cubicBezTo>
                      <a:pt x="176" y="25"/>
                      <a:pt x="176" y="29"/>
                      <a:pt x="176" y="32"/>
                    </a:cubicBezTo>
                    <a:cubicBezTo>
                      <a:pt x="176" y="32"/>
                      <a:pt x="176" y="33"/>
                      <a:pt x="176" y="33"/>
                    </a:cubicBezTo>
                    <a:cubicBezTo>
                      <a:pt x="177" y="33"/>
                      <a:pt x="177" y="33"/>
                      <a:pt x="177" y="33"/>
                    </a:cubicBezTo>
                    <a:cubicBezTo>
                      <a:pt x="176" y="33"/>
                      <a:pt x="176" y="33"/>
                      <a:pt x="176" y="33"/>
                    </a:cubicBezTo>
                    <a:cubicBezTo>
                      <a:pt x="176" y="33"/>
                      <a:pt x="176" y="32"/>
                      <a:pt x="176" y="32"/>
                    </a:cubicBezTo>
                    <a:cubicBezTo>
                      <a:pt x="175" y="31"/>
                      <a:pt x="175" y="31"/>
                      <a:pt x="175" y="30"/>
                    </a:cubicBezTo>
                    <a:cubicBezTo>
                      <a:pt x="174" y="27"/>
                      <a:pt x="172" y="25"/>
                      <a:pt x="169" y="24"/>
                    </a:cubicBezTo>
                    <a:cubicBezTo>
                      <a:pt x="168" y="24"/>
                      <a:pt x="166" y="23"/>
                      <a:pt x="164" y="22"/>
                    </a:cubicBezTo>
                    <a:cubicBezTo>
                      <a:pt x="160" y="20"/>
                      <a:pt x="157" y="22"/>
                      <a:pt x="155" y="25"/>
                    </a:cubicBezTo>
                    <a:cubicBezTo>
                      <a:pt x="153" y="28"/>
                      <a:pt x="152" y="30"/>
                      <a:pt x="151" y="33"/>
                    </a:cubicBezTo>
                    <a:cubicBezTo>
                      <a:pt x="148" y="39"/>
                      <a:pt x="147" y="47"/>
                      <a:pt x="144" y="53"/>
                    </a:cubicBezTo>
                    <a:cubicBezTo>
                      <a:pt x="140" y="59"/>
                      <a:pt x="140" y="66"/>
                      <a:pt x="137" y="73"/>
                    </a:cubicBezTo>
                    <a:cubicBezTo>
                      <a:pt x="137" y="73"/>
                      <a:pt x="137" y="74"/>
                      <a:pt x="136" y="74"/>
                    </a:cubicBezTo>
                    <a:cubicBezTo>
                      <a:pt x="136" y="75"/>
                      <a:pt x="136" y="75"/>
                      <a:pt x="136" y="76"/>
                    </a:cubicBezTo>
                    <a:cubicBezTo>
                      <a:pt x="135" y="77"/>
                      <a:pt x="133" y="78"/>
                      <a:pt x="132" y="78"/>
                    </a:cubicBezTo>
                    <a:cubicBezTo>
                      <a:pt x="130" y="77"/>
                      <a:pt x="129" y="75"/>
                      <a:pt x="129" y="74"/>
                    </a:cubicBezTo>
                    <a:cubicBezTo>
                      <a:pt x="131" y="68"/>
                      <a:pt x="132" y="62"/>
                      <a:pt x="134" y="57"/>
                    </a:cubicBezTo>
                    <a:cubicBezTo>
                      <a:pt x="138" y="49"/>
                      <a:pt x="138" y="41"/>
                      <a:pt x="135" y="33"/>
                    </a:cubicBezTo>
                    <a:cubicBezTo>
                      <a:pt x="135" y="31"/>
                      <a:pt x="134" y="30"/>
                      <a:pt x="133" y="29"/>
                    </a:cubicBezTo>
                    <a:cubicBezTo>
                      <a:pt x="131" y="27"/>
                      <a:pt x="128" y="28"/>
                      <a:pt x="127" y="30"/>
                    </a:cubicBezTo>
                    <a:cubicBezTo>
                      <a:pt x="126" y="33"/>
                      <a:pt x="126" y="37"/>
                      <a:pt x="125" y="41"/>
                    </a:cubicBezTo>
                    <a:cubicBezTo>
                      <a:pt x="125" y="43"/>
                      <a:pt x="123" y="44"/>
                      <a:pt x="122" y="44"/>
                    </a:cubicBezTo>
                    <a:cubicBezTo>
                      <a:pt x="117" y="42"/>
                      <a:pt x="112" y="42"/>
                      <a:pt x="107" y="42"/>
                    </a:cubicBezTo>
                    <a:cubicBezTo>
                      <a:pt x="105" y="42"/>
                      <a:pt x="105" y="42"/>
                      <a:pt x="105" y="41"/>
                    </a:cubicBezTo>
                    <a:cubicBezTo>
                      <a:pt x="106" y="41"/>
                      <a:pt x="106" y="41"/>
                      <a:pt x="107" y="40"/>
                    </a:cubicBezTo>
                    <a:cubicBezTo>
                      <a:pt x="109" y="39"/>
                      <a:pt x="112" y="38"/>
                      <a:pt x="114" y="36"/>
                    </a:cubicBezTo>
                    <a:cubicBezTo>
                      <a:pt x="116" y="35"/>
                      <a:pt x="116" y="32"/>
                      <a:pt x="115" y="31"/>
                    </a:cubicBezTo>
                    <a:cubicBezTo>
                      <a:pt x="113" y="26"/>
                      <a:pt x="110" y="23"/>
                      <a:pt x="107" y="20"/>
                    </a:cubicBezTo>
                    <a:cubicBezTo>
                      <a:pt x="104" y="17"/>
                      <a:pt x="100" y="17"/>
                      <a:pt x="97" y="19"/>
                    </a:cubicBezTo>
                    <a:cubicBezTo>
                      <a:pt x="95" y="21"/>
                      <a:pt x="94" y="22"/>
                      <a:pt x="92" y="24"/>
                    </a:cubicBezTo>
                    <a:cubicBezTo>
                      <a:pt x="91" y="25"/>
                      <a:pt x="89" y="26"/>
                      <a:pt x="88" y="25"/>
                    </a:cubicBezTo>
                    <a:cubicBezTo>
                      <a:pt x="86" y="25"/>
                      <a:pt x="86" y="24"/>
                      <a:pt x="88" y="21"/>
                    </a:cubicBezTo>
                    <a:cubicBezTo>
                      <a:pt x="91" y="18"/>
                      <a:pt x="93" y="14"/>
                      <a:pt x="95" y="11"/>
                    </a:cubicBezTo>
                    <a:cubicBezTo>
                      <a:pt x="97" y="8"/>
                      <a:pt x="96" y="4"/>
                      <a:pt x="93" y="2"/>
                    </a:cubicBezTo>
                    <a:cubicBezTo>
                      <a:pt x="92" y="1"/>
                      <a:pt x="91" y="1"/>
                      <a:pt x="90" y="0"/>
                    </a:cubicBezTo>
                    <a:cubicBezTo>
                      <a:pt x="91" y="0"/>
                      <a:pt x="91" y="0"/>
                      <a:pt x="91" y="0"/>
                    </a:cubicBezTo>
                    <a:cubicBezTo>
                      <a:pt x="91" y="0"/>
                      <a:pt x="90" y="0"/>
                      <a:pt x="90" y="0"/>
                    </a:cubicBezTo>
                    <a:cubicBezTo>
                      <a:pt x="90" y="0"/>
                      <a:pt x="90" y="0"/>
                      <a:pt x="90" y="0"/>
                    </a:cubicBezTo>
                    <a:cubicBezTo>
                      <a:pt x="87" y="3"/>
                      <a:pt x="84" y="2"/>
                      <a:pt x="8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7" name="Freeform 237">
                <a:extLst>
                  <a:ext uri="{FF2B5EF4-FFF2-40B4-BE49-F238E27FC236}">
                    <a16:creationId xmlns:a16="http://schemas.microsoft.com/office/drawing/2014/main" id="{617420F7-94B7-4EB3-8402-A1BE4FE0A2D1}"/>
                  </a:ext>
                </a:extLst>
              </p:cNvPr>
              <p:cNvSpPr>
                <a:spLocks/>
              </p:cNvSpPr>
              <p:nvPr/>
            </p:nvSpPr>
            <p:spPr bwMode="auto">
              <a:xfrm>
                <a:off x="4221" y="3545"/>
                <a:ext cx="136" cy="75"/>
              </a:xfrm>
              <a:custGeom>
                <a:avLst/>
                <a:gdLst>
                  <a:gd name="T0" fmla="*/ 249 w 266"/>
                  <a:gd name="T1" fmla="*/ 125 h 147"/>
                  <a:gd name="T2" fmla="*/ 236 w 266"/>
                  <a:gd name="T3" fmla="*/ 111 h 147"/>
                  <a:gd name="T4" fmla="*/ 224 w 266"/>
                  <a:gd name="T5" fmla="*/ 98 h 147"/>
                  <a:gd name="T6" fmla="*/ 230 w 266"/>
                  <a:gd name="T7" fmla="*/ 90 h 147"/>
                  <a:gd name="T8" fmla="*/ 224 w 266"/>
                  <a:gd name="T9" fmla="*/ 79 h 147"/>
                  <a:gd name="T10" fmla="*/ 205 w 266"/>
                  <a:gd name="T11" fmla="*/ 64 h 147"/>
                  <a:gd name="T12" fmla="*/ 166 w 266"/>
                  <a:gd name="T13" fmla="*/ 41 h 147"/>
                  <a:gd name="T14" fmla="*/ 130 w 266"/>
                  <a:gd name="T15" fmla="*/ 28 h 147"/>
                  <a:gd name="T16" fmla="*/ 84 w 266"/>
                  <a:gd name="T17" fmla="*/ 23 h 147"/>
                  <a:gd name="T18" fmla="*/ 64 w 266"/>
                  <a:gd name="T19" fmla="*/ 40 h 147"/>
                  <a:gd name="T20" fmla="*/ 49 w 266"/>
                  <a:gd name="T21" fmla="*/ 31 h 147"/>
                  <a:gd name="T22" fmla="*/ 47 w 266"/>
                  <a:gd name="T23" fmla="*/ 19 h 147"/>
                  <a:gd name="T24" fmla="*/ 37 w 266"/>
                  <a:gd name="T25" fmla="*/ 5 h 147"/>
                  <a:gd name="T26" fmla="*/ 19 w 266"/>
                  <a:gd name="T27" fmla="*/ 2 h 147"/>
                  <a:gd name="T28" fmla="*/ 0 w 266"/>
                  <a:gd name="T29" fmla="*/ 13 h 147"/>
                  <a:gd name="T30" fmla="*/ 7 w 266"/>
                  <a:gd name="T31" fmla="*/ 18 h 147"/>
                  <a:gd name="T32" fmla="*/ 26 w 266"/>
                  <a:gd name="T33" fmla="*/ 29 h 147"/>
                  <a:gd name="T34" fmla="*/ 38 w 266"/>
                  <a:gd name="T35" fmla="*/ 30 h 147"/>
                  <a:gd name="T36" fmla="*/ 19 w 266"/>
                  <a:gd name="T37" fmla="*/ 35 h 147"/>
                  <a:gd name="T38" fmla="*/ 26 w 266"/>
                  <a:gd name="T39" fmla="*/ 52 h 147"/>
                  <a:gd name="T40" fmla="*/ 36 w 266"/>
                  <a:gd name="T41" fmla="*/ 49 h 147"/>
                  <a:gd name="T42" fmla="*/ 53 w 266"/>
                  <a:gd name="T43" fmla="*/ 55 h 147"/>
                  <a:gd name="T44" fmla="*/ 77 w 266"/>
                  <a:gd name="T45" fmla="*/ 64 h 147"/>
                  <a:gd name="T46" fmla="*/ 100 w 266"/>
                  <a:gd name="T47" fmla="*/ 82 h 147"/>
                  <a:gd name="T48" fmla="*/ 106 w 266"/>
                  <a:gd name="T49" fmla="*/ 95 h 147"/>
                  <a:gd name="T50" fmla="*/ 94 w 266"/>
                  <a:gd name="T51" fmla="*/ 108 h 147"/>
                  <a:gd name="T52" fmla="*/ 111 w 266"/>
                  <a:gd name="T53" fmla="*/ 112 h 147"/>
                  <a:gd name="T54" fmla="*/ 129 w 266"/>
                  <a:gd name="T55" fmla="*/ 121 h 147"/>
                  <a:gd name="T56" fmla="*/ 157 w 266"/>
                  <a:gd name="T57" fmla="*/ 128 h 147"/>
                  <a:gd name="T58" fmla="*/ 168 w 266"/>
                  <a:gd name="T59" fmla="*/ 119 h 147"/>
                  <a:gd name="T60" fmla="*/ 179 w 266"/>
                  <a:gd name="T61" fmla="*/ 106 h 147"/>
                  <a:gd name="T62" fmla="*/ 201 w 266"/>
                  <a:gd name="T63" fmla="*/ 110 h 147"/>
                  <a:gd name="T64" fmla="*/ 223 w 266"/>
                  <a:gd name="T65" fmla="*/ 135 h 147"/>
                  <a:gd name="T66" fmla="*/ 261 w 266"/>
                  <a:gd name="T67" fmla="*/ 147 h 147"/>
                  <a:gd name="T68" fmla="*/ 265 w 266"/>
                  <a:gd name="T69" fmla="*/ 146 h 147"/>
                  <a:gd name="T70" fmla="*/ 263 w 266"/>
                  <a:gd name="T71" fmla="*/ 138 h 147"/>
                  <a:gd name="T72" fmla="*/ 250 w 266"/>
                  <a:gd name="T73" fmla="*/ 12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6" h="147">
                    <a:moveTo>
                      <a:pt x="250" y="127"/>
                    </a:moveTo>
                    <a:cubicBezTo>
                      <a:pt x="250" y="126"/>
                      <a:pt x="250" y="126"/>
                      <a:pt x="249" y="125"/>
                    </a:cubicBezTo>
                    <a:cubicBezTo>
                      <a:pt x="247" y="123"/>
                      <a:pt x="244" y="122"/>
                      <a:pt x="242" y="119"/>
                    </a:cubicBezTo>
                    <a:cubicBezTo>
                      <a:pt x="239" y="117"/>
                      <a:pt x="238" y="114"/>
                      <a:pt x="236" y="111"/>
                    </a:cubicBezTo>
                    <a:cubicBezTo>
                      <a:pt x="234" y="109"/>
                      <a:pt x="232" y="108"/>
                      <a:pt x="230" y="106"/>
                    </a:cubicBezTo>
                    <a:cubicBezTo>
                      <a:pt x="228" y="103"/>
                      <a:pt x="226" y="101"/>
                      <a:pt x="224" y="98"/>
                    </a:cubicBezTo>
                    <a:cubicBezTo>
                      <a:pt x="223" y="96"/>
                      <a:pt x="223" y="94"/>
                      <a:pt x="225" y="92"/>
                    </a:cubicBezTo>
                    <a:cubicBezTo>
                      <a:pt x="227" y="91"/>
                      <a:pt x="228" y="91"/>
                      <a:pt x="230" y="90"/>
                    </a:cubicBezTo>
                    <a:cubicBezTo>
                      <a:pt x="232" y="88"/>
                      <a:pt x="231" y="83"/>
                      <a:pt x="229" y="81"/>
                    </a:cubicBezTo>
                    <a:cubicBezTo>
                      <a:pt x="227" y="80"/>
                      <a:pt x="226" y="79"/>
                      <a:pt x="224" y="79"/>
                    </a:cubicBezTo>
                    <a:cubicBezTo>
                      <a:pt x="221" y="77"/>
                      <a:pt x="217" y="76"/>
                      <a:pt x="214" y="75"/>
                    </a:cubicBezTo>
                    <a:cubicBezTo>
                      <a:pt x="208" y="73"/>
                      <a:pt x="205" y="70"/>
                      <a:pt x="205" y="64"/>
                    </a:cubicBezTo>
                    <a:cubicBezTo>
                      <a:pt x="204" y="63"/>
                      <a:pt x="202" y="61"/>
                      <a:pt x="201" y="59"/>
                    </a:cubicBezTo>
                    <a:cubicBezTo>
                      <a:pt x="191" y="51"/>
                      <a:pt x="179" y="45"/>
                      <a:pt x="166" y="41"/>
                    </a:cubicBezTo>
                    <a:cubicBezTo>
                      <a:pt x="160" y="40"/>
                      <a:pt x="154" y="38"/>
                      <a:pt x="149" y="35"/>
                    </a:cubicBezTo>
                    <a:cubicBezTo>
                      <a:pt x="143" y="33"/>
                      <a:pt x="137" y="30"/>
                      <a:pt x="130" y="28"/>
                    </a:cubicBezTo>
                    <a:cubicBezTo>
                      <a:pt x="121" y="26"/>
                      <a:pt x="112" y="23"/>
                      <a:pt x="104" y="19"/>
                    </a:cubicBezTo>
                    <a:cubicBezTo>
                      <a:pt x="96" y="16"/>
                      <a:pt x="89" y="14"/>
                      <a:pt x="84" y="23"/>
                    </a:cubicBezTo>
                    <a:cubicBezTo>
                      <a:pt x="84" y="24"/>
                      <a:pt x="84" y="24"/>
                      <a:pt x="83" y="24"/>
                    </a:cubicBezTo>
                    <a:cubicBezTo>
                      <a:pt x="75" y="28"/>
                      <a:pt x="69" y="33"/>
                      <a:pt x="64" y="40"/>
                    </a:cubicBezTo>
                    <a:cubicBezTo>
                      <a:pt x="63" y="41"/>
                      <a:pt x="60" y="42"/>
                      <a:pt x="58" y="40"/>
                    </a:cubicBezTo>
                    <a:cubicBezTo>
                      <a:pt x="55" y="37"/>
                      <a:pt x="52" y="34"/>
                      <a:pt x="49" y="31"/>
                    </a:cubicBezTo>
                    <a:cubicBezTo>
                      <a:pt x="47" y="30"/>
                      <a:pt x="47" y="27"/>
                      <a:pt x="47" y="25"/>
                    </a:cubicBezTo>
                    <a:cubicBezTo>
                      <a:pt x="47" y="23"/>
                      <a:pt x="47" y="21"/>
                      <a:pt x="47" y="19"/>
                    </a:cubicBezTo>
                    <a:cubicBezTo>
                      <a:pt x="48" y="15"/>
                      <a:pt x="46" y="11"/>
                      <a:pt x="45" y="8"/>
                    </a:cubicBezTo>
                    <a:cubicBezTo>
                      <a:pt x="43" y="5"/>
                      <a:pt x="40" y="5"/>
                      <a:pt x="37" y="5"/>
                    </a:cubicBezTo>
                    <a:cubicBezTo>
                      <a:pt x="34" y="4"/>
                      <a:pt x="31" y="2"/>
                      <a:pt x="28" y="1"/>
                    </a:cubicBezTo>
                    <a:cubicBezTo>
                      <a:pt x="25" y="0"/>
                      <a:pt x="22" y="0"/>
                      <a:pt x="19" y="2"/>
                    </a:cubicBezTo>
                    <a:cubicBezTo>
                      <a:pt x="13" y="5"/>
                      <a:pt x="7" y="8"/>
                      <a:pt x="1" y="10"/>
                    </a:cubicBezTo>
                    <a:cubicBezTo>
                      <a:pt x="0" y="10"/>
                      <a:pt x="0" y="12"/>
                      <a:pt x="0" y="13"/>
                    </a:cubicBezTo>
                    <a:cubicBezTo>
                      <a:pt x="0" y="13"/>
                      <a:pt x="0" y="15"/>
                      <a:pt x="1" y="15"/>
                    </a:cubicBezTo>
                    <a:cubicBezTo>
                      <a:pt x="3" y="16"/>
                      <a:pt x="5" y="17"/>
                      <a:pt x="7" y="18"/>
                    </a:cubicBezTo>
                    <a:cubicBezTo>
                      <a:pt x="10" y="19"/>
                      <a:pt x="12" y="20"/>
                      <a:pt x="14" y="22"/>
                    </a:cubicBezTo>
                    <a:cubicBezTo>
                      <a:pt x="16" y="27"/>
                      <a:pt x="20" y="29"/>
                      <a:pt x="26" y="29"/>
                    </a:cubicBezTo>
                    <a:cubicBezTo>
                      <a:pt x="29" y="29"/>
                      <a:pt x="32" y="29"/>
                      <a:pt x="36" y="29"/>
                    </a:cubicBezTo>
                    <a:cubicBezTo>
                      <a:pt x="36" y="29"/>
                      <a:pt x="37" y="30"/>
                      <a:pt x="38" y="30"/>
                    </a:cubicBezTo>
                    <a:cubicBezTo>
                      <a:pt x="37" y="30"/>
                      <a:pt x="37" y="31"/>
                      <a:pt x="37" y="31"/>
                    </a:cubicBezTo>
                    <a:cubicBezTo>
                      <a:pt x="31" y="31"/>
                      <a:pt x="25" y="35"/>
                      <a:pt x="19" y="35"/>
                    </a:cubicBezTo>
                    <a:cubicBezTo>
                      <a:pt x="18" y="35"/>
                      <a:pt x="17" y="36"/>
                      <a:pt x="18" y="37"/>
                    </a:cubicBezTo>
                    <a:cubicBezTo>
                      <a:pt x="22" y="42"/>
                      <a:pt x="25" y="46"/>
                      <a:pt x="26" y="52"/>
                    </a:cubicBezTo>
                    <a:cubicBezTo>
                      <a:pt x="27" y="54"/>
                      <a:pt x="31" y="55"/>
                      <a:pt x="33" y="53"/>
                    </a:cubicBezTo>
                    <a:cubicBezTo>
                      <a:pt x="34" y="52"/>
                      <a:pt x="35" y="51"/>
                      <a:pt x="36" y="49"/>
                    </a:cubicBezTo>
                    <a:cubicBezTo>
                      <a:pt x="37" y="48"/>
                      <a:pt x="38" y="47"/>
                      <a:pt x="40" y="48"/>
                    </a:cubicBezTo>
                    <a:cubicBezTo>
                      <a:pt x="44" y="50"/>
                      <a:pt x="49" y="52"/>
                      <a:pt x="53" y="55"/>
                    </a:cubicBezTo>
                    <a:cubicBezTo>
                      <a:pt x="56" y="57"/>
                      <a:pt x="58" y="59"/>
                      <a:pt x="62" y="60"/>
                    </a:cubicBezTo>
                    <a:cubicBezTo>
                      <a:pt x="67" y="61"/>
                      <a:pt x="72" y="63"/>
                      <a:pt x="77" y="64"/>
                    </a:cubicBezTo>
                    <a:cubicBezTo>
                      <a:pt x="81" y="65"/>
                      <a:pt x="84" y="66"/>
                      <a:pt x="87" y="68"/>
                    </a:cubicBezTo>
                    <a:cubicBezTo>
                      <a:pt x="93" y="71"/>
                      <a:pt x="98" y="74"/>
                      <a:pt x="100" y="82"/>
                    </a:cubicBezTo>
                    <a:cubicBezTo>
                      <a:pt x="100" y="84"/>
                      <a:pt x="102" y="86"/>
                      <a:pt x="103" y="89"/>
                    </a:cubicBezTo>
                    <a:cubicBezTo>
                      <a:pt x="104" y="91"/>
                      <a:pt x="105" y="93"/>
                      <a:pt x="106" y="95"/>
                    </a:cubicBezTo>
                    <a:cubicBezTo>
                      <a:pt x="107" y="97"/>
                      <a:pt x="106" y="99"/>
                      <a:pt x="105" y="99"/>
                    </a:cubicBezTo>
                    <a:cubicBezTo>
                      <a:pt x="99" y="100"/>
                      <a:pt x="96" y="104"/>
                      <a:pt x="94" y="108"/>
                    </a:cubicBezTo>
                    <a:cubicBezTo>
                      <a:pt x="92" y="111"/>
                      <a:pt x="94" y="114"/>
                      <a:pt x="97" y="114"/>
                    </a:cubicBezTo>
                    <a:cubicBezTo>
                      <a:pt x="102" y="115"/>
                      <a:pt x="107" y="113"/>
                      <a:pt x="111" y="112"/>
                    </a:cubicBezTo>
                    <a:cubicBezTo>
                      <a:pt x="117" y="111"/>
                      <a:pt x="122" y="112"/>
                      <a:pt x="126" y="117"/>
                    </a:cubicBezTo>
                    <a:cubicBezTo>
                      <a:pt x="127" y="118"/>
                      <a:pt x="128" y="120"/>
                      <a:pt x="129" y="121"/>
                    </a:cubicBezTo>
                    <a:cubicBezTo>
                      <a:pt x="131" y="124"/>
                      <a:pt x="134" y="125"/>
                      <a:pt x="138" y="125"/>
                    </a:cubicBezTo>
                    <a:cubicBezTo>
                      <a:pt x="144" y="126"/>
                      <a:pt x="151" y="126"/>
                      <a:pt x="157" y="128"/>
                    </a:cubicBezTo>
                    <a:cubicBezTo>
                      <a:pt x="160" y="129"/>
                      <a:pt x="163" y="128"/>
                      <a:pt x="165" y="127"/>
                    </a:cubicBezTo>
                    <a:cubicBezTo>
                      <a:pt x="169" y="125"/>
                      <a:pt x="169" y="123"/>
                      <a:pt x="168" y="119"/>
                    </a:cubicBezTo>
                    <a:cubicBezTo>
                      <a:pt x="168" y="118"/>
                      <a:pt x="168" y="116"/>
                      <a:pt x="168" y="116"/>
                    </a:cubicBezTo>
                    <a:cubicBezTo>
                      <a:pt x="172" y="112"/>
                      <a:pt x="175" y="109"/>
                      <a:pt x="179" y="106"/>
                    </a:cubicBezTo>
                    <a:cubicBezTo>
                      <a:pt x="183" y="104"/>
                      <a:pt x="187" y="104"/>
                      <a:pt x="191" y="105"/>
                    </a:cubicBezTo>
                    <a:cubicBezTo>
                      <a:pt x="194" y="107"/>
                      <a:pt x="197" y="109"/>
                      <a:pt x="201" y="110"/>
                    </a:cubicBezTo>
                    <a:cubicBezTo>
                      <a:pt x="204" y="112"/>
                      <a:pt x="206" y="114"/>
                      <a:pt x="208" y="117"/>
                    </a:cubicBezTo>
                    <a:cubicBezTo>
                      <a:pt x="213" y="123"/>
                      <a:pt x="218" y="129"/>
                      <a:pt x="223" y="135"/>
                    </a:cubicBezTo>
                    <a:cubicBezTo>
                      <a:pt x="226" y="139"/>
                      <a:pt x="230" y="141"/>
                      <a:pt x="236" y="141"/>
                    </a:cubicBezTo>
                    <a:cubicBezTo>
                      <a:pt x="245" y="141"/>
                      <a:pt x="253" y="143"/>
                      <a:pt x="261" y="147"/>
                    </a:cubicBezTo>
                    <a:cubicBezTo>
                      <a:pt x="261" y="147"/>
                      <a:pt x="262" y="147"/>
                      <a:pt x="263" y="147"/>
                    </a:cubicBezTo>
                    <a:cubicBezTo>
                      <a:pt x="264" y="147"/>
                      <a:pt x="265" y="147"/>
                      <a:pt x="265" y="146"/>
                    </a:cubicBezTo>
                    <a:cubicBezTo>
                      <a:pt x="266" y="145"/>
                      <a:pt x="266" y="144"/>
                      <a:pt x="266" y="143"/>
                    </a:cubicBezTo>
                    <a:cubicBezTo>
                      <a:pt x="266" y="141"/>
                      <a:pt x="265" y="139"/>
                      <a:pt x="263" y="138"/>
                    </a:cubicBezTo>
                    <a:cubicBezTo>
                      <a:pt x="258" y="137"/>
                      <a:pt x="259" y="134"/>
                      <a:pt x="260" y="131"/>
                    </a:cubicBezTo>
                    <a:cubicBezTo>
                      <a:pt x="256" y="131"/>
                      <a:pt x="252" y="131"/>
                      <a:pt x="250"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8" name="Freeform 238">
                <a:extLst>
                  <a:ext uri="{FF2B5EF4-FFF2-40B4-BE49-F238E27FC236}">
                    <a16:creationId xmlns:a16="http://schemas.microsoft.com/office/drawing/2014/main" id="{650196DC-5765-4782-B15E-7733203213D5}"/>
                  </a:ext>
                </a:extLst>
              </p:cNvPr>
              <p:cNvSpPr>
                <a:spLocks/>
              </p:cNvSpPr>
              <p:nvPr/>
            </p:nvSpPr>
            <p:spPr bwMode="auto">
              <a:xfrm>
                <a:off x="4067" y="3493"/>
                <a:ext cx="71" cy="80"/>
              </a:xfrm>
              <a:custGeom>
                <a:avLst/>
                <a:gdLst>
                  <a:gd name="T0" fmla="*/ 2 w 139"/>
                  <a:gd name="T1" fmla="*/ 94 h 158"/>
                  <a:gd name="T2" fmla="*/ 7 w 139"/>
                  <a:gd name="T3" fmla="*/ 112 h 158"/>
                  <a:gd name="T4" fmla="*/ 13 w 139"/>
                  <a:gd name="T5" fmla="*/ 120 h 158"/>
                  <a:gd name="T6" fmla="*/ 15 w 139"/>
                  <a:gd name="T7" fmla="*/ 122 h 158"/>
                  <a:gd name="T8" fmla="*/ 18 w 139"/>
                  <a:gd name="T9" fmla="*/ 135 h 158"/>
                  <a:gd name="T10" fmla="*/ 26 w 139"/>
                  <a:gd name="T11" fmla="*/ 142 h 158"/>
                  <a:gd name="T12" fmla="*/ 34 w 139"/>
                  <a:gd name="T13" fmla="*/ 143 h 158"/>
                  <a:gd name="T14" fmla="*/ 40 w 139"/>
                  <a:gd name="T15" fmla="*/ 147 h 158"/>
                  <a:gd name="T16" fmla="*/ 47 w 139"/>
                  <a:gd name="T17" fmla="*/ 149 h 158"/>
                  <a:gd name="T18" fmla="*/ 56 w 139"/>
                  <a:gd name="T19" fmla="*/ 146 h 158"/>
                  <a:gd name="T20" fmla="*/ 60 w 139"/>
                  <a:gd name="T21" fmla="*/ 146 h 158"/>
                  <a:gd name="T22" fmla="*/ 73 w 139"/>
                  <a:gd name="T23" fmla="*/ 151 h 158"/>
                  <a:gd name="T24" fmla="*/ 76 w 139"/>
                  <a:gd name="T25" fmla="*/ 155 h 158"/>
                  <a:gd name="T26" fmla="*/ 82 w 139"/>
                  <a:gd name="T27" fmla="*/ 157 h 158"/>
                  <a:gd name="T28" fmla="*/ 91 w 139"/>
                  <a:gd name="T29" fmla="*/ 154 h 158"/>
                  <a:gd name="T30" fmla="*/ 96 w 139"/>
                  <a:gd name="T31" fmla="*/ 155 h 158"/>
                  <a:gd name="T32" fmla="*/ 101 w 139"/>
                  <a:gd name="T33" fmla="*/ 152 h 158"/>
                  <a:gd name="T34" fmla="*/ 101 w 139"/>
                  <a:gd name="T35" fmla="*/ 150 h 158"/>
                  <a:gd name="T36" fmla="*/ 101 w 139"/>
                  <a:gd name="T37" fmla="*/ 140 h 158"/>
                  <a:gd name="T38" fmla="*/ 103 w 139"/>
                  <a:gd name="T39" fmla="*/ 132 h 158"/>
                  <a:gd name="T40" fmla="*/ 107 w 139"/>
                  <a:gd name="T41" fmla="*/ 120 h 158"/>
                  <a:gd name="T42" fmla="*/ 116 w 139"/>
                  <a:gd name="T43" fmla="*/ 102 h 158"/>
                  <a:gd name="T44" fmla="*/ 120 w 139"/>
                  <a:gd name="T45" fmla="*/ 93 h 158"/>
                  <a:gd name="T46" fmla="*/ 125 w 139"/>
                  <a:gd name="T47" fmla="*/ 89 h 158"/>
                  <a:gd name="T48" fmla="*/ 130 w 139"/>
                  <a:gd name="T49" fmla="*/ 89 h 158"/>
                  <a:gd name="T50" fmla="*/ 133 w 139"/>
                  <a:gd name="T51" fmla="*/ 88 h 158"/>
                  <a:gd name="T52" fmla="*/ 134 w 139"/>
                  <a:gd name="T53" fmla="*/ 84 h 158"/>
                  <a:gd name="T54" fmla="*/ 125 w 139"/>
                  <a:gd name="T55" fmla="*/ 75 h 158"/>
                  <a:gd name="T56" fmla="*/ 123 w 139"/>
                  <a:gd name="T57" fmla="*/ 69 h 158"/>
                  <a:gd name="T58" fmla="*/ 123 w 139"/>
                  <a:gd name="T59" fmla="*/ 62 h 158"/>
                  <a:gd name="T60" fmla="*/ 121 w 139"/>
                  <a:gd name="T61" fmla="*/ 44 h 158"/>
                  <a:gd name="T62" fmla="*/ 126 w 139"/>
                  <a:gd name="T63" fmla="*/ 39 h 158"/>
                  <a:gd name="T64" fmla="*/ 129 w 139"/>
                  <a:gd name="T65" fmla="*/ 34 h 158"/>
                  <a:gd name="T66" fmla="*/ 133 w 139"/>
                  <a:gd name="T67" fmla="*/ 30 h 158"/>
                  <a:gd name="T68" fmla="*/ 139 w 139"/>
                  <a:gd name="T69" fmla="*/ 27 h 158"/>
                  <a:gd name="T70" fmla="*/ 139 w 139"/>
                  <a:gd name="T71" fmla="*/ 25 h 158"/>
                  <a:gd name="T72" fmla="*/ 139 w 139"/>
                  <a:gd name="T73" fmla="*/ 24 h 158"/>
                  <a:gd name="T74" fmla="*/ 127 w 139"/>
                  <a:gd name="T75" fmla="*/ 17 h 158"/>
                  <a:gd name="T76" fmla="*/ 119 w 139"/>
                  <a:gd name="T77" fmla="*/ 8 h 158"/>
                  <a:gd name="T78" fmla="*/ 112 w 139"/>
                  <a:gd name="T79" fmla="*/ 1 h 158"/>
                  <a:gd name="T80" fmla="*/ 108 w 139"/>
                  <a:gd name="T81" fmla="*/ 1 h 158"/>
                  <a:gd name="T82" fmla="*/ 101 w 139"/>
                  <a:gd name="T83" fmla="*/ 6 h 158"/>
                  <a:gd name="T84" fmla="*/ 96 w 139"/>
                  <a:gd name="T85" fmla="*/ 14 h 158"/>
                  <a:gd name="T86" fmla="*/ 92 w 139"/>
                  <a:gd name="T87" fmla="*/ 20 h 158"/>
                  <a:gd name="T88" fmla="*/ 80 w 139"/>
                  <a:gd name="T89" fmla="*/ 28 h 158"/>
                  <a:gd name="T90" fmla="*/ 66 w 139"/>
                  <a:gd name="T91" fmla="*/ 40 h 158"/>
                  <a:gd name="T92" fmla="*/ 60 w 139"/>
                  <a:gd name="T93" fmla="*/ 48 h 158"/>
                  <a:gd name="T94" fmla="*/ 46 w 139"/>
                  <a:gd name="T95" fmla="*/ 58 h 158"/>
                  <a:gd name="T96" fmla="*/ 34 w 139"/>
                  <a:gd name="T97" fmla="*/ 69 h 158"/>
                  <a:gd name="T98" fmla="*/ 31 w 139"/>
                  <a:gd name="T99" fmla="*/ 75 h 158"/>
                  <a:gd name="T100" fmla="*/ 26 w 139"/>
                  <a:gd name="T101" fmla="*/ 77 h 158"/>
                  <a:gd name="T102" fmla="*/ 15 w 139"/>
                  <a:gd name="T103" fmla="*/ 73 h 158"/>
                  <a:gd name="T104" fmla="*/ 6 w 139"/>
                  <a:gd name="T105" fmla="*/ 76 h 158"/>
                  <a:gd name="T106" fmla="*/ 4 w 139"/>
                  <a:gd name="T107" fmla="*/ 80 h 158"/>
                  <a:gd name="T108" fmla="*/ 2 w 139"/>
                  <a:gd name="T109" fmla="*/ 94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9" h="158">
                    <a:moveTo>
                      <a:pt x="2" y="94"/>
                    </a:moveTo>
                    <a:cubicBezTo>
                      <a:pt x="4" y="100"/>
                      <a:pt x="5" y="106"/>
                      <a:pt x="7" y="112"/>
                    </a:cubicBezTo>
                    <a:cubicBezTo>
                      <a:pt x="7" y="115"/>
                      <a:pt x="9" y="119"/>
                      <a:pt x="13" y="120"/>
                    </a:cubicBezTo>
                    <a:cubicBezTo>
                      <a:pt x="14" y="120"/>
                      <a:pt x="15" y="122"/>
                      <a:pt x="15" y="122"/>
                    </a:cubicBezTo>
                    <a:cubicBezTo>
                      <a:pt x="15" y="127"/>
                      <a:pt x="17" y="131"/>
                      <a:pt x="18" y="135"/>
                    </a:cubicBezTo>
                    <a:cubicBezTo>
                      <a:pt x="18" y="140"/>
                      <a:pt x="21" y="142"/>
                      <a:pt x="26" y="142"/>
                    </a:cubicBezTo>
                    <a:cubicBezTo>
                      <a:pt x="28" y="143"/>
                      <a:pt x="31" y="143"/>
                      <a:pt x="34" y="143"/>
                    </a:cubicBezTo>
                    <a:cubicBezTo>
                      <a:pt x="37" y="143"/>
                      <a:pt x="39" y="144"/>
                      <a:pt x="40" y="147"/>
                    </a:cubicBezTo>
                    <a:cubicBezTo>
                      <a:pt x="42" y="150"/>
                      <a:pt x="44" y="150"/>
                      <a:pt x="47" y="149"/>
                    </a:cubicBezTo>
                    <a:cubicBezTo>
                      <a:pt x="50" y="148"/>
                      <a:pt x="53" y="147"/>
                      <a:pt x="56" y="146"/>
                    </a:cubicBezTo>
                    <a:cubicBezTo>
                      <a:pt x="58" y="146"/>
                      <a:pt x="59" y="146"/>
                      <a:pt x="60" y="146"/>
                    </a:cubicBezTo>
                    <a:cubicBezTo>
                      <a:pt x="64" y="147"/>
                      <a:pt x="69" y="149"/>
                      <a:pt x="73" y="151"/>
                    </a:cubicBezTo>
                    <a:cubicBezTo>
                      <a:pt x="75" y="152"/>
                      <a:pt x="75" y="154"/>
                      <a:pt x="76" y="155"/>
                    </a:cubicBezTo>
                    <a:cubicBezTo>
                      <a:pt x="78" y="157"/>
                      <a:pt x="79" y="158"/>
                      <a:pt x="82" y="157"/>
                    </a:cubicBezTo>
                    <a:cubicBezTo>
                      <a:pt x="85" y="156"/>
                      <a:pt x="88" y="155"/>
                      <a:pt x="91" y="154"/>
                    </a:cubicBezTo>
                    <a:cubicBezTo>
                      <a:pt x="93" y="154"/>
                      <a:pt x="94" y="155"/>
                      <a:pt x="96" y="155"/>
                    </a:cubicBezTo>
                    <a:cubicBezTo>
                      <a:pt x="98" y="156"/>
                      <a:pt x="101" y="154"/>
                      <a:pt x="101" y="152"/>
                    </a:cubicBezTo>
                    <a:cubicBezTo>
                      <a:pt x="101" y="151"/>
                      <a:pt x="101" y="151"/>
                      <a:pt x="101" y="150"/>
                    </a:cubicBezTo>
                    <a:cubicBezTo>
                      <a:pt x="99" y="147"/>
                      <a:pt x="99" y="143"/>
                      <a:pt x="101" y="140"/>
                    </a:cubicBezTo>
                    <a:cubicBezTo>
                      <a:pt x="103" y="137"/>
                      <a:pt x="103" y="134"/>
                      <a:pt x="103" y="132"/>
                    </a:cubicBezTo>
                    <a:cubicBezTo>
                      <a:pt x="102" y="127"/>
                      <a:pt x="104" y="123"/>
                      <a:pt x="107" y="120"/>
                    </a:cubicBezTo>
                    <a:cubicBezTo>
                      <a:pt x="112" y="115"/>
                      <a:pt x="114" y="108"/>
                      <a:pt x="116" y="102"/>
                    </a:cubicBezTo>
                    <a:cubicBezTo>
                      <a:pt x="118" y="99"/>
                      <a:pt x="119" y="96"/>
                      <a:pt x="120" y="93"/>
                    </a:cubicBezTo>
                    <a:cubicBezTo>
                      <a:pt x="121" y="91"/>
                      <a:pt x="123" y="90"/>
                      <a:pt x="125" y="89"/>
                    </a:cubicBezTo>
                    <a:cubicBezTo>
                      <a:pt x="126" y="89"/>
                      <a:pt x="128" y="89"/>
                      <a:pt x="130" y="89"/>
                    </a:cubicBezTo>
                    <a:cubicBezTo>
                      <a:pt x="131" y="89"/>
                      <a:pt x="132" y="88"/>
                      <a:pt x="133" y="88"/>
                    </a:cubicBezTo>
                    <a:cubicBezTo>
                      <a:pt x="134" y="87"/>
                      <a:pt x="135" y="85"/>
                      <a:pt x="134" y="84"/>
                    </a:cubicBezTo>
                    <a:cubicBezTo>
                      <a:pt x="132" y="80"/>
                      <a:pt x="127" y="78"/>
                      <a:pt x="125" y="75"/>
                    </a:cubicBezTo>
                    <a:cubicBezTo>
                      <a:pt x="123" y="73"/>
                      <a:pt x="122" y="71"/>
                      <a:pt x="123" y="69"/>
                    </a:cubicBezTo>
                    <a:cubicBezTo>
                      <a:pt x="124" y="66"/>
                      <a:pt x="124" y="64"/>
                      <a:pt x="123" y="62"/>
                    </a:cubicBezTo>
                    <a:cubicBezTo>
                      <a:pt x="117" y="57"/>
                      <a:pt x="118" y="51"/>
                      <a:pt x="121" y="44"/>
                    </a:cubicBezTo>
                    <a:cubicBezTo>
                      <a:pt x="122" y="42"/>
                      <a:pt x="124" y="40"/>
                      <a:pt x="126" y="39"/>
                    </a:cubicBezTo>
                    <a:cubicBezTo>
                      <a:pt x="128" y="38"/>
                      <a:pt x="129" y="36"/>
                      <a:pt x="129" y="34"/>
                    </a:cubicBezTo>
                    <a:cubicBezTo>
                      <a:pt x="129" y="32"/>
                      <a:pt x="131" y="30"/>
                      <a:pt x="133" y="30"/>
                    </a:cubicBezTo>
                    <a:cubicBezTo>
                      <a:pt x="135" y="29"/>
                      <a:pt x="137" y="29"/>
                      <a:pt x="139" y="27"/>
                    </a:cubicBezTo>
                    <a:cubicBezTo>
                      <a:pt x="139" y="26"/>
                      <a:pt x="139" y="26"/>
                      <a:pt x="139" y="25"/>
                    </a:cubicBezTo>
                    <a:cubicBezTo>
                      <a:pt x="139" y="25"/>
                      <a:pt x="139" y="24"/>
                      <a:pt x="139" y="24"/>
                    </a:cubicBezTo>
                    <a:cubicBezTo>
                      <a:pt x="135" y="21"/>
                      <a:pt x="131" y="19"/>
                      <a:pt x="127" y="17"/>
                    </a:cubicBezTo>
                    <a:cubicBezTo>
                      <a:pt x="124" y="15"/>
                      <a:pt x="119" y="14"/>
                      <a:pt x="119" y="8"/>
                    </a:cubicBezTo>
                    <a:cubicBezTo>
                      <a:pt x="117" y="6"/>
                      <a:pt x="115" y="3"/>
                      <a:pt x="112" y="1"/>
                    </a:cubicBezTo>
                    <a:cubicBezTo>
                      <a:pt x="111" y="0"/>
                      <a:pt x="109" y="1"/>
                      <a:pt x="108" y="1"/>
                    </a:cubicBezTo>
                    <a:cubicBezTo>
                      <a:pt x="105" y="2"/>
                      <a:pt x="102" y="3"/>
                      <a:pt x="101" y="6"/>
                    </a:cubicBezTo>
                    <a:cubicBezTo>
                      <a:pt x="99" y="8"/>
                      <a:pt x="98" y="11"/>
                      <a:pt x="96" y="14"/>
                    </a:cubicBezTo>
                    <a:cubicBezTo>
                      <a:pt x="95" y="16"/>
                      <a:pt x="94" y="18"/>
                      <a:pt x="92" y="20"/>
                    </a:cubicBezTo>
                    <a:cubicBezTo>
                      <a:pt x="89" y="22"/>
                      <a:pt x="85" y="26"/>
                      <a:pt x="80" y="28"/>
                    </a:cubicBezTo>
                    <a:cubicBezTo>
                      <a:pt x="74" y="30"/>
                      <a:pt x="69" y="34"/>
                      <a:pt x="66" y="40"/>
                    </a:cubicBezTo>
                    <a:cubicBezTo>
                      <a:pt x="64" y="43"/>
                      <a:pt x="62" y="46"/>
                      <a:pt x="60" y="48"/>
                    </a:cubicBezTo>
                    <a:cubicBezTo>
                      <a:pt x="57" y="54"/>
                      <a:pt x="52" y="57"/>
                      <a:pt x="46" y="58"/>
                    </a:cubicBezTo>
                    <a:cubicBezTo>
                      <a:pt x="39" y="59"/>
                      <a:pt x="36" y="63"/>
                      <a:pt x="34" y="69"/>
                    </a:cubicBezTo>
                    <a:cubicBezTo>
                      <a:pt x="33" y="71"/>
                      <a:pt x="32" y="73"/>
                      <a:pt x="31" y="75"/>
                    </a:cubicBezTo>
                    <a:cubicBezTo>
                      <a:pt x="31" y="77"/>
                      <a:pt x="28" y="78"/>
                      <a:pt x="26" y="77"/>
                    </a:cubicBezTo>
                    <a:cubicBezTo>
                      <a:pt x="22" y="76"/>
                      <a:pt x="19" y="75"/>
                      <a:pt x="15" y="73"/>
                    </a:cubicBezTo>
                    <a:cubicBezTo>
                      <a:pt x="11" y="72"/>
                      <a:pt x="9" y="73"/>
                      <a:pt x="6" y="76"/>
                    </a:cubicBezTo>
                    <a:cubicBezTo>
                      <a:pt x="5" y="77"/>
                      <a:pt x="4" y="78"/>
                      <a:pt x="4" y="80"/>
                    </a:cubicBezTo>
                    <a:cubicBezTo>
                      <a:pt x="2" y="85"/>
                      <a:pt x="0" y="90"/>
                      <a:pt x="2"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9" name="Freeform 239">
                <a:extLst>
                  <a:ext uri="{FF2B5EF4-FFF2-40B4-BE49-F238E27FC236}">
                    <a16:creationId xmlns:a16="http://schemas.microsoft.com/office/drawing/2014/main" id="{50A6E470-3106-4111-8CBB-4497CC511314}"/>
                  </a:ext>
                </a:extLst>
              </p:cNvPr>
              <p:cNvSpPr>
                <a:spLocks/>
              </p:cNvSpPr>
              <p:nvPr/>
            </p:nvSpPr>
            <p:spPr bwMode="auto">
              <a:xfrm>
                <a:off x="3600" y="3626"/>
                <a:ext cx="55" cy="98"/>
              </a:xfrm>
              <a:custGeom>
                <a:avLst/>
                <a:gdLst>
                  <a:gd name="T0" fmla="*/ 94 w 107"/>
                  <a:gd name="T1" fmla="*/ 1 h 192"/>
                  <a:gd name="T2" fmla="*/ 92 w 107"/>
                  <a:gd name="T3" fmla="*/ 1 h 192"/>
                  <a:gd name="T4" fmla="*/ 87 w 107"/>
                  <a:gd name="T5" fmla="*/ 10 h 192"/>
                  <a:gd name="T6" fmla="*/ 82 w 107"/>
                  <a:gd name="T7" fmla="*/ 17 h 192"/>
                  <a:gd name="T8" fmla="*/ 81 w 107"/>
                  <a:gd name="T9" fmla="*/ 20 h 192"/>
                  <a:gd name="T10" fmla="*/ 74 w 107"/>
                  <a:gd name="T11" fmla="*/ 28 h 192"/>
                  <a:gd name="T12" fmla="*/ 65 w 107"/>
                  <a:gd name="T13" fmla="*/ 39 h 192"/>
                  <a:gd name="T14" fmla="*/ 53 w 107"/>
                  <a:gd name="T15" fmla="*/ 48 h 192"/>
                  <a:gd name="T16" fmla="*/ 39 w 107"/>
                  <a:gd name="T17" fmla="*/ 52 h 192"/>
                  <a:gd name="T18" fmla="*/ 38 w 107"/>
                  <a:gd name="T19" fmla="*/ 53 h 192"/>
                  <a:gd name="T20" fmla="*/ 24 w 107"/>
                  <a:gd name="T21" fmla="*/ 58 h 192"/>
                  <a:gd name="T22" fmla="*/ 19 w 107"/>
                  <a:gd name="T23" fmla="*/ 69 h 192"/>
                  <a:gd name="T24" fmla="*/ 17 w 107"/>
                  <a:gd name="T25" fmla="*/ 89 h 192"/>
                  <a:gd name="T26" fmla="*/ 20 w 107"/>
                  <a:gd name="T27" fmla="*/ 95 h 192"/>
                  <a:gd name="T28" fmla="*/ 18 w 107"/>
                  <a:gd name="T29" fmla="*/ 113 h 192"/>
                  <a:gd name="T30" fmla="*/ 7 w 107"/>
                  <a:gd name="T31" fmla="*/ 129 h 192"/>
                  <a:gd name="T32" fmla="*/ 4 w 107"/>
                  <a:gd name="T33" fmla="*/ 151 h 192"/>
                  <a:gd name="T34" fmla="*/ 5 w 107"/>
                  <a:gd name="T35" fmla="*/ 162 h 192"/>
                  <a:gd name="T36" fmla="*/ 6 w 107"/>
                  <a:gd name="T37" fmla="*/ 172 h 192"/>
                  <a:gd name="T38" fmla="*/ 8 w 107"/>
                  <a:gd name="T39" fmla="*/ 178 h 192"/>
                  <a:gd name="T40" fmla="*/ 25 w 107"/>
                  <a:gd name="T41" fmla="*/ 191 h 192"/>
                  <a:gd name="T42" fmla="*/ 36 w 107"/>
                  <a:gd name="T43" fmla="*/ 188 h 192"/>
                  <a:gd name="T44" fmla="*/ 44 w 107"/>
                  <a:gd name="T45" fmla="*/ 186 h 192"/>
                  <a:gd name="T46" fmla="*/ 56 w 107"/>
                  <a:gd name="T47" fmla="*/ 177 h 192"/>
                  <a:gd name="T48" fmla="*/ 62 w 107"/>
                  <a:gd name="T49" fmla="*/ 165 h 192"/>
                  <a:gd name="T50" fmla="*/ 73 w 107"/>
                  <a:gd name="T51" fmla="*/ 136 h 192"/>
                  <a:gd name="T52" fmla="*/ 89 w 107"/>
                  <a:gd name="T53" fmla="*/ 93 h 192"/>
                  <a:gd name="T54" fmla="*/ 93 w 107"/>
                  <a:gd name="T55" fmla="*/ 80 h 192"/>
                  <a:gd name="T56" fmla="*/ 97 w 107"/>
                  <a:gd name="T57" fmla="*/ 64 h 192"/>
                  <a:gd name="T58" fmla="*/ 104 w 107"/>
                  <a:gd name="T59" fmla="*/ 52 h 192"/>
                  <a:gd name="T60" fmla="*/ 106 w 107"/>
                  <a:gd name="T61" fmla="*/ 44 h 192"/>
                  <a:gd name="T62" fmla="*/ 105 w 107"/>
                  <a:gd name="T63" fmla="*/ 30 h 192"/>
                  <a:gd name="T64" fmla="*/ 94 w 107"/>
                  <a:gd name="T65" fmla="*/ 1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7" h="192">
                    <a:moveTo>
                      <a:pt x="94" y="1"/>
                    </a:moveTo>
                    <a:cubicBezTo>
                      <a:pt x="94" y="0"/>
                      <a:pt x="93" y="0"/>
                      <a:pt x="92" y="1"/>
                    </a:cubicBezTo>
                    <a:cubicBezTo>
                      <a:pt x="89" y="3"/>
                      <a:pt x="88" y="6"/>
                      <a:pt x="87" y="10"/>
                    </a:cubicBezTo>
                    <a:cubicBezTo>
                      <a:pt x="87" y="13"/>
                      <a:pt x="85" y="16"/>
                      <a:pt x="82" y="17"/>
                    </a:cubicBezTo>
                    <a:cubicBezTo>
                      <a:pt x="82" y="18"/>
                      <a:pt x="82" y="19"/>
                      <a:pt x="81" y="20"/>
                    </a:cubicBezTo>
                    <a:cubicBezTo>
                      <a:pt x="78" y="22"/>
                      <a:pt x="74" y="23"/>
                      <a:pt x="74" y="28"/>
                    </a:cubicBezTo>
                    <a:cubicBezTo>
                      <a:pt x="73" y="33"/>
                      <a:pt x="70" y="36"/>
                      <a:pt x="65" y="39"/>
                    </a:cubicBezTo>
                    <a:cubicBezTo>
                      <a:pt x="61" y="41"/>
                      <a:pt x="58" y="46"/>
                      <a:pt x="53" y="48"/>
                    </a:cubicBezTo>
                    <a:cubicBezTo>
                      <a:pt x="49" y="50"/>
                      <a:pt x="44" y="51"/>
                      <a:pt x="39" y="52"/>
                    </a:cubicBezTo>
                    <a:cubicBezTo>
                      <a:pt x="39" y="52"/>
                      <a:pt x="38" y="53"/>
                      <a:pt x="38" y="53"/>
                    </a:cubicBezTo>
                    <a:cubicBezTo>
                      <a:pt x="33" y="55"/>
                      <a:pt x="29" y="57"/>
                      <a:pt x="24" y="58"/>
                    </a:cubicBezTo>
                    <a:cubicBezTo>
                      <a:pt x="22" y="62"/>
                      <a:pt x="21" y="65"/>
                      <a:pt x="19" y="69"/>
                    </a:cubicBezTo>
                    <a:cubicBezTo>
                      <a:pt x="15" y="75"/>
                      <a:pt x="15" y="82"/>
                      <a:pt x="17" y="89"/>
                    </a:cubicBezTo>
                    <a:cubicBezTo>
                      <a:pt x="18" y="91"/>
                      <a:pt x="19" y="93"/>
                      <a:pt x="20" y="95"/>
                    </a:cubicBezTo>
                    <a:cubicBezTo>
                      <a:pt x="22" y="102"/>
                      <a:pt x="22" y="107"/>
                      <a:pt x="18" y="113"/>
                    </a:cubicBezTo>
                    <a:cubicBezTo>
                      <a:pt x="14" y="118"/>
                      <a:pt x="11" y="124"/>
                      <a:pt x="7" y="129"/>
                    </a:cubicBezTo>
                    <a:cubicBezTo>
                      <a:pt x="2" y="136"/>
                      <a:pt x="0" y="143"/>
                      <a:pt x="4" y="151"/>
                    </a:cubicBezTo>
                    <a:cubicBezTo>
                      <a:pt x="5" y="155"/>
                      <a:pt x="5" y="158"/>
                      <a:pt x="5" y="162"/>
                    </a:cubicBezTo>
                    <a:cubicBezTo>
                      <a:pt x="5" y="166"/>
                      <a:pt x="5" y="169"/>
                      <a:pt x="6" y="172"/>
                    </a:cubicBezTo>
                    <a:cubicBezTo>
                      <a:pt x="6" y="174"/>
                      <a:pt x="7" y="177"/>
                      <a:pt x="8" y="178"/>
                    </a:cubicBezTo>
                    <a:cubicBezTo>
                      <a:pt x="12" y="185"/>
                      <a:pt x="18" y="188"/>
                      <a:pt x="25" y="191"/>
                    </a:cubicBezTo>
                    <a:cubicBezTo>
                      <a:pt x="29" y="192"/>
                      <a:pt x="32" y="189"/>
                      <a:pt x="36" y="188"/>
                    </a:cubicBezTo>
                    <a:cubicBezTo>
                      <a:pt x="38" y="187"/>
                      <a:pt x="41" y="186"/>
                      <a:pt x="44" y="186"/>
                    </a:cubicBezTo>
                    <a:cubicBezTo>
                      <a:pt x="50" y="186"/>
                      <a:pt x="54" y="183"/>
                      <a:pt x="56" y="177"/>
                    </a:cubicBezTo>
                    <a:cubicBezTo>
                      <a:pt x="58" y="173"/>
                      <a:pt x="60" y="169"/>
                      <a:pt x="62" y="165"/>
                    </a:cubicBezTo>
                    <a:cubicBezTo>
                      <a:pt x="65" y="155"/>
                      <a:pt x="68" y="145"/>
                      <a:pt x="73" y="136"/>
                    </a:cubicBezTo>
                    <a:cubicBezTo>
                      <a:pt x="79" y="122"/>
                      <a:pt x="83" y="107"/>
                      <a:pt x="89" y="93"/>
                    </a:cubicBezTo>
                    <a:cubicBezTo>
                      <a:pt x="91" y="89"/>
                      <a:pt x="92" y="84"/>
                      <a:pt x="93" y="80"/>
                    </a:cubicBezTo>
                    <a:cubicBezTo>
                      <a:pt x="94" y="75"/>
                      <a:pt x="95" y="69"/>
                      <a:pt x="97" y="64"/>
                    </a:cubicBezTo>
                    <a:cubicBezTo>
                      <a:pt x="99" y="60"/>
                      <a:pt x="98" y="54"/>
                      <a:pt x="104" y="52"/>
                    </a:cubicBezTo>
                    <a:cubicBezTo>
                      <a:pt x="106" y="50"/>
                      <a:pt x="107" y="47"/>
                      <a:pt x="106" y="44"/>
                    </a:cubicBezTo>
                    <a:cubicBezTo>
                      <a:pt x="106" y="39"/>
                      <a:pt x="105" y="35"/>
                      <a:pt x="105" y="30"/>
                    </a:cubicBezTo>
                    <a:cubicBezTo>
                      <a:pt x="105" y="19"/>
                      <a:pt x="101" y="9"/>
                      <a:pt x="9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0" name="Freeform 240">
                <a:extLst>
                  <a:ext uri="{FF2B5EF4-FFF2-40B4-BE49-F238E27FC236}">
                    <a16:creationId xmlns:a16="http://schemas.microsoft.com/office/drawing/2014/main" id="{944DB371-42D7-4322-88DC-F8788D83CD97}"/>
                  </a:ext>
                </a:extLst>
              </p:cNvPr>
              <p:cNvSpPr>
                <a:spLocks/>
              </p:cNvSpPr>
              <p:nvPr/>
            </p:nvSpPr>
            <p:spPr bwMode="auto">
              <a:xfrm>
                <a:off x="3574" y="2801"/>
                <a:ext cx="63" cy="117"/>
              </a:xfrm>
              <a:custGeom>
                <a:avLst/>
                <a:gdLst>
                  <a:gd name="T0" fmla="*/ 11 w 123"/>
                  <a:gd name="T1" fmla="*/ 147 h 230"/>
                  <a:gd name="T2" fmla="*/ 5 w 123"/>
                  <a:gd name="T3" fmla="*/ 164 h 230"/>
                  <a:gd name="T4" fmla="*/ 6 w 123"/>
                  <a:gd name="T5" fmla="*/ 171 h 230"/>
                  <a:gd name="T6" fmla="*/ 9 w 123"/>
                  <a:gd name="T7" fmla="*/ 175 h 230"/>
                  <a:gd name="T8" fmla="*/ 6 w 123"/>
                  <a:gd name="T9" fmla="*/ 185 h 230"/>
                  <a:gd name="T10" fmla="*/ 1 w 123"/>
                  <a:gd name="T11" fmla="*/ 190 h 230"/>
                  <a:gd name="T12" fmla="*/ 1 w 123"/>
                  <a:gd name="T13" fmla="*/ 200 h 230"/>
                  <a:gd name="T14" fmla="*/ 8 w 123"/>
                  <a:gd name="T15" fmla="*/ 207 h 230"/>
                  <a:gd name="T16" fmla="*/ 12 w 123"/>
                  <a:gd name="T17" fmla="*/ 209 h 230"/>
                  <a:gd name="T18" fmla="*/ 19 w 123"/>
                  <a:gd name="T19" fmla="*/ 207 h 230"/>
                  <a:gd name="T20" fmla="*/ 27 w 123"/>
                  <a:gd name="T21" fmla="*/ 211 h 230"/>
                  <a:gd name="T22" fmla="*/ 30 w 123"/>
                  <a:gd name="T23" fmla="*/ 217 h 230"/>
                  <a:gd name="T24" fmla="*/ 38 w 123"/>
                  <a:gd name="T25" fmla="*/ 225 h 230"/>
                  <a:gd name="T26" fmla="*/ 46 w 123"/>
                  <a:gd name="T27" fmla="*/ 228 h 230"/>
                  <a:gd name="T28" fmla="*/ 54 w 123"/>
                  <a:gd name="T29" fmla="*/ 229 h 230"/>
                  <a:gd name="T30" fmla="*/ 61 w 123"/>
                  <a:gd name="T31" fmla="*/ 229 h 230"/>
                  <a:gd name="T32" fmla="*/ 61 w 123"/>
                  <a:gd name="T33" fmla="*/ 230 h 230"/>
                  <a:gd name="T34" fmla="*/ 71 w 123"/>
                  <a:gd name="T35" fmla="*/ 230 h 230"/>
                  <a:gd name="T36" fmla="*/ 73 w 123"/>
                  <a:gd name="T37" fmla="*/ 228 h 230"/>
                  <a:gd name="T38" fmla="*/ 74 w 123"/>
                  <a:gd name="T39" fmla="*/ 223 h 230"/>
                  <a:gd name="T40" fmla="*/ 72 w 123"/>
                  <a:gd name="T41" fmla="*/ 217 h 230"/>
                  <a:gd name="T42" fmla="*/ 62 w 123"/>
                  <a:gd name="T43" fmla="*/ 211 h 230"/>
                  <a:gd name="T44" fmla="*/ 44 w 123"/>
                  <a:gd name="T45" fmla="*/ 187 h 230"/>
                  <a:gd name="T46" fmla="*/ 41 w 123"/>
                  <a:gd name="T47" fmla="*/ 172 h 230"/>
                  <a:gd name="T48" fmla="*/ 41 w 123"/>
                  <a:gd name="T49" fmla="*/ 151 h 230"/>
                  <a:gd name="T50" fmla="*/ 45 w 123"/>
                  <a:gd name="T51" fmla="*/ 142 h 230"/>
                  <a:gd name="T52" fmla="*/ 47 w 123"/>
                  <a:gd name="T53" fmla="*/ 136 h 230"/>
                  <a:gd name="T54" fmla="*/ 51 w 123"/>
                  <a:gd name="T55" fmla="*/ 108 h 230"/>
                  <a:gd name="T56" fmla="*/ 56 w 123"/>
                  <a:gd name="T57" fmla="*/ 98 h 230"/>
                  <a:gd name="T58" fmla="*/ 66 w 123"/>
                  <a:gd name="T59" fmla="*/ 86 h 230"/>
                  <a:gd name="T60" fmla="*/ 77 w 123"/>
                  <a:gd name="T61" fmla="*/ 67 h 230"/>
                  <a:gd name="T62" fmla="*/ 90 w 123"/>
                  <a:gd name="T63" fmla="*/ 52 h 230"/>
                  <a:gd name="T64" fmla="*/ 108 w 123"/>
                  <a:gd name="T65" fmla="*/ 38 h 230"/>
                  <a:gd name="T66" fmla="*/ 116 w 123"/>
                  <a:gd name="T67" fmla="*/ 32 h 230"/>
                  <a:gd name="T68" fmla="*/ 121 w 123"/>
                  <a:gd name="T69" fmla="*/ 17 h 230"/>
                  <a:gd name="T70" fmla="*/ 120 w 123"/>
                  <a:gd name="T71" fmla="*/ 12 h 230"/>
                  <a:gd name="T72" fmla="*/ 116 w 123"/>
                  <a:gd name="T73" fmla="*/ 7 h 230"/>
                  <a:gd name="T74" fmla="*/ 112 w 123"/>
                  <a:gd name="T75" fmla="*/ 4 h 230"/>
                  <a:gd name="T76" fmla="*/ 100 w 123"/>
                  <a:gd name="T77" fmla="*/ 3 h 230"/>
                  <a:gd name="T78" fmla="*/ 88 w 123"/>
                  <a:gd name="T79" fmla="*/ 17 h 230"/>
                  <a:gd name="T80" fmla="*/ 80 w 123"/>
                  <a:gd name="T81" fmla="*/ 28 h 230"/>
                  <a:gd name="T82" fmla="*/ 63 w 123"/>
                  <a:gd name="T83" fmla="*/ 34 h 230"/>
                  <a:gd name="T84" fmla="*/ 42 w 123"/>
                  <a:gd name="T85" fmla="*/ 48 h 230"/>
                  <a:gd name="T86" fmla="*/ 41 w 123"/>
                  <a:gd name="T87" fmla="*/ 49 h 230"/>
                  <a:gd name="T88" fmla="*/ 35 w 123"/>
                  <a:gd name="T89" fmla="*/ 54 h 230"/>
                  <a:gd name="T90" fmla="*/ 31 w 123"/>
                  <a:gd name="T91" fmla="*/ 59 h 230"/>
                  <a:gd name="T92" fmla="*/ 28 w 123"/>
                  <a:gd name="T93" fmla="*/ 66 h 230"/>
                  <a:gd name="T94" fmla="*/ 27 w 123"/>
                  <a:gd name="T95" fmla="*/ 74 h 230"/>
                  <a:gd name="T96" fmla="*/ 26 w 123"/>
                  <a:gd name="T97" fmla="*/ 77 h 230"/>
                  <a:gd name="T98" fmla="*/ 24 w 123"/>
                  <a:gd name="T99" fmla="*/ 78 h 230"/>
                  <a:gd name="T100" fmla="*/ 18 w 123"/>
                  <a:gd name="T101" fmla="*/ 83 h 230"/>
                  <a:gd name="T102" fmla="*/ 13 w 123"/>
                  <a:gd name="T103" fmla="*/ 85 h 230"/>
                  <a:gd name="T104" fmla="*/ 11 w 123"/>
                  <a:gd name="T105" fmla="*/ 89 h 230"/>
                  <a:gd name="T106" fmla="*/ 16 w 123"/>
                  <a:gd name="T107" fmla="*/ 99 h 230"/>
                  <a:gd name="T108" fmla="*/ 15 w 123"/>
                  <a:gd name="T109" fmla="*/ 112 h 230"/>
                  <a:gd name="T110" fmla="*/ 13 w 123"/>
                  <a:gd name="T111" fmla="*/ 120 h 230"/>
                  <a:gd name="T112" fmla="*/ 8 w 123"/>
                  <a:gd name="T113" fmla="*/ 130 h 230"/>
                  <a:gd name="T114" fmla="*/ 9 w 123"/>
                  <a:gd name="T115" fmla="*/ 137 h 230"/>
                  <a:gd name="T116" fmla="*/ 11 w 123"/>
                  <a:gd name="T117" fmla="*/ 147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 h="230">
                    <a:moveTo>
                      <a:pt x="11" y="147"/>
                    </a:moveTo>
                    <a:cubicBezTo>
                      <a:pt x="7" y="152"/>
                      <a:pt x="8" y="159"/>
                      <a:pt x="5" y="164"/>
                    </a:cubicBezTo>
                    <a:cubicBezTo>
                      <a:pt x="3" y="166"/>
                      <a:pt x="4" y="169"/>
                      <a:pt x="6" y="171"/>
                    </a:cubicBezTo>
                    <a:cubicBezTo>
                      <a:pt x="7" y="172"/>
                      <a:pt x="8" y="174"/>
                      <a:pt x="9" y="175"/>
                    </a:cubicBezTo>
                    <a:cubicBezTo>
                      <a:pt x="11" y="178"/>
                      <a:pt x="10" y="183"/>
                      <a:pt x="6" y="185"/>
                    </a:cubicBezTo>
                    <a:cubicBezTo>
                      <a:pt x="4" y="186"/>
                      <a:pt x="1" y="187"/>
                      <a:pt x="1" y="190"/>
                    </a:cubicBezTo>
                    <a:cubicBezTo>
                      <a:pt x="0" y="193"/>
                      <a:pt x="0" y="197"/>
                      <a:pt x="1" y="200"/>
                    </a:cubicBezTo>
                    <a:cubicBezTo>
                      <a:pt x="3" y="203"/>
                      <a:pt x="5" y="206"/>
                      <a:pt x="8" y="207"/>
                    </a:cubicBezTo>
                    <a:cubicBezTo>
                      <a:pt x="9" y="208"/>
                      <a:pt x="11" y="209"/>
                      <a:pt x="12" y="209"/>
                    </a:cubicBezTo>
                    <a:cubicBezTo>
                      <a:pt x="14" y="208"/>
                      <a:pt x="17" y="207"/>
                      <a:pt x="19" y="207"/>
                    </a:cubicBezTo>
                    <a:cubicBezTo>
                      <a:pt x="22" y="206"/>
                      <a:pt x="25" y="208"/>
                      <a:pt x="27" y="211"/>
                    </a:cubicBezTo>
                    <a:cubicBezTo>
                      <a:pt x="29" y="212"/>
                      <a:pt x="30" y="215"/>
                      <a:pt x="30" y="217"/>
                    </a:cubicBezTo>
                    <a:cubicBezTo>
                      <a:pt x="31" y="222"/>
                      <a:pt x="34" y="224"/>
                      <a:pt x="38" y="225"/>
                    </a:cubicBezTo>
                    <a:cubicBezTo>
                      <a:pt x="41" y="226"/>
                      <a:pt x="44" y="227"/>
                      <a:pt x="46" y="228"/>
                    </a:cubicBezTo>
                    <a:cubicBezTo>
                      <a:pt x="49" y="229"/>
                      <a:pt x="51" y="230"/>
                      <a:pt x="54" y="229"/>
                    </a:cubicBezTo>
                    <a:cubicBezTo>
                      <a:pt x="56" y="229"/>
                      <a:pt x="58" y="229"/>
                      <a:pt x="61" y="229"/>
                    </a:cubicBezTo>
                    <a:cubicBezTo>
                      <a:pt x="61" y="229"/>
                      <a:pt x="61" y="230"/>
                      <a:pt x="61" y="230"/>
                    </a:cubicBezTo>
                    <a:cubicBezTo>
                      <a:pt x="64" y="230"/>
                      <a:pt x="67" y="230"/>
                      <a:pt x="71" y="230"/>
                    </a:cubicBezTo>
                    <a:cubicBezTo>
                      <a:pt x="71" y="230"/>
                      <a:pt x="73" y="229"/>
                      <a:pt x="73" y="228"/>
                    </a:cubicBezTo>
                    <a:cubicBezTo>
                      <a:pt x="74" y="226"/>
                      <a:pt x="74" y="225"/>
                      <a:pt x="74" y="223"/>
                    </a:cubicBezTo>
                    <a:cubicBezTo>
                      <a:pt x="75" y="221"/>
                      <a:pt x="74" y="219"/>
                      <a:pt x="72" y="217"/>
                    </a:cubicBezTo>
                    <a:cubicBezTo>
                      <a:pt x="69" y="215"/>
                      <a:pt x="66" y="213"/>
                      <a:pt x="62" y="211"/>
                    </a:cubicBezTo>
                    <a:cubicBezTo>
                      <a:pt x="53" y="205"/>
                      <a:pt x="48" y="197"/>
                      <a:pt x="44" y="187"/>
                    </a:cubicBezTo>
                    <a:cubicBezTo>
                      <a:pt x="43" y="182"/>
                      <a:pt x="42" y="177"/>
                      <a:pt x="41" y="172"/>
                    </a:cubicBezTo>
                    <a:cubicBezTo>
                      <a:pt x="39" y="165"/>
                      <a:pt x="41" y="158"/>
                      <a:pt x="41" y="151"/>
                    </a:cubicBezTo>
                    <a:cubicBezTo>
                      <a:pt x="41" y="147"/>
                      <a:pt x="43" y="145"/>
                      <a:pt x="45" y="142"/>
                    </a:cubicBezTo>
                    <a:cubicBezTo>
                      <a:pt x="46" y="140"/>
                      <a:pt x="47" y="138"/>
                      <a:pt x="47" y="136"/>
                    </a:cubicBezTo>
                    <a:cubicBezTo>
                      <a:pt x="49" y="127"/>
                      <a:pt x="50" y="117"/>
                      <a:pt x="51" y="108"/>
                    </a:cubicBezTo>
                    <a:cubicBezTo>
                      <a:pt x="51" y="104"/>
                      <a:pt x="53" y="100"/>
                      <a:pt x="56" y="98"/>
                    </a:cubicBezTo>
                    <a:cubicBezTo>
                      <a:pt x="61" y="95"/>
                      <a:pt x="64" y="91"/>
                      <a:pt x="66" y="86"/>
                    </a:cubicBezTo>
                    <a:cubicBezTo>
                      <a:pt x="69" y="79"/>
                      <a:pt x="73" y="73"/>
                      <a:pt x="77" y="67"/>
                    </a:cubicBezTo>
                    <a:cubicBezTo>
                      <a:pt x="80" y="62"/>
                      <a:pt x="85" y="57"/>
                      <a:pt x="90" y="52"/>
                    </a:cubicBezTo>
                    <a:cubicBezTo>
                      <a:pt x="95" y="47"/>
                      <a:pt x="101" y="42"/>
                      <a:pt x="108" y="38"/>
                    </a:cubicBezTo>
                    <a:cubicBezTo>
                      <a:pt x="111" y="37"/>
                      <a:pt x="113" y="34"/>
                      <a:pt x="116" y="32"/>
                    </a:cubicBezTo>
                    <a:cubicBezTo>
                      <a:pt x="122" y="28"/>
                      <a:pt x="123" y="23"/>
                      <a:pt x="121" y="17"/>
                    </a:cubicBezTo>
                    <a:cubicBezTo>
                      <a:pt x="120" y="15"/>
                      <a:pt x="120" y="14"/>
                      <a:pt x="120" y="12"/>
                    </a:cubicBezTo>
                    <a:cubicBezTo>
                      <a:pt x="119" y="10"/>
                      <a:pt x="118" y="8"/>
                      <a:pt x="116" y="7"/>
                    </a:cubicBezTo>
                    <a:cubicBezTo>
                      <a:pt x="115" y="6"/>
                      <a:pt x="113" y="5"/>
                      <a:pt x="112" y="4"/>
                    </a:cubicBezTo>
                    <a:cubicBezTo>
                      <a:pt x="108" y="0"/>
                      <a:pt x="104" y="1"/>
                      <a:pt x="100" y="3"/>
                    </a:cubicBezTo>
                    <a:cubicBezTo>
                      <a:pt x="94" y="6"/>
                      <a:pt x="89" y="10"/>
                      <a:pt x="88" y="17"/>
                    </a:cubicBezTo>
                    <a:cubicBezTo>
                      <a:pt x="87" y="22"/>
                      <a:pt x="84" y="25"/>
                      <a:pt x="80" y="28"/>
                    </a:cubicBezTo>
                    <a:cubicBezTo>
                      <a:pt x="75" y="31"/>
                      <a:pt x="70" y="34"/>
                      <a:pt x="63" y="34"/>
                    </a:cubicBezTo>
                    <a:cubicBezTo>
                      <a:pt x="53" y="34"/>
                      <a:pt x="47" y="40"/>
                      <a:pt x="42" y="48"/>
                    </a:cubicBezTo>
                    <a:cubicBezTo>
                      <a:pt x="42" y="48"/>
                      <a:pt x="41" y="49"/>
                      <a:pt x="41" y="49"/>
                    </a:cubicBezTo>
                    <a:cubicBezTo>
                      <a:pt x="40" y="52"/>
                      <a:pt x="38" y="53"/>
                      <a:pt x="35" y="54"/>
                    </a:cubicBezTo>
                    <a:cubicBezTo>
                      <a:pt x="33" y="55"/>
                      <a:pt x="31" y="56"/>
                      <a:pt x="31" y="59"/>
                    </a:cubicBezTo>
                    <a:cubicBezTo>
                      <a:pt x="30" y="61"/>
                      <a:pt x="30" y="64"/>
                      <a:pt x="28" y="66"/>
                    </a:cubicBezTo>
                    <a:cubicBezTo>
                      <a:pt x="27" y="69"/>
                      <a:pt x="26" y="71"/>
                      <a:pt x="27" y="74"/>
                    </a:cubicBezTo>
                    <a:cubicBezTo>
                      <a:pt x="27" y="75"/>
                      <a:pt x="26" y="76"/>
                      <a:pt x="26" y="77"/>
                    </a:cubicBezTo>
                    <a:cubicBezTo>
                      <a:pt x="25" y="77"/>
                      <a:pt x="25" y="77"/>
                      <a:pt x="24" y="78"/>
                    </a:cubicBezTo>
                    <a:cubicBezTo>
                      <a:pt x="21" y="78"/>
                      <a:pt x="20" y="81"/>
                      <a:pt x="18" y="83"/>
                    </a:cubicBezTo>
                    <a:cubicBezTo>
                      <a:pt x="17" y="85"/>
                      <a:pt x="15" y="85"/>
                      <a:pt x="13" y="85"/>
                    </a:cubicBezTo>
                    <a:cubicBezTo>
                      <a:pt x="11" y="86"/>
                      <a:pt x="10" y="88"/>
                      <a:pt x="11" y="89"/>
                    </a:cubicBezTo>
                    <a:cubicBezTo>
                      <a:pt x="13" y="93"/>
                      <a:pt x="16" y="96"/>
                      <a:pt x="16" y="99"/>
                    </a:cubicBezTo>
                    <a:cubicBezTo>
                      <a:pt x="17" y="103"/>
                      <a:pt x="15" y="108"/>
                      <a:pt x="15" y="112"/>
                    </a:cubicBezTo>
                    <a:cubicBezTo>
                      <a:pt x="15" y="115"/>
                      <a:pt x="15" y="118"/>
                      <a:pt x="13" y="120"/>
                    </a:cubicBezTo>
                    <a:cubicBezTo>
                      <a:pt x="11" y="123"/>
                      <a:pt x="10" y="127"/>
                      <a:pt x="8" y="130"/>
                    </a:cubicBezTo>
                    <a:cubicBezTo>
                      <a:pt x="6" y="132"/>
                      <a:pt x="7" y="135"/>
                      <a:pt x="9" y="137"/>
                    </a:cubicBezTo>
                    <a:cubicBezTo>
                      <a:pt x="13" y="142"/>
                      <a:pt x="14" y="144"/>
                      <a:pt x="11"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1" name="Freeform 241">
                <a:extLst>
                  <a:ext uri="{FF2B5EF4-FFF2-40B4-BE49-F238E27FC236}">
                    <a16:creationId xmlns:a16="http://schemas.microsoft.com/office/drawing/2014/main" id="{6B4A6D5F-C520-4D1A-BD15-4C8FD63E2671}"/>
                  </a:ext>
                </a:extLst>
              </p:cNvPr>
              <p:cNvSpPr>
                <a:spLocks noEditPoints="1"/>
              </p:cNvSpPr>
              <p:nvPr/>
            </p:nvSpPr>
            <p:spPr bwMode="auto">
              <a:xfrm>
                <a:off x="4186" y="3193"/>
                <a:ext cx="72" cy="107"/>
              </a:xfrm>
              <a:custGeom>
                <a:avLst/>
                <a:gdLst>
                  <a:gd name="T0" fmla="*/ 26 w 141"/>
                  <a:gd name="T1" fmla="*/ 206 h 209"/>
                  <a:gd name="T2" fmla="*/ 32 w 141"/>
                  <a:gd name="T3" fmla="*/ 173 h 209"/>
                  <a:gd name="T4" fmla="*/ 21 w 141"/>
                  <a:gd name="T5" fmla="*/ 158 h 209"/>
                  <a:gd name="T6" fmla="*/ 24 w 141"/>
                  <a:gd name="T7" fmla="*/ 155 h 209"/>
                  <a:gd name="T8" fmla="*/ 36 w 141"/>
                  <a:gd name="T9" fmla="*/ 149 h 209"/>
                  <a:gd name="T10" fmla="*/ 51 w 141"/>
                  <a:gd name="T11" fmla="*/ 148 h 209"/>
                  <a:gd name="T12" fmla="*/ 51 w 141"/>
                  <a:gd name="T13" fmla="*/ 148 h 209"/>
                  <a:gd name="T14" fmla="*/ 43 w 141"/>
                  <a:gd name="T15" fmla="*/ 153 h 209"/>
                  <a:gd name="T16" fmla="*/ 35 w 141"/>
                  <a:gd name="T17" fmla="*/ 162 h 209"/>
                  <a:gd name="T18" fmla="*/ 39 w 141"/>
                  <a:gd name="T19" fmla="*/ 171 h 209"/>
                  <a:gd name="T20" fmla="*/ 50 w 141"/>
                  <a:gd name="T21" fmla="*/ 163 h 209"/>
                  <a:gd name="T22" fmla="*/ 60 w 141"/>
                  <a:gd name="T23" fmla="*/ 163 h 209"/>
                  <a:gd name="T24" fmla="*/ 59 w 141"/>
                  <a:gd name="T25" fmla="*/ 145 h 209"/>
                  <a:gd name="T26" fmla="*/ 64 w 141"/>
                  <a:gd name="T27" fmla="*/ 138 h 209"/>
                  <a:gd name="T28" fmla="*/ 66 w 141"/>
                  <a:gd name="T29" fmla="*/ 141 h 209"/>
                  <a:gd name="T30" fmla="*/ 70 w 141"/>
                  <a:gd name="T31" fmla="*/ 154 h 209"/>
                  <a:gd name="T32" fmla="*/ 82 w 141"/>
                  <a:gd name="T33" fmla="*/ 158 h 209"/>
                  <a:gd name="T34" fmla="*/ 95 w 141"/>
                  <a:gd name="T35" fmla="*/ 138 h 209"/>
                  <a:gd name="T36" fmla="*/ 112 w 141"/>
                  <a:gd name="T37" fmla="*/ 133 h 209"/>
                  <a:gd name="T38" fmla="*/ 119 w 141"/>
                  <a:gd name="T39" fmla="*/ 133 h 209"/>
                  <a:gd name="T40" fmla="*/ 125 w 141"/>
                  <a:gd name="T41" fmla="*/ 122 h 209"/>
                  <a:gd name="T42" fmla="*/ 127 w 141"/>
                  <a:gd name="T43" fmla="*/ 127 h 209"/>
                  <a:gd name="T44" fmla="*/ 138 w 141"/>
                  <a:gd name="T45" fmla="*/ 112 h 209"/>
                  <a:gd name="T46" fmla="*/ 131 w 141"/>
                  <a:gd name="T47" fmla="*/ 72 h 209"/>
                  <a:gd name="T48" fmla="*/ 136 w 141"/>
                  <a:gd name="T49" fmla="*/ 57 h 209"/>
                  <a:gd name="T50" fmla="*/ 130 w 141"/>
                  <a:gd name="T51" fmla="*/ 26 h 209"/>
                  <a:gd name="T52" fmla="*/ 110 w 141"/>
                  <a:gd name="T53" fmla="*/ 1 h 209"/>
                  <a:gd name="T54" fmla="*/ 105 w 141"/>
                  <a:gd name="T55" fmla="*/ 36 h 209"/>
                  <a:gd name="T56" fmla="*/ 101 w 141"/>
                  <a:gd name="T57" fmla="*/ 75 h 209"/>
                  <a:gd name="T58" fmla="*/ 86 w 141"/>
                  <a:gd name="T59" fmla="*/ 94 h 209"/>
                  <a:gd name="T60" fmla="*/ 82 w 141"/>
                  <a:gd name="T61" fmla="*/ 88 h 209"/>
                  <a:gd name="T62" fmla="*/ 75 w 141"/>
                  <a:gd name="T63" fmla="*/ 88 h 209"/>
                  <a:gd name="T64" fmla="*/ 75 w 141"/>
                  <a:gd name="T65" fmla="*/ 101 h 209"/>
                  <a:gd name="T66" fmla="*/ 67 w 141"/>
                  <a:gd name="T67" fmla="*/ 120 h 209"/>
                  <a:gd name="T68" fmla="*/ 38 w 141"/>
                  <a:gd name="T69" fmla="*/ 124 h 209"/>
                  <a:gd name="T70" fmla="*/ 14 w 141"/>
                  <a:gd name="T71" fmla="*/ 148 h 209"/>
                  <a:gd name="T72" fmla="*/ 11 w 141"/>
                  <a:gd name="T73" fmla="*/ 157 h 209"/>
                  <a:gd name="T74" fmla="*/ 1 w 141"/>
                  <a:gd name="T75" fmla="*/ 173 h 209"/>
                  <a:gd name="T76" fmla="*/ 4 w 141"/>
                  <a:gd name="T77" fmla="*/ 180 h 209"/>
                  <a:gd name="T78" fmla="*/ 5 w 141"/>
                  <a:gd name="T79" fmla="*/ 180 h 209"/>
                  <a:gd name="T80" fmla="*/ 10 w 141"/>
                  <a:gd name="T81" fmla="*/ 182 h 209"/>
                  <a:gd name="T82" fmla="*/ 8 w 141"/>
                  <a:gd name="T83" fmla="*/ 187 h 209"/>
                  <a:gd name="T84" fmla="*/ 8 w 141"/>
                  <a:gd name="T85" fmla="*/ 187 h 209"/>
                  <a:gd name="T86" fmla="*/ 24 w 141"/>
                  <a:gd name="T87" fmla="*/ 207 h 209"/>
                  <a:gd name="T88" fmla="*/ 111 w 141"/>
                  <a:gd name="T89" fmla="*/ 8 h 209"/>
                  <a:gd name="T90" fmla="*/ 110 w 141"/>
                  <a:gd name="T91" fmla="*/ 9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1" h="209">
                    <a:moveTo>
                      <a:pt x="24" y="207"/>
                    </a:moveTo>
                    <a:cubicBezTo>
                      <a:pt x="25" y="207"/>
                      <a:pt x="25" y="207"/>
                      <a:pt x="26" y="206"/>
                    </a:cubicBezTo>
                    <a:cubicBezTo>
                      <a:pt x="27" y="204"/>
                      <a:pt x="29" y="202"/>
                      <a:pt x="30" y="199"/>
                    </a:cubicBezTo>
                    <a:cubicBezTo>
                      <a:pt x="31" y="191"/>
                      <a:pt x="31" y="182"/>
                      <a:pt x="32" y="173"/>
                    </a:cubicBezTo>
                    <a:cubicBezTo>
                      <a:pt x="30" y="168"/>
                      <a:pt x="29" y="160"/>
                      <a:pt x="21" y="159"/>
                    </a:cubicBezTo>
                    <a:cubicBezTo>
                      <a:pt x="21" y="159"/>
                      <a:pt x="20" y="158"/>
                      <a:pt x="21" y="158"/>
                    </a:cubicBezTo>
                    <a:cubicBezTo>
                      <a:pt x="21" y="157"/>
                      <a:pt x="21" y="156"/>
                      <a:pt x="21" y="156"/>
                    </a:cubicBezTo>
                    <a:cubicBezTo>
                      <a:pt x="22" y="156"/>
                      <a:pt x="23" y="155"/>
                      <a:pt x="24" y="155"/>
                    </a:cubicBezTo>
                    <a:cubicBezTo>
                      <a:pt x="28" y="155"/>
                      <a:pt x="31" y="155"/>
                      <a:pt x="32" y="151"/>
                    </a:cubicBezTo>
                    <a:cubicBezTo>
                      <a:pt x="33" y="150"/>
                      <a:pt x="35" y="149"/>
                      <a:pt x="36" y="149"/>
                    </a:cubicBezTo>
                    <a:cubicBezTo>
                      <a:pt x="41" y="148"/>
                      <a:pt x="46" y="147"/>
                      <a:pt x="51" y="148"/>
                    </a:cubicBezTo>
                    <a:cubicBezTo>
                      <a:pt x="51" y="148"/>
                      <a:pt x="51" y="148"/>
                      <a:pt x="51" y="148"/>
                    </a:cubicBezTo>
                    <a:cubicBezTo>
                      <a:pt x="51" y="147"/>
                      <a:pt x="51" y="147"/>
                      <a:pt x="51" y="147"/>
                    </a:cubicBezTo>
                    <a:cubicBezTo>
                      <a:pt x="51" y="148"/>
                      <a:pt x="51" y="148"/>
                      <a:pt x="51" y="148"/>
                    </a:cubicBezTo>
                    <a:cubicBezTo>
                      <a:pt x="51" y="148"/>
                      <a:pt x="51" y="148"/>
                      <a:pt x="51" y="148"/>
                    </a:cubicBezTo>
                    <a:cubicBezTo>
                      <a:pt x="49" y="151"/>
                      <a:pt x="47" y="153"/>
                      <a:pt x="43" y="153"/>
                    </a:cubicBezTo>
                    <a:cubicBezTo>
                      <a:pt x="42" y="153"/>
                      <a:pt x="41" y="153"/>
                      <a:pt x="40" y="153"/>
                    </a:cubicBezTo>
                    <a:cubicBezTo>
                      <a:pt x="37" y="154"/>
                      <a:pt x="34" y="159"/>
                      <a:pt x="35" y="162"/>
                    </a:cubicBezTo>
                    <a:cubicBezTo>
                      <a:pt x="36" y="165"/>
                      <a:pt x="37" y="168"/>
                      <a:pt x="38" y="170"/>
                    </a:cubicBezTo>
                    <a:cubicBezTo>
                      <a:pt x="38" y="170"/>
                      <a:pt x="39" y="171"/>
                      <a:pt x="39" y="171"/>
                    </a:cubicBezTo>
                    <a:cubicBezTo>
                      <a:pt x="41" y="174"/>
                      <a:pt x="46" y="174"/>
                      <a:pt x="47" y="170"/>
                    </a:cubicBezTo>
                    <a:cubicBezTo>
                      <a:pt x="48" y="167"/>
                      <a:pt x="48" y="165"/>
                      <a:pt x="50" y="163"/>
                    </a:cubicBezTo>
                    <a:cubicBezTo>
                      <a:pt x="53" y="161"/>
                      <a:pt x="56" y="162"/>
                      <a:pt x="58" y="163"/>
                    </a:cubicBezTo>
                    <a:cubicBezTo>
                      <a:pt x="59" y="163"/>
                      <a:pt x="59" y="163"/>
                      <a:pt x="60" y="163"/>
                    </a:cubicBezTo>
                    <a:cubicBezTo>
                      <a:pt x="63" y="162"/>
                      <a:pt x="66" y="154"/>
                      <a:pt x="64" y="151"/>
                    </a:cubicBezTo>
                    <a:cubicBezTo>
                      <a:pt x="62" y="149"/>
                      <a:pt x="60" y="147"/>
                      <a:pt x="59" y="145"/>
                    </a:cubicBezTo>
                    <a:cubicBezTo>
                      <a:pt x="58" y="143"/>
                      <a:pt x="59" y="142"/>
                      <a:pt x="60" y="140"/>
                    </a:cubicBezTo>
                    <a:cubicBezTo>
                      <a:pt x="61" y="139"/>
                      <a:pt x="63" y="139"/>
                      <a:pt x="64" y="138"/>
                    </a:cubicBezTo>
                    <a:cubicBezTo>
                      <a:pt x="65" y="138"/>
                      <a:pt x="65" y="138"/>
                      <a:pt x="66" y="139"/>
                    </a:cubicBezTo>
                    <a:cubicBezTo>
                      <a:pt x="67" y="139"/>
                      <a:pt x="67" y="140"/>
                      <a:pt x="66" y="141"/>
                    </a:cubicBezTo>
                    <a:cubicBezTo>
                      <a:pt x="65" y="143"/>
                      <a:pt x="64" y="144"/>
                      <a:pt x="65" y="146"/>
                    </a:cubicBezTo>
                    <a:cubicBezTo>
                      <a:pt x="66" y="149"/>
                      <a:pt x="68" y="152"/>
                      <a:pt x="70" y="154"/>
                    </a:cubicBezTo>
                    <a:cubicBezTo>
                      <a:pt x="71" y="156"/>
                      <a:pt x="74" y="158"/>
                      <a:pt x="76" y="160"/>
                    </a:cubicBezTo>
                    <a:cubicBezTo>
                      <a:pt x="77" y="161"/>
                      <a:pt x="81" y="160"/>
                      <a:pt x="82" y="158"/>
                    </a:cubicBezTo>
                    <a:cubicBezTo>
                      <a:pt x="85" y="153"/>
                      <a:pt x="88" y="147"/>
                      <a:pt x="92" y="141"/>
                    </a:cubicBezTo>
                    <a:cubicBezTo>
                      <a:pt x="92" y="140"/>
                      <a:pt x="94" y="139"/>
                      <a:pt x="95" y="138"/>
                    </a:cubicBezTo>
                    <a:cubicBezTo>
                      <a:pt x="98" y="138"/>
                      <a:pt x="101" y="138"/>
                      <a:pt x="103" y="138"/>
                    </a:cubicBezTo>
                    <a:cubicBezTo>
                      <a:pt x="107" y="138"/>
                      <a:pt x="109" y="135"/>
                      <a:pt x="112" y="133"/>
                    </a:cubicBezTo>
                    <a:cubicBezTo>
                      <a:pt x="112" y="133"/>
                      <a:pt x="114" y="134"/>
                      <a:pt x="115" y="134"/>
                    </a:cubicBezTo>
                    <a:cubicBezTo>
                      <a:pt x="117" y="135"/>
                      <a:pt x="119" y="134"/>
                      <a:pt x="119" y="133"/>
                    </a:cubicBezTo>
                    <a:cubicBezTo>
                      <a:pt x="120" y="129"/>
                      <a:pt x="120" y="125"/>
                      <a:pt x="124" y="123"/>
                    </a:cubicBezTo>
                    <a:cubicBezTo>
                      <a:pt x="124" y="122"/>
                      <a:pt x="124" y="122"/>
                      <a:pt x="125" y="122"/>
                    </a:cubicBezTo>
                    <a:cubicBezTo>
                      <a:pt x="125" y="122"/>
                      <a:pt x="125" y="122"/>
                      <a:pt x="126" y="123"/>
                    </a:cubicBezTo>
                    <a:cubicBezTo>
                      <a:pt x="126" y="124"/>
                      <a:pt x="126" y="126"/>
                      <a:pt x="127" y="127"/>
                    </a:cubicBezTo>
                    <a:cubicBezTo>
                      <a:pt x="127" y="129"/>
                      <a:pt x="129" y="130"/>
                      <a:pt x="131" y="129"/>
                    </a:cubicBezTo>
                    <a:cubicBezTo>
                      <a:pt x="137" y="126"/>
                      <a:pt x="141" y="118"/>
                      <a:pt x="138" y="112"/>
                    </a:cubicBezTo>
                    <a:cubicBezTo>
                      <a:pt x="135" y="107"/>
                      <a:pt x="134" y="101"/>
                      <a:pt x="134" y="96"/>
                    </a:cubicBezTo>
                    <a:cubicBezTo>
                      <a:pt x="135" y="87"/>
                      <a:pt x="134" y="79"/>
                      <a:pt x="131" y="72"/>
                    </a:cubicBezTo>
                    <a:cubicBezTo>
                      <a:pt x="130" y="69"/>
                      <a:pt x="131" y="66"/>
                      <a:pt x="133" y="64"/>
                    </a:cubicBezTo>
                    <a:cubicBezTo>
                      <a:pt x="135" y="62"/>
                      <a:pt x="137" y="60"/>
                      <a:pt x="136" y="57"/>
                    </a:cubicBezTo>
                    <a:cubicBezTo>
                      <a:pt x="136" y="55"/>
                      <a:pt x="136" y="52"/>
                      <a:pt x="136" y="49"/>
                    </a:cubicBezTo>
                    <a:cubicBezTo>
                      <a:pt x="136" y="41"/>
                      <a:pt x="134" y="33"/>
                      <a:pt x="130" y="26"/>
                    </a:cubicBezTo>
                    <a:cubicBezTo>
                      <a:pt x="125" y="18"/>
                      <a:pt x="118" y="11"/>
                      <a:pt x="115" y="2"/>
                    </a:cubicBezTo>
                    <a:cubicBezTo>
                      <a:pt x="115" y="0"/>
                      <a:pt x="111" y="0"/>
                      <a:pt x="110" y="1"/>
                    </a:cubicBezTo>
                    <a:cubicBezTo>
                      <a:pt x="103" y="8"/>
                      <a:pt x="99" y="15"/>
                      <a:pt x="102" y="25"/>
                    </a:cubicBezTo>
                    <a:cubicBezTo>
                      <a:pt x="102" y="29"/>
                      <a:pt x="100" y="33"/>
                      <a:pt x="105" y="36"/>
                    </a:cubicBezTo>
                    <a:cubicBezTo>
                      <a:pt x="106" y="37"/>
                      <a:pt x="106" y="38"/>
                      <a:pt x="106" y="39"/>
                    </a:cubicBezTo>
                    <a:cubicBezTo>
                      <a:pt x="107" y="51"/>
                      <a:pt x="109" y="64"/>
                      <a:pt x="101" y="75"/>
                    </a:cubicBezTo>
                    <a:cubicBezTo>
                      <a:pt x="100" y="76"/>
                      <a:pt x="100" y="79"/>
                      <a:pt x="100" y="81"/>
                    </a:cubicBezTo>
                    <a:cubicBezTo>
                      <a:pt x="98" y="88"/>
                      <a:pt x="93" y="92"/>
                      <a:pt x="86" y="94"/>
                    </a:cubicBezTo>
                    <a:cubicBezTo>
                      <a:pt x="85" y="94"/>
                      <a:pt x="82" y="93"/>
                      <a:pt x="82" y="91"/>
                    </a:cubicBezTo>
                    <a:cubicBezTo>
                      <a:pt x="82" y="90"/>
                      <a:pt x="82" y="89"/>
                      <a:pt x="82" y="88"/>
                    </a:cubicBezTo>
                    <a:cubicBezTo>
                      <a:pt x="81" y="86"/>
                      <a:pt x="80" y="84"/>
                      <a:pt x="79" y="85"/>
                    </a:cubicBezTo>
                    <a:cubicBezTo>
                      <a:pt x="78" y="86"/>
                      <a:pt x="76" y="86"/>
                      <a:pt x="75" y="88"/>
                    </a:cubicBezTo>
                    <a:cubicBezTo>
                      <a:pt x="74" y="90"/>
                      <a:pt x="75" y="92"/>
                      <a:pt x="75" y="94"/>
                    </a:cubicBezTo>
                    <a:cubicBezTo>
                      <a:pt x="75" y="96"/>
                      <a:pt x="76" y="99"/>
                      <a:pt x="75" y="101"/>
                    </a:cubicBezTo>
                    <a:cubicBezTo>
                      <a:pt x="72" y="106"/>
                      <a:pt x="71" y="112"/>
                      <a:pt x="70" y="118"/>
                    </a:cubicBezTo>
                    <a:cubicBezTo>
                      <a:pt x="69" y="119"/>
                      <a:pt x="68" y="120"/>
                      <a:pt x="67" y="120"/>
                    </a:cubicBezTo>
                    <a:cubicBezTo>
                      <a:pt x="63" y="119"/>
                      <a:pt x="58" y="119"/>
                      <a:pt x="54" y="120"/>
                    </a:cubicBezTo>
                    <a:cubicBezTo>
                      <a:pt x="49" y="122"/>
                      <a:pt x="44" y="123"/>
                      <a:pt x="38" y="124"/>
                    </a:cubicBezTo>
                    <a:cubicBezTo>
                      <a:pt x="35" y="124"/>
                      <a:pt x="33" y="126"/>
                      <a:pt x="31" y="128"/>
                    </a:cubicBezTo>
                    <a:cubicBezTo>
                      <a:pt x="26" y="135"/>
                      <a:pt x="20" y="142"/>
                      <a:pt x="14" y="148"/>
                    </a:cubicBezTo>
                    <a:cubicBezTo>
                      <a:pt x="13" y="149"/>
                      <a:pt x="13" y="151"/>
                      <a:pt x="12" y="152"/>
                    </a:cubicBezTo>
                    <a:cubicBezTo>
                      <a:pt x="12" y="154"/>
                      <a:pt x="12" y="156"/>
                      <a:pt x="11" y="157"/>
                    </a:cubicBezTo>
                    <a:cubicBezTo>
                      <a:pt x="8" y="160"/>
                      <a:pt x="6" y="162"/>
                      <a:pt x="3" y="165"/>
                    </a:cubicBezTo>
                    <a:cubicBezTo>
                      <a:pt x="1" y="167"/>
                      <a:pt x="0" y="170"/>
                      <a:pt x="1" y="173"/>
                    </a:cubicBezTo>
                    <a:cubicBezTo>
                      <a:pt x="1" y="176"/>
                      <a:pt x="2" y="178"/>
                      <a:pt x="4" y="180"/>
                    </a:cubicBezTo>
                    <a:cubicBezTo>
                      <a:pt x="4" y="180"/>
                      <a:pt x="4" y="180"/>
                      <a:pt x="4" y="180"/>
                    </a:cubicBezTo>
                    <a:cubicBezTo>
                      <a:pt x="4" y="180"/>
                      <a:pt x="4" y="181"/>
                      <a:pt x="5" y="181"/>
                    </a:cubicBezTo>
                    <a:cubicBezTo>
                      <a:pt x="5" y="180"/>
                      <a:pt x="5" y="180"/>
                      <a:pt x="5" y="180"/>
                    </a:cubicBezTo>
                    <a:cubicBezTo>
                      <a:pt x="5" y="180"/>
                      <a:pt x="5" y="180"/>
                      <a:pt x="5" y="179"/>
                    </a:cubicBezTo>
                    <a:cubicBezTo>
                      <a:pt x="8" y="179"/>
                      <a:pt x="10" y="180"/>
                      <a:pt x="10" y="182"/>
                    </a:cubicBezTo>
                    <a:cubicBezTo>
                      <a:pt x="10" y="184"/>
                      <a:pt x="9" y="185"/>
                      <a:pt x="8" y="187"/>
                    </a:cubicBezTo>
                    <a:cubicBezTo>
                      <a:pt x="8" y="187"/>
                      <a:pt x="8" y="187"/>
                      <a:pt x="8" y="187"/>
                    </a:cubicBezTo>
                    <a:cubicBezTo>
                      <a:pt x="8" y="187"/>
                      <a:pt x="8" y="187"/>
                      <a:pt x="8" y="187"/>
                    </a:cubicBezTo>
                    <a:cubicBezTo>
                      <a:pt x="8" y="187"/>
                      <a:pt x="8" y="187"/>
                      <a:pt x="8" y="187"/>
                    </a:cubicBezTo>
                    <a:cubicBezTo>
                      <a:pt x="10" y="193"/>
                      <a:pt x="12" y="198"/>
                      <a:pt x="14" y="204"/>
                    </a:cubicBezTo>
                    <a:cubicBezTo>
                      <a:pt x="15" y="207"/>
                      <a:pt x="22" y="209"/>
                      <a:pt x="24" y="207"/>
                    </a:cubicBezTo>
                    <a:close/>
                    <a:moveTo>
                      <a:pt x="110" y="8"/>
                    </a:moveTo>
                    <a:cubicBezTo>
                      <a:pt x="111" y="8"/>
                      <a:pt x="111" y="8"/>
                      <a:pt x="111" y="8"/>
                    </a:cubicBezTo>
                    <a:cubicBezTo>
                      <a:pt x="111" y="8"/>
                      <a:pt x="111" y="8"/>
                      <a:pt x="111" y="8"/>
                    </a:cubicBezTo>
                    <a:cubicBezTo>
                      <a:pt x="110" y="9"/>
                      <a:pt x="110" y="9"/>
                      <a:pt x="110" y="9"/>
                    </a:cubicBezTo>
                    <a:lnTo>
                      <a:pt x="11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2" name="Freeform 242">
                <a:extLst>
                  <a:ext uri="{FF2B5EF4-FFF2-40B4-BE49-F238E27FC236}">
                    <a16:creationId xmlns:a16="http://schemas.microsoft.com/office/drawing/2014/main" id="{E471C12E-A697-49F2-B655-9F2A3C09D5B1}"/>
                  </a:ext>
                </a:extLst>
              </p:cNvPr>
              <p:cNvSpPr>
                <a:spLocks/>
              </p:cNvSpPr>
              <p:nvPr/>
            </p:nvSpPr>
            <p:spPr bwMode="auto">
              <a:xfrm>
                <a:off x="2877" y="2680"/>
                <a:ext cx="47" cy="76"/>
              </a:xfrm>
              <a:custGeom>
                <a:avLst/>
                <a:gdLst>
                  <a:gd name="T0" fmla="*/ 16 w 92"/>
                  <a:gd name="T1" fmla="*/ 146 h 149"/>
                  <a:gd name="T2" fmla="*/ 33 w 92"/>
                  <a:gd name="T3" fmla="*/ 147 h 149"/>
                  <a:gd name="T4" fmla="*/ 38 w 92"/>
                  <a:gd name="T5" fmla="*/ 143 h 149"/>
                  <a:gd name="T6" fmla="*/ 38 w 92"/>
                  <a:gd name="T7" fmla="*/ 143 h 149"/>
                  <a:gd name="T8" fmla="*/ 58 w 92"/>
                  <a:gd name="T9" fmla="*/ 130 h 149"/>
                  <a:gd name="T10" fmla="*/ 68 w 92"/>
                  <a:gd name="T11" fmla="*/ 121 h 149"/>
                  <a:gd name="T12" fmla="*/ 68 w 92"/>
                  <a:gd name="T13" fmla="*/ 120 h 149"/>
                  <a:gd name="T14" fmla="*/ 68 w 92"/>
                  <a:gd name="T15" fmla="*/ 120 h 149"/>
                  <a:gd name="T16" fmla="*/ 74 w 92"/>
                  <a:gd name="T17" fmla="*/ 126 h 149"/>
                  <a:gd name="T18" fmla="*/ 88 w 92"/>
                  <a:gd name="T19" fmla="*/ 108 h 149"/>
                  <a:gd name="T20" fmla="*/ 83 w 92"/>
                  <a:gd name="T21" fmla="*/ 89 h 149"/>
                  <a:gd name="T22" fmla="*/ 90 w 92"/>
                  <a:gd name="T23" fmla="*/ 77 h 149"/>
                  <a:gd name="T24" fmla="*/ 92 w 92"/>
                  <a:gd name="T25" fmla="*/ 58 h 149"/>
                  <a:gd name="T26" fmla="*/ 77 w 92"/>
                  <a:gd name="T27" fmla="*/ 46 h 149"/>
                  <a:gd name="T28" fmla="*/ 76 w 92"/>
                  <a:gd name="T29" fmla="*/ 29 h 149"/>
                  <a:gd name="T30" fmla="*/ 71 w 92"/>
                  <a:gd name="T31" fmla="*/ 3 h 149"/>
                  <a:gd name="T32" fmla="*/ 56 w 92"/>
                  <a:gd name="T33" fmla="*/ 5 h 149"/>
                  <a:gd name="T34" fmla="*/ 65 w 92"/>
                  <a:gd name="T35" fmla="*/ 11 h 149"/>
                  <a:gd name="T36" fmla="*/ 64 w 92"/>
                  <a:gd name="T37" fmla="*/ 15 h 149"/>
                  <a:gd name="T38" fmla="*/ 48 w 92"/>
                  <a:gd name="T39" fmla="*/ 18 h 149"/>
                  <a:gd name="T40" fmla="*/ 45 w 92"/>
                  <a:gd name="T41" fmla="*/ 32 h 149"/>
                  <a:gd name="T42" fmla="*/ 43 w 92"/>
                  <a:gd name="T43" fmla="*/ 34 h 149"/>
                  <a:gd name="T44" fmla="*/ 26 w 92"/>
                  <a:gd name="T45" fmla="*/ 36 h 149"/>
                  <a:gd name="T46" fmla="*/ 26 w 92"/>
                  <a:gd name="T47" fmla="*/ 49 h 149"/>
                  <a:gd name="T48" fmla="*/ 31 w 92"/>
                  <a:gd name="T49" fmla="*/ 57 h 149"/>
                  <a:gd name="T50" fmla="*/ 34 w 92"/>
                  <a:gd name="T51" fmla="*/ 58 h 149"/>
                  <a:gd name="T52" fmla="*/ 30 w 92"/>
                  <a:gd name="T53" fmla="*/ 58 h 149"/>
                  <a:gd name="T54" fmla="*/ 22 w 92"/>
                  <a:gd name="T55" fmla="*/ 53 h 149"/>
                  <a:gd name="T56" fmla="*/ 6 w 92"/>
                  <a:gd name="T57" fmla="*/ 82 h 149"/>
                  <a:gd name="T58" fmla="*/ 18 w 92"/>
                  <a:gd name="T59" fmla="*/ 94 h 149"/>
                  <a:gd name="T60" fmla="*/ 23 w 92"/>
                  <a:gd name="T61" fmla="*/ 99 h 149"/>
                  <a:gd name="T62" fmla="*/ 18 w 92"/>
                  <a:gd name="T63" fmla="*/ 101 h 149"/>
                  <a:gd name="T64" fmla="*/ 1 w 92"/>
                  <a:gd name="T65" fmla="*/ 12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2" h="149">
                    <a:moveTo>
                      <a:pt x="10" y="143"/>
                    </a:moveTo>
                    <a:cubicBezTo>
                      <a:pt x="12" y="145"/>
                      <a:pt x="14" y="146"/>
                      <a:pt x="16" y="146"/>
                    </a:cubicBezTo>
                    <a:cubicBezTo>
                      <a:pt x="20" y="145"/>
                      <a:pt x="24" y="146"/>
                      <a:pt x="27" y="148"/>
                    </a:cubicBezTo>
                    <a:cubicBezTo>
                      <a:pt x="29" y="149"/>
                      <a:pt x="31" y="148"/>
                      <a:pt x="33" y="147"/>
                    </a:cubicBezTo>
                    <a:cubicBezTo>
                      <a:pt x="35" y="145"/>
                      <a:pt x="36" y="144"/>
                      <a:pt x="38" y="143"/>
                    </a:cubicBezTo>
                    <a:cubicBezTo>
                      <a:pt x="38" y="143"/>
                      <a:pt x="38" y="143"/>
                      <a:pt x="38" y="143"/>
                    </a:cubicBezTo>
                    <a:cubicBezTo>
                      <a:pt x="38" y="143"/>
                      <a:pt x="38" y="143"/>
                      <a:pt x="38" y="144"/>
                    </a:cubicBezTo>
                    <a:cubicBezTo>
                      <a:pt x="38" y="143"/>
                      <a:pt x="38" y="143"/>
                      <a:pt x="38" y="143"/>
                    </a:cubicBezTo>
                    <a:cubicBezTo>
                      <a:pt x="42" y="141"/>
                      <a:pt x="45" y="139"/>
                      <a:pt x="48" y="136"/>
                    </a:cubicBezTo>
                    <a:cubicBezTo>
                      <a:pt x="51" y="133"/>
                      <a:pt x="54" y="132"/>
                      <a:pt x="58" y="130"/>
                    </a:cubicBezTo>
                    <a:cubicBezTo>
                      <a:pt x="58" y="128"/>
                      <a:pt x="59" y="126"/>
                      <a:pt x="60" y="125"/>
                    </a:cubicBezTo>
                    <a:cubicBezTo>
                      <a:pt x="62" y="122"/>
                      <a:pt x="64" y="121"/>
                      <a:pt x="68" y="121"/>
                    </a:cubicBezTo>
                    <a:cubicBezTo>
                      <a:pt x="68" y="120"/>
                      <a:pt x="68" y="120"/>
                      <a:pt x="68" y="120"/>
                    </a:cubicBezTo>
                    <a:cubicBezTo>
                      <a:pt x="68" y="120"/>
                      <a:pt x="68" y="120"/>
                      <a:pt x="68" y="120"/>
                    </a:cubicBezTo>
                    <a:cubicBezTo>
                      <a:pt x="67" y="119"/>
                      <a:pt x="68" y="119"/>
                      <a:pt x="69" y="120"/>
                    </a:cubicBezTo>
                    <a:cubicBezTo>
                      <a:pt x="68" y="120"/>
                      <a:pt x="68" y="120"/>
                      <a:pt x="68" y="120"/>
                    </a:cubicBezTo>
                    <a:cubicBezTo>
                      <a:pt x="68" y="125"/>
                      <a:pt x="68" y="125"/>
                      <a:pt x="72" y="126"/>
                    </a:cubicBezTo>
                    <a:cubicBezTo>
                      <a:pt x="73" y="126"/>
                      <a:pt x="73" y="126"/>
                      <a:pt x="74" y="126"/>
                    </a:cubicBezTo>
                    <a:cubicBezTo>
                      <a:pt x="77" y="123"/>
                      <a:pt x="78" y="119"/>
                      <a:pt x="81" y="116"/>
                    </a:cubicBezTo>
                    <a:cubicBezTo>
                      <a:pt x="84" y="114"/>
                      <a:pt x="87" y="112"/>
                      <a:pt x="88" y="108"/>
                    </a:cubicBezTo>
                    <a:cubicBezTo>
                      <a:pt x="88" y="102"/>
                      <a:pt x="88" y="97"/>
                      <a:pt x="84" y="92"/>
                    </a:cubicBezTo>
                    <a:cubicBezTo>
                      <a:pt x="84" y="91"/>
                      <a:pt x="83" y="90"/>
                      <a:pt x="83" y="89"/>
                    </a:cubicBezTo>
                    <a:cubicBezTo>
                      <a:pt x="82" y="88"/>
                      <a:pt x="82" y="86"/>
                      <a:pt x="83" y="85"/>
                    </a:cubicBezTo>
                    <a:cubicBezTo>
                      <a:pt x="85" y="82"/>
                      <a:pt x="87" y="79"/>
                      <a:pt x="90" y="77"/>
                    </a:cubicBezTo>
                    <a:cubicBezTo>
                      <a:pt x="90" y="73"/>
                      <a:pt x="89" y="70"/>
                      <a:pt x="90" y="66"/>
                    </a:cubicBezTo>
                    <a:cubicBezTo>
                      <a:pt x="91" y="63"/>
                      <a:pt x="92" y="61"/>
                      <a:pt x="92" y="58"/>
                    </a:cubicBezTo>
                    <a:cubicBezTo>
                      <a:pt x="92" y="54"/>
                      <a:pt x="87" y="54"/>
                      <a:pt x="85" y="52"/>
                    </a:cubicBezTo>
                    <a:cubicBezTo>
                      <a:pt x="83" y="49"/>
                      <a:pt x="80" y="48"/>
                      <a:pt x="77" y="46"/>
                    </a:cubicBezTo>
                    <a:cubicBezTo>
                      <a:pt x="76" y="45"/>
                      <a:pt x="75" y="43"/>
                      <a:pt x="75" y="42"/>
                    </a:cubicBezTo>
                    <a:cubicBezTo>
                      <a:pt x="75" y="38"/>
                      <a:pt x="75" y="33"/>
                      <a:pt x="76" y="29"/>
                    </a:cubicBezTo>
                    <a:cubicBezTo>
                      <a:pt x="76" y="25"/>
                      <a:pt x="77" y="21"/>
                      <a:pt x="78" y="17"/>
                    </a:cubicBezTo>
                    <a:cubicBezTo>
                      <a:pt x="78" y="11"/>
                      <a:pt x="75" y="7"/>
                      <a:pt x="71" y="3"/>
                    </a:cubicBezTo>
                    <a:cubicBezTo>
                      <a:pt x="68" y="0"/>
                      <a:pt x="64" y="0"/>
                      <a:pt x="60" y="1"/>
                    </a:cubicBezTo>
                    <a:cubicBezTo>
                      <a:pt x="58" y="1"/>
                      <a:pt x="56" y="3"/>
                      <a:pt x="56" y="5"/>
                    </a:cubicBezTo>
                    <a:cubicBezTo>
                      <a:pt x="56" y="7"/>
                      <a:pt x="57" y="8"/>
                      <a:pt x="59" y="9"/>
                    </a:cubicBezTo>
                    <a:cubicBezTo>
                      <a:pt x="61" y="10"/>
                      <a:pt x="63" y="10"/>
                      <a:pt x="65" y="11"/>
                    </a:cubicBezTo>
                    <a:cubicBezTo>
                      <a:pt x="66" y="12"/>
                      <a:pt x="66" y="13"/>
                      <a:pt x="65" y="14"/>
                    </a:cubicBezTo>
                    <a:cubicBezTo>
                      <a:pt x="65" y="15"/>
                      <a:pt x="64" y="15"/>
                      <a:pt x="64" y="15"/>
                    </a:cubicBezTo>
                    <a:cubicBezTo>
                      <a:pt x="61" y="15"/>
                      <a:pt x="59" y="15"/>
                      <a:pt x="56" y="16"/>
                    </a:cubicBezTo>
                    <a:cubicBezTo>
                      <a:pt x="53" y="16"/>
                      <a:pt x="51" y="17"/>
                      <a:pt x="48" y="18"/>
                    </a:cubicBezTo>
                    <a:cubicBezTo>
                      <a:pt x="45" y="18"/>
                      <a:pt x="43" y="22"/>
                      <a:pt x="43" y="25"/>
                    </a:cubicBezTo>
                    <a:cubicBezTo>
                      <a:pt x="44" y="28"/>
                      <a:pt x="45" y="30"/>
                      <a:pt x="45" y="32"/>
                    </a:cubicBezTo>
                    <a:cubicBezTo>
                      <a:pt x="46" y="32"/>
                      <a:pt x="45" y="34"/>
                      <a:pt x="44" y="34"/>
                    </a:cubicBezTo>
                    <a:cubicBezTo>
                      <a:pt x="44" y="35"/>
                      <a:pt x="43" y="35"/>
                      <a:pt x="43" y="34"/>
                    </a:cubicBezTo>
                    <a:cubicBezTo>
                      <a:pt x="41" y="33"/>
                      <a:pt x="38" y="31"/>
                      <a:pt x="35" y="34"/>
                    </a:cubicBezTo>
                    <a:cubicBezTo>
                      <a:pt x="33" y="36"/>
                      <a:pt x="30" y="37"/>
                      <a:pt x="26" y="36"/>
                    </a:cubicBezTo>
                    <a:cubicBezTo>
                      <a:pt x="23" y="36"/>
                      <a:pt x="22" y="39"/>
                      <a:pt x="23" y="42"/>
                    </a:cubicBezTo>
                    <a:cubicBezTo>
                      <a:pt x="23" y="45"/>
                      <a:pt x="25" y="47"/>
                      <a:pt x="26" y="49"/>
                    </a:cubicBezTo>
                    <a:cubicBezTo>
                      <a:pt x="28" y="51"/>
                      <a:pt x="31" y="54"/>
                      <a:pt x="30" y="57"/>
                    </a:cubicBezTo>
                    <a:cubicBezTo>
                      <a:pt x="31" y="57"/>
                      <a:pt x="31" y="57"/>
                      <a:pt x="31" y="57"/>
                    </a:cubicBezTo>
                    <a:cubicBezTo>
                      <a:pt x="31" y="57"/>
                      <a:pt x="32" y="58"/>
                      <a:pt x="32" y="58"/>
                    </a:cubicBezTo>
                    <a:cubicBezTo>
                      <a:pt x="33" y="58"/>
                      <a:pt x="34" y="58"/>
                      <a:pt x="34" y="58"/>
                    </a:cubicBezTo>
                    <a:cubicBezTo>
                      <a:pt x="33" y="59"/>
                      <a:pt x="33" y="58"/>
                      <a:pt x="32" y="58"/>
                    </a:cubicBezTo>
                    <a:cubicBezTo>
                      <a:pt x="31" y="58"/>
                      <a:pt x="31" y="58"/>
                      <a:pt x="30" y="58"/>
                    </a:cubicBezTo>
                    <a:cubicBezTo>
                      <a:pt x="30" y="57"/>
                      <a:pt x="30" y="57"/>
                      <a:pt x="30" y="57"/>
                    </a:cubicBezTo>
                    <a:cubicBezTo>
                      <a:pt x="27" y="57"/>
                      <a:pt x="25" y="55"/>
                      <a:pt x="22" y="53"/>
                    </a:cubicBezTo>
                    <a:cubicBezTo>
                      <a:pt x="20" y="53"/>
                      <a:pt x="18" y="53"/>
                      <a:pt x="18" y="54"/>
                    </a:cubicBezTo>
                    <a:cubicBezTo>
                      <a:pt x="13" y="63"/>
                      <a:pt x="11" y="73"/>
                      <a:pt x="6" y="82"/>
                    </a:cubicBezTo>
                    <a:cubicBezTo>
                      <a:pt x="5" y="85"/>
                      <a:pt x="6" y="88"/>
                      <a:pt x="9" y="90"/>
                    </a:cubicBezTo>
                    <a:cubicBezTo>
                      <a:pt x="12" y="93"/>
                      <a:pt x="15" y="94"/>
                      <a:pt x="18" y="94"/>
                    </a:cubicBezTo>
                    <a:cubicBezTo>
                      <a:pt x="20" y="94"/>
                      <a:pt x="21" y="95"/>
                      <a:pt x="22" y="96"/>
                    </a:cubicBezTo>
                    <a:cubicBezTo>
                      <a:pt x="23" y="97"/>
                      <a:pt x="23" y="98"/>
                      <a:pt x="23" y="99"/>
                    </a:cubicBezTo>
                    <a:cubicBezTo>
                      <a:pt x="23" y="100"/>
                      <a:pt x="22" y="101"/>
                      <a:pt x="22" y="102"/>
                    </a:cubicBezTo>
                    <a:cubicBezTo>
                      <a:pt x="21" y="102"/>
                      <a:pt x="19" y="102"/>
                      <a:pt x="18" y="101"/>
                    </a:cubicBezTo>
                    <a:cubicBezTo>
                      <a:pt x="11" y="100"/>
                      <a:pt x="7" y="103"/>
                      <a:pt x="4" y="109"/>
                    </a:cubicBezTo>
                    <a:cubicBezTo>
                      <a:pt x="2" y="114"/>
                      <a:pt x="2" y="120"/>
                      <a:pt x="1" y="125"/>
                    </a:cubicBezTo>
                    <a:cubicBezTo>
                      <a:pt x="0" y="133"/>
                      <a:pt x="4" y="139"/>
                      <a:pt x="10"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3" name="Freeform 243">
                <a:extLst>
                  <a:ext uri="{FF2B5EF4-FFF2-40B4-BE49-F238E27FC236}">
                    <a16:creationId xmlns:a16="http://schemas.microsoft.com/office/drawing/2014/main" id="{11EED823-81E2-414D-BC52-8F92AF2B12BF}"/>
                  </a:ext>
                </a:extLst>
              </p:cNvPr>
              <p:cNvSpPr>
                <a:spLocks/>
              </p:cNvSpPr>
              <p:nvPr/>
            </p:nvSpPr>
            <p:spPr bwMode="auto">
              <a:xfrm>
                <a:off x="2906" y="2746"/>
                <a:ext cx="1" cy="0"/>
              </a:xfrm>
              <a:custGeom>
                <a:avLst/>
                <a:gdLst>
                  <a:gd name="T0" fmla="*/ 1 w 1"/>
                  <a:gd name="T1" fmla="*/ 1 h 1"/>
                  <a:gd name="T2" fmla="*/ 0 w 1"/>
                  <a:gd name="T3" fmla="*/ 1 h 1"/>
                  <a:gd name="T4" fmla="*/ 1 w 1"/>
                  <a:gd name="T5" fmla="*/ 1 h 1"/>
                  <a:gd name="T6" fmla="*/ 1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0" y="1"/>
                      <a:pt x="0" y="1"/>
                    </a:cubicBezTo>
                    <a:cubicBezTo>
                      <a:pt x="0" y="1"/>
                      <a:pt x="1" y="1"/>
                      <a:pt x="1" y="1"/>
                    </a:cubicBezTo>
                    <a:cubicBezTo>
                      <a:pt x="1" y="1"/>
                      <a:pt x="1" y="1"/>
                      <a:pt x="1"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4" name="Freeform 244">
                <a:extLst>
                  <a:ext uri="{FF2B5EF4-FFF2-40B4-BE49-F238E27FC236}">
                    <a16:creationId xmlns:a16="http://schemas.microsoft.com/office/drawing/2014/main" id="{D6CEA4FD-68F9-4848-A060-B789F89A56D5}"/>
                  </a:ext>
                </a:extLst>
              </p:cNvPr>
              <p:cNvSpPr>
                <a:spLocks/>
              </p:cNvSpPr>
              <p:nvPr/>
            </p:nvSpPr>
            <p:spPr bwMode="auto">
              <a:xfrm>
                <a:off x="3971" y="3502"/>
                <a:ext cx="82" cy="83"/>
              </a:xfrm>
              <a:custGeom>
                <a:avLst/>
                <a:gdLst>
                  <a:gd name="T0" fmla="*/ 151 w 160"/>
                  <a:gd name="T1" fmla="*/ 124 h 163"/>
                  <a:gd name="T2" fmla="*/ 151 w 160"/>
                  <a:gd name="T3" fmla="*/ 124 h 163"/>
                  <a:gd name="T4" fmla="*/ 147 w 160"/>
                  <a:gd name="T5" fmla="*/ 120 h 163"/>
                  <a:gd name="T6" fmla="*/ 147 w 160"/>
                  <a:gd name="T7" fmla="*/ 119 h 163"/>
                  <a:gd name="T8" fmla="*/ 146 w 160"/>
                  <a:gd name="T9" fmla="*/ 117 h 163"/>
                  <a:gd name="T10" fmla="*/ 147 w 160"/>
                  <a:gd name="T11" fmla="*/ 117 h 163"/>
                  <a:gd name="T12" fmla="*/ 147 w 160"/>
                  <a:gd name="T13" fmla="*/ 119 h 163"/>
                  <a:gd name="T14" fmla="*/ 148 w 160"/>
                  <a:gd name="T15" fmla="*/ 120 h 163"/>
                  <a:gd name="T16" fmla="*/ 151 w 160"/>
                  <a:gd name="T17" fmla="*/ 123 h 163"/>
                  <a:gd name="T18" fmla="*/ 151 w 160"/>
                  <a:gd name="T19" fmla="*/ 124 h 163"/>
                  <a:gd name="T20" fmla="*/ 156 w 160"/>
                  <a:gd name="T21" fmla="*/ 125 h 163"/>
                  <a:gd name="T22" fmla="*/ 157 w 160"/>
                  <a:gd name="T23" fmla="*/ 125 h 163"/>
                  <a:gd name="T24" fmla="*/ 159 w 160"/>
                  <a:gd name="T25" fmla="*/ 121 h 163"/>
                  <a:gd name="T26" fmla="*/ 150 w 160"/>
                  <a:gd name="T27" fmla="*/ 106 h 163"/>
                  <a:gd name="T28" fmla="*/ 147 w 160"/>
                  <a:gd name="T29" fmla="*/ 105 h 163"/>
                  <a:gd name="T30" fmla="*/ 141 w 160"/>
                  <a:gd name="T31" fmla="*/ 108 h 163"/>
                  <a:gd name="T32" fmla="*/ 139 w 160"/>
                  <a:gd name="T33" fmla="*/ 111 h 163"/>
                  <a:gd name="T34" fmla="*/ 134 w 160"/>
                  <a:gd name="T35" fmla="*/ 110 h 163"/>
                  <a:gd name="T36" fmla="*/ 130 w 160"/>
                  <a:gd name="T37" fmla="*/ 101 h 163"/>
                  <a:gd name="T38" fmla="*/ 126 w 160"/>
                  <a:gd name="T39" fmla="*/ 97 h 163"/>
                  <a:gd name="T40" fmla="*/ 120 w 160"/>
                  <a:gd name="T41" fmla="*/ 95 h 163"/>
                  <a:gd name="T42" fmla="*/ 118 w 160"/>
                  <a:gd name="T43" fmla="*/ 93 h 163"/>
                  <a:gd name="T44" fmla="*/ 119 w 160"/>
                  <a:gd name="T45" fmla="*/ 84 h 163"/>
                  <a:gd name="T46" fmla="*/ 119 w 160"/>
                  <a:gd name="T47" fmla="*/ 79 h 163"/>
                  <a:gd name="T48" fmla="*/ 110 w 160"/>
                  <a:gd name="T49" fmla="*/ 68 h 163"/>
                  <a:gd name="T50" fmla="*/ 106 w 160"/>
                  <a:gd name="T51" fmla="*/ 65 h 163"/>
                  <a:gd name="T52" fmla="*/ 98 w 160"/>
                  <a:gd name="T53" fmla="*/ 60 h 163"/>
                  <a:gd name="T54" fmla="*/ 94 w 160"/>
                  <a:gd name="T55" fmla="*/ 58 h 163"/>
                  <a:gd name="T56" fmla="*/ 85 w 160"/>
                  <a:gd name="T57" fmla="*/ 51 h 163"/>
                  <a:gd name="T58" fmla="*/ 74 w 160"/>
                  <a:gd name="T59" fmla="*/ 44 h 163"/>
                  <a:gd name="T60" fmla="*/ 67 w 160"/>
                  <a:gd name="T61" fmla="*/ 39 h 163"/>
                  <a:gd name="T62" fmla="*/ 59 w 160"/>
                  <a:gd name="T63" fmla="*/ 31 h 163"/>
                  <a:gd name="T64" fmla="*/ 36 w 160"/>
                  <a:gd name="T65" fmla="*/ 10 h 163"/>
                  <a:gd name="T66" fmla="*/ 28 w 160"/>
                  <a:gd name="T67" fmla="*/ 5 h 163"/>
                  <a:gd name="T68" fmla="*/ 7 w 160"/>
                  <a:gd name="T69" fmla="*/ 1 h 163"/>
                  <a:gd name="T70" fmla="*/ 3 w 160"/>
                  <a:gd name="T71" fmla="*/ 1 h 163"/>
                  <a:gd name="T72" fmla="*/ 1 w 160"/>
                  <a:gd name="T73" fmla="*/ 7 h 163"/>
                  <a:gd name="T74" fmla="*/ 5 w 160"/>
                  <a:gd name="T75" fmla="*/ 15 h 163"/>
                  <a:gd name="T76" fmla="*/ 20 w 160"/>
                  <a:gd name="T77" fmla="*/ 27 h 163"/>
                  <a:gd name="T78" fmla="*/ 28 w 160"/>
                  <a:gd name="T79" fmla="*/ 35 h 163"/>
                  <a:gd name="T80" fmla="*/ 34 w 160"/>
                  <a:gd name="T81" fmla="*/ 43 h 163"/>
                  <a:gd name="T82" fmla="*/ 47 w 160"/>
                  <a:gd name="T83" fmla="*/ 57 h 163"/>
                  <a:gd name="T84" fmla="*/ 51 w 160"/>
                  <a:gd name="T85" fmla="*/ 63 h 163"/>
                  <a:gd name="T86" fmla="*/ 55 w 160"/>
                  <a:gd name="T87" fmla="*/ 74 h 163"/>
                  <a:gd name="T88" fmla="*/ 59 w 160"/>
                  <a:gd name="T89" fmla="*/ 79 h 163"/>
                  <a:gd name="T90" fmla="*/ 71 w 160"/>
                  <a:gd name="T91" fmla="*/ 99 h 163"/>
                  <a:gd name="T92" fmla="*/ 75 w 160"/>
                  <a:gd name="T93" fmla="*/ 110 h 163"/>
                  <a:gd name="T94" fmla="*/ 81 w 160"/>
                  <a:gd name="T95" fmla="*/ 120 h 163"/>
                  <a:gd name="T96" fmla="*/ 96 w 160"/>
                  <a:gd name="T97" fmla="*/ 135 h 163"/>
                  <a:gd name="T98" fmla="*/ 112 w 160"/>
                  <a:gd name="T99" fmla="*/ 150 h 163"/>
                  <a:gd name="T100" fmla="*/ 124 w 160"/>
                  <a:gd name="T101" fmla="*/ 161 h 163"/>
                  <a:gd name="T102" fmla="*/ 130 w 160"/>
                  <a:gd name="T103" fmla="*/ 162 h 163"/>
                  <a:gd name="T104" fmla="*/ 147 w 160"/>
                  <a:gd name="T105" fmla="*/ 163 h 163"/>
                  <a:gd name="T106" fmla="*/ 148 w 160"/>
                  <a:gd name="T107" fmla="*/ 144 h 163"/>
                  <a:gd name="T108" fmla="*/ 151 w 160"/>
                  <a:gd name="T109" fmla="*/ 124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0" h="163">
                    <a:moveTo>
                      <a:pt x="151" y="124"/>
                    </a:moveTo>
                    <a:cubicBezTo>
                      <a:pt x="151" y="124"/>
                      <a:pt x="151" y="124"/>
                      <a:pt x="151" y="124"/>
                    </a:cubicBezTo>
                    <a:cubicBezTo>
                      <a:pt x="150" y="122"/>
                      <a:pt x="148" y="121"/>
                      <a:pt x="147" y="120"/>
                    </a:cubicBezTo>
                    <a:cubicBezTo>
                      <a:pt x="147" y="120"/>
                      <a:pt x="147" y="119"/>
                      <a:pt x="147" y="119"/>
                    </a:cubicBezTo>
                    <a:cubicBezTo>
                      <a:pt x="146" y="118"/>
                      <a:pt x="146" y="118"/>
                      <a:pt x="146" y="117"/>
                    </a:cubicBezTo>
                    <a:cubicBezTo>
                      <a:pt x="146" y="117"/>
                      <a:pt x="146" y="117"/>
                      <a:pt x="147" y="117"/>
                    </a:cubicBezTo>
                    <a:cubicBezTo>
                      <a:pt x="147" y="118"/>
                      <a:pt x="147" y="118"/>
                      <a:pt x="147" y="119"/>
                    </a:cubicBezTo>
                    <a:cubicBezTo>
                      <a:pt x="147" y="119"/>
                      <a:pt x="147" y="119"/>
                      <a:pt x="148" y="120"/>
                    </a:cubicBezTo>
                    <a:cubicBezTo>
                      <a:pt x="149" y="121"/>
                      <a:pt x="150" y="122"/>
                      <a:pt x="151" y="123"/>
                    </a:cubicBezTo>
                    <a:cubicBezTo>
                      <a:pt x="151" y="123"/>
                      <a:pt x="151" y="124"/>
                      <a:pt x="151" y="124"/>
                    </a:cubicBezTo>
                    <a:cubicBezTo>
                      <a:pt x="153" y="124"/>
                      <a:pt x="154" y="124"/>
                      <a:pt x="156" y="125"/>
                    </a:cubicBezTo>
                    <a:cubicBezTo>
                      <a:pt x="156" y="125"/>
                      <a:pt x="157" y="125"/>
                      <a:pt x="157" y="125"/>
                    </a:cubicBezTo>
                    <a:cubicBezTo>
                      <a:pt x="159" y="124"/>
                      <a:pt x="160" y="122"/>
                      <a:pt x="159" y="121"/>
                    </a:cubicBezTo>
                    <a:cubicBezTo>
                      <a:pt x="156" y="116"/>
                      <a:pt x="153" y="111"/>
                      <a:pt x="150" y="106"/>
                    </a:cubicBezTo>
                    <a:cubicBezTo>
                      <a:pt x="149" y="105"/>
                      <a:pt x="148" y="105"/>
                      <a:pt x="147" y="105"/>
                    </a:cubicBezTo>
                    <a:cubicBezTo>
                      <a:pt x="145" y="105"/>
                      <a:pt x="142" y="106"/>
                      <a:pt x="141" y="108"/>
                    </a:cubicBezTo>
                    <a:cubicBezTo>
                      <a:pt x="140" y="109"/>
                      <a:pt x="140" y="110"/>
                      <a:pt x="139" y="111"/>
                    </a:cubicBezTo>
                    <a:cubicBezTo>
                      <a:pt x="138" y="113"/>
                      <a:pt x="135" y="112"/>
                      <a:pt x="134" y="110"/>
                    </a:cubicBezTo>
                    <a:cubicBezTo>
                      <a:pt x="133" y="107"/>
                      <a:pt x="132" y="104"/>
                      <a:pt x="130" y="101"/>
                    </a:cubicBezTo>
                    <a:cubicBezTo>
                      <a:pt x="130" y="99"/>
                      <a:pt x="128" y="97"/>
                      <a:pt x="126" y="97"/>
                    </a:cubicBezTo>
                    <a:cubicBezTo>
                      <a:pt x="124" y="96"/>
                      <a:pt x="122" y="96"/>
                      <a:pt x="120" y="95"/>
                    </a:cubicBezTo>
                    <a:cubicBezTo>
                      <a:pt x="119" y="95"/>
                      <a:pt x="118" y="93"/>
                      <a:pt x="118" y="93"/>
                    </a:cubicBezTo>
                    <a:cubicBezTo>
                      <a:pt x="120" y="90"/>
                      <a:pt x="116" y="86"/>
                      <a:pt x="119" y="84"/>
                    </a:cubicBezTo>
                    <a:cubicBezTo>
                      <a:pt x="120" y="82"/>
                      <a:pt x="120" y="81"/>
                      <a:pt x="119" y="79"/>
                    </a:cubicBezTo>
                    <a:cubicBezTo>
                      <a:pt x="116" y="75"/>
                      <a:pt x="111" y="73"/>
                      <a:pt x="110" y="68"/>
                    </a:cubicBezTo>
                    <a:cubicBezTo>
                      <a:pt x="110" y="67"/>
                      <a:pt x="108" y="65"/>
                      <a:pt x="106" y="65"/>
                    </a:cubicBezTo>
                    <a:cubicBezTo>
                      <a:pt x="104" y="63"/>
                      <a:pt x="100" y="62"/>
                      <a:pt x="98" y="60"/>
                    </a:cubicBezTo>
                    <a:cubicBezTo>
                      <a:pt x="96" y="60"/>
                      <a:pt x="94" y="59"/>
                      <a:pt x="94" y="58"/>
                    </a:cubicBezTo>
                    <a:cubicBezTo>
                      <a:pt x="92" y="54"/>
                      <a:pt x="88" y="53"/>
                      <a:pt x="85" y="51"/>
                    </a:cubicBezTo>
                    <a:cubicBezTo>
                      <a:pt x="82" y="48"/>
                      <a:pt x="78" y="45"/>
                      <a:pt x="74" y="44"/>
                    </a:cubicBezTo>
                    <a:cubicBezTo>
                      <a:pt x="71" y="43"/>
                      <a:pt x="69" y="41"/>
                      <a:pt x="67" y="39"/>
                    </a:cubicBezTo>
                    <a:cubicBezTo>
                      <a:pt x="66" y="35"/>
                      <a:pt x="63" y="33"/>
                      <a:pt x="59" y="31"/>
                    </a:cubicBezTo>
                    <a:cubicBezTo>
                      <a:pt x="50" y="26"/>
                      <a:pt x="42" y="19"/>
                      <a:pt x="36" y="10"/>
                    </a:cubicBezTo>
                    <a:cubicBezTo>
                      <a:pt x="35" y="7"/>
                      <a:pt x="31" y="6"/>
                      <a:pt x="28" y="5"/>
                    </a:cubicBezTo>
                    <a:cubicBezTo>
                      <a:pt x="21" y="5"/>
                      <a:pt x="14" y="4"/>
                      <a:pt x="7" y="1"/>
                    </a:cubicBezTo>
                    <a:cubicBezTo>
                      <a:pt x="6" y="0"/>
                      <a:pt x="4" y="1"/>
                      <a:pt x="3" y="1"/>
                    </a:cubicBezTo>
                    <a:cubicBezTo>
                      <a:pt x="1" y="2"/>
                      <a:pt x="0" y="5"/>
                      <a:pt x="1" y="7"/>
                    </a:cubicBezTo>
                    <a:cubicBezTo>
                      <a:pt x="2" y="10"/>
                      <a:pt x="3" y="13"/>
                      <a:pt x="5" y="15"/>
                    </a:cubicBezTo>
                    <a:cubicBezTo>
                      <a:pt x="9" y="20"/>
                      <a:pt x="14" y="24"/>
                      <a:pt x="20" y="27"/>
                    </a:cubicBezTo>
                    <a:cubicBezTo>
                      <a:pt x="23" y="29"/>
                      <a:pt x="26" y="32"/>
                      <a:pt x="28" y="35"/>
                    </a:cubicBezTo>
                    <a:cubicBezTo>
                      <a:pt x="30" y="37"/>
                      <a:pt x="33" y="40"/>
                      <a:pt x="34" y="43"/>
                    </a:cubicBezTo>
                    <a:cubicBezTo>
                      <a:pt x="38" y="49"/>
                      <a:pt x="42" y="53"/>
                      <a:pt x="47" y="57"/>
                    </a:cubicBezTo>
                    <a:cubicBezTo>
                      <a:pt x="49" y="59"/>
                      <a:pt x="50" y="61"/>
                      <a:pt x="51" y="63"/>
                    </a:cubicBezTo>
                    <a:cubicBezTo>
                      <a:pt x="52" y="66"/>
                      <a:pt x="53" y="70"/>
                      <a:pt x="55" y="74"/>
                    </a:cubicBezTo>
                    <a:cubicBezTo>
                      <a:pt x="56" y="76"/>
                      <a:pt x="57" y="78"/>
                      <a:pt x="59" y="79"/>
                    </a:cubicBezTo>
                    <a:cubicBezTo>
                      <a:pt x="65" y="85"/>
                      <a:pt x="69" y="91"/>
                      <a:pt x="71" y="99"/>
                    </a:cubicBezTo>
                    <a:cubicBezTo>
                      <a:pt x="73" y="103"/>
                      <a:pt x="74" y="107"/>
                      <a:pt x="75" y="110"/>
                    </a:cubicBezTo>
                    <a:cubicBezTo>
                      <a:pt x="77" y="114"/>
                      <a:pt x="79" y="117"/>
                      <a:pt x="81" y="120"/>
                    </a:cubicBezTo>
                    <a:cubicBezTo>
                      <a:pt x="86" y="126"/>
                      <a:pt x="92" y="130"/>
                      <a:pt x="96" y="135"/>
                    </a:cubicBezTo>
                    <a:cubicBezTo>
                      <a:pt x="101" y="141"/>
                      <a:pt x="106" y="145"/>
                      <a:pt x="112" y="150"/>
                    </a:cubicBezTo>
                    <a:cubicBezTo>
                      <a:pt x="116" y="153"/>
                      <a:pt x="121" y="156"/>
                      <a:pt x="124" y="161"/>
                    </a:cubicBezTo>
                    <a:cubicBezTo>
                      <a:pt x="126" y="162"/>
                      <a:pt x="128" y="163"/>
                      <a:pt x="130" y="162"/>
                    </a:cubicBezTo>
                    <a:cubicBezTo>
                      <a:pt x="136" y="162"/>
                      <a:pt x="142" y="161"/>
                      <a:pt x="147" y="163"/>
                    </a:cubicBezTo>
                    <a:cubicBezTo>
                      <a:pt x="148" y="156"/>
                      <a:pt x="148" y="150"/>
                      <a:pt x="148" y="144"/>
                    </a:cubicBezTo>
                    <a:cubicBezTo>
                      <a:pt x="148" y="137"/>
                      <a:pt x="151" y="131"/>
                      <a:pt x="151" y="1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5" name="Freeform 245">
                <a:extLst>
                  <a:ext uri="{FF2B5EF4-FFF2-40B4-BE49-F238E27FC236}">
                    <a16:creationId xmlns:a16="http://schemas.microsoft.com/office/drawing/2014/main" id="{6544166D-9506-49EA-8773-34E6BB164162}"/>
                  </a:ext>
                </a:extLst>
              </p:cNvPr>
              <p:cNvSpPr>
                <a:spLocks/>
              </p:cNvSpPr>
              <p:nvPr/>
            </p:nvSpPr>
            <p:spPr bwMode="auto">
              <a:xfrm>
                <a:off x="4046" y="3585"/>
                <a:ext cx="1"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1" y="0"/>
                      <a:pt x="1" y="0"/>
                      <a:pt x="1" y="0"/>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6" name="Freeform 246">
                <a:extLst>
                  <a:ext uri="{FF2B5EF4-FFF2-40B4-BE49-F238E27FC236}">
                    <a16:creationId xmlns:a16="http://schemas.microsoft.com/office/drawing/2014/main" id="{AD2E8292-C184-4144-9288-D039A36064CC}"/>
                  </a:ext>
                </a:extLst>
              </p:cNvPr>
              <p:cNvSpPr>
                <a:spLocks/>
              </p:cNvSpPr>
              <p:nvPr/>
            </p:nvSpPr>
            <p:spPr bwMode="auto">
              <a:xfrm>
                <a:off x="2644" y="2778"/>
                <a:ext cx="69" cy="54"/>
              </a:xfrm>
              <a:custGeom>
                <a:avLst/>
                <a:gdLst>
                  <a:gd name="T0" fmla="*/ 7 w 134"/>
                  <a:gd name="T1" fmla="*/ 89 h 106"/>
                  <a:gd name="T2" fmla="*/ 7 w 134"/>
                  <a:gd name="T3" fmla="*/ 102 h 106"/>
                  <a:gd name="T4" fmla="*/ 10 w 134"/>
                  <a:gd name="T5" fmla="*/ 106 h 106"/>
                  <a:gd name="T6" fmla="*/ 27 w 134"/>
                  <a:gd name="T7" fmla="*/ 100 h 106"/>
                  <a:gd name="T8" fmla="*/ 27 w 134"/>
                  <a:gd name="T9" fmla="*/ 100 h 106"/>
                  <a:gd name="T10" fmla="*/ 28 w 134"/>
                  <a:gd name="T11" fmla="*/ 99 h 106"/>
                  <a:gd name="T12" fmla="*/ 27 w 134"/>
                  <a:gd name="T13" fmla="*/ 100 h 106"/>
                  <a:gd name="T14" fmla="*/ 27 w 134"/>
                  <a:gd name="T15" fmla="*/ 100 h 106"/>
                  <a:gd name="T16" fmla="*/ 34 w 134"/>
                  <a:gd name="T17" fmla="*/ 104 h 106"/>
                  <a:gd name="T18" fmla="*/ 41 w 134"/>
                  <a:gd name="T19" fmla="*/ 102 h 106"/>
                  <a:gd name="T20" fmla="*/ 46 w 134"/>
                  <a:gd name="T21" fmla="*/ 97 h 106"/>
                  <a:gd name="T22" fmla="*/ 51 w 134"/>
                  <a:gd name="T23" fmla="*/ 89 h 106"/>
                  <a:gd name="T24" fmla="*/ 64 w 134"/>
                  <a:gd name="T25" fmla="*/ 82 h 106"/>
                  <a:gd name="T26" fmla="*/ 71 w 134"/>
                  <a:gd name="T27" fmla="*/ 78 h 106"/>
                  <a:gd name="T28" fmla="*/ 77 w 134"/>
                  <a:gd name="T29" fmla="*/ 71 h 106"/>
                  <a:gd name="T30" fmla="*/ 83 w 134"/>
                  <a:gd name="T31" fmla="*/ 68 h 106"/>
                  <a:gd name="T32" fmla="*/ 100 w 134"/>
                  <a:gd name="T33" fmla="*/ 64 h 106"/>
                  <a:gd name="T34" fmla="*/ 107 w 134"/>
                  <a:gd name="T35" fmla="*/ 63 h 106"/>
                  <a:gd name="T36" fmla="*/ 106 w 134"/>
                  <a:gd name="T37" fmla="*/ 64 h 106"/>
                  <a:gd name="T38" fmla="*/ 107 w 134"/>
                  <a:gd name="T39" fmla="*/ 64 h 106"/>
                  <a:gd name="T40" fmla="*/ 107 w 134"/>
                  <a:gd name="T41" fmla="*/ 63 h 106"/>
                  <a:gd name="T42" fmla="*/ 116 w 134"/>
                  <a:gd name="T43" fmla="*/ 60 h 106"/>
                  <a:gd name="T44" fmla="*/ 123 w 134"/>
                  <a:gd name="T45" fmla="*/ 60 h 106"/>
                  <a:gd name="T46" fmla="*/ 133 w 134"/>
                  <a:gd name="T47" fmla="*/ 57 h 106"/>
                  <a:gd name="T48" fmla="*/ 133 w 134"/>
                  <a:gd name="T49" fmla="*/ 31 h 106"/>
                  <a:gd name="T50" fmla="*/ 127 w 134"/>
                  <a:gd name="T51" fmla="*/ 20 h 106"/>
                  <a:gd name="T52" fmla="*/ 119 w 134"/>
                  <a:gd name="T53" fmla="*/ 17 h 106"/>
                  <a:gd name="T54" fmla="*/ 107 w 134"/>
                  <a:gd name="T55" fmla="*/ 13 h 106"/>
                  <a:gd name="T56" fmla="*/ 101 w 134"/>
                  <a:gd name="T57" fmla="*/ 7 h 106"/>
                  <a:gd name="T58" fmla="*/ 86 w 134"/>
                  <a:gd name="T59" fmla="*/ 1 h 106"/>
                  <a:gd name="T60" fmla="*/ 71 w 134"/>
                  <a:gd name="T61" fmla="*/ 1 h 106"/>
                  <a:gd name="T62" fmla="*/ 63 w 134"/>
                  <a:gd name="T63" fmla="*/ 2 h 106"/>
                  <a:gd name="T64" fmla="*/ 58 w 134"/>
                  <a:gd name="T65" fmla="*/ 6 h 106"/>
                  <a:gd name="T66" fmla="*/ 57 w 134"/>
                  <a:gd name="T67" fmla="*/ 16 h 106"/>
                  <a:gd name="T68" fmla="*/ 52 w 134"/>
                  <a:gd name="T69" fmla="*/ 24 h 106"/>
                  <a:gd name="T70" fmla="*/ 37 w 134"/>
                  <a:gd name="T71" fmla="*/ 37 h 106"/>
                  <a:gd name="T72" fmla="*/ 32 w 134"/>
                  <a:gd name="T73" fmla="*/ 45 h 106"/>
                  <a:gd name="T74" fmla="*/ 30 w 134"/>
                  <a:gd name="T75" fmla="*/ 48 h 106"/>
                  <a:gd name="T76" fmla="*/ 6 w 134"/>
                  <a:gd name="T77" fmla="*/ 67 h 106"/>
                  <a:gd name="T78" fmla="*/ 1 w 134"/>
                  <a:gd name="T79" fmla="*/ 71 h 106"/>
                  <a:gd name="T80" fmla="*/ 4 w 134"/>
                  <a:gd name="T81" fmla="*/ 78 h 106"/>
                  <a:gd name="T82" fmla="*/ 7 w 134"/>
                  <a:gd name="T83" fmla="*/ 89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4" h="106">
                    <a:moveTo>
                      <a:pt x="7" y="89"/>
                    </a:moveTo>
                    <a:cubicBezTo>
                      <a:pt x="7" y="94"/>
                      <a:pt x="7" y="98"/>
                      <a:pt x="7" y="102"/>
                    </a:cubicBezTo>
                    <a:cubicBezTo>
                      <a:pt x="7" y="104"/>
                      <a:pt x="9" y="106"/>
                      <a:pt x="10" y="106"/>
                    </a:cubicBezTo>
                    <a:cubicBezTo>
                      <a:pt x="16" y="105"/>
                      <a:pt x="22" y="103"/>
                      <a:pt x="27" y="100"/>
                    </a:cubicBezTo>
                    <a:cubicBezTo>
                      <a:pt x="27" y="100"/>
                      <a:pt x="27" y="100"/>
                      <a:pt x="27" y="100"/>
                    </a:cubicBezTo>
                    <a:cubicBezTo>
                      <a:pt x="28" y="99"/>
                      <a:pt x="28" y="99"/>
                      <a:pt x="28" y="99"/>
                    </a:cubicBezTo>
                    <a:cubicBezTo>
                      <a:pt x="27" y="100"/>
                      <a:pt x="27" y="100"/>
                      <a:pt x="27" y="100"/>
                    </a:cubicBezTo>
                    <a:cubicBezTo>
                      <a:pt x="27" y="100"/>
                      <a:pt x="27" y="100"/>
                      <a:pt x="27" y="100"/>
                    </a:cubicBezTo>
                    <a:cubicBezTo>
                      <a:pt x="29" y="102"/>
                      <a:pt x="31" y="104"/>
                      <a:pt x="34" y="104"/>
                    </a:cubicBezTo>
                    <a:cubicBezTo>
                      <a:pt x="36" y="104"/>
                      <a:pt x="39" y="104"/>
                      <a:pt x="41" y="102"/>
                    </a:cubicBezTo>
                    <a:cubicBezTo>
                      <a:pt x="43" y="100"/>
                      <a:pt x="45" y="99"/>
                      <a:pt x="46" y="97"/>
                    </a:cubicBezTo>
                    <a:cubicBezTo>
                      <a:pt x="48" y="94"/>
                      <a:pt x="49" y="91"/>
                      <a:pt x="51" y="89"/>
                    </a:cubicBezTo>
                    <a:cubicBezTo>
                      <a:pt x="55" y="85"/>
                      <a:pt x="58" y="82"/>
                      <a:pt x="64" y="82"/>
                    </a:cubicBezTo>
                    <a:cubicBezTo>
                      <a:pt x="66" y="82"/>
                      <a:pt x="68" y="80"/>
                      <a:pt x="71" y="78"/>
                    </a:cubicBezTo>
                    <a:cubicBezTo>
                      <a:pt x="73" y="76"/>
                      <a:pt x="75" y="73"/>
                      <a:pt x="77" y="71"/>
                    </a:cubicBezTo>
                    <a:cubicBezTo>
                      <a:pt x="79" y="70"/>
                      <a:pt x="81" y="69"/>
                      <a:pt x="83" y="68"/>
                    </a:cubicBezTo>
                    <a:cubicBezTo>
                      <a:pt x="89" y="68"/>
                      <a:pt x="95" y="66"/>
                      <a:pt x="100" y="64"/>
                    </a:cubicBezTo>
                    <a:cubicBezTo>
                      <a:pt x="103" y="64"/>
                      <a:pt x="105" y="64"/>
                      <a:pt x="107" y="63"/>
                    </a:cubicBezTo>
                    <a:cubicBezTo>
                      <a:pt x="106" y="64"/>
                      <a:pt x="106" y="64"/>
                      <a:pt x="106" y="64"/>
                    </a:cubicBezTo>
                    <a:cubicBezTo>
                      <a:pt x="106" y="64"/>
                      <a:pt x="107" y="64"/>
                      <a:pt x="107" y="64"/>
                    </a:cubicBezTo>
                    <a:cubicBezTo>
                      <a:pt x="107" y="64"/>
                      <a:pt x="107" y="63"/>
                      <a:pt x="107" y="63"/>
                    </a:cubicBezTo>
                    <a:cubicBezTo>
                      <a:pt x="109" y="61"/>
                      <a:pt x="113" y="60"/>
                      <a:pt x="116" y="60"/>
                    </a:cubicBezTo>
                    <a:cubicBezTo>
                      <a:pt x="119" y="60"/>
                      <a:pt x="121" y="60"/>
                      <a:pt x="123" y="60"/>
                    </a:cubicBezTo>
                    <a:cubicBezTo>
                      <a:pt x="126" y="57"/>
                      <a:pt x="130" y="57"/>
                      <a:pt x="133" y="57"/>
                    </a:cubicBezTo>
                    <a:cubicBezTo>
                      <a:pt x="134" y="48"/>
                      <a:pt x="133" y="39"/>
                      <a:pt x="133" y="31"/>
                    </a:cubicBezTo>
                    <a:cubicBezTo>
                      <a:pt x="133" y="26"/>
                      <a:pt x="130" y="23"/>
                      <a:pt x="127" y="20"/>
                    </a:cubicBezTo>
                    <a:cubicBezTo>
                      <a:pt x="125" y="17"/>
                      <a:pt x="122" y="17"/>
                      <a:pt x="119" y="17"/>
                    </a:cubicBezTo>
                    <a:cubicBezTo>
                      <a:pt x="114" y="17"/>
                      <a:pt x="111" y="16"/>
                      <a:pt x="107" y="13"/>
                    </a:cubicBezTo>
                    <a:cubicBezTo>
                      <a:pt x="105" y="11"/>
                      <a:pt x="102" y="9"/>
                      <a:pt x="101" y="7"/>
                    </a:cubicBezTo>
                    <a:cubicBezTo>
                      <a:pt x="97" y="1"/>
                      <a:pt x="92" y="0"/>
                      <a:pt x="86" y="1"/>
                    </a:cubicBezTo>
                    <a:cubicBezTo>
                      <a:pt x="81" y="1"/>
                      <a:pt x="76" y="1"/>
                      <a:pt x="71" y="1"/>
                    </a:cubicBezTo>
                    <a:cubicBezTo>
                      <a:pt x="68" y="1"/>
                      <a:pt x="65" y="1"/>
                      <a:pt x="63" y="2"/>
                    </a:cubicBezTo>
                    <a:cubicBezTo>
                      <a:pt x="60" y="2"/>
                      <a:pt x="59" y="4"/>
                      <a:pt x="58" y="6"/>
                    </a:cubicBezTo>
                    <a:cubicBezTo>
                      <a:pt x="57" y="10"/>
                      <a:pt x="57" y="13"/>
                      <a:pt x="57" y="16"/>
                    </a:cubicBezTo>
                    <a:cubicBezTo>
                      <a:pt x="56" y="20"/>
                      <a:pt x="55" y="22"/>
                      <a:pt x="52" y="24"/>
                    </a:cubicBezTo>
                    <a:cubicBezTo>
                      <a:pt x="47" y="28"/>
                      <a:pt x="42" y="33"/>
                      <a:pt x="37" y="37"/>
                    </a:cubicBezTo>
                    <a:cubicBezTo>
                      <a:pt x="34" y="39"/>
                      <a:pt x="32" y="41"/>
                      <a:pt x="32" y="45"/>
                    </a:cubicBezTo>
                    <a:cubicBezTo>
                      <a:pt x="32" y="46"/>
                      <a:pt x="31" y="47"/>
                      <a:pt x="30" y="48"/>
                    </a:cubicBezTo>
                    <a:cubicBezTo>
                      <a:pt x="21" y="53"/>
                      <a:pt x="14" y="61"/>
                      <a:pt x="6" y="67"/>
                    </a:cubicBezTo>
                    <a:cubicBezTo>
                      <a:pt x="4" y="68"/>
                      <a:pt x="2" y="70"/>
                      <a:pt x="1" y="71"/>
                    </a:cubicBezTo>
                    <a:cubicBezTo>
                      <a:pt x="0" y="74"/>
                      <a:pt x="3" y="76"/>
                      <a:pt x="4" y="78"/>
                    </a:cubicBezTo>
                    <a:cubicBezTo>
                      <a:pt x="6" y="82"/>
                      <a:pt x="7" y="85"/>
                      <a:pt x="7"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7" name="Freeform 247">
                <a:extLst>
                  <a:ext uri="{FF2B5EF4-FFF2-40B4-BE49-F238E27FC236}">
                    <a16:creationId xmlns:a16="http://schemas.microsoft.com/office/drawing/2014/main" id="{A70D10CF-0EEB-4701-A0EF-DA1EBC858FD9}"/>
                  </a:ext>
                </a:extLst>
              </p:cNvPr>
              <p:cNvSpPr>
                <a:spLocks/>
              </p:cNvSpPr>
              <p:nvPr/>
            </p:nvSpPr>
            <p:spPr bwMode="auto">
              <a:xfrm>
                <a:off x="3266" y="3078"/>
                <a:ext cx="52" cy="83"/>
              </a:xfrm>
              <a:custGeom>
                <a:avLst/>
                <a:gdLst>
                  <a:gd name="T0" fmla="*/ 7 w 103"/>
                  <a:gd name="T1" fmla="*/ 40 h 164"/>
                  <a:gd name="T2" fmla="*/ 9 w 103"/>
                  <a:gd name="T3" fmla="*/ 49 h 164"/>
                  <a:gd name="T4" fmla="*/ 9 w 103"/>
                  <a:gd name="T5" fmla="*/ 56 h 164"/>
                  <a:gd name="T6" fmla="*/ 17 w 103"/>
                  <a:gd name="T7" fmla="*/ 59 h 164"/>
                  <a:gd name="T8" fmla="*/ 19 w 103"/>
                  <a:gd name="T9" fmla="*/ 61 h 164"/>
                  <a:gd name="T10" fmla="*/ 23 w 103"/>
                  <a:gd name="T11" fmla="*/ 74 h 164"/>
                  <a:gd name="T12" fmla="*/ 32 w 103"/>
                  <a:gd name="T13" fmla="*/ 74 h 164"/>
                  <a:gd name="T14" fmla="*/ 38 w 103"/>
                  <a:gd name="T15" fmla="*/ 85 h 164"/>
                  <a:gd name="T16" fmla="*/ 28 w 103"/>
                  <a:gd name="T17" fmla="*/ 101 h 164"/>
                  <a:gd name="T18" fmla="*/ 25 w 103"/>
                  <a:gd name="T19" fmla="*/ 102 h 164"/>
                  <a:gd name="T20" fmla="*/ 27 w 103"/>
                  <a:gd name="T21" fmla="*/ 121 h 164"/>
                  <a:gd name="T22" fmla="*/ 18 w 103"/>
                  <a:gd name="T23" fmla="*/ 128 h 164"/>
                  <a:gd name="T24" fmla="*/ 19 w 103"/>
                  <a:gd name="T25" fmla="*/ 133 h 164"/>
                  <a:gd name="T26" fmla="*/ 39 w 103"/>
                  <a:gd name="T27" fmla="*/ 141 h 164"/>
                  <a:gd name="T28" fmla="*/ 24 w 103"/>
                  <a:gd name="T29" fmla="*/ 147 h 164"/>
                  <a:gd name="T30" fmla="*/ 12 w 103"/>
                  <a:gd name="T31" fmla="*/ 162 h 164"/>
                  <a:gd name="T32" fmla="*/ 18 w 103"/>
                  <a:gd name="T33" fmla="*/ 163 h 164"/>
                  <a:gd name="T34" fmla="*/ 40 w 103"/>
                  <a:gd name="T35" fmla="*/ 155 h 164"/>
                  <a:gd name="T36" fmla="*/ 62 w 103"/>
                  <a:gd name="T37" fmla="*/ 152 h 164"/>
                  <a:gd name="T38" fmla="*/ 98 w 103"/>
                  <a:gd name="T39" fmla="*/ 142 h 164"/>
                  <a:gd name="T40" fmla="*/ 94 w 103"/>
                  <a:gd name="T41" fmla="*/ 136 h 164"/>
                  <a:gd name="T42" fmla="*/ 99 w 103"/>
                  <a:gd name="T43" fmla="*/ 122 h 164"/>
                  <a:gd name="T44" fmla="*/ 83 w 103"/>
                  <a:gd name="T45" fmla="*/ 106 h 164"/>
                  <a:gd name="T46" fmla="*/ 82 w 103"/>
                  <a:gd name="T47" fmla="*/ 107 h 164"/>
                  <a:gd name="T48" fmla="*/ 83 w 103"/>
                  <a:gd name="T49" fmla="*/ 106 h 164"/>
                  <a:gd name="T50" fmla="*/ 75 w 103"/>
                  <a:gd name="T51" fmla="*/ 86 h 164"/>
                  <a:gd name="T52" fmla="*/ 60 w 103"/>
                  <a:gd name="T53" fmla="*/ 66 h 164"/>
                  <a:gd name="T54" fmla="*/ 44 w 103"/>
                  <a:gd name="T55" fmla="*/ 47 h 164"/>
                  <a:gd name="T56" fmla="*/ 53 w 103"/>
                  <a:gd name="T57" fmla="*/ 24 h 164"/>
                  <a:gd name="T58" fmla="*/ 46 w 103"/>
                  <a:gd name="T59" fmla="*/ 17 h 164"/>
                  <a:gd name="T60" fmla="*/ 32 w 103"/>
                  <a:gd name="T61" fmla="*/ 16 h 164"/>
                  <a:gd name="T62" fmla="*/ 38 w 103"/>
                  <a:gd name="T63" fmla="*/ 6 h 164"/>
                  <a:gd name="T64" fmla="*/ 35 w 103"/>
                  <a:gd name="T65" fmla="*/ 1 h 164"/>
                  <a:gd name="T66" fmla="*/ 17 w 103"/>
                  <a:gd name="T67" fmla="*/ 5 h 164"/>
                  <a:gd name="T68" fmla="*/ 6 w 103"/>
                  <a:gd name="T69" fmla="*/ 2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3" h="164">
                    <a:moveTo>
                      <a:pt x="3" y="26"/>
                    </a:moveTo>
                    <a:cubicBezTo>
                      <a:pt x="7" y="30"/>
                      <a:pt x="8" y="34"/>
                      <a:pt x="7" y="40"/>
                    </a:cubicBezTo>
                    <a:cubicBezTo>
                      <a:pt x="6" y="41"/>
                      <a:pt x="7" y="43"/>
                      <a:pt x="8" y="44"/>
                    </a:cubicBezTo>
                    <a:cubicBezTo>
                      <a:pt x="11" y="45"/>
                      <a:pt x="11" y="47"/>
                      <a:pt x="9" y="49"/>
                    </a:cubicBezTo>
                    <a:cubicBezTo>
                      <a:pt x="9" y="51"/>
                      <a:pt x="8" y="52"/>
                      <a:pt x="7" y="54"/>
                    </a:cubicBezTo>
                    <a:cubicBezTo>
                      <a:pt x="8" y="54"/>
                      <a:pt x="9" y="55"/>
                      <a:pt x="9" y="56"/>
                    </a:cubicBezTo>
                    <a:cubicBezTo>
                      <a:pt x="10" y="57"/>
                      <a:pt x="10" y="58"/>
                      <a:pt x="10" y="59"/>
                    </a:cubicBezTo>
                    <a:cubicBezTo>
                      <a:pt x="12" y="63"/>
                      <a:pt x="13" y="63"/>
                      <a:pt x="17" y="59"/>
                    </a:cubicBezTo>
                    <a:cubicBezTo>
                      <a:pt x="18" y="58"/>
                      <a:pt x="18" y="58"/>
                      <a:pt x="18" y="58"/>
                    </a:cubicBezTo>
                    <a:cubicBezTo>
                      <a:pt x="19" y="59"/>
                      <a:pt x="19" y="60"/>
                      <a:pt x="19" y="61"/>
                    </a:cubicBezTo>
                    <a:cubicBezTo>
                      <a:pt x="19" y="64"/>
                      <a:pt x="18" y="66"/>
                      <a:pt x="18" y="69"/>
                    </a:cubicBezTo>
                    <a:cubicBezTo>
                      <a:pt x="18" y="72"/>
                      <a:pt x="19" y="74"/>
                      <a:pt x="23" y="74"/>
                    </a:cubicBezTo>
                    <a:cubicBezTo>
                      <a:pt x="23" y="74"/>
                      <a:pt x="24" y="75"/>
                      <a:pt x="24" y="75"/>
                    </a:cubicBezTo>
                    <a:cubicBezTo>
                      <a:pt x="27" y="75"/>
                      <a:pt x="30" y="74"/>
                      <a:pt x="32" y="74"/>
                    </a:cubicBezTo>
                    <a:cubicBezTo>
                      <a:pt x="35" y="75"/>
                      <a:pt x="34" y="79"/>
                      <a:pt x="35" y="82"/>
                    </a:cubicBezTo>
                    <a:cubicBezTo>
                      <a:pt x="36" y="83"/>
                      <a:pt x="37" y="84"/>
                      <a:pt x="38" y="85"/>
                    </a:cubicBezTo>
                    <a:cubicBezTo>
                      <a:pt x="41" y="87"/>
                      <a:pt x="41" y="90"/>
                      <a:pt x="41" y="93"/>
                    </a:cubicBezTo>
                    <a:cubicBezTo>
                      <a:pt x="39" y="101"/>
                      <a:pt x="37" y="102"/>
                      <a:pt x="28" y="101"/>
                    </a:cubicBezTo>
                    <a:cubicBezTo>
                      <a:pt x="28" y="101"/>
                      <a:pt x="27" y="101"/>
                      <a:pt x="27" y="101"/>
                    </a:cubicBezTo>
                    <a:cubicBezTo>
                      <a:pt x="25" y="101"/>
                      <a:pt x="24" y="101"/>
                      <a:pt x="25" y="102"/>
                    </a:cubicBezTo>
                    <a:cubicBezTo>
                      <a:pt x="25" y="107"/>
                      <a:pt x="24" y="111"/>
                      <a:pt x="28" y="115"/>
                    </a:cubicBezTo>
                    <a:cubicBezTo>
                      <a:pt x="29" y="116"/>
                      <a:pt x="28" y="119"/>
                      <a:pt x="27" y="121"/>
                    </a:cubicBezTo>
                    <a:cubicBezTo>
                      <a:pt x="25" y="122"/>
                      <a:pt x="23" y="123"/>
                      <a:pt x="22" y="125"/>
                    </a:cubicBezTo>
                    <a:cubicBezTo>
                      <a:pt x="20" y="126"/>
                      <a:pt x="19" y="126"/>
                      <a:pt x="18" y="128"/>
                    </a:cubicBezTo>
                    <a:cubicBezTo>
                      <a:pt x="17" y="128"/>
                      <a:pt x="17" y="130"/>
                      <a:pt x="17" y="131"/>
                    </a:cubicBezTo>
                    <a:cubicBezTo>
                      <a:pt x="18" y="132"/>
                      <a:pt x="18" y="133"/>
                      <a:pt x="19" y="133"/>
                    </a:cubicBezTo>
                    <a:cubicBezTo>
                      <a:pt x="26" y="134"/>
                      <a:pt x="32" y="136"/>
                      <a:pt x="38" y="140"/>
                    </a:cubicBezTo>
                    <a:cubicBezTo>
                      <a:pt x="38" y="140"/>
                      <a:pt x="39" y="140"/>
                      <a:pt x="39" y="141"/>
                    </a:cubicBezTo>
                    <a:cubicBezTo>
                      <a:pt x="38" y="141"/>
                      <a:pt x="37" y="142"/>
                      <a:pt x="37" y="141"/>
                    </a:cubicBezTo>
                    <a:cubicBezTo>
                      <a:pt x="31" y="141"/>
                      <a:pt x="27" y="143"/>
                      <a:pt x="24" y="147"/>
                    </a:cubicBezTo>
                    <a:cubicBezTo>
                      <a:pt x="21" y="153"/>
                      <a:pt x="16" y="156"/>
                      <a:pt x="12" y="161"/>
                    </a:cubicBezTo>
                    <a:cubicBezTo>
                      <a:pt x="12" y="161"/>
                      <a:pt x="12" y="162"/>
                      <a:pt x="12" y="162"/>
                    </a:cubicBezTo>
                    <a:cubicBezTo>
                      <a:pt x="13" y="163"/>
                      <a:pt x="13" y="164"/>
                      <a:pt x="14" y="164"/>
                    </a:cubicBezTo>
                    <a:cubicBezTo>
                      <a:pt x="15" y="163"/>
                      <a:pt x="17" y="164"/>
                      <a:pt x="18" y="163"/>
                    </a:cubicBezTo>
                    <a:cubicBezTo>
                      <a:pt x="21" y="161"/>
                      <a:pt x="24" y="159"/>
                      <a:pt x="27" y="160"/>
                    </a:cubicBezTo>
                    <a:cubicBezTo>
                      <a:pt x="33" y="161"/>
                      <a:pt x="37" y="160"/>
                      <a:pt x="40" y="155"/>
                    </a:cubicBezTo>
                    <a:cubicBezTo>
                      <a:pt x="41" y="154"/>
                      <a:pt x="44" y="153"/>
                      <a:pt x="46" y="153"/>
                    </a:cubicBezTo>
                    <a:cubicBezTo>
                      <a:pt x="52" y="154"/>
                      <a:pt x="57" y="154"/>
                      <a:pt x="62" y="152"/>
                    </a:cubicBezTo>
                    <a:cubicBezTo>
                      <a:pt x="69" y="151"/>
                      <a:pt x="75" y="150"/>
                      <a:pt x="82" y="150"/>
                    </a:cubicBezTo>
                    <a:cubicBezTo>
                      <a:pt x="88" y="149"/>
                      <a:pt x="93" y="146"/>
                      <a:pt x="98" y="142"/>
                    </a:cubicBezTo>
                    <a:cubicBezTo>
                      <a:pt x="99" y="141"/>
                      <a:pt x="98" y="138"/>
                      <a:pt x="97" y="137"/>
                    </a:cubicBezTo>
                    <a:cubicBezTo>
                      <a:pt x="96" y="137"/>
                      <a:pt x="95" y="136"/>
                      <a:pt x="94" y="136"/>
                    </a:cubicBezTo>
                    <a:cubicBezTo>
                      <a:pt x="92" y="134"/>
                      <a:pt x="92" y="133"/>
                      <a:pt x="93" y="132"/>
                    </a:cubicBezTo>
                    <a:cubicBezTo>
                      <a:pt x="95" y="128"/>
                      <a:pt x="98" y="125"/>
                      <a:pt x="99" y="122"/>
                    </a:cubicBezTo>
                    <a:cubicBezTo>
                      <a:pt x="103" y="115"/>
                      <a:pt x="99" y="107"/>
                      <a:pt x="91" y="106"/>
                    </a:cubicBezTo>
                    <a:cubicBezTo>
                      <a:pt x="88" y="106"/>
                      <a:pt x="86" y="106"/>
                      <a:pt x="83" y="106"/>
                    </a:cubicBezTo>
                    <a:cubicBezTo>
                      <a:pt x="83" y="106"/>
                      <a:pt x="83" y="106"/>
                      <a:pt x="83" y="106"/>
                    </a:cubicBezTo>
                    <a:cubicBezTo>
                      <a:pt x="82" y="107"/>
                      <a:pt x="82" y="107"/>
                      <a:pt x="82" y="107"/>
                    </a:cubicBezTo>
                    <a:cubicBezTo>
                      <a:pt x="83" y="106"/>
                      <a:pt x="83" y="106"/>
                      <a:pt x="83" y="106"/>
                    </a:cubicBezTo>
                    <a:cubicBezTo>
                      <a:pt x="83" y="106"/>
                      <a:pt x="83" y="106"/>
                      <a:pt x="83" y="106"/>
                    </a:cubicBezTo>
                    <a:cubicBezTo>
                      <a:pt x="83" y="104"/>
                      <a:pt x="83" y="102"/>
                      <a:pt x="82" y="101"/>
                    </a:cubicBezTo>
                    <a:cubicBezTo>
                      <a:pt x="79" y="96"/>
                      <a:pt x="77" y="91"/>
                      <a:pt x="75" y="86"/>
                    </a:cubicBezTo>
                    <a:cubicBezTo>
                      <a:pt x="74" y="83"/>
                      <a:pt x="72" y="80"/>
                      <a:pt x="69" y="78"/>
                    </a:cubicBezTo>
                    <a:cubicBezTo>
                      <a:pt x="64" y="76"/>
                      <a:pt x="61" y="71"/>
                      <a:pt x="60" y="66"/>
                    </a:cubicBezTo>
                    <a:cubicBezTo>
                      <a:pt x="57" y="58"/>
                      <a:pt x="53" y="52"/>
                      <a:pt x="45" y="49"/>
                    </a:cubicBezTo>
                    <a:cubicBezTo>
                      <a:pt x="44" y="49"/>
                      <a:pt x="43" y="48"/>
                      <a:pt x="44" y="47"/>
                    </a:cubicBezTo>
                    <a:cubicBezTo>
                      <a:pt x="45" y="44"/>
                      <a:pt x="45" y="41"/>
                      <a:pt x="47" y="39"/>
                    </a:cubicBezTo>
                    <a:cubicBezTo>
                      <a:pt x="50" y="35"/>
                      <a:pt x="52" y="29"/>
                      <a:pt x="53" y="24"/>
                    </a:cubicBezTo>
                    <a:cubicBezTo>
                      <a:pt x="54" y="22"/>
                      <a:pt x="52" y="19"/>
                      <a:pt x="49" y="18"/>
                    </a:cubicBezTo>
                    <a:cubicBezTo>
                      <a:pt x="48" y="18"/>
                      <a:pt x="47" y="17"/>
                      <a:pt x="46" y="17"/>
                    </a:cubicBezTo>
                    <a:cubicBezTo>
                      <a:pt x="42" y="17"/>
                      <a:pt x="38" y="18"/>
                      <a:pt x="34" y="17"/>
                    </a:cubicBezTo>
                    <a:cubicBezTo>
                      <a:pt x="33" y="17"/>
                      <a:pt x="33" y="16"/>
                      <a:pt x="32" y="16"/>
                    </a:cubicBezTo>
                    <a:cubicBezTo>
                      <a:pt x="32" y="15"/>
                      <a:pt x="32" y="15"/>
                      <a:pt x="32" y="14"/>
                    </a:cubicBezTo>
                    <a:cubicBezTo>
                      <a:pt x="34" y="12"/>
                      <a:pt x="37" y="9"/>
                      <a:pt x="38" y="6"/>
                    </a:cubicBezTo>
                    <a:cubicBezTo>
                      <a:pt x="39" y="6"/>
                      <a:pt x="39" y="4"/>
                      <a:pt x="39" y="3"/>
                    </a:cubicBezTo>
                    <a:cubicBezTo>
                      <a:pt x="39" y="2"/>
                      <a:pt x="37" y="0"/>
                      <a:pt x="35" y="1"/>
                    </a:cubicBezTo>
                    <a:cubicBezTo>
                      <a:pt x="31" y="1"/>
                      <a:pt x="26" y="1"/>
                      <a:pt x="22" y="1"/>
                    </a:cubicBezTo>
                    <a:cubicBezTo>
                      <a:pt x="20" y="2"/>
                      <a:pt x="18" y="3"/>
                      <a:pt x="17" y="5"/>
                    </a:cubicBezTo>
                    <a:cubicBezTo>
                      <a:pt x="14" y="10"/>
                      <a:pt x="12" y="15"/>
                      <a:pt x="9" y="20"/>
                    </a:cubicBezTo>
                    <a:cubicBezTo>
                      <a:pt x="9" y="21"/>
                      <a:pt x="8" y="21"/>
                      <a:pt x="6" y="21"/>
                    </a:cubicBezTo>
                    <a:cubicBezTo>
                      <a:pt x="2" y="21"/>
                      <a:pt x="0" y="23"/>
                      <a:pt x="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8" name="Freeform 248">
                <a:extLst>
                  <a:ext uri="{FF2B5EF4-FFF2-40B4-BE49-F238E27FC236}">
                    <a16:creationId xmlns:a16="http://schemas.microsoft.com/office/drawing/2014/main" id="{9C5A2190-4D89-43E4-A253-19B67A22726B}"/>
                  </a:ext>
                </a:extLst>
              </p:cNvPr>
              <p:cNvSpPr>
                <a:spLocks noEditPoints="1"/>
              </p:cNvSpPr>
              <p:nvPr/>
            </p:nvSpPr>
            <p:spPr bwMode="auto">
              <a:xfrm>
                <a:off x="3350" y="2774"/>
                <a:ext cx="68" cy="67"/>
              </a:xfrm>
              <a:custGeom>
                <a:avLst/>
                <a:gdLst>
                  <a:gd name="T0" fmla="*/ 13 w 132"/>
                  <a:gd name="T1" fmla="*/ 53 h 133"/>
                  <a:gd name="T2" fmla="*/ 32 w 132"/>
                  <a:gd name="T3" fmla="*/ 75 h 133"/>
                  <a:gd name="T4" fmla="*/ 33 w 132"/>
                  <a:gd name="T5" fmla="*/ 75 h 133"/>
                  <a:gd name="T6" fmla="*/ 40 w 132"/>
                  <a:gd name="T7" fmla="*/ 60 h 133"/>
                  <a:gd name="T8" fmla="*/ 44 w 132"/>
                  <a:gd name="T9" fmla="*/ 58 h 133"/>
                  <a:gd name="T10" fmla="*/ 54 w 132"/>
                  <a:gd name="T11" fmla="*/ 62 h 133"/>
                  <a:gd name="T12" fmla="*/ 44 w 132"/>
                  <a:gd name="T13" fmla="*/ 71 h 133"/>
                  <a:gd name="T14" fmla="*/ 33 w 132"/>
                  <a:gd name="T15" fmla="*/ 75 h 133"/>
                  <a:gd name="T16" fmla="*/ 32 w 132"/>
                  <a:gd name="T17" fmla="*/ 84 h 133"/>
                  <a:gd name="T18" fmla="*/ 42 w 132"/>
                  <a:gd name="T19" fmla="*/ 92 h 133"/>
                  <a:gd name="T20" fmla="*/ 43 w 132"/>
                  <a:gd name="T21" fmla="*/ 92 h 133"/>
                  <a:gd name="T22" fmla="*/ 48 w 132"/>
                  <a:gd name="T23" fmla="*/ 94 h 133"/>
                  <a:gd name="T24" fmla="*/ 43 w 132"/>
                  <a:gd name="T25" fmla="*/ 92 h 133"/>
                  <a:gd name="T26" fmla="*/ 42 w 132"/>
                  <a:gd name="T27" fmla="*/ 92 h 133"/>
                  <a:gd name="T28" fmla="*/ 37 w 132"/>
                  <a:gd name="T29" fmla="*/ 102 h 133"/>
                  <a:gd name="T30" fmla="*/ 56 w 132"/>
                  <a:gd name="T31" fmla="*/ 118 h 133"/>
                  <a:gd name="T32" fmla="*/ 56 w 132"/>
                  <a:gd name="T33" fmla="*/ 119 h 133"/>
                  <a:gd name="T34" fmla="*/ 56 w 132"/>
                  <a:gd name="T35" fmla="*/ 122 h 133"/>
                  <a:gd name="T36" fmla="*/ 69 w 132"/>
                  <a:gd name="T37" fmla="*/ 131 h 133"/>
                  <a:gd name="T38" fmla="*/ 73 w 132"/>
                  <a:gd name="T39" fmla="*/ 107 h 133"/>
                  <a:gd name="T40" fmla="*/ 79 w 132"/>
                  <a:gd name="T41" fmla="*/ 90 h 133"/>
                  <a:gd name="T42" fmla="*/ 83 w 132"/>
                  <a:gd name="T43" fmla="*/ 61 h 133"/>
                  <a:gd name="T44" fmla="*/ 93 w 132"/>
                  <a:gd name="T45" fmla="*/ 54 h 133"/>
                  <a:gd name="T46" fmla="*/ 101 w 132"/>
                  <a:gd name="T47" fmla="*/ 78 h 133"/>
                  <a:gd name="T48" fmla="*/ 100 w 132"/>
                  <a:gd name="T49" fmla="*/ 94 h 133"/>
                  <a:gd name="T50" fmla="*/ 111 w 132"/>
                  <a:gd name="T51" fmla="*/ 95 h 133"/>
                  <a:gd name="T52" fmla="*/ 116 w 132"/>
                  <a:gd name="T53" fmla="*/ 100 h 133"/>
                  <a:gd name="T54" fmla="*/ 132 w 132"/>
                  <a:gd name="T55" fmla="*/ 82 h 133"/>
                  <a:gd name="T56" fmla="*/ 127 w 132"/>
                  <a:gd name="T57" fmla="*/ 78 h 133"/>
                  <a:gd name="T58" fmla="*/ 111 w 132"/>
                  <a:gd name="T59" fmla="*/ 66 h 133"/>
                  <a:gd name="T60" fmla="*/ 110 w 132"/>
                  <a:gd name="T61" fmla="*/ 59 h 133"/>
                  <a:gd name="T62" fmla="*/ 99 w 132"/>
                  <a:gd name="T63" fmla="*/ 47 h 133"/>
                  <a:gd name="T64" fmla="*/ 89 w 132"/>
                  <a:gd name="T65" fmla="*/ 35 h 133"/>
                  <a:gd name="T66" fmla="*/ 73 w 132"/>
                  <a:gd name="T67" fmla="*/ 25 h 133"/>
                  <a:gd name="T68" fmla="*/ 63 w 132"/>
                  <a:gd name="T69" fmla="*/ 11 h 133"/>
                  <a:gd name="T70" fmla="*/ 50 w 132"/>
                  <a:gd name="T71" fmla="*/ 1 h 133"/>
                  <a:gd name="T72" fmla="*/ 43 w 132"/>
                  <a:gd name="T73" fmla="*/ 15 h 133"/>
                  <a:gd name="T74" fmla="*/ 43 w 132"/>
                  <a:gd name="T75" fmla="*/ 16 h 133"/>
                  <a:gd name="T76" fmla="*/ 45 w 132"/>
                  <a:gd name="T77" fmla="*/ 24 h 133"/>
                  <a:gd name="T78" fmla="*/ 43 w 132"/>
                  <a:gd name="T79" fmla="*/ 16 h 133"/>
                  <a:gd name="T80" fmla="*/ 43 w 132"/>
                  <a:gd name="T81" fmla="*/ 15 h 133"/>
                  <a:gd name="T82" fmla="*/ 29 w 132"/>
                  <a:gd name="T83" fmla="*/ 15 h 133"/>
                  <a:gd name="T84" fmla="*/ 29 w 132"/>
                  <a:gd name="T85" fmla="*/ 15 h 133"/>
                  <a:gd name="T86" fmla="*/ 27 w 132"/>
                  <a:gd name="T87" fmla="*/ 19 h 133"/>
                  <a:gd name="T88" fmla="*/ 26 w 132"/>
                  <a:gd name="T89" fmla="*/ 16 h 133"/>
                  <a:gd name="T90" fmla="*/ 29 w 132"/>
                  <a:gd name="T91" fmla="*/ 15 h 133"/>
                  <a:gd name="T92" fmla="*/ 29 w 132"/>
                  <a:gd name="T93" fmla="*/ 14 h 133"/>
                  <a:gd name="T94" fmla="*/ 10 w 132"/>
                  <a:gd name="T95" fmla="*/ 12 h 133"/>
                  <a:gd name="T96" fmla="*/ 2 w 132"/>
                  <a:gd name="T97" fmla="*/ 21 h 133"/>
                  <a:gd name="T98" fmla="*/ 8 w 132"/>
                  <a:gd name="T99" fmla="*/ 41 h 133"/>
                  <a:gd name="T100" fmla="*/ 48 w 132"/>
                  <a:gd name="T101" fmla="*/ 86 h 133"/>
                  <a:gd name="T102" fmla="*/ 49 w 132"/>
                  <a:gd name="T103" fmla="*/ 87 h 133"/>
                  <a:gd name="T104" fmla="*/ 46 w 132"/>
                  <a:gd name="T105" fmla="*/ 36 h 133"/>
                  <a:gd name="T106" fmla="*/ 45 w 132"/>
                  <a:gd name="T107" fmla="*/ 3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2" h="133">
                    <a:moveTo>
                      <a:pt x="8" y="41"/>
                    </a:moveTo>
                    <a:cubicBezTo>
                      <a:pt x="8" y="46"/>
                      <a:pt x="11" y="50"/>
                      <a:pt x="13" y="53"/>
                    </a:cubicBezTo>
                    <a:cubicBezTo>
                      <a:pt x="15" y="56"/>
                      <a:pt x="18" y="59"/>
                      <a:pt x="19" y="63"/>
                    </a:cubicBezTo>
                    <a:cubicBezTo>
                      <a:pt x="24" y="67"/>
                      <a:pt x="27" y="72"/>
                      <a:pt x="32" y="75"/>
                    </a:cubicBezTo>
                    <a:cubicBezTo>
                      <a:pt x="32" y="75"/>
                      <a:pt x="32" y="75"/>
                      <a:pt x="32" y="74"/>
                    </a:cubicBezTo>
                    <a:cubicBezTo>
                      <a:pt x="32" y="74"/>
                      <a:pt x="33" y="74"/>
                      <a:pt x="33" y="75"/>
                    </a:cubicBezTo>
                    <a:cubicBezTo>
                      <a:pt x="35" y="72"/>
                      <a:pt x="37" y="70"/>
                      <a:pt x="39" y="67"/>
                    </a:cubicBezTo>
                    <a:cubicBezTo>
                      <a:pt x="40" y="65"/>
                      <a:pt x="41" y="63"/>
                      <a:pt x="40" y="60"/>
                    </a:cubicBezTo>
                    <a:cubicBezTo>
                      <a:pt x="40" y="59"/>
                      <a:pt x="41" y="58"/>
                      <a:pt x="42" y="57"/>
                    </a:cubicBezTo>
                    <a:cubicBezTo>
                      <a:pt x="43" y="57"/>
                      <a:pt x="44" y="57"/>
                      <a:pt x="44" y="58"/>
                    </a:cubicBezTo>
                    <a:cubicBezTo>
                      <a:pt x="46" y="62"/>
                      <a:pt x="49" y="62"/>
                      <a:pt x="53" y="61"/>
                    </a:cubicBezTo>
                    <a:cubicBezTo>
                      <a:pt x="53" y="61"/>
                      <a:pt x="54" y="62"/>
                      <a:pt x="54" y="62"/>
                    </a:cubicBezTo>
                    <a:cubicBezTo>
                      <a:pt x="54" y="62"/>
                      <a:pt x="54" y="63"/>
                      <a:pt x="54" y="63"/>
                    </a:cubicBezTo>
                    <a:cubicBezTo>
                      <a:pt x="50" y="65"/>
                      <a:pt x="47" y="68"/>
                      <a:pt x="44" y="71"/>
                    </a:cubicBezTo>
                    <a:cubicBezTo>
                      <a:pt x="41" y="75"/>
                      <a:pt x="37" y="75"/>
                      <a:pt x="33" y="75"/>
                    </a:cubicBezTo>
                    <a:cubicBezTo>
                      <a:pt x="33" y="75"/>
                      <a:pt x="33" y="75"/>
                      <a:pt x="33" y="75"/>
                    </a:cubicBezTo>
                    <a:cubicBezTo>
                      <a:pt x="32" y="75"/>
                      <a:pt x="32" y="75"/>
                      <a:pt x="32" y="75"/>
                    </a:cubicBezTo>
                    <a:cubicBezTo>
                      <a:pt x="32" y="78"/>
                      <a:pt x="32" y="81"/>
                      <a:pt x="32" y="84"/>
                    </a:cubicBezTo>
                    <a:cubicBezTo>
                      <a:pt x="32" y="86"/>
                      <a:pt x="34" y="88"/>
                      <a:pt x="36" y="88"/>
                    </a:cubicBezTo>
                    <a:cubicBezTo>
                      <a:pt x="38" y="89"/>
                      <a:pt x="41" y="89"/>
                      <a:pt x="42" y="92"/>
                    </a:cubicBezTo>
                    <a:cubicBezTo>
                      <a:pt x="42" y="91"/>
                      <a:pt x="42" y="91"/>
                      <a:pt x="42" y="91"/>
                    </a:cubicBezTo>
                    <a:cubicBezTo>
                      <a:pt x="43" y="92"/>
                      <a:pt x="43" y="92"/>
                      <a:pt x="43" y="92"/>
                    </a:cubicBezTo>
                    <a:cubicBezTo>
                      <a:pt x="44" y="92"/>
                      <a:pt x="45" y="92"/>
                      <a:pt x="47" y="92"/>
                    </a:cubicBezTo>
                    <a:cubicBezTo>
                      <a:pt x="48" y="92"/>
                      <a:pt x="49" y="93"/>
                      <a:pt x="48" y="94"/>
                    </a:cubicBezTo>
                    <a:cubicBezTo>
                      <a:pt x="47" y="94"/>
                      <a:pt x="47" y="94"/>
                      <a:pt x="46" y="94"/>
                    </a:cubicBezTo>
                    <a:cubicBezTo>
                      <a:pt x="45" y="94"/>
                      <a:pt x="44" y="93"/>
                      <a:pt x="43" y="92"/>
                    </a:cubicBezTo>
                    <a:cubicBezTo>
                      <a:pt x="43" y="92"/>
                      <a:pt x="42" y="92"/>
                      <a:pt x="42" y="92"/>
                    </a:cubicBezTo>
                    <a:cubicBezTo>
                      <a:pt x="42" y="92"/>
                      <a:pt x="42" y="92"/>
                      <a:pt x="42" y="92"/>
                    </a:cubicBezTo>
                    <a:cubicBezTo>
                      <a:pt x="40" y="92"/>
                      <a:pt x="38" y="92"/>
                      <a:pt x="37" y="94"/>
                    </a:cubicBezTo>
                    <a:cubicBezTo>
                      <a:pt x="35" y="97"/>
                      <a:pt x="35" y="100"/>
                      <a:pt x="37" y="102"/>
                    </a:cubicBezTo>
                    <a:cubicBezTo>
                      <a:pt x="41" y="110"/>
                      <a:pt x="47" y="116"/>
                      <a:pt x="56" y="119"/>
                    </a:cubicBezTo>
                    <a:cubicBezTo>
                      <a:pt x="56" y="119"/>
                      <a:pt x="56" y="118"/>
                      <a:pt x="56" y="118"/>
                    </a:cubicBezTo>
                    <a:cubicBezTo>
                      <a:pt x="56" y="118"/>
                      <a:pt x="56" y="118"/>
                      <a:pt x="56" y="118"/>
                    </a:cubicBezTo>
                    <a:cubicBezTo>
                      <a:pt x="56" y="119"/>
                      <a:pt x="56" y="119"/>
                      <a:pt x="56" y="119"/>
                    </a:cubicBezTo>
                    <a:cubicBezTo>
                      <a:pt x="56" y="119"/>
                      <a:pt x="56" y="119"/>
                      <a:pt x="56" y="119"/>
                    </a:cubicBezTo>
                    <a:cubicBezTo>
                      <a:pt x="56" y="120"/>
                      <a:pt x="55" y="121"/>
                      <a:pt x="56" y="122"/>
                    </a:cubicBezTo>
                    <a:cubicBezTo>
                      <a:pt x="57" y="126"/>
                      <a:pt x="60" y="129"/>
                      <a:pt x="63" y="132"/>
                    </a:cubicBezTo>
                    <a:cubicBezTo>
                      <a:pt x="64" y="133"/>
                      <a:pt x="68" y="133"/>
                      <a:pt x="69" y="131"/>
                    </a:cubicBezTo>
                    <a:cubicBezTo>
                      <a:pt x="69" y="130"/>
                      <a:pt x="70" y="129"/>
                      <a:pt x="70" y="128"/>
                    </a:cubicBezTo>
                    <a:cubicBezTo>
                      <a:pt x="70" y="121"/>
                      <a:pt x="72" y="114"/>
                      <a:pt x="73" y="107"/>
                    </a:cubicBezTo>
                    <a:cubicBezTo>
                      <a:pt x="73" y="103"/>
                      <a:pt x="74" y="100"/>
                      <a:pt x="76" y="96"/>
                    </a:cubicBezTo>
                    <a:cubicBezTo>
                      <a:pt x="78" y="95"/>
                      <a:pt x="79" y="92"/>
                      <a:pt x="79" y="90"/>
                    </a:cubicBezTo>
                    <a:cubicBezTo>
                      <a:pt x="78" y="81"/>
                      <a:pt x="83" y="73"/>
                      <a:pt x="83" y="64"/>
                    </a:cubicBezTo>
                    <a:cubicBezTo>
                      <a:pt x="82" y="63"/>
                      <a:pt x="83" y="62"/>
                      <a:pt x="83" y="61"/>
                    </a:cubicBezTo>
                    <a:cubicBezTo>
                      <a:pt x="84" y="57"/>
                      <a:pt x="86" y="54"/>
                      <a:pt x="90" y="53"/>
                    </a:cubicBezTo>
                    <a:cubicBezTo>
                      <a:pt x="92" y="52"/>
                      <a:pt x="93" y="53"/>
                      <a:pt x="93" y="54"/>
                    </a:cubicBezTo>
                    <a:cubicBezTo>
                      <a:pt x="93" y="56"/>
                      <a:pt x="92" y="59"/>
                      <a:pt x="93" y="60"/>
                    </a:cubicBezTo>
                    <a:cubicBezTo>
                      <a:pt x="97" y="66"/>
                      <a:pt x="97" y="73"/>
                      <a:pt x="101" y="78"/>
                    </a:cubicBezTo>
                    <a:cubicBezTo>
                      <a:pt x="102" y="81"/>
                      <a:pt x="102" y="83"/>
                      <a:pt x="102" y="86"/>
                    </a:cubicBezTo>
                    <a:cubicBezTo>
                      <a:pt x="101" y="89"/>
                      <a:pt x="100" y="91"/>
                      <a:pt x="100" y="94"/>
                    </a:cubicBezTo>
                    <a:cubicBezTo>
                      <a:pt x="99" y="96"/>
                      <a:pt x="102" y="99"/>
                      <a:pt x="104" y="98"/>
                    </a:cubicBezTo>
                    <a:cubicBezTo>
                      <a:pt x="106" y="97"/>
                      <a:pt x="109" y="96"/>
                      <a:pt x="111" y="95"/>
                    </a:cubicBezTo>
                    <a:cubicBezTo>
                      <a:pt x="114" y="94"/>
                      <a:pt x="114" y="94"/>
                      <a:pt x="115" y="98"/>
                    </a:cubicBezTo>
                    <a:cubicBezTo>
                      <a:pt x="115" y="98"/>
                      <a:pt x="115" y="99"/>
                      <a:pt x="116" y="100"/>
                    </a:cubicBezTo>
                    <a:cubicBezTo>
                      <a:pt x="116" y="102"/>
                      <a:pt x="118" y="103"/>
                      <a:pt x="120" y="101"/>
                    </a:cubicBezTo>
                    <a:cubicBezTo>
                      <a:pt x="127" y="96"/>
                      <a:pt x="130" y="90"/>
                      <a:pt x="132" y="82"/>
                    </a:cubicBezTo>
                    <a:cubicBezTo>
                      <a:pt x="132" y="81"/>
                      <a:pt x="131" y="80"/>
                      <a:pt x="130" y="79"/>
                    </a:cubicBezTo>
                    <a:cubicBezTo>
                      <a:pt x="129" y="79"/>
                      <a:pt x="128" y="78"/>
                      <a:pt x="127" y="78"/>
                    </a:cubicBezTo>
                    <a:cubicBezTo>
                      <a:pt x="122" y="78"/>
                      <a:pt x="119" y="76"/>
                      <a:pt x="119" y="70"/>
                    </a:cubicBezTo>
                    <a:cubicBezTo>
                      <a:pt x="119" y="65"/>
                      <a:pt x="117" y="65"/>
                      <a:pt x="111" y="66"/>
                    </a:cubicBezTo>
                    <a:cubicBezTo>
                      <a:pt x="108" y="67"/>
                      <a:pt x="108" y="67"/>
                      <a:pt x="109" y="64"/>
                    </a:cubicBezTo>
                    <a:cubicBezTo>
                      <a:pt x="109" y="62"/>
                      <a:pt x="110" y="60"/>
                      <a:pt x="110" y="59"/>
                    </a:cubicBezTo>
                    <a:cubicBezTo>
                      <a:pt x="111" y="55"/>
                      <a:pt x="110" y="53"/>
                      <a:pt x="107" y="52"/>
                    </a:cubicBezTo>
                    <a:cubicBezTo>
                      <a:pt x="103" y="51"/>
                      <a:pt x="101" y="51"/>
                      <a:pt x="99" y="47"/>
                    </a:cubicBezTo>
                    <a:cubicBezTo>
                      <a:pt x="97" y="44"/>
                      <a:pt x="92" y="42"/>
                      <a:pt x="91" y="37"/>
                    </a:cubicBezTo>
                    <a:cubicBezTo>
                      <a:pt x="91" y="36"/>
                      <a:pt x="90" y="35"/>
                      <a:pt x="89" y="35"/>
                    </a:cubicBezTo>
                    <a:cubicBezTo>
                      <a:pt x="87" y="34"/>
                      <a:pt x="84" y="34"/>
                      <a:pt x="82" y="34"/>
                    </a:cubicBezTo>
                    <a:cubicBezTo>
                      <a:pt x="78" y="32"/>
                      <a:pt x="75" y="30"/>
                      <a:pt x="73" y="25"/>
                    </a:cubicBezTo>
                    <a:cubicBezTo>
                      <a:pt x="72" y="20"/>
                      <a:pt x="70" y="17"/>
                      <a:pt x="66" y="14"/>
                    </a:cubicBezTo>
                    <a:cubicBezTo>
                      <a:pt x="65" y="13"/>
                      <a:pt x="64" y="12"/>
                      <a:pt x="63" y="11"/>
                    </a:cubicBezTo>
                    <a:cubicBezTo>
                      <a:pt x="61" y="8"/>
                      <a:pt x="59" y="5"/>
                      <a:pt x="56" y="4"/>
                    </a:cubicBezTo>
                    <a:cubicBezTo>
                      <a:pt x="54" y="4"/>
                      <a:pt x="52" y="2"/>
                      <a:pt x="50" y="1"/>
                    </a:cubicBezTo>
                    <a:cubicBezTo>
                      <a:pt x="48" y="0"/>
                      <a:pt x="46" y="1"/>
                      <a:pt x="45" y="4"/>
                    </a:cubicBezTo>
                    <a:cubicBezTo>
                      <a:pt x="44" y="7"/>
                      <a:pt x="44" y="11"/>
                      <a:pt x="43" y="15"/>
                    </a:cubicBezTo>
                    <a:cubicBezTo>
                      <a:pt x="43" y="15"/>
                      <a:pt x="43" y="15"/>
                      <a:pt x="43" y="15"/>
                    </a:cubicBezTo>
                    <a:cubicBezTo>
                      <a:pt x="43" y="15"/>
                      <a:pt x="43" y="15"/>
                      <a:pt x="43" y="16"/>
                    </a:cubicBezTo>
                    <a:cubicBezTo>
                      <a:pt x="45" y="18"/>
                      <a:pt x="45" y="20"/>
                      <a:pt x="45" y="22"/>
                    </a:cubicBezTo>
                    <a:cubicBezTo>
                      <a:pt x="45" y="23"/>
                      <a:pt x="45" y="23"/>
                      <a:pt x="45" y="24"/>
                    </a:cubicBezTo>
                    <a:cubicBezTo>
                      <a:pt x="44" y="25"/>
                      <a:pt x="43" y="24"/>
                      <a:pt x="43" y="23"/>
                    </a:cubicBezTo>
                    <a:cubicBezTo>
                      <a:pt x="43" y="20"/>
                      <a:pt x="43" y="18"/>
                      <a:pt x="43" y="16"/>
                    </a:cubicBezTo>
                    <a:cubicBezTo>
                      <a:pt x="43" y="15"/>
                      <a:pt x="43" y="15"/>
                      <a:pt x="43" y="15"/>
                    </a:cubicBezTo>
                    <a:cubicBezTo>
                      <a:pt x="43" y="15"/>
                      <a:pt x="43" y="15"/>
                      <a:pt x="43" y="15"/>
                    </a:cubicBezTo>
                    <a:cubicBezTo>
                      <a:pt x="42" y="15"/>
                      <a:pt x="41" y="15"/>
                      <a:pt x="40" y="15"/>
                    </a:cubicBezTo>
                    <a:cubicBezTo>
                      <a:pt x="36" y="12"/>
                      <a:pt x="33" y="13"/>
                      <a:pt x="29" y="15"/>
                    </a:cubicBezTo>
                    <a:cubicBezTo>
                      <a:pt x="29" y="15"/>
                      <a:pt x="29" y="15"/>
                      <a:pt x="29" y="15"/>
                    </a:cubicBezTo>
                    <a:cubicBezTo>
                      <a:pt x="29" y="15"/>
                      <a:pt x="29" y="15"/>
                      <a:pt x="29" y="15"/>
                    </a:cubicBezTo>
                    <a:cubicBezTo>
                      <a:pt x="29" y="16"/>
                      <a:pt x="29" y="17"/>
                      <a:pt x="29" y="18"/>
                    </a:cubicBezTo>
                    <a:cubicBezTo>
                      <a:pt x="29" y="19"/>
                      <a:pt x="28" y="20"/>
                      <a:pt x="27" y="19"/>
                    </a:cubicBezTo>
                    <a:cubicBezTo>
                      <a:pt x="26" y="19"/>
                      <a:pt x="26" y="19"/>
                      <a:pt x="25" y="18"/>
                    </a:cubicBezTo>
                    <a:cubicBezTo>
                      <a:pt x="25" y="17"/>
                      <a:pt x="25" y="16"/>
                      <a:pt x="26" y="16"/>
                    </a:cubicBezTo>
                    <a:cubicBezTo>
                      <a:pt x="27" y="16"/>
                      <a:pt x="28" y="16"/>
                      <a:pt x="29" y="15"/>
                    </a:cubicBezTo>
                    <a:cubicBezTo>
                      <a:pt x="29" y="15"/>
                      <a:pt x="29" y="15"/>
                      <a:pt x="29" y="15"/>
                    </a:cubicBezTo>
                    <a:cubicBezTo>
                      <a:pt x="29" y="15"/>
                      <a:pt x="29" y="15"/>
                      <a:pt x="29" y="15"/>
                    </a:cubicBezTo>
                    <a:cubicBezTo>
                      <a:pt x="29" y="14"/>
                      <a:pt x="29" y="14"/>
                      <a:pt x="29" y="14"/>
                    </a:cubicBezTo>
                    <a:cubicBezTo>
                      <a:pt x="28" y="9"/>
                      <a:pt x="26" y="8"/>
                      <a:pt x="22" y="9"/>
                    </a:cubicBezTo>
                    <a:cubicBezTo>
                      <a:pt x="18" y="10"/>
                      <a:pt x="14" y="11"/>
                      <a:pt x="10" y="12"/>
                    </a:cubicBezTo>
                    <a:cubicBezTo>
                      <a:pt x="7" y="12"/>
                      <a:pt x="5" y="14"/>
                      <a:pt x="4" y="17"/>
                    </a:cubicBezTo>
                    <a:cubicBezTo>
                      <a:pt x="3" y="18"/>
                      <a:pt x="3" y="20"/>
                      <a:pt x="2" y="21"/>
                    </a:cubicBezTo>
                    <a:cubicBezTo>
                      <a:pt x="0" y="28"/>
                      <a:pt x="1" y="33"/>
                      <a:pt x="6" y="38"/>
                    </a:cubicBezTo>
                    <a:cubicBezTo>
                      <a:pt x="7" y="39"/>
                      <a:pt x="9" y="40"/>
                      <a:pt x="8" y="41"/>
                    </a:cubicBezTo>
                    <a:close/>
                    <a:moveTo>
                      <a:pt x="49" y="87"/>
                    </a:moveTo>
                    <a:cubicBezTo>
                      <a:pt x="48" y="86"/>
                      <a:pt x="48" y="86"/>
                      <a:pt x="48" y="86"/>
                    </a:cubicBezTo>
                    <a:cubicBezTo>
                      <a:pt x="49" y="86"/>
                      <a:pt x="49" y="86"/>
                      <a:pt x="49" y="86"/>
                    </a:cubicBezTo>
                    <a:lnTo>
                      <a:pt x="49" y="87"/>
                    </a:lnTo>
                    <a:close/>
                    <a:moveTo>
                      <a:pt x="46" y="35"/>
                    </a:moveTo>
                    <a:cubicBezTo>
                      <a:pt x="46" y="36"/>
                      <a:pt x="46" y="36"/>
                      <a:pt x="46" y="36"/>
                    </a:cubicBezTo>
                    <a:cubicBezTo>
                      <a:pt x="45" y="35"/>
                      <a:pt x="45" y="35"/>
                      <a:pt x="45" y="35"/>
                    </a:cubicBezTo>
                    <a:cubicBezTo>
                      <a:pt x="45" y="34"/>
                      <a:pt x="45" y="34"/>
                      <a:pt x="45" y="34"/>
                    </a:cubicBezTo>
                    <a:lnTo>
                      <a:pt x="46"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9" name="Freeform 249">
                <a:extLst>
                  <a:ext uri="{FF2B5EF4-FFF2-40B4-BE49-F238E27FC236}">
                    <a16:creationId xmlns:a16="http://schemas.microsoft.com/office/drawing/2014/main" id="{AEC098F2-05A9-4C6C-919D-F2D753B5E0E8}"/>
                  </a:ext>
                </a:extLst>
              </p:cNvPr>
              <p:cNvSpPr>
                <a:spLocks/>
              </p:cNvSpPr>
              <p:nvPr/>
            </p:nvSpPr>
            <p:spPr bwMode="auto">
              <a:xfrm>
                <a:off x="2841" y="2766"/>
                <a:ext cx="70" cy="65"/>
              </a:xfrm>
              <a:custGeom>
                <a:avLst/>
                <a:gdLst>
                  <a:gd name="T0" fmla="*/ 130 w 138"/>
                  <a:gd name="T1" fmla="*/ 89 h 127"/>
                  <a:gd name="T2" fmla="*/ 127 w 138"/>
                  <a:gd name="T3" fmla="*/ 84 h 127"/>
                  <a:gd name="T4" fmla="*/ 119 w 138"/>
                  <a:gd name="T5" fmla="*/ 80 h 127"/>
                  <a:gd name="T6" fmla="*/ 104 w 138"/>
                  <a:gd name="T7" fmla="*/ 77 h 127"/>
                  <a:gd name="T8" fmla="*/ 99 w 138"/>
                  <a:gd name="T9" fmla="*/ 77 h 127"/>
                  <a:gd name="T10" fmla="*/ 78 w 138"/>
                  <a:gd name="T11" fmla="*/ 79 h 127"/>
                  <a:gd name="T12" fmla="*/ 67 w 138"/>
                  <a:gd name="T13" fmla="*/ 76 h 127"/>
                  <a:gd name="T14" fmla="*/ 61 w 138"/>
                  <a:gd name="T15" fmla="*/ 74 h 127"/>
                  <a:gd name="T16" fmla="*/ 48 w 138"/>
                  <a:gd name="T17" fmla="*/ 61 h 127"/>
                  <a:gd name="T18" fmla="*/ 42 w 138"/>
                  <a:gd name="T19" fmla="*/ 56 h 127"/>
                  <a:gd name="T20" fmla="*/ 42 w 138"/>
                  <a:gd name="T21" fmla="*/ 54 h 127"/>
                  <a:gd name="T22" fmla="*/ 46 w 138"/>
                  <a:gd name="T23" fmla="*/ 50 h 127"/>
                  <a:gd name="T24" fmla="*/ 46 w 138"/>
                  <a:gd name="T25" fmla="*/ 50 h 127"/>
                  <a:gd name="T26" fmla="*/ 46 w 138"/>
                  <a:gd name="T27" fmla="*/ 50 h 127"/>
                  <a:gd name="T28" fmla="*/ 47 w 138"/>
                  <a:gd name="T29" fmla="*/ 50 h 127"/>
                  <a:gd name="T30" fmla="*/ 46 w 138"/>
                  <a:gd name="T31" fmla="*/ 50 h 127"/>
                  <a:gd name="T32" fmla="*/ 56 w 138"/>
                  <a:gd name="T33" fmla="*/ 51 h 127"/>
                  <a:gd name="T34" fmla="*/ 58 w 138"/>
                  <a:gd name="T35" fmla="*/ 46 h 127"/>
                  <a:gd name="T36" fmla="*/ 56 w 138"/>
                  <a:gd name="T37" fmla="*/ 44 h 127"/>
                  <a:gd name="T38" fmla="*/ 53 w 138"/>
                  <a:gd name="T39" fmla="*/ 34 h 127"/>
                  <a:gd name="T40" fmla="*/ 47 w 138"/>
                  <a:gd name="T41" fmla="*/ 27 h 127"/>
                  <a:gd name="T42" fmla="*/ 38 w 138"/>
                  <a:gd name="T43" fmla="*/ 26 h 127"/>
                  <a:gd name="T44" fmla="*/ 33 w 138"/>
                  <a:gd name="T45" fmla="*/ 23 h 127"/>
                  <a:gd name="T46" fmla="*/ 31 w 138"/>
                  <a:gd name="T47" fmla="*/ 16 h 127"/>
                  <a:gd name="T48" fmla="*/ 29 w 138"/>
                  <a:gd name="T49" fmla="*/ 12 h 127"/>
                  <a:gd name="T50" fmla="*/ 16 w 138"/>
                  <a:gd name="T51" fmla="*/ 2 h 127"/>
                  <a:gd name="T52" fmla="*/ 4 w 138"/>
                  <a:gd name="T53" fmla="*/ 4 h 127"/>
                  <a:gd name="T54" fmla="*/ 1 w 138"/>
                  <a:gd name="T55" fmla="*/ 11 h 127"/>
                  <a:gd name="T56" fmla="*/ 5 w 138"/>
                  <a:gd name="T57" fmla="*/ 30 h 127"/>
                  <a:gd name="T58" fmla="*/ 7 w 138"/>
                  <a:gd name="T59" fmla="*/ 32 h 127"/>
                  <a:gd name="T60" fmla="*/ 20 w 138"/>
                  <a:gd name="T61" fmla="*/ 38 h 127"/>
                  <a:gd name="T62" fmla="*/ 25 w 138"/>
                  <a:gd name="T63" fmla="*/ 43 h 127"/>
                  <a:gd name="T64" fmla="*/ 25 w 138"/>
                  <a:gd name="T65" fmla="*/ 53 h 127"/>
                  <a:gd name="T66" fmla="*/ 20 w 138"/>
                  <a:gd name="T67" fmla="*/ 63 h 127"/>
                  <a:gd name="T68" fmla="*/ 14 w 138"/>
                  <a:gd name="T69" fmla="*/ 71 h 127"/>
                  <a:gd name="T70" fmla="*/ 9 w 138"/>
                  <a:gd name="T71" fmla="*/ 93 h 127"/>
                  <a:gd name="T72" fmla="*/ 18 w 138"/>
                  <a:gd name="T73" fmla="*/ 101 h 127"/>
                  <a:gd name="T74" fmla="*/ 19 w 138"/>
                  <a:gd name="T75" fmla="*/ 102 h 127"/>
                  <a:gd name="T76" fmla="*/ 31 w 138"/>
                  <a:gd name="T77" fmla="*/ 103 h 127"/>
                  <a:gd name="T78" fmla="*/ 34 w 138"/>
                  <a:gd name="T79" fmla="*/ 102 h 127"/>
                  <a:gd name="T80" fmla="*/ 36 w 138"/>
                  <a:gd name="T81" fmla="*/ 104 h 127"/>
                  <a:gd name="T82" fmla="*/ 35 w 138"/>
                  <a:gd name="T83" fmla="*/ 109 h 127"/>
                  <a:gd name="T84" fmla="*/ 40 w 138"/>
                  <a:gd name="T85" fmla="*/ 113 h 127"/>
                  <a:gd name="T86" fmla="*/ 56 w 138"/>
                  <a:gd name="T87" fmla="*/ 116 h 127"/>
                  <a:gd name="T88" fmla="*/ 87 w 138"/>
                  <a:gd name="T89" fmla="*/ 121 h 127"/>
                  <a:gd name="T90" fmla="*/ 93 w 138"/>
                  <a:gd name="T91" fmla="*/ 124 h 127"/>
                  <a:gd name="T92" fmla="*/ 105 w 138"/>
                  <a:gd name="T93" fmla="*/ 127 h 127"/>
                  <a:gd name="T94" fmla="*/ 115 w 138"/>
                  <a:gd name="T95" fmla="*/ 126 h 127"/>
                  <a:gd name="T96" fmla="*/ 119 w 138"/>
                  <a:gd name="T97" fmla="*/ 124 h 127"/>
                  <a:gd name="T98" fmla="*/ 129 w 138"/>
                  <a:gd name="T99" fmla="*/ 118 h 127"/>
                  <a:gd name="T100" fmla="*/ 131 w 138"/>
                  <a:gd name="T101" fmla="*/ 112 h 127"/>
                  <a:gd name="T102" fmla="*/ 133 w 138"/>
                  <a:gd name="T103" fmla="*/ 106 h 127"/>
                  <a:gd name="T104" fmla="*/ 130 w 138"/>
                  <a:gd name="T105" fmla="*/ 8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8" h="127">
                    <a:moveTo>
                      <a:pt x="130" y="89"/>
                    </a:moveTo>
                    <a:cubicBezTo>
                      <a:pt x="129" y="88"/>
                      <a:pt x="127" y="87"/>
                      <a:pt x="127" y="84"/>
                    </a:cubicBezTo>
                    <a:cubicBezTo>
                      <a:pt x="125" y="81"/>
                      <a:pt x="122" y="80"/>
                      <a:pt x="119" y="80"/>
                    </a:cubicBezTo>
                    <a:cubicBezTo>
                      <a:pt x="114" y="80"/>
                      <a:pt x="109" y="80"/>
                      <a:pt x="104" y="77"/>
                    </a:cubicBezTo>
                    <a:cubicBezTo>
                      <a:pt x="103" y="77"/>
                      <a:pt x="101" y="77"/>
                      <a:pt x="99" y="77"/>
                    </a:cubicBezTo>
                    <a:cubicBezTo>
                      <a:pt x="92" y="78"/>
                      <a:pt x="85" y="78"/>
                      <a:pt x="78" y="79"/>
                    </a:cubicBezTo>
                    <a:cubicBezTo>
                      <a:pt x="74" y="80"/>
                      <a:pt x="70" y="82"/>
                      <a:pt x="67" y="76"/>
                    </a:cubicBezTo>
                    <a:cubicBezTo>
                      <a:pt x="66" y="74"/>
                      <a:pt x="63" y="74"/>
                      <a:pt x="61" y="74"/>
                    </a:cubicBezTo>
                    <a:cubicBezTo>
                      <a:pt x="55" y="71"/>
                      <a:pt x="49" y="68"/>
                      <a:pt x="48" y="61"/>
                    </a:cubicBezTo>
                    <a:cubicBezTo>
                      <a:pt x="47" y="57"/>
                      <a:pt x="45" y="56"/>
                      <a:pt x="42" y="56"/>
                    </a:cubicBezTo>
                    <a:cubicBezTo>
                      <a:pt x="40" y="55"/>
                      <a:pt x="40" y="55"/>
                      <a:pt x="42" y="54"/>
                    </a:cubicBezTo>
                    <a:cubicBezTo>
                      <a:pt x="43" y="53"/>
                      <a:pt x="45" y="51"/>
                      <a:pt x="46" y="50"/>
                    </a:cubicBezTo>
                    <a:cubicBezTo>
                      <a:pt x="46" y="50"/>
                      <a:pt x="46" y="50"/>
                      <a:pt x="46" y="50"/>
                    </a:cubicBezTo>
                    <a:cubicBezTo>
                      <a:pt x="46" y="50"/>
                      <a:pt x="46" y="50"/>
                      <a:pt x="46" y="50"/>
                    </a:cubicBezTo>
                    <a:cubicBezTo>
                      <a:pt x="47" y="50"/>
                      <a:pt x="47" y="50"/>
                      <a:pt x="47" y="50"/>
                    </a:cubicBezTo>
                    <a:cubicBezTo>
                      <a:pt x="47" y="50"/>
                      <a:pt x="46" y="50"/>
                      <a:pt x="46" y="50"/>
                    </a:cubicBezTo>
                    <a:cubicBezTo>
                      <a:pt x="50" y="51"/>
                      <a:pt x="53" y="52"/>
                      <a:pt x="56" y="51"/>
                    </a:cubicBezTo>
                    <a:cubicBezTo>
                      <a:pt x="57" y="50"/>
                      <a:pt x="58" y="47"/>
                      <a:pt x="58" y="46"/>
                    </a:cubicBezTo>
                    <a:cubicBezTo>
                      <a:pt x="57" y="46"/>
                      <a:pt x="57" y="44"/>
                      <a:pt x="56" y="44"/>
                    </a:cubicBezTo>
                    <a:cubicBezTo>
                      <a:pt x="53" y="41"/>
                      <a:pt x="52" y="38"/>
                      <a:pt x="53" y="34"/>
                    </a:cubicBezTo>
                    <a:cubicBezTo>
                      <a:pt x="53" y="31"/>
                      <a:pt x="49" y="27"/>
                      <a:pt x="47" y="27"/>
                    </a:cubicBezTo>
                    <a:cubicBezTo>
                      <a:pt x="44" y="26"/>
                      <a:pt x="41" y="27"/>
                      <a:pt x="38" y="26"/>
                    </a:cubicBezTo>
                    <a:cubicBezTo>
                      <a:pt x="36" y="26"/>
                      <a:pt x="34" y="25"/>
                      <a:pt x="33" y="23"/>
                    </a:cubicBezTo>
                    <a:cubicBezTo>
                      <a:pt x="33" y="21"/>
                      <a:pt x="32" y="18"/>
                      <a:pt x="31" y="16"/>
                    </a:cubicBezTo>
                    <a:cubicBezTo>
                      <a:pt x="31" y="15"/>
                      <a:pt x="30" y="13"/>
                      <a:pt x="29" y="12"/>
                    </a:cubicBezTo>
                    <a:cubicBezTo>
                      <a:pt x="25" y="9"/>
                      <a:pt x="22" y="4"/>
                      <a:pt x="16" y="2"/>
                    </a:cubicBezTo>
                    <a:cubicBezTo>
                      <a:pt x="12" y="0"/>
                      <a:pt x="8" y="1"/>
                      <a:pt x="4" y="4"/>
                    </a:cubicBezTo>
                    <a:cubicBezTo>
                      <a:pt x="2" y="5"/>
                      <a:pt x="0" y="8"/>
                      <a:pt x="1" y="11"/>
                    </a:cubicBezTo>
                    <a:cubicBezTo>
                      <a:pt x="3" y="17"/>
                      <a:pt x="4" y="24"/>
                      <a:pt x="5" y="30"/>
                    </a:cubicBezTo>
                    <a:cubicBezTo>
                      <a:pt x="5" y="31"/>
                      <a:pt x="6" y="32"/>
                      <a:pt x="7" y="32"/>
                    </a:cubicBezTo>
                    <a:cubicBezTo>
                      <a:pt x="11" y="34"/>
                      <a:pt x="16" y="36"/>
                      <a:pt x="20" y="38"/>
                    </a:cubicBezTo>
                    <a:cubicBezTo>
                      <a:pt x="25" y="40"/>
                      <a:pt x="25" y="40"/>
                      <a:pt x="25" y="43"/>
                    </a:cubicBezTo>
                    <a:cubicBezTo>
                      <a:pt x="25" y="47"/>
                      <a:pt x="25" y="50"/>
                      <a:pt x="25" y="53"/>
                    </a:cubicBezTo>
                    <a:cubicBezTo>
                      <a:pt x="25" y="58"/>
                      <a:pt x="24" y="61"/>
                      <a:pt x="20" y="63"/>
                    </a:cubicBezTo>
                    <a:cubicBezTo>
                      <a:pt x="17" y="65"/>
                      <a:pt x="15" y="68"/>
                      <a:pt x="14" y="71"/>
                    </a:cubicBezTo>
                    <a:cubicBezTo>
                      <a:pt x="9" y="77"/>
                      <a:pt x="8" y="85"/>
                      <a:pt x="9" y="93"/>
                    </a:cubicBezTo>
                    <a:cubicBezTo>
                      <a:pt x="9" y="98"/>
                      <a:pt x="16" y="97"/>
                      <a:pt x="18" y="101"/>
                    </a:cubicBezTo>
                    <a:cubicBezTo>
                      <a:pt x="18" y="102"/>
                      <a:pt x="19" y="102"/>
                      <a:pt x="19" y="102"/>
                    </a:cubicBezTo>
                    <a:cubicBezTo>
                      <a:pt x="23" y="106"/>
                      <a:pt x="27" y="106"/>
                      <a:pt x="31" y="103"/>
                    </a:cubicBezTo>
                    <a:cubicBezTo>
                      <a:pt x="32" y="103"/>
                      <a:pt x="33" y="102"/>
                      <a:pt x="34" y="102"/>
                    </a:cubicBezTo>
                    <a:cubicBezTo>
                      <a:pt x="36" y="102"/>
                      <a:pt x="36" y="103"/>
                      <a:pt x="36" y="104"/>
                    </a:cubicBezTo>
                    <a:cubicBezTo>
                      <a:pt x="36" y="106"/>
                      <a:pt x="35" y="107"/>
                      <a:pt x="35" y="109"/>
                    </a:cubicBezTo>
                    <a:cubicBezTo>
                      <a:pt x="36" y="111"/>
                      <a:pt x="38" y="112"/>
                      <a:pt x="40" y="113"/>
                    </a:cubicBezTo>
                    <a:cubicBezTo>
                      <a:pt x="45" y="114"/>
                      <a:pt x="51" y="116"/>
                      <a:pt x="56" y="116"/>
                    </a:cubicBezTo>
                    <a:cubicBezTo>
                      <a:pt x="67" y="116"/>
                      <a:pt x="76" y="122"/>
                      <a:pt x="87" y="121"/>
                    </a:cubicBezTo>
                    <a:cubicBezTo>
                      <a:pt x="89" y="121"/>
                      <a:pt x="91" y="123"/>
                      <a:pt x="93" y="124"/>
                    </a:cubicBezTo>
                    <a:cubicBezTo>
                      <a:pt x="97" y="126"/>
                      <a:pt x="101" y="127"/>
                      <a:pt x="105" y="127"/>
                    </a:cubicBezTo>
                    <a:cubicBezTo>
                      <a:pt x="108" y="126"/>
                      <a:pt x="112" y="127"/>
                      <a:pt x="115" y="126"/>
                    </a:cubicBezTo>
                    <a:cubicBezTo>
                      <a:pt x="117" y="126"/>
                      <a:pt x="118" y="125"/>
                      <a:pt x="119" y="124"/>
                    </a:cubicBezTo>
                    <a:cubicBezTo>
                      <a:pt x="122" y="122"/>
                      <a:pt x="125" y="119"/>
                      <a:pt x="129" y="118"/>
                    </a:cubicBezTo>
                    <a:cubicBezTo>
                      <a:pt x="131" y="117"/>
                      <a:pt x="132" y="115"/>
                      <a:pt x="131" y="112"/>
                    </a:cubicBezTo>
                    <a:cubicBezTo>
                      <a:pt x="131" y="110"/>
                      <a:pt x="132" y="108"/>
                      <a:pt x="133" y="106"/>
                    </a:cubicBezTo>
                    <a:cubicBezTo>
                      <a:pt x="138" y="99"/>
                      <a:pt x="137" y="94"/>
                      <a:pt x="130"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0" name="Freeform 250">
                <a:extLst>
                  <a:ext uri="{FF2B5EF4-FFF2-40B4-BE49-F238E27FC236}">
                    <a16:creationId xmlns:a16="http://schemas.microsoft.com/office/drawing/2014/main" id="{12D0FD5B-43C0-4C2F-8FEA-AA6F60657035}"/>
                  </a:ext>
                </a:extLst>
              </p:cNvPr>
              <p:cNvSpPr>
                <a:spLocks/>
              </p:cNvSpPr>
              <p:nvPr/>
            </p:nvSpPr>
            <p:spPr bwMode="auto">
              <a:xfrm>
                <a:off x="2722" y="2749"/>
                <a:ext cx="68" cy="43"/>
              </a:xfrm>
              <a:custGeom>
                <a:avLst/>
                <a:gdLst>
                  <a:gd name="T0" fmla="*/ 86 w 135"/>
                  <a:gd name="T1" fmla="*/ 52 h 86"/>
                  <a:gd name="T2" fmla="*/ 72 w 135"/>
                  <a:gd name="T3" fmla="*/ 49 h 86"/>
                  <a:gd name="T4" fmla="*/ 70 w 135"/>
                  <a:gd name="T5" fmla="*/ 46 h 86"/>
                  <a:gd name="T6" fmla="*/ 71 w 135"/>
                  <a:gd name="T7" fmla="*/ 32 h 86"/>
                  <a:gd name="T8" fmla="*/ 70 w 135"/>
                  <a:gd name="T9" fmla="*/ 20 h 86"/>
                  <a:gd name="T10" fmla="*/ 64 w 135"/>
                  <a:gd name="T11" fmla="*/ 14 h 86"/>
                  <a:gd name="T12" fmla="*/ 61 w 135"/>
                  <a:gd name="T13" fmla="*/ 10 h 86"/>
                  <a:gd name="T14" fmla="*/ 55 w 135"/>
                  <a:gd name="T15" fmla="*/ 2 h 86"/>
                  <a:gd name="T16" fmla="*/ 45 w 135"/>
                  <a:gd name="T17" fmla="*/ 3 h 86"/>
                  <a:gd name="T18" fmla="*/ 31 w 135"/>
                  <a:gd name="T19" fmla="*/ 11 h 86"/>
                  <a:gd name="T20" fmla="*/ 27 w 135"/>
                  <a:gd name="T21" fmla="*/ 15 h 86"/>
                  <a:gd name="T22" fmla="*/ 21 w 135"/>
                  <a:gd name="T23" fmla="*/ 22 h 86"/>
                  <a:gd name="T24" fmla="*/ 15 w 135"/>
                  <a:gd name="T25" fmla="*/ 28 h 86"/>
                  <a:gd name="T26" fmla="*/ 15 w 135"/>
                  <a:gd name="T27" fmla="*/ 31 h 86"/>
                  <a:gd name="T28" fmla="*/ 21 w 135"/>
                  <a:gd name="T29" fmla="*/ 34 h 86"/>
                  <a:gd name="T30" fmla="*/ 22 w 135"/>
                  <a:gd name="T31" fmla="*/ 36 h 86"/>
                  <a:gd name="T32" fmla="*/ 20 w 135"/>
                  <a:gd name="T33" fmla="*/ 37 h 86"/>
                  <a:gd name="T34" fmla="*/ 9 w 135"/>
                  <a:gd name="T35" fmla="*/ 35 h 86"/>
                  <a:gd name="T36" fmla="*/ 1 w 135"/>
                  <a:gd name="T37" fmla="*/ 43 h 86"/>
                  <a:gd name="T38" fmla="*/ 3 w 135"/>
                  <a:gd name="T39" fmla="*/ 50 h 86"/>
                  <a:gd name="T40" fmla="*/ 10 w 135"/>
                  <a:gd name="T41" fmla="*/ 55 h 86"/>
                  <a:gd name="T42" fmla="*/ 28 w 135"/>
                  <a:gd name="T43" fmla="*/ 59 h 86"/>
                  <a:gd name="T44" fmla="*/ 31 w 135"/>
                  <a:gd name="T45" fmla="*/ 59 h 86"/>
                  <a:gd name="T46" fmla="*/ 44 w 135"/>
                  <a:gd name="T47" fmla="*/ 62 h 86"/>
                  <a:gd name="T48" fmla="*/ 45 w 135"/>
                  <a:gd name="T49" fmla="*/ 63 h 86"/>
                  <a:gd name="T50" fmla="*/ 43 w 135"/>
                  <a:gd name="T51" fmla="*/ 64 h 86"/>
                  <a:gd name="T52" fmla="*/ 22 w 135"/>
                  <a:gd name="T53" fmla="*/ 67 h 86"/>
                  <a:gd name="T54" fmla="*/ 18 w 135"/>
                  <a:gd name="T55" fmla="*/ 72 h 86"/>
                  <a:gd name="T56" fmla="*/ 24 w 135"/>
                  <a:gd name="T57" fmla="*/ 83 h 86"/>
                  <a:gd name="T58" fmla="*/ 30 w 135"/>
                  <a:gd name="T59" fmla="*/ 85 h 86"/>
                  <a:gd name="T60" fmla="*/ 40 w 135"/>
                  <a:gd name="T61" fmla="*/ 85 h 86"/>
                  <a:gd name="T62" fmla="*/ 57 w 135"/>
                  <a:gd name="T63" fmla="*/ 81 h 86"/>
                  <a:gd name="T64" fmla="*/ 63 w 135"/>
                  <a:gd name="T65" fmla="*/ 79 h 86"/>
                  <a:gd name="T66" fmla="*/ 78 w 135"/>
                  <a:gd name="T67" fmla="*/ 76 h 86"/>
                  <a:gd name="T68" fmla="*/ 81 w 135"/>
                  <a:gd name="T69" fmla="*/ 77 h 86"/>
                  <a:gd name="T70" fmla="*/ 91 w 135"/>
                  <a:gd name="T71" fmla="*/ 81 h 86"/>
                  <a:gd name="T72" fmla="*/ 99 w 135"/>
                  <a:gd name="T73" fmla="*/ 82 h 86"/>
                  <a:gd name="T74" fmla="*/ 106 w 135"/>
                  <a:gd name="T75" fmla="*/ 81 h 86"/>
                  <a:gd name="T76" fmla="*/ 114 w 135"/>
                  <a:gd name="T77" fmla="*/ 76 h 86"/>
                  <a:gd name="T78" fmla="*/ 129 w 135"/>
                  <a:gd name="T79" fmla="*/ 61 h 86"/>
                  <a:gd name="T80" fmla="*/ 133 w 135"/>
                  <a:gd name="T81" fmla="*/ 56 h 86"/>
                  <a:gd name="T82" fmla="*/ 129 w 135"/>
                  <a:gd name="T83" fmla="*/ 43 h 86"/>
                  <a:gd name="T84" fmla="*/ 126 w 135"/>
                  <a:gd name="T85" fmla="*/ 42 h 86"/>
                  <a:gd name="T86" fmla="*/ 121 w 135"/>
                  <a:gd name="T87" fmla="*/ 46 h 86"/>
                  <a:gd name="T88" fmla="*/ 118 w 135"/>
                  <a:gd name="T89" fmla="*/ 47 h 86"/>
                  <a:gd name="T90" fmla="*/ 113 w 135"/>
                  <a:gd name="T91" fmla="*/ 39 h 86"/>
                  <a:gd name="T92" fmla="*/ 113 w 135"/>
                  <a:gd name="T93" fmla="*/ 32 h 86"/>
                  <a:gd name="T94" fmla="*/ 115 w 135"/>
                  <a:gd name="T95" fmla="*/ 26 h 86"/>
                  <a:gd name="T96" fmla="*/ 118 w 135"/>
                  <a:gd name="T97" fmla="*/ 12 h 86"/>
                  <a:gd name="T98" fmla="*/ 117 w 135"/>
                  <a:gd name="T99" fmla="*/ 8 h 86"/>
                  <a:gd name="T100" fmla="*/ 111 w 135"/>
                  <a:gd name="T101" fmla="*/ 7 h 86"/>
                  <a:gd name="T102" fmla="*/ 97 w 135"/>
                  <a:gd name="T103" fmla="*/ 17 h 86"/>
                  <a:gd name="T104" fmla="*/ 95 w 135"/>
                  <a:gd name="T105" fmla="*/ 25 h 86"/>
                  <a:gd name="T106" fmla="*/ 96 w 135"/>
                  <a:gd name="T107" fmla="*/ 29 h 86"/>
                  <a:gd name="T108" fmla="*/ 92 w 135"/>
                  <a:gd name="T109" fmla="*/ 36 h 86"/>
                  <a:gd name="T110" fmla="*/ 91 w 135"/>
                  <a:gd name="T111" fmla="*/ 37 h 86"/>
                  <a:gd name="T112" fmla="*/ 89 w 135"/>
                  <a:gd name="T113" fmla="*/ 44 h 86"/>
                  <a:gd name="T114" fmla="*/ 90 w 135"/>
                  <a:gd name="T115" fmla="*/ 47 h 86"/>
                  <a:gd name="T116" fmla="*/ 86 w 135"/>
                  <a:gd name="T117" fmla="*/ 5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5" h="86">
                    <a:moveTo>
                      <a:pt x="86" y="52"/>
                    </a:moveTo>
                    <a:cubicBezTo>
                      <a:pt x="81" y="51"/>
                      <a:pt x="77" y="50"/>
                      <a:pt x="72" y="49"/>
                    </a:cubicBezTo>
                    <a:cubicBezTo>
                      <a:pt x="71" y="48"/>
                      <a:pt x="70" y="47"/>
                      <a:pt x="70" y="46"/>
                    </a:cubicBezTo>
                    <a:cubicBezTo>
                      <a:pt x="73" y="42"/>
                      <a:pt x="70" y="37"/>
                      <a:pt x="71" y="32"/>
                    </a:cubicBezTo>
                    <a:cubicBezTo>
                      <a:pt x="71" y="28"/>
                      <a:pt x="71" y="24"/>
                      <a:pt x="70" y="20"/>
                    </a:cubicBezTo>
                    <a:cubicBezTo>
                      <a:pt x="70" y="17"/>
                      <a:pt x="67" y="15"/>
                      <a:pt x="64" y="14"/>
                    </a:cubicBezTo>
                    <a:cubicBezTo>
                      <a:pt x="60" y="13"/>
                      <a:pt x="61" y="13"/>
                      <a:pt x="61" y="10"/>
                    </a:cubicBezTo>
                    <a:cubicBezTo>
                      <a:pt x="61" y="5"/>
                      <a:pt x="59" y="2"/>
                      <a:pt x="55" y="2"/>
                    </a:cubicBezTo>
                    <a:cubicBezTo>
                      <a:pt x="51" y="1"/>
                      <a:pt x="47" y="0"/>
                      <a:pt x="45" y="3"/>
                    </a:cubicBezTo>
                    <a:cubicBezTo>
                      <a:pt x="41" y="7"/>
                      <a:pt x="35" y="7"/>
                      <a:pt x="31" y="11"/>
                    </a:cubicBezTo>
                    <a:cubicBezTo>
                      <a:pt x="29" y="12"/>
                      <a:pt x="28" y="14"/>
                      <a:pt x="27" y="15"/>
                    </a:cubicBezTo>
                    <a:cubicBezTo>
                      <a:pt x="27" y="20"/>
                      <a:pt x="25" y="21"/>
                      <a:pt x="21" y="22"/>
                    </a:cubicBezTo>
                    <a:cubicBezTo>
                      <a:pt x="19" y="23"/>
                      <a:pt x="17" y="26"/>
                      <a:pt x="15" y="28"/>
                    </a:cubicBezTo>
                    <a:cubicBezTo>
                      <a:pt x="14" y="29"/>
                      <a:pt x="14" y="30"/>
                      <a:pt x="15" y="31"/>
                    </a:cubicBezTo>
                    <a:cubicBezTo>
                      <a:pt x="17" y="32"/>
                      <a:pt x="19" y="33"/>
                      <a:pt x="21" y="34"/>
                    </a:cubicBezTo>
                    <a:cubicBezTo>
                      <a:pt x="22" y="35"/>
                      <a:pt x="22" y="36"/>
                      <a:pt x="22" y="36"/>
                    </a:cubicBezTo>
                    <a:cubicBezTo>
                      <a:pt x="21" y="37"/>
                      <a:pt x="21" y="37"/>
                      <a:pt x="20" y="37"/>
                    </a:cubicBezTo>
                    <a:cubicBezTo>
                      <a:pt x="16" y="36"/>
                      <a:pt x="13" y="35"/>
                      <a:pt x="9" y="35"/>
                    </a:cubicBezTo>
                    <a:cubicBezTo>
                      <a:pt x="5" y="35"/>
                      <a:pt x="2" y="39"/>
                      <a:pt x="1" y="43"/>
                    </a:cubicBezTo>
                    <a:cubicBezTo>
                      <a:pt x="0" y="46"/>
                      <a:pt x="1" y="48"/>
                      <a:pt x="3" y="50"/>
                    </a:cubicBezTo>
                    <a:cubicBezTo>
                      <a:pt x="6" y="51"/>
                      <a:pt x="8" y="53"/>
                      <a:pt x="10" y="55"/>
                    </a:cubicBezTo>
                    <a:cubicBezTo>
                      <a:pt x="15" y="59"/>
                      <a:pt x="21" y="63"/>
                      <a:pt x="28" y="59"/>
                    </a:cubicBezTo>
                    <a:cubicBezTo>
                      <a:pt x="29" y="59"/>
                      <a:pt x="30" y="59"/>
                      <a:pt x="31" y="59"/>
                    </a:cubicBezTo>
                    <a:cubicBezTo>
                      <a:pt x="35" y="62"/>
                      <a:pt x="39" y="62"/>
                      <a:pt x="44" y="62"/>
                    </a:cubicBezTo>
                    <a:cubicBezTo>
                      <a:pt x="44" y="62"/>
                      <a:pt x="44" y="63"/>
                      <a:pt x="45" y="63"/>
                    </a:cubicBezTo>
                    <a:cubicBezTo>
                      <a:pt x="44" y="63"/>
                      <a:pt x="44" y="63"/>
                      <a:pt x="43" y="64"/>
                    </a:cubicBezTo>
                    <a:cubicBezTo>
                      <a:pt x="36" y="65"/>
                      <a:pt x="29" y="66"/>
                      <a:pt x="22" y="67"/>
                    </a:cubicBezTo>
                    <a:cubicBezTo>
                      <a:pt x="20" y="67"/>
                      <a:pt x="18" y="70"/>
                      <a:pt x="18" y="72"/>
                    </a:cubicBezTo>
                    <a:cubicBezTo>
                      <a:pt x="18" y="77"/>
                      <a:pt x="20" y="81"/>
                      <a:pt x="24" y="83"/>
                    </a:cubicBezTo>
                    <a:cubicBezTo>
                      <a:pt x="26" y="84"/>
                      <a:pt x="28" y="84"/>
                      <a:pt x="30" y="85"/>
                    </a:cubicBezTo>
                    <a:cubicBezTo>
                      <a:pt x="33" y="85"/>
                      <a:pt x="36" y="85"/>
                      <a:pt x="40" y="85"/>
                    </a:cubicBezTo>
                    <a:cubicBezTo>
                      <a:pt x="46" y="86"/>
                      <a:pt x="52" y="84"/>
                      <a:pt x="57" y="81"/>
                    </a:cubicBezTo>
                    <a:cubicBezTo>
                      <a:pt x="59" y="80"/>
                      <a:pt x="61" y="79"/>
                      <a:pt x="63" y="79"/>
                    </a:cubicBezTo>
                    <a:cubicBezTo>
                      <a:pt x="68" y="78"/>
                      <a:pt x="73" y="78"/>
                      <a:pt x="78" y="76"/>
                    </a:cubicBezTo>
                    <a:cubicBezTo>
                      <a:pt x="79" y="76"/>
                      <a:pt x="80" y="76"/>
                      <a:pt x="81" y="77"/>
                    </a:cubicBezTo>
                    <a:cubicBezTo>
                      <a:pt x="84" y="78"/>
                      <a:pt x="88" y="79"/>
                      <a:pt x="91" y="81"/>
                    </a:cubicBezTo>
                    <a:cubicBezTo>
                      <a:pt x="94" y="82"/>
                      <a:pt x="97" y="83"/>
                      <a:pt x="99" y="82"/>
                    </a:cubicBezTo>
                    <a:cubicBezTo>
                      <a:pt x="102" y="82"/>
                      <a:pt x="104" y="81"/>
                      <a:pt x="106" y="81"/>
                    </a:cubicBezTo>
                    <a:cubicBezTo>
                      <a:pt x="109" y="81"/>
                      <a:pt x="112" y="79"/>
                      <a:pt x="114" y="76"/>
                    </a:cubicBezTo>
                    <a:cubicBezTo>
                      <a:pt x="120" y="71"/>
                      <a:pt x="124" y="66"/>
                      <a:pt x="129" y="61"/>
                    </a:cubicBezTo>
                    <a:cubicBezTo>
                      <a:pt x="131" y="60"/>
                      <a:pt x="132" y="58"/>
                      <a:pt x="133" y="56"/>
                    </a:cubicBezTo>
                    <a:cubicBezTo>
                      <a:pt x="135" y="51"/>
                      <a:pt x="134" y="46"/>
                      <a:pt x="129" y="43"/>
                    </a:cubicBezTo>
                    <a:cubicBezTo>
                      <a:pt x="128" y="42"/>
                      <a:pt x="127" y="42"/>
                      <a:pt x="126" y="42"/>
                    </a:cubicBezTo>
                    <a:cubicBezTo>
                      <a:pt x="124" y="43"/>
                      <a:pt x="122" y="44"/>
                      <a:pt x="121" y="46"/>
                    </a:cubicBezTo>
                    <a:cubicBezTo>
                      <a:pt x="120" y="48"/>
                      <a:pt x="119" y="48"/>
                      <a:pt x="118" y="47"/>
                    </a:cubicBezTo>
                    <a:cubicBezTo>
                      <a:pt x="116" y="45"/>
                      <a:pt x="112" y="44"/>
                      <a:pt x="113" y="39"/>
                    </a:cubicBezTo>
                    <a:cubicBezTo>
                      <a:pt x="112" y="37"/>
                      <a:pt x="110" y="35"/>
                      <a:pt x="113" y="32"/>
                    </a:cubicBezTo>
                    <a:cubicBezTo>
                      <a:pt x="114" y="31"/>
                      <a:pt x="115" y="29"/>
                      <a:pt x="115" y="26"/>
                    </a:cubicBezTo>
                    <a:cubicBezTo>
                      <a:pt x="115" y="21"/>
                      <a:pt x="116" y="17"/>
                      <a:pt x="118" y="12"/>
                    </a:cubicBezTo>
                    <a:cubicBezTo>
                      <a:pt x="119" y="10"/>
                      <a:pt x="118" y="9"/>
                      <a:pt x="117" y="8"/>
                    </a:cubicBezTo>
                    <a:cubicBezTo>
                      <a:pt x="115" y="6"/>
                      <a:pt x="113" y="6"/>
                      <a:pt x="111" y="7"/>
                    </a:cubicBezTo>
                    <a:cubicBezTo>
                      <a:pt x="106" y="11"/>
                      <a:pt x="102" y="14"/>
                      <a:pt x="97" y="17"/>
                    </a:cubicBezTo>
                    <a:cubicBezTo>
                      <a:pt x="95" y="19"/>
                      <a:pt x="94" y="22"/>
                      <a:pt x="95" y="25"/>
                    </a:cubicBezTo>
                    <a:cubicBezTo>
                      <a:pt x="95" y="26"/>
                      <a:pt x="95" y="28"/>
                      <a:pt x="96" y="29"/>
                    </a:cubicBezTo>
                    <a:cubicBezTo>
                      <a:pt x="97" y="33"/>
                      <a:pt x="95" y="34"/>
                      <a:pt x="92" y="36"/>
                    </a:cubicBezTo>
                    <a:cubicBezTo>
                      <a:pt x="92" y="36"/>
                      <a:pt x="91" y="37"/>
                      <a:pt x="91" y="37"/>
                    </a:cubicBezTo>
                    <a:cubicBezTo>
                      <a:pt x="88" y="39"/>
                      <a:pt x="88" y="41"/>
                      <a:pt x="89" y="44"/>
                    </a:cubicBezTo>
                    <a:cubicBezTo>
                      <a:pt x="89" y="45"/>
                      <a:pt x="90" y="46"/>
                      <a:pt x="90" y="47"/>
                    </a:cubicBezTo>
                    <a:cubicBezTo>
                      <a:pt x="90" y="49"/>
                      <a:pt x="88" y="52"/>
                      <a:pt x="86"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1" name="Freeform 251">
                <a:extLst>
                  <a:ext uri="{FF2B5EF4-FFF2-40B4-BE49-F238E27FC236}">
                    <a16:creationId xmlns:a16="http://schemas.microsoft.com/office/drawing/2014/main" id="{ED503E1D-96B2-4050-A192-3A3D94B1C8D9}"/>
                  </a:ext>
                </a:extLst>
              </p:cNvPr>
              <p:cNvSpPr>
                <a:spLocks/>
              </p:cNvSpPr>
              <p:nvPr/>
            </p:nvSpPr>
            <p:spPr bwMode="auto">
              <a:xfrm>
                <a:off x="4398" y="3903"/>
                <a:ext cx="70" cy="69"/>
              </a:xfrm>
              <a:custGeom>
                <a:avLst/>
                <a:gdLst>
                  <a:gd name="T0" fmla="*/ 133 w 137"/>
                  <a:gd name="T1" fmla="*/ 10 h 135"/>
                  <a:gd name="T2" fmla="*/ 127 w 137"/>
                  <a:gd name="T3" fmla="*/ 11 h 135"/>
                  <a:gd name="T4" fmla="*/ 123 w 137"/>
                  <a:gd name="T5" fmla="*/ 5 h 135"/>
                  <a:gd name="T6" fmla="*/ 121 w 137"/>
                  <a:gd name="T7" fmla="*/ 2 h 135"/>
                  <a:gd name="T8" fmla="*/ 116 w 137"/>
                  <a:gd name="T9" fmla="*/ 1 h 135"/>
                  <a:gd name="T10" fmla="*/ 112 w 137"/>
                  <a:gd name="T11" fmla="*/ 5 h 135"/>
                  <a:gd name="T12" fmla="*/ 96 w 137"/>
                  <a:gd name="T13" fmla="*/ 25 h 135"/>
                  <a:gd name="T14" fmla="*/ 92 w 137"/>
                  <a:gd name="T15" fmla="*/ 30 h 135"/>
                  <a:gd name="T16" fmla="*/ 88 w 137"/>
                  <a:gd name="T17" fmla="*/ 37 h 135"/>
                  <a:gd name="T18" fmla="*/ 76 w 137"/>
                  <a:gd name="T19" fmla="*/ 50 h 135"/>
                  <a:gd name="T20" fmla="*/ 57 w 137"/>
                  <a:gd name="T21" fmla="*/ 61 h 135"/>
                  <a:gd name="T22" fmla="*/ 42 w 137"/>
                  <a:gd name="T23" fmla="*/ 69 h 135"/>
                  <a:gd name="T24" fmla="*/ 37 w 137"/>
                  <a:gd name="T25" fmla="*/ 72 h 135"/>
                  <a:gd name="T26" fmla="*/ 14 w 137"/>
                  <a:gd name="T27" fmla="*/ 93 h 135"/>
                  <a:gd name="T28" fmla="*/ 1 w 137"/>
                  <a:gd name="T29" fmla="*/ 113 h 135"/>
                  <a:gd name="T30" fmla="*/ 3 w 137"/>
                  <a:gd name="T31" fmla="*/ 120 h 135"/>
                  <a:gd name="T32" fmla="*/ 17 w 137"/>
                  <a:gd name="T33" fmla="*/ 129 h 135"/>
                  <a:gd name="T34" fmla="*/ 19 w 137"/>
                  <a:gd name="T35" fmla="*/ 131 h 135"/>
                  <a:gd name="T36" fmla="*/ 33 w 137"/>
                  <a:gd name="T37" fmla="*/ 133 h 135"/>
                  <a:gd name="T38" fmla="*/ 54 w 137"/>
                  <a:gd name="T39" fmla="*/ 118 h 135"/>
                  <a:gd name="T40" fmla="*/ 61 w 137"/>
                  <a:gd name="T41" fmla="*/ 107 h 135"/>
                  <a:gd name="T42" fmla="*/ 66 w 137"/>
                  <a:gd name="T43" fmla="*/ 100 h 135"/>
                  <a:gd name="T44" fmla="*/ 73 w 137"/>
                  <a:gd name="T45" fmla="*/ 91 h 135"/>
                  <a:gd name="T46" fmla="*/ 89 w 137"/>
                  <a:gd name="T47" fmla="*/ 76 h 135"/>
                  <a:gd name="T48" fmla="*/ 98 w 137"/>
                  <a:gd name="T49" fmla="*/ 74 h 135"/>
                  <a:gd name="T50" fmla="*/ 104 w 137"/>
                  <a:gd name="T51" fmla="*/ 69 h 135"/>
                  <a:gd name="T52" fmla="*/ 109 w 137"/>
                  <a:gd name="T53" fmla="*/ 57 h 135"/>
                  <a:gd name="T54" fmla="*/ 114 w 137"/>
                  <a:gd name="T55" fmla="*/ 53 h 135"/>
                  <a:gd name="T56" fmla="*/ 132 w 137"/>
                  <a:gd name="T57" fmla="*/ 32 h 135"/>
                  <a:gd name="T58" fmla="*/ 135 w 137"/>
                  <a:gd name="T59" fmla="*/ 26 h 135"/>
                  <a:gd name="T60" fmla="*/ 135 w 137"/>
                  <a:gd name="T61" fmla="*/ 20 h 135"/>
                  <a:gd name="T62" fmla="*/ 136 w 137"/>
                  <a:gd name="T63" fmla="*/ 18 h 135"/>
                  <a:gd name="T64" fmla="*/ 137 w 137"/>
                  <a:gd name="T65" fmla="*/ 14 h 135"/>
                  <a:gd name="T66" fmla="*/ 137 w 137"/>
                  <a:gd name="T67" fmla="*/ 13 h 135"/>
                  <a:gd name="T68" fmla="*/ 133 w 137"/>
                  <a:gd name="T69" fmla="*/ 1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7" h="135">
                    <a:moveTo>
                      <a:pt x="133" y="10"/>
                    </a:moveTo>
                    <a:cubicBezTo>
                      <a:pt x="131" y="10"/>
                      <a:pt x="129" y="12"/>
                      <a:pt x="127" y="11"/>
                    </a:cubicBezTo>
                    <a:cubicBezTo>
                      <a:pt x="123" y="11"/>
                      <a:pt x="125" y="7"/>
                      <a:pt x="123" y="5"/>
                    </a:cubicBezTo>
                    <a:cubicBezTo>
                      <a:pt x="123" y="4"/>
                      <a:pt x="122" y="3"/>
                      <a:pt x="121" y="2"/>
                    </a:cubicBezTo>
                    <a:cubicBezTo>
                      <a:pt x="120" y="0"/>
                      <a:pt x="118" y="0"/>
                      <a:pt x="116" y="1"/>
                    </a:cubicBezTo>
                    <a:cubicBezTo>
                      <a:pt x="114" y="2"/>
                      <a:pt x="112" y="3"/>
                      <a:pt x="112" y="5"/>
                    </a:cubicBezTo>
                    <a:cubicBezTo>
                      <a:pt x="109" y="13"/>
                      <a:pt x="104" y="20"/>
                      <a:pt x="96" y="25"/>
                    </a:cubicBezTo>
                    <a:cubicBezTo>
                      <a:pt x="94" y="26"/>
                      <a:pt x="93" y="28"/>
                      <a:pt x="92" y="30"/>
                    </a:cubicBezTo>
                    <a:cubicBezTo>
                      <a:pt x="90" y="32"/>
                      <a:pt x="89" y="35"/>
                      <a:pt x="88" y="37"/>
                    </a:cubicBezTo>
                    <a:cubicBezTo>
                      <a:pt x="85" y="43"/>
                      <a:pt x="81" y="47"/>
                      <a:pt x="76" y="50"/>
                    </a:cubicBezTo>
                    <a:cubicBezTo>
                      <a:pt x="69" y="53"/>
                      <a:pt x="64" y="57"/>
                      <a:pt x="57" y="61"/>
                    </a:cubicBezTo>
                    <a:cubicBezTo>
                      <a:pt x="52" y="64"/>
                      <a:pt x="48" y="69"/>
                      <a:pt x="42" y="69"/>
                    </a:cubicBezTo>
                    <a:cubicBezTo>
                      <a:pt x="40" y="69"/>
                      <a:pt x="39" y="71"/>
                      <a:pt x="37" y="72"/>
                    </a:cubicBezTo>
                    <a:cubicBezTo>
                      <a:pt x="29" y="78"/>
                      <a:pt x="22" y="85"/>
                      <a:pt x="14" y="93"/>
                    </a:cubicBezTo>
                    <a:cubicBezTo>
                      <a:pt x="8" y="98"/>
                      <a:pt x="4" y="106"/>
                      <a:pt x="1" y="113"/>
                    </a:cubicBezTo>
                    <a:cubicBezTo>
                      <a:pt x="0" y="115"/>
                      <a:pt x="1" y="119"/>
                      <a:pt x="3" y="120"/>
                    </a:cubicBezTo>
                    <a:cubicBezTo>
                      <a:pt x="9" y="122"/>
                      <a:pt x="14" y="124"/>
                      <a:pt x="17" y="129"/>
                    </a:cubicBezTo>
                    <a:cubicBezTo>
                      <a:pt x="18" y="130"/>
                      <a:pt x="18" y="130"/>
                      <a:pt x="19" y="131"/>
                    </a:cubicBezTo>
                    <a:cubicBezTo>
                      <a:pt x="23" y="135"/>
                      <a:pt x="28" y="135"/>
                      <a:pt x="33" y="133"/>
                    </a:cubicBezTo>
                    <a:cubicBezTo>
                      <a:pt x="41" y="130"/>
                      <a:pt x="46" y="122"/>
                      <a:pt x="54" y="118"/>
                    </a:cubicBezTo>
                    <a:cubicBezTo>
                      <a:pt x="57" y="114"/>
                      <a:pt x="59" y="111"/>
                      <a:pt x="61" y="107"/>
                    </a:cubicBezTo>
                    <a:cubicBezTo>
                      <a:pt x="63" y="105"/>
                      <a:pt x="64" y="102"/>
                      <a:pt x="66" y="100"/>
                    </a:cubicBezTo>
                    <a:cubicBezTo>
                      <a:pt x="69" y="98"/>
                      <a:pt x="71" y="94"/>
                      <a:pt x="73" y="91"/>
                    </a:cubicBezTo>
                    <a:cubicBezTo>
                      <a:pt x="79" y="79"/>
                      <a:pt x="78" y="82"/>
                      <a:pt x="89" y="76"/>
                    </a:cubicBezTo>
                    <a:cubicBezTo>
                      <a:pt x="92" y="74"/>
                      <a:pt x="95" y="74"/>
                      <a:pt x="98" y="74"/>
                    </a:cubicBezTo>
                    <a:cubicBezTo>
                      <a:pt x="102" y="74"/>
                      <a:pt x="104" y="72"/>
                      <a:pt x="104" y="69"/>
                    </a:cubicBezTo>
                    <a:cubicBezTo>
                      <a:pt x="102" y="64"/>
                      <a:pt x="103" y="60"/>
                      <a:pt x="109" y="57"/>
                    </a:cubicBezTo>
                    <a:cubicBezTo>
                      <a:pt x="111" y="56"/>
                      <a:pt x="113" y="54"/>
                      <a:pt x="114" y="53"/>
                    </a:cubicBezTo>
                    <a:cubicBezTo>
                      <a:pt x="119" y="45"/>
                      <a:pt x="126" y="39"/>
                      <a:pt x="132" y="32"/>
                    </a:cubicBezTo>
                    <a:cubicBezTo>
                      <a:pt x="134" y="30"/>
                      <a:pt x="135" y="28"/>
                      <a:pt x="135" y="26"/>
                    </a:cubicBezTo>
                    <a:cubicBezTo>
                      <a:pt x="135" y="24"/>
                      <a:pt x="135" y="21"/>
                      <a:pt x="135" y="20"/>
                    </a:cubicBezTo>
                    <a:cubicBezTo>
                      <a:pt x="136" y="19"/>
                      <a:pt x="136" y="18"/>
                      <a:pt x="136" y="18"/>
                    </a:cubicBezTo>
                    <a:cubicBezTo>
                      <a:pt x="136" y="17"/>
                      <a:pt x="137" y="16"/>
                      <a:pt x="137" y="14"/>
                    </a:cubicBezTo>
                    <a:cubicBezTo>
                      <a:pt x="137" y="14"/>
                      <a:pt x="137" y="13"/>
                      <a:pt x="137" y="13"/>
                    </a:cubicBezTo>
                    <a:cubicBezTo>
                      <a:pt x="137" y="12"/>
                      <a:pt x="135" y="10"/>
                      <a:pt x="13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2" name="Freeform 252">
                <a:extLst>
                  <a:ext uri="{FF2B5EF4-FFF2-40B4-BE49-F238E27FC236}">
                    <a16:creationId xmlns:a16="http://schemas.microsoft.com/office/drawing/2014/main" id="{B73AF7CB-DB1E-45B4-B3C4-48385B2B0F8F}"/>
                  </a:ext>
                </a:extLst>
              </p:cNvPr>
              <p:cNvSpPr>
                <a:spLocks/>
              </p:cNvSpPr>
              <p:nvPr/>
            </p:nvSpPr>
            <p:spPr bwMode="auto">
              <a:xfrm>
                <a:off x="3168" y="2985"/>
                <a:ext cx="60" cy="38"/>
              </a:xfrm>
              <a:custGeom>
                <a:avLst/>
                <a:gdLst>
                  <a:gd name="T0" fmla="*/ 61 w 118"/>
                  <a:gd name="T1" fmla="*/ 73 h 74"/>
                  <a:gd name="T2" fmla="*/ 85 w 118"/>
                  <a:gd name="T3" fmla="*/ 62 h 74"/>
                  <a:gd name="T4" fmla="*/ 89 w 118"/>
                  <a:gd name="T5" fmla="*/ 60 h 74"/>
                  <a:gd name="T6" fmla="*/ 103 w 118"/>
                  <a:gd name="T7" fmla="*/ 52 h 74"/>
                  <a:gd name="T8" fmla="*/ 109 w 118"/>
                  <a:gd name="T9" fmla="*/ 48 h 74"/>
                  <a:gd name="T10" fmla="*/ 114 w 118"/>
                  <a:gd name="T11" fmla="*/ 42 h 74"/>
                  <a:gd name="T12" fmla="*/ 115 w 118"/>
                  <a:gd name="T13" fmla="*/ 39 h 74"/>
                  <a:gd name="T14" fmla="*/ 117 w 118"/>
                  <a:gd name="T15" fmla="*/ 27 h 74"/>
                  <a:gd name="T16" fmla="*/ 118 w 118"/>
                  <a:gd name="T17" fmla="*/ 25 h 74"/>
                  <a:gd name="T18" fmla="*/ 117 w 118"/>
                  <a:gd name="T19" fmla="*/ 24 h 74"/>
                  <a:gd name="T20" fmla="*/ 111 w 118"/>
                  <a:gd name="T21" fmla="*/ 21 h 74"/>
                  <a:gd name="T22" fmla="*/ 109 w 118"/>
                  <a:gd name="T23" fmla="*/ 13 h 74"/>
                  <a:gd name="T24" fmla="*/ 105 w 118"/>
                  <a:gd name="T25" fmla="*/ 6 h 74"/>
                  <a:gd name="T26" fmla="*/ 103 w 118"/>
                  <a:gd name="T27" fmla="*/ 5 h 74"/>
                  <a:gd name="T28" fmla="*/ 97 w 118"/>
                  <a:gd name="T29" fmla="*/ 4 h 74"/>
                  <a:gd name="T30" fmla="*/ 88 w 118"/>
                  <a:gd name="T31" fmla="*/ 4 h 74"/>
                  <a:gd name="T32" fmla="*/ 72 w 118"/>
                  <a:gd name="T33" fmla="*/ 8 h 74"/>
                  <a:gd name="T34" fmla="*/ 65 w 118"/>
                  <a:gd name="T35" fmla="*/ 8 h 74"/>
                  <a:gd name="T36" fmla="*/ 55 w 118"/>
                  <a:gd name="T37" fmla="*/ 13 h 74"/>
                  <a:gd name="T38" fmla="*/ 52 w 118"/>
                  <a:gd name="T39" fmla="*/ 13 h 74"/>
                  <a:gd name="T40" fmla="*/ 49 w 118"/>
                  <a:gd name="T41" fmla="*/ 9 h 74"/>
                  <a:gd name="T42" fmla="*/ 45 w 118"/>
                  <a:gd name="T43" fmla="*/ 10 h 74"/>
                  <a:gd name="T44" fmla="*/ 44 w 118"/>
                  <a:gd name="T45" fmla="*/ 16 h 74"/>
                  <a:gd name="T46" fmla="*/ 40 w 118"/>
                  <a:gd name="T47" fmla="*/ 22 h 74"/>
                  <a:gd name="T48" fmla="*/ 37 w 118"/>
                  <a:gd name="T49" fmla="*/ 24 h 74"/>
                  <a:gd name="T50" fmla="*/ 37 w 118"/>
                  <a:gd name="T51" fmla="*/ 24 h 74"/>
                  <a:gd name="T52" fmla="*/ 36 w 118"/>
                  <a:gd name="T53" fmla="*/ 25 h 74"/>
                  <a:gd name="T54" fmla="*/ 37 w 118"/>
                  <a:gd name="T55" fmla="*/ 24 h 74"/>
                  <a:gd name="T56" fmla="*/ 37 w 118"/>
                  <a:gd name="T57" fmla="*/ 24 h 74"/>
                  <a:gd name="T58" fmla="*/ 35 w 118"/>
                  <a:gd name="T59" fmla="*/ 15 h 74"/>
                  <a:gd name="T60" fmla="*/ 31 w 118"/>
                  <a:gd name="T61" fmla="*/ 7 h 74"/>
                  <a:gd name="T62" fmla="*/ 28 w 118"/>
                  <a:gd name="T63" fmla="*/ 3 h 74"/>
                  <a:gd name="T64" fmla="*/ 17 w 118"/>
                  <a:gd name="T65" fmla="*/ 4 h 74"/>
                  <a:gd name="T66" fmla="*/ 17 w 118"/>
                  <a:gd name="T67" fmla="*/ 4 h 74"/>
                  <a:gd name="T68" fmla="*/ 17 w 118"/>
                  <a:gd name="T69" fmla="*/ 4 h 74"/>
                  <a:gd name="T70" fmla="*/ 17 w 118"/>
                  <a:gd name="T71" fmla="*/ 4 h 74"/>
                  <a:gd name="T72" fmla="*/ 17 w 118"/>
                  <a:gd name="T73" fmla="*/ 3 h 74"/>
                  <a:gd name="T74" fmla="*/ 10 w 118"/>
                  <a:gd name="T75" fmla="*/ 7 h 74"/>
                  <a:gd name="T76" fmla="*/ 1 w 118"/>
                  <a:gd name="T77" fmla="*/ 19 h 74"/>
                  <a:gd name="T78" fmla="*/ 5 w 118"/>
                  <a:gd name="T79" fmla="*/ 24 h 74"/>
                  <a:gd name="T80" fmla="*/ 9 w 118"/>
                  <a:gd name="T81" fmla="*/ 23 h 74"/>
                  <a:gd name="T82" fmla="*/ 20 w 118"/>
                  <a:gd name="T83" fmla="*/ 24 h 74"/>
                  <a:gd name="T84" fmla="*/ 21 w 118"/>
                  <a:gd name="T85" fmla="*/ 27 h 74"/>
                  <a:gd name="T86" fmla="*/ 16 w 118"/>
                  <a:gd name="T87" fmla="*/ 32 h 74"/>
                  <a:gd name="T88" fmla="*/ 4 w 118"/>
                  <a:gd name="T89" fmla="*/ 34 h 74"/>
                  <a:gd name="T90" fmla="*/ 3 w 118"/>
                  <a:gd name="T91" fmla="*/ 37 h 74"/>
                  <a:gd name="T92" fmla="*/ 5 w 118"/>
                  <a:gd name="T93" fmla="*/ 39 h 74"/>
                  <a:gd name="T94" fmla="*/ 13 w 118"/>
                  <a:gd name="T95" fmla="*/ 41 h 74"/>
                  <a:gd name="T96" fmla="*/ 17 w 118"/>
                  <a:gd name="T97" fmla="*/ 43 h 74"/>
                  <a:gd name="T98" fmla="*/ 21 w 118"/>
                  <a:gd name="T99" fmla="*/ 50 h 74"/>
                  <a:gd name="T100" fmla="*/ 20 w 118"/>
                  <a:gd name="T101" fmla="*/ 53 h 74"/>
                  <a:gd name="T102" fmla="*/ 17 w 118"/>
                  <a:gd name="T103" fmla="*/ 55 h 74"/>
                  <a:gd name="T104" fmla="*/ 14 w 118"/>
                  <a:gd name="T105" fmla="*/ 59 h 74"/>
                  <a:gd name="T106" fmla="*/ 19 w 118"/>
                  <a:gd name="T107" fmla="*/ 64 h 74"/>
                  <a:gd name="T108" fmla="*/ 24 w 118"/>
                  <a:gd name="T109" fmla="*/ 64 h 74"/>
                  <a:gd name="T110" fmla="*/ 39 w 118"/>
                  <a:gd name="T111" fmla="*/ 68 h 74"/>
                  <a:gd name="T112" fmla="*/ 55 w 118"/>
                  <a:gd name="T113" fmla="*/ 73 h 74"/>
                  <a:gd name="T114" fmla="*/ 61 w 118"/>
                  <a:gd name="T115" fmla="*/ 7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8" h="74">
                    <a:moveTo>
                      <a:pt x="61" y="73"/>
                    </a:moveTo>
                    <a:cubicBezTo>
                      <a:pt x="69" y="70"/>
                      <a:pt x="77" y="65"/>
                      <a:pt x="85" y="62"/>
                    </a:cubicBezTo>
                    <a:cubicBezTo>
                      <a:pt x="87" y="62"/>
                      <a:pt x="88" y="61"/>
                      <a:pt x="89" y="60"/>
                    </a:cubicBezTo>
                    <a:cubicBezTo>
                      <a:pt x="93" y="56"/>
                      <a:pt x="98" y="53"/>
                      <a:pt x="103" y="52"/>
                    </a:cubicBezTo>
                    <a:cubicBezTo>
                      <a:pt x="106" y="51"/>
                      <a:pt x="107" y="50"/>
                      <a:pt x="109" y="48"/>
                    </a:cubicBezTo>
                    <a:cubicBezTo>
                      <a:pt x="110" y="46"/>
                      <a:pt x="112" y="44"/>
                      <a:pt x="114" y="42"/>
                    </a:cubicBezTo>
                    <a:cubicBezTo>
                      <a:pt x="115" y="41"/>
                      <a:pt x="115" y="40"/>
                      <a:pt x="115" y="39"/>
                    </a:cubicBezTo>
                    <a:cubicBezTo>
                      <a:pt x="113" y="34"/>
                      <a:pt x="115" y="31"/>
                      <a:pt x="117" y="27"/>
                    </a:cubicBezTo>
                    <a:cubicBezTo>
                      <a:pt x="118" y="27"/>
                      <a:pt x="118" y="26"/>
                      <a:pt x="118" y="25"/>
                    </a:cubicBezTo>
                    <a:cubicBezTo>
                      <a:pt x="117" y="25"/>
                      <a:pt x="117" y="24"/>
                      <a:pt x="117" y="24"/>
                    </a:cubicBezTo>
                    <a:cubicBezTo>
                      <a:pt x="115" y="23"/>
                      <a:pt x="113" y="22"/>
                      <a:pt x="111" y="21"/>
                    </a:cubicBezTo>
                    <a:cubicBezTo>
                      <a:pt x="108" y="19"/>
                      <a:pt x="110" y="16"/>
                      <a:pt x="109" y="13"/>
                    </a:cubicBezTo>
                    <a:cubicBezTo>
                      <a:pt x="108" y="11"/>
                      <a:pt x="107" y="8"/>
                      <a:pt x="105" y="6"/>
                    </a:cubicBezTo>
                    <a:cubicBezTo>
                      <a:pt x="105" y="5"/>
                      <a:pt x="104" y="5"/>
                      <a:pt x="103" y="5"/>
                    </a:cubicBezTo>
                    <a:cubicBezTo>
                      <a:pt x="100" y="6"/>
                      <a:pt x="98" y="5"/>
                      <a:pt x="97" y="4"/>
                    </a:cubicBezTo>
                    <a:cubicBezTo>
                      <a:pt x="94" y="1"/>
                      <a:pt x="91" y="1"/>
                      <a:pt x="88" y="4"/>
                    </a:cubicBezTo>
                    <a:cubicBezTo>
                      <a:pt x="83" y="8"/>
                      <a:pt x="78" y="10"/>
                      <a:pt x="72" y="8"/>
                    </a:cubicBezTo>
                    <a:cubicBezTo>
                      <a:pt x="70" y="7"/>
                      <a:pt x="67" y="9"/>
                      <a:pt x="65" y="8"/>
                    </a:cubicBezTo>
                    <a:cubicBezTo>
                      <a:pt x="60" y="6"/>
                      <a:pt x="57" y="9"/>
                      <a:pt x="55" y="13"/>
                    </a:cubicBezTo>
                    <a:cubicBezTo>
                      <a:pt x="54" y="13"/>
                      <a:pt x="52" y="13"/>
                      <a:pt x="52" y="13"/>
                    </a:cubicBezTo>
                    <a:cubicBezTo>
                      <a:pt x="51" y="12"/>
                      <a:pt x="50" y="10"/>
                      <a:pt x="49" y="9"/>
                    </a:cubicBezTo>
                    <a:cubicBezTo>
                      <a:pt x="48" y="8"/>
                      <a:pt x="46" y="9"/>
                      <a:pt x="45" y="10"/>
                    </a:cubicBezTo>
                    <a:cubicBezTo>
                      <a:pt x="43" y="12"/>
                      <a:pt x="43" y="14"/>
                      <a:pt x="44" y="16"/>
                    </a:cubicBezTo>
                    <a:cubicBezTo>
                      <a:pt x="45" y="19"/>
                      <a:pt x="43" y="21"/>
                      <a:pt x="40" y="22"/>
                    </a:cubicBezTo>
                    <a:cubicBezTo>
                      <a:pt x="39" y="23"/>
                      <a:pt x="38" y="23"/>
                      <a:pt x="37" y="24"/>
                    </a:cubicBezTo>
                    <a:cubicBezTo>
                      <a:pt x="37" y="24"/>
                      <a:pt x="37" y="24"/>
                      <a:pt x="37" y="24"/>
                    </a:cubicBezTo>
                    <a:cubicBezTo>
                      <a:pt x="37" y="24"/>
                      <a:pt x="37" y="24"/>
                      <a:pt x="36" y="25"/>
                    </a:cubicBezTo>
                    <a:cubicBezTo>
                      <a:pt x="36" y="24"/>
                      <a:pt x="37" y="24"/>
                      <a:pt x="37" y="24"/>
                    </a:cubicBezTo>
                    <a:cubicBezTo>
                      <a:pt x="37" y="24"/>
                      <a:pt x="37" y="24"/>
                      <a:pt x="37" y="24"/>
                    </a:cubicBezTo>
                    <a:cubicBezTo>
                      <a:pt x="35" y="21"/>
                      <a:pt x="34" y="18"/>
                      <a:pt x="35" y="15"/>
                    </a:cubicBezTo>
                    <a:cubicBezTo>
                      <a:pt x="35" y="12"/>
                      <a:pt x="34" y="9"/>
                      <a:pt x="31" y="7"/>
                    </a:cubicBezTo>
                    <a:cubicBezTo>
                      <a:pt x="30" y="6"/>
                      <a:pt x="29" y="4"/>
                      <a:pt x="28" y="3"/>
                    </a:cubicBezTo>
                    <a:cubicBezTo>
                      <a:pt x="24" y="0"/>
                      <a:pt x="22" y="0"/>
                      <a:pt x="17" y="4"/>
                    </a:cubicBezTo>
                    <a:cubicBezTo>
                      <a:pt x="17" y="4"/>
                      <a:pt x="17" y="4"/>
                      <a:pt x="17" y="4"/>
                    </a:cubicBezTo>
                    <a:cubicBezTo>
                      <a:pt x="17" y="4"/>
                      <a:pt x="17" y="4"/>
                      <a:pt x="17" y="4"/>
                    </a:cubicBezTo>
                    <a:cubicBezTo>
                      <a:pt x="17" y="4"/>
                      <a:pt x="17" y="4"/>
                      <a:pt x="17" y="4"/>
                    </a:cubicBezTo>
                    <a:cubicBezTo>
                      <a:pt x="17" y="3"/>
                      <a:pt x="17" y="3"/>
                      <a:pt x="17" y="3"/>
                    </a:cubicBezTo>
                    <a:cubicBezTo>
                      <a:pt x="14" y="4"/>
                      <a:pt x="11" y="4"/>
                      <a:pt x="10" y="7"/>
                    </a:cubicBezTo>
                    <a:cubicBezTo>
                      <a:pt x="7" y="11"/>
                      <a:pt x="4" y="15"/>
                      <a:pt x="1" y="19"/>
                    </a:cubicBezTo>
                    <a:cubicBezTo>
                      <a:pt x="0" y="20"/>
                      <a:pt x="3" y="24"/>
                      <a:pt x="5" y="24"/>
                    </a:cubicBezTo>
                    <a:cubicBezTo>
                      <a:pt x="6" y="24"/>
                      <a:pt x="8" y="24"/>
                      <a:pt x="9" y="23"/>
                    </a:cubicBezTo>
                    <a:cubicBezTo>
                      <a:pt x="13" y="21"/>
                      <a:pt x="17" y="23"/>
                      <a:pt x="20" y="24"/>
                    </a:cubicBezTo>
                    <a:cubicBezTo>
                      <a:pt x="22" y="25"/>
                      <a:pt x="22" y="26"/>
                      <a:pt x="21" y="27"/>
                    </a:cubicBezTo>
                    <a:cubicBezTo>
                      <a:pt x="20" y="29"/>
                      <a:pt x="19" y="32"/>
                      <a:pt x="16" y="32"/>
                    </a:cubicBezTo>
                    <a:cubicBezTo>
                      <a:pt x="12" y="32"/>
                      <a:pt x="8" y="33"/>
                      <a:pt x="4" y="34"/>
                    </a:cubicBezTo>
                    <a:cubicBezTo>
                      <a:pt x="4" y="34"/>
                      <a:pt x="3" y="36"/>
                      <a:pt x="3" y="37"/>
                    </a:cubicBezTo>
                    <a:cubicBezTo>
                      <a:pt x="3" y="38"/>
                      <a:pt x="4" y="39"/>
                      <a:pt x="5" y="39"/>
                    </a:cubicBezTo>
                    <a:cubicBezTo>
                      <a:pt x="7" y="40"/>
                      <a:pt x="10" y="40"/>
                      <a:pt x="13" y="41"/>
                    </a:cubicBezTo>
                    <a:cubicBezTo>
                      <a:pt x="14" y="41"/>
                      <a:pt x="16" y="42"/>
                      <a:pt x="17" y="43"/>
                    </a:cubicBezTo>
                    <a:cubicBezTo>
                      <a:pt x="19" y="45"/>
                      <a:pt x="20" y="48"/>
                      <a:pt x="21" y="50"/>
                    </a:cubicBezTo>
                    <a:cubicBezTo>
                      <a:pt x="21" y="51"/>
                      <a:pt x="21" y="52"/>
                      <a:pt x="20" y="53"/>
                    </a:cubicBezTo>
                    <a:cubicBezTo>
                      <a:pt x="19" y="54"/>
                      <a:pt x="18" y="54"/>
                      <a:pt x="17" y="55"/>
                    </a:cubicBezTo>
                    <a:cubicBezTo>
                      <a:pt x="15" y="55"/>
                      <a:pt x="14" y="56"/>
                      <a:pt x="14" y="59"/>
                    </a:cubicBezTo>
                    <a:cubicBezTo>
                      <a:pt x="14" y="62"/>
                      <a:pt x="15" y="64"/>
                      <a:pt x="19" y="64"/>
                    </a:cubicBezTo>
                    <a:cubicBezTo>
                      <a:pt x="21" y="64"/>
                      <a:pt x="22" y="64"/>
                      <a:pt x="24" y="64"/>
                    </a:cubicBezTo>
                    <a:cubicBezTo>
                      <a:pt x="29" y="64"/>
                      <a:pt x="35" y="64"/>
                      <a:pt x="39" y="68"/>
                    </a:cubicBezTo>
                    <a:cubicBezTo>
                      <a:pt x="44" y="70"/>
                      <a:pt x="49" y="72"/>
                      <a:pt x="55" y="73"/>
                    </a:cubicBezTo>
                    <a:cubicBezTo>
                      <a:pt x="57" y="74"/>
                      <a:pt x="59" y="74"/>
                      <a:pt x="61"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3" name="Freeform 253">
                <a:extLst>
                  <a:ext uri="{FF2B5EF4-FFF2-40B4-BE49-F238E27FC236}">
                    <a16:creationId xmlns:a16="http://schemas.microsoft.com/office/drawing/2014/main" id="{2BE0FD52-82BB-4D3A-B2AA-8857F2685A40}"/>
                  </a:ext>
                </a:extLst>
              </p:cNvPr>
              <p:cNvSpPr>
                <a:spLocks/>
              </p:cNvSpPr>
              <p:nvPr/>
            </p:nvSpPr>
            <p:spPr bwMode="auto">
              <a:xfrm>
                <a:off x="3697" y="2683"/>
                <a:ext cx="57" cy="50"/>
              </a:xfrm>
              <a:custGeom>
                <a:avLst/>
                <a:gdLst>
                  <a:gd name="T0" fmla="*/ 4 w 112"/>
                  <a:gd name="T1" fmla="*/ 50 h 98"/>
                  <a:gd name="T2" fmla="*/ 7 w 112"/>
                  <a:gd name="T3" fmla="*/ 53 h 98"/>
                  <a:gd name="T4" fmla="*/ 11 w 112"/>
                  <a:gd name="T5" fmla="*/ 54 h 98"/>
                  <a:gd name="T6" fmla="*/ 22 w 112"/>
                  <a:gd name="T7" fmla="*/ 58 h 98"/>
                  <a:gd name="T8" fmla="*/ 23 w 112"/>
                  <a:gd name="T9" fmla="*/ 59 h 98"/>
                  <a:gd name="T10" fmla="*/ 22 w 112"/>
                  <a:gd name="T11" fmla="*/ 60 h 98"/>
                  <a:gd name="T12" fmla="*/ 16 w 112"/>
                  <a:gd name="T13" fmla="*/ 61 h 98"/>
                  <a:gd name="T14" fmla="*/ 10 w 112"/>
                  <a:gd name="T15" fmla="*/ 65 h 98"/>
                  <a:gd name="T16" fmla="*/ 13 w 112"/>
                  <a:gd name="T17" fmla="*/ 70 h 98"/>
                  <a:gd name="T18" fmla="*/ 22 w 112"/>
                  <a:gd name="T19" fmla="*/ 79 h 98"/>
                  <a:gd name="T20" fmla="*/ 25 w 112"/>
                  <a:gd name="T21" fmla="*/ 80 h 98"/>
                  <a:gd name="T22" fmla="*/ 35 w 112"/>
                  <a:gd name="T23" fmla="*/ 65 h 98"/>
                  <a:gd name="T24" fmla="*/ 34 w 112"/>
                  <a:gd name="T25" fmla="*/ 61 h 98"/>
                  <a:gd name="T26" fmla="*/ 35 w 112"/>
                  <a:gd name="T27" fmla="*/ 59 h 98"/>
                  <a:gd name="T28" fmla="*/ 36 w 112"/>
                  <a:gd name="T29" fmla="*/ 59 h 98"/>
                  <a:gd name="T30" fmla="*/ 41 w 112"/>
                  <a:gd name="T31" fmla="*/ 70 h 98"/>
                  <a:gd name="T32" fmla="*/ 40 w 112"/>
                  <a:gd name="T33" fmla="*/ 76 h 98"/>
                  <a:gd name="T34" fmla="*/ 44 w 112"/>
                  <a:gd name="T35" fmla="*/ 82 h 98"/>
                  <a:gd name="T36" fmla="*/ 54 w 112"/>
                  <a:gd name="T37" fmla="*/ 87 h 98"/>
                  <a:gd name="T38" fmla="*/ 67 w 112"/>
                  <a:gd name="T39" fmla="*/ 94 h 98"/>
                  <a:gd name="T40" fmla="*/ 95 w 112"/>
                  <a:gd name="T41" fmla="*/ 98 h 98"/>
                  <a:gd name="T42" fmla="*/ 100 w 112"/>
                  <a:gd name="T43" fmla="*/ 98 h 98"/>
                  <a:gd name="T44" fmla="*/ 110 w 112"/>
                  <a:gd name="T45" fmla="*/ 90 h 98"/>
                  <a:gd name="T46" fmla="*/ 111 w 112"/>
                  <a:gd name="T47" fmla="*/ 84 h 98"/>
                  <a:gd name="T48" fmla="*/ 109 w 112"/>
                  <a:gd name="T49" fmla="*/ 82 h 98"/>
                  <a:gd name="T50" fmla="*/ 103 w 112"/>
                  <a:gd name="T51" fmla="*/ 78 h 98"/>
                  <a:gd name="T52" fmla="*/ 101 w 112"/>
                  <a:gd name="T53" fmla="*/ 72 h 98"/>
                  <a:gd name="T54" fmla="*/ 96 w 112"/>
                  <a:gd name="T55" fmla="*/ 60 h 98"/>
                  <a:gd name="T56" fmla="*/ 82 w 112"/>
                  <a:gd name="T57" fmla="*/ 43 h 98"/>
                  <a:gd name="T58" fmla="*/ 73 w 112"/>
                  <a:gd name="T59" fmla="*/ 43 h 98"/>
                  <a:gd name="T60" fmla="*/ 65 w 112"/>
                  <a:gd name="T61" fmla="*/ 42 h 98"/>
                  <a:gd name="T62" fmla="*/ 55 w 112"/>
                  <a:gd name="T63" fmla="*/ 43 h 98"/>
                  <a:gd name="T64" fmla="*/ 52 w 112"/>
                  <a:gd name="T65" fmla="*/ 44 h 98"/>
                  <a:gd name="T66" fmla="*/ 52 w 112"/>
                  <a:gd name="T67" fmla="*/ 45 h 98"/>
                  <a:gd name="T68" fmla="*/ 51 w 112"/>
                  <a:gd name="T69" fmla="*/ 45 h 98"/>
                  <a:gd name="T70" fmla="*/ 44 w 112"/>
                  <a:gd name="T71" fmla="*/ 52 h 98"/>
                  <a:gd name="T72" fmla="*/ 41 w 112"/>
                  <a:gd name="T73" fmla="*/ 52 h 98"/>
                  <a:gd name="T74" fmla="*/ 42 w 112"/>
                  <a:gd name="T75" fmla="*/ 50 h 98"/>
                  <a:gd name="T76" fmla="*/ 51 w 112"/>
                  <a:gd name="T77" fmla="*/ 45 h 98"/>
                  <a:gd name="T78" fmla="*/ 52 w 112"/>
                  <a:gd name="T79" fmla="*/ 44 h 98"/>
                  <a:gd name="T80" fmla="*/ 52 w 112"/>
                  <a:gd name="T81" fmla="*/ 44 h 98"/>
                  <a:gd name="T82" fmla="*/ 47 w 112"/>
                  <a:gd name="T83" fmla="*/ 32 h 98"/>
                  <a:gd name="T84" fmla="*/ 42 w 112"/>
                  <a:gd name="T85" fmla="*/ 20 h 98"/>
                  <a:gd name="T86" fmla="*/ 38 w 112"/>
                  <a:gd name="T87" fmla="*/ 16 h 98"/>
                  <a:gd name="T88" fmla="*/ 21 w 112"/>
                  <a:gd name="T89" fmla="*/ 6 h 98"/>
                  <a:gd name="T90" fmla="*/ 15 w 112"/>
                  <a:gd name="T91" fmla="*/ 1 h 98"/>
                  <a:gd name="T92" fmla="*/ 9 w 112"/>
                  <a:gd name="T93" fmla="*/ 3 h 98"/>
                  <a:gd name="T94" fmla="*/ 4 w 112"/>
                  <a:gd name="T95" fmla="*/ 16 h 98"/>
                  <a:gd name="T96" fmla="*/ 2 w 112"/>
                  <a:gd name="T97" fmla="*/ 34 h 98"/>
                  <a:gd name="T98" fmla="*/ 4 w 112"/>
                  <a:gd name="T99" fmla="*/ 5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2" h="98">
                    <a:moveTo>
                      <a:pt x="4" y="50"/>
                    </a:moveTo>
                    <a:cubicBezTo>
                      <a:pt x="4" y="52"/>
                      <a:pt x="5" y="53"/>
                      <a:pt x="7" y="53"/>
                    </a:cubicBezTo>
                    <a:cubicBezTo>
                      <a:pt x="8" y="54"/>
                      <a:pt x="10" y="53"/>
                      <a:pt x="11" y="54"/>
                    </a:cubicBezTo>
                    <a:cubicBezTo>
                      <a:pt x="15" y="57"/>
                      <a:pt x="18" y="58"/>
                      <a:pt x="22" y="58"/>
                    </a:cubicBezTo>
                    <a:cubicBezTo>
                      <a:pt x="23" y="58"/>
                      <a:pt x="23" y="59"/>
                      <a:pt x="23" y="59"/>
                    </a:cubicBezTo>
                    <a:cubicBezTo>
                      <a:pt x="24" y="60"/>
                      <a:pt x="24" y="60"/>
                      <a:pt x="22" y="60"/>
                    </a:cubicBezTo>
                    <a:cubicBezTo>
                      <a:pt x="20" y="61"/>
                      <a:pt x="18" y="61"/>
                      <a:pt x="16" y="61"/>
                    </a:cubicBezTo>
                    <a:cubicBezTo>
                      <a:pt x="13" y="62"/>
                      <a:pt x="11" y="63"/>
                      <a:pt x="10" y="65"/>
                    </a:cubicBezTo>
                    <a:cubicBezTo>
                      <a:pt x="9" y="66"/>
                      <a:pt x="10" y="68"/>
                      <a:pt x="13" y="70"/>
                    </a:cubicBezTo>
                    <a:cubicBezTo>
                      <a:pt x="16" y="73"/>
                      <a:pt x="19" y="76"/>
                      <a:pt x="22" y="79"/>
                    </a:cubicBezTo>
                    <a:cubicBezTo>
                      <a:pt x="23" y="80"/>
                      <a:pt x="24" y="80"/>
                      <a:pt x="25" y="80"/>
                    </a:cubicBezTo>
                    <a:cubicBezTo>
                      <a:pt x="32" y="79"/>
                      <a:pt x="36" y="72"/>
                      <a:pt x="35" y="65"/>
                    </a:cubicBezTo>
                    <a:cubicBezTo>
                      <a:pt x="34" y="63"/>
                      <a:pt x="33" y="62"/>
                      <a:pt x="34" y="61"/>
                    </a:cubicBezTo>
                    <a:cubicBezTo>
                      <a:pt x="34" y="60"/>
                      <a:pt x="34" y="60"/>
                      <a:pt x="35" y="59"/>
                    </a:cubicBezTo>
                    <a:cubicBezTo>
                      <a:pt x="35" y="59"/>
                      <a:pt x="36" y="59"/>
                      <a:pt x="36" y="59"/>
                    </a:cubicBezTo>
                    <a:cubicBezTo>
                      <a:pt x="39" y="62"/>
                      <a:pt x="41" y="65"/>
                      <a:pt x="41" y="70"/>
                    </a:cubicBezTo>
                    <a:cubicBezTo>
                      <a:pt x="40" y="72"/>
                      <a:pt x="40" y="74"/>
                      <a:pt x="40" y="76"/>
                    </a:cubicBezTo>
                    <a:cubicBezTo>
                      <a:pt x="39" y="82"/>
                      <a:pt x="39" y="82"/>
                      <a:pt x="44" y="82"/>
                    </a:cubicBezTo>
                    <a:cubicBezTo>
                      <a:pt x="48" y="82"/>
                      <a:pt x="51" y="83"/>
                      <a:pt x="54" y="87"/>
                    </a:cubicBezTo>
                    <a:cubicBezTo>
                      <a:pt x="57" y="93"/>
                      <a:pt x="62" y="94"/>
                      <a:pt x="67" y="94"/>
                    </a:cubicBezTo>
                    <a:cubicBezTo>
                      <a:pt x="77" y="95"/>
                      <a:pt x="86" y="95"/>
                      <a:pt x="95" y="98"/>
                    </a:cubicBezTo>
                    <a:cubicBezTo>
                      <a:pt x="96" y="98"/>
                      <a:pt x="98" y="98"/>
                      <a:pt x="100" y="98"/>
                    </a:cubicBezTo>
                    <a:cubicBezTo>
                      <a:pt x="104" y="96"/>
                      <a:pt x="108" y="94"/>
                      <a:pt x="110" y="90"/>
                    </a:cubicBezTo>
                    <a:cubicBezTo>
                      <a:pt x="112" y="89"/>
                      <a:pt x="112" y="85"/>
                      <a:pt x="111" y="84"/>
                    </a:cubicBezTo>
                    <a:cubicBezTo>
                      <a:pt x="110" y="83"/>
                      <a:pt x="109" y="82"/>
                      <a:pt x="109" y="82"/>
                    </a:cubicBezTo>
                    <a:cubicBezTo>
                      <a:pt x="107" y="80"/>
                      <a:pt x="105" y="79"/>
                      <a:pt x="103" y="78"/>
                    </a:cubicBezTo>
                    <a:cubicBezTo>
                      <a:pt x="101" y="76"/>
                      <a:pt x="101" y="74"/>
                      <a:pt x="101" y="72"/>
                    </a:cubicBezTo>
                    <a:cubicBezTo>
                      <a:pt x="102" y="67"/>
                      <a:pt x="97" y="64"/>
                      <a:pt x="96" y="60"/>
                    </a:cubicBezTo>
                    <a:cubicBezTo>
                      <a:pt x="95" y="52"/>
                      <a:pt x="89" y="47"/>
                      <a:pt x="82" y="43"/>
                    </a:cubicBezTo>
                    <a:cubicBezTo>
                      <a:pt x="79" y="41"/>
                      <a:pt x="75" y="41"/>
                      <a:pt x="73" y="43"/>
                    </a:cubicBezTo>
                    <a:cubicBezTo>
                      <a:pt x="70" y="45"/>
                      <a:pt x="68" y="44"/>
                      <a:pt x="65" y="42"/>
                    </a:cubicBezTo>
                    <a:cubicBezTo>
                      <a:pt x="62" y="40"/>
                      <a:pt x="58" y="40"/>
                      <a:pt x="55" y="43"/>
                    </a:cubicBezTo>
                    <a:cubicBezTo>
                      <a:pt x="54" y="43"/>
                      <a:pt x="53" y="44"/>
                      <a:pt x="52" y="44"/>
                    </a:cubicBezTo>
                    <a:cubicBezTo>
                      <a:pt x="52" y="44"/>
                      <a:pt x="52" y="45"/>
                      <a:pt x="52" y="45"/>
                    </a:cubicBezTo>
                    <a:cubicBezTo>
                      <a:pt x="52" y="45"/>
                      <a:pt x="52" y="45"/>
                      <a:pt x="51" y="45"/>
                    </a:cubicBezTo>
                    <a:cubicBezTo>
                      <a:pt x="49" y="47"/>
                      <a:pt x="46" y="50"/>
                      <a:pt x="44" y="52"/>
                    </a:cubicBezTo>
                    <a:cubicBezTo>
                      <a:pt x="43" y="53"/>
                      <a:pt x="42" y="53"/>
                      <a:pt x="41" y="52"/>
                    </a:cubicBezTo>
                    <a:cubicBezTo>
                      <a:pt x="41" y="51"/>
                      <a:pt x="41" y="51"/>
                      <a:pt x="42" y="50"/>
                    </a:cubicBezTo>
                    <a:cubicBezTo>
                      <a:pt x="44" y="47"/>
                      <a:pt x="47" y="45"/>
                      <a:pt x="51" y="45"/>
                    </a:cubicBezTo>
                    <a:cubicBezTo>
                      <a:pt x="51" y="45"/>
                      <a:pt x="52" y="45"/>
                      <a:pt x="52" y="44"/>
                    </a:cubicBezTo>
                    <a:cubicBezTo>
                      <a:pt x="52" y="44"/>
                      <a:pt x="52" y="44"/>
                      <a:pt x="52" y="44"/>
                    </a:cubicBezTo>
                    <a:cubicBezTo>
                      <a:pt x="53" y="39"/>
                      <a:pt x="52" y="35"/>
                      <a:pt x="47" y="32"/>
                    </a:cubicBezTo>
                    <a:cubicBezTo>
                      <a:pt x="44" y="29"/>
                      <a:pt x="42" y="25"/>
                      <a:pt x="42" y="20"/>
                    </a:cubicBezTo>
                    <a:cubicBezTo>
                      <a:pt x="42" y="18"/>
                      <a:pt x="40" y="16"/>
                      <a:pt x="38" y="16"/>
                    </a:cubicBezTo>
                    <a:cubicBezTo>
                      <a:pt x="31" y="15"/>
                      <a:pt x="26" y="11"/>
                      <a:pt x="21" y="6"/>
                    </a:cubicBezTo>
                    <a:cubicBezTo>
                      <a:pt x="20" y="4"/>
                      <a:pt x="17" y="3"/>
                      <a:pt x="15" y="1"/>
                    </a:cubicBezTo>
                    <a:cubicBezTo>
                      <a:pt x="13" y="0"/>
                      <a:pt x="10" y="2"/>
                      <a:pt x="9" y="3"/>
                    </a:cubicBezTo>
                    <a:cubicBezTo>
                      <a:pt x="8" y="8"/>
                      <a:pt x="7" y="12"/>
                      <a:pt x="4" y="16"/>
                    </a:cubicBezTo>
                    <a:cubicBezTo>
                      <a:pt x="0" y="21"/>
                      <a:pt x="0" y="28"/>
                      <a:pt x="2" y="34"/>
                    </a:cubicBezTo>
                    <a:cubicBezTo>
                      <a:pt x="4" y="40"/>
                      <a:pt x="5" y="45"/>
                      <a:pt x="4"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4" name="Freeform 254">
                <a:extLst>
                  <a:ext uri="{FF2B5EF4-FFF2-40B4-BE49-F238E27FC236}">
                    <a16:creationId xmlns:a16="http://schemas.microsoft.com/office/drawing/2014/main" id="{26DA5033-1CCE-40BE-8776-B84A4E55E835}"/>
                  </a:ext>
                </a:extLst>
              </p:cNvPr>
              <p:cNvSpPr>
                <a:spLocks/>
              </p:cNvSpPr>
              <p:nvPr/>
            </p:nvSpPr>
            <p:spPr bwMode="auto">
              <a:xfrm>
                <a:off x="4470" y="3834"/>
                <a:ext cx="38" cy="82"/>
              </a:xfrm>
              <a:custGeom>
                <a:avLst/>
                <a:gdLst>
                  <a:gd name="T0" fmla="*/ 73 w 76"/>
                  <a:gd name="T1" fmla="*/ 77 h 160"/>
                  <a:gd name="T2" fmla="*/ 68 w 76"/>
                  <a:gd name="T3" fmla="*/ 77 h 160"/>
                  <a:gd name="T4" fmla="*/ 66 w 76"/>
                  <a:gd name="T5" fmla="*/ 78 h 160"/>
                  <a:gd name="T6" fmla="*/ 53 w 76"/>
                  <a:gd name="T7" fmla="*/ 78 h 160"/>
                  <a:gd name="T8" fmla="*/ 48 w 76"/>
                  <a:gd name="T9" fmla="*/ 70 h 160"/>
                  <a:gd name="T10" fmla="*/ 46 w 76"/>
                  <a:gd name="T11" fmla="*/ 58 h 160"/>
                  <a:gd name="T12" fmla="*/ 44 w 76"/>
                  <a:gd name="T13" fmla="*/ 54 h 160"/>
                  <a:gd name="T14" fmla="*/ 42 w 76"/>
                  <a:gd name="T15" fmla="*/ 52 h 160"/>
                  <a:gd name="T16" fmla="*/ 41 w 76"/>
                  <a:gd name="T17" fmla="*/ 53 h 160"/>
                  <a:gd name="T18" fmla="*/ 40 w 76"/>
                  <a:gd name="T19" fmla="*/ 57 h 160"/>
                  <a:gd name="T20" fmla="*/ 38 w 76"/>
                  <a:gd name="T21" fmla="*/ 59 h 160"/>
                  <a:gd name="T22" fmla="*/ 35 w 76"/>
                  <a:gd name="T23" fmla="*/ 55 h 160"/>
                  <a:gd name="T24" fmla="*/ 37 w 76"/>
                  <a:gd name="T25" fmla="*/ 33 h 160"/>
                  <a:gd name="T26" fmla="*/ 35 w 76"/>
                  <a:gd name="T27" fmla="*/ 20 h 160"/>
                  <a:gd name="T28" fmla="*/ 24 w 76"/>
                  <a:gd name="T29" fmla="*/ 7 h 160"/>
                  <a:gd name="T30" fmla="*/ 21 w 76"/>
                  <a:gd name="T31" fmla="*/ 2 h 160"/>
                  <a:gd name="T32" fmla="*/ 20 w 76"/>
                  <a:gd name="T33" fmla="*/ 1 h 160"/>
                  <a:gd name="T34" fmla="*/ 17 w 76"/>
                  <a:gd name="T35" fmla="*/ 1 h 160"/>
                  <a:gd name="T36" fmla="*/ 17 w 76"/>
                  <a:gd name="T37" fmla="*/ 2 h 160"/>
                  <a:gd name="T38" fmla="*/ 19 w 76"/>
                  <a:gd name="T39" fmla="*/ 15 h 160"/>
                  <a:gd name="T40" fmla="*/ 19 w 76"/>
                  <a:gd name="T41" fmla="*/ 25 h 160"/>
                  <a:gd name="T42" fmla="*/ 23 w 76"/>
                  <a:gd name="T43" fmla="*/ 39 h 160"/>
                  <a:gd name="T44" fmla="*/ 24 w 76"/>
                  <a:gd name="T45" fmla="*/ 53 h 160"/>
                  <a:gd name="T46" fmla="*/ 25 w 76"/>
                  <a:gd name="T47" fmla="*/ 58 h 160"/>
                  <a:gd name="T48" fmla="*/ 27 w 76"/>
                  <a:gd name="T49" fmla="*/ 64 h 160"/>
                  <a:gd name="T50" fmla="*/ 24 w 76"/>
                  <a:gd name="T51" fmla="*/ 79 h 160"/>
                  <a:gd name="T52" fmla="*/ 18 w 76"/>
                  <a:gd name="T53" fmla="*/ 94 h 160"/>
                  <a:gd name="T54" fmla="*/ 12 w 76"/>
                  <a:gd name="T55" fmla="*/ 100 h 160"/>
                  <a:gd name="T56" fmla="*/ 5 w 76"/>
                  <a:gd name="T57" fmla="*/ 103 h 160"/>
                  <a:gd name="T58" fmla="*/ 3 w 76"/>
                  <a:gd name="T59" fmla="*/ 114 h 160"/>
                  <a:gd name="T60" fmla="*/ 11 w 76"/>
                  <a:gd name="T61" fmla="*/ 122 h 160"/>
                  <a:gd name="T62" fmla="*/ 14 w 76"/>
                  <a:gd name="T63" fmla="*/ 132 h 160"/>
                  <a:gd name="T64" fmla="*/ 11 w 76"/>
                  <a:gd name="T65" fmla="*/ 139 h 160"/>
                  <a:gd name="T66" fmla="*/ 2 w 76"/>
                  <a:gd name="T67" fmla="*/ 151 h 160"/>
                  <a:gd name="T68" fmla="*/ 2 w 76"/>
                  <a:gd name="T69" fmla="*/ 154 h 160"/>
                  <a:gd name="T70" fmla="*/ 7 w 76"/>
                  <a:gd name="T71" fmla="*/ 159 h 160"/>
                  <a:gd name="T72" fmla="*/ 11 w 76"/>
                  <a:gd name="T73" fmla="*/ 160 h 160"/>
                  <a:gd name="T74" fmla="*/ 21 w 76"/>
                  <a:gd name="T75" fmla="*/ 152 h 160"/>
                  <a:gd name="T76" fmla="*/ 37 w 76"/>
                  <a:gd name="T77" fmla="*/ 136 h 160"/>
                  <a:gd name="T78" fmla="*/ 46 w 76"/>
                  <a:gd name="T79" fmla="*/ 117 h 160"/>
                  <a:gd name="T80" fmla="*/ 54 w 76"/>
                  <a:gd name="T81" fmla="*/ 110 h 160"/>
                  <a:gd name="T82" fmla="*/ 57 w 76"/>
                  <a:gd name="T83" fmla="*/ 110 h 160"/>
                  <a:gd name="T84" fmla="*/ 60 w 76"/>
                  <a:gd name="T85" fmla="*/ 108 h 160"/>
                  <a:gd name="T86" fmla="*/ 69 w 76"/>
                  <a:gd name="T87" fmla="*/ 97 h 160"/>
                  <a:gd name="T88" fmla="*/ 73 w 76"/>
                  <a:gd name="T89" fmla="*/ 91 h 160"/>
                  <a:gd name="T90" fmla="*/ 76 w 76"/>
                  <a:gd name="T91" fmla="*/ 82 h 160"/>
                  <a:gd name="T92" fmla="*/ 73 w 76"/>
                  <a:gd name="T93" fmla="*/ 77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6" h="160">
                    <a:moveTo>
                      <a:pt x="73" y="77"/>
                    </a:moveTo>
                    <a:cubicBezTo>
                      <a:pt x="72" y="76"/>
                      <a:pt x="70" y="76"/>
                      <a:pt x="68" y="77"/>
                    </a:cubicBezTo>
                    <a:cubicBezTo>
                      <a:pt x="67" y="77"/>
                      <a:pt x="67" y="78"/>
                      <a:pt x="66" y="78"/>
                    </a:cubicBezTo>
                    <a:cubicBezTo>
                      <a:pt x="59" y="82"/>
                      <a:pt x="58" y="82"/>
                      <a:pt x="53" y="78"/>
                    </a:cubicBezTo>
                    <a:cubicBezTo>
                      <a:pt x="50" y="76"/>
                      <a:pt x="48" y="73"/>
                      <a:pt x="48" y="70"/>
                    </a:cubicBezTo>
                    <a:cubicBezTo>
                      <a:pt x="48" y="66"/>
                      <a:pt x="47" y="62"/>
                      <a:pt x="46" y="58"/>
                    </a:cubicBezTo>
                    <a:cubicBezTo>
                      <a:pt x="46" y="57"/>
                      <a:pt x="45" y="55"/>
                      <a:pt x="44" y="54"/>
                    </a:cubicBezTo>
                    <a:cubicBezTo>
                      <a:pt x="44" y="53"/>
                      <a:pt x="43" y="53"/>
                      <a:pt x="42" y="52"/>
                    </a:cubicBezTo>
                    <a:cubicBezTo>
                      <a:pt x="42" y="52"/>
                      <a:pt x="41" y="53"/>
                      <a:pt x="41" y="53"/>
                    </a:cubicBezTo>
                    <a:cubicBezTo>
                      <a:pt x="40" y="54"/>
                      <a:pt x="40" y="56"/>
                      <a:pt x="40" y="57"/>
                    </a:cubicBezTo>
                    <a:cubicBezTo>
                      <a:pt x="39" y="57"/>
                      <a:pt x="38" y="58"/>
                      <a:pt x="38" y="59"/>
                    </a:cubicBezTo>
                    <a:cubicBezTo>
                      <a:pt x="37" y="59"/>
                      <a:pt x="34" y="57"/>
                      <a:pt x="35" y="55"/>
                    </a:cubicBezTo>
                    <a:cubicBezTo>
                      <a:pt x="36" y="48"/>
                      <a:pt x="35" y="40"/>
                      <a:pt x="37" y="33"/>
                    </a:cubicBezTo>
                    <a:cubicBezTo>
                      <a:pt x="38" y="28"/>
                      <a:pt x="38" y="24"/>
                      <a:pt x="35" y="20"/>
                    </a:cubicBezTo>
                    <a:cubicBezTo>
                      <a:pt x="31" y="16"/>
                      <a:pt x="29" y="10"/>
                      <a:pt x="24" y="7"/>
                    </a:cubicBezTo>
                    <a:cubicBezTo>
                      <a:pt x="22" y="6"/>
                      <a:pt x="22" y="4"/>
                      <a:pt x="21" y="2"/>
                    </a:cubicBezTo>
                    <a:cubicBezTo>
                      <a:pt x="21" y="2"/>
                      <a:pt x="21" y="1"/>
                      <a:pt x="20" y="1"/>
                    </a:cubicBezTo>
                    <a:cubicBezTo>
                      <a:pt x="19" y="0"/>
                      <a:pt x="18" y="0"/>
                      <a:pt x="17" y="1"/>
                    </a:cubicBezTo>
                    <a:cubicBezTo>
                      <a:pt x="17" y="1"/>
                      <a:pt x="17" y="2"/>
                      <a:pt x="17" y="2"/>
                    </a:cubicBezTo>
                    <a:cubicBezTo>
                      <a:pt x="17" y="7"/>
                      <a:pt x="21" y="11"/>
                      <a:pt x="19" y="15"/>
                    </a:cubicBezTo>
                    <a:cubicBezTo>
                      <a:pt x="17" y="18"/>
                      <a:pt x="18" y="21"/>
                      <a:pt x="19" y="25"/>
                    </a:cubicBezTo>
                    <a:cubicBezTo>
                      <a:pt x="21" y="29"/>
                      <a:pt x="22" y="34"/>
                      <a:pt x="23" y="39"/>
                    </a:cubicBezTo>
                    <a:cubicBezTo>
                      <a:pt x="24" y="44"/>
                      <a:pt x="26" y="48"/>
                      <a:pt x="24" y="53"/>
                    </a:cubicBezTo>
                    <a:cubicBezTo>
                      <a:pt x="24" y="55"/>
                      <a:pt x="25" y="57"/>
                      <a:pt x="25" y="58"/>
                    </a:cubicBezTo>
                    <a:cubicBezTo>
                      <a:pt x="26" y="60"/>
                      <a:pt x="27" y="62"/>
                      <a:pt x="27" y="64"/>
                    </a:cubicBezTo>
                    <a:cubicBezTo>
                      <a:pt x="27" y="69"/>
                      <a:pt x="26" y="74"/>
                      <a:pt x="24" y="79"/>
                    </a:cubicBezTo>
                    <a:cubicBezTo>
                      <a:pt x="22" y="84"/>
                      <a:pt x="20" y="89"/>
                      <a:pt x="18" y="94"/>
                    </a:cubicBezTo>
                    <a:cubicBezTo>
                      <a:pt x="17" y="97"/>
                      <a:pt x="15" y="99"/>
                      <a:pt x="12" y="100"/>
                    </a:cubicBezTo>
                    <a:cubicBezTo>
                      <a:pt x="10" y="100"/>
                      <a:pt x="7" y="102"/>
                      <a:pt x="5" y="103"/>
                    </a:cubicBezTo>
                    <a:cubicBezTo>
                      <a:pt x="1" y="105"/>
                      <a:pt x="0" y="111"/>
                      <a:pt x="3" y="114"/>
                    </a:cubicBezTo>
                    <a:cubicBezTo>
                      <a:pt x="6" y="117"/>
                      <a:pt x="8" y="120"/>
                      <a:pt x="11" y="122"/>
                    </a:cubicBezTo>
                    <a:cubicBezTo>
                      <a:pt x="14" y="125"/>
                      <a:pt x="14" y="128"/>
                      <a:pt x="14" y="132"/>
                    </a:cubicBezTo>
                    <a:cubicBezTo>
                      <a:pt x="14" y="134"/>
                      <a:pt x="13" y="137"/>
                      <a:pt x="11" y="139"/>
                    </a:cubicBezTo>
                    <a:cubicBezTo>
                      <a:pt x="8" y="143"/>
                      <a:pt x="5" y="147"/>
                      <a:pt x="2" y="151"/>
                    </a:cubicBezTo>
                    <a:cubicBezTo>
                      <a:pt x="1" y="151"/>
                      <a:pt x="1" y="153"/>
                      <a:pt x="2" y="154"/>
                    </a:cubicBezTo>
                    <a:cubicBezTo>
                      <a:pt x="3" y="156"/>
                      <a:pt x="5" y="158"/>
                      <a:pt x="7" y="159"/>
                    </a:cubicBezTo>
                    <a:cubicBezTo>
                      <a:pt x="8" y="160"/>
                      <a:pt x="10" y="160"/>
                      <a:pt x="11" y="160"/>
                    </a:cubicBezTo>
                    <a:cubicBezTo>
                      <a:pt x="15" y="158"/>
                      <a:pt x="18" y="155"/>
                      <a:pt x="21" y="152"/>
                    </a:cubicBezTo>
                    <a:cubicBezTo>
                      <a:pt x="27" y="147"/>
                      <a:pt x="32" y="141"/>
                      <a:pt x="37" y="136"/>
                    </a:cubicBezTo>
                    <a:cubicBezTo>
                      <a:pt x="42" y="130"/>
                      <a:pt x="46" y="124"/>
                      <a:pt x="46" y="117"/>
                    </a:cubicBezTo>
                    <a:cubicBezTo>
                      <a:pt x="46" y="113"/>
                      <a:pt x="50" y="110"/>
                      <a:pt x="54" y="110"/>
                    </a:cubicBezTo>
                    <a:cubicBezTo>
                      <a:pt x="55" y="109"/>
                      <a:pt x="56" y="110"/>
                      <a:pt x="57" y="110"/>
                    </a:cubicBezTo>
                    <a:cubicBezTo>
                      <a:pt x="58" y="109"/>
                      <a:pt x="60" y="109"/>
                      <a:pt x="60" y="108"/>
                    </a:cubicBezTo>
                    <a:cubicBezTo>
                      <a:pt x="61" y="103"/>
                      <a:pt x="66" y="100"/>
                      <a:pt x="69" y="97"/>
                    </a:cubicBezTo>
                    <a:cubicBezTo>
                      <a:pt x="71" y="96"/>
                      <a:pt x="72" y="93"/>
                      <a:pt x="73" y="91"/>
                    </a:cubicBezTo>
                    <a:cubicBezTo>
                      <a:pt x="74" y="88"/>
                      <a:pt x="75" y="85"/>
                      <a:pt x="76" y="82"/>
                    </a:cubicBezTo>
                    <a:cubicBezTo>
                      <a:pt x="76" y="80"/>
                      <a:pt x="75" y="78"/>
                      <a:pt x="73"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5" name="Freeform 255">
                <a:extLst>
                  <a:ext uri="{FF2B5EF4-FFF2-40B4-BE49-F238E27FC236}">
                    <a16:creationId xmlns:a16="http://schemas.microsoft.com/office/drawing/2014/main" id="{7EF7BA77-DCE6-4946-AC66-017F6BC5AC18}"/>
                  </a:ext>
                </a:extLst>
              </p:cNvPr>
              <p:cNvSpPr>
                <a:spLocks noEditPoints="1"/>
              </p:cNvSpPr>
              <p:nvPr/>
            </p:nvSpPr>
            <p:spPr bwMode="auto">
              <a:xfrm>
                <a:off x="3968" y="2710"/>
                <a:ext cx="48" cy="34"/>
              </a:xfrm>
              <a:custGeom>
                <a:avLst/>
                <a:gdLst>
                  <a:gd name="T0" fmla="*/ 8 w 94"/>
                  <a:gd name="T1" fmla="*/ 38 h 66"/>
                  <a:gd name="T2" fmla="*/ 13 w 94"/>
                  <a:gd name="T3" fmla="*/ 49 h 66"/>
                  <a:gd name="T4" fmla="*/ 17 w 94"/>
                  <a:gd name="T5" fmla="*/ 53 h 66"/>
                  <a:gd name="T6" fmla="*/ 25 w 94"/>
                  <a:gd name="T7" fmla="*/ 57 h 66"/>
                  <a:gd name="T8" fmla="*/ 35 w 94"/>
                  <a:gd name="T9" fmla="*/ 63 h 66"/>
                  <a:gd name="T10" fmla="*/ 44 w 94"/>
                  <a:gd name="T11" fmla="*/ 66 h 66"/>
                  <a:gd name="T12" fmla="*/ 52 w 94"/>
                  <a:gd name="T13" fmla="*/ 66 h 66"/>
                  <a:gd name="T14" fmla="*/ 56 w 94"/>
                  <a:gd name="T15" fmla="*/ 63 h 66"/>
                  <a:gd name="T16" fmla="*/ 60 w 94"/>
                  <a:gd name="T17" fmla="*/ 56 h 66"/>
                  <a:gd name="T18" fmla="*/ 65 w 94"/>
                  <a:gd name="T19" fmla="*/ 50 h 66"/>
                  <a:gd name="T20" fmla="*/ 78 w 94"/>
                  <a:gd name="T21" fmla="*/ 45 h 66"/>
                  <a:gd name="T22" fmla="*/ 82 w 94"/>
                  <a:gd name="T23" fmla="*/ 44 h 66"/>
                  <a:gd name="T24" fmla="*/ 86 w 94"/>
                  <a:gd name="T25" fmla="*/ 40 h 66"/>
                  <a:gd name="T26" fmla="*/ 87 w 94"/>
                  <a:gd name="T27" fmla="*/ 37 h 66"/>
                  <a:gd name="T28" fmla="*/ 89 w 94"/>
                  <a:gd name="T29" fmla="*/ 34 h 66"/>
                  <a:gd name="T30" fmla="*/ 92 w 94"/>
                  <a:gd name="T31" fmla="*/ 31 h 66"/>
                  <a:gd name="T32" fmla="*/ 94 w 94"/>
                  <a:gd name="T33" fmla="*/ 27 h 66"/>
                  <a:gd name="T34" fmla="*/ 94 w 94"/>
                  <a:gd name="T35" fmla="*/ 21 h 66"/>
                  <a:gd name="T36" fmla="*/ 91 w 94"/>
                  <a:gd name="T37" fmla="*/ 13 h 66"/>
                  <a:gd name="T38" fmla="*/ 85 w 94"/>
                  <a:gd name="T39" fmla="*/ 5 h 66"/>
                  <a:gd name="T40" fmla="*/ 64 w 94"/>
                  <a:gd name="T41" fmla="*/ 1 h 66"/>
                  <a:gd name="T42" fmla="*/ 63 w 94"/>
                  <a:gd name="T43" fmla="*/ 1 h 66"/>
                  <a:gd name="T44" fmla="*/ 59 w 94"/>
                  <a:gd name="T45" fmla="*/ 3 h 66"/>
                  <a:gd name="T46" fmla="*/ 59 w 94"/>
                  <a:gd name="T47" fmla="*/ 6 h 66"/>
                  <a:gd name="T48" fmla="*/ 63 w 94"/>
                  <a:gd name="T49" fmla="*/ 22 h 66"/>
                  <a:gd name="T50" fmla="*/ 64 w 94"/>
                  <a:gd name="T51" fmla="*/ 26 h 66"/>
                  <a:gd name="T52" fmla="*/ 64 w 94"/>
                  <a:gd name="T53" fmla="*/ 26 h 66"/>
                  <a:gd name="T54" fmla="*/ 65 w 94"/>
                  <a:gd name="T55" fmla="*/ 28 h 66"/>
                  <a:gd name="T56" fmla="*/ 64 w 94"/>
                  <a:gd name="T57" fmla="*/ 27 h 66"/>
                  <a:gd name="T58" fmla="*/ 64 w 94"/>
                  <a:gd name="T59" fmla="*/ 26 h 66"/>
                  <a:gd name="T60" fmla="*/ 62 w 94"/>
                  <a:gd name="T61" fmla="*/ 25 h 66"/>
                  <a:gd name="T62" fmla="*/ 55 w 94"/>
                  <a:gd name="T63" fmla="*/ 8 h 66"/>
                  <a:gd name="T64" fmla="*/ 48 w 94"/>
                  <a:gd name="T65" fmla="*/ 2 h 66"/>
                  <a:gd name="T66" fmla="*/ 39 w 94"/>
                  <a:gd name="T67" fmla="*/ 0 h 66"/>
                  <a:gd name="T68" fmla="*/ 36 w 94"/>
                  <a:gd name="T69" fmla="*/ 1 h 66"/>
                  <a:gd name="T70" fmla="*/ 34 w 94"/>
                  <a:gd name="T71" fmla="*/ 7 h 66"/>
                  <a:gd name="T72" fmla="*/ 34 w 94"/>
                  <a:gd name="T73" fmla="*/ 17 h 66"/>
                  <a:gd name="T74" fmla="*/ 34 w 94"/>
                  <a:gd name="T75" fmla="*/ 17 h 66"/>
                  <a:gd name="T76" fmla="*/ 36 w 94"/>
                  <a:gd name="T77" fmla="*/ 19 h 66"/>
                  <a:gd name="T78" fmla="*/ 34 w 94"/>
                  <a:gd name="T79" fmla="*/ 17 h 66"/>
                  <a:gd name="T80" fmla="*/ 34 w 94"/>
                  <a:gd name="T81" fmla="*/ 17 h 66"/>
                  <a:gd name="T82" fmla="*/ 21 w 94"/>
                  <a:gd name="T83" fmla="*/ 11 h 66"/>
                  <a:gd name="T84" fmla="*/ 10 w 94"/>
                  <a:gd name="T85" fmla="*/ 5 h 66"/>
                  <a:gd name="T86" fmla="*/ 5 w 94"/>
                  <a:gd name="T87" fmla="*/ 8 h 66"/>
                  <a:gd name="T88" fmla="*/ 0 w 94"/>
                  <a:gd name="T89" fmla="*/ 20 h 66"/>
                  <a:gd name="T90" fmla="*/ 1 w 94"/>
                  <a:gd name="T91" fmla="*/ 25 h 66"/>
                  <a:gd name="T92" fmla="*/ 8 w 94"/>
                  <a:gd name="T93" fmla="*/ 38 h 66"/>
                  <a:gd name="T94" fmla="*/ 68 w 94"/>
                  <a:gd name="T95" fmla="*/ 30 h 66"/>
                  <a:gd name="T96" fmla="*/ 68 w 94"/>
                  <a:gd name="T97" fmla="*/ 31 h 66"/>
                  <a:gd name="T98" fmla="*/ 67 w 94"/>
                  <a:gd name="T99" fmla="*/ 30 h 66"/>
                  <a:gd name="T100" fmla="*/ 67 w 94"/>
                  <a:gd name="T101" fmla="*/ 29 h 66"/>
                  <a:gd name="T102" fmla="*/ 68 w 94"/>
                  <a:gd name="T103" fmla="*/ 30 h 66"/>
                  <a:gd name="T104" fmla="*/ 38 w 94"/>
                  <a:gd name="T105" fmla="*/ 20 h 66"/>
                  <a:gd name="T106" fmla="*/ 38 w 94"/>
                  <a:gd name="T107" fmla="*/ 20 h 66"/>
                  <a:gd name="T108" fmla="*/ 38 w 94"/>
                  <a:gd name="T109" fmla="*/ 20 h 66"/>
                  <a:gd name="T110" fmla="*/ 36 w 94"/>
                  <a:gd name="T111" fmla="*/ 19 h 66"/>
                  <a:gd name="T112" fmla="*/ 38 w 94"/>
                  <a:gd name="T113" fmla="*/ 2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66">
                    <a:moveTo>
                      <a:pt x="8" y="38"/>
                    </a:moveTo>
                    <a:cubicBezTo>
                      <a:pt x="10" y="42"/>
                      <a:pt x="13" y="44"/>
                      <a:pt x="13" y="49"/>
                    </a:cubicBezTo>
                    <a:cubicBezTo>
                      <a:pt x="14" y="51"/>
                      <a:pt x="15" y="52"/>
                      <a:pt x="17" y="53"/>
                    </a:cubicBezTo>
                    <a:cubicBezTo>
                      <a:pt x="19" y="55"/>
                      <a:pt x="22" y="56"/>
                      <a:pt x="25" y="57"/>
                    </a:cubicBezTo>
                    <a:cubicBezTo>
                      <a:pt x="29" y="58"/>
                      <a:pt x="32" y="60"/>
                      <a:pt x="35" y="63"/>
                    </a:cubicBezTo>
                    <a:cubicBezTo>
                      <a:pt x="37" y="65"/>
                      <a:pt x="40" y="66"/>
                      <a:pt x="44" y="66"/>
                    </a:cubicBezTo>
                    <a:cubicBezTo>
                      <a:pt x="47" y="65"/>
                      <a:pt x="49" y="66"/>
                      <a:pt x="52" y="66"/>
                    </a:cubicBezTo>
                    <a:cubicBezTo>
                      <a:pt x="53" y="66"/>
                      <a:pt x="55" y="64"/>
                      <a:pt x="56" y="63"/>
                    </a:cubicBezTo>
                    <a:cubicBezTo>
                      <a:pt x="57" y="61"/>
                      <a:pt x="57" y="58"/>
                      <a:pt x="60" y="56"/>
                    </a:cubicBezTo>
                    <a:cubicBezTo>
                      <a:pt x="62" y="55"/>
                      <a:pt x="64" y="52"/>
                      <a:pt x="65" y="50"/>
                    </a:cubicBezTo>
                    <a:cubicBezTo>
                      <a:pt x="68" y="46"/>
                      <a:pt x="72" y="43"/>
                      <a:pt x="78" y="45"/>
                    </a:cubicBezTo>
                    <a:cubicBezTo>
                      <a:pt x="79" y="45"/>
                      <a:pt x="81" y="44"/>
                      <a:pt x="82" y="44"/>
                    </a:cubicBezTo>
                    <a:cubicBezTo>
                      <a:pt x="84" y="43"/>
                      <a:pt x="85" y="42"/>
                      <a:pt x="86" y="40"/>
                    </a:cubicBezTo>
                    <a:cubicBezTo>
                      <a:pt x="86" y="40"/>
                      <a:pt x="87" y="38"/>
                      <a:pt x="87" y="37"/>
                    </a:cubicBezTo>
                    <a:cubicBezTo>
                      <a:pt x="87" y="35"/>
                      <a:pt x="88" y="35"/>
                      <a:pt x="89" y="34"/>
                    </a:cubicBezTo>
                    <a:cubicBezTo>
                      <a:pt x="90" y="33"/>
                      <a:pt x="91" y="32"/>
                      <a:pt x="92" y="31"/>
                    </a:cubicBezTo>
                    <a:cubicBezTo>
                      <a:pt x="93" y="30"/>
                      <a:pt x="94" y="29"/>
                      <a:pt x="94" y="27"/>
                    </a:cubicBezTo>
                    <a:cubicBezTo>
                      <a:pt x="94" y="25"/>
                      <a:pt x="94" y="23"/>
                      <a:pt x="94" y="21"/>
                    </a:cubicBezTo>
                    <a:cubicBezTo>
                      <a:pt x="93" y="18"/>
                      <a:pt x="92" y="16"/>
                      <a:pt x="91" y="13"/>
                    </a:cubicBezTo>
                    <a:cubicBezTo>
                      <a:pt x="92" y="8"/>
                      <a:pt x="89" y="6"/>
                      <a:pt x="85" y="5"/>
                    </a:cubicBezTo>
                    <a:cubicBezTo>
                      <a:pt x="78" y="4"/>
                      <a:pt x="71" y="3"/>
                      <a:pt x="64" y="1"/>
                    </a:cubicBezTo>
                    <a:cubicBezTo>
                      <a:pt x="64" y="1"/>
                      <a:pt x="63" y="1"/>
                      <a:pt x="63" y="1"/>
                    </a:cubicBezTo>
                    <a:cubicBezTo>
                      <a:pt x="61" y="2"/>
                      <a:pt x="60" y="2"/>
                      <a:pt x="59" y="3"/>
                    </a:cubicBezTo>
                    <a:cubicBezTo>
                      <a:pt x="58" y="4"/>
                      <a:pt x="58" y="6"/>
                      <a:pt x="59" y="6"/>
                    </a:cubicBezTo>
                    <a:cubicBezTo>
                      <a:pt x="62" y="11"/>
                      <a:pt x="63" y="16"/>
                      <a:pt x="63" y="22"/>
                    </a:cubicBezTo>
                    <a:cubicBezTo>
                      <a:pt x="63" y="23"/>
                      <a:pt x="63" y="25"/>
                      <a:pt x="64" y="26"/>
                    </a:cubicBezTo>
                    <a:cubicBezTo>
                      <a:pt x="64" y="26"/>
                      <a:pt x="64" y="26"/>
                      <a:pt x="64" y="26"/>
                    </a:cubicBezTo>
                    <a:cubicBezTo>
                      <a:pt x="65" y="27"/>
                      <a:pt x="65" y="27"/>
                      <a:pt x="65" y="28"/>
                    </a:cubicBezTo>
                    <a:cubicBezTo>
                      <a:pt x="65" y="27"/>
                      <a:pt x="64" y="27"/>
                      <a:pt x="64" y="27"/>
                    </a:cubicBezTo>
                    <a:cubicBezTo>
                      <a:pt x="64" y="27"/>
                      <a:pt x="64" y="26"/>
                      <a:pt x="64" y="26"/>
                    </a:cubicBezTo>
                    <a:cubicBezTo>
                      <a:pt x="63" y="26"/>
                      <a:pt x="62" y="25"/>
                      <a:pt x="62" y="25"/>
                    </a:cubicBezTo>
                    <a:cubicBezTo>
                      <a:pt x="58" y="20"/>
                      <a:pt x="55" y="14"/>
                      <a:pt x="55" y="8"/>
                    </a:cubicBezTo>
                    <a:cubicBezTo>
                      <a:pt x="54" y="4"/>
                      <a:pt x="52" y="3"/>
                      <a:pt x="48" y="2"/>
                    </a:cubicBezTo>
                    <a:cubicBezTo>
                      <a:pt x="45" y="1"/>
                      <a:pt x="42" y="0"/>
                      <a:pt x="39" y="0"/>
                    </a:cubicBezTo>
                    <a:cubicBezTo>
                      <a:pt x="38" y="0"/>
                      <a:pt x="37" y="0"/>
                      <a:pt x="36" y="1"/>
                    </a:cubicBezTo>
                    <a:cubicBezTo>
                      <a:pt x="35" y="3"/>
                      <a:pt x="34" y="5"/>
                      <a:pt x="34" y="7"/>
                    </a:cubicBezTo>
                    <a:cubicBezTo>
                      <a:pt x="34" y="10"/>
                      <a:pt x="34" y="13"/>
                      <a:pt x="34" y="17"/>
                    </a:cubicBezTo>
                    <a:cubicBezTo>
                      <a:pt x="34" y="17"/>
                      <a:pt x="34" y="17"/>
                      <a:pt x="34" y="17"/>
                    </a:cubicBezTo>
                    <a:cubicBezTo>
                      <a:pt x="35" y="17"/>
                      <a:pt x="35" y="18"/>
                      <a:pt x="36" y="19"/>
                    </a:cubicBezTo>
                    <a:cubicBezTo>
                      <a:pt x="35" y="18"/>
                      <a:pt x="35" y="18"/>
                      <a:pt x="34" y="17"/>
                    </a:cubicBezTo>
                    <a:cubicBezTo>
                      <a:pt x="34" y="17"/>
                      <a:pt x="34" y="17"/>
                      <a:pt x="34" y="17"/>
                    </a:cubicBezTo>
                    <a:cubicBezTo>
                      <a:pt x="30" y="15"/>
                      <a:pt x="25" y="15"/>
                      <a:pt x="21" y="11"/>
                    </a:cubicBezTo>
                    <a:cubicBezTo>
                      <a:pt x="19" y="7"/>
                      <a:pt x="14" y="6"/>
                      <a:pt x="10" y="5"/>
                    </a:cubicBezTo>
                    <a:cubicBezTo>
                      <a:pt x="8" y="4"/>
                      <a:pt x="5" y="6"/>
                      <a:pt x="5" y="8"/>
                    </a:cubicBezTo>
                    <a:cubicBezTo>
                      <a:pt x="3" y="12"/>
                      <a:pt x="2" y="16"/>
                      <a:pt x="0" y="20"/>
                    </a:cubicBezTo>
                    <a:cubicBezTo>
                      <a:pt x="0" y="22"/>
                      <a:pt x="0" y="24"/>
                      <a:pt x="1" y="25"/>
                    </a:cubicBezTo>
                    <a:cubicBezTo>
                      <a:pt x="3" y="29"/>
                      <a:pt x="5" y="34"/>
                      <a:pt x="8" y="38"/>
                    </a:cubicBezTo>
                    <a:close/>
                    <a:moveTo>
                      <a:pt x="68" y="30"/>
                    </a:moveTo>
                    <a:cubicBezTo>
                      <a:pt x="68" y="31"/>
                      <a:pt x="68" y="31"/>
                      <a:pt x="68" y="31"/>
                    </a:cubicBezTo>
                    <a:cubicBezTo>
                      <a:pt x="67" y="30"/>
                      <a:pt x="67" y="30"/>
                      <a:pt x="67" y="30"/>
                    </a:cubicBezTo>
                    <a:cubicBezTo>
                      <a:pt x="67" y="30"/>
                      <a:pt x="67" y="30"/>
                      <a:pt x="67" y="29"/>
                    </a:cubicBezTo>
                    <a:cubicBezTo>
                      <a:pt x="67" y="29"/>
                      <a:pt x="67" y="30"/>
                      <a:pt x="68" y="30"/>
                    </a:cubicBezTo>
                    <a:close/>
                    <a:moveTo>
                      <a:pt x="38" y="20"/>
                    </a:moveTo>
                    <a:cubicBezTo>
                      <a:pt x="38" y="20"/>
                      <a:pt x="38" y="20"/>
                      <a:pt x="38" y="20"/>
                    </a:cubicBezTo>
                    <a:cubicBezTo>
                      <a:pt x="38" y="20"/>
                      <a:pt x="38" y="20"/>
                      <a:pt x="38" y="20"/>
                    </a:cubicBezTo>
                    <a:cubicBezTo>
                      <a:pt x="37" y="20"/>
                      <a:pt x="37" y="19"/>
                      <a:pt x="36" y="19"/>
                    </a:cubicBezTo>
                    <a:cubicBezTo>
                      <a:pt x="37" y="19"/>
                      <a:pt x="37" y="20"/>
                      <a:pt x="38"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6" name="Freeform 256">
                <a:extLst>
                  <a:ext uri="{FF2B5EF4-FFF2-40B4-BE49-F238E27FC236}">
                    <a16:creationId xmlns:a16="http://schemas.microsoft.com/office/drawing/2014/main" id="{0A335C83-C4CA-42BD-A06F-10BA7BB52E21}"/>
                  </a:ext>
                </a:extLst>
              </p:cNvPr>
              <p:cNvSpPr>
                <a:spLocks/>
              </p:cNvSpPr>
              <p:nvPr/>
            </p:nvSpPr>
            <p:spPr bwMode="auto">
              <a:xfrm>
                <a:off x="2771" y="2817"/>
                <a:ext cx="39" cy="48"/>
              </a:xfrm>
              <a:custGeom>
                <a:avLst/>
                <a:gdLst>
                  <a:gd name="T0" fmla="*/ 74 w 76"/>
                  <a:gd name="T1" fmla="*/ 18 h 94"/>
                  <a:gd name="T2" fmla="*/ 76 w 76"/>
                  <a:gd name="T3" fmla="*/ 12 h 94"/>
                  <a:gd name="T4" fmla="*/ 71 w 76"/>
                  <a:gd name="T5" fmla="*/ 8 h 94"/>
                  <a:gd name="T6" fmla="*/ 60 w 76"/>
                  <a:gd name="T7" fmla="*/ 7 h 94"/>
                  <a:gd name="T8" fmla="*/ 54 w 76"/>
                  <a:gd name="T9" fmla="*/ 5 h 94"/>
                  <a:gd name="T10" fmla="*/ 54 w 76"/>
                  <a:gd name="T11" fmla="*/ 5 h 94"/>
                  <a:gd name="T12" fmla="*/ 54 w 76"/>
                  <a:gd name="T13" fmla="*/ 5 h 94"/>
                  <a:gd name="T14" fmla="*/ 54 w 76"/>
                  <a:gd name="T15" fmla="*/ 5 h 94"/>
                  <a:gd name="T16" fmla="*/ 51 w 76"/>
                  <a:gd name="T17" fmla="*/ 2 h 94"/>
                  <a:gd name="T18" fmla="*/ 46 w 76"/>
                  <a:gd name="T19" fmla="*/ 0 h 94"/>
                  <a:gd name="T20" fmla="*/ 38 w 76"/>
                  <a:gd name="T21" fmla="*/ 2 h 94"/>
                  <a:gd name="T22" fmla="*/ 35 w 76"/>
                  <a:gd name="T23" fmla="*/ 5 h 94"/>
                  <a:gd name="T24" fmla="*/ 27 w 76"/>
                  <a:gd name="T25" fmla="*/ 13 h 94"/>
                  <a:gd name="T26" fmla="*/ 26 w 76"/>
                  <a:gd name="T27" fmla="*/ 18 h 94"/>
                  <a:gd name="T28" fmla="*/ 28 w 76"/>
                  <a:gd name="T29" fmla="*/ 22 h 94"/>
                  <a:gd name="T30" fmla="*/ 26 w 76"/>
                  <a:gd name="T31" fmla="*/ 38 h 94"/>
                  <a:gd name="T32" fmla="*/ 22 w 76"/>
                  <a:gd name="T33" fmla="*/ 38 h 94"/>
                  <a:gd name="T34" fmla="*/ 17 w 76"/>
                  <a:gd name="T35" fmla="*/ 28 h 94"/>
                  <a:gd name="T36" fmla="*/ 12 w 76"/>
                  <a:gd name="T37" fmla="*/ 25 h 94"/>
                  <a:gd name="T38" fmla="*/ 1 w 76"/>
                  <a:gd name="T39" fmla="*/ 35 h 94"/>
                  <a:gd name="T40" fmla="*/ 0 w 76"/>
                  <a:gd name="T41" fmla="*/ 48 h 94"/>
                  <a:gd name="T42" fmla="*/ 2 w 76"/>
                  <a:gd name="T43" fmla="*/ 52 h 94"/>
                  <a:gd name="T44" fmla="*/ 10 w 76"/>
                  <a:gd name="T45" fmla="*/ 61 h 94"/>
                  <a:gd name="T46" fmla="*/ 15 w 76"/>
                  <a:gd name="T47" fmla="*/ 81 h 94"/>
                  <a:gd name="T48" fmla="*/ 19 w 76"/>
                  <a:gd name="T49" fmla="*/ 91 h 94"/>
                  <a:gd name="T50" fmla="*/ 25 w 76"/>
                  <a:gd name="T51" fmla="*/ 92 h 94"/>
                  <a:gd name="T52" fmla="*/ 32 w 76"/>
                  <a:gd name="T53" fmla="*/ 86 h 94"/>
                  <a:gd name="T54" fmla="*/ 42 w 76"/>
                  <a:gd name="T55" fmla="*/ 83 h 94"/>
                  <a:gd name="T56" fmla="*/ 50 w 76"/>
                  <a:gd name="T57" fmla="*/ 78 h 94"/>
                  <a:gd name="T58" fmla="*/ 54 w 76"/>
                  <a:gd name="T59" fmla="*/ 74 h 94"/>
                  <a:gd name="T60" fmla="*/ 62 w 76"/>
                  <a:gd name="T61" fmla="*/ 61 h 94"/>
                  <a:gd name="T62" fmla="*/ 64 w 76"/>
                  <a:gd name="T63" fmla="*/ 50 h 94"/>
                  <a:gd name="T64" fmla="*/ 62 w 76"/>
                  <a:gd name="T65" fmla="*/ 42 h 94"/>
                  <a:gd name="T66" fmla="*/ 55 w 76"/>
                  <a:gd name="T67" fmla="*/ 35 h 94"/>
                  <a:gd name="T68" fmla="*/ 56 w 76"/>
                  <a:gd name="T69" fmla="*/ 32 h 94"/>
                  <a:gd name="T70" fmla="*/ 65 w 76"/>
                  <a:gd name="T71" fmla="*/ 29 h 94"/>
                  <a:gd name="T72" fmla="*/ 69 w 76"/>
                  <a:gd name="T73" fmla="*/ 24 h 94"/>
                  <a:gd name="T74" fmla="*/ 74 w 76"/>
                  <a:gd name="T75" fmla="*/ 1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6" h="94">
                    <a:moveTo>
                      <a:pt x="74" y="18"/>
                    </a:moveTo>
                    <a:cubicBezTo>
                      <a:pt x="76" y="17"/>
                      <a:pt x="76" y="14"/>
                      <a:pt x="76" y="12"/>
                    </a:cubicBezTo>
                    <a:cubicBezTo>
                      <a:pt x="75" y="10"/>
                      <a:pt x="73" y="9"/>
                      <a:pt x="71" y="8"/>
                    </a:cubicBezTo>
                    <a:cubicBezTo>
                      <a:pt x="67" y="8"/>
                      <a:pt x="63" y="8"/>
                      <a:pt x="60" y="7"/>
                    </a:cubicBezTo>
                    <a:cubicBezTo>
                      <a:pt x="58" y="7"/>
                      <a:pt x="56" y="6"/>
                      <a:pt x="54" y="5"/>
                    </a:cubicBezTo>
                    <a:cubicBezTo>
                      <a:pt x="54" y="5"/>
                      <a:pt x="54" y="5"/>
                      <a:pt x="54" y="5"/>
                    </a:cubicBezTo>
                    <a:cubicBezTo>
                      <a:pt x="54" y="5"/>
                      <a:pt x="54" y="5"/>
                      <a:pt x="54" y="5"/>
                    </a:cubicBezTo>
                    <a:cubicBezTo>
                      <a:pt x="54" y="5"/>
                      <a:pt x="54" y="5"/>
                      <a:pt x="54" y="5"/>
                    </a:cubicBezTo>
                    <a:cubicBezTo>
                      <a:pt x="53" y="4"/>
                      <a:pt x="52" y="3"/>
                      <a:pt x="51" y="2"/>
                    </a:cubicBezTo>
                    <a:cubicBezTo>
                      <a:pt x="49" y="1"/>
                      <a:pt x="48" y="0"/>
                      <a:pt x="46" y="0"/>
                    </a:cubicBezTo>
                    <a:cubicBezTo>
                      <a:pt x="44" y="1"/>
                      <a:pt x="41" y="1"/>
                      <a:pt x="38" y="2"/>
                    </a:cubicBezTo>
                    <a:cubicBezTo>
                      <a:pt x="37" y="3"/>
                      <a:pt x="35" y="4"/>
                      <a:pt x="35" y="5"/>
                    </a:cubicBezTo>
                    <a:cubicBezTo>
                      <a:pt x="33" y="9"/>
                      <a:pt x="30" y="11"/>
                      <a:pt x="27" y="13"/>
                    </a:cubicBezTo>
                    <a:cubicBezTo>
                      <a:pt x="26" y="14"/>
                      <a:pt x="25" y="16"/>
                      <a:pt x="26" y="18"/>
                    </a:cubicBezTo>
                    <a:cubicBezTo>
                      <a:pt x="26" y="19"/>
                      <a:pt x="27" y="21"/>
                      <a:pt x="28" y="22"/>
                    </a:cubicBezTo>
                    <a:cubicBezTo>
                      <a:pt x="31" y="28"/>
                      <a:pt x="29" y="33"/>
                      <a:pt x="26" y="38"/>
                    </a:cubicBezTo>
                    <a:cubicBezTo>
                      <a:pt x="25" y="39"/>
                      <a:pt x="23" y="39"/>
                      <a:pt x="22" y="38"/>
                    </a:cubicBezTo>
                    <a:cubicBezTo>
                      <a:pt x="19" y="35"/>
                      <a:pt x="18" y="32"/>
                      <a:pt x="17" y="28"/>
                    </a:cubicBezTo>
                    <a:cubicBezTo>
                      <a:pt x="16" y="26"/>
                      <a:pt x="14" y="25"/>
                      <a:pt x="12" y="25"/>
                    </a:cubicBezTo>
                    <a:cubicBezTo>
                      <a:pt x="5" y="25"/>
                      <a:pt x="1" y="29"/>
                      <a:pt x="1" y="35"/>
                    </a:cubicBezTo>
                    <a:cubicBezTo>
                      <a:pt x="0" y="39"/>
                      <a:pt x="0" y="44"/>
                      <a:pt x="0" y="48"/>
                    </a:cubicBezTo>
                    <a:cubicBezTo>
                      <a:pt x="0" y="50"/>
                      <a:pt x="1" y="51"/>
                      <a:pt x="2" y="52"/>
                    </a:cubicBezTo>
                    <a:cubicBezTo>
                      <a:pt x="6" y="54"/>
                      <a:pt x="8" y="57"/>
                      <a:pt x="10" y="61"/>
                    </a:cubicBezTo>
                    <a:cubicBezTo>
                      <a:pt x="12" y="67"/>
                      <a:pt x="15" y="74"/>
                      <a:pt x="15" y="81"/>
                    </a:cubicBezTo>
                    <a:cubicBezTo>
                      <a:pt x="14" y="85"/>
                      <a:pt x="16" y="89"/>
                      <a:pt x="19" y="91"/>
                    </a:cubicBezTo>
                    <a:cubicBezTo>
                      <a:pt x="21" y="93"/>
                      <a:pt x="23" y="94"/>
                      <a:pt x="25" y="92"/>
                    </a:cubicBezTo>
                    <a:cubicBezTo>
                      <a:pt x="28" y="90"/>
                      <a:pt x="30" y="87"/>
                      <a:pt x="32" y="86"/>
                    </a:cubicBezTo>
                    <a:cubicBezTo>
                      <a:pt x="35" y="84"/>
                      <a:pt x="39" y="84"/>
                      <a:pt x="42" y="83"/>
                    </a:cubicBezTo>
                    <a:cubicBezTo>
                      <a:pt x="45" y="81"/>
                      <a:pt x="48" y="80"/>
                      <a:pt x="50" y="78"/>
                    </a:cubicBezTo>
                    <a:cubicBezTo>
                      <a:pt x="52" y="77"/>
                      <a:pt x="53" y="76"/>
                      <a:pt x="54" y="74"/>
                    </a:cubicBezTo>
                    <a:cubicBezTo>
                      <a:pt x="55" y="69"/>
                      <a:pt x="58" y="65"/>
                      <a:pt x="62" y="61"/>
                    </a:cubicBezTo>
                    <a:cubicBezTo>
                      <a:pt x="65" y="58"/>
                      <a:pt x="65" y="54"/>
                      <a:pt x="64" y="50"/>
                    </a:cubicBezTo>
                    <a:cubicBezTo>
                      <a:pt x="64" y="47"/>
                      <a:pt x="62" y="45"/>
                      <a:pt x="62" y="42"/>
                    </a:cubicBezTo>
                    <a:cubicBezTo>
                      <a:pt x="61" y="38"/>
                      <a:pt x="58" y="36"/>
                      <a:pt x="55" y="35"/>
                    </a:cubicBezTo>
                    <a:cubicBezTo>
                      <a:pt x="54" y="34"/>
                      <a:pt x="54" y="33"/>
                      <a:pt x="56" y="32"/>
                    </a:cubicBezTo>
                    <a:cubicBezTo>
                      <a:pt x="59" y="31"/>
                      <a:pt x="62" y="30"/>
                      <a:pt x="65" y="29"/>
                    </a:cubicBezTo>
                    <a:cubicBezTo>
                      <a:pt x="67" y="28"/>
                      <a:pt x="69" y="26"/>
                      <a:pt x="69" y="24"/>
                    </a:cubicBezTo>
                    <a:cubicBezTo>
                      <a:pt x="69" y="20"/>
                      <a:pt x="72" y="20"/>
                      <a:pt x="7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7" name="Freeform 257">
                <a:extLst>
                  <a:ext uri="{FF2B5EF4-FFF2-40B4-BE49-F238E27FC236}">
                    <a16:creationId xmlns:a16="http://schemas.microsoft.com/office/drawing/2014/main" id="{9410449F-A40E-4620-A093-1D75FD31C1E7}"/>
                  </a:ext>
                </a:extLst>
              </p:cNvPr>
              <p:cNvSpPr>
                <a:spLocks noEditPoints="1"/>
              </p:cNvSpPr>
              <p:nvPr/>
            </p:nvSpPr>
            <p:spPr bwMode="auto">
              <a:xfrm>
                <a:off x="4135" y="3531"/>
                <a:ext cx="47" cy="53"/>
              </a:xfrm>
              <a:custGeom>
                <a:avLst/>
                <a:gdLst>
                  <a:gd name="T0" fmla="*/ 64 w 91"/>
                  <a:gd name="T1" fmla="*/ 20 h 104"/>
                  <a:gd name="T2" fmla="*/ 89 w 91"/>
                  <a:gd name="T3" fmla="*/ 2 h 104"/>
                  <a:gd name="T4" fmla="*/ 79 w 91"/>
                  <a:gd name="T5" fmla="*/ 7 h 104"/>
                  <a:gd name="T6" fmla="*/ 47 w 91"/>
                  <a:gd name="T7" fmla="*/ 8 h 104"/>
                  <a:gd name="T8" fmla="*/ 21 w 91"/>
                  <a:gd name="T9" fmla="*/ 12 h 104"/>
                  <a:gd name="T10" fmla="*/ 14 w 91"/>
                  <a:gd name="T11" fmla="*/ 21 h 104"/>
                  <a:gd name="T12" fmla="*/ 12 w 91"/>
                  <a:gd name="T13" fmla="*/ 34 h 104"/>
                  <a:gd name="T14" fmla="*/ 4 w 91"/>
                  <a:gd name="T15" fmla="*/ 57 h 104"/>
                  <a:gd name="T16" fmla="*/ 4 w 91"/>
                  <a:gd name="T17" fmla="*/ 73 h 104"/>
                  <a:gd name="T18" fmla="*/ 10 w 91"/>
                  <a:gd name="T19" fmla="*/ 85 h 104"/>
                  <a:gd name="T20" fmla="*/ 10 w 91"/>
                  <a:gd name="T21" fmla="*/ 101 h 104"/>
                  <a:gd name="T22" fmla="*/ 23 w 91"/>
                  <a:gd name="T23" fmla="*/ 96 h 104"/>
                  <a:gd name="T24" fmla="*/ 29 w 91"/>
                  <a:gd name="T25" fmla="*/ 65 h 104"/>
                  <a:gd name="T26" fmla="*/ 35 w 91"/>
                  <a:gd name="T27" fmla="*/ 81 h 104"/>
                  <a:gd name="T28" fmla="*/ 45 w 91"/>
                  <a:gd name="T29" fmla="*/ 92 h 104"/>
                  <a:gd name="T30" fmla="*/ 48 w 91"/>
                  <a:gd name="T31" fmla="*/ 92 h 104"/>
                  <a:gd name="T32" fmla="*/ 48 w 91"/>
                  <a:gd name="T33" fmla="*/ 92 h 104"/>
                  <a:gd name="T34" fmla="*/ 53 w 91"/>
                  <a:gd name="T35" fmla="*/ 99 h 104"/>
                  <a:gd name="T36" fmla="*/ 61 w 91"/>
                  <a:gd name="T37" fmla="*/ 98 h 104"/>
                  <a:gd name="T38" fmla="*/ 58 w 91"/>
                  <a:gd name="T39" fmla="*/ 79 h 104"/>
                  <a:gd name="T40" fmla="*/ 51 w 91"/>
                  <a:gd name="T41" fmla="*/ 71 h 104"/>
                  <a:gd name="T42" fmla="*/ 43 w 91"/>
                  <a:gd name="T43" fmla="*/ 56 h 104"/>
                  <a:gd name="T44" fmla="*/ 53 w 91"/>
                  <a:gd name="T45" fmla="*/ 46 h 104"/>
                  <a:gd name="T46" fmla="*/ 64 w 91"/>
                  <a:gd name="T47" fmla="*/ 46 h 104"/>
                  <a:gd name="T48" fmla="*/ 67 w 91"/>
                  <a:gd name="T49" fmla="*/ 34 h 104"/>
                  <a:gd name="T50" fmla="*/ 59 w 91"/>
                  <a:gd name="T51" fmla="*/ 32 h 104"/>
                  <a:gd name="T52" fmla="*/ 33 w 91"/>
                  <a:gd name="T53" fmla="*/ 41 h 104"/>
                  <a:gd name="T54" fmla="*/ 20 w 91"/>
                  <a:gd name="T55" fmla="*/ 30 h 104"/>
                  <a:gd name="T56" fmla="*/ 51 w 91"/>
                  <a:gd name="T57" fmla="*/ 88 h 104"/>
                  <a:gd name="T58" fmla="*/ 55 w 91"/>
                  <a:gd name="T59" fmla="*/ 86 h 104"/>
                  <a:gd name="T60" fmla="*/ 56 w 91"/>
                  <a:gd name="T61" fmla="*/ 89 h 104"/>
                  <a:gd name="T62" fmla="*/ 52 w 91"/>
                  <a:gd name="T63" fmla="*/ 89 h 104"/>
                  <a:gd name="T64" fmla="*/ 51 w 91"/>
                  <a:gd name="T65" fmla="*/ 8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1" h="104">
                    <a:moveTo>
                      <a:pt x="28" y="19"/>
                    </a:moveTo>
                    <a:cubicBezTo>
                      <a:pt x="40" y="18"/>
                      <a:pt x="52" y="18"/>
                      <a:pt x="64" y="20"/>
                    </a:cubicBezTo>
                    <a:cubicBezTo>
                      <a:pt x="76" y="22"/>
                      <a:pt x="84" y="17"/>
                      <a:pt x="90" y="7"/>
                    </a:cubicBezTo>
                    <a:cubicBezTo>
                      <a:pt x="91" y="5"/>
                      <a:pt x="91" y="4"/>
                      <a:pt x="89" y="2"/>
                    </a:cubicBezTo>
                    <a:cubicBezTo>
                      <a:pt x="88" y="1"/>
                      <a:pt x="86" y="0"/>
                      <a:pt x="85" y="1"/>
                    </a:cubicBezTo>
                    <a:cubicBezTo>
                      <a:pt x="83" y="3"/>
                      <a:pt x="81" y="5"/>
                      <a:pt x="79" y="7"/>
                    </a:cubicBezTo>
                    <a:cubicBezTo>
                      <a:pt x="75" y="10"/>
                      <a:pt x="72" y="11"/>
                      <a:pt x="67" y="10"/>
                    </a:cubicBezTo>
                    <a:cubicBezTo>
                      <a:pt x="60" y="9"/>
                      <a:pt x="54" y="9"/>
                      <a:pt x="47" y="8"/>
                    </a:cubicBezTo>
                    <a:cubicBezTo>
                      <a:pt x="43" y="8"/>
                      <a:pt x="39" y="6"/>
                      <a:pt x="34" y="6"/>
                    </a:cubicBezTo>
                    <a:cubicBezTo>
                      <a:pt x="29" y="6"/>
                      <a:pt x="27" y="12"/>
                      <a:pt x="21" y="12"/>
                    </a:cubicBezTo>
                    <a:cubicBezTo>
                      <a:pt x="21" y="12"/>
                      <a:pt x="20" y="13"/>
                      <a:pt x="20" y="13"/>
                    </a:cubicBezTo>
                    <a:cubicBezTo>
                      <a:pt x="17" y="15"/>
                      <a:pt x="15" y="18"/>
                      <a:pt x="14" y="21"/>
                    </a:cubicBezTo>
                    <a:cubicBezTo>
                      <a:pt x="14" y="23"/>
                      <a:pt x="14" y="25"/>
                      <a:pt x="14" y="28"/>
                    </a:cubicBezTo>
                    <a:cubicBezTo>
                      <a:pt x="14" y="30"/>
                      <a:pt x="13" y="32"/>
                      <a:pt x="12" y="34"/>
                    </a:cubicBezTo>
                    <a:cubicBezTo>
                      <a:pt x="9" y="37"/>
                      <a:pt x="7" y="41"/>
                      <a:pt x="7" y="46"/>
                    </a:cubicBezTo>
                    <a:cubicBezTo>
                      <a:pt x="7" y="50"/>
                      <a:pt x="6" y="53"/>
                      <a:pt x="4" y="57"/>
                    </a:cubicBezTo>
                    <a:cubicBezTo>
                      <a:pt x="3" y="59"/>
                      <a:pt x="2" y="62"/>
                      <a:pt x="1" y="64"/>
                    </a:cubicBezTo>
                    <a:cubicBezTo>
                      <a:pt x="0" y="68"/>
                      <a:pt x="1" y="71"/>
                      <a:pt x="4" y="73"/>
                    </a:cubicBezTo>
                    <a:cubicBezTo>
                      <a:pt x="5" y="75"/>
                      <a:pt x="6" y="75"/>
                      <a:pt x="8" y="76"/>
                    </a:cubicBezTo>
                    <a:cubicBezTo>
                      <a:pt x="10" y="79"/>
                      <a:pt x="11" y="82"/>
                      <a:pt x="10" y="85"/>
                    </a:cubicBezTo>
                    <a:cubicBezTo>
                      <a:pt x="10" y="89"/>
                      <a:pt x="8" y="93"/>
                      <a:pt x="8" y="97"/>
                    </a:cubicBezTo>
                    <a:cubicBezTo>
                      <a:pt x="9" y="98"/>
                      <a:pt x="9" y="100"/>
                      <a:pt x="10" y="101"/>
                    </a:cubicBezTo>
                    <a:cubicBezTo>
                      <a:pt x="14" y="104"/>
                      <a:pt x="18" y="103"/>
                      <a:pt x="21" y="101"/>
                    </a:cubicBezTo>
                    <a:cubicBezTo>
                      <a:pt x="24" y="100"/>
                      <a:pt x="23" y="98"/>
                      <a:pt x="23" y="96"/>
                    </a:cubicBezTo>
                    <a:cubicBezTo>
                      <a:pt x="23" y="86"/>
                      <a:pt x="25" y="76"/>
                      <a:pt x="26" y="66"/>
                    </a:cubicBezTo>
                    <a:cubicBezTo>
                      <a:pt x="26" y="66"/>
                      <a:pt x="28" y="65"/>
                      <a:pt x="29" y="65"/>
                    </a:cubicBezTo>
                    <a:cubicBezTo>
                      <a:pt x="29" y="65"/>
                      <a:pt x="31" y="66"/>
                      <a:pt x="31" y="66"/>
                    </a:cubicBezTo>
                    <a:cubicBezTo>
                      <a:pt x="30" y="72"/>
                      <a:pt x="31" y="77"/>
                      <a:pt x="35" y="81"/>
                    </a:cubicBezTo>
                    <a:cubicBezTo>
                      <a:pt x="37" y="82"/>
                      <a:pt x="37" y="85"/>
                      <a:pt x="37" y="87"/>
                    </a:cubicBezTo>
                    <a:cubicBezTo>
                      <a:pt x="39" y="91"/>
                      <a:pt x="40" y="92"/>
                      <a:pt x="45" y="92"/>
                    </a:cubicBezTo>
                    <a:cubicBezTo>
                      <a:pt x="46" y="92"/>
                      <a:pt x="47" y="92"/>
                      <a:pt x="48" y="92"/>
                    </a:cubicBezTo>
                    <a:cubicBezTo>
                      <a:pt x="48" y="92"/>
                      <a:pt x="48" y="92"/>
                      <a:pt x="48" y="92"/>
                    </a:cubicBezTo>
                    <a:cubicBezTo>
                      <a:pt x="48" y="92"/>
                      <a:pt x="48" y="91"/>
                      <a:pt x="49" y="91"/>
                    </a:cubicBezTo>
                    <a:cubicBezTo>
                      <a:pt x="49" y="91"/>
                      <a:pt x="48" y="92"/>
                      <a:pt x="48" y="92"/>
                    </a:cubicBezTo>
                    <a:cubicBezTo>
                      <a:pt x="48" y="92"/>
                      <a:pt x="48" y="92"/>
                      <a:pt x="48" y="92"/>
                    </a:cubicBezTo>
                    <a:cubicBezTo>
                      <a:pt x="48" y="95"/>
                      <a:pt x="49" y="98"/>
                      <a:pt x="53" y="99"/>
                    </a:cubicBezTo>
                    <a:cubicBezTo>
                      <a:pt x="53" y="99"/>
                      <a:pt x="54" y="100"/>
                      <a:pt x="54" y="100"/>
                    </a:cubicBezTo>
                    <a:cubicBezTo>
                      <a:pt x="57" y="101"/>
                      <a:pt x="60" y="100"/>
                      <a:pt x="61" y="98"/>
                    </a:cubicBezTo>
                    <a:cubicBezTo>
                      <a:pt x="62" y="93"/>
                      <a:pt x="62" y="89"/>
                      <a:pt x="61" y="85"/>
                    </a:cubicBezTo>
                    <a:cubicBezTo>
                      <a:pt x="61" y="82"/>
                      <a:pt x="60" y="81"/>
                      <a:pt x="58" y="79"/>
                    </a:cubicBezTo>
                    <a:cubicBezTo>
                      <a:pt x="56" y="79"/>
                      <a:pt x="55" y="78"/>
                      <a:pt x="54" y="77"/>
                    </a:cubicBezTo>
                    <a:cubicBezTo>
                      <a:pt x="52" y="76"/>
                      <a:pt x="51" y="74"/>
                      <a:pt x="51" y="71"/>
                    </a:cubicBezTo>
                    <a:cubicBezTo>
                      <a:pt x="52" y="68"/>
                      <a:pt x="51" y="66"/>
                      <a:pt x="49" y="64"/>
                    </a:cubicBezTo>
                    <a:cubicBezTo>
                      <a:pt x="47" y="61"/>
                      <a:pt x="45" y="58"/>
                      <a:pt x="43" y="56"/>
                    </a:cubicBezTo>
                    <a:cubicBezTo>
                      <a:pt x="43" y="55"/>
                      <a:pt x="43" y="52"/>
                      <a:pt x="44" y="51"/>
                    </a:cubicBezTo>
                    <a:cubicBezTo>
                      <a:pt x="47" y="49"/>
                      <a:pt x="50" y="47"/>
                      <a:pt x="53" y="46"/>
                    </a:cubicBezTo>
                    <a:cubicBezTo>
                      <a:pt x="55" y="44"/>
                      <a:pt x="57" y="45"/>
                      <a:pt x="59" y="46"/>
                    </a:cubicBezTo>
                    <a:cubicBezTo>
                      <a:pt x="61" y="46"/>
                      <a:pt x="62" y="46"/>
                      <a:pt x="64" y="46"/>
                    </a:cubicBezTo>
                    <a:cubicBezTo>
                      <a:pt x="65" y="46"/>
                      <a:pt x="66" y="45"/>
                      <a:pt x="66" y="44"/>
                    </a:cubicBezTo>
                    <a:cubicBezTo>
                      <a:pt x="67" y="41"/>
                      <a:pt x="67" y="38"/>
                      <a:pt x="67" y="34"/>
                    </a:cubicBezTo>
                    <a:cubicBezTo>
                      <a:pt x="67" y="34"/>
                      <a:pt x="66" y="32"/>
                      <a:pt x="65" y="32"/>
                    </a:cubicBezTo>
                    <a:cubicBezTo>
                      <a:pt x="63" y="32"/>
                      <a:pt x="61" y="31"/>
                      <a:pt x="59" y="32"/>
                    </a:cubicBezTo>
                    <a:cubicBezTo>
                      <a:pt x="54" y="33"/>
                      <a:pt x="50" y="35"/>
                      <a:pt x="46" y="35"/>
                    </a:cubicBezTo>
                    <a:cubicBezTo>
                      <a:pt x="40" y="35"/>
                      <a:pt x="36" y="36"/>
                      <a:pt x="33" y="41"/>
                    </a:cubicBezTo>
                    <a:cubicBezTo>
                      <a:pt x="32" y="41"/>
                      <a:pt x="30" y="41"/>
                      <a:pt x="30" y="41"/>
                    </a:cubicBezTo>
                    <a:cubicBezTo>
                      <a:pt x="25" y="39"/>
                      <a:pt x="22" y="35"/>
                      <a:pt x="20" y="30"/>
                    </a:cubicBezTo>
                    <a:cubicBezTo>
                      <a:pt x="19" y="25"/>
                      <a:pt x="24" y="20"/>
                      <a:pt x="28" y="19"/>
                    </a:cubicBezTo>
                    <a:close/>
                    <a:moveTo>
                      <a:pt x="51" y="88"/>
                    </a:moveTo>
                    <a:cubicBezTo>
                      <a:pt x="52" y="88"/>
                      <a:pt x="52" y="88"/>
                      <a:pt x="52" y="88"/>
                    </a:cubicBezTo>
                    <a:cubicBezTo>
                      <a:pt x="53" y="87"/>
                      <a:pt x="54" y="86"/>
                      <a:pt x="55" y="86"/>
                    </a:cubicBezTo>
                    <a:cubicBezTo>
                      <a:pt x="56" y="87"/>
                      <a:pt x="57" y="87"/>
                      <a:pt x="57" y="89"/>
                    </a:cubicBezTo>
                    <a:cubicBezTo>
                      <a:pt x="57" y="89"/>
                      <a:pt x="56" y="90"/>
                      <a:pt x="56" y="89"/>
                    </a:cubicBezTo>
                    <a:cubicBezTo>
                      <a:pt x="54" y="89"/>
                      <a:pt x="53" y="89"/>
                      <a:pt x="52" y="88"/>
                    </a:cubicBezTo>
                    <a:cubicBezTo>
                      <a:pt x="52" y="88"/>
                      <a:pt x="52" y="88"/>
                      <a:pt x="52" y="89"/>
                    </a:cubicBezTo>
                    <a:cubicBezTo>
                      <a:pt x="51" y="89"/>
                      <a:pt x="51" y="89"/>
                      <a:pt x="51" y="89"/>
                    </a:cubicBezTo>
                    <a:cubicBezTo>
                      <a:pt x="51" y="89"/>
                      <a:pt x="51" y="89"/>
                      <a:pt x="51"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8" name="Freeform 258">
                <a:extLst>
                  <a:ext uri="{FF2B5EF4-FFF2-40B4-BE49-F238E27FC236}">
                    <a16:creationId xmlns:a16="http://schemas.microsoft.com/office/drawing/2014/main" id="{58DA2006-B539-4C31-B009-B0D36481C8CD}"/>
                  </a:ext>
                </a:extLst>
              </p:cNvPr>
              <p:cNvSpPr>
                <a:spLocks/>
              </p:cNvSpPr>
              <p:nvPr/>
            </p:nvSpPr>
            <p:spPr bwMode="auto">
              <a:xfrm>
                <a:off x="2969" y="3172"/>
                <a:ext cx="0" cy="0"/>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9" name="Freeform 259">
                <a:extLst>
                  <a:ext uri="{FF2B5EF4-FFF2-40B4-BE49-F238E27FC236}">
                    <a16:creationId xmlns:a16="http://schemas.microsoft.com/office/drawing/2014/main" id="{55B7157D-4BFB-4588-ACEA-00BCCF68E9B2}"/>
                  </a:ext>
                </a:extLst>
              </p:cNvPr>
              <p:cNvSpPr>
                <a:spLocks/>
              </p:cNvSpPr>
              <p:nvPr/>
            </p:nvSpPr>
            <p:spPr bwMode="auto">
              <a:xfrm>
                <a:off x="2927" y="3136"/>
                <a:ext cx="43" cy="46"/>
              </a:xfrm>
              <a:custGeom>
                <a:avLst/>
                <a:gdLst>
                  <a:gd name="T0" fmla="*/ 77 w 85"/>
                  <a:gd name="T1" fmla="*/ 46 h 91"/>
                  <a:gd name="T2" fmla="*/ 77 w 85"/>
                  <a:gd name="T3" fmla="*/ 41 h 91"/>
                  <a:gd name="T4" fmla="*/ 73 w 85"/>
                  <a:gd name="T5" fmla="*/ 38 h 91"/>
                  <a:gd name="T6" fmla="*/ 69 w 85"/>
                  <a:gd name="T7" fmla="*/ 37 h 91"/>
                  <a:gd name="T8" fmla="*/ 65 w 85"/>
                  <a:gd name="T9" fmla="*/ 39 h 91"/>
                  <a:gd name="T10" fmla="*/ 54 w 85"/>
                  <a:gd name="T11" fmla="*/ 40 h 91"/>
                  <a:gd name="T12" fmla="*/ 51 w 85"/>
                  <a:gd name="T13" fmla="*/ 35 h 91"/>
                  <a:gd name="T14" fmla="*/ 51 w 85"/>
                  <a:gd name="T15" fmla="*/ 33 h 91"/>
                  <a:gd name="T16" fmla="*/ 47 w 85"/>
                  <a:gd name="T17" fmla="*/ 27 h 91"/>
                  <a:gd name="T18" fmla="*/ 43 w 85"/>
                  <a:gd name="T19" fmla="*/ 27 h 91"/>
                  <a:gd name="T20" fmla="*/ 42 w 85"/>
                  <a:gd name="T21" fmla="*/ 27 h 91"/>
                  <a:gd name="T22" fmla="*/ 42 w 85"/>
                  <a:gd name="T23" fmla="*/ 28 h 91"/>
                  <a:gd name="T24" fmla="*/ 42 w 85"/>
                  <a:gd name="T25" fmla="*/ 27 h 91"/>
                  <a:gd name="T26" fmla="*/ 43 w 85"/>
                  <a:gd name="T27" fmla="*/ 27 h 91"/>
                  <a:gd name="T28" fmla="*/ 51 w 85"/>
                  <a:gd name="T29" fmla="*/ 16 h 91"/>
                  <a:gd name="T30" fmla="*/ 58 w 85"/>
                  <a:gd name="T31" fmla="*/ 5 h 91"/>
                  <a:gd name="T32" fmla="*/ 59 w 85"/>
                  <a:gd name="T33" fmla="*/ 2 h 91"/>
                  <a:gd name="T34" fmla="*/ 54 w 85"/>
                  <a:gd name="T35" fmla="*/ 1 h 91"/>
                  <a:gd name="T36" fmla="*/ 40 w 85"/>
                  <a:gd name="T37" fmla="*/ 9 h 91"/>
                  <a:gd name="T38" fmla="*/ 20 w 85"/>
                  <a:gd name="T39" fmla="*/ 39 h 91"/>
                  <a:gd name="T40" fmla="*/ 7 w 85"/>
                  <a:gd name="T41" fmla="*/ 51 h 91"/>
                  <a:gd name="T42" fmla="*/ 7 w 85"/>
                  <a:gd name="T43" fmla="*/ 54 h 91"/>
                  <a:gd name="T44" fmla="*/ 6 w 85"/>
                  <a:gd name="T45" fmla="*/ 60 h 91"/>
                  <a:gd name="T46" fmla="*/ 1 w 85"/>
                  <a:gd name="T47" fmla="*/ 66 h 91"/>
                  <a:gd name="T48" fmla="*/ 2 w 85"/>
                  <a:gd name="T49" fmla="*/ 70 h 91"/>
                  <a:gd name="T50" fmla="*/ 7 w 85"/>
                  <a:gd name="T51" fmla="*/ 71 h 91"/>
                  <a:gd name="T52" fmla="*/ 23 w 85"/>
                  <a:gd name="T53" fmla="*/ 72 h 91"/>
                  <a:gd name="T54" fmla="*/ 36 w 85"/>
                  <a:gd name="T55" fmla="*/ 72 h 91"/>
                  <a:gd name="T56" fmla="*/ 48 w 85"/>
                  <a:gd name="T57" fmla="*/ 76 h 91"/>
                  <a:gd name="T58" fmla="*/ 48 w 85"/>
                  <a:gd name="T59" fmla="*/ 77 h 91"/>
                  <a:gd name="T60" fmla="*/ 44 w 85"/>
                  <a:gd name="T61" fmla="*/ 82 h 91"/>
                  <a:gd name="T62" fmla="*/ 44 w 85"/>
                  <a:gd name="T63" fmla="*/ 85 h 91"/>
                  <a:gd name="T64" fmla="*/ 47 w 85"/>
                  <a:gd name="T65" fmla="*/ 86 h 91"/>
                  <a:gd name="T66" fmla="*/ 52 w 85"/>
                  <a:gd name="T67" fmla="*/ 83 h 91"/>
                  <a:gd name="T68" fmla="*/ 64 w 85"/>
                  <a:gd name="T69" fmla="*/ 74 h 91"/>
                  <a:gd name="T70" fmla="*/ 65 w 85"/>
                  <a:gd name="T71" fmla="*/ 75 h 91"/>
                  <a:gd name="T72" fmla="*/ 64 w 85"/>
                  <a:gd name="T73" fmla="*/ 83 h 91"/>
                  <a:gd name="T74" fmla="*/ 64 w 85"/>
                  <a:gd name="T75" fmla="*/ 86 h 91"/>
                  <a:gd name="T76" fmla="*/ 75 w 85"/>
                  <a:gd name="T77" fmla="*/ 91 h 91"/>
                  <a:gd name="T78" fmla="*/ 80 w 85"/>
                  <a:gd name="T79" fmla="*/ 88 h 91"/>
                  <a:gd name="T80" fmla="*/ 84 w 85"/>
                  <a:gd name="T81" fmla="*/ 78 h 91"/>
                  <a:gd name="T82" fmla="*/ 82 w 85"/>
                  <a:gd name="T83" fmla="*/ 71 h 91"/>
                  <a:gd name="T84" fmla="*/ 81 w 85"/>
                  <a:gd name="T85" fmla="*/ 71 h 91"/>
                  <a:gd name="T86" fmla="*/ 81 w 85"/>
                  <a:gd name="T87" fmla="*/ 72 h 91"/>
                  <a:gd name="T88" fmla="*/ 81 w 85"/>
                  <a:gd name="T89" fmla="*/ 71 h 91"/>
                  <a:gd name="T90" fmla="*/ 81 w 85"/>
                  <a:gd name="T91" fmla="*/ 71 h 91"/>
                  <a:gd name="T92" fmla="*/ 82 w 85"/>
                  <a:gd name="T93" fmla="*/ 70 h 91"/>
                  <a:gd name="T94" fmla="*/ 75 w 85"/>
                  <a:gd name="T95" fmla="*/ 68 h 91"/>
                  <a:gd name="T96" fmla="*/ 74 w 85"/>
                  <a:gd name="T97" fmla="*/ 66 h 91"/>
                  <a:gd name="T98" fmla="*/ 76 w 85"/>
                  <a:gd name="T99" fmla="*/ 62 h 91"/>
                  <a:gd name="T100" fmla="*/ 80 w 85"/>
                  <a:gd name="T101" fmla="*/ 57 h 91"/>
                  <a:gd name="T102" fmla="*/ 81 w 85"/>
                  <a:gd name="T103" fmla="*/ 56 h 91"/>
                  <a:gd name="T104" fmla="*/ 78 w 85"/>
                  <a:gd name="T105" fmla="*/ 54 h 91"/>
                  <a:gd name="T106" fmla="*/ 74 w 85"/>
                  <a:gd name="T107" fmla="*/ 54 h 91"/>
                  <a:gd name="T108" fmla="*/ 75 w 85"/>
                  <a:gd name="T109" fmla="*/ 50 h 91"/>
                  <a:gd name="T110" fmla="*/ 77 w 85"/>
                  <a:gd name="T11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5" h="91">
                    <a:moveTo>
                      <a:pt x="77" y="46"/>
                    </a:moveTo>
                    <a:cubicBezTo>
                      <a:pt x="78" y="44"/>
                      <a:pt x="77" y="42"/>
                      <a:pt x="77" y="41"/>
                    </a:cubicBezTo>
                    <a:cubicBezTo>
                      <a:pt x="76" y="40"/>
                      <a:pt x="75" y="39"/>
                      <a:pt x="73" y="38"/>
                    </a:cubicBezTo>
                    <a:cubicBezTo>
                      <a:pt x="72" y="37"/>
                      <a:pt x="71" y="36"/>
                      <a:pt x="69" y="37"/>
                    </a:cubicBezTo>
                    <a:cubicBezTo>
                      <a:pt x="68" y="37"/>
                      <a:pt x="66" y="38"/>
                      <a:pt x="65" y="39"/>
                    </a:cubicBezTo>
                    <a:cubicBezTo>
                      <a:pt x="61" y="41"/>
                      <a:pt x="57" y="40"/>
                      <a:pt x="54" y="40"/>
                    </a:cubicBezTo>
                    <a:cubicBezTo>
                      <a:pt x="51" y="39"/>
                      <a:pt x="51" y="38"/>
                      <a:pt x="51" y="35"/>
                    </a:cubicBezTo>
                    <a:cubicBezTo>
                      <a:pt x="51" y="34"/>
                      <a:pt x="51" y="33"/>
                      <a:pt x="51" y="33"/>
                    </a:cubicBezTo>
                    <a:cubicBezTo>
                      <a:pt x="51" y="30"/>
                      <a:pt x="50" y="28"/>
                      <a:pt x="47" y="27"/>
                    </a:cubicBezTo>
                    <a:cubicBezTo>
                      <a:pt x="46" y="27"/>
                      <a:pt x="44" y="27"/>
                      <a:pt x="43" y="27"/>
                    </a:cubicBezTo>
                    <a:cubicBezTo>
                      <a:pt x="43" y="27"/>
                      <a:pt x="43" y="27"/>
                      <a:pt x="42" y="27"/>
                    </a:cubicBezTo>
                    <a:cubicBezTo>
                      <a:pt x="42" y="28"/>
                      <a:pt x="42" y="28"/>
                      <a:pt x="42" y="28"/>
                    </a:cubicBezTo>
                    <a:cubicBezTo>
                      <a:pt x="42" y="27"/>
                      <a:pt x="42" y="27"/>
                      <a:pt x="42" y="27"/>
                    </a:cubicBezTo>
                    <a:cubicBezTo>
                      <a:pt x="42" y="27"/>
                      <a:pt x="42" y="27"/>
                      <a:pt x="43" y="27"/>
                    </a:cubicBezTo>
                    <a:cubicBezTo>
                      <a:pt x="44" y="22"/>
                      <a:pt x="47" y="19"/>
                      <a:pt x="51" y="16"/>
                    </a:cubicBezTo>
                    <a:cubicBezTo>
                      <a:pt x="55" y="13"/>
                      <a:pt x="56" y="8"/>
                      <a:pt x="58" y="5"/>
                    </a:cubicBezTo>
                    <a:cubicBezTo>
                      <a:pt x="59" y="4"/>
                      <a:pt x="59" y="3"/>
                      <a:pt x="59" y="2"/>
                    </a:cubicBezTo>
                    <a:cubicBezTo>
                      <a:pt x="59" y="1"/>
                      <a:pt x="56" y="0"/>
                      <a:pt x="54" y="1"/>
                    </a:cubicBezTo>
                    <a:cubicBezTo>
                      <a:pt x="49" y="2"/>
                      <a:pt x="44" y="4"/>
                      <a:pt x="40" y="9"/>
                    </a:cubicBezTo>
                    <a:cubicBezTo>
                      <a:pt x="33" y="18"/>
                      <a:pt x="26" y="28"/>
                      <a:pt x="20" y="39"/>
                    </a:cubicBezTo>
                    <a:cubicBezTo>
                      <a:pt x="17" y="44"/>
                      <a:pt x="13" y="48"/>
                      <a:pt x="7" y="51"/>
                    </a:cubicBezTo>
                    <a:cubicBezTo>
                      <a:pt x="5" y="51"/>
                      <a:pt x="6" y="53"/>
                      <a:pt x="7" y="54"/>
                    </a:cubicBezTo>
                    <a:cubicBezTo>
                      <a:pt x="8" y="57"/>
                      <a:pt x="8" y="58"/>
                      <a:pt x="6" y="60"/>
                    </a:cubicBezTo>
                    <a:cubicBezTo>
                      <a:pt x="4" y="62"/>
                      <a:pt x="2" y="64"/>
                      <a:pt x="1" y="66"/>
                    </a:cubicBezTo>
                    <a:cubicBezTo>
                      <a:pt x="0" y="67"/>
                      <a:pt x="1" y="70"/>
                      <a:pt x="2" y="70"/>
                    </a:cubicBezTo>
                    <a:cubicBezTo>
                      <a:pt x="4" y="71"/>
                      <a:pt x="5" y="71"/>
                      <a:pt x="7" y="71"/>
                    </a:cubicBezTo>
                    <a:cubicBezTo>
                      <a:pt x="12" y="71"/>
                      <a:pt x="18" y="71"/>
                      <a:pt x="23" y="72"/>
                    </a:cubicBezTo>
                    <a:cubicBezTo>
                      <a:pt x="28" y="73"/>
                      <a:pt x="32" y="73"/>
                      <a:pt x="36" y="72"/>
                    </a:cubicBezTo>
                    <a:cubicBezTo>
                      <a:pt x="41" y="71"/>
                      <a:pt x="44" y="74"/>
                      <a:pt x="48" y="76"/>
                    </a:cubicBezTo>
                    <a:cubicBezTo>
                      <a:pt x="49" y="76"/>
                      <a:pt x="49" y="77"/>
                      <a:pt x="48" y="77"/>
                    </a:cubicBezTo>
                    <a:cubicBezTo>
                      <a:pt x="47" y="79"/>
                      <a:pt x="45" y="80"/>
                      <a:pt x="44" y="82"/>
                    </a:cubicBezTo>
                    <a:cubicBezTo>
                      <a:pt x="43" y="82"/>
                      <a:pt x="43" y="84"/>
                      <a:pt x="44" y="85"/>
                    </a:cubicBezTo>
                    <a:cubicBezTo>
                      <a:pt x="44" y="85"/>
                      <a:pt x="46" y="86"/>
                      <a:pt x="47" y="86"/>
                    </a:cubicBezTo>
                    <a:cubicBezTo>
                      <a:pt x="49" y="86"/>
                      <a:pt x="51" y="85"/>
                      <a:pt x="52" y="83"/>
                    </a:cubicBezTo>
                    <a:cubicBezTo>
                      <a:pt x="55" y="79"/>
                      <a:pt x="60" y="78"/>
                      <a:pt x="64" y="74"/>
                    </a:cubicBezTo>
                    <a:cubicBezTo>
                      <a:pt x="64" y="74"/>
                      <a:pt x="65" y="75"/>
                      <a:pt x="65" y="75"/>
                    </a:cubicBezTo>
                    <a:cubicBezTo>
                      <a:pt x="64" y="78"/>
                      <a:pt x="64" y="81"/>
                      <a:pt x="64" y="83"/>
                    </a:cubicBezTo>
                    <a:cubicBezTo>
                      <a:pt x="63" y="84"/>
                      <a:pt x="64" y="86"/>
                      <a:pt x="64" y="86"/>
                    </a:cubicBezTo>
                    <a:cubicBezTo>
                      <a:pt x="68" y="88"/>
                      <a:pt x="70" y="91"/>
                      <a:pt x="75" y="91"/>
                    </a:cubicBezTo>
                    <a:cubicBezTo>
                      <a:pt x="76" y="91"/>
                      <a:pt x="79" y="90"/>
                      <a:pt x="80" y="88"/>
                    </a:cubicBezTo>
                    <a:cubicBezTo>
                      <a:pt x="82" y="85"/>
                      <a:pt x="83" y="81"/>
                      <a:pt x="84" y="78"/>
                    </a:cubicBezTo>
                    <a:cubicBezTo>
                      <a:pt x="85" y="75"/>
                      <a:pt x="84" y="73"/>
                      <a:pt x="82" y="71"/>
                    </a:cubicBezTo>
                    <a:cubicBezTo>
                      <a:pt x="82" y="71"/>
                      <a:pt x="82" y="71"/>
                      <a:pt x="81" y="71"/>
                    </a:cubicBezTo>
                    <a:cubicBezTo>
                      <a:pt x="81" y="71"/>
                      <a:pt x="81" y="72"/>
                      <a:pt x="81" y="72"/>
                    </a:cubicBezTo>
                    <a:cubicBezTo>
                      <a:pt x="81" y="72"/>
                      <a:pt x="81" y="71"/>
                      <a:pt x="81" y="71"/>
                    </a:cubicBezTo>
                    <a:cubicBezTo>
                      <a:pt x="81" y="71"/>
                      <a:pt x="81" y="71"/>
                      <a:pt x="81" y="71"/>
                    </a:cubicBezTo>
                    <a:cubicBezTo>
                      <a:pt x="82" y="71"/>
                      <a:pt x="82" y="71"/>
                      <a:pt x="82" y="70"/>
                    </a:cubicBezTo>
                    <a:cubicBezTo>
                      <a:pt x="80" y="68"/>
                      <a:pt x="78" y="68"/>
                      <a:pt x="75" y="68"/>
                    </a:cubicBezTo>
                    <a:cubicBezTo>
                      <a:pt x="74" y="69"/>
                      <a:pt x="73" y="67"/>
                      <a:pt x="74" y="66"/>
                    </a:cubicBezTo>
                    <a:cubicBezTo>
                      <a:pt x="74" y="65"/>
                      <a:pt x="75" y="63"/>
                      <a:pt x="76" y="62"/>
                    </a:cubicBezTo>
                    <a:cubicBezTo>
                      <a:pt x="77" y="60"/>
                      <a:pt x="79" y="59"/>
                      <a:pt x="80" y="57"/>
                    </a:cubicBezTo>
                    <a:cubicBezTo>
                      <a:pt x="81" y="57"/>
                      <a:pt x="81" y="56"/>
                      <a:pt x="81" y="56"/>
                    </a:cubicBezTo>
                    <a:cubicBezTo>
                      <a:pt x="80" y="55"/>
                      <a:pt x="79" y="54"/>
                      <a:pt x="78" y="54"/>
                    </a:cubicBezTo>
                    <a:cubicBezTo>
                      <a:pt x="77" y="55"/>
                      <a:pt x="75" y="56"/>
                      <a:pt x="74" y="54"/>
                    </a:cubicBezTo>
                    <a:cubicBezTo>
                      <a:pt x="73" y="52"/>
                      <a:pt x="74" y="51"/>
                      <a:pt x="75" y="50"/>
                    </a:cubicBezTo>
                    <a:cubicBezTo>
                      <a:pt x="76" y="48"/>
                      <a:pt x="77" y="47"/>
                      <a:pt x="7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0" name="Freeform 260">
                <a:extLst>
                  <a:ext uri="{FF2B5EF4-FFF2-40B4-BE49-F238E27FC236}">
                    <a16:creationId xmlns:a16="http://schemas.microsoft.com/office/drawing/2014/main" id="{A2DBB93F-CB9B-4910-8CFB-6ACFFA5F15E5}"/>
                  </a:ext>
                </a:extLst>
              </p:cNvPr>
              <p:cNvSpPr>
                <a:spLocks/>
              </p:cNvSpPr>
              <p:nvPr/>
            </p:nvSpPr>
            <p:spPr bwMode="auto">
              <a:xfrm>
                <a:off x="2707" y="2724"/>
                <a:ext cx="52" cy="29"/>
              </a:xfrm>
              <a:custGeom>
                <a:avLst/>
                <a:gdLst>
                  <a:gd name="T0" fmla="*/ 2 w 102"/>
                  <a:gd name="T1" fmla="*/ 45 h 57"/>
                  <a:gd name="T2" fmla="*/ 13 w 102"/>
                  <a:gd name="T3" fmla="*/ 49 h 57"/>
                  <a:gd name="T4" fmla="*/ 19 w 102"/>
                  <a:gd name="T5" fmla="*/ 55 h 57"/>
                  <a:gd name="T6" fmla="*/ 27 w 102"/>
                  <a:gd name="T7" fmla="*/ 56 h 57"/>
                  <a:gd name="T8" fmla="*/ 34 w 102"/>
                  <a:gd name="T9" fmla="*/ 50 h 57"/>
                  <a:gd name="T10" fmla="*/ 37 w 102"/>
                  <a:gd name="T11" fmla="*/ 50 h 57"/>
                  <a:gd name="T12" fmla="*/ 42 w 102"/>
                  <a:gd name="T13" fmla="*/ 49 h 57"/>
                  <a:gd name="T14" fmla="*/ 49 w 102"/>
                  <a:gd name="T15" fmla="*/ 38 h 57"/>
                  <a:gd name="T16" fmla="*/ 58 w 102"/>
                  <a:gd name="T17" fmla="*/ 29 h 57"/>
                  <a:gd name="T18" fmla="*/ 61 w 102"/>
                  <a:gd name="T19" fmla="*/ 28 h 57"/>
                  <a:gd name="T20" fmla="*/ 61 w 102"/>
                  <a:gd name="T21" fmla="*/ 32 h 57"/>
                  <a:gd name="T22" fmla="*/ 54 w 102"/>
                  <a:gd name="T23" fmla="*/ 43 h 57"/>
                  <a:gd name="T24" fmla="*/ 54 w 102"/>
                  <a:gd name="T25" fmla="*/ 50 h 57"/>
                  <a:gd name="T26" fmla="*/ 60 w 102"/>
                  <a:gd name="T27" fmla="*/ 52 h 57"/>
                  <a:gd name="T28" fmla="*/ 63 w 102"/>
                  <a:gd name="T29" fmla="*/ 49 h 57"/>
                  <a:gd name="T30" fmla="*/ 73 w 102"/>
                  <a:gd name="T31" fmla="*/ 43 h 57"/>
                  <a:gd name="T32" fmla="*/ 77 w 102"/>
                  <a:gd name="T33" fmla="*/ 41 h 57"/>
                  <a:gd name="T34" fmla="*/ 81 w 102"/>
                  <a:gd name="T35" fmla="*/ 38 h 57"/>
                  <a:gd name="T36" fmla="*/ 91 w 102"/>
                  <a:gd name="T37" fmla="*/ 22 h 57"/>
                  <a:gd name="T38" fmla="*/ 95 w 102"/>
                  <a:gd name="T39" fmla="*/ 19 h 57"/>
                  <a:gd name="T40" fmla="*/ 99 w 102"/>
                  <a:gd name="T41" fmla="*/ 17 h 57"/>
                  <a:gd name="T42" fmla="*/ 102 w 102"/>
                  <a:gd name="T43" fmla="*/ 13 h 57"/>
                  <a:gd name="T44" fmla="*/ 102 w 102"/>
                  <a:gd name="T45" fmla="*/ 6 h 57"/>
                  <a:gd name="T46" fmla="*/ 99 w 102"/>
                  <a:gd name="T47" fmla="*/ 1 h 57"/>
                  <a:gd name="T48" fmla="*/ 94 w 102"/>
                  <a:gd name="T49" fmla="*/ 3 h 57"/>
                  <a:gd name="T50" fmla="*/ 89 w 102"/>
                  <a:gd name="T51" fmla="*/ 5 h 57"/>
                  <a:gd name="T52" fmla="*/ 75 w 102"/>
                  <a:gd name="T53" fmla="*/ 1 h 57"/>
                  <a:gd name="T54" fmla="*/ 66 w 102"/>
                  <a:gd name="T55" fmla="*/ 3 h 57"/>
                  <a:gd name="T56" fmla="*/ 29 w 102"/>
                  <a:gd name="T57" fmla="*/ 22 h 57"/>
                  <a:gd name="T58" fmla="*/ 20 w 102"/>
                  <a:gd name="T59" fmla="*/ 25 h 57"/>
                  <a:gd name="T60" fmla="*/ 5 w 102"/>
                  <a:gd name="T61" fmla="*/ 32 h 57"/>
                  <a:gd name="T62" fmla="*/ 0 w 102"/>
                  <a:gd name="T63" fmla="*/ 43 h 57"/>
                  <a:gd name="T64" fmla="*/ 2 w 102"/>
                  <a:gd name="T65" fmla="*/ 4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2" h="57">
                    <a:moveTo>
                      <a:pt x="2" y="45"/>
                    </a:moveTo>
                    <a:cubicBezTo>
                      <a:pt x="7" y="46"/>
                      <a:pt x="10" y="48"/>
                      <a:pt x="13" y="49"/>
                    </a:cubicBezTo>
                    <a:cubicBezTo>
                      <a:pt x="16" y="51"/>
                      <a:pt x="17" y="53"/>
                      <a:pt x="19" y="55"/>
                    </a:cubicBezTo>
                    <a:cubicBezTo>
                      <a:pt x="21" y="57"/>
                      <a:pt x="25" y="57"/>
                      <a:pt x="27" y="56"/>
                    </a:cubicBezTo>
                    <a:cubicBezTo>
                      <a:pt x="29" y="54"/>
                      <a:pt x="32" y="52"/>
                      <a:pt x="34" y="50"/>
                    </a:cubicBezTo>
                    <a:cubicBezTo>
                      <a:pt x="35" y="49"/>
                      <a:pt x="36" y="49"/>
                      <a:pt x="37" y="50"/>
                    </a:cubicBezTo>
                    <a:cubicBezTo>
                      <a:pt x="39" y="50"/>
                      <a:pt x="41" y="50"/>
                      <a:pt x="42" y="49"/>
                    </a:cubicBezTo>
                    <a:cubicBezTo>
                      <a:pt x="44" y="45"/>
                      <a:pt x="46" y="41"/>
                      <a:pt x="49" y="38"/>
                    </a:cubicBezTo>
                    <a:cubicBezTo>
                      <a:pt x="52" y="35"/>
                      <a:pt x="55" y="32"/>
                      <a:pt x="58" y="29"/>
                    </a:cubicBezTo>
                    <a:cubicBezTo>
                      <a:pt x="59" y="28"/>
                      <a:pt x="60" y="28"/>
                      <a:pt x="61" y="28"/>
                    </a:cubicBezTo>
                    <a:cubicBezTo>
                      <a:pt x="62" y="28"/>
                      <a:pt x="63" y="30"/>
                      <a:pt x="61" y="32"/>
                    </a:cubicBezTo>
                    <a:cubicBezTo>
                      <a:pt x="59" y="36"/>
                      <a:pt x="56" y="40"/>
                      <a:pt x="54" y="43"/>
                    </a:cubicBezTo>
                    <a:cubicBezTo>
                      <a:pt x="53" y="45"/>
                      <a:pt x="54" y="48"/>
                      <a:pt x="54" y="50"/>
                    </a:cubicBezTo>
                    <a:cubicBezTo>
                      <a:pt x="55" y="52"/>
                      <a:pt x="58" y="53"/>
                      <a:pt x="60" y="52"/>
                    </a:cubicBezTo>
                    <a:cubicBezTo>
                      <a:pt x="61" y="51"/>
                      <a:pt x="63" y="50"/>
                      <a:pt x="63" y="49"/>
                    </a:cubicBezTo>
                    <a:cubicBezTo>
                      <a:pt x="65" y="45"/>
                      <a:pt x="68" y="43"/>
                      <a:pt x="73" y="43"/>
                    </a:cubicBezTo>
                    <a:cubicBezTo>
                      <a:pt x="74" y="43"/>
                      <a:pt x="76" y="42"/>
                      <a:pt x="77" y="41"/>
                    </a:cubicBezTo>
                    <a:cubicBezTo>
                      <a:pt x="79" y="40"/>
                      <a:pt x="81" y="39"/>
                      <a:pt x="81" y="38"/>
                    </a:cubicBezTo>
                    <a:cubicBezTo>
                      <a:pt x="84" y="32"/>
                      <a:pt x="91" y="29"/>
                      <a:pt x="91" y="22"/>
                    </a:cubicBezTo>
                    <a:cubicBezTo>
                      <a:pt x="92" y="21"/>
                      <a:pt x="94" y="19"/>
                      <a:pt x="95" y="19"/>
                    </a:cubicBezTo>
                    <a:cubicBezTo>
                      <a:pt x="96" y="18"/>
                      <a:pt x="98" y="17"/>
                      <a:pt x="99" y="17"/>
                    </a:cubicBezTo>
                    <a:cubicBezTo>
                      <a:pt x="101" y="16"/>
                      <a:pt x="102" y="14"/>
                      <a:pt x="102" y="13"/>
                    </a:cubicBezTo>
                    <a:cubicBezTo>
                      <a:pt x="102" y="10"/>
                      <a:pt x="102" y="8"/>
                      <a:pt x="102" y="6"/>
                    </a:cubicBezTo>
                    <a:cubicBezTo>
                      <a:pt x="102" y="4"/>
                      <a:pt x="100" y="0"/>
                      <a:pt x="99" y="1"/>
                    </a:cubicBezTo>
                    <a:cubicBezTo>
                      <a:pt x="97" y="1"/>
                      <a:pt x="95" y="2"/>
                      <a:pt x="94" y="3"/>
                    </a:cubicBezTo>
                    <a:cubicBezTo>
                      <a:pt x="92" y="5"/>
                      <a:pt x="90" y="6"/>
                      <a:pt x="89" y="5"/>
                    </a:cubicBezTo>
                    <a:cubicBezTo>
                      <a:pt x="84" y="1"/>
                      <a:pt x="79" y="2"/>
                      <a:pt x="75" y="1"/>
                    </a:cubicBezTo>
                    <a:cubicBezTo>
                      <a:pt x="72" y="0"/>
                      <a:pt x="68" y="1"/>
                      <a:pt x="66" y="3"/>
                    </a:cubicBezTo>
                    <a:cubicBezTo>
                      <a:pt x="54" y="11"/>
                      <a:pt x="43" y="18"/>
                      <a:pt x="29" y="22"/>
                    </a:cubicBezTo>
                    <a:cubicBezTo>
                      <a:pt x="26" y="23"/>
                      <a:pt x="23" y="25"/>
                      <a:pt x="20" y="25"/>
                    </a:cubicBezTo>
                    <a:cubicBezTo>
                      <a:pt x="15" y="26"/>
                      <a:pt x="10" y="29"/>
                      <a:pt x="5" y="32"/>
                    </a:cubicBezTo>
                    <a:cubicBezTo>
                      <a:pt x="1" y="34"/>
                      <a:pt x="0" y="39"/>
                      <a:pt x="0" y="43"/>
                    </a:cubicBezTo>
                    <a:cubicBezTo>
                      <a:pt x="0" y="44"/>
                      <a:pt x="1" y="45"/>
                      <a:pt x="2"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1" name="Freeform 261">
                <a:extLst>
                  <a:ext uri="{FF2B5EF4-FFF2-40B4-BE49-F238E27FC236}">
                    <a16:creationId xmlns:a16="http://schemas.microsoft.com/office/drawing/2014/main" id="{1200893D-8274-48C3-BA9F-DCAEF119187A}"/>
                  </a:ext>
                </a:extLst>
              </p:cNvPr>
              <p:cNvSpPr>
                <a:spLocks/>
              </p:cNvSpPr>
              <p:nvPr/>
            </p:nvSpPr>
            <p:spPr bwMode="auto">
              <a:xfrm>
                <a:off x="3382" y="2763"/>
                <a:ext cx="42" cy="28"/>
              </a:xfrm>
              <a:custGeom>
                <a:avLst/>
                <a:gdLst>
                  <a:gd name="T0" fmla="*/ 2 w 82"/>
                  <a:gd name="T1" fmla="*/ 23 h 55"/>
                  <a:gd name="T2" fmla="*/ 14 w 82"/>
                  <a:gd name="T3" fmla="*/ 34 h 55"/>
                  <a:gd name="T4" fmla="*/ 21 w 82"/>
                  <a:gd name="T5" fmla="*/ 33 h 55"/>
                  <a:gd name="T6" fmla="*/ 22 w 82"/>
                  <a:gd name="T7" fmla="*/ 32 h 55"/>
                  <a:gd name="T8" fmla="*/ 23 w 82"/>
                  <a:gd name="T9" fmla="*/ 32 h 55"/>
                  <a:gd name="T10" fmla="*/ 27 w 82"/>
                  <a:gd name="T11" fmla="*/ 31 h 55"/>
                  <a:gd name="T12" fmla="*/ 28 w 82"/>
                  <a:gd name="T13" fmla="*/ 31 h 55"/>
                  <a:gd name="T14" fmla="*/ 26 w 82"/>
                  <a:gd name="T15" fmla="*/ 32 h 55"/>
                  <a:gd name="T16" fmla="*/ 23 w 82"/>
                  <a:gd name="T17" fmla="*/ 32 h 55"/>
                  <a:gd name="T18" fmla="*/ 22 w 82"/>
                  <a:gd name="T19" fmla="*/ 33 h 55"/>
                  <a:gd name="T20" fmla="*/ 21 w 82"/>
                  <a:gd name="T21" fmla="*/ 33 h 55"/>
                  <a:gd name="T22" fmla="*/ 19 w 82"/>
                  <a:gd name="T23" fmla="*/ 36 h 55"/>
                  <a:gd name="T24" fmla="*/ 19 w 82"/>
                  <a:gd name="T25" fmla="*/ 41 h 55"/>
                  <a:gd name="T26" fmla="*/ 27 w 82"/>
                  <a:gd name="T27" fmla="*/ 46 h 55"/>
                  <a:gd name="T28" fmla="*/ 36 w 82"/>
                  <a:gd name="T29" fmla="*/ 48 h 55"/>
                  <a:gd name="T30" fmla="*/ 46 w 82"/>
                  <a:gd name="T31" fmla="*/ 51 h 55"/>
                  <a:gd name="T32" fmla="*/ 58 w 82"/>
                  <a:gd name="T33" fmla="*/ 50 h 55"/>
                  <a:gd name="T34" fmla="*/ 63 w 82"/>
                  <a:gd name="T35" fmla="*/ 47 h 55"/>
                  <a:gd name="T36" fmla="*/ 73 w 82"/>
                  <a:gd name="T37" fmla="*/ 39 h 55"/>
                  <a:gd name="T38" fmla="*/ 78 w 82"/>
                  <a:gd name="T39" fmla="*/ 30 h 55"/>
                  <a:gd name="T40" fmla="*/ 82 w 82"/>
                  <a:gd name="T41" fmla="*/ 13 h 55"/>
                  <a:gd name="T42" fmla="*/ 73 w 82"/>
                  <a:gd name="T43" fmla="*/ 10 h 55"/>
                  <a:gd name="T44" fmla="*/ 56 w 82"/>
                  <a:gd name="T45" fmla="*/ 5 h 55"/>
                  <a:gd name="T46" fmla="*/ 49 w 82"/>
                  <a:gd name="T47" fmla="*/ 7 h 55"/>
                  <a:gd name="T48" fmla="*/ 44 w 82"/>
                  <a:gd name="T49" fmla="*/ 5 h 55"/>
                  <a:gd name="T50" fmla="*/ 43 w 82"/>
                  <a:gd name="T51" fmla="*/ 2 h 55"/>
                  <a:gd name="T52" fmla="*/ 39 w 82"/>
                  <a:gd name="T53" fmla="*/ 1 h 55"/>
                  <a:gd name="T54" fmla="*/ 37 w 82"/>
                  <a:gd name="T55" fmla="*/ 3 h 55"/>
                  <a:gd name="T56" fmla="*/ 36 w 82"/>
                  <a:gd name="T57" fmla="*/ 8 h 55"/>
                  <a:gd name="T58" fmla="*/ 35 w 82"/>
                  <a:gd name="T59" fmla="*/ 12 h 55"/>
                  <a:gd name="T60" fmla="*/ 31 w 82"/>
                  <a:gd name="T61" fmla="*/ 11 h 55"/>
                  <a:gd name="T62" fmla="*/ 30 w 82"/>
                  <a:gd name="T63" fmla="*/ 10 h 55"/>
                  <a:gd name="T64" fmla="*/ 17 w 82"/>
                  <a:gd name="T65" fmla="*/ 4 h 55"/>
                  <a:gd name="T66" fmla="*/ 15 w 82"/>
                  <a:gd name="T67" fmla="*/ 2 h 55"/>
                  <a:gd name="T68" fmla="*/ 10 w 82"/>
                  <a:gd name="T69" fmla="*/ 4 h 55"/>
                  <a:gd name="T70" fmla="*/ 10 w 82"/>
                  <a:gd name="T71" fmla="*/ 8 h 55"/>
                  <a:gd name="T72" fmla="*/ 9 w 82"/>
                  <a:gd name="T73" fmla="*/ 10 h 55"/>
                  <a:gd name="T74" fmla="*/ 6 w 82"/>
                  <a:gd name="T75" fmla="*/ 9 h 55"/>
                  <a:gd name="T76" fmla="*/ 3 w 82"/>
                  <a:gd name="T77" fmla="*/ 9 h 55"/>
                  <a:gd name="T78" fmla="*/ 1 w 82"/>
                  <a:gd name="T79" fmla="*/ 17 h 55"/>
                  <a:gd name="T80" fmla="*/ 2 w 82"/>
                  <a:gd name="T81" fmla="*/ 2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2" h="55">
                    <a:moveTo>
                      <a:pt x="2" y="23"/>
                    </a:moveTo>
                    <a:cubicBezTo>
                      <a:pt x="4" y="31"/>
                      <a:pt x="6" y="33"/>
                      <a:pt x="14" y="34"/>
                    </a:cubicBezTo>
                    <a:cubicBezTo>
                      <a:pt x="16" y="34"/>
                      <a:pt x="19" y="33"/>
                      <a:pt x="21" y="33"/>
                    </a:cubicBezTo>
                    <a:cubicBezTo>
                      <a:pt x="21" y="33"/>
                      <a:pt x="22" y="33"/>
                      <a:pt x="22" y="32"/>
                    </a:cubicBezTo>
                    <a:cubicBezTo>
                      <a:pt x="22" y="32"/>
                      <a:pt x="23" y="32"/>
                      <a:pt x="23" y="32"/>
                    </a:cubicBezTo>
                    <a:cubicBezTo>
                      <a:pt x="24" y="32"/>
                      <a:pt x="25" y="31"/>
                      <a:pt x="27" y="31"/>
                    </a:cubicBezTo>
                    <a:cubicBezTo>
                      <a:pt x="27" y="31"/>
                      <a:pt x="28" y="31"/>
                      <a:pt x="28" y="31"/>
                    </a:cubicBezTo>
                    <a:cubicBezTo>
                      <a:pt x="29" y="32"/>
                      <a:pt x="28" y="32"/>
                      <a:pt x="26" y="32"/>
                    </a:cubicBezTo>
                    <a:cubicBezTo>
                      <a:pt x="25" y="32"/>
                      <a:pt x="24" y="32"/>
                      <a:pt x="23" y="32"/>
                    </a:cubicBezTo>
                    <a:cubicBezTo>
                      <a:pt x="23" y="33"/>
                      <a:pt x="23" y="33"/>
                      <a:pt x="22" y="33"/>
                    </a:cubicBezTo>
                    <a:cubicBezTo>
                      <a:pt x="22" y="33"/>
                      <a:pt x="22" y="33"/>
                      <a:pt x="21" y="33"/>
                    </a:cubicBezTo>
                    <a:cubicBezTo>
                      <a:pt x="20" y="34"/>
                      <a:pt x="19" y="35"/>
                      <a:pt x="19" y="36"/>
                    </a:cubicBezTo>
                    <a:cubicBezTo>
                      <a:pt x="17" y="38"/>
                      <a:pt x="17" y="40"/>
                      <a:pt x="19" y="41"/>
                    </a:cubicBezTo>
                    <a:cubicBezTo>
                      <a:pt x="21" y="43"/>
                      <a:pt x="24" y="44"/>
                      <a:pt x="27" y="46"/>
                    </a:cubicBezTo>
                    <a:cubicBezTo>
                      <a:pt x="30" y="48"/>
                      <a:pt x="33" y="49"/>
                      <a:pt x="36" y="48"/>
                    </a:cubicBezTo>
                    <a:cubicBezTo>
                      <a:pt x="40" y="47"/>
                      <a:pt x="43" y="47"/>
                      <a:pt x="46" y="51"/>
                    </a:cubicBezTo>
                    <a:cubicBezTo>
                      <a:pt x="50" y="55"/>
                      <a:pt x="53" y="54"/>
                      <a:pt x="58" y="50"/>
                    </a:cubicBezTo>
                    <a:cubicBezTo>
                      <a:pt x="59" y="49"/>
                      <a:pt x="61" y="47"/>
                      <a:pt x="63" y="47"/>
                    </a:cubicBezTo>
                    <a:cubicBezTo>
                      <a:pt x="69" y="47"/>
                      <a:pt x="72" y="45"/>
                      <a:pt x="73" y="39"/>
                    </a:cubicBezTo>
                    <a:cubicBezTo>
                      <a:pt x="74" y="36"/>
                      <a:pt x="76" y="33"/>
                      <a:pt x="78" y="30"/>
                    </a:cubicBezTo>
                    <a:cubicBezTo>
                      <a:pt x="82" y="25"/>
                      <a:pt x="82" y="20"/>
                      <a:pt x="82" y="13"/>
                    </a:cubicBezTo>
                    <a:cubicBezTo>
                      <a:pt x="79" y="12"/>
                      <a:pt x="76" y="10"/>
                      <a:pt x="73" y="10"/>
                    </a:cubicBezTo>
                    <a:cubicBezTo>
                      <a:pt x="67" y="9"/>
                      <a:pt x="62" y="8"/>
                      <a:pt x="56" y="5"/>
                    </a:cubicBezTo>
                    <a:cubicBezTo>
                      <a:pt x="53" y="4"/>
                      <a:pt x="51" y="5"/>
                      <a:pt x="49" y="7"/>
                    </a:cubicBezTo>
                    <a:cubicBezTo>
                      <a:pt x="46" y="9"/>
                      <a:pt x="46" y="9"/>
                      <a:pt x="44" y="5"/>
                    </a:cubicBezTo>
                    <a:cubicBezTo>
                      <a:pt x="44" y="4"/>
                      <a:pt x="44" y="3"/>
                      <a:pt x="43" y="2"/>
                    </a:cubicBezTo>
                    <a:cubicBezTo>
                      <a:pt x="42" y="1"/>
                      <a:pt x="40" y="0"/>
                      <a:pt x="39" y="1"/>
                    </a:cubicBezTo>
                    <a:cubicBezTo>
                      <a:pt x="38" y="1"/>
                      <a:pt x="37" y="2"/>
                      <a:pt x="37" y="3"/>
                    </a:cubicBezTo>
                    <a:cubicBezTo>
                      <a:pt x="36" y="4"/>
                      <a:pt x="36" y="6"/>
                      <a:pt x="36" y="8"/>
                    </a:cubicBezTo>
                    <a:cubicBezTo>
                      <a:pt x="36" y="9"/>
                      <a:pt x="36" y="11"/>
                      <a:pt x="35" y="12"/>
                    </a:cubicBezTo>
                    <a:cubicBezTo>
                      <a:pt x="33" y="14"/>
                      <a:pt x="32" y="11"/>
                      <a:pt x="31" y="11"/>
                    </a:cubicBezTo>
                    <a:cubicBezTo>
                      <a:pt x="31" y="10"/>
                      <a:pt x="30" y="10"/>
                      <a:pt x="30" y="10"/>
                    </a:cubicBezTo>
                    <a:cubicBezTo>
                      <a:pt x="24" y="10"/>
                      <a:pt x="20" y="8"/>
                      <a:pt x="17" y="4"/>
                    </a:cubicBezTo>
                    <a:cubicBezTo>
                      <a:pt x="17" y="3"/>
                      <a:pt x="15" y="2"/>
                      <a:pt x="15" y="2"/>
                    </a:cubicBezTo>
                    <a:cubicBezTo>
                      <a:pt x="13" y="0"/>
                      <a:pt x="10" y="2"/>
                      <a:pt x="10" y="4"/>
                    </a:cubicBezTo>
                    <a:cubicBezTo>
                      <a:pt x="10" y="5"/>
                      <a:pt x="10" y="6"/>
                      <a:pt x="10" y="8"/>
                    </a:cubicBezTo>
                    <a:cubicBezTo>
                      <a:pt x="10" y="8"/>
                      <a:pt x="9" y="10"/>
                      <a:pt x="9" y="10"/>
                    </a:cubicBezTo>
                    <a:cubicBezTo>
                      <a:pt x="8" y="10"/>
                      <a:pt x="7" y="9"/>
                      <a:pt x="6" y="9"/>
                    </a:cubicBezTo>
                    <a:cubicBezTo>
                      <a:pt x="5" y="9"/>
                      <a:pt x="3" y="9"/>
                      <a:pt x="3" y="9"/>
                    </a:cubicBezTo>
                    <a:cubicBezTo>
                      <a:pt x="2" y="12"/>
                      <a:pt x="0" y="14"/>
                      <a:pt x="1" y="17"/>
                    </a:cubicBezTo>
                    <a:cubicBezTo>
                      <a:pt x="1" y="19"/>
                      <a:pt x="2" y="21"/>
                      <a:pt x="2"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2" name="Freeform 262">
                <a:extLst>
                  <a:ext uri="{FF2B5EF4-FFF2-40B4-BE49-F238E27FC236}">
                    <a16:creationId xmlns:a16="http://schemas.microsoft.com/office/drawing/2014/main" id="{1C40BE2E-80DB-45DC-9966-972425C02A82}"/>
                  </a:ext>
                </a:extLst>
              </p:cNvPr>
              <p:cNvSpPr>
                <a:spLocks/>
              </p:cNvSpPr>
              <p:nvPr/>
            </p:nvSpPr>
            <p:spPr bwMode="auto">
              <a:xfrm>
                <a:off x="2798" y="2761"/>
                <a:ext cx="36" cy="40"/>
              </a:xfrm>
              <a:custGeom>
                <a:avLst/>
                <a:gdLst>
                  <a:gd name="T0" fmla="*/ 7 w 70"/>
                  <a:gd name="T1" fmla="*/ 2 h 78"/>
                  <a:gd name="T2" fmla="*/ 5 w 70"/>
                  <a:gd name="T3" fmla="*/ 8 h 78"/>
                  <a:gd name="T4" fmla="*/ 1 w 70"/>
                  <a:gd name="T5" fmla="*/ 19 h 78"/>
                  <a:gd name="T6" fmla="*/ 0 w 70"/>
                  <a:gd name="T7" fmla="*/ 22 h 78"/>
                  <a:gd name="T8" fmla="*/ 1 w 70"/>
                  <a:gd name="T9" fmla="*/ 38 h 78"/>
                  <a:gd name="T10" fmla="*/ 3 w 70"/>
                  <a:gd name="T11" fmla="*/ 40 h 78"/>
                  <a:gd name="T12" fmla="*/ 5 w 70"/>
                  <a:gd name="T13" fmla="*/ 42 h 78"/>
                  <a:gd name="T14" fmla="*/ 11 w 70"/>
                  <a:gd name="T15" fmla="*/ 49 h 78"/>
                  <a:gd name="T16" fmla="*/ 26 w 70"/>
                  <a:gd name="T17" fmla="*/ 50 h 78"/>
                  <a:gd name="T18" fmla="*/ 27 w 70"/>
                  <a:gd name="T19" fmla="*/ 51 h 78"/>
                  <a:gd name="T20" fmla="*/ 26 w 70"/>
                  <a:gd name="T21" fmla="*/ 54 h 78"/>
                  <a:gd name="T22" fmla="*/ 20 w 70"/>
                  <a:gd name="T23" fmla="*/ 56 h 78"/>
                  <a:gd name="T24" fmla="*/ 15 w 70"/>
                  <a:gd name="T25" fmla="*/ 62 h 78"/>
                  <a:gd name="T26" fmla="*/ 14 w 70"/>
                  <a:gd name="T27" fmla="*/ 68 h 78"/>
                  <a:gd name="T28" fmla="*/ 17 w 70"/>
                  <a:gd name="T29" fmla="*/ 73 h 78"/>
                  <a:gd name="T30" fmla="*/ 30 w 70"/>
                  <a:gd name="T31" fmla="*/ 77 h 78"/>
                  <a:gd name="T32" fmla="*/ 41 w 70"/>
                  <a:gd name="T33" fmla="*/ 72 h 78"/>
                  <a:gd name="T34" fmla="*/ 42 w 70"/>
                  <a:gd name="T35" fmla="*/ 68 h 78"/>
                  <a:gd name="T36" fmla="*/ 50 w 70"/>
                  <a:gd name="T37" fmla="*/ 62 h 78"/>
                  <a:gd name="T38" fmla="*/ 54 w 70"/>
                  <a:gd name="T39" fmla="*/ 53 h 78"/>
                  <a:gd name="T40" fmla="*/ 61 w 70"/>
                  <a:gd name="T41" fmla="*/ 44 h 78"/>
                  <a:gd name="T42" fmla="*/ 62 w 70"/>
                  <a:gd name="T43" fmla="*/ 42 h 78"/>
                  <a:gd name="T44" fmla="*/ 69 w 70"/>
                  <a:gd name="T45" fmla="*/ 28 h 78"/>
                  <a:gd name="T46" fmla="*/ 69 w 70"/>
                  <a:gd name="T47" fmla="*/ 25 h 78"/>
                  <a:gd name="T48" fmla="*/ 67 w 70"/>
                  <a:gd name="T49" fmla="*/ 19 h 78"/>
                  <a:gd name="T50" fmla="*/ 63 w 70"/>
                  <a:gd name="T51" fmla="*/ 17 h 78"/>
                  <a:gd name="T52" fmla="*/ 54 w 70"/>
                  <a:gd name="T53" fmla="*/ 13 h 78"/>
                  <a:gd name="T54" fmla="*/ 40 w 70"/>
                  <a:gd name="T55" fmla="*/ 13 h 78"/>
                  <a:gd name="T56" fmla="*/ 37 w 70"/>
                  <a:gd name="T57" fmla="*/ 22 h 78"/>
                  <a:gd name="T58" fmla="*/ 37 w 70"/>
                  <a:gd name="T59" fmla="*/ 33 h 78"/>
                  <a:gd name="T60" fmla="*/ 36 w 70"/>
                  <a:gd name="T61" fmla="*/ 35 h 78"/>
                  <a:gd name="T62" fmla="*/ 35 w 70"/>
                  <a:gd name="T63" fmla="*/ 33 h 78"/>
                  <a:gd name="T64" fmla="*/ 30 w 70"/>
                  <a:gd name="T65" fmla="*/ 21 h 78"/>
                  <a:gd name="T66" fmla="*/ 27 w 70"/>
                  <a:gd name="T67" fmla="*/ 20 h 78"/>
                  <a:gd name="T68" fmla="*/ 24 w 70"/>
                  <a:gd name="T69" fmla="*/ 21 h 78"/>
                  <a:gd name="T70" fmla="*/ 18 w 70"/>
                  <a:gd name="T71" fmla="*/ 36 h 78"/>
                  <a:gd name="T72" fmla="*/ 18 w 70"/>
                  <a:gd name="T73" fmla="*/ 36 h 78"/>
                  <a:gd name="T74" fmla="*/ 17 w 70"/>
                  <a:gd name="T75" fmla="*/ 36 h 78"/>
                  <a:gd name="T76" fmla="*/ 18 w 70"/>
                  <a:gd name="T77" fmla="*/ 36 h 78"/>
                  <a:gd name="T78" fmla="*/ 18 w 70"/>
                  <a:gd name="T79" fmla="*/ 36 h 78"/>
                  <a:gd name="T80" fmla="*/ 16 w 70"/>
                  <a:gd name="T81" fmla="*/ 27 h 78"/>
                  <a:gd name="T82" fmla="*/ 17 w 70"/>
                  <a:gd name="T83" fmla="*/ 23 h 78"/>
                  <a:gd name="T84" fmla="*/ 16 w 70"/>
                  <a:gd name="T85" fmla="*/ 10 h 78"/>
                  <a:gd name="T86" fmla="*/ 15 w 70"/>
                  <a:gd name="T87" fmla="*/ 7 h 78"/>
                  <a:gd name="T88" fmla="*/ 13 w 70"/>
                  <a:gd name="T89" fmla="*/ 2 h 78"/>
                  <a:gd name="T90" fmla="*/ 7 w 70"/>
                  <a:gd name="T91" fmla="*/ 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78">
                    <a:moveTo>
                      <a:pt x="7" y="2"/>
                    </a:moveTo>
                    <a:cubicBezTo>
                      <a:pt x="6" y="4"/>
                      <a:pt x="5" y="6"/>
                      <a:pt x="5" y="8"/>
                    </a:cubicBezTo>
                    <a:cubicBezTo>
                      <a:pt x="4" y="12"/>
                      <a:pt x="4" y="16"/>
                      <a:pt x="1" y="19"/>
                    </a:cubicBezTo>
                    <a:cubicBezTo>
                      <a:pt x="0" y="19"/>
                      <a:pt x="0" y="21"/>
                      <a:pt x="0" y="22"/>
                    </a:cubicBezTo>
                    <a:cubicBezTo>
                      <a:pt x="1" y="27"/>
                      <a:pt x="3" y="32"/>
                      <a:pt x="1" y="38"/>
                    </a:cubicBezTo>
                    <a:cubicBezTo>
                      <a:pt x="1" y="38"/>
                      <a:pt x="2" y="39"/>
                      <a:pt x="3" y="40"/>
                    </a:cubicBezTo>
                    <a:cubicBezTo>
                      <a:pt x="4" y="40"/>
                      <a:pt x="5" y="41"/>
                      <a:pt x="5" y="42"/>
                    </a:cubicBezTo>
                    <a:cubicBezTo>
                      <a:pt x="4" y="47"/>
                      <a:pt x="7" y="48"/>
                      <a:pt x="11" y="49"/>
                    </a:cubicBezTo>
                    <a:cubicBezTo>
                      <a:pt x="16" y="49"/>
                      <a:pt x="21" y="50"/>
                      <a:pt x="26" y="50"/>
                    </a:cubicBezTo>
                    <a:cubicBezTo>
                      <a:pt x="27" y="50"/>
                      <a:pt x="27" y="51"/>
                      <a:pt x="27" y="51"/>
                    </a:cubicBezTo>
                    <a:cubicBezTo>
                      <a:pt x="27" y="52"/>
                      <a:pt x="26" y="54"/>
                      <a:pt x="26" y="54"/>
                    </a:cubicBezTo>
                    <a:cubicBezTo>
                      <a:pt x="24" y="55"/>
                      <a:pt x="22" y="55"/>
                      <a:pt x="20" y="56"/>
                    </a:cubicBezTo>
                    <a:cubicBezTo>
                      <a:pt x="17" y="57"/>
                      <a:pt x="15" y="59"/>
                      <a:pt x="15" y="62"/>
                    </a:cubicBezTo>
                    <a:cubicBezTo>
                      <a:pt x="14" y="64"/>
                      <a:pt x="14" y="66"/>
                      <a:pt x="14" y="68"/>
                    </a:cubicBezTo>
                    <a:cubicBezTo>
                      <a:pt x="14" y="70"/>
                      <a:pt x="15" y="73"/>
                      <a:pt x="17" y="73"/>
                    </a:cubicBezTo>
                    <a:cubicBezTo>
                      <a:pt x="21" y="75"/>
                      <a:pt x="26" y="76"/>
                      <a:pt x="30" y="77"/>
                    </a:cubicBezTo>
                    <a:cubicBezTo>
                      <a:pt x="34" y="78"/>
                      <a:pt x="39" y="75"/>
                      <a:pt x="41" y="72"/>
                    </a:cubicBezTo>
                    <a:cubicBezTo>
                      <a:pt x="41" y="71"/>
                      <a:pt x="41" y="69"/>
                      <a:pt x="42" y="68"/>
                    </a:cubicBezTo>
                    <a:cubicBezTo>
                      <a:pt x="43" y="64"/>
                      <a:pt x="46" y="63"/>
                      <a:pt x="50" y="62"/>
                    </a:cubicBezTo>
                    <a:cubicBezTo>
                      <a:pt x="52" y="59"/>
                      <a:pt x="53" y="56"/>
                      <a:pt x="54" y="53"/>
                    </a:cubicBezTo>
                    <a:cubicBezTo>
                      <a:pt x="56" y="49"/>
                      <a:pt x="59" y="47"/>
                      <a:pt x="61" y="44"/>
                    </a:cubicBezTo>
                    <a:cubicBezTo>
                      <a:pt x="61" y="43"/>
                      <a:pt x="62" y="43"/>
                      <a:pt x="62" y="42"/>
                    </a:cubicBezTo>
                    <a:cubicBezTo>
                      <a:pt x="64" y="38"/>
                      <a:pt x="67" y="33"/>
                      <a:pt x="69" y="28"/>
                    </a:cubicBezTo>
                    <a:cubicBezTo>
                      <a:pt x="70" y="27"/>
                      <a:pt x="70" y="26"/>
                      <a:pt x="69" y="25"/>
                    </a:cubicBezTo>
                    <a:cubicBezTo>
                      <a:pt x="69" y="23"/>
                      <a:pt x="68" y="21"/>
                      <a:pt x="67" y="19"/>
                    </a:cubicBezTo>
                    <a:cubicBezTo>
                      <a:pt x="66" y="18"/>
                      <a:pt x="65" y="17"/>
                      <a:pt x="63" y="17"/>
                    </a:cubicBezTo>
                    <a:cubicBezTo>
                      <a:pt x="59" y="18"/>
                      <a:pt x="56" y="16"/>
                      <a:pt x="54" y="13"/>
                    </a:cubicBezTo>
                    <a:cubicBezTo>
                      <a:pt x="49" y="12"/>
                      <a:pt x="45" y="12"/>
                      <a:pt x="40" y="13"/>
                    </a:cubicBezTo>
                    <a:cubicBezTo>
                      <a:pt x="39" y="16"/>
                      <a:pt x="37" y="18"/>
                      <a:pt x="37" y="22"/>
                    </a:cubicBezTo>
                    <a:cubicBezTo>
                      <a:pt x="37" y="26"/>
                      <a:pt x="37" y="29"/>
                      <a:pt x="37" y="33"/>
                    </a:cubicBezTo>
                    <a:cubicBezTo>
                      <a:pt x="37" y="34"/>
                      <a:pt x="37" y="34"/>
                      <a:pt x="36" y="35"/>
                    </a:cubicBezTo>
                    <a:cubicBezTo>
                      <a:pt x="36" y="35"/>
                      <a:pt x="35" y="35"/>
                      <a:pt x="35" y="33"/>
                    </a:cubicBezTo>
                    <a:cubicBezTo>
                      <a:pt x="33" y="29"/>
                      <a:pt x="32" y="25"/>
                      <a:pt x="30" y="21"/>
                    </a:cubicBezTo>
                    <a:cubicBezTo>
                      <a:pt x="30" y="21"/>
                      <a:pt x="28" y="20"/>
                      <a:pt x="27" y="20"/>
                    </a:cubicBezTo>
                    <a:cubicBezTo>
                      <a:pt x="26" y="20"/>
                      <a:pt x="25" y="21"/>
                      <a:pt x="24" y="21"/>
                    </a:cubicBezTo>
                    <a:cubicBezTo>
                      <a:pt x="22" y="26"/>
                      <a:pt x="20" y="31"/>
                      <a:pt x="18" y="36"/>
                    </a:cubicBezTo>
                    <a:cubicBezTo>
                      <a:pt x="18" y="36"/>
                      <a:pt x="18" y="36"/>
                      <a:pt x="18" y="36"/>
                    </a:cubicBezTo>
                    <a:cubicBezTo>
                      <a:pt x="17" y="36"/>
                      <a:pt x="17" y="36"/>
                      <a:pt x="17" y="36"/>
                    </a:cubicBezTo>
                    <a:cubicBezTo>
                      <a:pt x="18" y="36"/>
                      <a:pt x="18" y="36"/>
                      <a:pt x="18" y="36"/>
                    </a:cubicBezTo>
                    <a:cubicBezTo>
                      <a:pt x="18" y="36"/>
                      <a:pt x="18" y="36"/>
                      <a:pt x="18" y="36"/>
                    </a:cubicBezTo>
                    <a:cubicBezTo>
                      <a:pt x="16" y="33"/>
                      <a:pt x="15" y="31"/>
                      <a:pt x="16" y="27"/>
                    </a:cubicBezTo>
                    <a:cubicBezTo>
                      <a:pt x="17" y="26"/>
                      <a:pt x="18" y="24"/>
                      <a:pt x="17" y="23"/>
                    </a:cubicBezTo>
                    <a:cubicBezTo>
                      <a:pt x="16" y="18"/>
                      <a:pt x="15" y="14"/>
                      <a:pt x="16" y="10"/>
                    </a:cubicBezTo>
                    <a:cubicBezTo>
                      <a:pt x="16" y="9"/>
                      <a:pt x="15" y="8"/>
                      <a:pt x="15" y="7"/>
                    </a:cubicBezTo>
                    <a:cubicBezTo>
                      <a:pt x="14" y="5"/>
                      <a:pt x="14" y="4"/>
                      <a:pt x="13" y="2"/>
                    </a:cubicBezTo>
                    <a:cubicBezTo>
                      <a:pt x="12" y="1"/>
                      <a:pt x="8" y="0"/>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3" name="Freeform 263">
                <a:extLst>
                  <a:ext uri="{FF2B5EF4-FFF2-40B4-BE49-F238E27FC236}">
                    <a16:creationId xmlns:a16="http://schemas.microsoft.com/office/drawing/2014/main" id="{FF8BC4BE-5E65-4415-AF74-CCFD8B2AC7CC}"/>
                  </a:ext>
                </a:extLst>
              </p:cNvPr>
              <p:cNvSpPr>
                <a:spLocks/>
              </p:cNvSpPr>
              <p:nvPr/>
            </p:nvSpPr>
            <p:spPr bwMode="auto">
              <a:xfrm>
                <a:off x="3241" y="3110"/>
                <a:ext cx="31" cy="36"/>
              </a:xfrm>
              <a:custGeom>
                <a:avLst/>
                <a:gdLst>
                  <a:gd name="T0" fmla="*/ 26 w 61"/>
                  <a:gd name="T1" fmla="*/ 7 h 72"/>
                  <a:gd name="T2" fmla="*/ 23 w 61"/>
                  <a:gd name="T3" fmla="*/ 15 h 72"/>
                  <a:gd name="T4" fmla="*/ 21 w 61"/>
                  <a:gd name="T5" fmla="*/ 16 h 72"/>
                  <a:gd name="T6" fmla="*/ 11 w 61"/>
                  <a:gd name="T7" fmla="*/ 17 h 72"/>
                  <a:gd name="T8" fmla="*/ 8 w 61"/>
                  <a:gd name="T9" fmla="*/ 20 h 72"/>
                  <a:gd name="T10" fmla="*/ 7 w 61"/>
                  <a:gd name="T11" fmla="*/ 30 h 72"/>
                  <a:gd name="T12" fmla="*/ 10 w 61"/>
                  <a:gd name="T13" fmla="*/ 37 h 72"/>
                  <a:gd name="T14" fmla="*/ 11 w 61"/>
                  <a:gd name="T15" fmla="*/ 46 h 72"/>
                  <a:gd name="T16" fmla="*/ 5 w 61"/>
                  <a:gd name="T17" fmla="*/ 54 h 72"/>
                  <a:gd name="T18" fmla="*/ 3 w 61"/>
                  <a:gd name="T19" fmla="*/ 56 h 72"/>
                  <a:gd name="T20" fmla="*/ 5 w 61"/>
                  <a:gd name="T21" fmla="*/ 68 h 72"/>
                  <a:gd name="T22" fmla="*/ 21 w 61"/>
                  <a:gd name="T23" fmla="*/ 70 h 72"/>
                  <a:gd name="T24" fmla="*/ 30 w 61"/>
                  <a:gd name="T25" fmla="*/ 66 h 72"/>
                  <a:gd name="T26" fmla="*/ 45 w 61"/>
                  <a:gd name="T27" fmla="*/ 60 h 72"/>
                  <a:gd name="T28" fmla="*/ 50 w 61"/>
                  <a:gd name="T29" fmla="*/ 56 h 72"/>
                  <a:gd name="T30" fmla="*/ 54 w 61"/>
                  <a:gd name="T31" fmla="*/ 36 h 72"/>
                  <a:gd name="T32" fmla="*/ 53 w 61"/>
                  <a:gd name="T33" fmla="*/ 31 h 72"/>
                  <a:gd name="T34" fmla="*/ 55 w 61"/>
                  <a:gd name="T35" fmla="*/ 25 h 72"/>
                  <a:gd name="T36" fmla="*/ 57 w 61"/>
                  <a:gd name="T37" fmla="*/ 23 h 72"/>
                  <a:gd name="T38" fmla="*/ 59 w 61"/>
                  <a:gd name="T39" fmla="*/ 11 h 72"/>
                  <a:gd name="T40" fmla="*/ 55 w 61"/>
                  <a:gd name="T41" fmla="*/ 5 h 72"/>
                  <a:gd name="T42" fmla="*/ 51 w 61"/>
                  <a:gd name="T43" fmla="*/ 2 h 72"/>
                  <a:gd name="T44" fmla="*/ 39 w 61"/>
                  <a:gd name="T45" fmla="*/ 0 h 72"/>
                  <a:gd name="T46" fmla="*/ 35 w 61"/>
                  <a:gd name="T47" fmla="*/ 1 h 72"/>
                  <a:gd name="T48" fmla="*/ 26 w 61"/>
                  <a:gd name="T49"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1" h="72">
                    <a:moveTo>
                      <a:pt x="26" y="7"/>
                    </a:moveTo>
                    <a:cubicBezTo>
                      <a:pt x="25" y="10"/>
                      <a:pt x="25" y="12"/>
                      <a:pt x="23" y="15"/>
                    </a:cubicBezTo>
                    <a:cubicBezTo>
                      <a:pt x="23" y="15"/>
                      <a:pt x="22" y="16"/>
                      <a:pt x="21" y="16"/>
                    </a:cubicBezTo>
                    <a:cubicBezTo>
                      <a:pt x="18" y="17"/>
                      <a:pt x="14" y="17"/>
                      <a:pt x="11" y="17"/>
                    </a:cubicBezTo>
                    <a:cubicBezTo>
                      <a:pt x="9" y="17"/>
                      <a:pt x="8" y="18"/>
                      <a:pt x="8" y="20"/>
                    </a:cubicBezTo>
                    <a:cubicBezTo>
                      <a:pt x="7" y="23"/>
                      <a:pt x="8" y="26"/>
                      <a:pt x="7" y="30"/>
                    </a:cubicBezTo>
                    <a:cubicBezTo>
                      <a:pt x="6" y="33"/>
                      <a:pt x="8" y="35"/>
                      <a:pt x="10" y="37"/>
                    </a:cubicBezTo>
                    <a:cubicBezTo>
                      <a:pt x="12" y="40"/>
                      <a:pt x="12" y="43"/>
                      <a:pt x="11" y="46"/>
                    </a:cubicBezTo>
                    <a:cubicBezTo>
                      <a:pt x="9" y="49"/>
                      <a:pt x="7" y="51"/>
                      <a:pt x="5" y="54"/>
                    </a:cubicBezTo>
                    <a:cubicBezTo>
                      <a:pt x="5" y="55"/>
                      <a:pt x="4" y="56"/>
                      <a:pt x="3" y="56"/>
                    </a:cubicBezTo>
                    <a:cubicBezTo>
                      <a:pt x="0" y="59"/>
                      <a:pt x="1" y="65"/>
                      <a:pt x="5" y="68"/>
                    </a:cubicBezTo>
                    <a:cubicBezTo>
                      <a:pt x="10" y="71"/>
                      <a:pt x="15" y="72"/>
                      <a:pt x="21" y="70"/>
                    </a:cubicBezTo>
                    <a:cubicBezTo>
                      <a:pt x="24" y="69"/>
                      <a:pt x="27" y="67"/>
                      <a:pt x="30" y="66"/>
                    </a:cubicBezTo>
                    <a:cubicBezTo>
                      <a:pt x="34" y="63"/>
                      <a:pt x="39" y="61"/>
                      <a:pt x="45" y="60"/>
                    </a:cubicBezTo>
                    <a:cubicBezTo>
                      <a:pt x="47" y="60"/>
                      <a:pt x="49" y="58"/>
                      <a:pt x="50" y="56"/>
                    </a:cubicBezTo>
                    <a:cubicBezTo>
                      <a:pt x="54" y="50"/>
                      <a:pt x="56" y="43"/>
                      <a:pt x="54" y="36"/>
                    </a:cubicBezTo>
                    <a:cubicBezTo>
                      <a:pt x="54" y="34"/>
                      <a:pt x="53" y="33"/>
                      <a:pt x="53" y="31"/>
                    </a:cubicBezTo>
                    <a:cubicBezTo>
                      <a:pt x="53" y="29"/>
                      <a:pt x="54" y="27"/>
                      <a:pt x="55" y="25"/>
                    </a:cubicBezTo>
                    <a:cubicBezTo>
                      <a:pt x="56" y="24"/>
                      <a:pt x="56" y="23"/>
                      <a:pt x="57" y="23"/>
                    </a:cubicBezTo>
                    <a:cubicBezTo>
                      <a:pt x="61" y="19"/>
                      <a:pt x="61" y="15"/>
                      <a:pt x="59" y="11"/>
                    </a:cubicBezTo>
                    <a:cubicBezTo>
                      <a:pt x="58" y="9"/>
                      <a:pt x="57" y="7"/>
                      <a:pt x="55" y="5"/>
                    </a:cubicBezTo>
                    <a:cubicBezTo>
                      <a:pt x="54" y="4"/>
                      <a:pt x="53" y="2"/>
                      <a:pt x="51" y="2"/>
                    </a:cubicBezTo>
                    <a:cubicBezTo>
                      <a:pt x="47" y="1"/>
                      <a:pt x="43" y="1"/>
                      <a:pt x="39" y="0"/>
                    </a:cubicBezTo>
                    <a:cubicBezTo>
                      <a:pt x="37" y="0"/>
                      <a:pt x="36" y="0"/>
                      <a:pt x="35" y="1"/>
                    </a:cubicBezTo>
                    <a:cubicBezTo>
                      <a:pt x="31" y="1"/>
                      <a:pt x="28" y="3"/>
                      <a:pt x="2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4" name="Freeform 264">
                <a:extLst>
                  <a:ext uri="{FF2B5EF4-FFF2-40B4-BE49-F238E27FC236}">
                    <a16:creationId xmlns:a16="http://schemas.microsoft.com/office/drawing/2014/main" id="{611F997D-0BC1-4CA5-887B-B5EEBAE93DEB}"/>
                  </a:ext>
                </a:extLst>
              </p:cNvPr>
              <p:cNvSpPr>
                <a:spLocks/>
              </p:cNvSpPr>
              <p:nvPr/>
            </p:nvSpPr>
            <p:spPr bwMode="auto">
              <a:xfrm>
                <a:off x="4231" y="3150"/>
                <a:ext cx="37" cy="44"/>
              </a:xfrm>
              <a:custGeom>
                <a:avLst/>
                <a:gdLst>
                  <a:gd name="T0" fmla="*/ 0 w 73"/>
                  <a:gd name="T1" fmla="*/ 65 h 86"/>
                  <a:gd name="T2" fmla="*/ 6 w 73"/>
                  <a:gd name="T3" fmla="*/ 76 h 86"/>
                  <a:gd name="T4" fmla="*/ 10 w 73"/>
                  <a:gd name="T5" fmla="*/ 85 h 86"/>
                  <a:gd name="T6" fmla="*/ 13 w 73"/>
                  <a:gd name="T7" fmla="*/ 86 h 86"/>
                  <a:gd name="T8" fmla="*/ 24 w 73"/>
                  <a:gd name="T9" fmla="*/ 78 h 86"/>
                  <a:gd name="T10" fmla="*/ 24 w 73"/>
                  <a:gd name="T11" fmla="*/ 74 h 86"/>
                  <a:gd name="T12" fmla="*/ 12 w 73"/>
                  <a:gd name="T13" fmla="*/ 67 h 86"/>
                  <a:gd name="T14" fmla="*/ 12 w 73"/>
                  <a:gd name="T15" fmla="*/ 66 h 86"/>
                  <a:gd name="T16" fmla="*/ 18 w 73"/>
                  <a:gd name="T17" fmla="*/ 64 h 86"/>
                  <a:gd name="T18" fmla="*/ 36 w 73"/>
                  <a:gd name="T19" fmla="*/ 65 h 86"/>
                  <a:gd name="T20" fmla="*/ 47 w 73"/>
                  <a:gd name="T21" fmla="*/ 70 h 86"/>
                  <a:gd name="T22" fmla="*/ 49 w 73"/>
                  <a:gd name="T23" fmla="*/ 68 h 86"/>
                  <a:gd name="T24" fmla="*/ 51 w 73"/>
                  <a:gd name="T25" fmla="*/ 58 h 86"/>
                  <a:gd name="T26" fmla="*/ 59 w 73"/>
                  <a:gd name="T27" fmla="*/ 50 h 86"/>
                  <a:gd name="T28" fmla="*/ 69 w 73"/>
                  <a:gd name="T29" fmla="*/ 46 h 86"/>
                  <a:gd name="T30" fmla="*/ 71 w 73"/>
                  <a:gd name="T31" fmla="*/ 37 h 86"/>
                  <a:gd name="T32" fmla="*/ 66 w 73"/>
                  <a:gd name="T33" fmla="*/ 31 h 86"/>
                  <a:gd name="T34" fmla="*/ 63 w 73"/>
                  <a:gd name="T35" fmla="*/ 26 h 86"/>
                  <a:gd name="T36" fmla="*/ 60 w 73"/>
                  <a:gd name="T37" fmla="*/ 24 h 86"/>
                  <a:gd name="T38" fmla="*/ 44 w 73"/>
                  <a:gd name="T39" fmla="*/ 25 h 86"/>
                  <a:gd name="T40" fmla="*/ 26 w 73"/>
                  <a:gd name="T41" fmla="*/ 11 h 86"/>
                  <a:gd name="T42" fmla="*/ 13 w 73"/>
                  <a:gd name="T43" fmla="*/ 1 h 86"/>
                  <a:gd name="T44" fmla="*/ 8 w 73"/>
                  <a:gd name="T45" fmla="*/ 2 h 86"/>
                  <a:gd name="T46" fmla="*/ 7 w 73"/>
                  <a:gd name="T47" fmla="*/ 7 h 86"/>
                  <a:gd name="T48" fmla="*/ 10 w 73"/>
                  <a:gd name="T49" fmla="*/ 14 h 86"/>
                  <a:gd name="T50" fmla="*/ 12 w 73"/>
                  <a:gd name="T51" fmla="*/ 22 h 86"/>
                  <a:gd name="T52" fmla="*/ 14 w 73"/>
                  <a:gd name="T53" fmla="*/ 45 h 86"/>
                  <a:gd name="T54" fmla="*/ 11 w 73"/>
                  <a:gd name="T55" fmla="*/ 47 h 86"/>
                  <a:gd name="T56" fmla="*/ 8 w 73"/>
                  <a:gd name="T57" fmla="*/ 47 h 86"/>
                  <a:gd name="T58" fmla="*/ 5 w 73"/>
                  <a:gd name="T59" fmla="*/ 51 h 86"/>
                  <a:gd name="T60" fmla="*/ 5 w 73"/>
                  <a:gd name="T61" fmla="*/ 54 h 86"/>
                  <a:gd name="T62" fmla="*/ 0 w 73"/>
                  <a:gd name="T63" fmla="*/ 65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86">
                    <a:moveTo>
                      <a:pt x="0" y="65"/>
                    </a:moveTo>
                    <a:cubicBezTo>
                      <a:pt x="0" y="70"/>
                      <a:pt x="5" y="72"/>
                      <a:pt x="6" y="76"/>
                    </a:cubicBezTo>
                    <a:cubicBezTo>
                      <a:pt x="8" y="79"/>
                      <a:pt x="9" y="82"/>
                      <a:pt x="10" y="85"/>
                    </a:cubicBezTo>
                    <a:cubicBezTo>
                      <a:pt x="11" y="85"/>
                      <a:pt x="12" y="86"/>
                      <a:pt x="13" y="86"/>
                    </a:cubicBezTo>
                    <a:cubicBezTo>
                      <a:pt x="17" y="83"/>
                      <a:pt x="20" y="81"/>
                      <a:pt x="24" y="78"/>
                    </a:cubicBezTo>
                    <a:cubicBezTo>
                      <a:pt x="25" y="77"/>
                      <a:pt x="25" y="75"/>
                      <a:pt x="24" y="74"/>
                    </a:cubicBezTo>
                    <a:cubicBezTo>
                      <a:pt x="20" y="72"/>
                      <a:pt x="16" y="70"/>
                      <a:pt x="12" y="67"/>
                    </a:cubicBezTo>
                    <a:cubicBezTo>
                      <a:pt x="12" y="67"/>
                      <a:pt x="12" y="66"/>
                      <a:pt x="12" y="66"/>
                    </a:cubicBezTo>
                    <a:cubicBezTo>
                      <a:pt x="14" y="65"/>
                      <a:pt x="16" y="65"/>
                      <a:pt x="18" y="64"/>
                    </a:cubicBezTo>
                    <a:cubicBezTo>
                      <a:pt x="25" y="59"/>
                      <a:pt x="30" y="60"/>
                      <a:pt x="36" y="65"/>
                    </a:cubicBezTo>
                    <a:cubicBezTo>
                      <a:pt x="39" y="68"/>
                      <a:pt x="43" y="69"/>
                      <a:pt x="47" y="70"/>
                    </a:cubicBezTo>
                    <a:cubicBezTo>
                      <a:pt x="48" y="70"/>
                      <a:pt x="49" y="69"/>
                      <a:pt x="49" y="68"/>
                    </a:cubicBezTo>
                    <a:cubicBezTo>
                      <a:pt x="50" y="65"/>
                      <a:pt x="50" y="62"/>
                      <a:pt x="51" y="58"/>
                    </a:cubicBezTo>
                    <a:cubicBezTo>
                      <a:pt x="52" y="55"/>
                      <a:pt x="54" y="52"/>
                      <a:pt x="59" y="50"/>
                    </a:cubicBezTo>
                    <a:cubicBezTo>
                      <a:pt x="62" y="49"/>
                      <a:pt x="66" y="47"/>
                      <a:pt x="69" y="46"/>
                    </a:cubicBezTo>
                    <a:cubicBezTo>
                      <a:pt x="72" y="44"/>
                      <a:pt x="73" y="40"/>
                      <a:pt x="71" y="37"/>
                    </a:cubicBezTo>
                    <a:cubicBezTo>
                      <a:pt x="69" y="35"/>
                      <a:pt x="68" y="33"/>
                      <a:pt x="66" y="31"/>
                    </a:cubicBezTo>
                    <a:cubicBezTo>
                      <a:pt x="64" y="29"/>
                      <a:pt x="64" y="27"/>
                      <a:pt x="63" y="26"/>
                    </a:cubicBezTo>
                    <a:cubicBezTo>
                      <a:pt x="62" y="23"/>
                      <a:pt x="61" y="22"/>
                      <a:pt x="60" y="24"/>
                    </a:cubicBezTo>
                    <a:cubicBezTo>
                      <a:pt x="54" y="27"/>
                      <a:pt x="50" y="27"/>
                      <a:pt x="44" y="25"/>
                    </a:cubicBezTo>
                    <a:cubicBezTo>
                      <a:pt x="37" y="21"/>
                      <a:pt x="31" y="17"/>
                      <a:pt x="26" y="11"/>
                    </a:cubicBezTo>
                    <a:cubicBezTo>
                      <a:pt x="22" y="7"/>
                      <a:pt x="18" y="4"/>
                      <a:pt x="13" y="1"/>
                    </a:cubicBezTo>
                    <a:cubicBezTo>
                      <a:pt x="11" y="0"/>
                      <a:pt x="9" y="1"/>
                      <a:pt x="8" y="2"/>
                    </a:cubicBezTo>
                    <a:cubicBezTo>
                      <a:pt x="7" y="3"/>
                      <a:pt x="6" y="5"/>
                      <a:pt x="7" y="7"/>
                    </a:cubicBezTo>
                    <a:cubicBezTo>
                      <a:pt x="8" y="9"/>
                      <a:pt x="9" y="12"/>
                      <a:pt x="10" y="14"/>
                    </a:cubicBezTo>
                    <a:cubicBezTo>
                      <a:pt x="11" y="17"/>
                      <a:pt x="12" y="19"/>
                      <a:pt x="12" y="22"/>
                    </a:cubicBezTo>
                    <a:cubicBezTo>
                      <a:pt x="13" y="29"/>
                      <a:pt x="13" y="37"/>
                      <a:pt x="14" y="45"/>
                    </a:cubicBezTo>
                    <a:cubicBezTo>
                      <a:pt x="14" y="45"/>
                      <a:pt x="12" y="46"/>
                      <a:pt x="11" y="47"/>
                    </a:cubicBezTo>
                    <a:cubicBezTo>
                      <a:pt x="10" y="47"/>
                      <a:pt x="9" y="47"/>
                      <a:pt x="8" y="47"/>
                    </a:cubicBezTo>
                    <a:cubicBezTo>
                      <a:pt x="5" y="47"/>
                      <a:pt x="5" y="47"/>
                      <a:pt x="5" y="51"/>
                    </a:cubicBezTo>
                    <a:cubicBezTo>
                      <a:pt x="5" y="52"/>
                      <a:pt x="5" y="53"/>
                      <a:pt x="5" y="54"/>
                    </a:cubicBezTo>
                    <a:cubicBezTo>
                      <a:pt x="3" y="58"/>
                      <a:pt x="0" y="60"/>
                      <a:pt x="0"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5" name="Freeform 265">
                <a:extLst>
                  <a:ext uri="{FF2B5EF4-FFF2-40B4-BE49-F238E27FC236}">
                    <a16:creationId xmlns:a16="http://schemas.microsoft.com/office/drawing/2014/main" id="{AA8C62E8-BAB4-4B11-9738-89D5EF0CBB75}"/>
                  </a:ext>
                </a:extLst>
              </p:cNvPr>
              <p:cNvSpPr>
                <a:spLocks/>
              </p:cNvSpPr>
              <p:nvPr/>
            </p:nvSpPr>
            <p:spPr bwMode="auto">
              <a:xfrm>
                <a:off x="2822" y="2707"/>
                <a:ext cx="31" cy="43"/>
              </a:xfrm>
              <a:custGeom>
                <a:avLst/>
                <a:gdLst>
                  <a:gd name="T0" fmla="*/ 7 w 60"/>
                  <a:gd name="T1" fmla="*/ 47 h 83"/>
                  <a:gd name="T2" fmla="*/ 16 w 60"/>
                  <a:gd name="T3" fmla="*/ 49 h 83"/>
                  <a:gd name="T4" fmla="*/ 16 w 60"/>
                  <a:gd name="T5" fmla="*/ 50 h 83"/>
                  <a:gd name="T6" fmla="*/ 16 w 60"/>
                  <a:gd name="T7" fmla="*/ 49 h 83"/>
                  <a:gd name="T8" fmla="*/ 20 w 60"/>
                  <a:gd name="T9" fmla="*/ 53 h 83"/>
                  <a:gd name="T10" fmla="*/ 26 w 60"/>
                  <a:gd name="T11" fmla="*/ 73 h 83"/>
                  <a:gd name="T12" fmla="*/ 29 w 60"/>
                  <a:gd name="T13" fmla="*/ 80 h 83"/>
                  <a:gd name="T14" fmla="*/ 38 w 60"/>
                  <a:gd name="T15" fmla="*/ 81 h 83"/>
                  <a:gd name="T16" fmla="*/ 46 w 60"/>
                  <a:gd name="T17" fmla="*/ 69 h 83"/>
                  <a:gd name="T18" fmla="*/ 55 w 60"/>
                  <a:gd name="T19" fmla="*/ 52 h 83"/>
                  <a:gd name="T20" fmla="*/ 58 w 60"/>
                  <a:gd name="T21" fmla="*/ 47 h 83"/>
                  <a:gd name="T22" fmla="*/ 56 w 60"/>
                  <a:gd name="T23" fmla="*/ 34 h 83"/>
                  <a:gd name="T24" fmla="*/ 55 w 60"/>
                  <a:gd name="T25" fmla="*/ 29 h 83"/>
                  <a:gd name="T26" fmla="*/ 55 w 60"/>
                  <a:gd name="T27" fmla="*/ 25 h 83"/>
                  <a:gd name="T28" fmla="*/ 45 w 60"/>
                  <a:gd name="T29" fmla="*/ 18 h 83"/>
                  <a:gd name="T30" fmla="*/ 42 w 60"/>
                  <a:gd name="T31" fmla="*/ 19 h 83"/>
                  <a:gd name="T32" fmla="*/ 42 w 60"/>
                  <a:gd name="T33" fmla="*/ 19 h 83"/>
                  <a:gd name="T34" fmla="*/ 41 w 60"/>
                  <a:gd name="T35" fmla="*/ 20 h 83"/>
                  <a:gd name="T36" fmla="*/ 42 w 60"/>
                  <a:gd name="T37" fmla="*/ 19 h 83"/>
                  <a:gd name="T38" fmla="*/ 43 w 60"/>
                  <a:gd name="T39" fmla="*/ 10 h 83"/>
                  <a:gd name="T40" fmla="*/ 34 w 60"/>
                  <a:gd name="T41" fmla="*/ 0 h 83"/>
                  <a:gd name="T42" fmla="*/ 24 w 60"/>
                  <a:gd name="T43" fmla="*/ 0 h 83"/>
                  <a:gd name="T44" fmla="*/ 21 w 60"/>
                  <a:gd name="T45" fmla="*/ 2 h 83"/>
                  <a:gd name="T46" fmla="*/ 16 w 60"/>
                  <a:gd name="T47" fmla="*/ 13 h 83"/>
                  <a:gd name="T48" fmla="*/ 16 w 60"/>
                  <a:gd name="T49" fmla="*/ 18 h 83"/>
                  <a:gd name="T50" fmla="*/ 19 w 60"/>
                  <a:gd name="T51" fmla="*/ 23 h 83"/>
                  <a:gd name="T52" fmla="*/ 19 w 60"/>
                  <a:gd name="T53" fmla="*/ 23 h 83"/>
                  <a:gd name="T54" fmla="*/ 19 w 60"/>
                  <a:gd name="T55" fmla="*/ 23 h 83"/>
                  <a:gd name="T56" fmla="*/ 20 w 60"/>
                  <a:gd name="T57" fmla="*/ 22 h 83"/>
                  <a:gd name="T58" fmla="*/ 19 w 60"/>
                  <a:gd name="T59" fmla="*/ 23 h 83"/>
                  <a:gd name="T60" fmla="*/ 19 w 60"/>
                  <a:gd name="T61" fmla="*/ 23 h 83"/>
                  <a:gd name="T62" fmla="*/ 19 w 60"/>
                  <a:gd name="T63" fmla="*/ 23 h 83"/>
                  <a:gd name="T64" fmla="*/ 20 w 60"/>
                  <a:gd name="T65" fmla="*/ 29 h 83"/>
                  <a:gd name="T66" fmla="*/ 19 w 60"/>
                  <a:gd name="T67" fmla="*/ 34 h 83"/>
                  <a:gd name="T68" fmla="*/ 15 w 60"/>
                  <a:gd name="T69" fmla="*/ 36 h 83"/>
                  <a:gd name="T70" fmla="*/ 9 w 60"/>
                  <a:gd name="T71" fmla="*/ 33 h 83"/>
                  <a:gd name="T72" fmla="*/ 5 w 60"/>
                  <a:gd name="T73" fmla="*/ 34 h 83"/>
                  <a:gd name="T74" fmla="*/ 2 w 60"/>
                  <a:gd name="T75" fmla="*/ 38 h 83"/>
                  <a:gd name="T76" fmla="*/ 7 w 60"/>
                  <a:gd name="T77" fmla="*/ 4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0" h="83">
                    <a:moveTo>
                      <a:pt x="7" y="47"/>
                    </a:moveTo>
                    <a:cubicBezTo>
                      <a:pt x="10" y="47"/>
                      <a:pt x="13" y="47"/>
                      <a:pt x="16" y="49"/>
                    </a:cubicBezTo>
                    <a:cubicBezTo>
                      <a:pt x="16" y="49"/>
                      <a:pt x="16" y="49"/>
                      <a:pt x="16" y="50"/>
                    </a:cubicBezTo>
                    <a:cubicBezTo>
                      <a:pt x="16" y="50"/>
                      <a:pt x="16" y="49"/>
                      <a:pt x="16" y="49"/>
                    </a:cubicBezTo>
                    <a:cubicBezTo>
                      <a:pt x="17" y="51"/>
                      <a:pt x="19" y="52"/>
                      <a:pt x="20" y="53"/>
                    </a:cubicBezTo>
                    <a:cubicBezTo>
                      <a:pt x="27" y="58"/>
                      <a:pt x="31" y="64"/>
                      <a:pt x="26" y="73"/>
                    </a:cubicBezTo>
                    <a:cubicBezTo>
                      <a:pt x="25" y="75"/>
                      <a:pt x="26" y="78"/>
                      <a:pt x="29" y="80"/>
                    </a:cubicBezTo>
                    <a:cubicBezTo>
                      <a:pt x="31" y="82"/>
                      <a:pt x="35" y="83"/>
                      <a:pt x="38" y="81"/>
                    </a:cubicBezTo>
                    <a:cubicBezTo>
                      <a:pt x="42" y="78"/>
                      <a:pt x="45" y="74"/>
                      <a:pt x="46" y="69"/>
                    </a:cubicBezTo>
                    <a:cubicBezTo>
                      <a:pt x="47" y="63"/>
                      <a:pt x="49" y="57"/>
                      <a:pt x="55" y="52"/>
                    </a:cubicBezTo>
                    <a:cubicBezTo>
                      <a:pt x="56" y="51"/>
                      <a:pt x="57" y="49"/>
                      <a:pt x="58" y="47"/>
                    </a:cubicBezTo>
                    <a:cubicBezTo>
                      <a:pt x="60" y="42"/>
                      <a:pt x="60" y="38"/>
                      <a:pt x="56" y="34"/>
                    </a:cubicBezTo>
                    <a:cubicBezTo>
                      <a:pt x="55" y="33"/>
                      <a:pt x="54" y="31"/>
                      <a:pt x="55" y="29"/>
                    </a:cubicBezTo>
                    <a:cubicBezTo>
                      <a:pt x="55" y="28"/>
                      <a:pt x="55" y="27"/>
                      <a:pt x="55" y="25"/>
                    </a:cubicBezTo>
                    <a:cubicBezTo>
                      <a:pt x="55" y="18"/>
                      <a:pt x="52" y="15"/>
                      <a:pt x="45" y="18"/>
                    </a:cubicBezTo>
                    <a:cubicBezTo>
                      <a:pt x="44" y="18"/>
                      <a:pt x="43" y="19"/>
                      <a:pt x="42" y="19"/>
                    </a:cubicBezTo>
                    <a:cubicBezTo>
                      <a:pt x="42" y="19"/>
                      <a:pt x="42" y="19"/>
                      <a:pt x="42" y="19"/>
                    </a:cubicBezTo>
                    <a:cubicBezTo>
                      <a:pt x="42" y="21"/>
                      <a:pt x="42" y="21"/>
                      <a:pt x="41" y="20"/>
                    </a:cubicBezTo>
                    <a:cubicBezTo>
                      <a:pt x="42" y="20"/>
                      <a:pt x="42" y="19"/>
                      <a:pt x="42" y="19"/>
                    </a:cubicBezTo>
                    <a:cubicBezTo>
                      <a:pt x="43" y="16"/>
                      <a:pt x="43" y="13"/>
                      <a:pt x="43" y="10"/>
                    </a:cubicBezTo>
                    <a:cubicBezTo>
                      <a:pt x="43" y="4"/>
                      <a:pt x="39" y="0"/>
                      <a:pt x="34" y="0"/>
                    </a:cubicBezTo>
                    <a:cubicBezTo>
                      <a:pt x="30" y="0"/>
                      <a:pt x="27" y="1"/>
                      <a:pt x="24" y="0"/>
                    </a:cubicBezTo>
                    <a:cubicBezTo>
                      <a:pt x="23" y="0"/>
                      <a:pt x="22" y="1"/>
                      <a:pt x="21" y="2"/>
                    </a:cubicBezTo>
                    <a:cubicBezTo>
                      <a:pt x="18" y="5"/>
                      <a:pt x="15" y="8"/>
                      <a:pt x="16" y="13"/>
                    </a:cubicBezTo>
                    <a:cubicBezTo>
                      <a:pt x="17" y="14"/>
                      <a:pt x="16" y="16"/>
                      <a:pt x="16" y="18"/>
                    </a:cubicBezTo>
                    <a:cubicBezTo>
                      <a:pt x="15" y="21"/>
                      <a:pt x="15" y="21"/>
                      <a:pt x="19" y="23"/>
                    </a:cubicBezTo>
                    <a:cubicBezTo>
                      <a:pt x="19" y="23"/>
                      <a:pt x="19" y="23"/>
                      <a:pt x="19" y="23"/>
                    </a:cubicBezTo>
                    <a:cubicBezTo>
                      <a:pt x="19" y="23"/>
                      <a:pt x="19" y="23"/>
                      <a:pt x="19" y="23"/>
                    </a:cubicBezTo>
                    <a:cubicBezTo>
                      <a:pt x="20" y="22"/>
                      <a:pt x="20" y="22"/>
                      <a:pt x="20" y="22"/>
                    </a:cubicBezTo>
                    <a:cubicBezTo>
                      <a:pt x="21" y="22"/>
                      <a:pt x="20" y="22"/>
                      <a:pt x="19" y="23"/>
                    </a:cubicBezTo>
                    <a:cubicBezTo>
                      <a:pt x="19" y="23"/>
                      <a:pt x="19" y="23"/>
                      <a:pt x="19" y="23"/>
                    </a:cubicBezTo>
                    <a:cubicBezTo>
                      <a:pt x="19" y="23"/>
                      <a:pt x="19" y="23"/>
                      <a:pt x="19" y="23"/>
                    </a:cubicBezTo>
                    <a:cubicBezTo>
                      <a:pt x="19" y="25"/>
                      <a:pt x="20" y="27"/>
                      <a:pt x="20" y="29"/>
                    </a:cubicBezTo>
                    <a:cubicBezTo>
                      <a:pt x="20" y="31"/>
                      <a:pt x="19" y="32"/>
                      <a:pt x="19" y="34"/>
                    </a:cubicBezTo>
                    <a:cubicBezTo>
                      <a:pt x="18" y="36"/>
                      <a:pt x="16" y="37"/>
                      <a:pt x="15" y="36"/>
                    </a:cubicBezTo>
                    <a:cubicBezTo>
                      <a:pt x="13" y="35"/>
                      <a:pt x="11" y="34"/>
                      <a:pt x="9" y="33"/>
                    </a:cubicBezTo>
                    <a:cubicBezTo>
                      <a:pt x="8" y="32"/>
                      <a:pt x="6" y="33"/>
                      <a:pt x="5" y="34"/>
                    </a:cubicBezTo>
                    <a:cubicBezTo>
                      <a:pt x="4" y="35"/>
                      <a:pt x="3" y="37"/>
                      <a:pt x="2" y="38"/>
                    </a:cubicBezTo>
                    <a:cubicBezTo>
                      <a:pt x="0" y="42"/>
                      <a:pt x="2" y="46"/>
                      <a:pt x="7"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6" name="Freeform 266">
                <a:extLst>
                  <a:ext uri="{FF2B5EF4-FFF2-40B4-BE49-F238E27FC236}">
                    <a16:creationId xmlns:a16="http://schemas.microsoft.com/office/drawing/2014/main" id="{9BAD89A2-4516-4BC2-A1C6-437E65F26D72}"/>
                  </a:ext>
                </a:extLst>
              </p:cNvPr>
              <p:cNvSpPr>
                <a:spLocks/>
              </p:cNvSpPr>
              <p:nvPr/>
            </p:nvSpPr>
            <p:spPr bwMode="auto">
              <a:xfrm>
                <a:off x="4044" y="3585"/>
                <a:ext cx="68" cy="21"/>
              </a:xfrm>
              <a:custGeom>
                <a:avLst/>
                <a:gdLst>
                  <a:gd name="T0" fmla="*/ 93 w 134"/>
                  <a:gd name="T1" fmla="*/ 37 h 42"/>
                  <a:gd name="T2" fmla="*/ 112 w 134"/>
                  <a:gd name="T3" fmla="*/ 41 h 42"/>
                  <a:gd name="T4" fmla="*/ 119 w 134"/>
                  <a:gd name="T5" fmla="*/ 40 h 42"/>
                  <a:gd name="T6" fmla="*/ 124 w 134"/>
                  <a:gd name="T7" fmla="*/ 39 h 42"/>
                  <a:gd name="T8" fmla="*/ 130 w 134"/>
                  <a:gd name="T9" fmla="*/ 40 h 42"/>
                  <a:gd name="T10" fmla="*/ 134 w 134"/>
                  <a:gd name="T11" fmla="*/ 36 h 42"/>
                  <a:gd name="T12" fmla="*/ 131 w 134"/>
                  <a:gd name="T13" fmla="*/ 32 h 42"/>
                  <a:gd name="T14" fmla="*/ 115 w 134"/>
                  <a:gd name="T15" fmla="*/ 27 h 42"/>
                  <a:gd name="T16" fmla="*/ 112 w 134"/>
                  <a:gd name="T17" fmla="*/ 26 h 42"/>
                  <a:gd name="T18" fmla="*/ 105 w 134"/>
                  <a:gd name="T19" fmla="*/ 26 h 42"/>
                  <a:gd name="T20" fmla="*/ 101 w 134"/>
                  <a:gd name="T21" fmla="*/ 24 h 42"/>
                  <a:gd name="T22" fmla="*/ 104 w 134"/>
                  <a:gd name="T23" fmla="*/ 21 h 42"/>
                  <a:gd name="T24" fmla="*/ 107 w 134"/>
                  <a:gd name="T25" fmla="*/ 20 h 42"/>
                  <a:gd name="T26" fmla="*/ 111 w 134"/>
                  <a:gd name="T27" fmla="*/ 18 h 42"/>
                  <a:gd name="T28" fmla="*/ 107 w 134"/>
                  <a:gd name="T29" fmla="*/ 16 h 42"/>
                  <a:gd name="T30" fmla="*/ 87 w 134"/>
                  <a:gd name="T31" fmla="*/ 13 h 42"/>
                  <a:gd name="T32" fmla="*/ 78 w 134"/>
                  <a:gd name="T33" fmla="*/ 9 h 42"/>
                  <a:gd name="T34" fmla="*/ 67 w 134"/>
                  <a:gd name="T35" fmla="*/ 12 h 42"/>
                  <a:gd name="T36" fmla="*/ 61 w 134"/>
                  <a:gd name="T37" fmla="*/ 14 h 42"/>
                  <a:gd name="T38" fmla="*/ 53 w 134"/>
                  <a:gd name="T39" fmla="*/ 14 h 42"/>
                  <a:gd name="T40" fmla="*/ 40 w 134"/>
                  <a:gd name="T41" fmla="*/ 8 h 42"/>
                  <a:gd name="T42" fmla="*/ 23 w 134"/>
                  <a:gd name="T43" fmla="*/ 2 h 42"/>
                  <a:gd name="T44" fmla="*/ 6 w 134"/>
                  <a:gd name="T45" fmla="*/ 0 h 42"/>
                  <a:gd name="T46" fmla="*/ 1 w 134"/>
                  <a:gd name="T47" fmla="*/ 12 h 42"/>
                  <a:gd name="T48" fmla="*/ 2 w 134"/>
                  <a:gd name="T49" fmla="*/ 16 h 42"/>
                  <a:gd name="T50" fmla="*/ 12 w 134"/>
                  <a:gd name="T51" fmla="*/ 21 h 42"/>
                  <a:gd name="T52" fmla="*/ 18 w 134"/>
                  <a:gd name="T53" fmla="*/ 24 h 42"/>
                  <a:gd name="T54" fmla="*/ 30 w 134"/>
                  <a:gd name="T55" fmla="*/ 27 h 42"/>
                  <a:gd name="T56" fmla="*/ 40 w 134"/>
                  <a:gd name="T57" fmla="*/ 28 h 42"/>
                  <a:gd name="T58" fmla="*/ 61 w 134"/>
                  <a:gd name="T59" fmla="*/ 32 h 42"/>
                  <a:gd name="T60" fmla="*/ 81 w 134"/>
                  <a:gd name="T61" fmla="*/ 36 h 42"/>
                  <a:gd name="T62" fmla="*/ 93 w 134"/>
                  <a:gd name="T63" fmla="*/ 3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4" h="42">
                    <a:moveTo>
                      <a:pt x="93" y="37"/>
                    </a:moveTo>
                    <a:cubicBezTo>
                      <a:pt x="99" y="37"/>
                      <a:pt x="106" y="38"/>
                      <a:pt x="112" y="41"/>
                    </a:cubicBezTo>
                    <a:cubicBezTo>
                      <a:pt x="114" y="42"/>
                      <a:pt x="117" y="42"/>
                      <a:pt x="119" y="40"/>
                    </a:cubicBezTo>
                    <a:cubicBezTo>
                      <a:pt x="120" y="38"/>
                      <a:pt x="122" y="39"/>
                      <a:pt x="124" y="39"/>
                    </a:cubicBezTo>
                    <a:cubicBezTo>
                      <a:pt x="126" y="40"/>
                      <a:pt x="128" y="40"/>
                      <a:pt x="130" y="40"/>
                    </a:cubicBezTo>
                    <a:cubicBezTo>
                      <a:pt x="132" y="40"/>
                      <a:pt x="134" y="38"/>
                      <a:pt x="134" y="36"/>
                    </a:cubicBezTo>
                    <a:cubicBezTo>
                      <a:pt x="134" y="34"/>
                      <a:pt x="133" y="32"/>
                      <a:pt x="131" y="32"/>
                    </a:cubicBezTo>
                    <a:cubicBezTo>
                      <a:pt x="125" y="32"/>
                      <a:pt x="120" y="31"/>
                      <a:pt x="115" y="27"/>
                    </a:cubicBezTo>
                    <a:cubicBezTo>
                      <a:pt x="114" y="26"/>
                      <a:pt x="113" y="26"/>
                      <a:pt x="112" y="26"/>
                    </a:cubicBezTo>
                    <a:cubicBezTo>
                      <a:pt x="109" y="26"/>
                      <a:pt x="107" y="26"/>
                      <a:pt x="105" y="26"/>
                    </a:cubicBezTo>
                    <a:cubicBezTo>
                      <a:pt x="103" y="26"/>
                      <a:pt x="102" y="25"/>
                      <a:pt x="101" y="24"/>
                    </a:cubicBezTo>
                    <a:cubicBezTo>
                      <a:pt x="100" y="23"/>
                      <a:pt x="102" y="21"/>
                      <a:pt x="104" y="21"/>
                    </a:cubicBezTo>
                    <a:cubicBezTo>
                      <a:pt x="105" y="21"/>
                      <a:pt x="106" y="21"/>
                      <a:pt x="107" y="20"/>
                    </a:cubicBezTo>
                    <a:cubicBezTo>
                      <a:pt x="109" y="20"/>
                      <a:pt x="111" y="20"/>
                      <a:pt x="111" y="18"/>
                    </a:cubicBezTo>
                    <a:cubicBezTo>
                      <a:pt x="111" y="17"/>
                      <a:pt x="108" y="16"/>
                      <a:pt x="107" y="16"/>
                    </a:cubicBezTo>
                    <a:cubicBezTo>
                      <a:pt x="100" y="15"/>
                      <a:pt x="94" y="15"/>
                      <a:pt x="87" y="13"/>
                    </a:cubicBezTo>
                    <a:cubicBezTo>
                      <a:pt x="84" y="12"/>
                      <a:pt x="81" y="11"/>
                      <a:pt x="78" y="9"/>
                    </a:cubicBezTo>
                    <a:cubicBezTo>
                      <a:pt x="74" y="7"/>
                      <a:pt x="70" y="7"/>
                      <a:pt x="67" y="12"/>
                    </a:cubicBezTo>
                    <a:cubicBezTo>
                      <a:pt x="66" y="14"/>
                      <a:pt x="63" y="14"/>
                      <a:pt x="61" y="14"/>
                    </a:cubicBezTo>
                    <a:cubicBezTo>
                      <a:pt x="58" y="14"/>
                      <a:pt x="56" y="14"/>
                      <a:pt x="53" y="14"/>
                    </a:cubicBezTo>
                    <a:cubicBezTo>
                      <a:pt x="48" y="13"/>
                      <a:pt x="44" y="12"/>
                      <a:pt x="40" y="8"/>
                    </a:cubicBezTo>
                    <a:cubicBezTo>
                      <a:pt x="36" y="3"/>
                      <a:pt x="29" y="2"/>
                      <a:pt x="23" y="2"/>
                    </a:cubicBezTo>
                    <a:cubicBezTo>
                      <a:pt x="17" y="2"/>
                      <a:pt x="12" y="0"/>
                      <a:pt x="6" y="0"/>
                    </a:cubicBezTo>
                    <a:cubicBezTo>
                      <a:pt x="5" y="5"/>
                      <a:pt x="3" y="8"/>
                      <a:pt x="1" y="12"/>
                    </a:cubicBezTo>
                    <a:cubicBezTo>
                      <a:pt x="0" y="13"/>
                      <a:pt x="1" y="15"/>
                      <a:pt x="2" y="16"/>
                    </a:cubicBezTo>
                    <a:cubicBezTo>
                      <a:pt x="6" y="17"/>
                      <a:pt x="10" y="17"/>
                      <a:pt x="12" y="21"/>
                    </a:cubicBezTo>
                    <a:cubicBezTo>
                      <a:pt x="13" y="23"/>
                      <a:pt x="16" y="24"/>
                      <a:pt x="18" y="24"/>
                    </a:cubicBezTo>
                    <a:cubicBezTo>
                      <a:pt x="22" y="24"/>
                      <a:pt x="26" y="25"/>
                      <a:pt x="30" y="27"/>
                    </a:cubicBezTo>
                    <a:cubicBezTo>
                      <a:pt x="33" y="29"/>
                      <a:pt x="36" y="29"/>
                      <a:pt x="40" y="28"/>
                    </a:cubicBezTo>
                    <a:cubicBezTo>
                      <a:pt x="47" y="28"/>
                      <a:pt x="54" y="28"/>
                      <a:pt x="61" y="32"/>
                    </a:cubicBezTo>
                    <a:cubicBezTo>
                      <a:pt x="67" y="35"/>
                      <a:pt x="74" y="36"/>
                      <a:pt x="81" y="36"/>
                    </a:cubicBezTo>
                    <a:cubicBezTo>
                      <a:pt x="85" y="37"/>
                      <a:pt x="89" y="37"/>
                      <a:pt x="93"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7" name="Freeform 267">
                <a:extLst>
                  <a:ext uri="{FF2B5EF4-FFF2-40B4-BE49-F238E27FC236}">
                    <a16:creationId xmlns:a16="http://schemas.microsoft.com/office/drawing/2014/main" id="{2C36F313-C64E-470D-BE81-5CCE68A35117}"/>
                  </a:ext>
                </a:extLst>
              </p:cNvPr>
              <p:cNvSpPr>
                <a:spLocks/>
              </p:cNvSpPr>
              <p:nvPr/>
            </p:nvSpPr>
            <p:spPr bwMode="auto">
              <a:xfrm>
                <a:off x="4138" y="3404"/>
                <a:ext cx="33" cy="51"/>
              </a:xfrm>
              <a:custGeom>
                <a:avLst/>
                <a:gdLst>
                  <a:gd name="T0" fmla="*/ 28 w 65"/>
                  <a:gd name="T1" fmla="*/ 4 h 101"/>
                  <a:gd name="T2" fmla="*/ 17 w 65"/>
                  <a:gd name="T3" fmla="*/ 2 h 101"/>
                  <a:gd name="T4" fmla="*/ 7 w 65"/>
                  <a:gd name="T5" fmla="*/ 8 h 101"/>
                  <a:gd name="T6" fmla="*/ 6 w 65"/>
                  <a:gd name="T7" fmla="*/ 14 h 101"/>
                  <a:gd name="T8" fmla="*/ 4 w 65"/>
                  <a:gd name="T9" fmla="*/ 32 h 101"/>
                  <a:gd name="T10" fmla="*/ 1 w 65"/>
                  <a:gd name="T11" fmla="*/ 38 h 101"/>
                  <a:gd name="T12" fmla="*/ 0 w 65"/>
                  <a:gd name="T13" fmla="*/ 41 h 101"/>
                  <a:gd name="T14" fmla="*/ 4 w 65"/>
                  <a:gd name="T15" fmla="*/ 57 h 101"/>
                  <a:gd name="T16" fmla="*/ 12 w 65"/>
                  <a:gd name="T17" fmla="*/ 64 h 101"/>
                  <a:gd name="T18" fmla="*/ 12 w 65"/>
                  <a:gd name="T19" fmla="*/ 64 h 101"/>
                  <a:gd name="T20" fmla="*/ 13 w 65"/>
                  <a:gd name="T21" fmla="*/ 64 h 101"/>
                  <a:gd name="T22" fmla="*/ 12 w 65"/>
                  <a:gd name="T23" fmla="*/ 64 h 101"/>
                  <a:gd name="T24" fmla="*/ 12 w 65"/>
                  <a:gd name="T25" fmla="*/ 64 h 101"/>
                  <a:gd name="T26" fmla="*/ 19 w 65"/>
                  <a:gd name="T27" fmla="*/ 75 h 101"/>
                  <a:gd name="T28" fmla="*/ 22 w 65"/>
                  <a:gd name="T29" fmla="*/ 77 h 101"/>
                  <a:gd name="T30" fmla="*/ 22 w 65"/>
                  <a:gd name="T31" fmla="*/ 77 h 101"/>
                  <a:gd name="T32" fmla="*/ 23 w 65"/>
                  <a:gd name="T33" fmla="*/ 77 h 101"/>
                  <a:gd name="T34" fmla="*/ 22 w 65"/>
                  <a:gd name="T35" fmla="*/ 77 h 101"/>
                  <a:gd name="T36" fmla="*/ 29 w 65"/>
                  <a:gd name="T37" fmla="*/ 74 h 101"/>
                  <a:gd name="T38" fmla="*/ 33 w 65"/>
                  <a:gd name="T39" fmla="*/ 74 h 101"/>
                  <a:gd name="T40" fmla="*/ 36 w 65"/>
                  <a:gd name="T41" fmla="*/ 77 h 101"/>
                  <a:gd name="T42" fmla="*/ 46 w 65"/>
                  <a:gd name="T43" fmla="*/ 77 h 101"/>
                  <a:gd name="T44" fmla="*/ 45 w 65"/>
                  <a:gd name="T45" fmla="*/ 77 h 101"/>
                  <a:gd name="T46" fmla="*/ 46 w 65"/>
                  <a:gd name="T47" fmla="*/ 77 h 101"/>
                  <a:gd name="T48" fmla="*/ 46 w 65"/>
                  <a:gd name="T49" fmla="*/ 77 h 101"/>
                  <a:gd name="T50" fmla="*/ 46 w 65"/>
                  <a:gd name="T51" fmla="*/ 77 h 101"/>
                  <a:gd name="T52" fmla="*/ 49 w 65"/>
                  <a:gd name="T53" fmla="*/ 80 h 101"/>
                  <a:gd name="T54" fmla="*/ 56 w 65"/>
                  <a:gd name="T55" fmla="*/ 88 h 101"/>
                  <a:gd name="T56" fmla="*/ 56 w 65"/>
                  <a:gd name="T57" fmla="*/ 92 h 101"/>
                  <a:gd name="T58" fmla="*/ 57 w 65"/>
                  <a:gd name="T59" fmla="*/ 99 h 101"/>
                  <a:gd name="T60" fmla="*/ 61 w 65"/>
                  <a:gd name="T61" fmla="*/ 101 h 101"/>
                  <a:gd name="T62" fmla="*/ 64 w 65"/>
                  <a:gd name="T63" fmla="*/ 100 h 101"/>
                  <a:gd name="T64" fmla="*/ 65 w 65"/>
                  <a:gd name="T65" fmla="*/ 89 h 101"/>
                  <a:gd name="T66" fmla="*/ 63 w 65"/>
                  <a:gd name="T67" fmla="*/ 85 h 101"/>
                  <a:gd name="T68" fmla="*/ 59 w 65"/>
                  <a:gd name="T69" fmla="*/ 78 h 101"/>
                  <a:gd name="T70" fmla="*/ 51 w 65"/>
                  <a:gd name="T71" fmla="*/ 69 h 101"/>
                  <a:gd name="T72" fmla="*/ 45 w 65"/>
                  <a:gd name="T73" fmla="*/ 65 h 101"/>
                  <a:gd name="T74" fmla="*/ 39 w 65"/>
                  <a:gd name="T75" fmla="*/ 64 h 101"/>
                  <a:gd name="T76" fmla="*/ 36 w 65"/>
                  <a:gd name="T77" fmla="*/ 65 h 101"/>
                  <a:gd name="T78" fmla="*/ 34 w 65"/>
                  <a:gd name="T79" fmla="*/ 66 h 101"/>
                  <a:gd name="T80" fmla="*/ 31 w 65"/>
                  <a:gd name="T81" fmla="*/ 65 h 101"/>
                  <a:gd name="T82" fmla="*/ 31 w 65"/>
                  <a:gd name="T83" fmla="*/ 61 h 101"/>
                  <a:gd name="T84" fmla="*/ 29 w 65"/>
                  <a:gd name="T85" fmla="*/ 55 h 101"/>
                  <a:gd name="T86" fmla="*/ 26 w 65"/>
                  <a:gd name="T87" fmla="*/ 52 h 101"/>
                  <a:gd name="T88" fmla="*/ 29 w 65"/>
                  <a:gd name="T89" fmla="*/ 43 h 101"/>
                  <a:gd name="T90" fmla="*/ 32 w 65"/>
                  <a:gd name="T91" fmla="*/ 39 h 101"/>
                  <a:gd name="T92" fmla="*/ 34 w 65"/>
                  <a:gd name="T93" fmla="*/ 19 h 101"/>
                  <a:gd name="T94" fmla="*/ 32 w 65"/>
                  <a:gd name="T95" fmla="*/ 6 h 101"/>
                  <a:gd name="T96" fmla="*/ 28 w 65"/>
                  <a:gd name="T97" fmla="*/ 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 h="101">
                    <a:moveTo>
                      <a:pt x="28" y="4"/>
                    </a:moveTo>
                    <a:cubicBezTo>
                      <a:pt x="25" y="4"/>
                      <a:pt x="21" y="4"/>
                      <a:pt x="17" y="2"/>
                    </a:cubicBezTo>
                    <a:cubicBezTo>
                      <a:pt x="12" y="0"/>
                      <a:pt x="9" y="4"/>
                      <a:pt x="7" y="8"/>
                    </a:cubicBezTo>
                    <a:cubicBezTo>
                      <a:pt x="6" y="10"/>
                      <a:pt x="6" y="12"/>
                      <a:pt x="6" y="14"/>
                    </a:cubicBezTo>
                    <a:cubicBezTo>
                      <a:pt x="5" y="20"/>
                      <a:pt x="4" y="26"/>
                      <a:pt x="4" y="32"/>
                    </a:cubicBezTo>
                    <a:cubicBezTo>
                      <a:pt x="4" y="35"/>
                      <a:pt x="3" y="36"/>
                      <a:pt x="1" y="38"/>
                    </a:cubicBezTo>
                    <a:cubicBezTo>
                      <a:pt x="0" y="38"/>
                      <a:pt x="0" y="40"/>
                      <a:pt x="0" y="41"/>
                    </a:cubicBezTo>
                    <a:cubicBezTo>
                      <a:pt x="1" y="46"/>
                      <a:pt x="2" y="52"/>
                      <a:pt x="4" y="57"/>
                    </a:cubicBezTo>
                    <a:cubicBezTo>
                      <a:pt x="6" y="60"/>
                      <a:pt x="8" y="63"/>
                      <a:pt x="12" y="64"/>
                    </a:cubicBezTo>
                    <a:cubicBezTo>
                      <a:pt x="12" y="64"/>
                      <a:pt x="12" y="64"/>
                      <a:pt x="12" y="64"/>
                    </a:cubicBezTo>
                    <a:cubicBezTo>
                      <a:pt x="12" y="63"/>
                      <a:pt x="13" y="63"/>
                      <a:pt x="13" y="64"/>
                    </a:cubicBezTo>
                    <a:cubicBezTo>
                      <a:pt x="13" y="64"/>
                      <a:pt x="13" y="64"/>
                      <a:pt x="12" y="64"/>
                    </a:cubicBezTo>
                    <a:cubicBezTo>
                      <a:pt x="12" y="64"/>
                      <a:pt x="12" y="64"/>
                      <a:pt x="12" y="64"/>
                    </a:cubicBezTo>
                    <a:cubicBezTo>
                      <a:pt x="12" y="69"/>
                      <a:pt x="13" y="73"/>
                      <a:pt x="19" y="75"/>
                    </a:cubicBezTo>
                    <a:cubicBezTo>
                      <a:pt x="20" y="75"/>
                      <a:pt x="21" y="76"/>
                      <a:pt x="22" y="77"/>
                    </a:cubicBezTo>
                    <a:cubicBezTo>
                      <a:pt x="22" y="77"/>
                      <a:pt x="22" y="77"/>
                      <a:pt x="22" y="77"/>
                    </a:cubicBezTo>
                    <a:cubicBezTo>
                      <a:pt x="22" y="77"/>
                      <a:pt x="22" y="77"/>
                      <a:pt x="23" y="77"/>
                    </a:cubicBezTo>
                    <a:cubicBezTo>
                      <a:pt x="22" y="77"/>
                      <a:pt x="22" y="77"/>
                      <a:pt x="22" y="77"/>
                    </a:cubicBezTo>
                    <a:cubicBezTo>
                      <a:pt x="24" y="76"/>
                      <a:pt x="26" y="75"/>
                      <a:pt x="29" y="74"/>
                    </a:cubicBezTo>
                    <a:cubicBezTo>
                      <a:pt x="30" y="73"/>
                      <a:pt x="32" y="73"/>
                      <a:pt x="33" y="74"/>
                    </a:cubicBezTo>
                    <a:cubicBezTo>
                      <a:pt x="34" y="75"/>
                      <a:pt x="35" y="76"/>
                      <a:pt x="36" y="77"/>
                    </a:cubicBezTo>
                    <a:cubicBezTo>
                      <a:pt x="39" y="79"/>
                      <a:pt x="42" y="80"/>
                      <a:pt x="46" y="77"/>
                    </a:cubicBezTo>
                    <a:cubicBezTo>
                      <a:pt x="45" y="77"/>
                      <a:pt x="45" y="77"/>
                      <a:pt x="45" y="77"/>
                    </a:cubicBezTo>
                    <a:cubicBezTo>
                      <a:pt x="46" y="77"/>
                      <a:pt x="46" y="77"/>
                      <a:pt x="46" y="77"/>
                    </a:cubicBezTo>
                    <a:cubicBezTo>
                      <a:pt x="46" y="77"/>
                      <a:pt x="46" y="77"/>
                      <a:pt x="46" y="77"/>
                    </a:cubicBezTo>
                    <a:cubicBezTo>
                      <a:pt x="46" y="77"/>
                      <a:pt x="46" y="77"/>
                      <a:pt x="46" y="77"/>
                    </a:cubicBezTo>
                    <a:cubicBezTo>
                      <a:pt x="47" y="78"/>
                      <a:pt x="49" y="79"/>
                      <a:pt x="49" y="80"/>
                    </a:cubicBezTo>
                    <a:cubicBezTo>
                      <a:pt x="50" y="84"/>
                      <a:pt x="52" y="87"/>
                      <a:pt x="56" y="88"/>
                    </a:cubicBezTo>
                    <a:cubicBezTo>
                      <a:pt x="58" y="89"/>
                      <a:pt x="57" y="90"/>
                      <a:pt x="56" y="92"/>
                    </a:cubicBezTo>
                    <a:cubicBezTo>
                      <a:pt x="51" y="96"/>
                      <a:pt x="51" y="97"/>
                      <a:pt x="57" y="99"/>
                    </a:cubicBezTo>
                    <a:cubicBezTo>
                      <a:pt x="58" y="100"/>
                      <a:pt x="60" y="101"/>
                      <a:pt x="61" y="101"/>
                    </a:cubicBezTo>
                    <a:cubicBezTo>
                      <a:pt x="62" y="101"/>
                      <a:pt x="64" y="100"/>
                      <a:pt x="64" y="100"/>
                    </a:cubicBezTo>
                    <a:cubicBezTo>
                      <a:pt x="63" y="96"/>
                      <a:pt x="65" y="93"/>
                      <a:pt x="65" y="89"/>
                    </a:cubicBezTo>
                    <a:cubicBezTo>
                      <a:pt x="65" y="88"/>
                      <a:pt x="64" y="86"/>
                      <a:pt x="63" y="85"/>
                    </a:cubicBezTo>
                    <a:cubicBezTo>
                      <a:pt x="61" y="83"/>
                      <a:pt x="59" y="81"/>
                      <a:pt x="59" y="78"/>
                    </a:cubicBezTo>
                    <a:cubicBezTo>
                      <a:pt x="58" y="73"/>
                      <a:pt x="55" y="71"/>
                      <a:pt x="51" y="69"/>
                    </a:cubicBezTo>
                    <a:cubicBezTo>
                      <a:pt x="49" y="68"/>
                      <a:pt x="47" y="66"/>
                      <a:pt x="45" y="65"/>
                    </a:cubicBezTo>
                    <a:cubicBezTo>
                      <a:pt x="43" y="64"/>
                      <a:pt x="41" y="64"/>
                      <a:pt x="39" y="64"/>
                    </a:cubicBezTo>
                    <a:cubicBezTo>
                      <a:pt x="38" y="65"/>
                      <a:pt x="37" y="65"/>
                      <a:pt x="36" y="65"/>
                    </a:cubicBezTo>
                    <a:cubicBezTo>
                      <a:pt x="35" y="66"/>
                      <a:pt x="35" y="66"/>
                      <a:pt x="34" y="66"/>
                    </a:cubicBezTo>
                    <a:cubicBezTo>
                      <a:pt x="33" y="66"/>
                      <a:pt x="32" y="65"/>
                      <a:pt x="31" y="65"/>
                    </a:cubicBezTo>
                    <a:cubicBezTo>
                      <a:pt x="30" y="64"/>
                      <a:pt x="30" y="63"/>
                      <a:pt x="31" y="61"/>
                    </a:cubicBezTo>
                    <a:cubicBezTo>
                      <a:pt x="34" y="56"/>
                      <a:pt x="34" y="56"/>
                      <a:pt x="29" y="55"/>
                    </a:cubicBezTo>
                    <a:cubicBezTo>
                      <a:pt x="27" y="55"/>
                      <a:pt x="26" y="54"/>
                      <a:pt x="26" y="52"/>
                    </a:cubicBezTo>
                    <a:cubicBezTo>
                      <a:pt x="26" y="49"/>
                      <a:pt x="26" y="45"/>
                      <a:pt x="29" y="43"/>
                    </a:cubicBezTo>
                    <a:cubicBezTo>
                      <a:pt x="29" y="41"/>
                      <a:pt x="31" y="40"/>
                      <a:pt x="32" y="39"/>
                    </a:cubicBezTo>
                    <a:cubicBezTo>
                      <a:pt x="36" y="33"/>
                      <a:pt x="38" y="26"/>
                      <a:pt x="34" y="19"/>
                    </a:cubicBezTo>
                    <a:cubicBezTo>
                      <a:pt x="32" y="15"/>
                      <a:pt x="31" y="11"/>
                      <a:pt x="32" y="6"/>
                    </a:cubicBezTo>
                    <a:cubicBezTo>
                      <a:pt x="32" y="5"/>
                      <a:pt x="31" y="3"/>
                      <a:pt x="2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8" name="Freeform 268">
                <a:extLst>
                  <a:ext uri="{FF2B5EF4-FFF2-40B4-BE49-F238E27FC236}">
                    <a16:creationId xmlns:a16="http://schemas.microsoft.com/office/drawing/2014/main" id="{A41E4343-B222-4C92-A531-E6F7D0B1BD2E}"/>
                  </a:ext>
                </a:extLst>
              </p:cNvPr>
              <p:cNvSpPr>
                <a:spLocks/>
              </p:cNvSpPr>
              <p:nvPr/>
            </p:nvSpPr>
            <p:spPr bwMode="auto">
              <a:xfrm>
                <a:off x="4268" y="3885"/>
                <a:ext cx="26" cy="33"/>
              </a:xfrm>
              <a:custGeom>
                <a:avLst/>
                <a:gdLst>
                  <a:gd name="T0" fmla="*/ 46 w 52"/>
                  <a:gd name="T1" fmla="*/ 7 h 65"/>
                  <a:gd name="T2" fmla="*/ 30 w 52"/>
                  <a:gd name="T3" fmla="*/ 10 h 65"/>
                  <a:gd name="T4" fmla="*/ 18 w 52"/>
                  <a:gd name="T5" fmla="*/ 7 h 65"/>
                  <a:gd name="T6" fmla="*/ 11 w 52"/>
                  <a:gd name="T7" fmla="*/ 1 h 65"/>
                  <a:gd name="T8" fmla="*/ 6 w 52"/>
                  <a:gd name="T9" fmla="*/ 0 h 65"/>
                  <a:gd name="T10" fmla="*/ 2 w 52"/>
                  <a:gd name="T11" fmla="*/ 5 h 65"/>
                  <a:gd name="T12" fmla="*/ 2 w 52"/>
                  <a:gd name="T13" fmla="*/ 8 h 65"/>
                  <a:gd name="T14" fmla="*/ 0 w 52"/>
                  <a:gd name="T15" fmla="*/ 37 h 65"/>
                  <a:gd name="T16" fmla="*/ 0 w 52"/>
                  <a:gd name="T17" fmla="*/ 42 h 65"/>
                  <a:gd name="T18" fmla="*/ 2 w 52"/>
                  <a:gd name="T19" fmla="*/ 55 h 65"/>
                  <a:gd name="T20" fmla="*/ 12 w 52"/>
                  <a:gd name="T21" fmla="*/ 64 h 65"/>
                  <a:gd name="T22" fmla="*/ 16 w 52"/>
                  <a:gd name="T23" fmla="*/ 64 h 65"/>
                  <a:gd name="T24" fmla="*/ 22 w 52"/>
                  <a:gd name="T25" fmla="*/ 59 h 65"/>
                  <a:gd name="T26" fmla="*/ 31 w 52"/>
                  <a:gd name="T27" fmla="*/ 56 h 65"/>
                  <a:gd name="T28" fmla="*/ 36 w 52"/>
                  <a:gd name="T29" fmla="*/ 53 h 65"/>
                  <a:gd name="T30" fmla="*/ 45 w 52"/>
                  <a:gd name="T31" fmla="*/ 34 h 65"/>
                  <a:gd name="T32" fmla="*/ 46 w 52"/>
                  <a:gd name="T33" fmla="*/ 31 h 65"/>
                  <a:gd name="T34" fmla="*/ 51 w 52"/>
                  <a:gd name="T35" fmla="*/ 15 h 65"/>
                  <a:gd name="T36" fmla="*/ 51 w 52"/>
                  <a:gd name="T37" fmla="*/ 12 h 65"/>
                  <a:gd name="T38" fmla="*/ 46 w 52"/>
                  <a:gd name="T39" fmla="*/ 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65">
                    <a:moveTo>
                      <a:pt x="46" y="7"/>
                    </a:moveTo>
                    <a:cubicBezTo>
                      <a:pt x="41" y="8"/>
                      <a:pt x="36" y="8"/>
                      <a:pt x="30" y="10"/>
                    </a:cubicBezTo>
                    <a:cubicBezTo>
                      <a:pt x="26" y="11"/>
                      <a:pt x="22" y="10"/>
                      <a:pt x="18" y="7"/>
                    </a:cubicBezTo>
                    <a:cubicBezTo>
                      <a:pt x="16" y="5"/>
                      <a:pt x="13" y="3"/>
                      <a:pt x="11" y="1"/>
                    </a:cubicBezTo>
                    <a:cubicBezTo>
                      <a:pt x="9" y="0"/>
                      <a:pt x="7" y="0"/>
                      <a:pt x="6" y="0"/>
                    </a:cubicBezTo>
                    <a:cubicBezTo>
                      <a:pt x="4" y="0"/>
                      <a:pt x="2" y="3"/>
                      <a:pt x="2" y="5"/>
                    </a:cubicBezTo>
                    <a:cubicBezTo>
                      <a:pt x="2" y="6"/>
                      <a:pt x="2" y="7"/>
                      <a:pt x="2" y="8"/>
                    </a:cubicBezTo>
                    <a:cubicBezTo>
                      <a:pt x="1" y="18"/>
                      <a:pt x="3" y="28"/>
                      <a:pt x="0" y="37"/>
                    </a:cubicBezTo>
                    <a:cubicBezTo>
                      <a:pt x="0" y="38"/>
                      <a:pt x="0" y="39"/>
                      <a:pt x="0" y="42"/>
                    </a:cubicBezTo>
                    <a:cubicBezTo>
                      <a:pt x="0" y="45"/>
                      <a:pt x="1" y="50"/>
                      <a:pt x="2" y="55"/>
                    </a:cubicBezTo>
                    <a:cubicBezTo>
                      <a:pt x="3" y="61"/>
                      <a:pt x="7" y="63"/>
                      <a:pt x="12" y="64"/>
                    </a:cubicBezTo>
                    <a:cubicBezTo>
                      <a:pt x="13" y="65"/>
                      <a:pt x="15" y="65"/>
                      <a:pt x="16" y="64"/>
                    </a:cubicBezTo>
                    <a:cubicBezTo>
                      <a:pt x="18" y="63"/>
                      <a:pt x="20" y="61"/>
                      <a:pt x="22" y="59"/>
                    </a:cubicBezTo>
                    <a:cubicBezTo>
                      <a:pt x="24" y="56"/>
                      <a:pt x="27" y="55"/>
                      <a:pt x="31" y="56"/>
                    </a:cubicBezTo>
                    <a:cubicBezTo>
                      <a:pt x="33" y="56"/>
                      <a:pt x="35" y="55"/>
                      <a:pt x="36" y="53"/>
                    </a:cubicBezTo>
                    <a:cubicBezTo>
                      <a:pt x="38" y="46"/>
                      <a:pt x="39" y="39"/>
                      <a:pt x="45" y="34"/>
                    </a:cubicBezTo>
                    <a:cubicBezTo>
                      <a:pt x="46" y="33"/>
                      <a:pt x="46" y="32"/>
                      <a:pt x="46" y="31"/>
                    </a:cubicBezTo>
                    <a:cubicBezTo>
                      <a:pt x="48" y="26"/>
                      <a:pt x="49" y="20"/>
                      <a:pt x="51" y="15"/>
                    </a:cubicBezTo>
                    <a:cubicBezTo>
                      <a:pt x="51" y="14"/>
                      <a:pt x="51" y="13"/>
                      <a:pt x="51" y="12"/>
                    </a:cubicBezTo>
                    <a:cubicBezTo>
                      <a:pt x="52" y="9"/>
                      <a:pt x="49" y="6"/>
                      <a:pt x="4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9" name="Freeform 269">
                <a:extLst>
                  <a:ext uri="{FF2B5EF4-FFF2-40B4-BE49-F238E27FC236}">
                    <a16:creationId xmlns:a16="http://schemas.microsoft.com/office/drawing/2014/main" id="{B8B7063F-D096-44C1-A8BC-B138164980AE}"/>
                  </a:ext>
                </a:extLst>
              </p:cNvPr>
              <p:cNvSpPr>
                <a:spLocks/>
              </p:cNvSpPr>
              <p:nvPr/>
            </p:nvSpPr>
            <p:spPr bwMode="auto">
              <a:xfrm>
                <a:off x="2728" y="3373"/>
                <a:ext cx="72" cy="28"/>
              </a:xfrm>
              <a:custGeom>
                <a:avLst/>
                <a:gdLst>
                  <a:gd name="T0" fmla="*/ 139 w 142"/>
                  <a:gd name="T1" fmla="*/ 49 h 55"/>
                  <a:gd name="T2" fmla="*/ 140 w 142"/>
                  <a:gd name="T3" fmla="*/ 43 h 55"/>
                  <a:gd name="T4" fmla="*/ 135 w 142"/>
                  <a:gd name="T5" fmla="*/ 39 h 55"/>
                  <a:gd name="T6" fmla="*/ 103 w 142"/>
                  <a:gd name="T7" fmla="*/ 24 h 55"/>
                  <a:gd name="T8" fmla="*/ 92 w 142"/>
                  <a:gd name="T9" fmla="*/ 19 h 55"/>
                  <a:gd name="T10" fmla="*/ 80 w 142"/>
                  <a:gd name="T11" fmla="*/ 13 h 55"/>
                  <a:gd name="T12" fmla="*/ 75 w 142"/>
                  <a:gd name="T13" fmla="*/ 10 h 55"/>
                  <a:gd name="T14" fmla="*/ 58 w 142"/>
                  <a:gd name="T15" fmla="*/ 4 h 55"/>
                  <a:gd name="T16" fmla="*/ 45 w 142"/>
                  <a:gd name="T17" fmla="*/ 2 h 55"/>
                  <a:gd name="T18" fmla="*/ 37 w 142"/>
                  <a:gd name="T19" fmla="*/ 0 h 55"/>
                  <a:gd name="T20" fmla="*/ 15 w 142"/>
                  <a:gd name="T21" fmla="*/ 6 h 55"/>
                  <a:gd name="T22" fmla="*/ 0 w 142"/>
                  <a:gd name="T23" fmla="*/ 21 h 55"/>
                  <a:gd name="T24" fmla="*/ 2 w 142"/>
                  <a:gd name="T25" fmla="*/ 22 h 55"/>
                  <a:gd name="T26" fmla="*/ 8 w 142"/>
                  <a:gd name="T27" fmla="*/ 21 h 55"/>
                  <a:gd name="T28" fmla="*/ 32 w 142"/>
                  <a:gd name="T29" fmla="*/ 11 h 55"/>
                  <a:gd name="T30" fmla="*/ 38 w 142"/>
                  <a:gd name="T31" fmla="*/ 12 h 55"/>
                  <a:gd name="T32" fmla="*/ 44 w 142"/>
                  <a:gd name="T33" fmla="*/ 17 h 55"/>
                  <a:gd name="T34" fmla="*/ 55 w 142"/>
                  <a:gd name="T35" fmla="*/ 20 h 55"/>
                  <a:gd name="T36" fmla="*/ 63 w 142"/>
                  <a:gd name="T37" fmla="*/ 22 h 55"/>
                  <a:gd name="T38" fmla="*/ 78 w 142"/>
                  <a:gd name="T39" fmla="*/ 26 h 55"/>
                  <a:gd name="T40" fmla="*/ 85 w 142"/>
                  <a:gd name="T41" fmla="*/ 31 h 55"/>
                  <a:gd name="T42" fmla="*/ 97 w 142"/>
                  <a:gd name="T43" fmla="*/ 40 h 55"/>
                  <a:gd name="T44" fmla="*/ 99 w 142"/>
                  <a:gd name="T45" fmla="*/ 41 h 55"/>
                  <a:gd name="T46" fmla="*/ 100 w 142"/>
                  <a:gd name="T47" fmla="*/ 45 h 55"/>
                  <a:gd name="T48" fmla="*/ 98 w 142"/>
                  <a:gd name="T49" fmla="*/ 48 h 55"/>
                  <a:gd name="T50" fmla="*/ 100 w 142"/>
                  <a:gd name="T51" fmla="*/ 52 h 55"/>
                  <a:gd name="T52" fmla="*/ 115 w 142"/>
                  <a:gd name="T53" fmla="*/ 52 h 55"/>
                  <a:gd name="T54" fmla="*/ 139 w 142"/>
                  <a:gd name="T55"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2" h="55">
                    <a:moveTo>
                      <a:pt x="139" y="49"/>
                    </a:moveTo>
                    <a:cubicBezTo>
                      <a:pt x="141" y="48"/>
                      <a:pt x="142" y="45"/>
                      <a:pt x="140" y="43"/>
                    </a:cubicBezTo>
                    <a:cubicBezTo>
                      <a:pt x="139" y="42"/>
                      <a:pt x="137" y="40"/>
                      <a:pt x="135" y="39"/>
                    </a:cubicBezTo>
                    <a:cubicBezTo>
                      <a:pt x="124" y="34"/>
                      <a:pt x="114" y="28"/>
                      <a:pt x="103" y="24"/>
                    </a:cubicBezTo>
                    <a:cubicBezTo>
                      <a:pt x="99" y="23"/>
                      <a:pt x="95" y="21"/>
                      <a:pt x="92" y="19"/>
                    </a:cubicBezTo>
                    <a:cubicBezTo>
                      <a:pt x="88" y="17"/>
                      <a:pt x="85" y="15"/>
                      <a:pt x="80" y="13"/>
                    </a:cubicBezTo>
                    <a:cubicBezTo>
                      <a:pt x="78" y="13"/>
                      <a:pt x="76" y="12"/>
                      <a:pt x="75" y="10"/>
                    </a:cubicBezTo>
                    <a:cubicBezTo>
                      <a:pt x="70" y="6"/>
                      <a:pt x="64" y="4"/>
                      <a:pt x="58" y="4"/>
                    </a:cubicBezTo>
                    <a:cubicBezTo>
                      <a:pt x="53" y="4"/>
                      <a:pt x="49" y="3"/>
                      <a:pt x="45" y="2"/>
                    </a:cubicBezTo>
                    <a:cubicBezTo>
                      <a:pt x="43" y="1"/>
                      <a:pt x="40" y="0"/>
                      <a:pt x="37" y="0"/>
                    </a:cubicBezTo>
                    <a:cubicBezTo>
                      <a:pt x="30" y="2"/>
                      <a:pt x="22" y="3"/>
                      <a:pt x="15" y="6"/>
                    </a:cubicBezTo>
                    <a:cubicBezTo>
                      <a:pt x="8" y="9"/>
                      <a:pt x="5" y="15"/>
                      <a:pt x="0" y="21"/>
                    </a:cubicBezTo>
                    <a:cubicBezTo>
                      <a:pt x="0" y="21"/>
                      <a:pt x="1" y="22"/>
                      <a:pt x="2" y="22"/>
                    </a:cubicBezTo>
                    <a:cubicBezTo>
                      <a:pt x="4" y="22"/>
                      <a:pt x="6" y="22"/>
                      <a:pt x="8" y="21"/>
                    </a:cubicBezTo>
                    <a:cubicBezTo>
                      <a:pt x="16" y="17"/>
                      <a:pt x="25" y="16"/>
                      <a:pt x="32" y="11"/>
                    </a:cubicBezTo>
                    <a:cubicBezTo>
                      <a:pt x="33" y="10"/>
                      <a:pt x="37" y="11"/>
                      <a:pt x="38" y="12"/>
                    </a:cubicBezTo>
                    <a:cubicBezTo>
                      <a:pt x="39" y="15"/>
                      <a:pt x="41" y="17"/>
                      <a:pt x="44" y="17"/>
                    </a:cubicBezTo>
                    <a:cubicBezTo>
                      <a:pt x="47" y="18"/>
                      <a:pt x="51" y="19"/>
                      <a:pt x="55" y="20"/>
                    </a:cubicBezTo>
                    <a:cubicBezTo>
                      <a:pt x="58" y="20"/>
                      <a:pt x="60" y="21"/>
                      <a:pt x="63" y="22"/>
                    </a:cubicBezTo>
                    <a:cubicBezTo>
                      <a:pt x="68" y="25"/>
                      <a:pt x="73" y="26"/>
                      <a:pt x="78" y="26"/>
                    </a:cubicBezTo>
                    <a:cubicBezTo>
                      <a:pt x="81" y="27"/>
                      <a:pt x="84" y="28"/>
                      <a:pt x="85" y="31"/>
                    </a:cubicBezTo>
                    <a:cubicBezTo>
                      <a:pt x="87" y="37"/>
                      <a:pt x="91" y="39"/>
                      <a:pt x="97" y="40"/>
                    </a:cubicBezTo>
                    <a:cubicBezTo>
                      <a:pt x="98" y="40"/>
                      <a:pt x="98" y="41"/>
                      <a:pt x="99" y="41"/>
                    </a:cubicBezTo>
                    <a:cubicBezTo>
                      <a:pt x="100" y="41"/>
                      <a:pt x="101" y="43"/>
                      <a:pt x="100" y="45"/>
                    </a:cubicBezTo>
                    <a:cubicBezTo>
                      <a:pt x="99" y="46"/>
                      <a:pt x="99" y="47"/>
                      <a:pt x="98" y="48"/>
                    </a:cubicBezTo>
                    <a:cubicBezTo>
                      <a:pt x="97" y="50"/>
                      <a:pt x="98" y="52"/>
                      <a:pt x="100" y="52"/>
                    </a:cubicBezTo>
                    <a:cubicBezTo>
                      <a:pt x="104" y="53"/>
                      <a:pt x="108" y="52"/>
                      <a:pt x="115" y="52"/>
                    </a:cubicBezTo>
                    <a:cubicBezTo>
                      <a:pt x="122" y="55"/>
                      <a:pt x="130" y="51"/>
                      <a:pt x="139"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0" name="Freeform 270">
                <a:extLst>
                  <a:ext uri="{FF2B5EF4-FFF2-40B4-BE49-F238E27FC236}">
                    <a16:creationId xmlns:a16="http://schemas.microsoft.com/office/drawing/2014/main" id="{B2037E56-4AD3-411C-B299-300CE5BF2122}"/>
                  </a:ext>
                </a:extLst>
              </p:cNvPr>
              <p:cNvSpPr>
                <a:spLocks/>
              </p:cNvSpPr>
              <p:nvPr/>
            </p:nvSpPr>
            <p:spPr bwMode="auto">
              <a:xfrm>
                <a:off x="3756" y="2713"/>
                <a:ext cx="29" cy="34"/>
              </a:xfrm>
              <a:custGeom>
                <a:avLst/>
                <a:gdLst>
                  <a:gd name="T0" fmla="*/ 9 w 57"/>
                  <a:gd name="T1" fmla="*/ 28 h 67"/>
                  <a:gd name="T2" fmla="*/ 9 w 57"/>
                  <a:gd name="T3" fmla="*/ 30 h 67"/>
                  <a:gd name="T4" fmla="*/ 9 w 57"/>
                  <a:gd name="T5" fmla="*/ 37 h 67"/>
                  <a:gd name="T6" fmla="*/ 13 w 57"/>
                  <a:gd name="T7" fmla="*/ 55 h 67"/>
                  <a:gd name="T8" fmla="*/ 19 w 57"/>
                  <a:gd name="T9" fmla="*/ 66 h 67"/>
                  <a:gd name="T10" fmla="*/ 22 w 57"/>
                  <a:gd name="T11" fmla="*/ 67 h 67"/>
                  <a:gd name="T12" fmla="*/ 25 w 57"/>
                  <a:gd name="T13" fmla="*/ 65 h 67"/>
                  <a:gd name="T14" fmla="*/ 43 w 57"/>
                  <a:gd name="T15" fmla="*/ 49 h 67"/>
                  <a:gd name="T16" fmla="*/ 52 w 57"/>
                  <a:gd name="T17" fmla="*/ 42 h 67"/>
                  <a:gd name="T18" fmla="*/ 56 w 57"/>
                  <a:gd name="T19" fmla="*/ 35 h 67"/>
                  <a:gd name="T20" fmla="*/ 56 w 57"/>
                  <a:gd name="T21" fmla="*/ 30 h 67"/>
                  <a:gd name="T22" fmla="*/ 52 w 57"/>
                  <a:gd name="T23" fmla="*/ 23 h 67"/>
                  <a:gd name="T24" fmla="*/ 44 w 57"/>
                  <a:gd name="T25" fmla="*/ 15 h 67"/>
                  <a:gd name="T26" fmla="*/ 29 w 57"/>
                  <a:gd name="T27" fmla="*/ 9 h 67"/>
                  <a:gd name="T28" fmla="*/ 14 w 57"/>
                  <a:gd name="T29" fmla="*/ 2 h 67"/>
                  <a:gd name="T30" fmla="*/ 8 w 57"/>
                  <a:gd name="T31" fmla="*/ 0 h 67"/>
                  <a:gd name="T32" fmla="*/ 5 w 57"/>
                  <a:gd name="T33" fmla="*/ 1 h 67"/>
                  <a:gd name="T34" fmla="*/ 4 w 57"/>
                  <a:gd name="T35" fmla="*/ 17 h 67"/>
                  <a:gd name="T36" fmla="*/ 9 w 57"/>
                  <a:gd name="T37" fmla="*/ 2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7" h="67">
                    <a:moveTo>
                      <a:pt x="9" y="28"/>
                    </a:moveTo>
                    <a:cubicBezTo>
                      <a:pt x="9" y="29"/>
                      <a:pt x="9" y="31"/>
                      <a:pt x="9" y="30"/>
                    </a:cubicBezTo>
                    <a:cubicBezTo>
                      <a:pt x="9" y="34"/>
                      <a:pt x="8" y="36"/>
                      <a:pt x="9" y="37"/>
                    </a:cubicBezTo>
                    <a:cubicBezTo>
                      <a:pt x="10" y="43"/>
                      <a:pt x="11" y="49"/>
                      <a:pt x="13" y="55"/>
                    </a:cubicBezTo>
                    <a:cubicBezTo>
                      <a:pt x="14" y="59"/>
                      <a:pt x="16" y="63"/>
                      <a:pt x="19" y="66"/>
                    </a:cubicBezTo>
                    <a:cubicBezTo>
                      <a:pt x="20" y="67"/>
                      <a:pt x="21" y="67"/>
                      <a:pt x="22" y="67"/>
                    </a:cubicBezTo>
                    <a:cubicBezTo>
                      <a:pt x="23" y="66"/>
                      <a:pt x="24" y="66"/>
                      <a:pt x="25" y="65"/>
                    </a:cubicBezTo>
                    <a:cubicBezTo>
                      <a:pt x="31" y="56"/>
                      <a:pt x="31" y="56"/>
                      <a:pt x="43" y="49"/>
                    </a:cubicBezTo>
                    <a:cubicBezTo>
                      <a:pt x="46" y="47"/>
                      <a:pt x="49" y="44"/>
                      <a:pt x="52" y="42"/>
                    </a:cubicBezTo>
                    <a:cubicBezTo>
                      <a:pt x="53" y="40"/>
                      <a:pt x="55" y="37"/>
                      <a:pt x="56" y="35"/>
                    </a:cubicBezTo>
                    <a:cubicBezTo>
                      <a:pt x="57" y="33"/>
                      <a:pt x="57" y="31"/>
                      <a:pt x="56" y="30"/>
                    </a:cubicBezTo>
                    <a:cubicBezTo>
                      <a:pt x="55" y="27"/>
                      <a:pt x="54" y="25"/>
                      <a:pt x="52" y="23"/>
                    </a:cubicBezTo>
                    <a:cubicBezTo>
                      <a:pt x="51" y="19"/>
                      <a:pt x="48" y="16"/>
                      <a:pt x="44" y="15"/>
                    </a:cubicBezTo>
                    <a:cubicBezTo>
                      <a:pt x="39" y="14"/>
                      <a:pt x="34" y="11"/>
                      <a:pt x="29" y="9"/>
                    </a:cubicBezTo>
                    <a:cubicBezTo>
                      <a:pt x="24" y="7"/>
                      <a:pt x="19" y="6"/>
                      <a:pt x="14" y="2"/>
                    </a:cubicBezTo>
                    <a:cubicBezTo>
                      <a:pt x="13" y="1"/>
                      <a:pt x="10" y="1"/>
                      <a:pt x="8" y="0"/>
                    </a:cubicBezTo>
                    <a:cubicBezTo>
                      <a:pt x="7" y="0"/>
                      <a:pt x="6" y="1"/>
                      <a:pt x="5" y="1"/>
                    </a:cubicBezTo>
                    <a:cubicBezTo>
                      <a:pt x="3" y="6"/>
                      <a:pt x="0" y="11"/>
                      <a:pt x="4" y="17"/>
                    </a:cubicBezTo>
                    <a:cubicBezTo>
                      <a:pt x="6" y="20"/>
                      <a:pt x="7" y="24"/>
                      <a:pt x="9"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1" name="Freeform 271">
                <a:extLst>
                  <a:ext uri="{FF2B5EF4-FFF2-40B4-BE49-F238E27FC236}">
                    <a16:creationId xmlns:a16="http://schemas.microsoft.com/office/drawing/2014/main" id="{E2D86210-1B7E-4554-9F21-D1FF07964602}"/>
                  </a:ext>
                </a:extLst>
              </p:cNvPr>
              <p:cNvSpPr>
                <a:spLocks/>
              </p:cNvSpPr>
              <p:nvPr/>
            </p:nvSpPr>
            <p:spPr bwMode="auto">
              <a:xfrm>
                <a:off x="4158" y="3469"/>
                <a:ext cx="33" cy="32"/>
              </a:xfrm>
              <a:custGeom>
                <a:avLst/>
                <a:gdLst>
                  <a:gd name="T0" fmla="*/ 47 w 65"/>
                  <a:gd name="T1" fmla="*/ 0 h 63"/>
                  <a:gd name="T2" fmla="*/ 47 w 65"/>
                  <a:gd name="T3" fmla="*/ 2 h 63"/>
                  <a:gd name="T4" fmla="*/ 44 w 65"/>
                  <a:gd name="T5" fmla="*/ 11 h 63"/>
                  <a:gd name="T6" fmla="*/ 37 w 65"/>
                  <a:gd name="T7" fmla="*/ 18 h 63"/>
                  <a:gd name="T8" fmla="*/ 33 w 65"/>
                  <a:gd name="T9" fmla="*/ 21 h 63"/>
                  <a:gd name="T10" fmla="*/ 30 w 65"/>
                  <a:gd name="T11" fmla="*/ 24 h 63"/>
                  <a:gd name="T12" fmla="*/ 26 w 65"/>
                  <a:gd name="T13" fmla="*/ 23 h 63"/>
                  <a:gd name="T14" fmla="*/ 15 w 65"/>
                  <a:gd name="T15" fmla="*/ 23 h 63"/>
                  <a:gd name="T16" fmla="*/ 5 w 65"/>
                  <a:gd name="T17" fmla="*/ 29 h 63"/>
                  <a:gd name="T18" fmla="*/ 0 w 65"/>
                  <a:gd name="T19" fmla="*/ 39 h 63"/>
                  <a:gd name="T20" fmla="*/ 0 w 65"/>
                  <a:gd name="T21" fmla="*/ 40 h 63"/>
                  <a:gd name="T22" fmla="*/ 1 w 65"/>
                  <a:gd name="T23" fmla="*/ 43 h 63"/>
                  <a:gd name="T24" fmla="*/ 4 w 65"/>
                  <a:gd name="T25" fmla="*/ 43 h 63"/>
                  <a:gd name="T26" fmla="*/ 8 w 65"/>
                  <a:gd name="T27" fmla="*/ 38 h 63"/>
                  <a:gd name="T28" fmla="*/ 23 w 65"/>
                  <a:gd name="T29" fmla="*/ 37 h 63"/>
                  <a:gd name="T30" fmla="*/ 28 w 65"/>
                  <a:gd name="T31" fmla="*/ 41 h 63"/>
                  <a:gd name="T32" fmla="*/ 28 w 65"/>
                  <a:gd name="T33" fmla="*/ 47 h 63"/>
                  <a:gd name="T34" fmla="*/ 39 w 65"/>
                  <a:gd name="T35" fmla="*/ 62 h 63"/>
                  <a:gd name="T36" fmla="*/ 47 w 65"/>
                  <a:gd name="T37" fmla="*/ 63 h 63"/>
                  <a:gd name="T38" fmla="*/ 51 w 65"/>
                  <a:gd name="T39" fmla="*/ 61 h 63"/>
                  <a:gd name="T40" fmla="*/ 53 w 65"/>
                  <a:gd name="T41" fmla="*/ 55 h 63"/>
                  <a:gd name="T42" fmla="*/ 51 w 65"/>
                  <a:gd name="T43" fmla="*/ 46 h 63"/>
                  <a:gd name="T44" fmla="*/ 53 w 65"/>
                  <a:gd name="T45" fmla="*/ 44 h 63"/>
                  <a:gd name="T46" fmla="*/ 56 w 65"/>
                  <a:gd name="T47" fmla="*/ 46 h 63"/>
                  <a:gd name="T48" fmla="*/ 60 w 65"/>
                  <a:gd name="T49" fmla="*/ 47 h 63"/>
                  <a:gd name="T50" fmla="*/ 64 w 65"/>
                  <a:gd name="T51" fmla="*/ 36 h 63"/>
                  <a:gd name="T52" fmla="*/ 60 w 65"/>
                  <a:gd name="T53" fmla="*/ 20 h 63"/>
                  <a:gd name="T54" fmla="*/ 56 w 65"/>
                  <a:gd name="T55" fmla="*/ 11 h 63"/>
                  <a:gd name="T56" fmla="*/ 49 w 65"/>
                  <a:gd name="T57" fmla="*/ 2 h 63"/>
                  <a:gd name="T58" fmla="*/ 47 w 65"/>
                  <a:gd name="T5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5" h="63">
                    <a:moveTo>
                      <a:pt x="47" y="0"/>
                    </a:moveTo>
                    <a:cubicBezTo>
                      <a:pt x="47" y="1"/>
                      <a:pt x="47" y="1"/>
                      <a:pt x="47" y="2"/>
                    </a:cubicBezTo>
                    <a:cubicBezTo>
                      <a:pt x="46" y="5"/>
                      <a:pt x="46" y="9"/>
                      <a:pt x="44" y="11"/>
                    </a:cubicBezTo>
                    <a:cubicBezTo>
                      <a:pt x="42" y="14"/>
                      <a:pt x="39" y="15"/>
                      <a:pt x="37" y="18"/>
                    </a:cubicBezTo>
                    <a:cubicBezTo>
                      <a:pt x="35" y="19"/>
                      <a:pt x="35" y="20"/>
                      <a:pt x="33" y="21"/>
                    </a:cubicBezTo>
                    <a:cubicBezTo>
                      <a:pt x="32" y="22"/>
                      <a:pt x="31" y="23"/>
                      <a:pt x="30" y="24"/>
                    </a:cubicBezTo>
                    <a:cubicBezTo>
                      <a:pt x="28" y="26"/>
                      <a:pt x="27" y="25"/>
                      <a:pt x="26" y="23"/>
                    </a:cubicBezTo>
                    <a:cubicBezTo>
                      <a:pt x="22" y="20"/>
                      <a:pt x="20" y="18"/>
                      <a:pt x="15" y="23"/>
                    </a:cubicBezTo>
                    <a:cubicBezTo>
                      <a:pt x="12" y="26"/>
                      <a:pt x="9" y="28"/>
                      <a:pt x="5" y="29"/>
                    </a:cubicBezTo>
                    <a:cubicBezTo>
                      <a:pt x="1" y="31"/>
                      <a:pt x="0" y="35"/>
                      <a:pt x="0" y="39"/>
                    </a:cubicBezTo>
                    <a:cubicBezTo>
                      <a:pt x="0" y="39"/>
                      <a:pt x="0" y="40"/>
                      <a:pt x="0" y="40"/>
                    </a:cubicBezTo>
                    <a:cubicBezTo>
                      <a:pt x="0" y="42"/>
                      <a:pt x="0" y="43"/>
                      <a:pt x="1" y="43"/>
                    </a:cubicBezTo>
                    <a:cubicBezTo>
                      <a:pt x="1" y="44"/>
                      <a:pt x="3" y="43"/>
                      <a:pt x="4" y="43"/>
                    </a:cubicBezTo>
                    <a:cubicBezTo>
                      <a:pt x="5" y="41"/>
                      <a:pt x="7" y="40"/>
                      <a:pt x="8" y="38"/>
                    </a:cubicBezTo>
                    <a:cubicBezTo>
                      <a:pt x="13" y="39"/>
                      <a:pt x="18" y="39"/>
                      <a:pt x="23" y="37"/>
                    </a:cubicBezTo>
                    <a:cubicBezTo>
                      <a:pt x="24" y="37"/>
                      <a:pt x="28" y="39"/>
                      <a:pt x="28" y="41"/>
                    </a:cubicBezTo>
                    <a:cubicBezTo>
                      <a:pt x="28" y="43"/>
                      <a:pt x="28" y="45"/>
                      <a:pt x="28" y="47"/>
                    </a:cubicBezTo>
                    <a:cubicBezTo>
                      <a:pt x="28" y="55"/>
                      <a:pt x="32" y="60"/>
                      <a:pt x="39" y="62"/>
                    </a:cubicBezTo>
                    <a:cubicBezTo>
                      <a:pt x="42" y="63"/>
                      <a:pt x="45" y="63"/>
                      <a:pt x="47" y="63"/>
                    </a:cubicBezTo>
                    <a:cubicBezTo>
                      <a:pt x="49" y="63"/>
                      <a:pt x="50" y="62"/>
                      <a:pt x="51" y="61"/>
                    </a:cubicBezTo>
                    <a:cubicBezTo>
                      <a:pt x="53" y="60"/>
                      <a:pt x="53" y="57"/>
                      <a:pt x="53" y="55"/>
                    </a:cubicBezTo>
                    <a:cubicBezTo>
                      <a:pt x="52" y="52"/>
                      <a:pt x="50" y="49"/>
                      <a:pt x="51" y="46"/>
                    </a:cubicBezTo>
                    <a:cubicBezTo>
                      <a:pt x="51" y="45"/>
                      <a:pt x="53" y="44"/>
                      <a:pt x="53" y="44"/>
                    </a:cubicBezTo>
                    <a:cubicBezTo>
                      <a:pt x="54" y="44"/>
                      <a:pt x="55" y="46"/>
                      <a:pt x="56" y="46"/>
                    </a:cubicBezTo>
                    <a:cubicBezTo>
                      <a:pt x="58" y="49"/>
                      <a:pt x="58" y="49"/>
                      <a:pt x="60" y="47"/>
                    </a:cubicBezTo>
                    <a:cubicBezTo>
                      <a:pt x="64" y="44"/>
                      <a:pt x="65" y="40"/>
                      <a:pt x="64" y="36"/>
                    </a:cubicBezTo>
                    <a:cubicBezTo>
                      <a:pt x="62" y="30"/>
                      <a:pt x="61" y="25"/>
                      <a:pt x="60" y="20"/>
                    </a:cubicBezTo>
                    <a:cubicBezTo>
                      <a:pt x="59" y="16"/>
                      <a:pt x="58" y="13"/>
                      <a:pt x="56" y="11"/>
                    </a:cubicBezTo>
                    <a:cubicBezTo>
                      <a:pt x="53" y="8"/>
                      <a:pt x="50" y="6"/>
                      <a:pt x="49" y="2"/>
                    </a:cubicBezTo>
                    <a:cubicBezTo>
                      <a:pt x="49" y="0"/>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2" name="Freeform 272">
                <a:extLst>
                  <a:ext uri="{FF2B5EF4-FFF2-40B4-BE49-F238E27FC236}">
                    <a16:creationId xmlns:a16="http://schemas.microsoft.com/office/drawing/2014/main" id="{29156DA3-F350-41DF-902E-856844700698}"/>
                  </a:ext>
                </a:extLst>
              </p:cNvPr>
              <p:cNvSpPr>
                <a:spLocks/>
              </p:cNvSpPr>
              <p:nvPr/>
            </p:nvSpPr>
            <p:spPr bwMode="auto">
              <a:xfrm>
                <a:off x="2799" y="3397"/>
                <a:ext cx="41" cy="19"/>
              </a:xfrm>
              <a:custGeom>
                <a:avLst/>
                <a:gdLst>
                  <a:gd name="T0" fmla="*/ 7 w 82"/>
                  <a:gd name="T1" fmla="*/ 30 h 37"/>
                  <a:gd name="T2" fmla="*/ 16 w 82"/>
                  <a:gd name="T3" fmla="*/ 29 h 37"/>
                  <a:gd name="T4" fmla="*/ 28 w 82"/>
                  <a:gd name="T5" fmla="*/ 31 h 37"/>
                  <a:gd name="T6" fmla="*/ 36 w 82"/>
                  <a:gd name="T7" fmla="*/ 36 h 37"/>
                  <a:gd name="T8" fmla="*/ 39 w 82"/>
                  <a:gd name="T9" fmla="*/ 36 h 37"/>
                  <a:gd name="T10" fmla="*/ 41 w 82"/>
                  <a:gd name="T11" fmla="*/ 34 h 37"/>
                  <a:gd name="T12" fmla="*/ 52 w 82"/>
                  <a:gd name="T13" fmla="*/ 29 h 37"/>
                  <a:gd name="T14" fmla="*/ 57 w 82"/>
                  <a:gd name="T15" fmla="*/ 29 h 37"/>
                  <a:gd name="T16" fmla="*/ 76 w 82"/>
                  <a:gd name="T17" fmla="*/ 27 h 37"/>
                  <a:gd name="T18" fmla="*/ 79 w 82"/>
                  <a:gd name="T19" fmla="*/ 27 h 37"/>
                  <a:gd name="T20" fmla="*/ 82 w 82"/>
                  <a:gd name="T21" fmla="*/ 23 h 37"/>
                  <a:gd name="T22" fmla="*/ 81 w 82"/>
                  <a:gd name="T23" fmla="*/ 20 h 37"/>
                  <a:gd name="T24" fmla="*/ 64 w 82"/>
                  <a:gd name="T25" fmla="*/ 8 h 37"/>
                  <a:gd name="T26" fmla="*/ 58 w 82"/>
                  <a:gd name="T27" fmla="*/ 5 h 37"/>
                  <a:gd name="T28" fmla="*/ 35 w 82"/>
                  <a:gd name="T29" fmla="*/ 4 h 37"/>
                  <a:gd name="T30" fmla="*/ 27 w 82"/>
                  <a:gd name="T31" fmla="*/ 3 h 37"/>
                  <a:gd name="T32" fmla="*/ 25 w 82"/>
                  <a:gd name="T33" fmla="*/ 1 h 37"/>
                  <a:gd name="T34" fmla="*/ 18 w 82"/>
                  <a:gd name="T35" fmla="*/ 4 h 37"/>
                  <a:gd name="T36" fmla="*/ 19 w 82"/>
                  <a:gd name="T37" fmla="*/ 8 h 37"/>
                  <a:gd name="T38" fmla="*/ 23 w 82"/>
                  <a:gd name="T39" fmla="*/ 18 h 37"/>
                  <a:gd name="T40" fmla="*/ 20 w 82"/>
                  <a:gd name="T41" fmla="*/ 20 h 37"/>
                  <a:gd name="T42" fmla="*/ 15 w 82"/>
                  <a:gd name="T43" fmla="*/ 21 h 37"/>
                  <a:gd name="T44" fmla="*/ 2 w 82"/>
                  <a:gd name="T45" fmla="*/ 23 h 37"/>
                  <a:gd name="T46" fmla="*/ 1 w 82"/>
                  <a:gd name="T47" fmla="*/ 25 h 37"/>
                  <a:gd name="T48" fmla="*/ 7 w 82"/>
                  <a:gd name="T49" fmla="*/ 3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 h="37">
                    <a:moveTo>
                      <a:pt x="7" y="30"/>
                    </a:moveTo>
                    <a:cubicBezTo>
                      <a:pt x="10" y="30"/>
                      <a:pt x="13" y="29"/>
                      <a:pt x="16" y="29"/>
                    </a:cubicBezTo>
                    <a:cubicBezTo>
                      <a:pt x="20" y="30"/>
                      <a:pt x="24" y="30"/>
                      <a:pt x="28" y="31"/>
                    </a:cubicBezTo>
                    <a:cubicBezTo>
                      <a:pt x="31" y="31"/>
                      <a:pt x="33" y="35"/>
                      <a:pt x="36" y="36"/>
                    </a:cubicBezTo>
                    <a:cubicBezTo>
                      <a:pt x="36" y="37"/>
                      <a:pt x="38" y="37"/>
                      <a:pt x="39" y="36"/>
                    </a:cubicBezTo>
                    <a:cubicBezTo>
                      <a:pt x="40" y="36"/>
                      <a:pt x="40" y="35"/>
                      <a:pt x="41" y="34"/>
                    </a:cubicBezTo>
                    <a:cubicBezTo>
                      <a:pt x="44" y="30"/>
                      <a:pt x="47" y="28"/>
                      <a:pt x="52" y="29"/>
                    </a:cubicBezTo>
                    <a:cubicBezTo>
                      <a:pt x="54" y="29"/>
                      <a:pt x="56" y="29"/>
                      <a:pt x="57" y="29"/>
                    </a:cubicBezTo>
                    <a:cubicBezTo>
                      <a:pt x="63" y="25"/>
                      <a:pt x="70" y="26"/>
                      <a:pt x="76" y="27"/>
                    </a:cubicBezTo>
                    <a:cubicBezTo>
                      <a:pt x="77" y="27"/>
                      <a:pt x="78" y="27"/>
                      <a:pt x="79" y="27"/>
                    </a:cubicBezTo>
                    <a:cubicBezTo>
                      <a:pt x="80" y="26"/>
                      <a:pt x="82" y="24"/>
                      <a:pt x="82" y="23"/>
                    </a:cubicBezTo>
                    <a:cubicBezTo>
                      <a:pt x="82" y="22"/>
                      <a:pt x="82" y="21"/>
                      <a:pt x="81" y="20"/>
                    </a:cubicBezTo>
                    <a:cubicBezTo>
                      <a:pt x="75" y="16"/>
                      <a:pt x="69" y="12"/>
                      <a:pt x="64" y="8"/>
                    </a:cubicBezTo>
                    <a:cubicBezTo>
                      <a:pt x="62" y="6"/>
                      <a:pt x="60" y="6"/>
                      <a:pt x="58" y="5"/>
                    </a:cubicBezTo>
                    <a:cubicBezTo>
                      <a:pt x="50" y="3"/>
                      <a:pt x="43" y="2"/>
                      <a:pt x="35" y="4"/>
                    </a:cubicBezTo>
                    <a:cubicBezTo>
                      <a:pt x="33" y="5"/>
                      <a:pt x="30" y="4"/>
                      <a:pt x="27" y="3"/>
                    </a:cubicBezTo>
                    <a:cubicBezTo>
                      <a:pt x="27" y="2"/>
                      <a:pt x="26" y="1"/>
                      <a:pt x="25" y="1"/>
                    </a:cubicBezTo>
                    <a:cubicBezTo>
                      <a:pt x="23" y="0"/>
                      <a:pt x="20" y="1"/>
                      <a:pt x="18" y="4"/>
                    </a:cubicBezTo>
                    <a:cubicBezTo>
                      <a:pt x="17" y="6"/>
                      <a:pt x="17" y="7"/>
                      <a:pt x="19" y="8"/>
                    </a:cubicBezTo>
                    <a:cubicBezTo>
                      <a:pt x="22" y="11"/>
                      <a:pt x="22" y="15"/>
                      <a:pt x="23" y="18"/>
                    </a:cubicBezTo>
                    <a:cubicBezTo>
                      <a:pt x="24" y="20"/>
                      <a:pt x="23" y="21"/>
                      <a:pt x="20" y="20"/>
                    </a:cubicBezTo>
                    <a:cubicBezTo>
                      <a:pt x="17" y="18"/>
                      <a:pt x="16" y="21"/>
                      <a:pt x="15" y="21"/>
                    </a:cubicBezTo>
                    <a:cubicBezTo>
                      <a:pt x="10" y="22"/>
                      <a:pt x="6" y="22"/>
                      <a:pt x="2" y="23"/>
                    </a:cubicBezTo>
                    <a:cubicBezTo>
                      <a:pt x="1" y="23"/>
                      <a:pt x="0" y="25"/>
                      <a:pt x="1" y="25"/>
                    </a:cubicBezTo>
                    <a:cubicBezTo>
                      <a:pt x="2" y="28"/>
                      <a:pt x="4" y="30"/>
                      <a:pt x="7"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3" name="Freeform 273">
                <a:extLst>
                  <a:ext uri="{FF2B5EF4-FFF2-40B4-BE49-F238E27FC236}">
                    <a16:creationId xmlns:a16="http://schemas.microsoft.com/office/drawing/2014/main" id="{52F25F93-37FA-4E50-BC6F-0D99F0E7D2E0}"/>
                  </a:ext>
                </a:extLst>
              </p:cNvPr>
              <p:cNvSpPr>
                <a:spLocks/>
              </p:cNvSpPr>
              <p:nvPr/>
            </p:nvSpPr>
            <p:spPr bwMode="auto">
              <a:xfrm>
                <a:off x="2889" y="2844"/>
                <a:ext cx="22" cy="20"/>
              </a:xfrm>
              <a:custGeom>
                <a:avLst/>
                <a:gdLst>
                  <a:gd name="T0" fmla="*/ 1 w 43"/>
                  <a:gd name="T1" fmla="*/ 16 h 40"/>
                  <a:gd name="T2" fmla="*/ 1 w 43"/>
                  <a:gd name="T3" fmla="*/ 26 h 40"/>
                  <a:gd name="T4" fmla="*/ 12 w 43"/>
                  <a:gd name="T5" fmla="*/ 38 h 40"/>
                  <a:gd name="T6" fmla="*/ 21 w 43"/>
                  <a:gd name="T7" fmla="*/ 37 h 40"/>
                  <a:gd name="T8" fmla="*/ 28 w 43"/>
                  <a:gd name="T9" fmla="*/ 39 h 40"/>
                  <a:gd name="T10" fmla="*/ 39 w 43"/>
                  <a:gd name="T11" fmla="*/ 40 h 40"/>
                  <a:gd name="T12" fmla="*/ 43 w 43"/>
                  <a:gd name="T13" fmla="*/ 37 h 40"/>
                  <a:gd name="T14" fmla="*/ 40 w 43"/>
                  <a:gd name="T15" fmla="*/ 19 h 40"/>
                  <a:gd name="T16" fmla="*/ 28 w 43"/>
                  <a:gd name="T17" fmla="*/ 7 h 40"/>
                  <a:gd name="T18" fmla="*/ 11 w 43"/>
                  <a:gd name="T19" fmla="*/ 1 h 40"/>
                  <a:gd name="T20" fmla="*/ 6 w 43"/>
                  <a:gd name="T21" fmla="*/ 3 h 40"/>
                  <a:gd name="T22" fmla="*/ 2 w 43"/>
                  <a:gd name="T23" fmla="*/ 9 h 40"/>
                  <a:gd name="T24" fmla="*/ 1 w 43"/>
                  <a:gd name="T25"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40">
                    <a:moveTo>
                      <a:pt x="1" y="16"/>
                    </a:moveTo>
                    <a:cubicBezTo>
                      <a:pt x="3" y="19"/>
                      <a:pt x="2" y="23"/>
                      <a:pt x="1" y="26"/>
                    </a:cubicBezTo>
                    <a:cubicBezTo>
                      <a:pt x="0" y="33"/>
                      <a:pt x="7" y="38"/>
                      <a:pt x="12" y="38"/>
                    </a:cubicBezTo>
                    <a:cubicBezTo>
                      <a:pt x="15" y="38"/>
                      <a:pt x="18" y="37"/>
                      <a:pt x="21" y="37"/>
                    </a:cubicBezTo>
                    <a:cubicBezTo>
                      <a:pt x="24" y="36"/>
                      <a:pt x="26" y="37"/>
                      <a:pt x="28" y="39"/>
                    </a:cubicBezTo>
                    <a:cubicBezTo>
                      <a:pt x="32" y="39"/>
                      <a:pt x="36" y="40"/>
                      <a:pt x="39" y="40"/>
                    </a:cubicBezTo>
                    <a:cubicBezTo>
                      <a:pt x="41" y="40"/>
                      <a:pt x="43" y="38"/>
                      <a:pt x="43" y="37"/>
                    </a:cubicBezTo>
                    <a:cubicBezTo>
                      <a:pt x="42" y="31"/>
                      <a:pt x="42" y="25"/>
                      <a:pt x="40" y="19"/>
                    </a:cubicBezTo>
                    <a:cubicBezTo>
                      <a:pt x="38" y="13"/>
                      <a:pt x="34" y="8"/>
                      <a:pt x="28" y="7"/>
                    </a:cubicBezTo>
                    <a:cubicBezTo>
                      <a:pt x="22" y="6"/>
                      <a:pt x="16" y="4"/>
                      <a:pt x="11" y="1"/>
                    </a:cubicBezTo>
                    <a:cubicBezTo>
                      <a:pt x="9" y="0"/>
                      <a:pt x="7" y="1"/>
                      <a:pt x="6" y="3"/>
                    </a:cubicBezTo>
                    <a:cubicBezTo>
                      <a:pt x="4" y="5"/>
                      <a:pt x="3" y="7"/>
                      <a:pt x="2" y="9"/>
                    </a:cubicBezTo>
                    <a:cubicBezTo>
                      <a:pt x="2" y="11"/>
                      <a:pt x="1" y="14"/>
                      <a:pt x="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4" name="Freeform 274">
                <a:extLst>
                  <a:ext uri="{FF2B5EF4-FFF2-40B4-BE49-F238E27FC236}">
                    <a16:creationId xmlns:a16="http://schemas.microsoft.com/office/drawing/2014/main" id="{8E3CDBAB-DB0E-41B5-9E61-FC10EF28ED8C}"/>
                  </a:ext>
                </a:extLst>
              </p:cNvPr>
              <p:cNvSpPr>
                <a:spLocks/>
              </p:cNvSpPr>
              <p:nvPr/>
            </p:nvSpPr>
            <p:spPr bwMode="auto">
              <a:xfrm>
                <a:off x="2889" y="2848"/>
                <a:ext cx="1" cy="1"/>
              </a:xfrm>
              <a:custGeom>
                <a:avLst/>
                <a:gdLst>
                  <a:gd name="T0" fmla="*/ 1 w 1"/>
                  <a:gd name="T1" fmla="*/ 0 h 1"/>
                  <a:gd name="T2" fmla="*/ 1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1" y="0"/>
                    </a:cubicBezTo>
                    <a:cubicBezTo>
                      <a:pt x="1" y="0"/>
                      <a:pt x="1" y="1"/>
                      <a:pt x="0" y="1"/>
                    </a:cubicBezTo>
                    <a:cubicBezTo>
                      <a:pt x="0" y="1"/>
                      <a:pt x="0" y="1"/>
                      <a:pt x="0" y="1"/>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5" name="Freeform 275">
                <a:extLst>
                  <a:ext uri="{FF2B5EF4-FFF2-40B4-BE49-F238E27FC236}">
                    <a16:creationId xmlns:a16="http://schemas.microsoft.com/office/drawing/2014/main" id="{ED0B0214-34EA-4997-A84A-A81F1E299F53}"/>
                  </a:ext>
                </a:extLst>
              </p:cNvPr>
              <p:cNvSpPr>
                <a:spLocks/>
              </p:cNvSpPr>
              <p:nvPr/>
            </p:nvSpPr>
            <p:spPr bwMode="auto">
              <a:xfrm>
                <a:off x="3862" y="3472"/>
                <a:ext cx="18" cy="29"/>
              </a:xfrm>
              <a:custGeom>
                <a:avLst/>
                <a:gdLst>
                  <a:gd name="T0" fmla="*/ 11 w 34"/>
                  <a:gd name="T1" fmla="*/ 2 h 56"/>
                  <a:gd name="T2" fmla="*/ 6 w 34"/>
                  <a:gd name="T3" fmla="*/ 0 h 56"/>
                  <a:gd name="T4" fmla="*/ 4 w 34"/>
                  <a:gd name="T5" fmla="*/ 1 h 56"/>
                  <a:gd name="T6" fmla="*/ 5 w 34"/>
                  <a:gd name="T7" fmla="*/ 6 h 56"/>
                  <a:gd name="T8" fmla="*/ 1 w 34"/>
                  <a:gd name="T9" fmla="*/ 25 h 56"/>
                  <a:gd name="T10" fmla="*/ 6 w 34"/>
                  <a:gd name="T11" fmla="*/ 50 h 56"/>
                  <a:gd name="T12" fmla="*/ 15 w 34"/>
                  <a:gd name="T13" fmla="*/ 56 h 56"/>
                  <a:gd name="T14" fmla="*/ 30 w 34"/>
                  <a:gd name="T15" fmla="*/ 32 h 56"/>
                  <a:gd name="T16" fmla="*/ 11 w 34"/>
                  <a:gd name="T17" fmla="*/ 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56">
                    <a:moveTo>
                      <a:pt x="11" y="2"/>
                    </a:moveTo>
                    <a:cubicBezTo>
                      <a:pt x="10" y="1"/>
                      <a:pt x="8" y="0"/>
                      <a:pt x="6" y="0"/>
                    </a:cubicBezTo>
                    <a:cubicBezTo>
                      <a:pt x="5" y="0"/>
                      <a:pt x="4" y="0"/>
                      <a:pt x="4" y="1"/>
                    </a:cubicBezTo>
                    <a:cubicBezTo>
                      <a:pt x="4" y="3"/>
                      <a:pt x="6" y="5"/>
                      <a:pt x="5" y="6"/>
                    </a:cubicBezTo>
                    <a:cubicBezTo>
                      <a:pt x="1" y="12"/>
                      <a:pt x="2" y="20"/>
                      <a:pt x="1" y="25"/>
                    </a:cubicBezTo>
                    <a:cubicBezTo>
                      <a:pt x="0" y="35"/>
                      <a:pt x="2" y="43"/>
                      <a:pt x="6" y="50"/>
                    </a:cubicBezTo>
                    <a:cubicBezTo>
                      <a:pt x="7" y="54"/>
                      <a:pt x="11" y="56"/>
                      <a:pt x="15" y="56"/>
                    </a:cubicBezTo>
                    <a:cubicBezTo>
                      <a:pt x="26" y="55"/>
                      <a:pt x="34" y="43"/>
                      <a:pt x="30" y="32"/>
                    </a:cubicBezTo>
                    <a:cubicBezTo>
                      <a:pt x="26" y="20"/>
                      <a:pt x="19" y="10"/>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6" name="Freeform 276">
                <a:extLst>
                  <a:ext uri="{FF2B5EF4-FFF2-40B4-BE49-F238E27FC236}">
                    <a16:creationId xmlns:a16="http://schemas.microsoft.com/office/drawing/2014/main" id="{CEB439F2-4824-497B-A2C5-775D4A1107EC}"/>
                  </a:ext>
                </a:extLst>
              </p:cNvPr>
              <p:cNvSpPr>
                <a:spLocks/>
              </p:cNvSpPr>
              <p:nvPr/>
            </p:nvSpPr>
            <p:spPr bwMode="auto">
              <a:xfrm>
                <a:off x="2852" y="2729"/>
                <a:ext cx="17" cy="23"/>
              </a:xfrm>
              <a:custGeom>
                <a:avLst/>
                <a:gdLst>
                  <a:gd name="T0" fmla="*/ 2 w 35"/>
                  <a:gd name="T1" fmla="*/ 40 h 46"/>
                  <a:gd name="T2" fmla="*/ 6 w 35"/>
                  <a:gd name="T3" fmla="*/ 44 h 46"/>
                  <a:gd name="T4" fmla="*/ 24 w 35"/>
                  <a:gd name="T5" fmla="*/ 45 h 46"/>
                  <a:gd name="T6" fmla="*/ 28 w 35"/>
                  <a:gd name="T7" fmla="*/ 42 h 46"/>
                  <a:gd name="T8" fmla="*/ 32 w 35"/>
                  <a:gd name="T9" fmla="*/ 34 h 46"/>
                  <a:gd name="T10" fmla="*/ 32 w 35"/>
                  <a:gd name="T11" fmla="*/ 34 h 46"/>
                  <a:gd name="T12" fmla="*/ 32 w 35"/>
                  <a:gd name="T13" fmla="*/ 33 h 46"/>
                  <a:gd name="T14" fmla="*/ 31 w 35"/>
                  <a:gd name="T15" fmla="*/ 34 h 46"/>
                  <a:gd name="T16" fmla="*/ 32 w 35"/>
                  <a:gd name="T17" fmla="*/ 22 h 46"/>
                  <a:gd name="T18" fmla="*/ 24 w 35"/>
                  <a:gd name="T19" fmla="*/ 7 h 46"/>
                  <a:gd name="T20" fmla="*/ 21 w 35"/>
                  <a:gd name="T21" fmla="*/ 3 h 46"/>
                  <a:gd name="T22" fmla="*/ 14 w 35"/>
                  <a:gd name="T23" fmla="*/ 2 h 46"/>
                  <a:gd name="T24" fmla="*/ 4 w 35"/>
                  <a:gd name="T25" fmla="*/ 23 h 46"/>
                  <a:gd name="T26" fmla="*/ 1 w 35"/>
                  <a:gd name="T27" fmla="*/ 32 h 46"/>
                  <a:gd name="T28" fmla="*/ 2 w 35"/>
                  <a:gd name="T29" fmla="*/ 4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46">
                    <a:moveTo>
                      <a:pt x="2" y="40"/>
                    </a:moveTo>
                    <a:cubicBezTo>
                      <a:pt x="2" y="43"/>
                      <a:pt x="4" y="44"/>
                      <a:pt x="6" y="44"/>
                    </a:cubicBezTo>
                    <a:cubicBezTo>
                      <a:pt x="12" y="46"/>
                      <a:pt x="18" y="46"/>
                      <a:pt x="24" y="45"/>
                    </a:cubicBezTo>
                    <a:cubicBezTo>
                      <a:pt x="25" y="45"/>
                      <a:pt x="27" y="43"/>
                      <a:pt x="28" y="42"/>
                    </a:cubicBezTo>
                    <a:cubicBezTo>
                      <a:pt x="30" y="40"/>
                      <a:pt x="29" y="36"/>
                      <a:pt x="32" y="34"/>
                    </a:cubicBezTo>
                    <a:cubicBezTo>
                      <a:pt x="32" y="34"/>
                      <a:pt x="32" y="34"/>
                      <a:pt x="32" y="34"/>
                    </a:cubicBezTo>
                    <a:cubicBezTo>
                      <a:pt x="32" y="34"/>
                      <a:pt x="32" y="34"/>
                      <a:pt x="32" y="33"/>
                    </a:cubicBezTo>
                    <a:cubicBezTo>
                      <a:pt x="31" y="34"/>
                      <a:pt x="31" y="34"/>
                      <a:pt x="31" y="34"/>
                    </a:cubicBezTo>
                    <a:cubicBezTo>
                      <a:pt x="34" y="30"/>
                      <a:pt x="35" y="26"/>
                      <a:pt x="32" y="22"/>
                    </a:cubicBezTo>
                    <a:cubicBezTo>
                      <a:pt x="28" y="17"/>
                      <a:pt x="26" y="12"/>
                      <a:pt x="24" y="7"/>
                    </a:cubicBezTo>
                    <a:cubicBezTo>
                      <a:pt x="23" y="6"/>
                      <a:pt x="22" y="4"/>
                      <a:pt x="21" y="3"/>
                    </a:cubicBezTo>
                    <a:cubicBezTo>
                      <a:pt x="20" y="1"/>
                      <a:pt x="16" y="0"/>
                      <a:pt x="14" y="2"/>
                    </a:cubicBezTo>
                    <a:cubicBezTo>
                      <a:pt x="8" y="8"/>
                      <a:pt x="3" y="14"/>
                      <a:pt x="4" y="23"/>
                    </a:cubicBezTo>
                    <a:cubicBezTo>
                      <a:pt x="4" y="27"/>
                      <a:pt x="2" y="29"/>
                      <a:pt x="1" y="32"/>
                    </a:cubicBezTo>
                    <a:cubicBezTo>
                      <a:pt x="0" y="35"/>
                      <a:pt x="1" y="38"/>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7" name="Freeform 277">
                <a:extLst>
                  <a:ext uri="{FF2B5EF4-FFF2-40B4-BE49-F238E27FC236}">
                    <a16:creationId xmlns:a16="http://schemas.microsoft.com/office/drawing/2014/main" id="{8EAE276D-D59F-4E7F-8E69-76957A92FC26}"/>
                  </a:ext>
                </a:extLst>
              </p:cNvPr>
              <p:cNvSpPr>
                <a:spLocks/>
              </p:cNvSpPr>
              <p:nvPr/>
            </p:nvSpPr>
            <p:spPr bwMode="auto">
              <a:xfrm>
                <a:off x="3505" y="2737"/>
                <a:ext cx="19" cy="23"/>
              </a:xfrm>
              <a:custGeom>
                <a:avLst/>
                <a:gdLst>
                  <a:gd name="T0" fmla="*/ 6 w 37"/>
                  <a:gd name="T1" fmla="*/ 20 h 45"/>
                  <a:gd name="T2" fmla="*/ 0 w 37"/>
                  <a:gd name="T3" fmla="*/ 27 h 45"/>
                  <a:gd name="T4" fmla="*/ 4 w 37"/>
                  <a:gd name="T5" fmla="*/ 31 h 45"/>
                  <a:gd name="T6" fmla="*/ 3 w 37"/>
                  <a:gd name="T7" fmla="*/ 36 h 45"/>
                  <a:gd name="T8" fmla="*/ 10 w 37"/>
                  <a:gd name="T9" fmla="*/ 44 h 45"/>
                  <a:gd name="T10" fmla="*/ 15 w 37"/>
                  <a:gd name="T11" fmla="*/ 45 h 45"/>
                  <a:gd name="T12" fmla="*/ 20 w 37"/>
                  <a:gd name="T13" fmla="*/ 42 h 45"/>
                  <a:gd name="T14" fmla="*/ 24 w 37"/>
                  <a:gd name="T15" fmla="*/ 35 h 45"/>
                  <a:gd name="T16" fmla="*/ 26 w 37"/>
                  <a:gd name="T17" fmla="*/ 29 h 45"/>
                  <a:gd name="T18" fmla="*/ 35 w 37"/>
                  <a:gd name="T19" fmla="*/ 17 h 45"/>
                  <a:gd name="T20" fmla="*/ 35 w 37"/>
                  <a:gd name="T21" fmla="*/ 10 h 45"/>
                  <a:gd name="T22" fmla="*/ 28 w 37"/>
                  <a:gd name="T23" fmla="*/ 1 h 45"/>
                  <a:gd name="T24" fmla="*/ 25 w 37"/>
                  <a:gd name="T25" fmla="*/ 0 h 45"/>
                  <a:gd name="T26" fmla="*/ 19 w 37"/>
                  <a:gd name="T27" fmla="*/ 8 h 45"/>
                  <a:gd name="T28" fmla="*/ 13 w 37"/>
                  <a:gd name="T29" fmla="*/ 17 h 45"/>
                  <a:gd name="T30" fmla="*/ 13 w 37"/>
                  <a:gd name="T31" fmla="*/ 17 h 45"/>
                  <a:gd name="T32" fmla="*/ 13 w 37"/>
                  <a:gd name="T33" fmla="*/ 17 h 45"/>
                  <a:gd name="T34" fmla="*/ 13 w 37"/>
                  <a:gd name="T35" fmla="*/ 17 h 45"/>
                  <a:gd name="T36" fmla="*/ 6 w 37"/>
                  <a:gd name="T37" fmla="*/ 2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 h="45">
                    <a:moveTo>
                      <a:pt x="6" y="20"/>
                    </a:moveTo>
                    <a:cubicBezTo>
                      <a:pt x="1" y="20"/>
                      <a:pt x="0" y="23"/>
                      <a:pt x="0" y="27"/>
                    </a:cubicBezTo>
                    <a:cubicBezTo>
                      <a:pt x="4" y="28"/>
                      <a:pt x="4" y="28"/>
                      <a:pt x="4" y="31"/>
                    </a:cubicBezTo>
                    <a:cubicBezTo>
                      <a:pt x="4" y="33"/>
                      <a:pt x="3" y="34"/>
                      <a:pt x="3" y="36"/>
                    </a:cubicBezTo>
                    <a:cubicBezTo>
                      <a:pt x="3" y="40"/>
                      <a:pt x="6" y="43"/>
                      <a:pt x="10" y="44"/>
                    </a:cubicBezTo>
                    <a:cubicBezTo>
                      <a:pt x="12" y="44"/>
                      <a:pt x="13" y="45"/>
                      <a:pt x="15" y="45"/>
                    </a:cubicBezTo>
                    <a:cubicBezTo>
                      <a:pt x="17" y="45"/>
                      <a:pt x="19" y="44"/>
                      <a:pt x="20" y="42"/>
                    </a:cubicBezTo>
                    <a:cubicBezTo>
                      <a:pt x="22" y="40"/>
                      <a:pt x="24" y="38"/>
                      <a:pt x="24" y="35"/>
                    </a:cubicBezTo>
                    <a:cubicBezTo>
                      <a:pt x="24" y="33"/>
                      <a:pt x="24" y="30"/>
                      <a:pt x="26" y="29"/>
                    </a:cubicBezTo>
                    <a:cubicBezTo>
                      <a:pt x="30" y="26"/>
                      <a:pt x="31" y="20"/>
                      <a:pt x="35" y="17"/>
                    </a:cubicBezTo>
                    <a:cubicBezTo>
                      <a:pt x="37" y="15"/>
                      <a:pt x="37" y="12"/>
                      <a:pt x="35" y="10"/>
                    </a:cubicBezTo>
                    <a:cubicBezTo>
                      <a:pt x="33" y="7"/>
                      <a:pt x="31" y="4"/>
                      <a:pt x="28" y="1"/>
                    </a:cubicBezTo>
                    <a:cubicBezTo>
                      <a:pt x="28" y="0"/>
                      <a:pt x="26" y="0"/>
                      <a:pt x="25" y="0"/>
                    </a:cubicBezTo>
                    <a:cubicBezTo>
                      <a:pt x="20" y="1"/>
                      <a:pt x="19" y="2"/>
                      <a:pt x="19" y="8"/>
                    </a:cubicBezTo>
                    <a:cubicBezTo>
                      <a:pt x="19" y="12"/>
                      <a:pt x="17" y="15"/>
                      <a:pt x="13" y="17"/>
                    </a:cubicBezTo>
                    <a:cubicBezTo>
                      <a:pt x="13" y="17"/>
                      <a:pt x="13" y="17"/>
                      <a:pt x="13" y="17"/>
                    </a:cubicBezTo>
                    <a:cubicBezTo>
                      <a:pt x="13" y="17"/>
                      <a:pt x="13" y="17"/>
                      <a:pt x="13" y="17"/>
                    </a:cubicBezTo>
                    <a:cubicBezTo>
                      <a:pt x="13" y="17"/>
                      <a:pt x="13" y="17"/>
                      <a:pt x="13" y="17"/>
                    </a:cubicBezTo>
                    <a:cubicBezTo>
                      <a:pt x="11" y="19"/>
                      <a:pt x="9" y="19"/>
                      <a:pt x="6"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8" name="Freeform 278">
                <a:extLst>
                  <a:ext uri="{FF2B5EF4-FFF2-40B4-BE49-F238E27FC236}">
                    <a16:creationId xmlns:a16="http://schemas.microsoft.com/office/drawing/2014/main" id="{ED765797-4C1F-4D41-9107-1334A27FB66A}"/>
                  </a:ext>
                </a:extLst>
              </p:cNvPr>
              <p:cNvSpPr>
                <a:spLocks/>
              </p:cNvSpPr>
              <p:nvPr/>
            </p:nvSpPr>
            <p:spPr bwMode="auto">
              <a:xfrm>
                <a:off x="4134" y="3350"/>
                <a:ext cx="12" cy="28"/>
              </a:xfrm>
              <a:custGeom>
                <a:avLst/>
                <a:gdLst>
                  <a:gd name="T0" fmla="*/ 18 w 24"/>
                  <a:gd name="T1" fmla="*/ 1 h 56"/>
                  <a:gd name="T2" fmla="*/ 15 w 24"/>
                  <a:gd name="T3" fmla="*/ 1 h 56"/>
                  <a:gd name="T4" fmla="*/ 8 w 24"/>
                  <a:gd name="T5" fmla="*/ 8 h 56"/>
                  <a:gd name="T6" fmla="*/ 3 w 24"/>
                  <a:gd name="T7" fmla="*/ 18 h 56"/>
                  <a:gd name="T8" fmla="*/ 0 w 24"/>
                  <a:gd name="T9" fmla="*/ 31 h 56"/>
                  <a:gd name="T10" fmla="*/ 8 w 24"/>
                  <a:gd name="T11" fmla="*/ 50 h 56"/>
                  <a:gd name="T12" fmla="*/ 12 w 24"/>
                  <a:gd name="T13" fmla="*/ 55 h 56"/>
                  <a:gd name="T14" fmla="*/ 15 w 24"/>
                  <a:gd name="T15" fmla="*/ 54 h 56"/>
                  <a:gd name="T16" fmla="*/ 17 w 24"/>
                  <a:gd name="T17" fmla="*/ 46 h 56"/>
                  <a:gd name="T18" fmla="*/ 22 w 24"/>
                  <a:gd name="T19" fmla="*/ 26 h 56"/>
                  <a:gd name="T20" fmla="*/ 24 w 24"/>
                  <a:gd name="T21" fmla="*/ 9 h 56"/>
                  <a:gd name="T22" fmla="*/ 18 w 24"/>
                  <a:gd name="T23" fmla="*/ 1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 h="56">
                    <a:moveTo>
                      <a:pt x="18" y="1"/>
                    </a:moveTo>
                    <a:cubicBezTo>
                      <a:pt x="17" y="0"/>
                      <a:pt x="15" y="0"/>
                      <a:pt x="15" y="1"/>
                    </a:cubicBezTo>
                    <a:cubicBezTo>
                      <a:pt x="12" y="3"/>
                      <a:pt x="10" y="5"/>
                      <a:pt x="8" y="8"/>
                    </a:cubicBezTo>
                    <a:cubicBezTo>
                      <a:pt x="6" y="11"/>
                      <a:pt x="4" y="15"/>
                      <a:pt x="3" y="18"/>
                    </a:cubicBezTo>
                    <a:cubicBezTo>
                      <a:pt x="1" y="22"/>
                      <a:pt x="0" y="27"/>
                      <a:pt x="0" y="31"/>
                    </a:cubicBezTo>
                    <a:cubicBezTo>
                      <a:pt x="0" y="39"/>
                      <a:pt x="1" y="45"/>
                      <a:pt x="8" y="50"/>
                    </a:cubicBezTo>
                    <a:cubicBezTo>
                      <a:pt x="10" y="52"/>
                      <a:pt x="11" y="54"/>
                      <a:pt x="12" y="55"/>
                    </a:cubicBezTo>
                    <a:cubicBezTo>
                      <a:pt x="13" y="56"/>
                      <a:pt x="14" y="56"/>
                      <a:pt x="15" y="54"/>
                    </a:cubicBezTo>
                    <a:cubicBezTo>
                      <a:pt x="16" y="52"/>
                      <a:pt x="16" y="48"/>
                      <a:pt x="17" y="46"/>
                    </a:cubicBezTo>
                    <a:cubicBezTo>
                      <a:pt x="21" y="40"/>
                      <a:pt x="21" y="33"/>
                      <a:pt x="22" y="26"/>
                    </a:cubicBezTo>
                    <a:cubicBezTo>
                      <a:pt x="22" y="20"/>
                      <a:pt x="23" y="15"/>
                      <a:pt x="24" y="9"/>
                    </a:cubicBezTo>
                    <a:cubicBezTo>
                      <a:pt x="24" y="6"/>
                      <a:pt x="22" y="2"/>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9" name="Freeform 279">
                <a:extLst>
                  <a:ext uri="{FF2B5EF4-FFF2-40B4-BE49-F238E27FC236}">
                    <a16:creationId xmlns:a16="http://schemas.microsoft.com/office/drawing/2014/main" id="{055C7764-3ECF-4726-B8E8-1C5DC425D210}"/>
                  </a:ext>
                </a:extLst>
              </p:cNvPr>
              <p:cNvSpPr>
                <a:spLocks noEditPoints="1"/>
              </p:cNvSpPr>
              <p:nvPr/>
            </p:nvSpPr>
            <p:spPr bwMode="auto">
              <a:xfrm>
                <a:off x="3534" y="2716"/>
                <a:ext cx="19" cy="26"/>
              </a:xfrm>
              <a:custGeom>
                <a:avLst/>
                <a:gdLst>
                  <a:gd name="T0" fmla="*/ 7 w 37"/>
                  <a:gd name="T1" fmla="*/ 38 h 52"/>
                  <a:gd name="T2" fmla="*/ 10 w 37"/>
                  <a:gd name="T3" fmla="*/ 40 h 52"/>
                  <a:gd name="T4" fmla="*/ 10 w 37"/>
                  <a:gd name="T5" fmla="*/ 39 h 52"/>
                  <a:gd name="T6" fmla="*/ 10 w 37"/>
                  <a:gd name="T7" fmla="*/ 40 h 52"/>
                  <a:gd name="T8" fmla="*/ 10 w 37"/>
                  <a:gd name="T9" fmla="*/ 40 h 52"/>
                  <a:gd name="T10" fmla="*/ 10 w 37"/>
                  <a:gd name="T11" fmla="*/ 40 h 52"/>
                  <a:gd name="T12" fmla="*/ 4 w 37"/>
                  <a:gd name="T13" fmla="*/ 42 h 52"/>
                  <a:gd name="T14" fmla="*/ 2 w 37"/>
                  <a:gd name="T15" fmla="*/ 44 h 52"/>
                  <a:gd name="T16" fmla="*/ 4 w 37"/>
                  <a:gd name="T17" fmla="*/ 47 h 52"/>
                  <a:gd name="T18" fmla="*/ 18 w 37"/>
                  <a:gd name="T19" fmla="*/ 51 h 52"/>
                  <a:gd name="T20" fmla="*/ 22 w 37"/>
                  <a:gd name="T21" fmla="*/ 51 h 52"/>
                  <a:gd name="T22" fmla="*/ 25 w 37"/>
                  <a:gd name="T23" fmla="*/ 49 h 52"/>
                  <a:gd name="T24" fmla="*/ 35 w 37"/>
                  <a:gd name="T25" fmla="*/ 38 h 52"/>
                  <a:gd name="T26" fmla="*/ 34 w 37"/>
                  <a:gd name="T27" fmla="*/ 31 h 52"/>
                  <a:gd name="T28" fmla="*/ 33 w 37"/>
                  <a:gd name="T29" fmla="*/ 30 h 52"/>
                  <a:gd name="T30" fmla="*/ 34 w 37"/>
                  <a:gd name="T31" fmla="*/ 30 h 52"/>
                  <a:gd name="T32" fmla="*/ 33 w 37"/>
                  <a:gd name="T33" fmla="*/ 30 h 52"/>
                  <a:gd name="T34" fmla="*/ 33 w 37"/>
                  <a:gd name="T35" fmla="*/ 30 h 52"/>
                  <a:gd name="T36" fmla="*/ 30 w 37"/>
                  <a:gd name="T37" fmla="*/ 30 h 52"/>
                  <a:gd name="T38" fmla="*/ 30 w 37"/>
                  <a:gd name="T39" fmla="*/ 30 h 52"/>
                  <a:gd name="T40" fmla="*/ 30 w 37"/>
                  <a:gd name="T41" fmla="*/ 30 h 52"/>
                  <a:gd name="T42" fmla="*/ 30 w 37"/>
                  <a:gd name="T43" fmla="*/ 30 h 52"/>
                  <a:gd name="T44" fmla="*/ 24 w 37"/>
                  <a:gd name="T45" fmla="*/ 28 h 52"/>
                  <a:gd name="T46" fmla="*/ 22 w 37"/>
                  <a:gd name="T47" fmla="*/ 25 h 52"/>
                  <a:gd name="T48" fmla="*/ 21 w 37"/>
                  <a:gd name="T49" fmla="*/ 6 h 52"/>
                  <a:gd name="T50" fmla="*/ 20 w 37"/>
                  <a:gd name="T51" fmla="*/ 3 h 52"/>
                  <a:gd name="T52" fmla="*/ 10 w 37"/>
                  <a:gd name="T53" fmla="*/ 7 h 52"/>
                  <a:gd name="T54" fmla="*/ 6 w 37"/>
                  <a:gd name="T55" fmla="*/ 23 h 52"/>
                  <a:gd name="T56" fmla="*/ 8 w 37"/>
                  <a:gd name="T57" fmla="*/ 27 h 52"/>
                  <a:gd name="T58" fmla="*/ 9 w 37"/>
                  <a:gd name="T59" fmla="*/ 28 h 52"/>
                  <a:gd name="T60" fmla="*/ 7 w 37"/>
                  <a:gd name="T61" fmla="*/ 30 h 52"/>
                  <a:gd name="T62" fmla="*/ 1 w 37"/>
                  <a:gd name="T63" fmla="*/ 33 h 52"/>
                  <a:gd name="T64" fmla="*/ 7 w 37"/>
                  <a:gd name="T65" fmla="*/ 38 h 52"/>
                  <a:gd name="T66" fmla="*/ 20 w 37"/>
                  <a:gd name="T67" fmla="*/ 34 h 52"/>
                  <a:gd name="T68" fmla="*/ 20 w 37"/>
                  <a:gd name="T69" fmla="*/ 34 h 52"/>
                  <a:gd name="T70" fmla="*/ 19 w 37"/>
                  <a:gd name="T71" fmla="*/ 34 h 52"/>
                  <a:gd name="T72" fmla="*/ 19 w 37"/>
                  <a:gd name="T73" fmla="*/ 33 h 52"/>
                  <a:gd name="T74" fmla="*/ 20 w 37"/>
                  <a:gd name="T75" fmla="*/ 3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 h="52">
                    <a:moveTo>
                      <a:pt x="7" y="38"/>
                    </a:moveTo>
                    <a:cubicBezTo>
                      <a:pt x="8" y="38"/>
                      <a:pt x="9" y="39"/>
                      <a:pt x="10" y="40"/>
                    </a:cubicBezTo>
                    <a:cubicBezTo>
                      <a:pt x="10" y="40"/>
                      <a:pt x="10" y="40"/>
                      <a:pt x="10" y="39"/>
                    </a:cubicBezTo>
                    <a:cubicBezTo>
                      <a:pt x="10" y="40"/>
                      <a:pt x="10" y="40"/>
                      <a:pt x="10" y="40"/>
                    </a:cubicBezTo>
                    <a:cubicBezTo>
                      <a:pt x="10" y="40"/>
                      <a:pt x="10" y="40"/>
                      <a:pt x="10" y="40"/>
                    </a:cubicBezTo>
                    <a:cubicBezTo>
                      <a:pt x="10" y="40"/>
                      <a:pt x="10" y="40"/>
                      <a:pt x="10" y="40"/>
                    </a:cubicBezTo>
                    <a:cubicBezTo>
                      <a:pt x="8" y="40"/>
                      <a:pt x="6" y="41"/>
                      <a:pt x="4" y="42"/>
                    </a:cubicBezTo>
                    <a:cubicBezTo>
                      <a:pt x="3" y="42"/>
                      <a:pt x="2" y="43"/>
                      <a:pt x="2" y="44"/>
                    </a:cubicBezTo>
                    <a:cubicBezTo>
                      <a:pt x="2" y="45"/>
                      <a:pt x="3" y="46"/>
                      <a:pt x="4" y="47"/>
                    </a:cubicBezTo>
                    <a:cubicBezTo>
                      <a:pt x="8" y="49"/>
                      <a:pt x="13" y="48"/>
                      <a:pt x="18" y="51"/>
                    </a:cubicBezTo>
                    <a:cubicBezTo>
                      <a:pt x="19" y="52"/>
                      <a:pt x="21" y="51"/>
                      <a:pt x="22" y="51"/>
                    </a:cubicBezTo>
                    <a:cubicBezTo>
                      <a:pt x="23" y="50"/>
                      <a:pt x="25" y="50"/>
                      <a:pt x="25" y="49"/>
                    </a:cubicBezTo>
                    <a:cubicBezTo>
                      <a:pt x="27" y="44"/>
                      <a:pt x="31" y="41"/>
                      <a:pt x="35" y="38"/>
                    </a:cubicBezTo>
                    <a:cubicBezTo>
                      <a:pt x="37" y="37"/>
                      <a:pt x="37" y="35"/>
                      <a:pt x="34" y="31"/>
                    </a:cubicBezTo>
                    <a:cubicBezTo>
                      <a:pt x="34" y="31"/>
                      <a:pt x="34" y="31"/>
                      <a:pt x="33" y="30"/>
                    </a:cubicBezTo>
                    <a:cubicBezTo>
                      <a:pt x="34" y="30"/>
                      <a:pt x="34" y="30"/>
                      <a:pt x="34" y="30"/>
                    </a:cubicBezTo>
                    <a:cubicBezTo>
                      <a:pt x="33" y="30"/>
                      <a:pt x="33" y="30"/>
                      <a:pt x="33" y="30"/>
                    </a:cubicBezTo>
                    <a:cubicBezTo>
                      <a:pt x="33" y="30"/>
                      <a:pt x="33" y="30"/>
                      <a:pt x="33" y="30"/>
                    </a:cubicBezTo>
                    <a:cubicBezTo>
                      <a:pt x="32" y="31"/>
                      <a:pt x="31" y="31"/>
                      <a:pt x="30" y="30"/>
                    </a:cubicBezTo>
                    <a:cubicBezTo>
                      <a:pt x="30" y="30"/>
                      <a:pt x="30" y="30"/>
                      <a:pt x="30" y="30"/>
                    </a:cubicBezTo>
                    <a:cubicBezTo>
                      <a:pt x="30" y="30"/>
                      <a:pt x="30" y="30"/>
                      <a:pt x="30" y="30"/>
                    </a:cubicBezTo>
                    <a:cubicBezTo>
                      <a:pt x="30" y="30"/>
                      <a:pt x="30" y="30"/>
                      <a:pt x="30" y="30"/>
                    </a:cubicBezTo>
                    <a:cubicBezTo>
                      <a:pt x="28" y="29"/>
                      <a:pt x="26" y="29"/>
                      <a:pt x="24" y="28"/>
                    </a:cubicBezTo>
                    <a:cubicBezTo>
                      <a:pt x="23" y="27"/>
                      <a:pt x="22" y="26"/>
                      <a:pt x="22" y="25"/>
                    </a:cubicBezTo>
                    <a:cubicBezTo>
                      <a:pt x="24" y="18"/>
                      <a:pt x="19" y="12"/>
                      <a:pt x="21" y="6"/>
                    </a:cubicBezTo>
                    <a:cubicBezTo>
                      <a:pt x="22" y="5"/>
                      <a:pt x="21" y="4"/>
                      <a:pt x="20" y="3"/>
                    </a:cubicBezTo>
                    <a:cubicBezTo>
                      <a:pt x="15" y="0"/>
                      <a:pt x="10" y="2"/>
                      <a:pt x="10" y="7"/>
                    </a:cubicBezTo>
                    <a:cubicBezTo>
                      <a:pt x="10" y="13"/>
                      <a:pt x="10" y="18"/>
                      <a:pt x="6" y="23"/>
                    </a:cubicBezTo>
                    <a:cubicBezTo>
                      <a:pt x="5" y="25"/>
                      <a:pt x="6" y="26"/>
                      <a:pt x="8" y="27"/>
                    </a:cubicBezTo>
                    <a:cubicBezTo>
                      <a:pt x="9" y="27"/>
                      <a:pt x="9" y="27"/>
                      <a:pt x="9" y="28"/>
                    </a:cubicBezTo>
                    <a:cubicBezTo>
                      <a:pt x="10" y="29"/>
                      <a:pt x="9" y="29"/>
                      <a:pt x="7" y="30"/>
                    </a:cubicBezTo>
                    <a:cubicBezTo>
                      <a:pt x="5" y="30"/>
                      <a:pt x="1" y="29"/>
                      <a:pt x="1" y="33"/>
                    </a:cubicBezTo>
                    <a:cubicBezTo>
                      <a:pt x="0" y="37"/>
                      <a:pt x="5" y="37"/>
                      <a:pt x="7" y="38"/>
                    </a:cubicBezTo>
                    <a:close/>
                    <a:moveTo>
                      <a:pt x="20" y="34"/>
                    </a:moveTo>
                    <a:cubicBezTo>
                      <a:pt x="20" y="34"/>
                      <a:pt x="20" y="34"/>
                      <a:pt x="20" y="34"/>
                    </a:cubicBezTo>
                    <a:cubicBezTo>
                      <a:pt x="19" y="34"/>
                      <a:pt x="19" y="34"/>
                      <a:pt x="19" y="34"/>
                    </a:cubicBezTo>
                    <a:cubicBezTo>
                      <a:pt x="19" y="33"/>
                      <a:pt x="19" y="33"/>
                      <a:pt x="19" y="33"/>
                    </a:cubicBezTo>
                    <a:lnTo>
                      <a:pt x="20"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0" name="Freeform 280">
                <a:extLst>
                  <a:ext uri="{FF2B5EF4-FFF2-40B4-BE49-F238E27FC236}">
                    <a16:creationId xmlns:a16="http://schemas.microsoft.com/office/drawing/2014/main" id="{B930E791-BE78-414D-9DE1-360E6297D5C0}"/>
                  </a:ext>
                </a:extLst>
              </p:cNvPr>
              <p:cNvSpPr>
                <a:spLocks/>
              </p:cNvSpPr>
              <p:nvPr/>
            </p:nvSpPr>
            <p:spPr bwMode="auto">
              <a:xfrm>
                <a:off x="2824" y="2794"/>
                <a:ext cx="16" cy="19"/>
              </a:xfrm>
              <a:custGeom>
                <a:avLst/>
                <a:gdLst>
                  <a:gd name="T0" fmla="*/ 3 w 32"/>
                  <a:gd name="T1" fmla="*/ 14 h 37"/>
                  <a:gd name="T2" fmla="*/ 3 w 32"/>
                  <a:gd name="T3" fmla="*/ 24 h 37"/>
                  <a:gd name="T4" fmla="*/ 15 w 32"/>
                  <a:gd name="T5" fmla="*/ 34 h 37"/>
                  <a:gd name="T6" fmla="*/ 18 w 32"/>
                  <a:gd name="T7" fmla="*/ 36 h 37"/>
                  <a:gd name="T8" fmla="*/ 26 w 32"/>
                  <a:gd name="T9" fmla="*/ 33 h 37"/>
                  <a:gd name="T10" fmla="*/ 31 w 32"/>
                  <a:gd name="T11" fmla="*/ 20 h 37"/>
                  <a:gd name="T12" fmla="*/ 32 w 32"/>
                  <a:gd name="T13" fmla="*/ 14 h 37"/>
                  <a:gd name="T14" fmla="*/ 27 w 32"/>
                  <a:gd name="T15" fmla="*/ 2 h 37"/>
                  <a:gd name="T16" fmla="*/ 19 w 32"/>
                  <a:gd name="T17" fmla="*/ 0 h 37"/>
                  <a:gd name="T18" fmla="*/ 14 w 32"/>
                  <a:gd name="T19" fmla="*/ 1 h 37"/>
                  <a:gd name="T20" fmla="*/ 3 w 32"/>
                  <a:gd name="T21" fmla="*/ 1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37">
                    <a:moveTo>
                      <a:pt x="3" y="14"/>
                    </a:moveTo>
                    <a:cubicBezTo>
                      <a:pt x="0" y="16"/>
                      <a:pt x="0" y="21"/>
                      <a:pt x="3" y="24"/>
                    </a:cubicBezTo>
                    <a:cubicBezTo>
                      <a:pt x="7" y="27"/>
                      <a:pt x="11" y="31"/>
                      <a:pt x="15" y="34"/>
                    </a:cubicBezTo>
                    <a:cubicBezTo>
                      <a:pt x="16" y="35"/>
                      <a:pt x="17" y="35"/>
                      <a:pt x="18" y="36"/>
                    </a:cubicBezTo>
                    <a:cubicBezTo>
                      <a:pt x="21" y="37"/>
                      <a:pt x="25" y="36"/>
                      <a:pt x="26" y="33"/>
                    </a:cubicBezTo>
                    <a:cubicBezTo>
                      <a:pt x="28" y="29"/>
                      <a:pt x="29" y="24"/>
                      <a:pt x="31" y="20"/>
                    </a:cubicBezTo>
                    <a:cubicBezTo>
                      <a:pt x="31" y="18"/>
                      <a:pt x="32" y="16"/>
                      <a:pt x="32" y="14"/>
                    </a:cubicBezTo>
                    <a:cubicBezTo>
                      <a:pt x="32" y="9"/>
                      <a:pt x="30" y="5"/>
                      <a:pt x="27" y="2"/>
                    </a:cubicBezTo>
                    <a:cubicBezTo>
                      <a:pt x="25" y="0"/>
                      <a:pt x="22" y="0"/>
                      <a:pt x="19" y="0"/>
                    </a:cubicBezTo>
                    <a:cubicBezTo>
                      <a:pt x="17" y="1"/>
                      <a:pt x="16" y="1"/>
                      <a:pt x="14" y="1"/>
                    </a:cubicBezTo>
                    <a:cubicBezTo>
                      <a:pt x="11" y="6"/>
                      <a:pt x="7" y="10"/>
                      <a:pt x="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1" name="Freeform 281">
                <a:extLst>
                  <a:ext uri="{FF2B5EF4-FFF2-40B4-BE49-F238E27FC236}">
                    <a16:creationId xmlns:a16="http://schemas.microsoft.com/office/drawing/2014/main" id="{2F728071-6127-445F-87D4-FEF743CF9B5D}"/>
                  </a:ext>
                </a:extLst>
              </p:cNvPr>
              <p:cNvSpPr>
                <a:spLocks/>
              </p:cNvSpPr>
              <p:nvPr/>
            </p:nvSpPr>
            <p:spPr bwMode="auto">
              <a:xfrm>
                <a:off x="2831" y="2794"/>
                <a:ext cx="0" cy="1"/>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0"/>
                      <a:pt x="0" y="0"/>
                    </a:cubicBezTo>
                    <a:cubicBezTo>
                      <a:pt x="0" y="0"/>
                      <a:pt x="0" y="0"/>
                      <a:pt x="0"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2" name="Freeform 282">
                <a:extLst>
                  <a:ext uri="{FF2B5EF4-FFF2-40B4-BE49-F238E27FC236}">
                    <a16:creationId xmlns:a16="http://schemas.microsoft.com/office/drawing/2014/main" id="{64697279-286F-45C2-A062-478F1297604C}"/>
                  </a:ext>
                </a:extLst>
              </p:cNvPr>
              <p:cNvSpPr>
                <a:spLocks/>
              </p:cNvSpPr>
              <p:nvPr/>
            </p:nvSpPr>
            <p:spPr bwMode="auto">
              <a:xfrm>
                <a:off x="4023" y="2712"/>
                <a:ext cx="25" cy="10"/>
              </a:xfrm>
              <a:custGeom>
                <a:avLst/>
                <a:gdLst>
                  <a:gd name="T0" fmla="*/ 8 w 49"/>
                  <a:gd name="T1" fmla="*/ 15 h 21"/>
                  <a:gd name="T2" fmla="*/ 33 w 49"/>
                  <a:gd name="T3" fmla="*/ 21 h 21"/>
                  <a:gd name="T4" fmla="*/ 40 w 49"/>
                  <a:gd name="T5" fmla="*/ 20 h 21"/>
                  <a:gd name="T6" fmla="*/ 49 w 49"/>
                  <a:gd name="T7" fmla="*/ 12 h 21"/>
                  <a:gd name="T8" fmla="*/ 49 w 49"/>
                  <a:gd name="T9" fmla="*/ 7 h 21"/>
                  <a:gd name="T10" fmla="*/ 37 w 49"/>
                  <a:gd name="T11" fmla="*/ 0 h 21"/>
                  <a:gd name="T12" fmla="*/ 26 w 49"/>
                  <a:gd name="T13" fmla="*/ 2 h 21"/>
                  <a:gd name="T14" fmla="*/ 13 w 49"/>
                  <a:gd name="T15" fmla="*/ 1 h 21"/>
                  <a:gd name="T16" fmla="*/ 10 w 49"/>
                  <a:gd name="T17" fmla="*/ 2 h 21"/>
                  <a:gd name="T18" fmla="*/ 2 w 49"/>
                  <a:gd name="T19" fmla="*/ 3 h 21"/>
                  <a:gd name="T20" fmla="*/ 0 w 49"/>
                  <a:gd name="T21" fmla="*/ 7 h 21"/>
                  <a:gd name="T22" fmla="*/ 8 w 49"/>
                  <a:gd name="T23" fmla="*/ 1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 h="21">
                    <a:moveTo>
                      <a:pt x="8" y="15"/>
                    </a:moveTo>
                    <a:cubicBezTo>
                      <a:pt x="16" y="19"/>
                      <a:pt x="25" y="20"/>
                      <a:pt x="33" y="21"/>
                    </a:cubicBezTo>
                    <a:cubicBezTo>
                      <a:pt x="35" y="21"/>
                      <a:pt x="38" y="21"/>
                      <a:pt x="40" y="20"/>
                    </a:cubicBezTo>
                    <a:cubicBezTo>
                      <a:pt x="44" y="19"/>
                      <a:pt x="48" y="17"/>
                      <a:pt x="49" y="12"/>
                    </a:cubicBezTo>
                    <a:cubicBezTo>
                      <a:pt x="49" y="11"/>
                      <a:pt x="49" y="8"/>
                      <a:pt x="49" y="7"/>
                    </a:cubicBezTo>
                    <a:cubicBezTo>
                      <a:pt x="46" y="3"/>
                      <a:pt x="42" y="0"/>
                      <a:pt x="37" y="0"/>
                    </a:cubicBezTo>
                    <a:cubicBezTo>
                      <a:pt x="33" y="0"/>
                      <a:pt x="30" y="2"/>
                      <a:pt x="26" y="2"/>
                    </a:cubicBezTo>
                    <a:cubicBezTo>
                      <a:pt x="22" y="2"/>
                      <a:pt x="17" y="2"/>
                      <a:pt x="13" y="1"/>
                    </a:cubicBezTo>
                    <a:cubicBezTo>
                      <a:pt x="12" y="1"/>
                      <a:pt x="11" y="2"/>
                      <a:pt x="10" y="2"/>
                    </a:cubicBezTo>
                    <a:cubicBezTo>
                      <a:pt x="7" y="4"/>
                      <a:pt x="5" y="4"/>
                      <a:pt x="2" y="3"/>
                    </a:cubicBezTo>
                    <a:cubicBezTo>
                      <a:pt x="1" y="3"/>
                      <a:pt x="0" y="6"/>
                      <a:pt x="0" y="7"/>
                    </a:cubicBezTo>
                    <a:cubicBezTo>
                      <a:pt x="2" y="10"/>
                      <a:pt x="4" y="14"/>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3" name="Freeform 283">
                <a:extLst>
                  <a:ext uri="{FF2B5EF4-FFF2-40B4-BE49-F238E27FC236}">
                    <a16:creationId xmlns:a16="http://schemas.microsoft.com/office/drawing/2014/main" id="{0F250C51-FD05-4EA3-9357-8612A8452A9C}"/>
                  </a:ext>
                </a:extLst>
              </p:cNvPr>
              <p:cNvSpPr>
                <a:spLocks/>
              </p:cNvSpPr>
              <p:nvPr/>
            </p:nvSpPr>
            <p:spPr bwMode="auto">
              <a:xfrm>
                <a:off x="4343" y="3572"/>
                <a:ext cx="30" cy="17"/>
              </a:xfrm>
              <a:custGeom>
                <a:avLst/>
                <a:gdLst>
                  <a:gd name="T0" fmla="*/ 53 w 59"/>
                  <a:gd name="T1" fmla="*/ 1 h 32"/>
                  <a:gd name="T2" fmla="*/ 45 w 59"/>
                  <a:gd name="T3" fmla="*/ 6 h 32"/>
                  <a:gd name="T4" fmla="*/ 34 w 59"/>
                  <a:gd name="T5" fmla="*/ 17 h 32"/>
                  <a:gd name="T6" fmla="*/ 25 w 59"/>
                  <a:gd name="T7" fmla="*/ 15 h 32"/>
                  <a:gd name="T8" fmla="*/ 25 w 59"/>
                  <a:gd name="T9" fmla="*/ 14 h 32"/>
                  <a:gd name="T10" fmla="*/ 25 w 59"/>
                  <a:gd name="T11" fmla="*/ 14 h 32"/>
                  <a:gd name="T12" fmla="*/ 25 w 59"/>
                  <a:gd name="T13" fmla="*/ 15 h 32"/>
                  <a:gd name="T14" fmla="*/ 9 w 59"/>
                  <a:gd name="T15" fmla="*/ 17 h 32"/>
                  <a:gd name="T16" fmla="*/ 6 w 59"/>
                  <a:gd name="T17" fmla="*/ 17 h 32"/>
                  <a:gd name="T18" fmla="*/ 3 w 59"/>
                  <a:gd name="T19" fmla="*/ 18 h 32"/>
                  <a:gd name="T20" fmla="*/ 0 w 59"/>
                  <a:gd name="T21" fmla="*/ 20 h 32"/>
                  <a:gd name="T22" fmla="*/ 1 w 59"/>
                  <a:gd name="T23" fmla="*/ 23 h 32"/>
                  <a:gd name="T24" fmla="*/ 35 w 59"/>
                  <a:gd name="T25" fmla="*/ 30 h 32"/>
                  <a:gd name="T26" fmla="*/ 38 w 59"/>
                  <a:gd name="T27" fmla="*/ 29 h 32"/>
                  <a:gd name="T28" fmla="*/ 51 w 59"/>
                  <a:gd name="T29" fmla="*/ 19 h 32"/>
                  <a:gd name="T30" fmla="*/ 53 w 59"/>
                  <a:gd name="T31" fmla="*/ 17 h 32"/>
                  <a:gd name="T32" fmla="*/ 57 w 59"/>
                  <a:gd name="T33" fmla="*/ 8 h 32"/>
                  <a:gd name="T34" fmla="*/ 53 w 59"/>
                  <a:gd name="T35"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9" h="32">
                    <a:moveTo>
                      <a:pt x="53" y="1"/>
                    </a:moveTo>
                    <a:cubicBezTo>
                      <a:pt x="49" y="0"/>
                      <a:pt x="46" y="1"/>
                      <a:pt x="45" y="6"/>
                    </a:cubicBezTo>
                    <a:cubicBezTo>
                      <a:pt x="43" y="12"/>
                      <a:pt x="39" y="15"/>
                      <a:pt x="34" y="17"/>
                    </a:cubicBezTo>
                    <a:cubicBezTo>
                      <a:pt x="31" y="18"/>
                      <a:pt x="27" y="17"/>
                      <a:pt x="25" y="15"/>
                    </a:cubicBezTo>
                    <a:cubicBezTo>
                      <a:pt x="25" y="14"/>
                      <a:pt x="25" y="14"/>
                      <a:pt x="25" y="14"/>
                    </a:cubicBezTo>
                    <a:cubicBezTo>
                      <a:pt x="25" y="14"/>
                      <a:pt x="25" y="14"/>
                      <a:pt x="25" y="14"/>
                    </a:cubicBezTo>
                    <a:cubicBezTo>
                      <a:pt x="25" y="15"/>
                      <a:pt x="25" y="15"/>
                      <a:pt x="25" y="15"/>
                    </a:cubicBezTo>
                    <a:cubicBezTo>
                      <a:pt x="20" y="16"/>
                      <a:pt x="15" y="18"/>
                      <a:pt x="9" y="17"/>
                    </a:cubicBezTo>
                    <a:cubicBezTo>
                      <a:pt x="8" y="17"/>
                      <a:pt x="7" y="17"/>
                      <a:pt x="6" y="17"/>
                    </a:cubicBezTo>
                    <a:cubicBezTo>
                      <a:pt x="5" y="17"/>
                      <a:pt x="4" y="17"/>
                      <a:pt x="3" y="18"/>
                    </a:cubicBezTo>
                    <a:cubicBezTo>
                      <a:pt x="2" y="18"/>
                      <a:pt x="1" y="19"/>
                      <a:pt x="0" y="20"/>
                    </a:cubicBezTo>
                    <a:cubicBezTo>
                      <a:pt x="0" y="21"/>
                      <a:pt x="0" y="22"/>
                      <a:pt x="1" y="23"/>
                    </a:cubicBezTo>
                    <a:cubicBezTo>
                      <a:pt x="11" y="31"/>
                      <a:pt x="23" y="32"/>
                      <a:pt x="35" y="30"/>
                    </a:cubicBezTo>
                    <a:cubicBezTo>
                      <a:pt x="36" y="30"/>
                      <a:pt x="37" y="29"/>
                      <a:pt x="38" y="29"/>
                    </a:cubicBezTo>
                    <a:cubicBezTo>
                      <a:pt x="43" y="26"/>
                      <a:pt x="46" y="21"/>
                      <a:pt x="51" y="19"/>
                    </a:cubicBezTo>
                    <a:cubicBezTo>
                      <a:pt x="52" y="19"/>
                      <a:pt x="53" y="17"/>
                      <a:pt x="53" y="17"/>
                    </a:cubicBezTo>
                    <a:cubicBezTo>
                      <a:pt x="53" y="13"/>
                      <a:pt x="56" y="11"/>
                      <a:pt x="57" y="8"/>
                    </a:cubicBezTo>
                    <a:cubicBezTo>
                      <a:pt x="59" y="5"/>
                      <a:pt x="57" y="1"/>
                      <a:pt x="5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4" name="Freeform 284">
                <a:extLst>
                  <a:ext uri="{FF2B5EF4-FFF2-40B4-BE49-F238E27FC236}">
                    <a16:creationId xmlns:a16="http://schemas.microsoft.com/office/drawing/2014/main" id="{EC6825A0-354E-466D-AE03-C1E2D779C669}"/>
                  </a:ext>
                </a:extLst>
              </p:cNvPr>
              <p:cNvSpPr>
                <a:spLocks/>
              </p:cNvSpPr>
              <p:nvPr/>
            </p:nvSpPr>
            <p:spPr bwMode="auto">
              <a:xfrm>
                <a:off x="2784" y="2711"/>
                <a:ext cx="21" cy="14"/>
              </a:xfrm>
              <a:custGeom>
                <a:avLst/>
                <a:gdLst>
                  <a:gd name="T0" fmla="*/ 2 w 40"/>
                  <a:gd name="T1" fmla="*/ 11 h 28"/>
                  <a:gd name="T2" fmla="*/ 13 w 40"/>
                  <a:gd name="T3" fmla="*/ 18 h 28"/>
                  <a:gd name="T4" fmla="*/ 22 w 40"/>
                  <a:gd name="T5" fmla="*/ 24 h 28"/>
                  <a:gd name="T6" fmla="*/ 38 w 40"/>
                  <a:gd name="T7" fmla="*/ 17 h 28"/>
                  <a:gd name="T8" fmla="*/ 39 w 40"/>
                  <a:gd name="T9" fmla="*/ 10 h 28"/>
                  <a:gd name="T10" fmla="*/ 39 w 40"/>
                  <a:gd name="T11" fmla="*/ 9 h 28"/>
                  <a:gd name="T12" fmla="*/ 32 w 40"/>
                  <a:gd name="T13" fmla="*/ 1 h 28"/>
                  <a:gd name="T14" fmla="*/ 17 w 40"/>
                  <a:gd name="T15" fmla="*/ 2 h 28"/>
                  <a:gd name="T16" fmla="*/ 6 w 40"/>
                  <a:gd name="T17" fmla="*/ 4 h 28"/>
                  <a:gd name="T18" fmla="*/ 2 w 40"/>
                  <a:gd name="T19" fmla="*/ 6 h 28"/>
                  <a:gd name="T20" fmla="*/ 0 w 40"/>
                  <a:gd name="T21" fmla="*/ 9 h 28"/>
                  <a:gd name="T22" fmla="*/ 2 w 40"/>
                  <a:gd name="T23" fmla="*/ 1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8">
                    <a:moveTo>
                      <a:pt x="2" y="11"/>
                    </a:moveTo>
                    <a:cubicBezTo>
                      <a:pt x="6" y="12"/>
                      <a:pt x="10" y="14"/>
                      <a:pt x="13" y="18"/>
                    </a:cubicBezTo>
                    <a:cubicBezTo>
                      <a:pt x="17" y="18"/>
                      <a:pt x="19" y="22"/>
                      <a:pt x="22" y="24"/>
                    </a:cubicBezTo>
                    <a:cubicBezTo>
                      <a:pt x="29" y="28"/>
                      <a:pt x="37" y="24"/>
                      <a:pt x="38" y="17"/>
                    </a:cubicBezTo>
                    <a:cubicBezTo>
                      <a:pt x="39" y="15"/>
                      <a:pt x="39" y="12"/>
                      <a:pt x="39" y="10"/>
                    </a:cubicBezTo>
                    <a:cubicBezTo>
                      <a:pt x="39" y="10"/>
                      <a:pt x="39" y="9"/>
                      <a:pt x="39" y="9"/>
                    </a:cubicBezTo>
                    <a:cubicBezTo>
                      <a:pt x="40" y="3"/>
                      <a:pt x="37" y="0"/>
                      <a:pt x="32" y="1"/>
                    </a:cubicBezTo>
                    <a:cubicBezTo>
                      <a:pt x="27" y="2"/>
                      <a:pt x="22" y="3"/>
                      <a:pt x="17" y="2"/>
                    </a:cubicBezTo>
                    <a:cubicBezTo>
                      <a:pt x="13" y="2"/>
                      <a:pt x="10" y="3"/>
                      <a:pt x="6" y="4"/>
                    </a:cubicBezTo>
                    <a:cubicBezTo>
                      <a:pt x="4" y="4"/>
                      <a:pt x="3" y="5"/>
                      <a:pt x="2" y="6"/>
                    </a:cubicBezTo>
                    <a:cubicBezTo>
                      <a:pt x="1" y="7"/>
                      <a:pt x="0" y="8"/>
                      <a:pt x="0" y="9"/>
                    </a:cubicBezTo>
                    <a:cubicBezTo>
                      <a:pt x="1" y="10"/>
                      <a:pt x="1" y="11"/>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5" name="Freeform 285">
                <a:extLst>
                  <a:ext uri="{FF2B5EF4-FFF2-40B4-BE49-F238E27FC236}">
                    <a16:creationId xmlns:a16="http://schemas.microsoft.com/office/drawing/2014/main" id="{75BAD848-22E0-4C53-9987-BC4425177995}"/>
                  </a:ext>
                </a:extLst>
              </p:cNvPr>
              <p:cNvSpPr>
                <a:spLocks/>
              </p:cNvSpPr>
              <p:nvPr/>
            </p:nvSpPr>
            <p:spPr bwMode="auto">
              <a:xfrm>
                <a:off x="4017" y="2752"/>
                <a:ext cx="21" cy="13"/>
              </a:xfrm>
              <a:custGeom>
                <a:avLst/>
                <a:gdLst>
                  <a:gd name="T0" fmla="*/ 1 w 40"/>
                  <a:gd name="T1" fmla="*/ 26 h 26"/>
                  <a:gd name="T2" fmla="*/ 3 w 40"/>
                  <a:gd name="T3" fmla="*/ 26 h 26"/>
                  <a:gd name="T4" fmla="*/ 18 w 40"/>
                  <a:gd name="T5" fmla="*/ 22 h 26"/>
                  <a:gd name="T6" fmla="*/ 36 w 40"/>
                  <a:gd name="T7" fmla="*/ 20 h 26"/>
                  <a:gd name="T8" fmla="*/ 38 w 40"/>
                  <a:gd name="T9" fmla="*/ 14 h 26"/>
                  <a:gd name="T10" fmla="*/ 26 w 40"/>
                  <a:gd name="T11" fmla="*/ 4 h 26"/>
                  <a:gd name="T12" fmla="*/ 18 w 40"/>
                  <a:gd name="T13" fmla="*/ 1 h 26"/>
                  <a:gd name="T14" fmla="*/ 10 w 40"/>
                  <a:gd name="T15" fmla="*/ 0 h 26"/>
                  <a:gd name="T16" fmla="*/ 4 w 40"/>
                  <a:gd name="T17" fmla="*/ 5 h 26"/>
                  <a:gd name="T18" fmla="*/ 2 w 40"/>
                  <a:gd name="T19" fmla="*/ 18 h 26"/>
                  <a:gd name="T20" fmla="*/ 0 w 40"/>
                  <a:gd name="T21" fmla="*/ 25 h 26"/>
                  <a:gd name="T22" fmla="*/ 1 w 40"/>
                  <a:gd name="T23"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6">
                    <a:moveTo>
                      <a:pt x="1" y="26"/>
                    </a:moveTo>
                    <a:cubicBezTo>
                      <a:pt x="1" y="26"/>
                      <a:pt x="2" y="26"/>
                      <a:pt x="3" y="26"/>
                    </a:cubicBezTo>
                    <a:cubicBezTo>
                      <a:pt x="7" y="23"/>
                      <a:pt x="12" y="22"/>
                      <a:pt x="18" y="22"/>
                    </a:cubicBezTo>
                    <a:cubicBezTo>
                      <a:pt x="24" y="22"/>
                      <a:pt x="30" y="21"/>
                      <a:pt x="36" y="20"/>
                    </a:cubicBezTo>
                    <a:cubicBezTo>
                      <a:pt x="39" y="20"/>
                      <a:pt x="40" y="16"/>
                      <a:pt x="38" y="14"/>
                    </a:cubicBezTo>
                    <a:cubicBezTo>
                      <a:pt x="35" y="9"/>
                      <a:pt x="32" y="5"/>
                      <a:pt x="26" y="4"/>
                    </a:cubicBezTo>
                    <a:cubicBezTo>
                      <a:pt x="23" y="3"/>
                      <a:pt x="21" y="1"/>
                      <a:pt x="18" y="1"/>
                    </a:cubicBezTo>
                    <a:cubicBezTo>
                      <a:pt x="16" y="0"/>
                      <a:pt x="13" y="0"/>
                      <a:pt x="10" y="0"/>
                    </a:cubicBezTo>
                    <a:cubicBezTo>
                      <a:pt x="8" y="1"/>
                      <a:pt x="4" y="3"/>
                      <a:pt x="4" y="5"/>
                    </a:cubicBezTo>
                    <a:cubicBezTo>
                      <a:pt x="3" y="9"/>
                      <a:pt x="3" y="12"/>
                      <a:pt x="2" y="18"/>
                    </a:cubicBezTo>
                    <a:cubicBezTo>
                      <a:pt x="2" y="18"/>
                      <a:pt x="1" y="21"/>
                      <a:pt x="0" y="25"/>
                    </a:cubicBezTo>
                    <a:cubicBezTo>
                      <a:pt x="0" y="25"/>
                      <a:pt x="1" y="26"/>
                      <a:pt x="1"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6" name="Freeform 286">
                <a:extLst>
                  <a:ext uri="{FF2B5EF4-FFF2-40B4-BE49-F238E27FC236}">
                    <a16:creationId xmlns:a16="http://schemas.microsoft.com/office/drawing/2014/main" id="{CEF8D6F1-F71A-43E7-80EC-FDCBCD52ECC4}"/>
                  </a:ext>
                </a:extLst>
              </p:cNvPr>
              <p:cNvSpPr>
                <a:spLocks/>
              </p:cNvSpPr>
              <p:nvPr/>
            </p:nvSpPr>
            <p:spPr bwMode="auto">
              <a:xfrm>
                <a:off x="4058" y="3394"/>
                <a:ext cx="17" cy="15"/>
              </a:xfrm>
              <a:custGeom>
                <a:avLst/>
                <a:gdLst>
                  <a:gd name="T0" fmla="*/ 32 w 33"/>
                  <a:gd name="T1" fmla="*/ 6 h 29"/>
                  <a:gd name="T2" fmla="*/ 30 w 33"/>
                  <a:gd name="T3" fmla="*/ 2 h 29"/>
                  <a:gd name="T4" fmla="*/ 25 w 33"/>
                  <a:gd name="T5" fmla="*/ 0 h 29"/>
                  <a:gd name="T6" fmla="*/ 22 w 33"/>
                  <a:gd name="T7" fmla="*/ 0 h 29"/>
                  <a:gd name="T8" fmla="*/ 2 w 33"/>
                  <a:gd name="T9" fmla="*/ 10 h 29"/>
                  <a:gd name="T10" fmla="*/ 1 w 33"/>
                  <a:gd name="T11" fmla="*/ 13 h 29"/>
                  <a:gd name="T12" fmla="*/ 9 w 33"/>
                  <a:gd name="T13" fmla="*/ 27 h 29"/>
                  <a:gd name="T14" fmla="*/ 26 w 33"/>
                  <a:gd name="T15" fmla="*/ 21 h 29"/>
                  <a:gd name="T16" fmla="*/ 32 w 33"/>
                  <a:gd name="T17" fmla="*/ 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9">
                    <a:moveTo>
                      <a:pt x="32" y="6"/>
                    </a:moveTo>
                    <a:cubicBezTo>
                      <a:pt x="33" y="5"/>
                      <a:pt x="31" y="3"/>
                      <a:pt x="30" y="2"/>
                    </a:cubicBezTo>
                    <a:cubicBezTo>
                      <a:pt x="28" y="1"/>
                      <a:pt x="26" y="1"/>
                      <a:pt x="25" y="0"/>
                    </a:cubicBezTo>
                    <a:cubicBezTo>
                      <a:pt x="23" y="0"/>
                      <a:pt x="23" y="0"/>
                      <a:pt x="22" y="0"/>
                    </a:cubicBezTo>
                    <a:cubicBezTo>
                      <a:pt x="14" y="0"/>
                      <a:pt x="8" y="3"/>
                      <a:pt x="2" y="10"/>
                    </a:cubicBezTo>
                    <a:cubicBezTo>
                      <a:pt x="2" y="11"/>
                      <a:pt x="1" y="12"/>
                      <a:pt x="1" y="13"/>
                    </a:cubicBezTo>
                    <a:cubicBezTo>
                      <a:pt x="0" y="19"/>
                      <a:pt x="3" y="25"/>
                      <a:pt x="9" y="27"/>
                    </a:cubicBezTo>
                    <a:cubicBezTo>
                      <a:pt x="14" y="29"/>
                      <a:pt x="23" y="27"/>
                      <a:pt x="26" y="21"/>
                    </a:cubicBezTo>
                    <a:cubicBezTo>
                      <a:pt x="29" y="17"/>
                      <a:pt x="32" y="12"/>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7" name="Freeform 287">
                <a:extLst>
                  <a:ext uri="{FF2B5EF4-FFF2-40B4-BE49-F238E27FC236}">
                    <a16:creationId xmlns:a16="http://schemas.microsoft.com/office/drawing/2014/main" id="{6D4292D0-3AB7-465A-B8F5-5BECEAB1190C}"/>
                  </a:ext>
                </a:extLst>
              </p:cNvPr>
              <p:cNvSpPr>
                <a:spLocks/>
              </p:cNvSpPr>
              <p:nvPr/>
            </p:nvSpPr>
            <p:spPr bwMode="auto">
              <a:xfrm>
                <a:off x="3358" y="3234"/>
                <a:ext cx="11" cy="23"/>
              </a:xfrm>
              <a:custGeom>
                <a:avLst/>
                <a:gdLst>
                  <a:gd name="T0" fmla="*/ 0 w 21"/>
                  <a:gd name="T1" fmla="*/ 13 h 44"/>
                  <a:gd name="T2" fmla="*/ 3 w 21"/>
                  <a:gd name="T3" fmla="*/ 32 h 44"/>
                  <a:gd name="T4" fmla="*/ 17 w 21"/>
                  <a:gd name="T5" fmla="*/ 39 h 44"/>
                  <a:gd name="T6" fmla="*/ 20 w 21"/>
                  <a:gd name="T7" fmla="*/ 33 h 44"/>
                  <a:gd name="T8" fmla="*/ 20 w 21"/>
                  <a:gd name="T9" fmla="*/ 24 h 44"/>
                  <a:gd name="T10" fmla="*/ 21 w 21"/>
                  <a:gd name="T11" fmla="*/ 24 h 44"/>
                  <a:gd name="T12" fmla="*/ 20 w 21"/>
                  <a:gd name="T13" fmla="*/ 17 h 44"/>
                  <a:gd name="T14" fmla="*/ 20 w 21"/>
                  <a:gd name="T15" fmla="*/ 12 h 44"/>
                  <a:gd name="T16" fmla="*/ 7 w 21"/>
                  <a:gd name="T17" fmla="*/ 5 h 44"/>
                  <a:gd name="T18" fmla="*/ 2 w 21"/>
                  <a:gd name="T19" fmla="*/ 9 h 44"/>
                  <a:gd name="T20" fmla="*/ 0 w 21"/>
                  <a:gd name="T21" fmla="*/ 1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44">
                    <a:moveTo>
                      <a:pt x="0" y="13"/>
                    </a:moveTo>
                    <a:cubicBezTo>
                      <a:pt x="3" y="19"/>
                      <a:pt x="3" y="26"/>
                      <a:pt x="3" y="32"/>
                    </a:cubicBezTo>
                    <a:cubicBezTo>
                      <a:pt x="3" y="42"/>
                      <a:pt x="8" y="44"/>
                      <a:pt x="17" y="39"/>
                    </a:cubicBezTo>
                    <a:cubicBezTo>
                      <a:pt x="19" y="37"/>
                      <a:pt x="20" y="36"/>
                      <a:pt x="20" y="33"/>
                    </a:cubicBezTo>
                    <a:cubicBezTo>
                      <a:pt x="20" y="30"/>
                      <a:pt x="20" y="27"/>
                      <a:pt x="20" y="24"/>
                    </a:cubicBezTo>
                    <a:cubicBezTo>
                      <a:pt x="20" y="24"/>
                      <a:pt x="20" y="24"/>
                      <a:pt x="21" y="24"/>
                    </a:cubicBezTo>
                    <a:cubicBezTo>
                      <a:pt x="20" y="21"/>
                      <a:pt x="20" y="19"/>
                      <a:pt x="20" y="17"/>
                    </a:cubicBezTo>
                    <a:cubicBezTo>
                      <a:pt x="20" y="15"/>
                      <a:pt x="20" y="14"/>
                      <a:pt x="20" y="12"/>
                    </a:cubicBezTo>
                    <a:cubicBezTo>
                      <a:pt x="20" y="7"/>
                      <a:pt x="14" y="0"/>
                      <a:pt x="7" y="5"/>
                    </a:cubicBezTo>
                    <a:cubicBezTo>
                      <a:pt x="6" y="6"/>
                      <a:pt x="4" y="7"/>
                      <a:pt x="2" y="9"/>
                    </a:cubicBezTo>
                    <a:cubicBezTo>
                      <a:pt x="0" y="10"/>
                      <a:pt x="0" y="11"/>
                      <a:pt x="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8" name="Freeform 288">
                <a:extLst>
                  <a:ext uri="{FF2B5EF4-FFF2-40B4-BE49-F238E27FC236}">
                    <a16:creationId xmlns:a16="http://schemas.microsoft.com/office/drawing/2014/main" id="{127F9A97-8FED-41D9-9EBC-CEC3F142C5ED}"/>
                  </a:ext>
                </a:extLst>
              </p:cNvPr>
              <p:cNvSpPr>
                <a:spLocks/>
              </p:cNvSpPr>
              <p:nvPr/>
            </p:nvSpPr>
            <p:spPr bwMode="auto">
              <a:xfrm>
                <a:off x="2874" y="2930"/>
                <a:ext cx="16" cy="16"/>
              </a:xfrm>
              <a:custGeom>
                <a:avLst/>
                <a:gdLst>
                  <a:gd name="T0" fmla="*/ 1 w 31"/>
                  <a:gd name="T1" fmla="*/ 20 h 30"/>
                  <a:gd name="T2" fmla="*/ 8 w 31"/>
                  <a:gd name="T3" fmla="*/ 29 h 30"/>
                  <a:gd name="T4" fmla="*/ 27 w 31"/>
                  <a:gd name="T5" fmla="*/ 17 h 30"/>
                  <a:gd name="T6" fmla="*/ 30 w 31"/>
                  <a:gd name="T7" fmla="*/ 10 h 30"/>
                  <a:gd name="T8" fmla="*/ 27 w 31"/>
                  <a:gd name="T9" fmla="*/ 3 h 30"/>
                  <a:gd name="T10" fmla="*/ 15 w 31"/>
                  <a:gd name="T11" fmla="*/ 2 h 30"/>
                  <a:gd name="T12" fmla="*/ 1 w 31"/>
                  <a:gd name="T13" fmla="*/ 19 h 30"/>
                  <a:gd name="T14" fmla="*/ 1 w 31"/>
                  <a:gd name="T15" fmla="*/ 2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30">
                    <a:moveTo>
                      <a:pt x="1" y="20"/>
                    </a:moveTo>
                    <a:cubicBezTo>
                      <a:pt x="0" y="25"/>
                      <a:pt x="3" y="29"/>
                      <a:pt x="8" y="29"/>
                    </a:cubicBezTo>
                    <a:cubicBezTo>
                      <a:pt x="17" y="30"/>
                      <a:pt x="24" y="26"/>
                      <a:pt x="27" y="17"/>
                    </a:cubicBezTo>
                    <a:cubicBezTo>
                      <a:pt x="28" y="15"/>
                      <a:pt x="29" y="12"/>
                      <a:pt x="30" y="10"/>
                    </a:cubicBezTo>
                    <a:cubicBezTo>
                      <a:pt x="31" y="8"/>
                      <a:pt x="29" y="4"/>
                      <a:pt x="27" y="3"/>
                    </a:cubicBezTo>
                    <a:cubicBezTo>
                      <a:pt x="23" y="0"/>
                      <a:pt x="18" y="0"/>
                      <a:pt x="15" y="2"/>
                    </a:cubicBezTo>
                    <a:cubicBezTo>
                      <a:pt x="9" y="6"/>
                      <a:pt x="4" y="12"/>
                      <a:pt x="1" y="19"/>
                    </a:cubicBezTo>
                    <a:cubicBezTo>
                      <a:pt x="1" y="19"/>
                      <a:pt x="1" y="20"/>
                      <a:pt x="1"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9" name="Freeform 289">
                <a:extLst>
                  <a:ext uri="{FF2B5EF4-FFF2-40B4-BE49-F238E27FC236}">
                    <a16:creationId xmlns:a16="http://schemas.microsoft.com/office/drawing/2014/main" id="{B7BDC38F-B25E-45F3-91A0-9D3F1D499A09}"/>
                  </a:ext>
                </a:extLst>
              </p:cNvPr>
              <p:cNvSpPr>
                <a:spLocks/>
              </p:cNvSpPr>
              <p:nvPr/>
            </p:nvSpPr>
            <p:spPr bwMode="auto">
              <a:xfrm>
                <a:off x="2470" y="3059"/>
                <a:ext cx="9" cy="25"/>
              </a:xfrm>
              <a:custGeom>
                <a:avLst/>
                <a:gdLst>
                  <a:gd name="T0" fmla="*/ 9 w 19"/>
                  <a:gd name="T1" fmla="*/ 0 h 49"/>
                  <a:gd name="T2" fmla="*/ 3 w 19"/>
                  <a:gd name="T3" fmla="*/ 2 h 49"/>
                  <a:gd name="T4" fmla="*/ 0 w 19"/>
                  <a:gd name="T5" fmla="*/ 10 h 49"/>
                  <a:gd name="T6" fmla="*/ 1 w 19"/>
                  <a:gd name="T7" fmla="*/ 20 h 49"/>
                  <a:gd name="T8" fmla="*/ 1 w 19"/>
                  <a:gd name="T9" fmla="*/ 20 h 49"/>
                  <a:gd name="T10" fmla="*/ 2 w 19"/>
                  <a:gd name="T11" fmla="*/ 28 h 49"/>
                  <a:gd name="T12" fmla="*/ 7 w 19"/>
                  <a:gd name="T13" fmla="*/ 46 h 49"/>
                  <a:gd name="T14" fmla="*/ 9 w 19"/>
                  <a:gd name="T15" fmla="*/ 48 h 49"/>
                  <a:gd name="T16" fmla="*/ 11 w 19"/>
                  <a:gd name="T17" fmla="*/ 48 h 49"/>
                  <a:gd name="T18" fmla="*/ 12 w 19"/>
                  <a:gd name="T19" fmla="*/ 47 h 49"/>
                  <a:gd name="T20" fmla="*/ 14 w 19"/>
                  <a:gd name="T21" fmla="*/ 22 h 49"/>
                  <a:gd name="T22" fmla="*/ 19 w 19"/>
                  <a:gd name="T23" fmla="*/ 8 h 49"/>
                  <a:gd name="T24" fmla="*/ 18 w 19"/>
                  <a:gd name="T25" fmla="*/ 5 h 49"/>
                  <a:gd name="T26" fmla="*/ 9 w 19"/>
                  <a:gd name="T2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49">
                    <a:moveTo>
                      <a:pt x="9" y="0"/>
                    </a:moveTo>
                    <a:cubicBezTo>
                      <a:pt x="7" y="0"/>
                      <a:pt x="4" y="1"/>
                      <a:pt x="3" y="2"/>
                    </a:cubicBezTo>
                    <a:cubicBezTo>
                      <a:pt x="1" y="5"/>
                      <a:pt x="0" y="7"/>
                      <a:pt x="0" y="10"/>
                    </a:cubicBezTo>
                    <a:cubicBezTo>
                      <a:pt x="0" y="13"/>
                      <a:pt x="1" y="16"/>
                      <a:pt x="1" y="20"/>
                    </a:cubicBezTo>
                    <a:cubicBezTo>
                      <a:pt x="1" y="20"/>
                      <a:pt x="1" y="20"/>
                      <a:pt x="1" y="20"/>
                    </a:cubicBezTo>
                    <a:cubicBezTo>
                      <a:pt x="1" y="22"/>
                      <a:pt x="2" y="25"/>
                      <a:pt x="2" y="28"/>
                    </a:cubicBezTo>
                    <a:cubicBezTo>
                      <a:pt x="1" y="35"/>
                      <a:pt x="4" y="41"/>
                      <a:pt x="7" y="46"/>
                    </a:cubicBezTo>
                    <a:cubicBezTo>
                      <a:pt x="7" y="47"/>
                      <a:pt x="8" y="48"/>
                      <a:pt x="9" y="48"/>
                    </a:cubicBezTo>
                    <a:cubicBezTo>
                      <a:pt x="10" y="49"/>
                      <a:pt x="10" y="49"/>
                      <a:pt x="11" y="48"/>
                    </a:cubicBezTo>
                    <a:cubicBezTo>
                      <a:pt x="11" y="48"/>
                      <a:pt x="12" y="47"/>
                      <a:pt x="12" y="47"/>
                    </a:cubicBezTo>
                    <a:cubicBezTo>
                      <a:pt x="9" y="38"/>
                      <a:pt x="11" y="30"/>
                      <a:pt x="14" y="22"/>
                    </a:cubicBezTo>
                    <a:cubicBezTo>
                      <a:pt x="15" y="17"/>
                      <a:pt x="17" y="12"/>
                      <a:pt x="19" y="8"/>
                    </a:cubicBezTo>
                    <a:cubicBezTo>
                      <a:pt x="19" y="7"/>
                      <a:pt x="18" y="5"/>
                      <a:pt x="18" y="5"/>
                    </a:cubicBezTo>
                    <a:cubicBezTo>
                      <a:pt x="15" y="3"/>
                      <a:pt x="12" y="2"/>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0" name="Freeform 290">
                <a:extLst>
                  <a:ext uri="{FF2B5EF4-FFF2-40B4-BE49-F238E27FC236}">
                    <a16:creationId xmlns:a16="http://schemas.microsoft.com/office/drawing/2014/main" id="{247ECE54-A483-4E11-9D03-0B9621B4BB4E}"/>
                  </a:ext>
                </a:extLst>
              </p:cNvPr>
              <p:cNvSpPr>
                <a:spLocks/>
              </p:cNvSpPr>
              <p:nvPr/>
            </p:nvSpPr>
            <p:spPr bwMode="auto">
              <a:xfrm>
                <a:off x="4167" y="3605"/>
                <a:ext cx="25" cy="14"/>
              </a:xfrm>
              <a:custGeom>
                <a:avLst/>
                <a:gdLst>
                  <a:gd name="T0" fmla="*/ 4 w 50"/>
                  <a:gd name="T1" fmla="*/ 27 h 28"/>
                  <a:gd name="T2" fmla="*/ 20 w 50"/>
                  <a:gd name="T3" fmla="*/ 19 h 28"/>
                  <a:gd name="T4" fmla="*/ 37 w 50"/>
                  <a:gd name="T5" fmla="*/ 10 h 28"/>
                  <a:gd name="T6" fmla="*/ 45 w 50"/>
                  <a:gd name="T7" fmla="*/ 7 h 28"/>
                  <a:gd name="T8" fmla="*/ 49 w 50"/>
                  <a:gd name="T9" fmla="*/ 2 h 28"/>
                  <a:gd name="T10" fmla="*/ 44 w 50"/>
                  <a:gd name="T11" fmla="*/ 0 h 28"/>
                  <a:gd name="T12" fmla="*/ 19 w 50"/>
                  <a:gd name="T13" fmla="*/ 6 h 28"/>
                  <a:gd name="T14" fmla="*/ 11 w 50"/>
                  <a:gd name="T15" fmla="*/ 9 h 28"/>
                  <a:gd name="T16" fmla="*/ 5 w 50"/>
                  <a:gd name="T17" fmla="*/ 14 h 28"/>
                  <a:gd name="T18" fmla="*/ 0 w 50"/>
                  <a:gd name="T19" fmla="*/ 27 h 28"/>
                  <a:gd name="T20" fmla="*/ 4 w 50"/>
                  <a:gd name="T21"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28">
                    <a:moveTo>
                      <a:pt x="4" y="27"/>
                    </a:moveTo>
                    <a:cubicBezTo>
                      <a:pt x="10" y="25"/>
                      <a:pt x="16" y="24"/>
                      <a:pt x="20" y="19"/>
                    </a:cubicBezTo>
                    <a:cubicBezTo>
                      <a:pt x="25" y="14"/>
                      <a:pt x="31" y="11"/>
                      <a:pt x="37" y="10"/>
                    </a:cubicBezTo>
                    <a:cubicBezTo>
                      <a:pt x="40" y="10"/>
                      <a:pt x="43" y="8"/>
                      <a:pt x="45" y="7"/>
                    </a:cubicBezTo>
                    <a:cubicBezTo>
                      <a:pt x="47" y="6"/>
                      <a:pt x="49" y="5"/>
                      <a:pt x="49" y="2"/>
                    </a:cubicBezTo>
                    <a:cubicBezTo>
                      <a:pt x="50" y="1"/>
                      <a:pt x="47" y="0"/>
                      <a:pt x="44" y="0"/>
                    </a:cubicBezTo>
                    <a:cubicBezTo>
                      <a:pt x="35" y="0"/>
                      <a:pt x="27" y="0"/>
                      <a:pt x="19" y="6"/>
                    </a:cubicBezTo>
                    <a:cubicBezTo>
                      <a:pt x="17" y="7"/>
                      <a:pt x="14" y="7"/>
                      <a:pt x="11" y="9"/>
                    </a:cubicBezTo>
                    <a:cubicBezTo>
                      <a:pt x="9" y="10"/>
                      <a:pt x="7" y="12"/>
                      <a:pt x="5" y="14"/>
                    </a:cubicBezTo>
                    <a:cubicBezTo>
                      <a:pt x="2" y="18"/>
                      <a:pt x="0" y="22"/>
                      <a:pt x="0" y="27"/>
                    </a:cubicBezTo>
                    <a:cubicBezTo>
                      <a:pt x="1" y="27"/>
                      <a:pt x="3" y="28"/>
                      <a:pt x="4"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1" name="Freeform 291">
                <a:extLst>
                  <a:ext uri="{FF2B5EF4-FFF2-40B4-BE49-F238E27FC236}">
                    <a16:creationId xmlns:a16="http://schemas.microsoft.com/office/drawing/2014/main" id="{09E20BCC-E635-46D4-A269-D7CFB34AC5E3}"/>
                  </a:ext>
                </a:extLst>
              </p:cNvPr>
              <p:cNvSpPr>
                <a:spLocks/>
              </p:cNvSpPr>
              <p:nvPr/>
            </p:nvSpPr>
            <p:spPr bwMode="auto">
              <a:xfrm>
                <a:off x="2298" y="2870"/>
                <a:ext cx="16" cy="16"/>
              </a:xfrm>
              <a:custGeom>
                <a:avLst/>
                <a:gdLst>
                  <a:gd name="T0" fmla="*/ 2 w 32"/>
                  <a:gd name="T1" fmla="*/ 13 h 31"/>
                  <a:gd name="T2" fmla="*/ 6 w 32"/>
                  <a:gd name="T3" fmla="*/ 15 h 31"/>
                  <a:gd name="T4" fmla="*/ 14 w 32"/>
                  <a:gd name="T5" fmla="*/ 20 h 31"/>
                  <a:gd name="T6" fmla="*/ 17 w 32"/>
                  <a:gd name="T7" fmla="*/ 29 h 31"/>
                  <a:gd name="T8" fmla="*/ 21 w 32"/>
                  <a:gd name="T9" fmla="*/ 30 h 31"/>
                  <a:gd name="T10" fmla="*/ 31 w 32"/>
                  <a:gd name="T11" fmla="*/ 28 h 31"/>
                  <a:gd name="T12" fmla="*/ 32 w 32"/>
                  <a:gd name="T13" fmla="*/ 27 h 31"/>
                  <a:gd name="T14" fmla="*/ 32 w 32"/>
                  <a:gd name="T15" fmla="*/ 25 h 31"/>
                  <a:gd name="T16" fmla="*/ 26 w 32"/>
                  <a:gd name="T17" fmla="*/ 13 h 31"/>
                  <a:gd name="T18" fmla="*/ 16 w 32"/>
                  <a:gd name="T19" fmla="*/ 5 h 31"/>
                  <a:gd name="T20" fmla="*/ 9 w 32"/>
                  <a:gd name="T21" fmla="*/ 1 h 31"/>
                  <a:gd name="T22" fmla="*/ 6 w 32"/>
                  <a:gd name="T23" fmla="*/ 1 h 31"/>
                  <a:gd name="T24" fmla="*/ 0 w 32"/>
                  <a:gd name="T25" fmla="*/ 9 h 31"/>
                  <a:gd name="T26" fmla="*/ 2 w 32"/>
                  <a:gd name="T27" fmla="*/ 1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1">
                    <a:moveTo>
                      <a:pt x="2" y="13"/>
                    </a:moveTo>
                    <a:cubicBezTo>
                      <a:pt x="3" y="14"/>
                      <a:pt x="5" y="15"/>
                      <a:pt x="6" y="15"/>
                    </a:cubicBezTo>
                    <a:cubicBezTo>
                      <a:pt x="10" y="15"/>
                      <a:pt x="12" y="16"/>
                      <a:pt x="14" y="20"/>
                    </a:cubicBezTo>
                    <a:cubicBezTo>
                      <a:pt x="15" y="23"/>
                      <a:pt x="16" y="26"/>
                      <a:pt x="17" y="29"/>
                    </a:cubicBezTo>
                    <a:cubicBezTo>
                      <a:pt x="18" y="30"/>
                      <a:pt x="20" y="31"/>
                      <a:pt x="21" y="30"/>
                    </a:cubicBezTo>
                    <a:cubicBezTo>
                      <a:pt x="24" y="30"/>
                      <a:pt x="27" y="29"/>
                      <a:pt x="31" y="28"/>
                    </a:cubicBezTo>
                    <a:cubicBezTo>
                      <a:pt x="31" y="28"/>
                      <a:pt x="31" y="27"/>
                      <a:pt x="32" y="27"/>
                    </a:cubicBezTo>
                    <a:cubicBezTo>
                      <a:pt x="32" y="26"/>
                      <a:pt x="32" y="25"/>
                      <a:pt x="32" y="25"/>
                    </a:cubicBezTo>
                    <a:cubicBezTo>
                      <a:pt x="30" y="21"/>
                      <a:pt x="27" y="18"/>
                      <a:pt x="26" y="13"/>
                    </a:cubicBezTo>
                    <a:cubicBezTo>
                      <a:pt x="24" y="8"/>
                      <a:pt x="21" y="6"/>
                      <a:pt x="16" y="5"/>
                    </a:cubicBezTo>
                    <a:cubicBezTo>
                      <a:pt x="13" y="4"/>
                      <a:pt x="11" y="2"/>
                      <a:pt x="9" y="1"/>
                    </a:cubicBezTo>
                    <a:cubicBezTo>
                      <a:pt x="8" y="0"/>
                      <a:pt x="7" y="1"/>
                      <a:pt x="6" y="1"/>
                    </a:cubicBezTo>
                    <a:cubicBezTo>
                      <a:pt x="4" y="3"/>
                      <a:pt x="1" y="5"/>
                      <a:pt x="0" y="9"/>
                    </a:cubicBezTo>
                    <a:cubicBezTo>
                      <a:pt x="0" y="10"/>
                      <a:pt x="0" y="12"/>
                      <a:pt x="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2" name="Freeform 292">
                <a:extLst>
                  <a:ext uri="{FF2B5EF4-FFF2-40B4-BE49-F238E27FC236}">
                    <a16:creationId xmlns:a16="http://schemas.microsoft.com/office/drawing/2014/main" id="{64D8E2A4-81B5-4B3A-A250-FEB9578D318D}"/>
                  </a:ext>
                </a:extLst>
              </p:cNvPr>
              <p:cNvSpPr>
                <a:spLocks/>
              </p:cNvSpPr>
              <p:nvPr/>
            </p:nvSpPr>
            <p:spPr bwMode="auto">
              <a:xfrm>
                <a:off x="2851" y="2754"/>
                <a:ext cx="17" cy="10"/>
              </a:xfrm>
              <a:custGeom>
                <a:avLst/>
                <a:gdLst>
                  <a:gd name="T0" fmla="*/ 25 w 33"/>
                  <a:gd name="T1" fmla="*/ 20 h 20"/>
                  <a:gd name="T2" fmla="*/ 32 w 33"/>
                  <a:gd name="T3" fmla="*/ 17 h 20"/>
                  <a:gd name="T4" fmla="*/ 32 w 33"/>
                  <a:gd name="T5" fmla="*/ 12 h 20"/>
                  <a:gd name="T6" fmla="*/ 9 w 33"/>
                  <a:gd name="T7" fmla="*/ 0 h 20"/>
                  <a:gd name="T8" fmla="*/ 1 w 33"/>
                  <a:gd name="T9" fmla="*/ 6 h 20"/>
                  <a:gd name="T10" fmla="*/ 2 w 33"/>
                  <a:gd name="T11" fmla="*/ 12 h 20"/>
                  <a:gd name="T12" fmla="*/ 23 w 33"/>
                  <a:gd name="T13" fmla="*/ 20 h 20"/>
                  <a:gd name="T14" fmla="*/ 25 w 33"/>
                  <a:gd name="T15" fmla="*/ 2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0">
                    <a:moveTo>
                      <a:pt x="25" y="20"/>
                    </a:moveTo>
                    <a:cubicBezTo>
                      <a:pt x="27" y="20"/>
                      <a:pt x="30" y="19"/>
                      <a:pt x="32" y="17"/>
                    </a:cubicBezTo>
                    <a:cubicBezTo>
                      <a:pt x="33" y="16"/>
                      <a:pt x="33" y="13"/>
                      <a:pt x="32" y="12"/>
                    </a:cubicBezTo>
                    <a:cubicBezTo>
                      <a:pt x="25" y="6"/>
                      <a:pt x="19" y="1"/>
                      <a:pt x="9" y="0"/>
                    </a:cubicBezTo>
                    <a:cubicBezTo>
                      <a:pt x="6" y="0"/>
                      <a:pt x="2" y="2"/>
                      <a:pt x="1" y="6"/>
                    </a:cubicBezTo>
                    <a:cubicBezTo>
                      <a:pt x="0" y="8"/>
                      <a:pt x="1" y="11"/>
                      <a:pt x="2" y="12"/>
                    </a:cubicBezTo>
                    <a:cubicBezTo>
                      <a:pt x="8" y="17"/>
                      <a:pt x="16" y="19"/>
                      <a:pt x="23" y="20"/>
                    </a:cubicBezTo>
                    <a:cubicBezTo>
                      <a:pt x="24" y="20"/>
                      <a:pt x="24" y="20"/>
                      <a:pt x="25"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3" name="Freeform 293">
                <a:extLst>
                  <a:ext uri="{FF2B5EF4-FFF2-40B4-BE49-F238E27FC236}">
                    <a16:creationId xmlns:a16="http://schemas.microsoft.com/office/drawing/2014/main" id="{51B1A7B7-F2B1-44B6-8C4A-0F96CA6495CE}"/>
                  </a:ext>
                </a:extLst>
              </p:cNvPr>
              <p:cNvSpPr>
                <a:spLocks/>
              </p:cNvSpPr>
              <p:nvPr/>
            </p:nvSpPr>
            <p:spPr bwMode="auto">
              <a:xfrm>
                <a:off x="4173" y="3449"/>
                <a:ext cx="10" cy="19"/>
              </a:xfrm>
              <a:custGeom>
                <a:avLst/>
                <a:gdLst>
                  <a:gd name="T0" fmla="*/ 4 w 19"/>
                  <a:gd name="T1" fmla="*/ 2 h 37"/>
                  <a:gd name="T2" fmla="*/ 1 w 19"/>
                  <a:gd name="T3" fmla="*/ 7 h 37"/>
                  <a:gd name="T4" fmla="*/ 4 w 19"/>
                  <a:gd name="T5" fmla="*/ 15 h 37"/>
                  <a:gd name="T6" fmla="*/ 4 w 19"/>
                  <a:gd name="T7" fmla="*/ 15 h 37"/>
                  <a:gd name="T8" fmla="*/ 4 w 19"/>
                  <a:gd name="T9" fmla="*/ 14 h 37"/>
                  <a:gd name="T10" fmla="*/ 4 w 19"/>
                  <a:gd name="T11" fmla="*/ 15 h 37"/>
                  <a:gd name="T12" fmla="*/ 6 w 19"/>
                  <a:gd name="T13" fmla="*/ 16 h 37"/>
                  <a:gd name="T14" fmla="*/ 6 w 19"/>
                  <a:gd name="T15" fmla="*/ 18 h 37"/>
                  <a:gd name="T16" fmla="*/ 4 w 19"/>
                  <a:gd name="T17" fmla="*/ 17 h 37"/>
                  <a:gd name="T18" fmla="*/ 4 w 19"/>
                  <a:gd name="T19" fmla="*/ 15 h 37"/>
                  <a:gd name="T20" fmla="*/ 4 w 19"/>
                  <a:gd name="T21" fmla="*/ 15 h 37"/>
                  <a:gd name="T22" fmla="*/ 3 w 19"/>
                  <a:gd name="T23" fmla="*/ 16 h 37"/>
                  <a:gd name="T24" fmla="*/ 3 w 19"/>
                  <a:gd name="T25" fmla="*/ 28 h 37"/>
                  <a:gd name="T26" fmla="*/ 8 w 19"/>
                  <a:gd name="T27" fmla="*/ 36 h 37"/>
                  <a:gd name="T28" fmla="*/ 11 w 19"/>
                  <a:gd name="T29" fmla="*/ 37 h 37"/>
                  <a:gd name="T30" fmla="*/ 14 w 19"/>
                  <a:gd name="T31" fmla="*/ 34 h 37"/>
                  <a:gd name="T32" fmla="*/ 12 w 19"/>
                  <a:gd name="T33" fmla="*/ 29 h 37"/>
                  <a:gd name="T34" fmla="*/ 13 w 19"/>
                  <a:gd name="T35" fmla="*/ 26 h 37"/>
                  <a:gd name="T36" fmla="*/ 18 w 19"/>
                  <a:gd name="T37" fmla="*/ 15 h 37"/>
                  <a:gd name="T38" fmla="*/ 15 w 19"/>
                  <a:gd name="T39" fmla="*/ 6 h 37"/>
                  <a:gd name="T40" fmla="*/ 4 w 19"/>
                  <a:gd name="T41" fmla="*/ 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37">
                    <a:moveTo>
                      <a:pt x="4" y="2"/>
                    </a:moveTo>
                    <a:cubicBezTo>
                      <a:pt x="2" y="3"/>
                      <a:pt x="0" y="5"/>
                      <a:pt x="1" y="7"/>
                    </a:cubicBezTo>
                    <a:cubicBezTo>
                      <a:pt x="2" y="10"/>
                      <a:pt x="3" y="12"/>
                      <a:pt x="4" y="15"/>
                    </a:cubicBezTo>
                    <a:cubicBezTo>
                      <a:pt x="4" y="15"/>
                      <a:pt x="4" y="15"/>
                      <a:pt x="4" y="15"/>
                    </a:cubicBezTo>
                    <a:cubicBezTo>
                      <a:pt x="4" y="15"/>
                      <a:pt x="4" y="14"/>
                      <a:pt x="4" y="14"/>
                    </a:cubicBezTo>
                    <a:cubicBezTo>
                      <a:pt x="4" y="14"/>
                      <a:pt x="4" y="15"/>
                      <a:pt x="4" y="15"/>
                    </a:cubicBezTo>
                    <a:cubicBezTo>
                      <a:pt x="5" y="15"/>
                      <a:pt x="6" y="16"/>
                      <a:pt x="6" y="16"/>
                    </a:cubicBezTo>
                    <a:cubicBezTo>
                      <a:pt x="6" y="17"/>
                      <a:pt x="6" y="17"/>
                      <a:pt x="6" y="18"/>
                    </a:cubicBezTo>
                    <a:cubicBezTo>
                      <a:pt x="5" y="19"/>
                      <a:pt x="4" y="18"/>
                      <a:pt x="4" y="17"/>
                    </a:cubicBezTo>
                    <a:cubicBezTo>
                      <a:pt x="4" y="16"/>
                      <a:pt x="4" y="16"/>
                      <a:pt x="4" y="15"/>
                    </a:cubicBezTo>
                    <a:cubicBezTo>
                      <a:pt x="4" y="15"/>
                      <a:pt x="4" y="15"/>
                      <a:pt x="4" y="15"/>
                    </a:cubicBezTo>
                    <a:cubicBezTo>
                      <a:pt x="4" y="15"/>
                      <a:pt x="3" y="15"/>
                      <a:pt x="3" y="16"/>
                    </a:cubicBezTo>
                    <a:cubicBezTo>
                      <a:pt x="1" y="20"/>
                      <a:pt x="0" y="24"/>
                      <a:pt x="3" y="28"/>
                    </a:cubicBezTo>
                    <a:cubicBezTo>
                      <a:pt x="5" y="30"/>
                      <a:pt x="6" y="33"/>
                      <a:pt x="8" y="36"/>
                    </a:cubicBezTo>
                    <a:cubicBezTo>
                      <a:pt x="9" y="37"/>
                      <a:pt x="10" y="37"/>
                      <a:pt x="11" y="37"/>
                    </a:cubicBezTo>
                    <a:cubicBezTo>
                      <a:pt x="12" y="37"/>
                      <a:pt x="14" y="35"/>
                      <a:pt x="14" y="34"/>
                    </a:cubicBezTo>
                    <a:cubicBezTo>
                      <a:pt x="13" y="32"/>
                      <a:pt x="12" y="30"/>
                      <a:pt x="12" y="29"/>
                    </a:cubicBezTo>
                    <a:cubicBezTo>
                      <a:pt x="12" y="28"/>
                      <a:pt x="13" y="26"/>
                      <a:pt x="13" y="26"/>
                    </a:cubicBezTo>
                    <a:cubicBezTo>
                      <a:pt x="19" y="24"/>
                      <a:pt x="18" y="20"/>
                      <a:pt x="18" y="15"/>
                    </a:cubicBezTo>
                    <a:cubicBezTo>
                      <a:pt x="17" y="12"/>
                      <a:pt x="17" y="9"/>
                      <a:pt x="15" y="6"/>
                    </a:cubicBezTo>
                    <a:cubicBezTo>
                      <a:pt x="12" y="2"/>
                      <a:pt x="8"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4" name="Freeform 294">
                <a:extLst>
                  <a:ext uri="{FF2B5EF4-FFF2-40B4-BE49-F238E27FC236}">
                    <a16:creationId xmlns:a16="http://schemas.microsoft.com/office/drawing/2014/main" id="{4EFCA6CC-5919-4C2C-B7C8-1131F9C75458}"/>
                  </a:ext>
                </a:extLst>
              </p:cNvPr>
              <p:cNvSpPr>
                <a:spLocks/>
              </p:cNvSpPr>
              <p:nvPr/>
            </p:nvSpPr>
            <p:spPr bwMode="auto">
              <a:xfrm>
                <a:off x="3558" y="2729"/>
                <a:ext cx="12" cy="15"/>
              </a:xfrm>
              <a:custGeom>
                <a:avLst/>
                <a:gdLst>
                  <a:gd name="T0" fmla="*/ 3 w 22"/>
                  <a:gd name="T1" fmla="*/ 6 h 28"/>
                  <a:gd name="T2" fmla="*/ 1 w 22"/>
                  <a:gd name="T3" fmla="*/ 8 h 28"/>
                  <a:gd name="T4" fmla="*/ 2 w 22"/>
                  <a:gd name="T5" fmla="*/ 23 h 28"/>
                  <a:gd name="T6" fmla="*/ 7 w 22"/>
                  <a:gd name="T7" fmla="*/ 27 h 28"/>
                  <a:gd name="T8" fmla="*/ 20 w 22"/>
                  <a:gd name="T9" fmla="*/ 23 h 28"/>
                  <a:gd name="T10" fmla="*/ 21 w 22"/>
                  <a:gd name="T11" fmla="*/ 19 h 28"/>
                  <a:gd name="T12" fmla="*/ 20 w 22"/>
                  <a:gd name="T13" fmla="*/ 18 h 28"/>
                  <a:gd name="T14" fmla="*/ 18 w 22"/>
                  <a:gd name="T15" fmla="*/ 15 h 28"/>
                  <a:gd name="T16" fmla="*/ 19 w 22"/>
                  <a:gd name="T17" fmla="*/ 9 h 28"/>
                  <a:gd name="T18" fmla="*/ 20 w 22"/>
                  <a:gd name="T19" fmla="*/ 2 h 28"/>
                  <a:gd name="T20" fmla="*/ 13 w 22"/>
                  <a:gd name="T21" fmla="*/ 1 h 28"/>
                  <a:gd name="T22" fmla="*/ 8 w 22"/>
                  <a:gd name="T23" fmla="*/ 3 h 28"/>
                  <a:gd name="T24" fmla="*/ 8 w 22"/>
                  <a:gd name="T25" fmla="*/ 3 h 28"/>
                  <a:gd name="T26" fmla="*/ 8 w 22"/>
                  <a:gd name="T27" fmla="*/ 3 h 28"/>
                  <a:gd name="T28" fmla="*/ 8 w 22"/>
                  <a:gd name="T29" fmla="*/ 3 h 28"/>
                  <a:gd name="T30" fmla="*/ 3 w 22"/>
                  <a:gd name="T31"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8">
                    <a:moveTo>
                      <a:pt x="3" y="6"/>
                    </a:moveTo>
                    <a:cubicBezTo>
                      <a:pt x="2" y="7"/>
                      <a:pt x="1" y="8"/>
                      <a:pt x="1" y="8"/>
                    </a:cubicBezTo>
                    <a:cubicBezTo>
                      <a:pt x="0" y="13"/>
                      <a:pt x="0" y="18"/>
                      <a:pt x="2" y="23"/>
                    </a:cubicBezTo>
                    <a:cubicBezTo>
                      <a:pt x="3" y="25"/>
                      <a:pt x="5" y="27"/>
                      <a:pt x="7" y="27"/>
                    </a:cubicBezTo>
                    <a:cubicBezTo>
                      <a:pt x="12" y="28"/>
                      <a:pt x="16" y="27"/>
                      <a:pt x="20" y="23"/>
                    </a:cubicBezTo>
                    <a:cubicBezTo>
                      <a:pt x="21" y="23"/>
                      <a:pt x="22" y="20"/>
                      <a:pt x="21" y="19"/>
                    </a:cubicBezTo>
                    <a:cubicBezTo>
                      <a:pt x="21" y="18"/>
                      <a:pt x="20" y="18"/>
                      <a:pt x="20" y="18"/>
                    </a:cubicBezTo>
                    <a:cubicBezTo>
                      <a:pt x="20" y="17"/>
                      <a:pt x="19" y="16"/>
                      <a:pt x="18" y="15"/>
                    </a:cubicBezTo>
                    <a:cubicBezTo>
                      <a:pt x="17" y="12"/>
                      <a:pt x="17" y="12"/>
                      <a:pt x="19" y="9"/>
                    </a:cubicBezTo>
                    <a:cubicBezTo>
                      <a:pt x="22" y="6"/>
                      <a:pt x="22" y="4"/>
                      <a:pt x="20" y="2"/>
                    </a:cubicBezTo>
                    <a:cubicBezTo>
                      <a:pt x="18" y="0"/>
                      <a:pt x="16" y="0"/>
                      <a:pt x="13" y="1"/>
                    </a:cubicBezTo>
                    <a:cubicBezTo>
                      <a:pt x="11" y="2"/>
                      <a:pt x="10" y="3"/>
                      <a:pt x="8" y="3"/>
                    </a:cubicBezTo>
                    <a:cubicBezTo>
                      <a:pt x="8" y="3"/>
                      <a:pt x="8" y="3"/>
                      <a:pt x="8" y="3"/>
                    </a:cubicBezTo>
                    <a:cubicBezTo>
                      <a:pt x="8" y="3"/>
                      <a:pt x="8" y="3"/>
                      <a:pt x="8" y="3"/>
                    </a:cubicBezTo>
                    <a:cubicBezTo>
                      <a:pt x="8" y="3"/>
                      <a:pt x="8" y="3"/>
                      <a:pt x="8" y="3"/>
                    </a:cubicBezTo>
                    <a:cubicBezTo>
                      <a:pt x="6" y="4"/>
                      <a:pt x="4" y="5"/>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5" name="Freeform 295">
                <a:extLst>
                  <a:ext uri="{FF2B5EF4-FFF2-40B4-BE49-F238E27FC236}">
                    <a16:creationId xmlns:a16="http://schemas.microsoft.com/office/drawing/2014/main" id="{7429F2A5-899A-4D5D-A817-01EC24FEB063}"/>
                  </a:ext>
                </a:extLst>
              </p:cNvPr>
              <p:cNvSpPr>
                <a:spLocks/>
              </p:cNvSpPr>
              <p:nvPr/>
            </p:nvSpPr>
            <p:spPr bwMode="auto">
              <a:xfrm>
                <a:off x="3494" y="2741"/>
                <a:ext cx="18" cy="12"/>
              </a:xfrm>
              <a:custGeom>
                <a:avLst/>
                <a:gdLst>
                  <a:gd name="T0" fmla="*/ 5 w 35"/>
                  <a:gd name="T1" fmla="*/ 21 h 24"/>
                  <a:gd name="T2" fmla="*/ 18 w 35"/>
                  <a:gd name="T3" fmla="*/ 24 h 24"/>
                  <a:gd name="T4" fmla="*/ 22 w 35"/>
                  <a:gd name="T5" fmla="*/ 20 h 24"/>
                  <a:gd name="T6" fmla="*/ 20 w 35"/>
                  <a:gd name="T7" fmla="*/ 18 h 24"/>
                  <a:gd name="T8" fmla="*/ 20 w 35"/>
                  <a:gd name="T9" fmla="*/ 10 h 24"/>
                  <a:gd name="T10" fmla="*/ 28 w 35"/>
                  <a:gd name="T11" fmla="*/ 9 h 24"/>
                  <a:gd name="T12" fmla="*/ 35 w 35"/>
                  <a:gd name="T13" fmla="*/ 10 h 24"/>
                  <a:gd name="T14" fmla="*/ 34 w 35"/>
                  <a:gd name="T15" fmla="*/ 7 h 24"/>
                  <a:gd name="T16" fmla="*/ 21 w 35"/>
                  <a:gd name="T17" fmla="*/ 0 h 24"/>
                  <a:gd name="T18" fmla="*/ 15 w 35"/>
                  <a:gd name="T19" fmla="*/ 1 h 24"/>
                  <a:gd name="T20" fmla="*/ 2 w 35"/>
                  <a:gd name="T21" fmla="*/ 14 h 24"/>
                  <a:gd name="T22" fmla="*/ 5 w 35"/>
                  <a:gd name="T23"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24">
                    <a:moveTo>
                      <a:pt x="5" y="21"/>
                    </a:moveTo>
                    <a:cubicBezTo>
                      <a:pt x="10" y="22"/>
                      <a:pt x="14" y="23"/>
                      <a:pt x="18" y="24"/>
                    </a:cubicBezTo>
                    <a:cubicBezTo>
                      <a:pt x="21" y="24"/>
                      <a:pt x="21" y="22"/>
                      <a:pt x="22" y="20"/>
                    </a:cubicBezTo>
                    <a:cubicBezTo>
                      <a:pt x="21" y="19"/>
                      <a:pt x="20" y="18"/>
                      <a:pt x="20" y="18"/>
                    </a:cubicBezTo>
                    <a:cubicBezTo>
                      <a:pt x="19" y="15"/>
                      <a:pt x="19" y="12"/>
                      <a:pt x="20" y="10"/>
                    </a:cubicBezTo>
                    <a:cubicBezTo>
                      <a:pt x="22" y="9"/>
                      <a:pt x="25" y="7"/>
                      <a:pt x="28" y="9"/>
                    </a:cubicBezTo>
                    <a:cubicBezTo>
                      <a:pt x="30" y="10"/>
                      <a:pt x="32" y="11"/>
                      <a:pt x="35" y="10"/>
                    </a:cubicBezTo>
                    <a:cubicBezTo>
                      <a:pt x="35" y="9"/>
                      <a:pt x="35" y="8"/>
                      <a:pt x="34" y="7"/>
                    </a:cubicBezTo>
                    <a:cubicBezTo>
                      <a:pt x="31" y="3"/>
                      <a:pt x="26" y="1"/>
                      <a:pt x="21" y="0"/>
                    </a:cubicBezTo>
                    <a:cubicBezTo>
                      <a:pt x="19" y="0"/>
                      <a:pt x="17" y="0"/>
                      <a:pt x="15" y="1"/>
                    </a:cubicBezTo>
                    <a:cubicBezTo>
                      <a:pt x="10" y="4"/>
                      <a:pt x="6" y="9"/>
                      <a:pt x="2" y="14"/>
                    </a:cubicBezTo>
                    <a:cubicBezTo>
                      <a:pt x="0" y="16"/>
                      <a:pt x="2" y="21"/>
                      <a:pt x="5"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6" name="Oval 296">
                <a:extLst>
                  <a:ext uri="{FF2B5EF4-FFF2-40B4-BE49-F238E27FC236}">
                    <a16:creationId xmlns:a16="http://schemas.microsoft.com/office/drawing/2014/main" id="{BA4DB33B-38E2-49AC-8F7B-FF179EE1A58C}"/>
                  </a:ext>
                </a:extLst>
              </p:cNvPr>
              <p:cNvSpPr>
                <a:spLocks noChangeArrowheads="1"/>
              </p:cNvSpPr>
              <p:nvPr/>
            </p:nvSpPr>
            <p:spPr bwMode="auto">
              <a:xfrm>
                <a:off x="3505" y="275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7" name="Freeform 297">
                <a:extLst>
                  <a:ext uri="{FF2B5EF4-FFF2-40B4-BE49-F238E27FC236}">
                    <a16:creationId xmlns:a16="http://schemas.microsoft.com/office/drawing/2014/main" id="{DB5264F0-BD8A-4BBF-BEA9-DE4236293301}"/>
                  </a:ext>
                </a:extLst>
              </p:cNvPr>
              <p:cNvSpPr>
                <a:spLocks/>
              </p:cNvSpPr>
              <p:nvPr/>
            </p:nvSpPr>
            <p:spPr bwMode="auto">
              <a:xfrm>
                <a:off x="3545" y="2743"/>
                <a:ext cx="13" cy="11"/>
              </a:xfrm>
              <a:custGeom>
                <a:avLst/>
                <a:gdLst>
                  <a:gd name="T0" fmla="*/ 2 w 26"/>
                  <a:gd name="T1" fmla="*/ 8 h 23"/>
                  <a:gd name="T2" fmla="*/ 0 w 26"/>
                  <a:gd name="T3" fmla="*/ 11 h 23"/>
                  <a:gd name="T4" fmla="*/ 5 w 26"/>
                  <a:gd name="T5" fmla="*/ 21 h 23"/>
                  <a:gd name="T6" fmla="*/ 11 w 26"/>
                  <a:gd name="T7" fmla="*/ 22 h 23"/>
                  <a:gd name="T8" fmla="*/ 16 w 26"/>
                  <a:gd name="T9" fmla="*/ 19 h 23"/>
                  <a:gd name="T10" fmla="*/ 22 w 26"/>
                  <a:gd name="T11" fmla="*/ 15 h 23"/>
                  <a:gd name="T12" fmla="*/ 25 w 26"/>
                  <a:gd name="T13" fmla="*/ 10 h 23"/>
                  <a:gd name="T14" fmla="*/ 23 w 26"/>
                  <a:gd name="T15" fmla="*/ 3 h 23"/>
                  <a:gd name="T16" fmla="*/ 17 w 26"/>
                  <a:gd name="T17" fmla="*/ 1 h 23"/>
                  <a:gd name="T18" fmla="*/ 14 w 26"/>
                  <a:gd name="T19" fmla="*/ 1 h 23"/>
                  <a:gd name="T20" fmla="*/ 2 w 26"/>
                  <a:gd name="T21"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23">
                    <a:moveTo>
                      <a:pt x="2" y="8"/>
                    </a:moveTo>
                    <a:cubicBezTo>
                      <a:pt x="1" y="8"/>
                      <a:pt x="0" y="10"/>
                      <a:pt x="0" y="11"/>
                    </a:cubicBezTo>
                    <a:cubicBezTo>
                      <a:pt x="0" y="15"/>
                      <a:pt x="2" y="18"/>
                      <a:pt x="5" y="21"/>
                    </a:cubicBezTo>
                    <a:cubicBezTo>
                      <a:pt x="6" y="22"/>
                      <a:pt x="9" y="23"/>
                      <a:pt x="11" y="22"/>
                    </a:cubicBezTo>
                    <a:cubicBezTo>
                      <a:pt x="13" y="22"/>
                      <a:pt x="14" y="20"/>
                      <a:pt x="16" y="19"/>
                    </a:cubicBezTo>
                    <a:cubicBezTo>
                      <a:pt x="20" y="19"/>
                      <a:pt x="21" y="17"/>
                      <a:pt x="22" y="15"/>
                    </a:cubicBezTo>
                    <a:cubicBezTo>
                      <a:pt x="23" y="13"/>
                      <a:pt x="24" y="11"/>
                      <a:pt x="25" y="10"/>
                    </a:cubicBezTo>
                    <a:cubicBezTo>
                      <a:pt x="26" y="6"/>
                      <a:pt x="26" y="5"/>
                      <a:pt x="23" y="3"/>
                    </a:cubicBezTo>
                    <a:cubicBezTo>
                      <a:pt x="21" y="2"/>
                      <a:pt x="19" y="1"/>
                      <a:pt x="17" y="1"/>
                    </a:cubicBezTo>
                    <a:cubicBezTo>
                      <a:pt x="16" y="0"/>
                      <a:pt x="15" y="0"/>
                      <a:pt x="14" y="1"/>
                    </a:cubicBezTo>
                    <a:cubicBezTo>
                      <a:pt x="11" y="5"/>
                      <a:pt x="7" y="7"/>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8" name="Freeform 298">
                <a:extLst>
                  <a:ext uri="{FF2B5EF4-FFF2-40B4-BE49-F238E27FC236}">
                    <a16:creationId xmlns:a16="http://schemas.microsoft.com/office/drawing/2014/main" id="{EDC29530-4BDA-426A-BCAA-643640509A7C}"/>
                  </a:ext>
                </a:extLst>
              </p:cNvPr>
              <p:cNvSpPr>
                <a:spLocks/>
              </p:cNvSpPr>
              <p:nvPr/>
            </p:nvSpPr>
            <p:spPr bwMode="auto">
              <a:xfrm>
                <a:off x="3568" y="2715"/>
                <a:ext cx="10" cy="15"/>
              </a:xfrm>
              <a:custGeom>
                <a:avLst/>
                <a:gdLst>
                  <a:gd name="T0" fmla="*/ 9 w 20"/>
                  <a:gd name="T1" fmla="*/ 29 h 29"/>
                  <a:gd name="T2" fmla="*/ 12 w 20"/>
                  <a:gd name="T3" fmla="*/ 28 h 29"/>
                  <a:gd name="T4" fmla="*/ 19 w 20"/>
                  <a:gd name="T5" fmla="*/ 18 h 29"/>
                  <a:gd name="T6" fmla="*/ 20 w 20"/>
                  <a:gd name="T7" fmla="*/ 15 h 29"/>
                  <a:gd name="T8" fmla="*/ 11 w 20"/>
                  <a:gd name="T9" fmla="*/ 1 h 29"/>
                  <a:gd name="T10" fmla="*/ 7 w 20"/>
                  <a:gd name="T11" fmla="*/ 1 h 29"/>
                  <a:gd name="T12" fmla="*/ 1 w 20"/>
                  <a:gd name="T13" fmla="*/ 9 h 29"/>
                  <a:gd name="T14" fmla="*/ 0 w 20"/>
                  <a:gd name="T15" fmla="*/ 13 h 29"/>
                  <a:gd name="T16" fmla="*/ 9 w 20"/>
                  <a:gd name="T17"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9">
                    <a:moveTo>
                      <a:pt x="9" y="29"/>
                    </a:moveTo>
                    <a:cubicBezTo>
                      <a:pt x="10" y="29"/>
                      <a:pt x="11" y="29"/>
                      <a:pt x="12" y="28"/>
                    </a:cubicBezTo>
                    <a:cubicBezTo>
                      <a:pt x="14" y="25"/>
                      <a:pt x="15" y="20"/>
                      <a:pt x="19" y="18"/>
                    </a:cubicBezTo>
                    <a:cubicBezTo>
                      <a:pt x="19" y="17"/>
                      <a:pt x="20" y="15"/>
                      <a:pt x="20" y="15"/>
                    </a:cubicBezTo>
                    <a:cubicBezTo>
                      <a:pt x="17" y="10"/>
                      <a:pt x="15" y="5"/>
                      <a:pt x="11" y="1"/>
                    </a:cubicBezTo>
                    <a:cubicBezTo>
                      <a:pt x="11" y="0"/>
                      <a:pt x="8" y="0"/>
                      <a:pt x="7" y="1"/>
                    </a:cubicBezTo>
                    <a:cubicBezTo>
                      <a:pt x="5" y="4"/>
                      <a:pt x="3" y="6"/>
                      <a:pt x="1" y="9"/>
                    </a:cubicBezTo>
                    <a:cubicBezTo>
                      <a:pt x="0" y="10"/>
                      <a:pt x="0" y="12"/>
                      <a:pt x="0" y="13"/>
                    </a:cubicBezTo>
                    <a:cubicBezTo>
                      <a:pt x="0" y="21"/>
                      <a:pt x="2" y="26"/>
                      <a:pt x="9"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9" name="Freeform 299">
                <a:extLst>
                  <a:ext uri="{FF2B5EF4-FFF2-40B4-BE49-F238E27FC236}">
                    <a16:creationId xmlns:a16="http://schemas.microsoft.com/office/drawing/2014/main" id="{FB5D4A68-76CD-4DCB-B78C-E90C6DE80F5D}"/>
                  </a:ext>
                </a:extLst>
              </p:cNvPr>
              <p:cNvSpPr>
                <a:spLocks/>
              </p:cNvSpPr>
              <p:nvPr/>
            </p:nvSpPr>
            <p:spPr bwMode="auto">
              <a:xfrm>
                <a:off x="4200" y="3563"/>
                <a:ext cx="20" cy="8"/>
              </a:xfrm>
              <a:custGeom>
                <a:avLst/>
                <a:gdLst>
                  <a:gd name="T0" fmla="*/ 5 w 40"/>
                  <a:gd name="T1" fmla="*/ 12 h 16"/>
                  <a:gd name="T2" fmla="*/ 35 w 40"/>
                  <a:gd name="T3" fmla="*/ 15 h 16"/>
                  <a:gd name="T4" fmla="*/ 36 w 40"/>
                  <a:gd name="T5" fmla="*/ 15 h 16"/>
                  <a:gd name="T6" fmla="*/ 40 w 40"/>
                  <a:gd name="T7" fmla="*/ 12 h 16"/>
                  <a:gd name="T8" fmla="*/ 39 w 40"/>
                  <a:gd name="T9" fmla="*/ 8 h 16"/>
                  <a:gd name="T10" fmla="*/ 35 w 40"/>
                  <a:gd name="T11" fmla="*/ 5 h 16"/>
                  <a:gd name="T12" fmla="*/ 6 w 40"/>
                  <a:gd name="T13" fmla="*/ 1 h 16"/>
                  <a:gd name="T14" fmla="*/ 1 w 40"/>
                  <a:gd name="T15" fmla="*/ 7 h 16"/>
                  <a:gd name="T16" fmla="*/ 5 w 40"/>
                  <a:gd name="T17"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16">
                    <a:moveTo>
                      <a:pt x="5" y="12"/>
                    </a:moveTo>
                    <a:cubicBezTo>
                      <a:pt x="15" y="9"/>
                      <a:pt x="25" y="9"/>
                      <a:pt x="35" y="15"/>
                    </a:cubicBezTo>
                    <a:cubicBezTo>
                      <a:pt x="35" y="15"/>
                      <a:pt x="36" y="15"/>
                      <a:pt x="36" y="15"/>
                    </a:cubicBezTo>
                    <a:cubicBezTo>
                      <a:pt x="38" y="16"/>
                      <a:pt x="40" y="14"/>
                      <a:pt x="40" y="12"/>
                    </a:cubicBezTo>
                    <a:cubicBezTo>
                      <a:pt x="40" y="11"/>
                      <a:pt x="40" y="9"/>
                      <a:pt x="39" y="8"/>
                    </a:cubicBezTo>
                    <a:cubicBezTo>
                      <a:pt x="38" y="7"/>
                      <a:pt x="36" y="6"/>
                      <a:pt x="35" y="5"/>
                    </a:cubicBezTo>
                    <a:cubicBezTo>
                      <a:pt x="26" y="0"/>
                      <a:pt x="16" y="0"/>
                      <a:pt x="6" y="1"/>
                    </a:cubicBezTo>
                    <a:cubicBezTo>
                      <a:pt x="4" y="2"/>
                      <a:pt x="2" y="4"/>
                      <a:pt x="1" y="7"/>
                    </a:cubicBezTo>
                    <a:cubicBezTo>
                      <a:pt x="0" y="10"/>
                      <a:pt x="2" y="13"/>
                      <a:pt x="5"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0" name="Freeform 300">
                <a:extLst>
                  <a:ext uri="{FF2B5EF4-FFF2-40B4-BE49-F238E27FC236}">
                    <a16:creationId xmlns:a16="http://schemas.microsoft.com/office/drawing/2014/main" id="{86FD12F3-E750-4B4B-AE73-B4747D5AFF49}"/>
                  </a:ext>
                </a:extLst>
              </p:cNvPr>
              <p:cNvSpPr>
                <a:spLocks/>
              </p:cNvSpPr>
              <p:nvPr/>
            </p:nvSpPr>
            <p:spPr bwMode="auto">
              <a:xfrm>
                <a:off x="4444" y="3698"/>
                <a:ext cx="17" cy="18"/>
              </a:xfrm>
              <a:custGeom>
                <a:avLst/>
                <a:gdLst>
                  <a:gd name="T0" fmla="*/ 28 w 33"/>
                  <a:gd name="T1" fmla="*/ 34 h 34"/>
                  <a:gd name="T2" fmla="*/ 33 w 33"/>
                  <a:gd name="T3" fmla="*/ 34 h 34"/>
                  <a:gd name="T4" fmla="*/ 33 w 33"/>
                  <a:gd name="T5" fmla="*/ 32 h 34"/>
                  <a:gd name="T6" fmla="*/ 32 w 33"/>
                  <a:gd name="T7" fmla="*/ 29 h 34"/>
                  <a:gd name="T8" fmla="*/ 14 w 33"/>
                  <a:gd name="T9" fmla="*/ 9 h 34"/>
                  <a:gd name="T10" fmla="*/ 7 w 33"/>
                  <a:gd name="T11" fmla="*/ 2 h 34"/>
                  <a:gd name="T12" fmla="*/ 4 w 33"/>
                  <a:gd name="T13" fmla="*/ 0 h 34"/>
                  <a:gd name="T14" fmla="*/ 1 w 33"/>
                  <a:gd name="T15" fmla="*/ 0 h 34"/>
                  <a:gd name="T16" fmla="*/ 0 w 33"/>
                  <a:gd name="T17" fmla="*/ 3 h 34"/>
                  <a:gd name="T18" fmla="*/ 12 w 33"/>
                  <a:gd name="T19" fmla="*/ 20 h 34"/>
                  <a:gd name="T20" fmla="*/ 28 w 33"/>
                  <a:gd name="T2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34">
                    <a:moveTo>
                      <a:pt x="28" y="34"/>
                    </a:moveTo>
                    <a:cubicBezTo>
                      <a:pt x="29" y="34"/>
                      <a:pt x="31" y="34"/>
                      <a:pt x="33" y="34"/>
                    </a:cubicBezTo>
                    <a:cubicBezTo>
                      <a:pt x="33" y="34"/>
                      <a:pt x="33" y="33"/>
                      <a:pt x="33" y="32"/>
                    </a:cubicBezTo>
                    <a:cubicBezTo>
                      <a:pt x="33" y="31"/>
                      <a:pt x="33" y="30"/>
                      <a:pt x="32" y="29"/>
                    </a:cubicBezTo>
                    <a:cubicBezTo>
                      <a:pt x="26" y="22"/>
                      <a:pt x="20" y="15"/>
                      <a:pt x="14" y="9"/>
                    </a:cubicBezTo>
                    <a:cubicBezTo>
                      <a:pt x="12" y="6"/>
                      <a:pt x="9" y="4"/>
                      <a:pt x="7" y="2"/>
                    </a:cubicBezTo>
                    <a:cubicBezTo>
                      <a:pt x="6" y="1"/>
                      <a:pt x="5" y="0"/>
                      <a:pt x="4" y="0"/>
                    </a:cubicBezTo>
                    <a:cubicBezTo>
                      <a:pt x="3" y="0"/>
                      <a:pt x="2" y="0"/>
                      <a:pt x="1" y="0"/>
                    </a:cubicBezTo>
                    <a:cubicBezTo>
                      <a:pt x="1" y="1"/>
                      <a:pt x="0" y="2"/>
                      <a:pt x="0" y="3"/>
                    </a:cubicBezTo>
                    <a:cubicBezTo>
                      <a:pt x="2" y="10"/>
                      <a:pt x="7" y="15"/>
                      <a:pt x="12" y="20"/>
                    </a:cubicBezTo>
                    <a:cubicBezTo>
                      <a:pt x="17" y="26"/>
                      <a:pt x="21" y="31"/>
                      <a:pt x="28"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1" name="Freeform 301">
                <a:extLst>
                  <a:ext uri="{FF2B5EF4-FFF2-40B4-BE49-F238E27FC236}">
                    <a16:creationId xmlns:a16="http://schemas.microsoft.com/office/drawing/2014/main" id="{C079620E-B742-4663-AC6A-2E18F9EF1B0C}"/>
                  </a:ext>
                </a:extLst>
              </p:cNvPr>
              <p:cNvSpPr>
                <a:spLocks/>
              </p:cNvSpPr>
              <p:nvPr/>
            </p:nvSpPr>
            <p:spPr bwMode="auto">
              <a:xfrm>
                <a:off x="4115" y="3601"/>
                <a:ext cx="23" cy="8"/>
              </a:xfrm>
              <a:custGeom>
                <a:avLst/>
                <a:gdLst>
                  <a:gd name="T0" fmla="*/ 2 w 45"/>
                  <a:gd name="T1" fmla="*/ 10 h 14"/>
                  <a:gd name="T2" fmla="*/ 11 w 45"/>
                  <a:gd name="T3" fmla="*/ 13 h 14"/>
                  <a:gd name="T4" fmla="*/ 18 w 45"/>
                  <a:gd name="T5" fmla="*/ 14 h 14"/>
                  <a:gd name="T6" fmla="*/ 44 w 45"/>
                  <a:gd name="T7" fmla="*/ 9 h 14"/>
                  <a:gd name="T8" fmla="*/ 44 w 45"/>
                  <a:gd name="T9" fmla="*/ 7 h 14"/>
                  <a:gd name="T10" fmla="*/ 28 w 45"/>
                  <a:gd name="T11" fmla="*/ 0 h 14"/>
                  <a:gd name="T12" fmla="*/ 26 w 45"/>
                  <a:gd name="T13" fmla="*/ 2 h 14"/>
                  <a:gd name="T14" fmla="*/ 24 w 45"/>
                  <a:gd name="T15" fmla="*/ 5 h 14"/>
                  <a:gd name="T16" fmla="*/ 7 w 45"/>
                  <a:gd name="T17" fmla="*/ 3 h 14"/>
                  <a:gd name="T18" fmla="*/ 1 w 45"/>
                  <a:gd name="T19" fmla="*/ 6 h 14"/>
                  <a:gd name="T20" fmla="*/ 2 w 45"/>
                  <a:gd name="T21"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14">
                    <a:moveTo>
                      <a:pt x="2" y="10"/>
                    </a:moveTo>
                    <a:cubicBezTo>
                      <a:pt x="5" y="11"/>
                      <a:pt x="8" y="12"/>
                      <a:pt x="11" y="13"/>
                    </a:cubicBezTo>
                    <a:cubicBezTo>
                      <a:pt x="14" y="14"/>
                      <a:pt x="16" y="14"/>
                      <a:pt x="18" y="14"/>
                    </a:cubicBezTo>
                    <a:cubicBezTo>
                      <a:pt x="27" y="13"/>
                      <a:pt x="35" y="12"/>
                      <a:pt x="44" y="9"/>
                    </a:cubicBezTo>
                    <a:cubicBezTo>
                      <a:pt x="45" y="9"/>
                      <a:pt x="45" y="8"/>
                      <a:pt x="44" y="7"/>
                    </a:cubicBezTo>
                    <a:cubicBezTo>
                      <a:pt x="40" y="1"/>
                      <a:pt x="34" y="0"/>
                      <a:pt x="28" y="0"/>
                    </a:cubicBezTo>
                    <a:cubicBezTo>
                      <a:pt x="27" y="0"/>
                      <a:pt x="27" y="1"/>
                      <a:pt x="26" y="2"/>
                    </a:cubicBezTo>
                    <a:cubicBezTo>
                      <a:pt x="25" y="3"/>
                      <a:pt x="25" y="4"/>
                      <a:pt x="24" y="5"/>
                    </a:cubicBezTo>
                    <a:cubicBezTo>
                      <a:pt x="19" y="2"/>
                      <a:pt x="13" y="5"/>
                      <a:pt x="7" y="3"/>
                    </a:cubicBezTo>
                    <a:cubicBezTo>
                      <a:pt x="5" y="2"/>
                      <a:pt x="3" y="4"/>
                      <a:pt x="1" y="6"/>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2" name="Freeform 302">
                <a:extLst>
                  <a:ext uri="{FF2B5EF4-FFF2-40B4-BE49-F238E27FC236}">
                    <a16:creationId xmlns:a16="http://schemas.microsoft.com/office/drawing/2014/main" id="{6F244230-9D90-4C80-9933-9E8A4CE9C570}"/>
                  </a:ext>
                </a:extLst>
              </p:cNvPr>
              <p:cNvSpPr>
                <a:spLocks/>
              </p:cNvSpPr>
              <p:nvPr/>
            </p:nvSpPr>
            <p:spPr bwMode="auto">
              <a:xfrm>
                <a:off x="4142" y="3602"/>
                <a:ext cx="22" cy="6"/>
              </a:xfrm>
              <a:custGeom>
                <a:avLst/>
                <a:gdLst>
                  <a:gd name="T0" fmla="*/ 37 w 44"/>
                  <a:gd name="T1" fmla="*/ 8 h 11"/>
                  <a:gd name="T2" fmla="*/ 42 w 44"/>
                  <a:gd name="T3" fmla="*/ 6 h 11"/>
                  <a:gd name="T4" fmla="*/ 44 w 44"/>
                  <a:gd name="T5" fmla="*/ 3 h 11"/>
                  <a:gd name="T6" fmla="*/ 43 w 44"/>
                  <a:gd name="T7" fmla="*/ 0 h 11"/>
                  <a:gd name="T8" fmla="*/ 42 w 44"/>
                  <a:gd name="T9" fmla="*/ 0 h 11"/>
                  <a:gd name="T10" fmla="*/ 28 w 44"/>
                  <a:gd name="T11" fmla="*/ 2 h 11"/>
                  <a:gd name="T12" fmla="*/ 13 w 44"/>
                  <a:gd name="T13" fmla="*/ 0 h 11"/>
                  <a:gd name="T14" fmla="*/ 11 w 44"/>
                  <a:gd name="T15" fmla="*/ 0 h 11"/>
                  <a:gd name="T16" fmla="*/ 1 w 44"/>
                  <a:gd name="T17" fmla="*/ 4 h 11"/>
                  <a:gd name="T18" fmla="*/ 0 w 44"/>
                  <a:gd name="T19" fmla="*/ 7 h 11"/>
                  <a:gd name="T20" fmla="*/ 2 w 44"/>
                  <a:gd name="T21" fmla="*/ 9 h 11"/>
                  <a:gd name="T22" fmla="*/ 15 w 44"/>
                  <a:gd name="T23" fmla="*/ 11 h 11"/>
                  <a:gd name="T24" fmla="*/ 37 w 44"/>
                  <a:gd name="T25"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1">
                    <a:moveTo>
                      <a:pt x="37" y="8"/>
                    </a:moveTo>
                    <a:cubicBezTo>
                      <a:pt x="39" y="8"/>
                      <a:pt x="40" y="7"/>
                      <a:pt x="42" y="6"/>
                    </a:cubicBezTo>
                    <a:cubicBezTo>
                      <a:pt x="43" y="5"/>
                      <a:pt x="43" y="4"/>
                      <a:pt x="44" y="3"/>
                    </a:cubicBezTo>
                    <a:cubicBezTo>
                      <a:pt x="44" y="2"/>
                      <a:pt x="44" y="1"/>
                      <a:pt x="43" y="0"/>
                    </a:cubicBezTo>
                    <a:cubicBezTo>
                      <a:pt x="43" y="0"/>
                      <a:pt x="42" y="0"/>
                      <a:pt x="42" y="0"/>
                    </a:cubicBezTo>
                    <a:cubicBezTo>
                      <a:pt x="37" y="1"/>
                      <a:pt x="33" y="3"/>
                      <a:pt x="28" y="2"/>
                    </a:cubicBezTo>
                    <a:cubicBezTo>
                      <a:pt x="23" y="1"/>
                      <a:pt x="18" y="1"/>
                      <a:pt x="13" y="0"/>
                    </a:cubicBezTo>
                    <a:cubicBezTo>
                      <a:pt x="12" y="0"/>
                      <a:pt x="12" y="0"/>
                      <a:pt x="11" y="0"/>
                    </a:cubicBezTo>
                    <a:cubicBezTo>
                      <a:pt x="7" y="0"/>
                      <a:pt x="4" y="1"/>
                      <a:pt x="1" y="4"/>
                    </a:cubicBezTo>
                    <a:cubicBezTo>
                      <a:pt x="0" y="4"/>
                      <a:pt x="0" y="6"/>
                      <a:pt x="0" y="7"/>
                    </a:cubicBezTo>
                    <a:cubicBezTo>
                      <a:pt x="0" y="7"/>
                      <a:pt x="1" y="9"/>
                      <a:pt x="2" y="9"/>
                    </a:cubicBezTo>
                    <a:cubicBezTo>
                      <a:pt x="6" y="10"/>
                      <a:pt x="10" y="11"/>
                      <a:pt x="15" y="11"/>
                    </a:cubicBezTo>
                    <a:cubicBezTo>
                      <a:pt x="22" y="10"/>
                      <a:pt x="30" y="9"/>
                      <a:pt x="3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3" name="Freeform 303">
                <a:extLst>
                  <a:ext uri="{FF2B5EF4-FFF2-40B4-BE49-F238E27FC236}">
                    <a16:creationId xmlns:a16="http://schemas.microsoft.com/office/drawing/2014/main" id="{24948ED9-39DC-4EC1-9B33-218A20A760C8}"/>
                  </a:ext>
                </a:extLst>
              </p:cNvPr>
              <p:cNvSpPr>
                <a:spLocks/>
              </p:cNvSpPr>
              <p:nvPr/>
            </p:nvSpPr>
            <p:spPr bwMode="auto">
              <a:xfrm>
                <a:off x="3567" y="2936"/>
                <a:ext cx="11" cy="11"/>
              </a:xfrm>
              <a:custGeom>
                <a:avLst/>
                <a:gdLst>
                  <a:gd name="T0" fmla="*/ 1 w 21"/>
                  <a:gd name="T1" fmla="*/ 5 h 22"/>
                  <a:gd name="T2" fmla="*/ 0 w 21"/>
                  <a:gd name="T3" fmla="*/ 11 h 22"/>
                  <a:gd name="T4" fmla="*/ 2 w 21"/>
                  <a:gd name="T5" fmla="*/ 18 h 22"/>
                  <a:gd name="T6" fmla="*/ 10 w 21"/>
                  <a:gd name="T7" fmla="*/ 21 h 22"/>
                  <a:gd name="T8" fmla="*/ 21 w 21"/>
                  <a:gd name="T9" fmla="*/ 8 h 22"/>
                  <a:gd name="T10" fmla="*/ 20 w 21"/>
                  <a:gd name="T11" fmla="*/ 5 h 22"/>
                  <a:gd name="T12" fmla="*/ 7 w 21"/>
                  <a:gd name="T13" fmla="*/ 0 h 22"/>
                  <a:gd name="T14" fmla="*/ 1 w 21"/>
                  <a:gd name="T15" fmla="*/ 5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2">
                    <a:moveTo>
                      <a:pt x="1" y="5"/>
                    </a:moveTo>
                    <a:cubicBezTo>
                      <a:pt x="1" y="7"/>
                      <a:pt x="1" y="8"/>
                      <a:pt x="0" y="11"/>
                    </a:cubicBezTo>
                    <a:cubicBezTo>
                      <a:pt x="1" y="13"/>
                      <a:pt x="1" y="15"/>
                      <a:pt x="2" y="18"/>
                    </a:cubicBezTo>
                    <a:cubicBezTo>
                      <a:pt x="3" y="21"/>
                      <a:pt x="7" y="22"/>
                      <a:pt x="10" y="21"/>
                    </a:cubicBezTo>
                    <a:cubicBezTo>
                      <a:pt x="17" y="19"/>
                      <a:pt x="20" y="14"/>
                      <a:pt x="21" y="8"/>
                    </a:cubicBezTo>
                    <a:cubicBezTo>
                      <a:pt x="21" y="7"/>
                      <a:pt x="21" y="6"/>
                      <a:pt x="20" y="5"/>
                    </a:cubicBezTo>
                    <a:cubicBezTo>
                      <a:pt x="17" y="1"/>
                      <a:pt x="12" y="0"/>
                      <a:pt x="7" y="0"/>
                    </a:cubicBezTo>
                    <a:cubicBezTo>
                      <a:pt x="5" y="0"/>
                      <a:pt x="2" y="3"/>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4" name="Freeform 304">
                <a:extLst>
                  <a:ext uri="{FF2B5EF4-FFF2-40B4-BE49-F238E27FC236}">
                    <a16:creationId xmlns:a16="http://schemas.microsoft.com/office/drawing/2014/main" id="{6FADAD94-A1FC-4405-94BA-D9DEB7A28E82}"/>
                  </a:ext>
                </a:extLst>
              </p:cNvPr>
              <p:cNvSpPr>
                <a:spLocks/>
              </p:cNvSpPr>
              <p:nvPr/>
            </p:nvSpPr>
            <p:spPr bwMode="auto">
              <a:xfrm>
                <a:off x="2812" y="2997"/>
                <a:ext cx="14" cy="9"/>
              </a:xfrm>
              <a:custGeom>
                <a:avLst/>
                <a:gdLst>
                  <a:gd name="T0" fmla="*/ 27 w 27"/>
                  <a:gd name="T1" fmla="*/ 6 h 17"/>
                  <a:gd name="T2" fmla="*/ 27 w 27"/>
                  <a:gd name="T3" fmla="*/ 3 h 17"/>
                  <a:gd name="T4" fmla="*/ 25 w 27"/>
                  <a:gd name="T5" fmla="*/ 0 h 17"/>
                  <a:gd name="T6" fmla="*/ 21 w 27"/>
                  <a:gd name="T7" fmla="*/ 0 h 17"/>
                  <a:gd name="T8" fmla="*/ 13 w 27"/>
                  <a:gd name="T9" fmla="*/ 0 h 17"/>
                  <a:gd name="T10" fmla="*/ 9 w 27"/>
                  <a:gd name="T11" fmla="*/ 2 h 17"/>
                  <a:gd name="T12" fmla="*/ 2 w 27"/>
                  <a:gd name="T13" fmla="*/ 9 h 17"/>
                  <a:gd name="T14" fmla="*/ 1 w 27"/>
                  <a:gd name="T15" fmla="*/ 13 h 17"/>
                  <a:gd name="T16" fmla="*/ 4 w 27"/>
                  <a:gd name="T17" fmla="*/ 17 h 17"/>
                  <a:gd name="T18" fmla="*/ 11 w 27"/>
                  <a:gd name="T19" fmla="*/ 17 h 17"/>
                  <a:gd name="T20" fmla="*/ 27 w 27"/>
                  <a:gd name="T21"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17">
                    <a:moveTo>
                      <a:pt x="27" y="6"/>
                    </a:moveTo>
                    <a:cubicBezTo>
                      <a:pt x="27" y="5"/>
                      <a:pt x="27" y="3"/>
                      <a:pt x="27" y="3"/>
                    </a:cubicBezTo>
                    <a:cubicBezTo>
                      <a:pt x="26" y="2"/>
                      <a:pt x="25" y="1"/>
                      <a:pt x="25" y="0"/>
                    </a:cubicBezTo>
                    <a:cubicBezTo>
                      <a:pt x="23" y="0"/>
                      <a:pt x="21" y="0"/>
                      <a:pt x="21" y="0"/>
                    </a:cubicBezTo>
                    <a:cubicBezTo>
                      <a:pt x="18" y="0"/>
                      <a:pt x="15" y="0"/>
                      <a:pt x="13" y="0"/>
                    </a:cubicBezTo>
                    <a:cubicBezTo>
                      <a:pt x="12" y="1"/>
                      <a:pt x="10" y="1"/>
                      <a:pt x="9" y="2"/>
                    </a:cubicBezTo>
                    <a:cubicBezTo>
                      <a:pt x="6" y="4"/>
                      <a:pt x="4" y="6"/>
                      <a:pt x="2" y="9"/>
                    </a:cubicBezTo>
                    <a:cubicBezTo>
                      <a:pt x="1" y="10"/>
                      <a:pt x="0" y="12"/>
                      <a:pt x="1" y="13"/>
                    </a:cubicBezTo>
                    <a:cubicBezTo>
                      <a:pt x="2" y="15"/>
                      <a:pt x="2" y="16"/>
                      <a:pt x="4" y="17"/>
                    </a:cubicBezTo>
                    <a:cubicBezTo>
                      <a:pt x="7" y="17"/>
                      <a:pt x="9" y="17"/>
                      <a:pt x="11" y="17"/>
                    </a:cubicBezTo>
                    <a:cubicBezTo>
                      <a:pt x="17" y="15"/>
                      <a:pt x="22" y="11"/>
                      <a:pt x="2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5" name="Freeform 305">
                <a:extLst>
                  <a:ext uri="{FF2B5EF4-FFF2-40B4-BE49-F238E27FC236}">
                    <a16:creationId xmlns:a16="http://schemas.microsoft.com/office/drawing/2014/main" id="{B068F29E-BF38-403E-8579-410BF769A5AA}"/>
                  </a:ext>
                </a:extLst>
              </p:cNvPr>
              <p:cNvSpPr>
                <a:spLocks/>
              </p:cNvSpPr>
              <p:nvPr/>
            </p:nvSpPr>
            <p:spPr bwMode="auto">
              <a:xfrm>
                <a:off x="3866" y="2789"/>
                <a:ext cx="11" cy="10"/>
              </a:xfrm>
              <a:custGeom>
                <a:avLst/>
                <a:gdLst>
                  <a:gd name="T0" fmla="*/ 1 w 20"/>
                  <a:gd name="T1" fmla="*/ 11 h 19"/>
                  <a:gd name="T2" fmla="*/ 7 w 20"/>
                  <a:gd name="T3" fmla="*/ 18 h 19"/>
                  <a:gd name="T4" fmla="*/ 12 w 20"/>
                  <a:gd name="T5" fmla="*/ 19 h 19"/>
                  <a:gd name="T6" fmla="*/ 13 w 20"/>
                  <a:gd name="T7" fmla="*/ 19 h 19"/>
                  <a:gd name="T8" fmla="*/ 20 w 20"/>
                  <a:gd name="T9" fmla="*/ 12 h 19"/>
                  <a:gd name="T10" fmla="*/ 16 w 20"/>
                  <a:gd name="T11" fmla="*/ 3 h 19"/>
                  <a:gd name="T12" fmla="*/ 11 w 20"/>
                  <a:gd name="T13" fmla="*/ 1 h 19"/>
                  <a:gd name="T14" fmla="*/ 3 w 20"/>
                  <a:gd name="T15" fmla="*/ 4 h 19"/>
                  <a:gd name="T16" fmla="*/ 1 w 20"/>
                  <a:gd name="T17" fmla="*/ 9 h 19"/>
                  <a:gd name="T18" fmla="*/ 1 w 20"/>
                  <a:gd name="T19" fmla="*/ 1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19">
                    <a:moveTo>
                      <a:pt x="1" y="11"/>
                    </a:moveTo>
                    <a:cubicBezTo>
                      <a:pt x="1" y="15"/>
                      <a:pt x="3" y="17"/>
                      <a:pt x="7" y="18"/>
                    </a:cubicBezTo>
                    <a:cubicBezTo>
                      <a:pt x="8" y="18"/>
                      <a:pt x="10" y="18"/>
                      <a:pt x="12" y="19"/>
                    </a:cubicBezTo>
                    <a:cubicBezTo>
                      <a:pt x="12" y="19"/>
                      <a:pt x="13" y="19"/>
                      <a:pt x="13" y="19"/>
                    </a:cubicBezTo>
                    <a:cubicBezTo>
                      <a:pt x="18" y="19"/>
                      <a:pt x="20" y="16"/>
                      <a:pt x="20" y="12"/>
                    </a:cubicBezTo>
                    <a:cubicBezTo>
                      <a:pt x="19" y="8"/>
                      <a:pt x="18" y="5"/>
                      <a:pt x="16" y="3"/>
                    </a:cubicBezTo>
                    <a:cubicBezTo>
                      <a:pt x="15" y="1"/>
                      <a:pt x="13" y="0"/>
                      <a:pt x="11" y="1"/>
                    </a:cubicBezTo>
                    <a:cubicBezTo>
                      <a:pt x="8" y="2"/>
                      <a:pt x="6" y="3"/>
                      <a:pt x="3" y="4"/>
                    </a:cubicBezTo>
                    <a:cubicBezTo>
                      <a:pt x="1" y="5"/>
                      <a:pt x="0" y="7"/>
                      <a:pt x="1" y="9"/>
                    </a:cubicBezTo>
                    <a:cubicBezTo>
                      <a:pt x="1" y="10"/>
                      <a:pt x="1" y="10"/>
                      <a:pt x="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6" name="Freeform 306">
                <a:extLst>
                  <a:ext uri="{FF2B5EF4-FFF2-40B4-BE49-F238E27FC236}">
                    <a16:creationId xmlns:a16="http://schemas.microsoft.com/office/drawing/2014/main" id="{B30A3401-BFDE-48DC-9062-D8C6CBCBA2C7}"/>
                  </a:ext>
                </a:extLst>
              </p:cNvPr>
              <p:cNvSpPr>
                <a:spLocks/>
              </p:cNvSpPr>
              <p:nvPr/>
            </p:nvSpPr>
            <p:spPr bwMode="auto">
              <a:xfrm>
                <a:off x="2898" y="3149"/>
                <a:ext cx="16" cy="10"/>
              </a:xfrm>
              <a:custGeom>
                <a:avLst/>
                <a:gdLst>
                  <a:gd name="T0" fmla="*/ 4 w 30"/>
                  <a:gd name="T1" fmla="*/ 0 h 19"/>
                  <a:gd name="T2" fmla="*/ 1 w 30"/>
                  <a:gd name="T3" fmla="*/ 1 h 19"/>
                  <a:gd name="T4" fmla="*/ 2 w 30"/>
                  <a:gd name="T5" fmla="*/ 5 h 19"/>
                  <a:gd name="T6" fmla="*/ 4 w 30"/>
                  <a:gd name="T7" fmla="*/ 8 h 19"/>
                  <a:gd name="T8" fmla="*/ 14 w 30"/>
                  <a:gd name="T9" fmla="*/ 16 h 19"/>
                  <a:gd name="T10" fmla="*/ 26 w 30"/>
                  <a:gd name="T11" fmla="*/ 19 h 19"/>
                  <a:gd name="T12" fmla="*/ 28 w 30"/>
                  <a:gd name="T13" fmla="*/ 19 h 19"/>
                  <a:gd name="T14" fmla="*/ 30 w 30"/>
                  <a:gd name="T15" fmla="*/ 17 h 19"/>
                  <a:gd name="T16" fmla="*/ 30 w 30"/>
                  <a:gd name="T17" fmla="*/ 16 h 19"/>
                  <a:gd name="T18" fmla="*/ 4 w 30"/>
                  <a:gd name="T1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9">
                    <a:moveTo>
                      <a:pt x="4" y="0"/>
                    </a:moveTo>
                    <a:cubicBezTo>
                      <a:pt x="3" y="1"/>
                      <a:pt x="2" y="1"/>
                      <a:pt x="1" y="1"/>
                    </a:cubicBezTo>
                    <a:cubicBezTo>
                      <a:pt x="0" y="2"/>
                      <a:pt x="0" y="4"/>
                      <a:pt x="2" y="5"/>
                    </a:cubicBezTo>
                    <a:cubicBezTo>
                      <a:pt x="3" y="6"/>
                      <a:pt x="3" y="7"/>
                      <a:pt x="4" y="8"/>
                    </a:cubicBezTo>
                    <a:cubicBezTo>
                      <a:pt x="7" y="11"/>
                      <a:pt x="10" y="14"/>
                      <a:pt x="14" y="16"/>
                    </a:cubicBezTo>
                    <a:cubicBezTo>
                      <a:pt x="18" y="17"/>
                      <a:pt x="22" y="18"/>
                      <a:pt x="26" y="19"/>
                    </a:cubicBezTo>
                    <a:cubicBezTo>
                      <a:pt x="27" y="19"/>
                      <a:pt x="28" y="19"/>
                      <a:pt x="28" y="19"/>
                    </a:cubicBezTo>
                    <a:cubicBezTo>
                      <a:pt x="29" y="19"/>
                      <a:pt x="30" y="18"/>
                      <a:pt x="30" y="17"/>
                    </a:cubicBezTo>
                    <a:cubicBezTo>
                      <a:pt x="30" y="17"/>
                      <a:pt x="30" y="16"/>
                      <a:pt x="30" y="16"/>
                    </a:cubicBezTo>
                    <a:cubicBezTo>
                      <a:pt x="24" y="7"/>
                      <a:pt x="15" y="2"/>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7" name="Freeform 307">
                <a:extLst>
                  <a:ext uri="{FF2B5EF4-FFF2-40B4-BE49-F238E27FC236}">
                    <a16:creationId xmlns:a16="http://schemas.microsoft.com/office/drawing/2014/main" id="{8B0BE086-45AF-439C-8582-D2EF1643B43D}"/>
                  </a:ext>
                </a:extLst>
              </p:cNvPr>
              <p:cNvSpPr>
                <a:spLocks/>
              </p:cNvSpPr>
              <p:nvPr/>
            </p:nvSpPr>
            <p:spPr bwMode="auto">
              <a:xfrm>
                <a:off x="3522" y="3282"/>
                <a:ext cx="14" cy="8"/>
              </a:xfrm>
              <a:custGeom>
                <a:avLst/>
                <a:gdLst>
                  <a:gd name="T0" fmla="*/ 10 w 27"/>
                  <a:gd name="T1" fmla="*/ 15 h 16"/>
                  <a:gd name="T2" fmla="*/ 20 w 27"/>
                  <a:gd name="T3" fmla="*/ 11 h 16"/>
                  <a:gd name="T4" fmla="*/ 27 w 27"/>
                  <a:gd name="T5" fmla="*/ 1 h 16"/>
                  <a:gd name="T6" fmla="*/ 25 w 27"/>
                  <a:gd name="T7" fmla="*/ 0 h 16"/>
                  <a:gd name="T8" fmla="*/ 12 w 27"/>
                  <a:gd name="T9" fmla="*/ 2 h 16"/>
                  <a:gd name="T10" fmla="*/ 2 w 27"/>
                  <a:gd name="T11" fmla="*/ 6 h 16"/>
                  <a:gd name="T12" fmla="*/ 2 w 27"/>
                  <a:gd name="T13" fmla="*/ 12 h 16"/>
                  <a:gd name="T14" fmla="*/ 10 w 27"/>
                  <a:gd name="T15" fmla="*/ 15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16">
                    <a:moveTo>
                      <a:pt x="10" y="15"/>
                    </a:moveTo>
                    <a:cubicBezTo>
                      <a:pt x="14" y="14"/>
                      <a:pt x="17" y="13"/>
                      <a:pt x="20" y="11"/>
                    </a:cubicBezTo>
                    <a:cubicBezTo>
                      <a:pt x="24" y="9"/>
                      <a:pt x="25" y="5"/>
                      <a:pt x="27" y="1"/>
                    </a:cubicBezTo>
                    <a:cubicBezTo>
                      <a:pt x="26" y="1"/>
                      <a:pt x="26" y="0"/>
                      <a:pt x="25" y="0"/>
                    </a:cubicBezTo>
                    <a:cubicBezTo>
                      <a:pt x="21" y="0"/>
                      <a:pt x="17" y="1"/>
                      <a:pt x="12" y="2"/>
                    </a:cubicBezTo>
                    <a:cubicBezTo>
                      <a:pt x="9" y="2"/>
                      <a:pt x="5" y="4"/>
                      <a:pt x="2" y="6"/>
                    </a:cubicBezTo>
                    <a:cubicBezTo>
                      <a:pt x="0" y="7"/>
                      <a:pt x="0" y="10"/>
                      <a:pt x="2" y="12"/>
                    </a:cubicBezTo>
                    <a:cubicBezTo>
                      <a:pt x="4" y="15"/>
                      <a:pt x="7" y="16"/>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8" name="Freeform 308">
                <a:extLst>
                  <a:ext uri="{FF2B5EF4-FFF2-40B4-BE49-F238E27FC236}">
                    <a16:creationId xmlns:a16="http://schemas.microsoft.com/office/drawing/2014/main" id="{FD347CF5-DE68-4D9B-92D8-93798FE561FD}"/>
                  </a:ext>
                </a:extLst>
              </p:cNvPr>
              <p:cNvSpPr>
                <a:spLocks/>
              </p:cNvSpPr>
              <p:nvPr/>
            </p:nvSpPr>
            <p:spPr bwMode="auto">
              <a:xfrm>
                <a:off x="2717" y="2753"/>
                <a:ext cx="15" cy="10"/>
              </a:xfrm>
              <a:custGeom>
                <a:avLst/>
                <a:gdLst>
                  <a:gd name="T0" fmla="*/ 29 w 29"/>
                  <a:gd name="T1" fmla="*/ 2 h 20"/>
                  <a:gd name="T2" fmla="*/ 28 w 29"/>
                  <a:gd name="T3" fmla="*/ 1 h 20"/>
                  <a:gd name="T4" fmla="*/ 25 w 29"/>
                  <a:gd name="T5" fmla="*/ 0 h 20"/>
                  <a:gd name="T6" fmla="*/ 2 w 29"/>
                  <a:gd name="T7" fmla="*/ 11 h 20"/>
                  <a:gd name="T8" fmla="*/ 3 w 29"/>
                  <a:gd name="T9" fmla="*/ 18 h 20"/>
                  <a:gd name="T10" fmla="*/ 9 w 29"/>
                  <a:gd name="T11" fmla="*/ 19 h 20"/>
                  <a:gd name="T12" fmla="*/ 28 w 29"/>
                  <a:gd name="T13" fmla="*/ 4 h 20"/>
                  <a:gd name="T14" fmla="*/ 29 w 29"/>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20">
                    <a:moveTo>
                      <a:pt x="29" y="2"/>
                    </a:moveTo>
                    <a:cubicBezTo>
                      <a:pt x="28" y="2"/>
                      <a:pt x="28" y="1"/>
                      <a:pt x="28" y="1"/>
                    </a:cubicBezTo>
                    <a:cubicBezTo>
                      <a:pt x="27" y="1"/>
                      <a:pt x="26" y="0"/>
                      <a:pt x="25" y="0"/>
                    </a:cubicBezTo>
                    <a:cubicBezTo>
                      <a:pt x="16" y="2"/>
                      <a:pt x="9" y="6"/>
                      <a:pt x="2" y="11"/>
                    </a:cubicBezTo>
                    <a:cubicBezTo>
                      <a:pt x="0" y="13"/>
                      <a:pt x="0" y="16"/>
                      <a:pt x="3" y="18"/>
                    </a:cubicBezTo>
                    <a:cubicBezTo>
                      <a:pt x="5" y="19"/>
                      <a:pt x="7" y="20"/>
                      <a:pt x="9" y="19"/>
                    </a:cubicBezTo>
                    <a:cubicBezTo>
                      <a:pt x="16" y="14"/>
                      <a:pt x="22" y="9"/>
                      <a:pt x="28" y="4"/>
                    </a:cubicBezTo>
                    <a:cubicBezTo>
                      <a:pt x="29" y="3"/>
                      <a:pt x="28" y="3"/>
                      <a:pt x="2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9" name="Freeform 309">
                <a:extLst>
                  <a:ext uri="{FF2B5EF4-FFF2-40B4-BE49-F238E27FC236}">
                    <a16:creationId xmlns:a16="http://schemas.microsoft.com/office/drawing/2014/main" id="{512FF08E-964D-489A-ADF7-B280B83D121A}"/>
                  </a:ext>
                </a:extLst>
              </p:cNvPr>
              <p:cNvSpPr>
                <a:spLocks/>
              </p:cNvSpPr>
              <p:nvPr/>
            </p:nvSpPr>
            <p:spPr bwMode="auto">
              <a:xfrm>
                <a:off x="3360" y="3222"/>
                <a:ext cx="7" cy="12"/>
              </a:xfrm>
              <a:custGeom>
                <a:avLst/>
                <a:gdLst>
                  <a:gd name="T0" fmla="*/ 11 w 14"/>
                  <a:gd name="T1" fmla="*/ 23 h 25"/>
                  <a:gd name="T2" fmla="*/ 13 w 14"/>
                  <a:gd name="T3" fmla="*/ 19 h 25"/>
                  <a:gd name="T4" fmla="*/ 14 w 14"/>
                  <a:gd name="T5" fmla="*/ 10 h 25"/>
                  <a:gd name="T6" fmla="*/ 14 w 14"/>
                  <a:gd name="T7" fmla="*/ 6 h 25"/>
                  <a:gd name="T8" fmla="*/ 14 w 14"/>
                  <a:gd name="T9" fmla="*/ 4 h 25"/>
                  <a:gd name="T10" fmla="*/ 9 w 14"/>
                  <a:gd name="T11" fmla="*/ 1 h 25"/>
                  <a:gd name="T12" fmla="*/ 3 w 14"/>
                  <a:gd name="T13" fmla="*/ 4 h 25"/>
                  <a:gd name="T14" fmla="*/ 0 w 14"/>
                  <a:gd name="T15" fmla="*/ 11 h 25"/>
                  <a:gd name="T16" fmla="*/ 5 w 14"/>
                  <a:gd name="T17" fmla="*/ 23 h 25"/>
                  <a:gd name="T18" fmla="*/ 11 w 14"/>
                  <a:gd name="T19" fmla="*/ 2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25">
                    <a:moveTo>
                      <a:pt x="11" y="23"/>
                    </a:moveTo>
                    <a:cubicBezTo>
                      <a:pt x="12" y="22"/>
                      <a:pt x="13" y="20"/>
                      <a:pt x="13" y="19"/>
                    </a:cubicBezTo>
                    <a:cubicBezTo>
                      <a:pt x="14" y="16"/>
                      <a:pt x="14" y="12"/>
                      <a:pt x="14" y="10"/>
                    </a:cubicBezTo>
                    <a:cubicBezTo>
                      <a:pt x="14" y="8"/>
                      <a:pt x="14" y="7"/>
                      <a:pt x="14" y="6"/>
                    </a:cubicBezTo>
                    <a:cubicBezTo>
                      <a:pt x="14" y="5"/>
                      <a:pt x="14" y="5"/>
                      <a:pt x="14" y="4"/>
                    </a:cubicBezTo>
                    <a:cubicBezTo>
                      <a:pt x="13" y="2"/>
                      <a:pt x="11" y="0"/>
                      <a:pt x="9" y="1"/>
                    </a:cubicBezTo>
                    <a:cubicBezTo>
                      <a:pt x="7" y="2"/>
                      <a:pt x="5" y="3"/>
                      <a:pt x="3" y="4"/>
                    </a:cubicBezTo>
                    <a:cubicBezTo>
                      <a:pt x="1" y="6"/>
                      <a:pt x="0" y="8"/>
                      <a:pt x="0" y="11"/>
                    </a:cubicBezTo>
                    <a:cubicBezTo>
                      <a:pt x="1" y="16"/>
                      <a:pt x="2" y="20"/>
                      <a:pt x="5" y="23"/>
                    </a:cubicBezTo>
                    <a:cubicBezTo>
                      <a:pt x="6" y="25"/>
                      <a:pt x="10" y="25"/>
                      <a:pt x="11"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0" name="Freeform 310">
                <a:extLst>
                  <a:ext uri="{FF2B5EF4-FFF2-40B4-BE49-F238E27FC236}">
                    <a16:creationId xmlns:a16="http://schemas.microsoft.com/office/drawing/2014/main" id="{5D4A6CA5-C172-4A60-8940-075A76BCC0CC}"/>
                  </a:ext>
                </a:extLst>
              </p:cNvPr>
              <p:cNvSpPr>
                <a:spLocks/>
              </p:cNvSpPr>
              <p:nvPr/>
            </p:nvSpPr>
            <p:spPr bwMode="auto">
              <a:xfrm>
                <a:off x="4125" y="3462"/>
                <a:ext cx="16" cy="18"/>
              </a:xfrm>
              <a:custGeom>
                <a:avLst/>
                <a:gdLst>
                  <a:gd name="T0" fmla="*/ 0 w 31"/>
                  <a:gd name="T1" fmla="*/ 32 h 34"/>
                  <a:gd name="T2" fmla="*/ 0 w 31"/>
                  <a:gd name="T3" fmla="*/ 33 h 34"/>
                  <a:gd name="T4" fmla="*/ 1 w 31"/>
                  <a:gd name="T5" fmla="*/ 34 h 34"/>
                  <a:gd name="T6" fmla="*/ 3 w 31"/>
                  <a:gd name="T7" fmla="*/ 34 h 34"/>
                  <a:gd name="T8" fmla="*/ 16 w 31"/>
                  <a:gd name="T9" fmla="*/ 22 h 34"/>
                  <a:gd name="T10" fmla="*/ 30 w 31"/>
                  <a:gd name="T11" fmla="*/ 8 h 34"/>
                  <a:gd name="T12" fmla="*/ 29 w 31"/>
                  <a:gd name="T13" fmla="*/ 4 h 34"/>
                  <a:gd name="T14" fmla="*/ 22 w 31"/>
                  <a:gd name="T15" fmla="*/ 4 h 34"/>
                  <a:gd name="T16" fmla="*/ 1 w 31"/>
                  <a:gd name="T17" fmla="*/ 29 h 34"/>
                  <a:gd name="T18" fmla="*/ 0 w 31"/>
                  <a:gd name="T19" fmla="*/ 3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4">
                    <a:moveTo>
                      <a:pt x="0" y="32"/>
                    </a:moveTo>
                    <a:cubicBezTo>
                      <a:pt x="0" y="32"/>
                      <a:pt x="0" y="33"/>
                      <a:pt x="0" y="33"/>
                    </a:cubicBezTo>
                    <a:cubicBezTo>
                      <a:pt x="0" y="33"/>
                      <a:pt x="1" y="34"/>
                      <a:pt x="1" y="34"/>
                    </a:cubicBezTo>
                    <a:cubicBezTo>
                      <a:pt x="2" y="34"/>
                      <a:pt x="2" y="34"/>
                      <a:pt x="3" y="34"/>
                    </a:cubicBezTo>
                    <a:cubicBezTo>
                      <a:pt x="8" y="31"/>
                      <a:pt x="13" y="27"/>
                      <a:pt x="16" y="22"/>
                    </a:cubicBezTo>
                    <a:cubicBezTo>
                      <a:pt x="20" y="16"/>
                      <a:pt x="24" y="12"/>
                      <a:pt x="30" y="8"/>
                    </a:cubicBezTo>
                    <a:cubicBezTo>
                      <a:pt x="31" y="7"/>
                      <a:pt x="31" y="7"/>
                      <a:pt x="29" y="4"/>
                    </a:cubicBezTo>
                    <a:cubicBezTo>
                      <a:pt x="26" y="0"/>
                      <a:pt x="24" y="1"/>
                      <a:pt x="22" y="4"/>
                    </a:cubicBezTo>
                    <a:cubicBezTo>
                      <a:pt x="16" y="12"/>
                      <a:pt x="9" y="21"/>
                      <a:pt x="1" y="29"/>
                    </a:cubicBezTo>
                    <a:cubicBezTo>
                      <a:pt x="1" y="30"/>
                      <a:pt x="0" y="31"/>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1" name="Freeform 311">
                <a:extLst>
                  <a:ext uri="{FF2B5EF4-FFF2-40B4-BE49-F238E27FC236}">
                    <a16:creationId xmlns:a16="http://schemas.microsoft.com/office/drawing/2014/main" id="{7CB21A79-EF11-44AB-9C88-F66217D33459}"/>
                  </a:ext>
                </a:extLst>
              </p:cNvPr>
              <p:cNvSpPr>
                <a:spLocks/>
              </p:cNvSpPr>
              <p:nvPr/>
            </p:nvSpPr>
            <p:spPr bwMode="auto">
              <a:xfrm>
                <a:off x="4160" y="3461"/>
                <a:ext cx="8" cy="15"/>
              </a:xfrm>
              <a:custGeom>
                <a:avLst/>
                <a:gdLst>
                  <a:gd name="T0" fmla="*/ 17 w 17"/>
                  <a:gd name="T1" fmla="*/ 7 h 29"/>
                  <a:gd name="T2" fmla="*/ 10 w 17"/>
                  <a:gd name="T3" fmla="*/ 1 h 29"/>
                  <a:gd name="T4" fmla="*/ 10 w 17"/>
                  <a:gd name="T5" fmla="*/ 0 h 29"/>
                  <a:gd name="T6" fmla="*/ 10 w 17"/>
                  <a:gd name="T7" fmla="*/ 1 h 29"/>
                  <a:gd name="T8" fmla="*/ 10 w 17"/>
                  <a:gd name="T9" fmla="*/ 1 h 29"/>
                  <a:gd name="T10" fmla="*/ 7 w 17"/>
                  <a:gd name="T11" fmla="*/ 4 h 29"/>
                  <a:gd name="T12" fmla="*/ 3 w 17"/>
                  <a:gd name="T13" fmla="*/ 16 h 29"/>
                  <a:gd name="T14" fmla="*/ 5 w 17"/>
                  <a:gd name="T15" fmla="*/ 25 h 29"/>
                  <a:gd name="T16" fmla="*/ 10 w 17"/>
                  <a:gd name="T17" fmla="*/ 28 h 29"/>
                  <a:gd name="T18" fmla="*/ 14 w 17"/>
                  <a:gd name="T19" fmla="*/ 26 h 29"/>
                  <a:gd name="T20" fmla="*/ 16 w 17"/>
                  <a:gd name="T21" fmla="*/ 17 h 29"/>
                  <a:gd name="T22" fmla="*/ 17 w 17"/>
                  <a:gd name="T23" fmla="*/ 17 h 29"/>
                  <a:gd name="T24" fmla="*/ 17 w 17"/>
                  <a:gd name="T25" fmla="*/ 17 h 29"/>
                  <a:gd name="T26" fmla="*/ 17 w 17"/>
                  <a:gd name="T27" fmla="*/ 17 h 29"/>
                  <a:gd name="T28" fmla="*/ 17 w 17"/>
                  <a:gd name="T29"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29">
                    <a:moveTo>
                      <a:pt x="17" y="7"/>
                    </a:moveTo>
                    <a:cubicBezTo>
                      <a:pt x="16" y="3"/>
                      <a:pt x="13" y="2"/>
                      <a:pt x="10" y="1"/>
                    </a:cubicBezTo>
                    <a:cubicBezTo>
                      <a:pt x="10" y="0"/>
                      <a:pt x="10" y="0"/>
                      <a:pt x="10" y="0"/>
                    </a:cubicBezTo>
                    <a:cubicBezTo>
                      <a:pt x="10" y="0"/>
                      <a:pt x="10" y="1"/>
                      <a:pt x="10" y="1"/>
                    </a:cubicBezTo>
                    <a:cubicBezTo>
                      <a:pt x="10" y="1"/>
                      <a:pt x="10" y="1"/>
                      <a:pt x="10" y="1"/>
                    </a:cubicBezTo>
                    <a:cubicBezTo>
                      <a:pt x="9" y="2"/>
                      <a:pt x="8" y="3"/>
                      <a:pt x="7" y="4"/>
                    </a:cubicBezTo>
                    <a:cubicBezTo>
                      <a:pt x="6" y="8"/>
                      <a:pt x="6" y="12"/>
                      <a:pt x="3" y="16"/>
                    </a:cubicBezTo>
                    <a:cubicBezTo>
                      <a:pt x="0" y="20"/>
                      <a:pt x="0" y="22"/>
                      <a:pt x="5" y="25"/>
                    </a:cubicBezTo>
                    <a:cubicBezTo>
                      <a:pt x="6" y="26"/>
                      <a:pt x="8" y="27"/>
                      <a:pt x="10" y="28"/>
                    </a:cubicBezTo>
                    <a:cubicBezTo>
                      <a:pt x="11" y="29"/>
                      <a:pt x="13" y="28"/>
                      <a:pt x="14" y="26"/>
                    </a:cubicBezTo>
                    <a:cubicBezTo>
                      <a:pt x="15" y="23"/>
                      <a:pt x="17" y="20"/>
                      <a:pt x="16" y="17"/>
                    </a:cubicBezTo>
                    <a:cubicBezTo>
                      <a:pt x="17" y="17"/>
                      <a:pt x="17" y="17"/>
                      <a:pt x="17" y="17"/>
                    </a:cubicBezTo>
                    <a:cubicBezTo>
                      <a:pt x="17" y="17"/>
                      <a:pt x="17" y="17"/>
                      <a:pt x="17" y="17"/>
                    </a:cubicBezTo>
                    <a:cubicBezTo>
                      <a:pt x="17" y="17"/>
                      <a:pt x="17" y="17"/>
                      <a:pt x="17" y="17"/>
                    </a:cubicBezTo>
                    <a:cubicBezTo>
                      <a:pt x="14" y="14"/>
                      <a:pt x="14" y="11"/>
                      <a:pt x="1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2" name="Freeform 312">
                <a:extLst>
                  <a:ext uri="{FF2B5EF4-FFF2-40B4-BE49-F238E27FC236}">
                    <a16:creationId xmlns:a16="http://schemas.microsoft.com/office/drawing/2014/main" id="{800ED15D-348C-47C2-B98C-670663DE89B4}"/>
                  </a:ext>
                </a:extLst>
              </p:cNvPr>
              <p:cNvSpPr>
                <a:spLocks/>
              </p:cNvSpPr>
              <p:nvPr/>
            </p:nvSpPr>
            <p:spPr bwMode="auto">
              <a:xfrm>
                <a:off x="2771" y="3409"/>
                <a:ext cx="14" cy="7"/>
              </a:xfrm>
              <a:custGeom>
                <a:avLst/>
                <a:gdLst>
                  <a:gd name="T0" fmla="*/ 10 w 27"/>
                  <a:gd name="T1" fmla="*/ 1 h 15"/>
                  <a:gd name="T2" fmla="*/ 2 w 27"/>
                  <a:gd name="T3" fmla="*/ 2 h 15"/>
                  <a:gd name="T4" fmla="*/ 1 w 27"/>
                  <a:gd name="T5" fmla="*/ 5 h 15"/>
                  <a:gd name="T6" fmla="*/ 20 w 27"/>
                  <a:gd name="T7" fmla="*/ 12 h 15"/>
                  <a:gd name="T8" fmla="*/ 25 w 27"/>
                  <a:gd name="T9" fmla="*/ 10 h 15"/>
                  <a:gd name="T10" fmla="*/ 26 w 27"/>
                  <a:gd name="T11" fmla="*/ 6 h 15"/>
                  <a:gd name="T12" fmla="*/ 10 w 27"/>
                  <a:gd name="T13" fmla="*/ 1 h 15"/>
                </a:gdLst>
                <a:ahLst/>
                <a:cxnLst>
                  <a:cxn ang="0">
                    <a:pos x="T0" y="T1"/>
                  </a:cxn>
                  <a:cxn ang="0">
                    <a:pos x="T2" y="T3"/>
                  </a:cxn>
                  <a:cxn ang="0">
                    <a:pos x="T4" y="T5"/>
                  </a:cxn>
                  <a:cxn ang="0">
                    <a:pos x="T6" y="T7"/>
                  </a:cxn>
                  <a:cxn ang="0">
                    <a:pos x="T8" y="T9"/>
                  </a:cxn>
                  <a:cxn ang="0">
                    <a:pos x="T10" y="T11"/>
                  </a:cxn>
                  <a:cxn ang="0">
                    <a:pos x="T12" y="T13"/>
                  </a:cxn>
                </a:cxnLst>
                <a:rect l="0" t="0" r="r" b="b"/>
                <a:pathLst>
                  <a:path w="27" h="15">
                    <a:moveTo>
                      <a:pt x="10" y="1"/>
                    </a:moveTo>
                    <a:cubicBezTo>
                      <a:pt x="8" y="1"/>
                      <a:pt x="5" y="1"/>
                      <a:pt x="2" y="2"/>
                    </a:cubicBezTo>
                    <a:cubicBezTo>
                      <a:pt x="1" y="2"/>
                      <a:pt x="0" y="4"/>
                      <a:pt x="1" y="5"/>
                    </a:cubicBezTo>
                    <a:cubicBezTo>
                      <a:pt x="6" y="12"/>
                      <a:pt x="12" y="15"/>
                      <a:pt x="20" y="12"/>
                    </a:cubicBezTo>
                    <a:cubicBezTo>
                      <a:pt x="22" y="11"/>
                      <a:pt x="23" y="11"/>
                      <a:pt x="25" y="10"/>
                    </a:cubicBezTo>
                    <a:cubicBezTo>
                      <a:pt x="26" y="10"/>
                      <a:pt x="27" y="7"/>
                      <a:pt x="26" y="6"/>
                    </a:cubicBezTo>
                    <a:cubicBezTo>
                      <a:pt x="22" y="1"/>
                      <a:pt x="17"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3" name="Freeform 313">
                <a:extLst>
                  <a:ext uri="{FF2B5EF4-FFF2-40B4-BE49-F238E27FC236}">
                    <a16:creationId xmlns:a16="http://schemas.microsoft.com/office/drawing/2014/main" id="{E52AA95C-46AB-4DD4-BD78-F353B3530052}"/>
                  </a:ext>
                </a:extLst>
              </p:cNvPr>
              <p:cNvSpPr>
                <a:spLocks/>
              </p:cNvSpPr>
              <p:nvPr/>
            </p:nvSpPr>
            <p:spPr bwMode="auto">
              <a:xfrm>
                <a:off x="4156" y="3455"/>
                <a:ext cx="9" cy="11"/>
              </a:xfrm>
              <a:custGeom>
                <a:avLst/>
                <a:gdLst>
                  <a:gd name="T0" fmla="*/ 17 w 17"/>
                  <a:gd name="T1" fmla="*/ 13 h 21"/>
                  <a:gd name="T2" fmla="*/ 17 w 17"/>
                  <a:gd name="T3" fmla="*/ 9 h 21"/>
                  <a:gd name="T4" fmla="*/ 16 w 17"/>
                  <a:gd name="T5" fmla="*/ 7 h 21"/>
                  <a:gd name="T6" fmla="*/ 2 w 17"/>
                  <a:gd name="T7" fmla="*/ 0 h 21"/>
                  <a:gd name="T8" fmla="*/ 0 w 17"/>
                  <a:gd name="T9" fmla="*/ 1 h 21"/>
                  <a:gd name="T10" fmla="*/ 1 w 17"/>
                  <a:gd name="T11" fmla="*/ 17 h 21"/>
                  <a:gd name="T12" fmla="*/ 5 w 17"/>
                  <a:gd name="T13" fmla="*/ 20 h 21"/>
                  <a:gd name="T14" fmla="*/ 11 w 17"/>
                  <a:gd name="T15" fmla="*/ 19 h 21"/>
                  <a:gd name="T16" fmla="*/ 14 w 17"/>
                  <a:gd name="T17" fmla="*/ 16 h 21"/>
                  <a:gd name="T18" fmla="*/ 14 w 17"/>
                  <a:gd name="T19" fmla="*/ 16 h 21"/>
                  <a:gd name="T20" fmla="*/ 14 w 17"/>
                  <a:gd name="T21" fmla="*/ 16 h 21"/>
                  <a:gd name="T22" fmla="*/ 14 w 17"/>
                  <a:gd name="T23" fmla="*/ 16 h 21"/>
                  <a:gd name="T24" fmla="*/ 17 w 17"/>
                  <a:gd name="T25" fmla="*/ 1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21">
                    <a:moveTo>
                      <a:pt x="17" y="13"/>
                    </a:moveTo>
                    <a:cubicBezTo>
                      <a:pt x="17" y="12"/>
                      <a:pt x="17" y="11"/>
                      <a:pt x="17" y="9"/>
                    </a:cubicBezTo>
                    <a:cubicBezTo>
                      <a:pt x="17" y="8"/>
                      <a:pt x="17" y="7"/>
                      <a:pt x="16" y="7"/>
                    </a:cubicBezTo>
                    <a:cubicBezTo>
                      <a:pt x="12" y="3"/>
                      <a:pt x="7" y="2"/>
                      <a:pt x="2" y="0"/>
                    </a:cubicBezTo>
                    <a:cubicBezTo>
                      <a:pt x="1" y="0"/>
                      <a:pt x="0" y="1"/>
                      <a:pt x="0" y="1"/>
                    </a:cubicBezTo>
                    <a:cubicBezTo>
                      <a:pt x="1" y="7"/>
                      <a:pt x="1" y="12"/>
                      <a:pt x="1" y="17"/>
                    </a:cubicBezTo>
                    <a:cubicBezTo>
                      <a:pt x="1" y="19"/>
                      <a:pt x="3" y="19"/>
                      <a:pt x="5" y="20"/>
                    </a:cubicBezTo>
                    <a:cubicBezTo>
                      <a:pt x="7" y="21"/>
                      <a:pt x="9" y="21"/>
                      <a:pt x="11" y="19"/>
                    </a:cubicBezTo>
                    <a:cubicBezTo>
                      <a:pt x="12" y="18"/>
                      <a:pt x="13" y="17"/>
                      <a:pt x="14" y="16"/>
                    </a:cubicBezTo>
                    <a:cubicBezTo>
                      <a:pt x="14" y="16"/>
                      <a:pt x="14" y="16"/>
                      <a:pt x="14" y="16"/>
                    </a:cubicBezTo>
                    <a:cubicBezTo>
                      <a:pt x="14" y="16"/>
                      <a:pt x="14" y="16"/>
                      <a:pt x="14" y="16"/>
                    </a:cubicBezTo>
                    <a:cubicBezTo>
                      <a:pt x="14" y="16"/>
                      <a:pt x="14" y="16"/>
                      <a:pt x="14" y="16"/>
                    </a:cubicBezTo>
                    <a:cubicBezTo>
                      <a:pt x="15" y="15"/>
                      <a:pt x="16" y="14"/>
                      <a:pt x="17"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4" name="Freeform 314">
                <a:extLst>
                  <a:ext uri="{FF2B5EF4-FFF2-40B4-BE49-F238E27FC236}">
                    <a16:creationId xmlns:a16="http://schemas.microsoft.com/office/drawing/2014/main" id="{BB54939E-86D6-433E-8538-8C0098FDE389}"/>
                  </a:ext>
                </a:extLst>
              </p:cNvPr>
              <p:cNvSpPr>
                <a:spLocks/>
              </p:cNvSpPr>
              <p:nvPr/>
            </p:nvSpPr>
            <p:spPr bwMode="auto">
              <a:xfrm>
                <a:off x="2297" y="2932"/>
                <a:ext cx="10" cy="7"/>
              </a:xfrm>
              <a:custGeom>
                <a:avLst/>
                <a:gdLst>
                  <a:gd name="T0" fmla="*/ 14 w 20"/>
                  <a:gd name="T1" fmla="*/ 13 h 14"/>
                  <a:gd name="T2" fmla="*/ 20 w 20"/>
                  <a:gd name="T3" fmla="*/ 4 h 14"/>
                  <a:gd name="T4" fmla="*/ 14 w 20"/>
                  <a:gd name="T5" fmla="*/ 0 h 14"/>
                  <a:gd name="T6" fmla="*/ 1 w 20"/>
                  <a:gd name="T7" fmla="*/ 3 h 14"/>
                  <a:gd name="T8" fmla="*/ 0 w 20"/>
                  <a:gd name="T9" fmla="*/ 5 h 14"/>
                  <a:gd name="T10" fmla="*/ 2 w 20"/>
                  <a:gd name="T11" fmla="*/ 11 h 14"/>
                  <a:gd name="T12" fmla="*/ 14 w 20"/>
                  <a:gd name="T13" fmla="*/ 13 h 14"/>
                </a:gdLst>
                <a:ahLst/>
                <a:cxnLst>
                  <a:cxn ang="0">
                    <a:pos x="T0" y="T1"/>
                  </a:cxn>
                  <a:cxn ang="0">
                    <a:pos x="T2" y="T3"/>
                  </a:cxn>
                  <a:cxn ang="0">
                    <a:pos x="T4" y="T5"/>
                  </a:cxn>
                  <a:cxn ang="0">
                    <a:pos x="T6" y="T7"/>
                  </a:cxn>
                  <a:cxn ang="0">
                    <a:pos x="T8" y="T9"/>
                  </a:cxn>
                  <a:cxn ang="0">
                    <a:pos x="T10" y="T11"/>
                  </a:cxn>
                  <a:cxn ang="0">
                    <a:pos x="T12" y="T13"/>
                  </a:cxn>
                </a:cxnLst>
                <a:rect l="0" t="0" r="r" b="b"/>
                <a:pathLst>
                  <a:path w="20" h="14">
                    <a:moveTo>
                      <a:pt x="14" y="13"/>
                    </a:moveTo>
                    <a:cubicBezTo>
                      <a:pt x="18" y="13"/>
                      <a:pt x="20" y="8"/>
                      <a:pt x="20" y="4"/>
                    </a:cubicBezTo>
                    <a:cubicBezTo>
                      <a:pt x="19" y="3"/>
                      <a:pt x="16" y="0"/>
                      <a:pt x="14" y="0"/>
                    </a:cubicBezTo>
                    <a:cubicBezTo>
                      <a:pt x="10" y="1"/>
                      <a:pt x="6" y="2"/>
                      <a:pt x="1" y="3"/>
                    </a:cubicBezTo>
                    <a:cubicBezTo>
                      <a:pt x="0" y="3"/>
                      <a:pt x="0" y="4"/>
                      <a:pt x="0" y="5"/>
                    </a:cubicBezTo>
                    <a:cubicBezTo>
                      <a:pt x="0" y="7"/>
                      <a:pt x="0" y="9"/>
                      <a:pt x="2" y="11"/>
                    </a:cubicBezTo>
                    <a:cubicBezTo>
                      <a:pt x="6" y="14"/>
                      <a:pt x="10" y="14"/>
                      <a:pt x="1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5" name="Freeform 315">
                <a:extLst>
                  <a:ext uri="{FF2B5EF4-FFF2-40B4-BE49-F238E27FC236}">
                    <a16:creationId xmlns:a16="http://schemas.microsoft.com/office/drawing/2014/main" id="{1A0DD654-9B90-43EA-AE5C-53C83046D639}"/>
                  </a:ext>
                </a:extLst>
              </p:cNvPr>
              <p:cNvSpPr>
                <a:spLocks/>
              </p:cNvSpPr>
              <p:nvPr/>
            </p:nvSpPr>
            <p:spPr bwMode="auto">
              <a:xfrm>
                <a:off x="3662" y="2859"/>
                <a:ext cx="10" cy="9"/>
              </a:xfrm>
              <a:custGeom>
                <a:avLst/>
                <a:gdLst>
                  <a:gd name="T0" fmla="*/ 5 w 19"/>
                  <a:gd name="T1" fmla="*/ 16 h 18"/>
                  <a:gd name="T2" fmla="*/ 18 w 19"/>
                  <a:gd name="T3" fmla="*/ 11 h 18"/>
                  <a:gd name="T4" fmla="*/ 19 w 19"/>
                  <a:gd name="T5" fmla="*/ 9 h 18"/>
                  <a:gd name="T6" fmla="*/ 11 w 19"/>
                  <a:gd name="T7" fmla="*/ 0 h 18"/>
                  <a:gd name="T8" fmla="*/ 8 w 19"/>
                  <a:gd name="T9" fmla="*/ 0 h 18"/>
                  <a:gd name="T10" fmla="*/ 2 w 19"/>
                  <a:gd name="T11" fmla="*/ 12 h 18"/>
                  <a:gd name="T12" fmla="*/ 5 w 19"/>
                  <a:gd name="T13" fmla="*/ 16 h 18"/>
                </a:gdLst>
                <a:ahLst/>
                <a:cxnLst>
                  <a:cxn ang="0">
                    <a:pos x="T0" y="T1"/>
                  </a:cxn>
                  <a:cxn ang="0">
                    <a:pos x="T2" y="T3"/>
                  </a:cxn>
                  <a:cxn ang="0">
                    <a:pos x="T4" y="T5"/>
                  </a:cxn>
                  <a:cxn ang="0">
                    <a:pos x="T6" y="T7"/>
                  </a:cxn>
                  <a:cxn ang="0">
                    <a:pos x="T8" y="T9"/>
                  </a:cxn>
                  <a:cxn ang="0">
                    <a:pos x="T10" y="T11"/>
                  </a:cxn>
                  <a:cxn ang="0">
                    <a:pos x="T12" y="T13"/>
                  </a:cxn>
                </a:cxnLst>
                <a:rect l="0" t="0" r="r" b="b"/>
                <a:pathLst>
                  <a:path w="19" h="18">
                    <a:moveTo>
                      <a:pt x="5" y="16"/>
                    </a:moveTo>
                    <a:cubicBezTo>
                      <a:pt x="9" y="18"/>
                      <a:pt x="16" y="16"/>
                      <a:pt x="18" y="11"/>
                    </a:cubicBezTo>
                    <a:cubicBezTo>
                      <a:pt x="19" y="10"/>
                      <a:pt x="18" y="10"/>
                      <a:pt x="19" y="9"/>
                    </a:cubicBezTo>
                    <a:cubicBezTo>
                      <a:pt x="17" y="5"/>
                      <a:pt x="15" y="3"/>
                      <a:pt x="11" y="0"/>
                    </a:cubicBezTo>
                    <a:cubicBezTo>
                      <a:pt x="11" y="0"/>
                      <a:pt x="9" y="0"/>
                      <a:pt x="8" y="0"/>
                    </a:cubicBezTo>
                    <a:cubicBezTo>
                      <a:pt x="2" y="1"/>
                      <a:pt x="0" y="5"/>
                      <a:pt x="2" y="12"/>
                    </a:cubicBezTo>
                    <a:cubicBezTo>
                      <a:pt x="3" y="13"/>
                      <a:pt x="4" y="15"/>
                      <a:pt x="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6" name="Freeform 316">
                <a:extLst>
                  <a:ext uri="{FF2B5EF4-FFF2-40B4-BE49-F238E27FC236}">
                    <a16:creationId xmlns:a16="http://schemas.microsoft.com/office/drawing/2014/main" id="{A6BCDA0A-8464-46D6-9FE5-54C0382D55B6}"/>
                  </a:ext>
                </a:extLst>
              </p:cNvPr>
              <p:cNvSpPr>
                <a:spLocks/>
              </p:cNvSpPr>
              <p:nvPr/>
            </p:nvSpPr>
            <p:spPr bwMode="auto">
              <a:xfrm>
                <a:off x="3464" y="3282"/>
                <a:ext cx="16" cy="6"/>
              </a:xfrm>
              <a:custGeom>
                <a:avLst/>
                <a:gdLst>
                  <a:gd name="T0" fmla="*/ 5 w 33"/>
                  <a:gd name="T1" fmla="*/ 0 h 11"/>
                  <a:gd name="T2" fmla="*/ 2 w 33"/>
                  <a:gd name="T3" fmla="*/ 1 h 11"/>
                  <a:gd name="T4" fmla="*/ 0 w 33"/>
                  <a:gd name="T5" fmla="*/ 4 h 11"/>
                  <a:gd name="T6" fmla="*/ 1 w 33"/>
                  <a:gd name="T7" fmla="*/ 7 h 11"/>
                  <a:gd name="T8" fmla="*/ 17 w 33"/>
                  <a:gd name="T9" fmla="*/ 11 h 11"/>
                  <a:gd name="T10" fmla="*/ 18 w 33"/>
                  <a:gd name="T11" fmla="*/ 11 h 11"/>
                  <a:gd name="T12" fmla="*/ 31 w 33"/>
                  <a:gd name="T13" fmla="*/ 9 h 11"/>
                  <a:gd name="T14" fmla="*/ 33 w 33"/>
                  <a:gd name="T15" fmla="*/ 8 h 11"/>
                  <a:gd name="T16" fmla="*/ 32 w 33"/>
                  <a:gd name="T17" fmla="*/ 5 h 11"/>
                  <a:gd name="T18" fmla="*/ 19 w 33"/>
                  <a:gd name="T19" fmla="*/ 1 h 11"/>
                  <a:gd name="T20" fmla="*/ 5 w 33"/>
                  <a:gd name="T21"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11">
                    <a:moveTo>
                      <a:pt x="5" y="0"/>
                    </a:moveTo>
                    <a:cubicBezTo>
                      <a:pt x="4" y="0"/>
                      <a:pt x="3" y="1"/>
                      <a:pt x="2" y="1"/>
                    </a:cubicBezTo>
                    <a:cubicBezTo>
                      <a:pt x="1" y="2"/>
                      <a:pt x="0" y="3"/>
                      <a:pt x="0" y="4"/>
                    </a:cubicBezTo>
                    <a:cubicBezTo>
                      <a:pt x="0" y="5"/>
                      <a:pt x="0" y="6"/>
                      <a:pt x="1" y="7"/>
                    </a:cubicBezTo>
                    <a:cubicBezTo>
                      <a:pt x="6" y="8"/>
                      <a:pt x="12" y="9"/>
                      <a:pt x="17" y="11"/>
                    </a:cubicBezTo>
                    <a:cubicBezTo>
                      <a:pt x="17" y="11"/>
                      <a:pt x="18" y="11"/>
                      <a:pt x="18" y="11"/>
                    </a:cubicBezTo>
                    <a:cubicBezTo>
                      <a:pt x="23" y="10"/>
                      <a:pt x="27" y="9"/>
                      <a:pt x="31" y="9"/>
                    </a:cubicBezTo>
                    <a:cubicBezTo>
                      <a:pt x="32" y="9"/>
                      <a:pt x="33" y="8"/>
                      <a:pt x="33" y="8"/>
                    </a:cubicBezTo>
                    <a:cubicBezTo>
                      <a:pt x="32" y="7"/>
                      <a:pt x="32" y="6"/>
                      <a:pt x="32" y="5"/>
                    </a:cubicBezTo>
                    <a:cubicBezTo>
                      <a:pt x="28" y="2"/>
                      <a:pt x="24" y="1"/>
                      <a:pt x="19" y="1"/>
                    </a:cubicBezTo>
                    <a:cubicBezTo>
                      <a:pt x="14" y="1"/>
                      <a:pt x="10"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7" name="Freeform 317">
                <a:extLst>
                  <a:ext uri="{FF2B5EF4-FFF2-40B4-BE49-F238E27FC236}">
                    <a16:creationId xmlns:a16="http://schemas.microsoft.com/office/drawing/2014/main" id="{7BC2966F-6012-464B-B7C5-95C8F6C5ECA6}"/>
                  </a:ext>
                </a:extLst>
              </p:cNvPr>
              <p:cNvSpPr>
                <a:spLocks/>
              </p:cNvSpPr>
              <p:nvPr/>
            </p:nvSpPr>
            <p:spPr bwMode="auto">
              <a:xfrm>
                <a:off x="2847" y="3409"/>
                <a:ext cx="12" cy="6"/>
              </a:xfrm>
              <a:custGeom>
                <a:avLst/>
                <a:gdLst>
                  <a:gd name="T0" fmla="*/ 19 w 23"/>
                  <a:gd name="T1" fmla="*/ 1 h 11"/>
                  <a:gd name="T2" fmla="*/ 12 w 23"/>
                  <a:gd name="T3" fmla="*/ 0 h 11"/>
                  <a:gd name="T4" fmla="*/ 3 w 23"/>
                  <a:gd name="T5" fmla="*/ 1 h 11"/>
                  <a:gd name="T6" fmla="*/ 0 w 23"/>
                  <a:gd name="T7" fmla="*/ 5 h 11"/>
                  <a:gd name="T8" fmla="*/ 2 w 23"/>
                  <a:gd name="T9" fmla="*/ 9 h 11"/>
                  <a:gd name="T10" fmla="*/ 5 w 23"/>
                  <a:gd name="T11" fmla="*/ 10 h 11"/>
                  <a:gd name="T12" fmla="*/ 22 w 23"/>
                  <a:gd name="T13" fmla="*/ 7 h 11"/>
                  <a:gd name="T14" fmla="*/ 23 w 23"/>
                  <a:gd name="T15" fmla="*/ 4 h 11"/>
                  <a:gd name="T16" fmla="*/ 19 w 23"/>
                  <a:gd name="T17"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
                    <a:moveTo>
                      <a:pt x="19" y="1"/>
                    </a:moveTo>
                    <a:cubicBezTo>
                      <a:pt x="17" y="0"/>
                      <a:pt x="15" y="0"/>
                      <a:pt x="12" y="0"/>
                    </a:cubicBezTo>
                    <a:cubicBezTo>
                      <a:pt x="9" y="0"/>
                      <a:pt x="6" y="0"/>
                      <a:pt x="3" y="1"/>
                    </a:cubicBezTo>
                    <a:cubicBezTo>
                      <a:pt x="2" y="2"/>
                      <a:pt x="1" y="4"/>
                      <a:pt x="0" y="5"/>
                    </a:cubicBezTo>
                    <a:cubicBezTo>
                      <a:pt x="0" y="6"/>
                      <a:pt x="1" y="8"/>
                      <a:pt x="2" y="9"/>
                    </a:cubicBezTo>
                    <a:cubicBezTo>
                      <a:pt x="3" y="9"/>
                      <a:pt x="4" y="10"/>
                      <a:pt x="5" y="10"/>
                    </a:cubicBezTo>
                    <a:cubicBezTo>
                      <a:pt x="11" y="11"/>
                      <a:pt x="17" y="10"/>
                      <a:pt x="22" y="7"/>
                    </a:cubicBezTo>
                    <a:cubicBezTo>
                      <a:pt x="23" y="6"/>
                      <a:pt x="23" y="5"/>
                      <a:pt x="23" y="4"/>
                    </a:cubicBezTo>
                    <a:cubicBezTo>
                      <a:pt x="21" y="3"/>
                      <a:pt x="20" y="1"/>
                      <a:pt x="1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8" name="Freeform 318">
                <a:extLst>
                  <a:ext uri="{FF2B5EF4-FFF2-40B4-BE49-F238E27FC236}">
                    <a16:creationId xmlns:a16="http://schemas.microsoft.com/office/drawing/2014/main" id="{6D2DF214-EC93-4A79-A3E4-E304A117398D}"/>
                  </a:ext>
                </a:extLst>
              </p:cNvPr>
              <p:cNvSpPr>
                <a:spLocks/>
              </p:cNvSpPr>
              <p:nvPr/>
            </p:nvSpPr>
            <p:spPr bwMode="auto">
              <a:xfrm>
                <a:off x="4145" y="3443"/>
                <a:ext cx="8" cy="10"/>
              </a:xfrm>
              <a:custGeom>
                <a:avLst/>
                <a:gdLst>
                  <a:gd name="T0" fmla="*/ 2 w 16"/>
                  <a:gd name="T1" fmla="*/ 2 h 21"/>
                  <a:gd name="T2" fmla="*/ 0 w 16"/>
                  <a:gd name="T3" fmla="*/ 4 h 21"/>
                  <a:gd name="T4" fmla="*/ 7 w 16"/>
                  <a:gd name="T5" fmla="*/ 19 h 21"/>
                  <a:gd name="T6" fmla="*/ 14 w 16"/>
                  <a:gd name="T7" fmla="*/ 18 h 21"/>
                  <a:gd name="T8" fmla="*/ 14 w 16"/>
                  <a:gd name="T9" fmla="*/ 8 h 21"/>
                  <a:gd name="T10" fmla="*/ 9 w 16"/>
                  <a:gd name="T11" fmla="*/ 1 h 21"/>
                  <a:gd name="T12" fmla="*/ 2 w 16"/>
                  <a:gd name="T13" fmla="*/ 2 h 21"/>
                </a:gdLst>
                <a:ahLst/>
                <a:cxnLst>
                  <a:cxn ang="0">
                    <a:pos x="T0" y="T1"/>
                  </a:cxn>
                  <a:cxn ang="0">
                    <a:pos x="T2" y="T3"/>
                  </a:cxn>
                  <a:cxn ang="0">
                    <a:pos x="T4" y="T5"/>
                  </a:cxn>
                  <a:cxn ang="0">
                    <a:pos x="T6" y="T7"/>
                  </a:cxn>
                  <a:cxn ang="0">
                    <a:pos x="T8" y="T9"/>
                  </a:cxn>
                  <a:cxn ang="0">
                    <a:pos x="T10" y="T11"/>
                  </a:cxn>
                  <a:cxn ang="0">
                    <a:pos x="T12" y="T13"/>
                  </a:cxn>
                </a:cxnLst>
                <a:rect l="0" t="0" r="r" b="b"/>
                <a:pathLst>
                  <a:path w="16" h="21">
                    <a:moveTo>
                      <a:pt x="2" y="2"/>
                    </a:moveTo>
                    <a:cubicBezTo>
                      <a:pt x="1" y="2"/>
                      <a:pt x="0" y="4"/>
                      <a:pt x="0" y="4"/>
                    </a:cubicBezTo>
                    <a:cubicBezTo>
                      <a:pt x="2" y="9"/>
                      <a:pt x="4" y="15"/>
                      <a:pt x="7" y="19"/>
                    </a:cubicBezTo>
                    <a:cubicBezTo>
                      <a:pt x="9" y="21"/>
                      <a:pt x="13" y="21"/>
                      <a:pt x="14" y="18"/>
                    </a:cubicBezTo>
                    <a:cubicBezTo>
                      <a:pt x="16" y="15"/>
                      <a:pt x="16" y="11"/>
                      <a:pt x="14" y="8"/>
                    </a:cubicBezTo>
                    <a:cubicBezTo>
                      <a:pt x="13" y="5"/>
                      <a:pt x="11" y="3"/>
                      <a:pt x="9" y="1"/>
                    </a:cubicBezTo>
                    <a:cubicBezTo>
                      <a:pt x="7" y="1"/>
                      <a:pt x="4" y="0"/>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9" name="Freeform 319">
                <a:extLst>
                  <a:ext uri="{FF2B5EF4-FFF2-40B4-BE49-F238E27FC236}">
                    <a16:creationId xmlns:a16="http://schemas.microsoft.com/office/drawing/2014/main" id="{3BF1D9B6-6A30-4A95-A0D9-955ED10933EF}"/>
                  </a:ext>
                </a:extLst>
              </p:cNvPr>
              <p:cNvSpPr>
                <a:spLocks/>
              </p:cNvSpPr>
              <p:nvPr/>
            </p:nvSpPr>
            <p:spPr bwMode="auto">
              <a:xfrm>
                <a:off x="4136" y="3610"/>
                <a:ext cx="12" cy="7"/>
              </a:xfrm>
              <a:custGeom>
                <a:avLst/>
                <a:gdLst>
                  <a:gd name="T0" fmla="*/ 1 w 24"/>
                  <a:gd name="T1" fmla="*/ 7 h 15"/>
                  <a:gd name="T2" fmla="*/ 16 w 24"/>
                  <a:gd name="T3" fmla="*/ 14 h 15"/>
                  <a:gd name="T4" fmla="*/ 21 w 24"/>
                  <a:gd name="T5" fmla="*/ 14 h 15"/>
                  <a:gd name="T6" fmla="*/ 23 w 24"/>
                  <a:gd name="T7" fmla="*/ 9 h 15"/>
                  <a:gd name="T8" fmla="*/ 22 w 24"/>
                  <a:gd name="T9" fmla="*/ 6 h 15"/>
                  <a:gd name="T10" fmla="*/ 5 w 24"/>
                  <a:gd name="T11" fmla="*/ 0 h 15"/>
                  <a:gd name="T12" fmla="*/ 2 w 24"/>
                  <a:gd name="T13" fmla="*/ 1 h 15"/>
                  <a:gd name="T14" fmla="*/ 0 w 24"/>
                  <a:gd name="T15" fmla="*/ 4 h 15"/>
                  <a:gd name="T16" fmla="*/ 1 w 24"/>
                  <a:gd name="T17"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5">
                    <a:moveTo>
                      <a:pt x="1" y="7"/>
                    </a:moveTo>
                    <a:cubicBezTo>
                      <a:pt x="7" y="8"/>
                      <a:pt x="11" y="12"/>
                      <a:pt x="16" y="14"/>
                    </a:cubicBezTo>
                    <a:cubicBezTo>
                      <a:pt x="17" y="15"/>
                      <a:pt x="19" y="14"/>
                      <a:pt x="21" y="14"/>
                    </a:cubicBezTo>
                    <a:cubicBezTo>
                      <a:pt x="23" y="14"/>
                      <a:pt x="24" y="11"/>
                      <a:pt x="23" y="9"/>
                    </a:cubicBezTo>
                    <a:cubicBezTo>
                      <a:pt x="23" y="8"/>
                      <a:pt x="22" y="7"/>
                      <a:pt x="22" y="6"/>
                    </a:cubicBezTo>
                    <a:cubicBezTo>
                      <a:pt x="18" y="2"/>
                      <a:pt x="12" y="0"/>
                      <a:pt x="5" y="0"/>
                    </a:cubicBezTo>
                    <a:cubicBezTo>
                      <a:pt x="5" y="1"/>
                      <a:pt x="3" y="1"/>
                      <a:pt x="2" y="1"/>
                    </a:cubicBezTo>
                    <a:cubicBezTo>
                      <a:pt x="1" y="2"/>
                      <a:pt x="1" y="3"/>
                      <a:pt x="0" y="4"/>
                    </a:cubicBezTo>
                    <a:cubicBezTo>
                      <a:pt x="0" y="5"/>
                      <a:pt x="1" y="7"/>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0" name="Freeform 320">
                <a:extLst>
                  <a:ext uri="{FF2B5EF4-FFF2-40B4-BE49-F238E27FC236}">
                    <a16:creationId xmlns:a16="http://schemas.microsoft.com/office/drawing/2014/main" id="{52E7E158-27BF-4959-A434-ACDDE51FF658}"/>
                  </a:ext>
                </a:extLst>
              </p:cNvPr>
              <p:cNvSpPr>
                <a:spLocks/>
              </p:cNvSpPr>
              <p:nvPr/>
            </p:nvSpPr>
            <p:spPr bwMode="auto">
              <a:xfrm>
                <a:off x="2807" y="2741"/>
                <a:ext cx="5" cy="13"/>
              </a:xfrm>
              <a:custGeom>
                <a:avLst/>
                <a:gdLst>
                  <a:gd name="T0" fmla="*/ 3 w 11"/>
                  <a:gd name="T1" fmla="*/ 25 h 26"/>
                  <a:gd name="T2" fmla="*/ 7 w 11"/>
                  <a:gd name="T3" fmla="*/ 24 h 26"/>
                  <a:gd name="T4" fmla="*/ 11 w 11"/>
                  <a:gd name="T5" fmla="*/ 6 h 26"/>
                  <a:gd name="T6" fmla="*/ 11 w 11"/>
                  <a:gd name="T7" fmla="*/ 2 h 26"/>
                  <a:gd name="T8" fmla="*/ 9 w 11"/>
                  <a:gd name="T9" fmla="*/ 0 h 26"/>
                  <a:gd name="T10" fmla="*/ 6 w 11"/>
                  <a:gd name="T11" fmla="*/ 1 h 26"/>
                  <a:gd name="T12" fmla="*/ 0 w 11"/>
                  <a:gd name="T13" fmla="*/ 14 h 26"/>
                  <a:gd name="T14" fmla="*/ 0 w 11"/>
                  <a:gd name="T15" fmla="*/ 21 h 26"/>
                  <a:gd name="T16" fmla="*/ 3 w 11"/>
                  <a:gd name="T17"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6">
                    <a:moveTo>
                      <a:pt x="3" y="25"/>
                    </a:moveTo>
                    <a:cubicBezTo>
                      <a:pt x="4" y="26"/>
                      <a:pt x="6" y="25"/>
                      <a:pt x="7" y="24"/>
                    </a:cubicBezTo>
                    <a:cubicBezTo>
                      <a:pt x="10" y="19"/>
                      <a:pt x="10" y="13"/>
                      <a:pt x="11" y="6"/>
                    </a:cubicBezTo>
                    <a:cubicBezTo>
                      <a:pt x="11" y="5"/>
                      <a:pt x="11" y="3"/>
                      <a:pt x="11" y="2"/>
                    </a:cubicBezTo>
                    <a:cubicBezTo>
                      <a:pt x="11" y="1"/>
                      <a:pt x="10" y="0"/>
                      <a:pt x="9" y="0"/>
                    </a:cubicBezTo>
                    <a:cubicBezTo>
                      <a:pt x="8" y="0"/>
                      <a:pt x="7" y="0"/>
                      <a:pt x="6" y="1"/>
                    </a:cubicBezTo>
                    <a:cubicBezTo>
                      <a:pt x="4" y="6"/>
                      <a:pt x="2" y="10"/>
                      <a:pt x="0" y="14"/>
                    </a:cubicBezTo>
                    <a:cubicBezTo>
                      <a:pt x="0" y="16"/>
                      <a:pt x="0" y="19"/>
                      <a:pt x="0" y="21"/>
                    </a:cubicBezTo>
                    <a:cubicBezTo>
                      <a:pt x="0" y="22"/>
                      <a:pt x="2" y="23"/>
                      <a:pt x="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1" name="Freeform 321">
                <a:extLst>
                  <a:ext uri="{FF2B5EF4-FFF2-40B4-BE49-F238E27FC236}">
                    <a16:creationId xmlns:a16="http://schemas.microsoft.com/office/drawing/2014/main" id="{6B4653DE-921B-4567-BB25-65B47C41A785}"/>
                  </a:ext>
                </a:extLst>
              </p:cNvPr>
              <p:cNvSpPr>
                <a:spLocks/>
              </p:cNvSpPr>
              <p:nvPr/>
            </p:nvSpPr>
            <p:spPr bwMode="auto">
              <a:xfrm>
                <a:off x="4387" y="3582"/>
                <a:ext cx="9" cy="10"/>
              </a:xfrm>
              <a:custGeom>
                <a:avLst/>
                <a:gdLst>
                  <a:gd name="T0" fmla="*/ 4 w 18"/>
                  <a:gd name="T1" fmla="*/ 0 h 19"/>
                  <a:gd name="T2" fmla="*/ 2 w 18"/>
                  <a:gd name="T3" fmla="*/ 0 h 19"/>
                  <a:gd name="T4" fmla="*/ 1 w 18"/>
                  <a:gd name="T5" fmla="*/ 4 h 19"/>
                  <a:gd name="T6" fmla="*/ 7 w 18"/>
                  <a:gd name="T7" fmla="*/ 17 h 19"/>
                  <a:gd name="T8" fmla="*/ 15 w 18"/>
                  <a:gd name="T9" fmla="*/ 17 h 19"/>
                  <a:gd name="T10" fmla="*/ 16 w 18"/>
                  <a:gd name="T11" fmla="*/ 10 h 19"/>
                  <a:gd name="T12" fmla="*/ 4 w 18"/>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8" h="19">
                    <a:moveTo>
                      <a:pt x="4" y="0"/>
                    </a:moveTo>
                    <a:cubicBezTo>
                      <a:pt x="3" y="0"/>
                      <a:pt x="3" y="0"/>
                      <a:pt x="2" y="0"/>
                    </a:cubicBezTo>
                    <a:cubicBezTo>
                      <a:pt x="1" y="1"/>
                      <a:pt x="0" y="3"/>
                      <a:pt x="1" y="4"/>
                    </a:cubicBezTo>
                    <a:cubicBezTo>
                      <a:pt x="1" y="10"/>
                      <a:pt x="5" y="13"/>
                      <a:pt x="7" y="17"/>
                    </a:cubicBezTo>
                    <a:cubicBezTo>
                      <a:pt x="9" y="19"/>
                      <a:pt x="13" y="19"/>
                      <a:pt x="15" y="17"/>
                    </a:cubicBezTo>
                    <a:cubicBezTo>
                      <a:pt x="17" y="16"/>
                      <a:pt x="18" y="12"/>
                      <a:pt x="16" y="10"/>
                    </a:cubicBezTo>
                    <a:cubicBezTo>
                      <a:pt x="13" y="6"/>
                      <a:pt x="8" y="3"/>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2" name="Freeform 322">
                <a:extLst>
                  <a:ext uri="{FF2B5EF4-FFF2-40B4-BE49-F238E27FC236}">
                    <a16:creationId xmlns:a16="http://schemas.microsoft.com/office/drawing/2014/main" id="{B67E74A9-D8F8-48FF-A8B3-6CFF48DF82E1}"/>
                  </a:ext>
                </a:extLst>
              </p:cNvPr>
              <p:cNvSpPr>
                <a:spLocks/>
              </p:cNvSpPr>
              <p:nvPr/>
            </p:nvSpPr>
            <p:spPr bwMode="auto">
              <a:xfrm>
                <a:off x="2831" y="3004"/>
                <a:ext cx="8" cy="10"/>
              </a:xfrm>
              <a:custGeom>
                <a:avLst/>
                <a:gdLst>
                  <a:gd name="T0" fmla="*/ 8 w 16"/>
                  <a:gd name="T1" fmla="*/ 2 h 20"/>
                  <a:gd name="T2" fmla="*/ 2 w 16"/>
                  <a:gd name="T3" fmla="*/ 17 h 20"/>
                  <a:gd name="T4" fmla="*/ 5 w 16"/>
                  <a:gd name="T5" fmla="*/ 20 h 20"/>
                  <a:gd name="T6" fmla="*/ 8 w 16"/>
                  <a:gd name="T7" fmla="*/ 19 h 20"/>
                  <a:gd name="T8" fmla="*/ 14 w 16"/>
                  <a:gd name="T9" fmla="*/ 11 h 20"/>
                  <a:gd name="T10" fmla="*/ 15 w 16"/>
                  <a:gd name="T11" fmla="*/ 8 h 20"/>
                  <a:gd name="T12" fmla="*/ 14 w 16"/>
                  <a:gd name="T13" fmla="*/ 2 h 20"/>
                  <a:gd name="T14" fmla="*/ 8 w 16"/>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0">
                    <a:moveTo>
                      <a:pt x="8" y="2"/>
                    </a:moveTo>
                    <a:cubicBezTo>
                      <a:pt x="3" y="5"/>
                      <a:pt x="0" y="11"/>
                      <a:pt x="2" y="17"/>
                    </a:cubicBezTo>
                    <a:cubicBezTo>
                      <a:pt x="3" y="18"/>
                      <a:pt x="4" y="19"/>
                      <a:pt x="5" y="20"/>
                    </a:cubicBezTo>
                    <a:cubicBezTo>
                      <a:pt x="7" y="19"/>
                      <a:pt x="8" y="19"/>
                      <a:pt x="8" y="19"/>
                    </a:cubicBezTo>
                    <a:cubicBezTo>
                      <a:pt x="10" y="16"/>
                      <a:pt x="12" y="14"/>
                      <a:pt x="14" y="11"/>
                    </a:cubicBezTo>
                    <a:cubicBezTo>
                      <a:pt x="15" y="10"/>
                      <a:pt x="15" y="9"/>
                      <a:pt x="15" y="8"/>
                    </a:cubicBezTo>
                    <a:cubicBezTo>
                      <a:pt x="16" y="6"/>
                      <a:pt x="16" y="3"/>
                      <a:pt x="14" y="2"/>
                    </a:cubicBezTo>
                    <a:cubicBezTo>
                      <a:pt x="12" y="1"/>
                      <a:pt x="10" y="0"/>
                      <a:pt x="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3" name="Freeform 323">
                <a:extLst>
                  <a:ext uri="{FF2B5EF4-FFF2-40B4-BE49-F238E27FC236}">
                    <a16:creationId xmlns:a16="http://schemas.microsoft.com/office/drawing/2014/main" id="{44C2B640-E2E4-4E35-959B-23F0ACF0006F}"/>
                  </a:ext>
                </a:extLst>
              </p:cNvPr>
              <p:cNvSpPr>
                <a:spLocks/>
              </p:cNvSpPr>
              <p:nvPr/>
            </p:nvSpPr>
            <p:spPr bwMode="auto">
              <a:xfrm>
                <a:off x="4303" y="2952"/>
                <a:ext cx="8" cy="11"/>
              </a:xfrm>
              <a:custGeom>
                <a:avLst/>
                <a:gdLst>
                  <a:gd name="T0" fmla="*/ 7 w 15"/>
                  <a:gd name="T1" fmla="*/ 0 h 22"/>
                  <a:gd name="T2" fmla="*/ 3 w 15"/>
                  <a:gd name="T3" fmla="*/ 4 h 22"/>
                  <a:gd name="T4" fmla="*/ 1 w 15"/>
                  <a:gd name="T5" fmla="*/ 11 h 22"/>
                  <a:gd name="T6" fmla="*/ 5 w 15"/>
                  <a:gd name="T7" fmla="*/ 22 h 22"/>
                  <a:gd name="T8" fmla="*/ 6 w 15"/>
                  <a:gd name="T9" fmla="*/ 22 h 22"/>
                  <a:gd name="T10" fmla="*/ 7 w 15"/>
                  <a:gd name="T11" fmla="*/ 21 h 22"/>
                  <a:gd name="T12" fmla="*/ 13 w 15"/>
                  <a:gd name="T13" fmla="*/ 10 h 22"/>
                  <a:gd name="T14" fmla="*/ 12 w 15"/>
                  <a:gd name="T15" fmla="*/ 1 h 22"/>
                  <a:gd name="T16" fmla="*/ 7 w 15"/>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22">
                    <a:moveTo>
                      <a:pt x="7" y="0"/>
                    </a:moveTo>
                    <a:cubicBezTo>
                      <a:pt x="6" y="1"/>
                      <a:pt x="4" y="2"/>
                      <a:pt x="3" y="4"/>
                    </a:cubicBezTo>
                    <a:cubicBezTo>
                      <a:pt x="1" y="6"/>
                      <a:pt x="0" y="8"/>
                      <a:pt x="1" y="11"/>
                    </a:cubicBezTo>
                    <a:cubicBezTo>
                      <a:pt x="2" y="15"/>
                      <a:pt x="4" y="18"/>
                      <a:pt x="5" y="22"/>
                    </a:cubicBezTo>
                    <a:cubicBezTo>
                      <a:pt x="5" y="22"/>
                      <a:pt x="5" y="22"/>
                      <a:pt x="6" y="22"/>
                    </a:cubicBezTo>
                    <a:cubicBezTo>
                      <a:pt x="6" y="22"/>
                      <a:pt x="7" y="22"/>
                      <a:pt x="7" y="21"/>
                    </a:cubicBezTo>
                    <a:cubicBezTo>
                      <a:pt x="8" y="17"/>
                      <a:pt x="11" y="14"/>
                      <a:pt x="13" y="10"/>
                    </a:cubicBezTo>
                    <a:cubicBezTo>
                      <a:pt x="15" y="7"/>
                      <a:pt x="14" y="4"/>
                      <a:pt x="12" y="1"/>
                    </a:cubicBezTo>
                    <a:cubicBezTo>
                      <a:pt x="10" y="0"/>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4" name="Oval 324">
                <a:extLst>
                  <a:ext uri="{FF2B5EF4-FFF2-40B4-BE49-F238E27FC236}">
                    <a16:creationId xmlns:a16="http://schemas.microsoft.com/office/drawing/2014/main" id="{F1AA23A3-DE30-40BC-BF20-F299998E9D6D}"/>
                  </a:ext>
                </a:extLst>
              </p:cNvPr>
              <p:cNvSpPr>
                <a:spLocks noChangeArrowheads="1"/>
              </p:cNvSpPr>
              <p:nvPr/>
            </p:nvSpPr>
            <p:spPr bwMode="auto">
              <a:xfrm>
                <a:off x="2896" y="3184"/>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5" name="Freeform 325">
                <a:extLst>
                  <a:ext uri="{FF2B5EF4-FFF2-40B4-BE49-F238E27FC236}">
                    <a16:creationId xmlns:a16="http://schemas.microsoft.com/office/drawing/2014/main" id="{727D2285-B2A9-4594-9B69-61A2DB14927D}"/>
                  </a:ext>
                </a:extLst>
              </p:cNvPr>
              <p:cNvSpPr>
                <a:spLocks/>
              </p:cNvSpPr>
              <p:nvPr/>
            </p:nvSpPr>
            <p:spPr bwMode="auto">
              <a:xfrm>
                <a:off x="2893" y="3178"/>
                <a:ext cx="13" cy="9"/>
              </a:xfrm>
              <a:custGeom>
                <a:avLst/>
                <a:gdLst>
                  <a:gd name="T0" fmla="*/ 16 w 24"/>
                  <a:gd name="T1" fmla="*/ 18 h 18"/>
                  <a:gd name="T2" fmla="*/ 22 w 24"/>
                  <a:gd name="T3" fmla="*/ 18 h 18"/>
                  <a:gd name="T4" fmla="*/ 16 w 24"/>
                  <a:gd name="T5" fmla="*/ 7 h 18"/>
                  <a:gd name="T6" fmla="*/ 3 w 24"/>
                  <a:gd name="T7" fmla="*/ 0 h 18"/>
                  <a:gd name="T8" fmla="*/ 1 w 24"/>
                  <a:gd name="T9" fmla="*/ 1 h 18"/>
                  <a:gd name="T10" fmla="*/ 1 w 24"/>
                  <a:gd name="T11" fmla="*/ 2 h 18"/>
                  <a:gd name="T12" fmla="*/ 6 w 24"/>
                  <a:gd name="T13" fmla="*/ 12 h 18"/>
                  <a:gd name="T14" fmla="*/ 11 w 24"/>
                  <a:gd name="T15" fmla="*/ 13 h 18"/>
                  <a:gd name="T16" fmla="*/ 16 w 24"/>
                  <a:gd name="T1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8">
                    <a:moveTo>
                      <a:pt x="16" y="18"/>
                    </a:moveTo>
                    <a:cubicBezTo>
                      <a:pt x="18" y="18"/>
                      <a:pt x="20" y="18"/>
                      <a:pt x="22" y="18"/>
                    </a:cubicBezTo>
                    <a:cubicBezTo>
                      <a:pt x="23" y="8"/>
                      <a:pt x="24" y="11"/>
                      <a:pt x="16" y="7"/>
                    </a:cubicBezTo>
                    <a:cubicBezTo>
                      <a:pt x="11" y="5"/>
                      <a:pt x="7" y="4"/>
                      <a:pt x="3" y="0"/>
                    </a:cubicBezTo>
                    <a:cubicBezTo>
                      <a:pt x="3" y="0"/>
                      <a:pt x="2" y="0"/>
                      <a:pt x="1" y="1"/>
                    </a:cubicBezTo>
                    <a:cubicBezTo>
                      <a:pt x="0" y="1"/>
                      <a:pt x="0" y="2"/>
                      <a:pt x="1" y="2"/>
                    </a:cubicBezTo>
                    <a:cubicBezTo>
                      <a:pt x="2" y="5"/>
                      <a:pt x="4" y="9"/>
                      <a:pt x="6" y="12"/>
                    </a:cubicBezTo>
                    <a:cubicBezTo>
                      <a:pt x="8" y="12"/>
                      <a:pt x="10" y="13"/>
                      <a:pt x="11" y="13"/>
                    </a:cubicBezTo>
                    <a:cubicBezTo>
                      <a:pt x="14" y="14"/>
                      <a:pt x="15" y="16"/>
                      <a:pt x="1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6" name="Freeform 326">
                <a:extLst>
                  <a:ext uri="{FF2B5EF4-FFF2-40B4-BE49-F238E27FC236}">
                    <a16:creationId xmlns:a16="http://schemas.microsoft.com/office/drawing/2014/main" id="{93466807-5F38-4A89-AA14-AC1F766133E5}"/>
                  </a:ext>
                </a:extLst>
              </p:cNvPr>
              <p:cNvSpPr>
                <a:spLocks/>
              </p:cNvSpPr>
              <p:nvPr/>
            </p:nvSpPr>
            <p:spPr bwMode="auto">
              <a:xfrm>
                <a:off x="2901" y="3187"/>
                <a:ext cx="1" cy="1"/>
              </a:xfrm>
              <a:custGeom>
                <a:avLst/>
                <a:gdLst>
                  <a:gd name="T0" fmla="*/ 1 w 1"/>
                  <a:gd name="T1" fmla="*/ 0 h 1"/>
                  <a:gd name="T2" fmla="*/ 0 w 1"/>
                  <a:gd name="T3" fmla="*/ 0 h 1"/>
                  <a:gd name="T4" fmla="*/ 1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0" y="0"/>
                    </a:cubicBezTo>
                    <a:cubicBezTo>
                      <a:pt x="1" y="0"/>
                      <a:pt x="1" y="1"/>
                      <a:pt x="1" y="1"/>
                    </a:cubicBezTo>
                    <a:cubicBezTo>
                      <a:pt x="1" y="1"/>
                      <a:pt x="1"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7" name="Freeform 327">
                <a:extLst>
                  <a:ext uri="{FF2B5EF4-FFF2-40B4-BE49-F238E27FC236}">
                    <a16:creationId xmlns:a16="http://schemas.microsoft.com/office/drawing/2014/main" id="{5F0C2C3E-DA46-435F-AB18-5993C549FE96}"/>
                  </a:ext>
                </a:extLst>
              </p:cNvPr>
              <p:cNvSpPr>
                <a:spLocks/>
              </p:cNvSpPr>
              <p:nvPr/>
            </p:nvSpPr>
            <p:spPr bwMode="auto">
              <a:xfrm>
                <a:off x="4271" y="3144"/>
                <a:ext cx="10" cy="12"/>
              </a:xfrm>
              <a:custGeom>
                <a:avLst/>
                <a:gdLst>
                  <a:gd name="T0" fmla="*/ 3 w 19"/>
                  <a:gd name="T1" fmla="*/ 23 h 24"/>
                  <a:gd name="T2" fmla="*/ 19 w 19"/>
                  <a:gd name="T3" fmla="*/ 5 h 24"/>
                  <a:gd name="T4" fmla="*/ 19 w 19"/>
                  <a:gd name="T5" fmla="*/ 2 h 24"/>
                  <a:gd name="T6" fmla="*/ 18 w 19"/>
                  <a:gd name="T7" fmla="*/ 1 h 24"/>
                  <a:gd name="T8" fmla="*/ 12 w 19"/>
                  <a:gd name="T9" fmla="*/ 3 h 24"/>
                  <a:gd name="T10" fmla="*/ 5 w 19"/>
                  <a:gd name="T11" fmla="*/ 9 h 24"/>
                  <a:gd name="T12" fmla="*/ 1 w 19"/>
                  <a:gd name="T13" fmla="*/ 18 h 24"/>
                  <a:gd name="T14" fmla="*/ 0 w 19"/>
                  <a:gd name="T15" fmla="*/ 21 h 24"/>
                  <a:gd name="T16" fmla="*/ 2 w 19"/>
                  <a:gd name="T17" fmla="*/ 23 h 24"/>
                  <a:gd name="T18" fmla="*/ 3 w 19"/>
                  <a:gd name="T19"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4">
                    <a:moveTo>
                      <a:pt x="3" y="23"/>
                    </a:moveTo>
                    <a:cubicBezTo>
                      <a:pt x="8" y="16"/>
                      <a:pt x="13" y="10"/>
                      <a:pt x="19" y="5"/>
                    </a:cubicBezTo>
                    <a:cubicBezTo>
                      <a:pt x="19" y="4"/>
                      <a:pt x="19" y="3"/>
                      <a:pt x="19" y="2"/>
                    </a:cubicBezTo>
                    <a:cubicBezTo>
                      <a:pt x="18" y="1"/>
                      <a:pt x="18" y="1"/>
                      <a:pt x="18" y="1"/>
                    </a:cubicBezTo>
                    <a:cubicBezTo>
                      <a:pt x="15" y="0"/>
                      <a:pt x="14" y="3"/>
                      <a:pt x="12" y="3"/>
                    </a:cubicBezTo>
                    <a:cubicBezTo>
                      <a:pt x="9" y="5"/>
                      <a:pt x="6" y="6"/>
                      <a:pt x="5" y="9"/>
                    </a:cubicBezTo>
                    <a:cubicBezTo>
                      <a:pt x="4" y="12"/>
                      <a:pt x="2" y="15"/>
                      <a:pt x="1" y="18"/>
                    </a:cubicBezTo>
                    <a:cubicBezTo>
                      <a:pt x="0" y="19"/>
                      <a:pt x="0" y="20"/>
                      <a:pt x="0" y="21"/>
                    </a:cubicBezTo>
                    <a:cubicBezTo>
                      <a:pt x="0" y="22"/>
                      <a:pt x="1" y="23"/>
                      <a:pt x="2" y="23"/>
                    </a:cubicBezTo>
                    <a:cubicBezTo>
                      <a:pt x="2" y="24"/>
                      <a:pt x="3" y="23"/>
                      <a:pt x="3"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8" name="Freeform 328">
                <a:extLst>
                  <a:ext uri="{FF2B5EF4-FFF2-40B4-BE49-F238E27FC236}">
                    <a16:creationId xmlns:a16="http://schemas.microsoft.com/office/drawing/2014/main" id="{274C2865-7AA8-4531-B38A-F62B52C043A5}"/>
                  </a:ext>
                </a:extLst>
              </p:cNvPr>
              <p:cNvSpPr>
                <a:spLocks/>
              </p:cNvSpPr>
              <p:nvPr/>
            </p:nvSpPr>
            <p:spPr bwMode="auto">
              <a:xfrm>
                <a:off x="4186" y="3564"/>
                <a:ext cx="9" cy="7"/>
              </a:xfrm>
              <a:custGeom>
                <a:avLst/>
                <a:gdLst>
                  <a:gd name="T0" fmla="*/ 16 w 17"/>
                  <a:gd name="T1" fmla="*/ 10 h 14"/>
                  <a:gd name="T2" fmla="*/ 17 w 17"/>
                  <a:gd name="T3" fmla="*/ 7 h 14"/>
                  <a:gd name="T4" fmla="*/ 16 w 17"/>
                  <a:gd name="T5" fmla="*/ 5 h 14"/>
                  <a:gd name="T6" fmla="*/ 1 w 17"/>
                  <a:gd name="T7" fmla="*/ 5 h 14"/>
                  <a:gd name="T8" fmla="*/ 1 w 17"/>
                  <a:gd name="T9" fmla="*/ 9 h 14"/>
                  <a:gd name="T10" fmla="*/ 12 w 17"/>
                  <a:gd name="T11" fmla="*/ 13 h 14"/>
                  <a:gd name="T12" fmla="*/ 16 w 17"/>
                  <a:gd name="T13" fmla="*/ 10 h 14"/>
                </a:gdLst>
                <a:ahLst/>
                <a:cxnLst>
                  <a:cxn ang="0">
                    <a:pos x="T0" y="T1"/>
                  </a:cxn>
                  <a:cxn ang="0">
                    <a:pos x="T2" y="T3"/>
                  </a:cxn>
                  <a:cxn ang="0">
                    <a:pos x="T4" y="T5"/>
                  </a:cxn>
                  <a:cxn ang="0">
                    <a:pos x="T6" y="T7"/>
                  </a:cxn>
                  <a:cxn ang="0">
                    <a:pos x="T8" y="T9"/>
                  </a:cxn>
                  <a:cxn ang="0">
                    <a:pos x="T10" y="T11"/>
                  </a:cxn>
                  <a:cxn ang="0">
                    <a:pos x="T12" y="T13"/>
                  </a:cxn>
                </a:cxnLst>
                <a:rect l="0" t="0" r="r" b="b"/>
                <a:pathLst>
                  <a:path w="17" h="14">
                    <a:moveTo>
                      <a:pt x="16" y="10"/>
                    </a:moveTo>
                    <a:cubicBezTo>
                      <a:pt x="17" y="10"/>
                      <a:pt x="17" y="8"/>
                      <a:pt x="17" y="7"/>
                    </a:cubicBezTo>
                    <a:cubicBezTo>
                      <a:pt x="17" y="6"/>
                      <a:pt x="17" y="5"/>
                      <a:pt x="16" y="5"/>
                    </a:cubicBezTo>
                    <a:cubicBezTo>
                      <a:pt x="12" y="0"/>
                      <a:pt x="5" y="0"/>
                      <a:pt x="1" y="5"/>
                    </a:cubicBezTo>
                    <a:cubicBezTo>
                      <a:pt x="0" y="6"/>
                      <a:pt x="0" y="8"/>
                      <a:pt x="1" y="9"/>
                    </a:cubicBezTo>
                    <a:cubicBezTo>
                      <a:pt x="4" y="12"/>
                      <a:pt x="8" y="14"/>
                      <a:pt x="12" y="13"/>
                    </a:cubicBezTo>
                    <a:cubicBezTo>
                      <a:pt x="14" y="12"/>
                      <a:pt x="15" y="11"/>
                      <a:pt x="1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9" name="Freeform 329">
                <a:extLst>
                  <a:ext uri="{FF2B5EF4-FFF2-40B4-BE49-F238E27FC236}">
                    <a16:creationId xmlns:a16="http://schemas.microsoft.com/office/drawing/2014/main" id="{FAD9A534-FEBE-42FB-913C-C58401984EC8}"/>
                  </a:ext>
                </a:extLst>
              </p:cNvPr>
              <p:cNvSpPr>
                <a:spLocks/>
              </p:cNvSpPr>
              <p:nvPr/>
            </p:nvSpPr>
            <p:spPr bwMode="auto">
              <a:xfrm>
                <a:off x="3211" y="2857"/>
                <a:ext cx="7" cy="9"/>
              </a:xfrm>
              <a:custGeom>
                <a:avLst/>
                <a:gdLst>
                  <a:gd name="T0" fmla="*/ 2 w 14"/>
                  <a:gd name="T1" fmla="*/ 3 h 17"/>
                  <a:gd name="T2" fmla="*/ 1 w 14"/>
                  <a:gd name="T3" fmla="*/ 8 h 17"/>
                  <a:gd name="T4" fmla="*/ 4 w 14"/>
                  <a:gd name="T5" fmla="*/ 15 h 17"/>
                  <a:gd name="T6" fmla="*/ 13 w 14"/>
                  <a:gd name="T7" fmla="*/ 15 h 17"/>
                  <a:gd name="T8" fmla="*/ 14 w 14"/>
                  <a:gd name="T9" fmla="*/ 14 h 17"/>
                  <a:gd name="T10" fmla="*/ 14 w 14"/>
                  <a:gd name="T11" fmla="*/ 12 h 17"/>
                  <a:gd name="T12" fmla="*/ 10 w 14"/>
                  <a:gd name="T13" fmla="*/ 3 h 17"/>
                  <a:gd name="T14" fmla="*/ 2 w 14"/>
                  <a:gd name="T15" fmla="*/ 3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7">
                    <a:moveTo>
                      <a:pt x="2" y="3"/>
                    </a:moveTo>
                    <a:cubicBezTo>
                      <a:pt x="1" y="5"/>
                      <a:pt x="1" y="6"/>
                      <a:pt x="1" y="8"/>
                    </a:cubicBezTo>
                    <a:cubicBezTo>
                      <a:pt x="0" y="11"/>
                      <a:pt x="1" y="13"/>
                      <a:pt x="4" y="15"/>
                    </a:cubicBezTo>
                    <a:cubicBezTo>
                      <a:pt x="7" y="16"/>
                      <a:pt x="10" y="17"/>
                      <a:pt x="13" y="15"/>
                    </a:cubicBezTo>
                    <a:cubicBezTo>
                      <a:pt x="13" y="14"/>
                      <a:pt x="13" y="14"/>
                      <a:pt x="14" y="14"/>
                    </a:cubicBezTo>
                    <a:cubicBezTo>
                      <a:pt x="14" y="13"/>
                      <a:pt x="14" y="12"/>
                      <a:pt x="14" y="12"/>
                    </a:cubicBezTo>
                    <a:cubicBezTo>
                      <a:pt x="13" y="9"/>
                      <a:pt x="12" y="6"/>
                      <a:pt x="10" y="3"/>
                    </a:cubicBezTo>
                    <a:cubicBezTo>
                      <a:pt x="9" y="0"/>
                      <a:pt x="4" y="0"/>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0" name="Freeform 330">
                <a:extLst>
                  <a:ext uri="{FF2B5EF4-FFF2-40B4-BE49-F238E27FC236}">
                    <a16:creationId xmlns:a16="http://schemas.microsoft.com/office/drawing/2014/main" id="{E5811679-B8A5-426F-ADC6-DB28ADE82C94}"/>
                  </a:ext>
                </a:extLst>
              </p:cNvPr>
              <p:cNvSpPr>
                <a:spLocks/>
              </p:cNvSpPr>
              <p:nvPr/>
            </p:nvSpPr>
            <p:spPr bwMode="auto">
              <a:xfrm>
                <a:off x="2250" y="3023"/>
                <a:ext cx="9" cy="8"/>
              </a:xfrm>
              <a:custGeom>
                <a:avLst/>
                <a:gdLst>
                  <a:gd name="T0" fmla="*/ 15 w 19"/>
                  <a:gd name="T1" fmla="*/ 0 h 16"/>
                  <a:gd name="T2" fmla="*/ 12 w 19"/>
                  <a:gd name="T3" fmla="*/ 1 h 16"/>
                  <a:gd name="T4" fmla="*/ 0 w 19"/>
                  <a:gd name="T5" fmla="*/ 14 h 16"/>
                  <a:gd name="T6" fmla="*/ 0 w 19"/>
                  <a:gd name="T7" fmla="*/ 15 h 16"/>
                  <a:gd name="T8" fmla="*/ 2 w 19"/>
                  <a:gd name="T9" fmla="*/ 16 h 16"/>
                  <a:gd name="T10" fmla="*/ 18 w 19"/>
                  <a:gd name="T11" fmla="*/ 9 h 16"/>
                  <a:gd name="T12" fmla="*/ 19 w 19"/>
                  <a:gd name="T13" fmla="*/ 5 h 16"/>
                  <a:gd name="T14" fmla="*/ 15 w 19"/>
                  <a:gd name="T15" fmla="*/ 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6">
                    <a:moveTo>
                      <a:pt x="15" y="0"/>
                    </a:moveTo>
                    <a:cubicBezTo>
                      <a:pt x="14" y="0"/>
                      <a:pt x="13" y="0"/>
                      <a:pt x="12" y="1"/>
                    </a:cubicBezTo>
                    <a:cubicBezTo>
                      <a:pt x="8" y="5"/>
                      <a:pt x="4" y="9"/>
                      <a:pt x="0" y="14"/>
                    </a:cubicBezTo>
                    <a:cubicBezTo>
                      <a:pt x="0" y="14"/>
                      <a:pt x="0" y="15"/>
                      <a:pt x="0" y="15"/>
                    </a:cubicBezTo>
                    <a:cubicBezTo>
                      <a:pt x="1" y="15"/>
                      <a:pt x="1" y="16"/>
                      <a:pt x="2" y="16"/>
                    </a:cubicBezTo>
                    <a:cubicBezTo>
                      <a:pt x="8" y="16"/>
                      <a:pt x="13" y="13"/>
                      <a:pt x="18" y="9"/>
                    </a:cubicBezTo>
                    <a:cubicBezTo>
                      <a:pt x="19" y="8"/>
                      <a:pt x="19" y="6"/>
                      <a:pt x="19" y="5"/>
                    </a:cubicBezTo>
                    <a:cubicBezTo>
                      <a:pt x="19" y="3"/>
                      <a:pt x="17" y="0"/>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1" name="Freeform 331">
                <a:extLst>
                  <a:ext uri="{FF2B5EF4-FFF2-40B4-BE49-F238E27FC236}">
                    <a16:creationId xmlns:a16="http://schemas.microsoft.com/office/drawing/2014/main" id="{FC635E4E-0DBE-4D6A-8BEB-24CF51053D08}"/>
                  </a:ext>
                </a:extLst>
              </p:cNvPr>
              <p:cNvSpPr>
                <a:spLocks/>
              </p:cNvSpPr>
              <p:nvPr/>
            </p:nvSpPr>
            <p:spPr bwMode="auto">
              <a:xfrm>
                <a:off x="2867" y="2700"/>
                <a:ext cx="9" cy="9"/>
              </a:xfrm>
              <a:custGeom>
                <a:avLst/>
                <a:gdLst>
                  <a:gd name="T0" fmla="*/ 6 w 17"/>
                  <a:gd name="T1" fmla="*/ 15 h 17"/>
                  <a:gd name="T2" fmla="*/ 10 w 17"/>
                  <a:gd name="T3" fmla="*/ 16 h 17"/>
                  <a:gd name="T4" fmla="*/ 16 w 17"/>
                  <a:gd name="T5" fmla="*/ 6 h 17"/>
                  <a:gd name="T6" fmla="*/ 16 w 17"/>
                  <a:gd name="T7" fmla="*/ 3 h 17"/>
                  <a:gd name="T8" fmla="*/ 10 w 17"/>
                  <a:gd name="T9" fmla="*/ 0 h 17"/>
                  <a:gd name="T10" fmla="*/ 4 w 17"/>
                  <a:gd name="T11" fmla="*/ 11 h 17"/>
                  <a:gd name="T12" fmla="*/ 6 w 17"/>
                  <a:gd name="T13" fmla="*/ 15 h 17"/>
                </a:gdLst>
                <a:ahLst/>
                <a:cxnLst>
                  <a:cxn ang="0">
                    <a:pos x="T0" y="T1"/>
                  </a:cxn>
                  <a:cxn ang="0">
                    <a:pos x="T2" y="T3"/>
                  </a:cxn>
                  <a:cxn ang="0">
                    <a:pos x="T4" y="T5"/>
                  </a:cxn>
                  <a:cxn ang="0">
                    <a:pos x="T6" y="T7"/>
                  </a:cxn>
                  <a:cxn ang="0">
                    <a:pos x="T8" y="T9"/>
                  </a:cxn>
                  <a:cxn ang="0">
                    <a:pos x="T10" y="T11"/>
                  </a:cxn>
                  <a:cxn ang="0">
                    <a:pos x="T12" y="T13"/>
                  </a:cxn>
                </a:cxnLst>
                <a:rect l="0" t="0" r="r" b="b"/>
                <a:pathLst>
                  <a:path w="17" h="17">
                    <a:moveTo>
                      <a:pt x="6" y="15"/>
                    </a:moveTo>
                    <a:cubicBezTo>
                      <a:pt x="7" y="17"/>
                      <a:pt x="9" y="17"/>
                      <a:pt x="10" y="16"/>
                    </a:cubicBezTo>
                    <a:cubicBezTo>
                      <a:pt x="13" y="13"/>
                      <a:pt x="15" y="10"/>
                      <a:pt x="16" y="6"/>
                    </a:cubicBezTo>
                    <a:cubicBezTo>
                      <a:pt x="17" y="5"/>
                      <a:pt x="16" y="4"/>
                      <a:pt x="16" y="3"/>
                    </a:cubicBezTo>
                    <a:cubicBezTo>
                      <a:pt x="14" y="1"/>
                      <a:pt x="12" y="1"/>
                      <a:pt x="10" y="0"/>
                    </a:cubicBezTo>
                    <a:cubicBezTo>
                      <a:pt x="5" y="1"/>
                      <a:pt x="0" y="6"/>
                      <a:pt x="4" y="11"/>
                    </a:cubicBezTo>
                    <a:cubicBezTo>
                      <a:pt x="5" y="12"/>
                      <a:pt x="5" y="14"/>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2" name="Freeform 332">
                <a:extLst>
                  <a:ext uri="{FF2B5EF4-FFF2-40B4-BE49-F238E27FC236}">
                    <a16:creationId xmlns:a16="http://schemas.microsoft.com/office/drawing/2014/main" id="{D627CC7E-D657-48EE-A5E7-DA2259F68172}"/>
                  </a:ext>
                </a:extLst>
              </p:cNvPr>
              <p:cNvSpPr>
                <a:spLocks/>
              </p:cNvSpPr>
              <p:nvPr/>
            </p:nvSpPr>
            <p:spPr bwMode="auto">
              <a:xfrm>
                <a:off x="2872" y="2765"/>
                <a:ext cx="8" cy="8"/>
              </a:xfrm>
              <a:custGeom>
                <a:avLst/>
                <a:gdLst>
                  <a:gd name="T0" fmla="*/ 0 w 14"/>
                  <a:gd name="T1" fmla="*/ 12 h 15"/>
                  <a:gd name="T2" fmla="*/ 1 w 14"/>
                  <a:gd name="T3" fmla="*/ 13 h 15"/>
                  <a:gd name="T4" fmla="*/ 9 w 14"/>
                  <a:gd name="T5" fmla="*/ 14 h 15"/>
                  <a:gd name="T6" fmla="*/ 13 w 14"/>
                  <a:gd name="T7" fmla="*/ 8 h 15"/>
                  <a:gd name="T8" fmla="*/ 6 w 14"/>
                  <a:gd name="T9" fmla="*/ 0 h 15"/>
                  <a:gd name="T10" fmla="*/ 4 w 14"/>
                  <a:gd name="T11" fmla="*/ 2 h 15"/>
                  <a:gd name="T12" fmla="*/ 0 w 14"/>
                  <a:gd name="T13" fmla="*/ 12 h 15"/>
                </a:gdLst>
                <a:ahLst/>
                <a:cxnLst>
                  <a:cxn ang="0">
                    <a:pos x="T0" y="T1"/>
                  </a:cxn>
                  <a:cxn ang="0">
                    <a:pos x="T2" y="T3"/>
                  </a:cxn>
                  <a:cxn ang="0">
                    <a:pos x="T4" y="T5"/>
                  </a:cxn>
                  <a:cxn ang="0">
                    <a:pos x="T6" y="T7"/>
                  </a:cxn>
                  <a:cxn ang="0">
                    <a:pos x="T8" y="T9"/>
                  </a:cxn>
                  <a:cxn ang="0">
                    <a:pos x="T10" y="T11"/>
                  </a:cxn>
                  <a:cxn ang="0">
                    <a:pos x="T12" y="T13"/>
                  </a:cxn>
                </a:cxnLst>
                <a:rect l="0" t="0" r="r" b="b"/>
                <a:pathLst>
                  <a:path w="14" h="15">
                    <a:moveTo>
                      <a:pt x="0" y="12"/>
                    </a:moveTo>
                    <a:cubicBezTo>
                      <a:pt x="0" y="13"/>
                      <a:pt x="1" y="13"/>
                      <a:pt x="1" y="13"/>
                    </a:cubicBezTo>
                    <a:cubicBezTo>
                      <a:pt x="4" y="15"/>
                      <a:pt x="6" y="15"/>
                      <a:pt x="9" y="14"/>
                    </a:cubicBezTo>
                    <a:cubicBezTo>
                      <a:pt x="11" y="13"/>
                      <a:pt x="13" y="10"/>
                      <a:pt x="13" y="8"/>
                    </a:cubicBezTo>
                    <a:cubicBezTo>
                      <a:pt x="14" y="4"/>
                      <a:pt x="10" y="0"/>
                      <a:pt x="6" y="0"/>
                    </a:cubicBezTo>
                    <a:cubicBezTo>
                      <a:pt x="5" y="0"/>
                      <a:pt x="4" y="1"/>
                      <a:pt x="4" y="2"/>
                    </a:cubicBezTo>
                    <a:cubicBezTo>
                      <a:pt x="1" y="5"/>
                      <a:pt x="0" y="8"/>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3" name="Freeform 333">
                <a:extLst>
                  <a:ext uri="{FF2B5EF4-FFF2-40B4-BE49-F238E27FC236}">
                    <a16:creationId xmlns:a16="http://schemas.microsoft.com/office/drawing/2014/main" id="{8B2F5774-E68D-4B91-8471-4DC44D718578}"/>
                  </a:ext>
                </a:extLst>
              </p:cNvPr>
              <p:cNvSpPr>
                <a:spLocks/>
              </p:cNvSpPr>
              <p:nvPr/>
            </p:nvSpPr>
            <p:spPr bwMode="auto">
              <a:xfrm>
                <a:off x="2237" y="3028"/>
                <a:ext cx="9" cy="7"/>
              </a:xfrm>
              <a:custGeom>
                <a:avLst/>
                <a:gdLst>
                  <a:gd name="T0" fmla="*/ 17 w 19"/>
                  <a:gd name="T1" fmla="*/ 0 h 15"/>
                  <a:gd name="T2" fmla="*/ 13 w 19"/>
                  <a:gd name="T3" fmla="*/ 0 h 15"/>
                  <a:gd name="T4" fmla="*/ 1 w 19"/>
                  <a:gd name="T5" fmla="*/ 12 h 15"/>
                  <a:gd name="T6" fmla="*/ 1 w 19"/>
                  <a:gd name="T7" fmla="*/ 15 h 15"/>
                  <a:gd name="T8" fmla="*/ 3 w 19"/>
                  <a:gd name="T9" fmla="*/ 15 h 15"/>
                  <a:gd name="T10" fmla="*/ 19 w 19"/>
                  <a:gd name="T11" fmla="*/ 4 h 15"/>
                  <a:gd name="T12" fmla="*/ 19 w 19"/>
                  <a:gd name="T13" fmla="*/ 2 h 15"/>
                  <a:gd name="T14" fmla="*/ 17 w 19"/>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5">
                    <a:moveTo>
                      <a:pt x="17" y="0"/>
                    </a:moveTo>
                    <a:cubicBezTo>
                      <a:pt x="16" y="0"/>
                      <a:pt x="14" y="0"/>
                      <a:pt x="13" y="0"/>
                    </a:cubicBezTo>
                    <a:cubicBezTo>
                      <a:pt x="8" y="3"/>
                      <a:pt x="4" y="7"/>
                      <a:pt x="1" y="12"/>
                    </a:cubicBezTo>
                    <a:cubicBezTo>
                      <a:pt x="0" y="13"/>
                      <a:pt x="0" y="14"/>
                      <a:pt x="1" y="15"/>
                    </a:cubicBezTo>
                    <a:cubicBezTo>
                      <a:pt x="2" y="15"/>
                      <a:pt x="2" y="15"/>
                      <a:pt x="3" y="15"/>
                    </a:cubicBezTo>
                    <a:cubicBezTo>
                      <a:pt x="9" y="12"/>
                      <a:pt x="14" y="9"/>
                      <a:pt x="19" y="4"/>
                    </a:cubicBezTo>
                    <a:cubicBezTo>
                      <a:pt x="19" y="3"/>
                      <a:pt x="19" y="3"/>
                      <a:pt x="19" y="2"/>
                    </a:cubicBezTo>
                    <a:cubicBezTo>
                      <a:pt x="18" y="1"/>
                      <a:pt x="18"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4" name="Freeform 334">
                <a:extLst>
                  <a:ext uri="{FF2B5EF4-FFF2-40B4-BE49-F238E27FC236}">
                    <a16:creationId xmlns:a16="http://schemas.microsoft.com/office/drawing/2014/main" id="{2ACF06DC-605F-43BB-9A1E-6C19B8E978F1}"/>
                  </a:ext>
                </a:extLst>
              </p:cNvPr>
              <p:cNvSpPr>
                <a:spLocks/>
              </p:cNvSpPr>
              <p:nvPr/>
            </p:nvSpPr>
            <p:spPr bwMode="auto">
              <a:xfrm>
                <a:off x="4009" y="2748"/>
                <a:ext cx="6" cy="7"/>
              </a:xfrm>
              <a:custGeom>
                <a:avLst/>
                <a:gdLst>
                  <a:gd name="T0" fmla="*/ 7 w 13"/>
                  <a:gd name="T1" fmla="*/ 0 h 15"/>
                  <a:gd name="T2" fmla="*/ 2 w 13"/>
                  <a:gd name="T3" fmla="*/ 1 h 15"/>
                  <a:gd name="T4" fmla="*/ 0 w 13"/>
                  <a:gd name="T5" fmla="*/ 5 h 15"/>
                  <a:gd name="T6" fmla="*/ 8 w 13"/>
                  <a:gd name="T7" fmla="*/ 15 h 15"/>
                  <a:gd name="T8" fmla="*/ 12 w 13"/>
                  <a:gd name="T9" fmla="*/ 13 h 15"/>
                  <a:gd name="T10" fmla="*/ 13 w 13"/>
                  <a:gd name="T11" fmla="*/ 9 h 15"/>
                  <a:gd name="T12" fmla="*/ 7 w 13"/>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3" h="15">
                    <a:moveTo>
                      <a:pt x="7" y="0"/>
                    </a:moveTo>
                    <a:cubicBezTo>
                      <a:pt x="5" y="0"/>
                      <a:pt x="3" y="0"/>
                      <a:pt x="2" y="1"/>
                    </a:cubicBezTo>
                    <a:cubicBezTo>
                      <a:pt x="1" y="2"/>
                      <a:pt x="0" y="4"/>
                      <a:pt x="0" y="5"/>
                    </a:cubicBezTo>
                    <a:cubicBezTo>
                      <a:pt x="1" y="10"/>
                      <a:pt x="3" y="13"/>
                      <a:pt x="8" y="15"/>
                    </a:cubicBezTo>
                    <a:cubicBezTo>
                      <a:pt x="9" y="15"/>
                      <a:pt x="11" y="15"/>
                      <a:pt x="12" y="13"/>
                    </a:cubicBezTo>
                    <a:cubicBezTo>
                      <a:pt x="12" y="12"/>
                      <a:pt x="13" y="10"/>
                      <a:pt x="13" y="9"/>
                    </a:cubicBezTo>
                    <a:cubicBezTo>
                      <a:pt x="13" y="5"/>
                      <a:pt x="10" y="2"/>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5" name="Freeform 335">
                <a:extLst>
                  <a:ext uri="{FF2B5EF4-FFF2-40B4-BE49-F238E27FC236}">
                    <a16:creationId xmlns:a16="http://schemas.microsoft.com/office/drawing/2014/main" id="{C42F7C92-017F-4C70-9337-583DA57665B3}"/>
                  </a:ext>
                </a:extLst>
              </p:cNvPr>
              <p:cNvSpPr>
                <a:spLocks/>
              </p:cNvSpPr>
              <p:nvPr/>
            </p:nvSpPr>
            <p:spPr bwMode="auto">
              <a:xfrm>
                <a:off x="2825" y="2741"/>
                <a:ext cx="8" cy="7"/>
              </a:xfrm>
              <a:custGeom>
                <a:avLst/>
                <a:gdLst>
                  <a:gd name="T0" fmla="*/ 1 w 15"/>
                  <a:gd name="T1" fmla="*/ 7 h 13"/>
                  <a:gd name="T2" fmla="*/ 10 w 15"/>
                  <a:gd name="T3" fmla="*/ 13 h 13"/>
                  <a:gd name="T4" fmla="*/ 14 w 15"/>
                  <a:gd name="T5" fmla="*/ 8 h 13"/>
                  <a:gd name="T6" fmla="*/ 6 w 15"/>
                  <a:gd name="T7" fmla="*/ 0 h 13"/>
                  <a:gd name="T8" fmla="*/ 1 w 15"/>
                  <a:gd name="T9" fmla="*/ 7 h 13"/>
                </a:gdLst>
                <a:ahLst/>
                <a:cxnLst>
                  <a:cxn ang="0">
                    <a:pos x="T0" y="T1"/>
                  </a:cxn>
                  <a:cxn ang="0">
                    <a:pos x="T2" y="T3"/>
                  </a:cxn>
                  <a:cxn ang="0">
                    <a:pos x="T4" y="T5"/>
                  </a:cxn>
                  <a:cxn ang="0">
                    <a:pos x="T6" y="T7"/>
                  </a:cxn>
                  <a:cxn ang="0">
                    <a:pos x="T8" y="T9"/>
                  </a:cxn>
                </a:cxnLst>
                <a:rect l="0" t="0" r="r" b="b"/>
                <a:pathLst>
                  <a:path w="15" h="13">
                    <a:moveTo>
                      <a:pt x="1" y="7"/>
                    </a:moveTo>
                    <a:cubicBezTo>
                      <a:pt x="3" y="11"/>
                      <a:pt x="5" y="13"/>
                      <a:pt x="10" y="13"/>
                    </a:cubicBezTo>
                    <a:cubicBezTo>
                      <a:pt x="12" y="13"/>
                      <a:pt x="15" y="11"/>
                      <a:pt x="14" y="8"/>
                    </a:cubicBezTo>
                    <a:cubicBezTo>
                      <a:pt x="14" y="3"/>
                      <a:pt x="10" y="0"/>
                      <a:pt x="6" y="0"/>
                    </a:cubicBezTo>
                    <a:cubicBezTo>
                      <a:pt x="3" y="0"/>
                      <a:pt x="0" y="4"/>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6" name="Freeform 336">
                <a:extLst>
                  <a:ext uri="{FF2B5EF4-FFF2-40B4-BE49-F238E27FC236}">
                    <a16:creationId xmlns:a16="http://schemas.microsoft.com/office/drawing/2014/main" id="{D79CBE8D-25EE-4B2F-80F4-7EACFC622FC1}"/>
                  </a:ext>
                </a:extLst>
              </p:cNvPr>
              <p:cNvSpPr>
                <a:spLocks/>
              </p:cNvSpPr>
              <p:nvPr/>
            </p:nvSpPr>
            <p:spPr bwMode="auto">
              <a:xfrm>
                <a:off x="2769" y="2720"/>
                <a:ext cx="26" cy="20"/>
              </a:xfrm>
              <a:custGeom>
                <a:avLst/>
                <a:gdLst>
                  <a:gd name="T0" fmla="*/ 8 w 51"/>
                  <a:gd name="T1" fmla="*/ 15 h 40"/>
                  <a:gd name="T2" fmla="*/ 8 w 51"/>
                  <a:gd name="T3" fmla="*/ 16 h 40"/>
                  <a:gd name="T4" fmla="*/ 9 w 51"/>
                  <a:gd name="T5" fmla="*/ 15 h 40"/>
                  <a:gd name="T6" fmla="*/ 7 w 51"/>
                  <a:gd name="T7" fmla="*/ 22 h 40"/>
                  <a:gd name="T8" fmla="*/ 7 w 51"/>
                  <a:gd name="T9" fmla="*/ 29 h 40"/>
                  <a:gd name="T10" fmla="*/ 12 w 51"/>
                  <a:gd name="T11" fmla="*/ 36 h 40"/>
                  <a:gd name="T12" fmla="*/ 18 w 51"/>
                  <a:gd name="T13" fmla="*/ 39 h 40"/>
                  <a:gd name="T14" fmla="*/ 24 w 51"/>
                  <a:gd name="T15" fmla="*/ 40 h 40"/>
                  <a:gd name="T16" fmla="*/ 34 w 51"/>
                  <a:gd name="T17" fmla="*/ 35 h 40"/>
                  <a:gd name="T18" fmla="*/ 39 w 51"/>
                  <a:gd name="T19" fmla="*/ 27 h 40"/>
                  <a:gd name="T20" fmla="*/ 43 w 51"/>
                  <a:gd name="T21" fmla="*/ 22 h 40"/>
                  <a:gd name="T22" fmla="*/ 50 w 51"/>
                  <a:gd name="T23" fmla="*/ 18 h 40"/>
                  <a:gd name="T24" fmla="*/ 50 w 51"/>
                  <a:gd name="T25" fmla="*/ 15 h 40"/>
                  <a:gd name="T26" fmla="*/ 48 w 51"/>
                  <a:gd name="T27" fmla="*/ 13 h 40"/>
                  <a:gd name="T28" fmla="*/ 27 w 51"/>
                  <a:gd name="T29" fmla="*/ 9 h 40"/>
                  <a:gd name="T30" fmla="*/ 12 w 51"/>
                  <a:gd name="T31" fmla="*/ 12 h 40"/>
                  <a:gd name="T32" fmla="*/ 12 w 51"/>
                  <a:gd name="T33" fmla="*/ 12 h 40"/>
                  <a:gd name="T34" fmla="*/ 12 w 51"/>
                  <a:gd name="T35" fmla="*/ 12 h 40"/>
                  <a:gd name="T36" fmla="*/ 12 w 51"/>
                  <a:gd name="T37" fmla="*/ 12 h 40"/>
                  <a:gd name="T38" fmla="*/ 10 w 51"/>
                  <a:gd name="T39" fmla="*/ 14 h 40"/>
                  <a:gd name="T40" fmla="*/ 12 w 51"/>
                  <a:gd name="T41" fmla="*/ 12 h 40"/>
                  <a:gd name="T42" fmla="*/ 11 w 51"/>
                  <a:gd name="T43" fmla="*/ 3 h 40"/>
                  <a:gd name="T44" fmla="*/ 6 w 51"/>
                  <a:gd name="T45" fmla="*/ 0 h 40"/>
                  <a:gd name="T46" fmla="*/ 1 w 51"/>
                  <a:gd name="T47" fmla="*/ 4 h 40"/>
                  <a:gd name="T48" fmla="*/ 2 w 51"/>
                  <a:gd name="T49" fmla="*/ 12 h 40"/>
                  <a:gd name="T50" fmla="*/ 8 w 51"/>
                  <a:gd name="T51"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1" h="40">
                    <a:moveTo>
                      <a:pt x="8" y="15"/>
                    </a:moveTo>
                    <a:cubicBezTo>
                      <a:pt x="8" y="16"/>
                      <a:pt x="8" y="16"/>
                      <a:pt x="8" y="16"/>
                    </a:cubicBezTo>
                    <a:cubicBezTo>
                      <a:pt x="9" y="15"/>
                      <a:pt x="9" y="15"/>
                      <a:pt x="9" y="15"/>
                    </a:cubicBezTo>
                    <a:cubicBezTo>
                      <a:pt x="8" y="17"/>
                      <a:pt x="7" y="20"/>
                      <a:pt x="7" y="22"/>
                    </a:cubicBezTo>
                    <a:cubicBezTo>
                      <a:pt x="5" y="24"/>
                      <a:pt x="6" y="27"/>
                      <a:pt x="7" y="29"/>
                    </a:cubicBezTo>
                    <a:cubicBezTo>
                      <a:pt x="9" y="32"/>
                      <a:pt x="11" y="34"/>
                      <a:pt x="12" y="36"/>
                    </a:cubicBezTo>
                    <a:cubicBezTo>
                      <a:pt x="14" y="38"/>
                      <a:pt x="16" y="39"/>
                      <a:pt x="18" y="39"/>
                    </a:cubicBezTo>
                    <a:cubicBezTo>
                      <a:pt x="20" y="39"/>
                      <a:pt x="22" y="40"/>
                      <a:pt x="24" y="40"/>
                    </a:cubicBezTo>
                    <a:cubicBezTo>
                      <a:pt x="28" y="40"/>
                      <a:pt x="32" y="38"/>
                      <a:pt x="34" y="35"/>
                    </a:cubicBezTo>
                    <a:cubicBezTo>
                      <a:pt x="37" y="33"/>
                      <a:pt x="39" y="30"/>
                      <a:pt x="39" y="27"/>
                    </a:cubicBezTo>
                    <a:cubicBezTo>
                      <a:pt x="39" y="24"/>
                      <a:pt x="41" y="23"/>
                      <a:pt x="43" y="22"/>
                    </a:cubicBezTo>
                    <a:cubicBezTo>
                      <a:pt x="46" y="21"/>
                      <a:pt x="48" y="19"/>
                      <a:pt x="50" y="18"/>
                    </a:cubicBezTo>
                    <a:cubicBezTo>
                      <a:pt x="51" y="17"/>
                      <a:pt x="51" y="16"/>
                      <a:pt x="50" y="15"/>
                    </a:cubicBezTo>
                    <a:cubicBezTo>
                      <a:pt x="50" y="14"/>
                      <a:pt x="49" y="13"/>
                      <a:pt x="48" y="13"/>
                    </a:cubicBezTo>
                    <a:cubicBezTo>
                      <a:pt x="41" y="10"/>
                      <a:pt x="34" y="9"/>
                      <a:pt x="27" y="9"/>
                    </a:cubicBezTo>
                    <a:cubicBezTo>
                      <a:pt x="22" y="8"/>
                      <a:pt x="16" y="9"/>
                      <a:pt x="12" y="12"/>
                    </a:cubicBezTo>
                    <a:cubicBezTo>
                      <a:pt x="12" y="12"/>
                      <a:pt x="12" y="12"/>
                      <a:pt x="12" y="12"/>
                    </a:cubicBezTo>
                    <a:cubicBezTo>
                      <a:pt x="12" y="12"/>
                      <a:pt x="12" y="12"/>
                      <a:pt x="12" y="12"/>
                    </a:cubicBezTo>
                    <a:cubicBezTo>
                      <a:pt x="12" y="12"/>
                      <a:pt x="12" y="12"/>
                      <a:pt x="12" y="12"/>
                    </a:cubicBezTo>
                    <a:cubicBezTo>
                      <a:pt x="11" y="13"/>
                      <a:pt x="11" y="13"/>
                      <a:pt x="10" y="14"/>
                    </a:cubicBezTo>
                    <a:cubicBezTo>
                      <a:pt x="11" y="13"/>
                      <a:pt x="11" y="13"/>
                      <a:pt x="12" y="12"/>
                    </a:cubicBezTo>
                    <a:cubicBezTo>
                      <a:pt x="11" y="9"/>
                      <a:pt x="11" y="6"/>
                      <a:pt x="11" y="3"/>
                    </a:cubicBezTo>
                    <a:cubicBezTo>
                      <a:pt x="11" y="1"/>
                      <a:pt x="8" y="0"/>
                      <a:pt x="6" y="0"/>
                    </a:cubicBezTo>
                    <a:cubicBezTo>
                      <a:pt x="3" y="1"/>
                      <a:pt x="2" y="2"/>
                      <a:pt x="1" y="4"/>
                    </a:cubicBezTo>
                    <a:cubicBezTo>
                      <a:pt x="0" y="7"/>
                      <a:pt x="0" y="10"/>
                      <a:pt x="2" y="12"/>
                    </a:cubicBezTo>
                    <a:cubicBezTo>
                      <a:pt x="3" y="15"/>
                      <a:pt x="6" y="15"/>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7" name="Freeform 337">
                <a:extLst>
                  <a:ext uri="{FF2B5EF4-FFF2-40B4-BE49-F238E27FC236}">
                    <a16:creationId xmlns:a16="http://schemas.microsoft.com/office/drawing/2014/main" id="{F2E3669D-0A27-46C8-B72A-D8C66050AEFA}"/>
                  </a:ext>
                </a:extLst>
              </p:cNvPr>
              <p:cNvSpPr>
                <a:spLocks/>
              </p:cNvSpPr>
              <p:nvPr/>
            </p:nvSpPr>
            <p:spPr bwMode="auto">
              <a:xfrm>
                <a:off x="4302" y="3076"/>
                <a:ext cx="6" cy="10"/>
              </a:xfrm>
              <a:custGeom>
                <a:avLst/>
                <a:gdLst>
                  <a:gd name="T0" fmla="*/ 6 w 11"/>
                  <a:gd name="T1" fmla="*/ 18 h 19"/>
                  <a:gd name="T2" fmla="*/ 11 w 11"/>
                  <a:gd name="T3" fmla="*/ 1 h 19"/>
                  <a:gd name="T4" fmla="*/ 10 w 11"/>
                  <a:gd name="T5" fmla="*/ 0 h 19"/>
                  <a:gd name="T6" fmla="*/ 7 w 11"/>
                  <a:gd name="T7" fmla="*/ 1 h 19"/>
                  <a:gd name="T8" fmla="*/ 6 w 11"/>
                  <a:gd name="T9" fmla="*/ 2 h 19"/>
                  <a:gd name="T10" fmla="*/ 0 w 11"/>
                  <a:gd name="T11" fmla="*/ 15 h 19"/>
                  <a:gd name="T12" fmla="*/ 2 w 11"/>
                  <a:gd name="T13" fmla="*/ 19 h 19"/>
                  <a:gd name="T14" fmla="*/ 3 w 11"/>
                  <a:gd name="T15" fmla="*/ 19 h 19"/>
                  <a:gd name="T16" fmla="*/ 6 w 11"/>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9">
                    <a:moveTo>
                      <a:pt x="6" y="18"/>
                    </a:moveTo>
                    <a:cubicBezTo>
                      <a:pt x="10" y="13"/>
                      <a:pt x="11" y="7"/>
                      <a:pt x="11" y="1"/>
                    </a:cubicBezTo>
                    <a:cubicBezTo>
                      <a:pt x="11" y="1"/>
                      <a:pt x="10" y="0"/>
                      <a:pt x="10" y="0"/>
                    </a:cubicBezTo>
                    <a:cubicBezTo>
                      <a:pt x="9" y="0"/>
                      <a:pt x="8" y="0"/>
                      <a:pt x="7" y="1"/>
                    </a:cubicBezTo>
                    <a:cubicBezTo>
                      <a:pt x="7" y="1"/>
                      <a:pt x="6" y="1"/>
                      <a:pt x="6" y="2"/>
                    </a:cubicBezTo>
                    <a:cubicBezTo>
                      <a:pt x="4" y="6"/>
                      <a:pt x="2" y="10"/>
                      <a:pt x="0" y="15"/>
                    </a:cubicBezTo>
                    <a:cubicBezTo>
                      <a:pt x="0" y="16"/>
                      <a:pt x="1" y="17"/>
                      <a:pt x="2" y="19"/>
                    </a:cubicBezTo>
                    <a:cubicBezTo>
                      <a:pt x="2" y="19"/>
                      <a:pt x="3" y="19"/>
                      <a:pt x="3" y="19"/>
                    </a:cubicBezTo>
                    <a:cubicBezTo>
                      <a:pt x="4" y="19"/>
                      <a:pt x="5" y="18"/>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8" name="Freeform 338">
                <a:extLst>
                  <a:ext uri="{FF2B5EF4-FFF2-40B4-BE49-F238E27FC236}">
                    <a16:creationId xmlns:a16="http://schemas.microsoft.com/office/drawing/2014/main" id="{5EE8F679-04C5-458B-8111-107D7CF6C821}"/>
                  </a:ext>
                </a:extLst>
              </p:cNvPr>
              <p:cNvSpPr>
                <a:spLocks/>
              </p:cNvSpPr>
              <p:nvPr/>
            </p:nvSpPr>
            <p:spPr bwMode="auto">
              <a:xfrm>
                <a:off x="2814" y="3075"/>
                <a:ext cx="7" cy="7"/>
              </a:xfrm>
              <a:custGeom>
                <a:avLst/>
                <a:gdLst>
                  <a:gd name="T0" fmla="*/ 5 w 14"/>
                  <a:gd name="T1" fmla="*/ 13 h 14"/>
                  <a:gd name="T2" fmla="*/ 14 w 14"/>
                  <a:gd name="T3" fmla="*/ 7 h 14"/>
                  <a:gd name="T4" fmla="*/ 14 w 14"/>
                  <a:gd name="T5" fmla="*/ 4 h 14"/>
                  <a:gd name="T6" fmla="*/ 9 w 14"/>
                  <a:gd name="T7" fmla="*/ 1 h 14"/>
                  <a:gd name="T8" fmla="*/ 3 w 14"/>
                  <a:gd name="T9" fmla="*/ 3 h 14"/>
                  <a:gd name="T10" fmla="*/ 0 w 14"/>
                  <a:gd name="T11" fmla="*/ 8 h 14"/>
                  <a:gd name="T12" fmla="*/ 0 w 14"/>
                  <a:gd name="T13" fmla="*/ 10 h 14"/>
                  <a:gd name="T14" fmla="*/ 5 w 14"/>
                  <a:gd name="T15" fmla="*/ 1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4">
                    <a:moveTo>
                      <a:pt x="5" y="13"/>
                    </a:moveTo>
                    <a:cubicBezTo>
                      <a:pt x="9" y="12"/>
                      <a:pt x="12" y="11"/>
                      <a:pt x="14" y="7"/>
                    </a:cubicBezTo>
                    <a:cubicBezTo>
                      <a:pt x="14" y="6"/>
                      <a:pt x="14" y="5"/>
                      <a:pt x="14" y="4"/>
                    </a:cubicBezTo>
                    <a:cubicBezTo>
                      <a:pt x="13" y="2"/>
                      <a:pt x="11" y="0"/>
                      <a:pt x="9" y="1"/>
                    </a:cubicBezTo>
                    <a:cubicBezTo>
                      <a:pt x="7" y="2"/>
                      <a:pt x="5" y="2"/>
                      <a:pt x="3" y="3"/>
                    </a:cubicBezTo>
                    <a:cubicBezTo>
                      <a:pt x="0" y="4"/>
                      <a:pt x="0" y="6"/>
                      <a:pt x="0" y="8"/>
                    </a:cubicBezTo>
                    <a:cubicBezTo>
                      <a:pt x="0" y="9"/>
                      <a:pt x="0" y="9"/>
                      <a:pt x="0" y="10"/>
                    </a:cubicBezTo>
                    <a:cubicBezTo>
                      <a:pt x="0" y="12"/>
                      <a:pt x="3" y="14"/>
                      <a:pt x="5"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9" name="Freeform 339">
                <a:extLst>
                  <a:ext uri="{FF2B5EF4-FFF2-40B4-BE49-F238E27FC236}">
                    <a16:creationId xmlns:a16="http://schemas.microsoft.com/office/drawing/2014/main" id="{8DDD441C-8D1A-4953-A6ED-7E81A52A21D9}"/>
                  </a:ext>
                </a:extLst>
              </p:cNvPr>
              <p:cNvSpPr>
                <a:spLocks/>
              </p:cNvSpPr>
              <p:nvPr/>
            </p:nvSpPr>
            <p:spPr bwMode="auto">
              <a:xfrm>
                <a:off x="3961" y="2727"/>
                <a:ext cx="8" cy="10"/>
              </a:xfrm>
              <a:custGeom>
                <a:avLst/>
                <a:gdLst>
                  <a:gd name="T0" fmla="*/ 12 w 15"/>
                  <a:gd name="T1" fmla="*/ 18 h 19"/>
                  <a:gd name="T2" fmla="*/ 13 w 15"/>
                  <a:gd name="T3" fmla="*/ 19 h 19"/>
                  <a:gd name="T4" fmla="*/ 15 w 15"/>
                  <a:gd name="T5" fmla="*/ 16 h 19"/>
                  <a:gd name="T6" fmla="*/ 14 w 15"/>
                  <a:gd name="T7" fmla="*/ 12 h 19"/>
                  <a:gd name="T8" fmla="*/ 6 w 15"/>
                  <a:gd name="T9" fmla="*/ 2 h 19"/>
                  <a:gd name="T10" fmla="*/ 3 w 15"/>
                  <a:gd name="T11" fmla="*/ 1 h 19"/>
                  <a:gd name="T12" fmla="*/ 0 w 15"/>
                  <a:gd name="T13" fmla="*/ 1 h 19"/>
                  <a:gd name="T14" fmla="*/ 0 w 15"/>
                  <a:gd name="T15" fmla="*/ 3 h 19"/>
                  <a:gd name="T16" fmla="*/ 12 w 15"/>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12" y="18"/>
                    </a:moveTo>
                    <a:cubicBezTo>
                      <a:pt x="12" y="19"/>
                      <a:pt x="13" y="19"/>
                      <a:pt x="13" y="19"/>
                    </a:cubicBezTo>
                    <a:cubicBezTo>
                      <a:pt x="14" y="18"/>
                      <a:pt x="15" y="17"/>
                      <a:pt x="15" y="16"/>
                    </a:cubicBezTo>
                    <a:cubicBezTo>
                      <a:pt x="15" y="15"/>
                      <a:pt x="15" y="13"/>
                      <a:pt x="14" y="12"/>
                    </a:cubicBezTo>
                    <a:cubicBezTo>
                      <a:pt x="13" y="7"/>
                      <a:pt x="11" y="4"/>
                      <a:pt x="6" y="2"/>
                    </a:cubicBezTo>
                    <a:cubicBezTo>
                      <a:pt x="5" y="2"/>
                      <a:pt x="4" y="1"/>
                      <a:pt x="3" y="1"/>
                    </a:cubicBezTo>
                    <a:cubicBezTo>
                      <a:pt x="2" y="0"/>
                      <a:pt x="1" y="0"/>
                      <a:pt x="0" y="1"/>
                    </a:cubicBezTo>
                    <a:cubicBezTo>
                      <a:pt x="0" y="2"/>
                      <a:pt x="0" y="2"/>
                      <a:pt x="0" y="3"/>
                    </a:cubicBezTo>
                    <a:cubicBezTo>
                      <a:pt x="4" y="8"/>
                      <a:pt x="8" y="13"/>
                      <a:pt x="1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0" name="Freeform 340">
                <a:extLst>
                  <a:ext uri="{FF2B5EF4-FFF2-40B4-BE49-F238E27FC236}">
                    <a16:creationId xmlns:a16="http://schemas.microsoft.com/office/drawing/2014/main" id="{4345FAD4-4E25-4F4F-BAE0-E2FF0E7FD31D}"/>
                  </a:ext>
                </a:extLst>
              </p:cNvPr>
              <p:cNvSpPr>
                <a:spLocks/>
              </p:cNvSpPr>
              <p:nvPr/>
            </p:nvSpPr>
            <p:spPr bwMode="auto">
              <a:xfrm>
                <a:off x="2799" y="2816"/>
                <a:ext cx="10" cy="5"/>
              </a:xfrm>
              <a:custGeom>
                <a:avLst/>
                <a:gdLst>
                  <a:gd name="T0" fmla="*/ 14 w 20"/>
                  <a:gd name="T1" fmla="*/ 8 h 9"/>
                  <a:gd name="T2" fmla="*/ 20 w 20"/>
                  <a:gd name="T3" fmla="*/ 5 h 9"/>
                  <a:gd name="T4" fmla="*/ 20 w 20"/>
                  <a:gd name="T5" fmla="*/ 2 h 9"/>
                  <a:gd name="T6" fmla="*/ 19 w 20"/>
                  <a:gd name="T7" fmla="*/ 1 h 9"/>
                  <a:gd name="T8" fmla="*/ 6 w 20"/>
                  <a:gd name="T9" fmla="*/ 1 h 9"/>
                  <a:gd name="T10" fmla="*/ 0 w 20"/>
                  <a:gd name="T11" fmla="*/ 7 h 9"/>
                  <a:gd name="T12" fmla="*/ 14 w 20"/>
                  <a:gd name="T13" fmla="*/ 8 h 9"/>
                </a:gdLst>
                <a:ahLst/>
                <a:cxnLst>
                  <a:cxn ang="0">
                    <a:pos x="T0" y="T1"/>
                  </a:cxn>
                  <a:cxn ang="0">
                    <a:pos x="T2" y="T3"/>
                  </a:cxn>
                  <a:cxn ang="0">
                    <a:pos x="T4" y="T5"/>
                  </a:cxn>
                  <a:cxn ang="0">
                    <a:pos x="T6" y="T7"/>
                  </a:cxn>
                  <a:cxn ang="0">
                    <a:pos x="T8" y="T9"/>
                  </a:cxn>
                  <a:cxn ang="0">
                    <a:pos x="T10" y="T11"/>
                  </a:cxn>
                  <a:cxn ang="0">
                    <a:pos x="T12" y="T13"/>
                  </a:cxn>
                </a:cxnLst>
                <a:rect l="0" t="0" r="r" b="b"/>
                <a:pathLst>
                  <a:path w="20" h="9">
                    <a:moveTo>
                      <a:pt x="14" y="8"/>
                    </a:moveTo>
                    <a:cubicBezTo>
                      <a:pt x="16" y="8"/>
                      <a:pt x="18" y="6"/>
                      <a:pt x="20" y="5"/>
                    </a:cubicBezTo>
                    <a:cubicBezTo>
                      <a:pt x="20" y="5"/>
                      <a:pt x="20" y="3"/>
                      <a:pt x="20" y="2"/>
                    </a:cubicBezTo>
                    <a:cubicBezTo>
                      <a:pt x="20" y="2"/>
                      <a:pt x="20" y="2"/>
                      <a:pt x="19" y="1"/>
                    </a:cubicBezTo>
                    <a:cubicBezTo>
                      <a:pt x="15" y="0"/>
                      <a:pt x="11" y="1"/>
                      <a:pt x="6" y="1"/>
                    </a:cubicBezTo>
                    <a:cubicBezTo>
                      <a:pt x="3" y="1"/>
                      <a:pt x="1" y="4"/>
                      <a:pt x="0" y="7"/>
                    </a:cubicBezTo>
                    <a:cubicBezTo>
                      <a:pt x="5" y="8"/>
                      <a:pt x="9" y="9"/>
                      <a:pt x="1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1" name="Freeform 341">
                <a:extLst>
                  <a:ext uri="{FF2B5EF4-FFF2-40B4-BE49-F238E27FC236}">
                    <a16:creationId xmlns:a16="http://schemas.microsoft.com/office/drawing/2014/main" id="{B3009DFB-E540-47E6-833E-EB32C5A9B986}"/>
                  </a:ext>
                </a:extLst>
              </p:cNvPr>
              <p:cNvSpPr>
                <a:spLocks/>
              </p:cNvSpPr>
              <p:nvPr/>
            </p:nvSpPr>
            <p:spPr bwMode="auto">
              <a:xfrm>
                <a:off x="2784" y="2785"/>
                <a:ext cx="6" cy="6"/>
              </a:xfrm>
              <a:custGeom>
                <a:avLst/>
                <a:gdLst>
                  <a:gd name="T0" fmla="*/ 4 w 12"/>
                  <a:gd name="T1" fmla="*/ 12 h 12"/>
                  <a:gd name="T2" fmla="*/ 11 w 12"/>
                  <a:gd name="T3" fmla="*/ 9 h 12"/>
                  <a:gd name="T4" fmla="*/ 11 w 12"/>
                  <a:gd name="T5" fmla="*/ 1 h 12"/>
                  <a:gd name="T6" fmla="*/ 8 w 12"/>
                  <a:gd name="T7" fmla="*/ 0 h 12"/>
                  <a:gd name="T8" fmla="*/ 0 w 12"/>
                  <a:gd name="T9" fmla="*/ 7 h 12"/>
                  <a:gd name="T10" fmla="*/ 4 w 12"/>
                  <a:gd name="T11" fmla="*/ 12 h 12"/>
                </a:gdLst>
                <a:ahLst/>
                <a:cxnLst>
                  <a:cxn ang="0">
                    <a:pos x="T0" y="T1"/>
                  </a:cxn>
                  <a:cxn ang="0">
                    <a:pos x="T2" y="T3"/>
                  </a:cxn>
                  <a:cxn ang="0">
                    <a:pos x="T4" y="T5"/>
                  </a:cxn>
                  <a:cxn ang="0">
                    <a:pos x="T6" y="T7"/>
                  </a:cxn>
                  <a:cxn ang="0">
                    <a:pos x="T8" y="T9"/>
                  </a:cxn>
                  <a:cxn ang="0">
                    <a:pos x="T10" y="T11"/>
                  </a:cxn>
                </a:cxnLst>
                <a:rect l="0" t="0" r="r" b="b"/>
                <a:pathLst>
                  <a:path w="12" h="12">
                    <a:moveTo>
                      <a:pt x="4" y="12"/>
                    </a:moveTo>
                    <a:cubicBezTo>
                      <a:pt x="7" y="12"/>
                      <a:pt x="10" y="11"/>
                      <a:pt x="11" y="9"/>
                    </a:cubicBezTo>
                    <a:cubicBezTo>
                      <a:pt x="12" y="6"/>
                      <a:pt x="12" y="4"/>
                      <a:pt x="11" y="1"/>
                    </a:cubicBezTo>
                    <a:cubicBezTo>
                      <a:pt x="10" y="0"/>
                      <a:pt x="9" y="0"/>
                      <a:pt x="8" y="0"/>
                    </a:cubicBezTo>
                    <a:cubicBezTo>
                      <a:pt x="5" y="1"/>
                      <a:pt x="1" y="4"/>
                      <a:pt x="0" y="7"/>
                    </a:cubicBezTo>
                    <a:cubicBezTo>
                      <a:pt x="0" y="9"/>
                      <a:pt x="2" y="11"/>
                      <a:pt x="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2" name="Freeform 342">
                <a:extLst>
                  <a:ext uri="{FF2B5EF4-FFF2-40B4-BE49-F238E27FC236}">
                    <a16:creationId xmlns:a16="http://schemas.microsoft.com/office/drawing/2014/main" id="{4C02F743-4CBE-4BDF-AAF9-667A2D2CF55B}"/>
                  </a:ext>
                </a:extLst>
              </p:cNvPr>
              <p:cNvSpPr>
                <a:spLocks/>
              </p:cNvSpPr>
              <p:nvPr/>
            </p:nvSpPr>
            <p:spPr bwMode="auto">
              <a:xfrm>
                <a:off x="3352" y="2799"/>
                <a:ext cx="6" cy="10"/>
              </a:xfrm>
              <a:custGeom>
                <a:avLst/>
                <a:gdLst>
                  <a:gd name="T0" fmla="*/ 2 w 13"/>
                  <a:gd name="T1" fmla="*/ 0 h 19"/>
                  <a:gd name="T2" fmla="*/ 0 w 13"/>
                  <a:gd name="T3" fmla="*/ 2 h 19"/>
                  <a:gd name="T4" fmla="*/ 11 w 13"/>
                  <a:gd name="T5" fmla="*/ 19 h 19"/>
                  <a:gd name="T6" fmla="*/ 12 w 13"/>
                  <a:gd name="T7" fmla="*/ 18 h 19"/>
                  <a:gd name="T8" fmla="*/ 13 w 13"/>
                  <a:gd name="T9" fmla="*/ 17 h 19"/>
                  <a:gd name="T10" fmla="*/ 3 w 13"/>
                  <a:gd name="T11" fmla="*/ 0 h 19"/>
                  <a:gd name="T12" fmla="*/ 2 w 13"/>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3" h="19">
                    <a:moveTo>
                      <a:pt x="2" y="0"/>
                    </a:moveTo>
                    <a:cubicBezTo>
                      <a:pt x="1" y="1"/>
                      <a:pt x="0" y="1"/>
                      <a:pt x="0" y="2"/>
                    </a:cubicBezTo>
                    <a:cubicBezTo>
                      <a:pt x="1" y="10"/>
                      <a:pt x="5" y="15"/>
                      <a:pt x="11" y="19"/>
                    </a:cubicBezTo>
                    <a:cubicBezTo>
                      <a:pt x="11" y="19"/>
                      <a:pt x="12" y="19"/>
                      <a:pt x="12" y="18"/>
                    </a:cubicBezTo>
                    <a:cubicBezTo>
                      <a:pt x="13" y="18"/>
                      <a:pt x="13" y="17"/>
                      <a:pt x="13" y="17"/>
                    </a:cubicBezTo>
                    <a:cubicBezTo>
                      <a:pt x="11" y="11"/>
                      <a:pt x="6" y="6"/>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3" name="Freeform 343">
                <a:extLst>
                  <a:ext uri="{FF2B5EF4-FFF2-40B4-BE49-F238E27FC236}">
                    <a16:creationId xmlns:a16="http://schemas.microsoft.com/office/drawing/2014/main" id="{434DDC9A-2BB7-495A-A898-F1A4CB8D46A2}"/>
                  </a:ext>
                </a:extLst>
              </p:cNvPr>
              <p:cNvSpPr>
                <a:spLocks/>
              </p:cNvSpPr>
              <p:nvPr/>
            </p:nvSpPr>
            <p:spPr bwMode="auto">
              <a:xfrm>
                <a:off x="2848" y="2993"/>
                <a:ext cx="6" cy="6"/>
              </a:xfrm>
              <a:custGeom>
                <a:avLst/>
                <a:gdLst>
                  <a:gd name="T0" fmla="*/ 1 w 12"/>
                  <a:gd name="T1" fmla="*/ 2 h 12"/>
                  <a:gd name="T2" fmla="*/ 2 w 12"/>
                  <a:gd name="T3" fmla="*/ 9 h 12"/>
                  <a:gd name="T4" fmla="*/ 4 w 12"/>
                  <a:gd name="T5" fmla="*/ 11 h 12"/>
                  <a:gd name="T6" fmla="*/ 9 w 12"/>
                  <a:gd name="T7" fmla="*/ 11 h 12"/>
                  <a:gd name="T8" fmla="*/ 12 w 12"/>
                  <a:gd name="T9" fmla="*/ 8 h 12"/>
                  <a:gd name="T10" fmla="*/ 9 w 12"/>
                  <a:gd name="T11" fmla="*/ 3 h 12"/>
                  <a:gd name="T12" fmla="*/ 1 w 12"/>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 y="2"/>
                    </a:moveTo>
                    <a:cubicBezTo>
                      <a:pt x="0" y="3"/>
                      <a:pt x="0" y="6"/>
                      <a:pt x="2" y="9"/>
                    </a:cubicBezTo>
                    <a:cubicBezTo>
                      <a:pt x="3" y="10"/>
                      <a:pt x="3" y="10"/>
                      <a:pt x="4" y="11"/>
                    </a:cubicBezTo>
                    <a:cubicBezTo>
                      <a:pt x="6" y="12"/>
                      <a:pt x="7" y="12"/>
                      <a:pt x="9" y="11"/>
                    </a:cubicBezTo>
                    <a:cubicBezTo>
                      <a:pt x="10" y="10"/>
                      <a:pt x="11" y="9"/>
                      <a:pt x="12" y="8"/>
                    </a:cubicBezTo>
                    <a:cubicBezTo>
                      <a:pt x="12" y="5"/>
                      <a:pt x="11" y="4"/>
                      <a:pt x="9" y="3"/>
                    </a:cubicBezTo>
                    <a:cubicBezTo>
                      <a:pt x="6" y="1"/>
                      <a:pt x="4"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4" name="Freeform 344">
                <a:extLst>
                  <a:ext uri="{FF2B5EF4-FFF2-40B4-BE49-F238E27FC236}">
                    <a16:creationId xmlns:a16="http://schemas.microsoft.com/office/drawing/2014/main" id="{5027BC40-2664-40AE-A11F-5900F9675BF1}"/>
                  </a:ext>
                </a:extLst>
              </p:cNvPr>
              <p:cNvSpPr>
                <a:spLocks/>
              </p:cNvSpPr>
              <p:nvPr/>
            </p:nvSpPr>
            <p:spPr bwMode="auto">
              <a:xfrm>
                <a:off x="2793" y="3109"/>
                <a:ext cx="8" cy="5"/>
              </a:xfrm>
              <a:custGeom>
                <a:avLst/>
                <a:gdLst>
                  <a:gd name="T0" fmla="*/ 4 w 15"/>
                  <a:gd name="T1" fmla="*/ 2 h 10"/>
                  <a:gd name="T2" fmla="*/ 1 w 15"/>
                  <a:gd name="T3" fmla="*/ 5 h 10"/>
                  <a:gd name="T4" fmla="*/ 2 w 15"/>
                  <a:gd name="T5" fmla="*/ 8 h 10"/>
                  <a:gd name="T6" fmla="*/ 8 w 15"/>
                  <a:gd name="T7" fmla="*/ 10 h 10"/>
                  <a:gd name="T8" fmla="*/ 11 w 15"/>
                  <a:gd name="T9" fmla="*/ 10 h 10"/>
                  <a:gd name="T10" fmla="*/ 14 w 15"/>
                  <a:gd name="T11" fmla="*/ 9 h 10"/>
                  <a:gd name="T12" fmla="*/ 14 w 15"/>
                  <a:gd name="T13" fmla="*/ 4 h 10"/>
                  <a:gd name="T14" fmla="*/ 4 w 15"/>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4" y="2"/>
                    </a:moveTo>
                    <a:cubicBezTo>
                      <a:pt x="2" y="2"/>
                      <a:pt x="1" y="4"/>
                      <a:pt x="1" y="5"/>
                    </a:cubicBezTo>
                    <a:cubicBezTo>
                      <a:pt x="0" y="6"/>
                      <a:pt x="1" y="8"/>
                      <a:pt x="2" y="8"/>
                    </a:cubicBezTo>
                    <a:cubicBezTo>
                      <a:pt x="4" y="9"/>
                      <a:pt x="7" y="10"/>
                      <a:pt x="8" y="10"/>
                    </a:cubicBezTo>
                    <a:cubicBezTo>
                      <a:pt x="10" y="10"/>
                      <a:pt x="10" y="10"/>
                      <a:pt x="11" y="10"/>
                    </a:cubicBezTo>
                    <a:cubicBezTo>
                      <a:pt x="12" y="10"/>
                      <a:pt x="13" y="9"/>
                      <a:pt x="14" y="9"/>
                    </a:cubicBezTo>
                    <a:cubicBezTo>
                      <a:pt x="15" y="8"/>
                      <a:pt x="14" y="6"/>
                      <a:pt x="14" y="4"/>
                    </a:cubicBezTo>
                    <a:cubicBezTo>
                      <a:pt x="11" y="1"/>
                      <a:pt x="7"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5" name="Freeform 345">
                <a:extLst>
                  <a:ext uri="{FF2B5EF4-FFF2-40B4-BE49-F238E27FC236}">
                    <a16:creationId xmlns:a16="http://schemas.microsoft.com/office/drawing/2014/main" id="{C16412A5-B85B-4E3F-9CCB-EDC9A726884C}"/>
                  </a:ext>
                </a:extLst>
              </p:cNvPr>
              <p:cNvSpPr>
                <a:spLocks/>
              </p:cNvSpPr>
              <p:nvPr/>
            </p:nvSpPr>
            <p:spPr bwMode="auto">
              <a:xfrm>
                <a:off x="4163" y="3041"/>
                <a:ext cx="7" cy="6"/>
              </a:xfrm>
              <a:custGeom>
                <a:avLst/>
                <a:gdLst>
                  <a:gd name="T0" fmla="*/ 9 w 14"/>
                  <a:gd name="T1" fmla="*/ 2 h 12"/>
                  <a:gd name="T2" fmla="*/ 1 w 14"/>
                  <a:gd name="T3" fmla="*/ 5 h 12"/>
                  <a:gd name="T4" fmla="*/ 5 w 14"/>
                  <a:gd name="T5" fmla="*/ 11 h 12"/>
                  <a:gd name="T6" fmla="*/ 9 w 14"/>
                  <a:gd name="T7" fmla="*/ 12 h 12"/>
                  <a:gd name="T8" fmla="*/ 12 w 14"/>
                  <a:gd name="T9" fmla="*/ 9 h 12"/>
                  <a:gd name="T10" fmla="*/ 9 w 14"/>
                  <a:gd name="T11" fmla="*/ 2 h 12"/>
                </a:gdLst>
                <a:ahLst/>
                <a:cxnLst>
                  <a:cxn ang="0">
                    <a:pos x="T0" y="T1"/>
                  </a:cxn>
                  <a:cxn ang="0">
                    <a:pos x="T2" y="T3"/>
                  </a:cxn>
                  <a:cxn ang="0">
                    <a:pos x="T4" y="T5"/>
                  </a:cxn>
                  <a:cxn ang="0">
                    <a:pos x="T6" y="T7"/>
                  </a:cxn>
                  <a:cxn ang="0">
                    <a:pos x="T8" y="T9"/>
                  </a:cxn>
                  <a:cxn ang="0">
                    <a:pos x="T10" y="T11"/>
                  </a:cxn>
                </a:cxnLst>
                <a:rect l="0" t="0" r="r" b="b"/>
                <a:pathLst>
                  <a:path w="14" h="12">
                    <a:moveTo>
                      <a:pt x="9" y="2"/>
                    </a:moveTo>
                    <a:cubicBezTo>
                      <a:pt x="6" y="0"/>
                      <a:pt x="3" y="2"/>
                      <a:pt x="1" y="5"/>
                    </a:cubicBezTo>
                    <a:cubicBezTo>
                      <a:pt x="0" y="7"/>
                      <a:pt x="2" y="10"/>
                      <a:pt x="5" y="11"/>
                    </a:cubicBezTo>
                    <a:cubicBezTo>
                      <a:pt x="6" y="11"/>
                      <a:pt x="7" y="11"/>
                      <a:pt x="9" y="12"/>
                    </a:cubicBezTo>
                    <a:cubicBezTo>
                      <a:pt x="10" y="11"/>
                      <a:pt x="11" y="10"/>
                      <a:pt x="12" y="9"/>
                    </a:cubicBezTo>
                    <a:cubicBezTo>
                      <a:pt x="14" y="7"/>
                      <a:pt x="12" y="3"/>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6" name="Freeform 346">
                <a:extLst>
                  <a:ext uri="{FF2B5EF4-FFF2-40B4-BE49-F238E27FC236}">
                    <a16:creationId xmlns:a16="http://schemas.microsoft.com/office/drawing/2014/main" id="{FB174EFA-8A24-45F0-B14E-F96DD3EC9DA3}"/>
                  </a:ext>
                </a:extLst>
              </p:cNvPr>
              <p:cNvSpPr>
                <a:spLocks/>
              </p:cNvSpPr>
              <p:nvPr/>
            </p:nvSpPr>
            <p:spPr bwMode="auto">
              <a:xfrm>
                <a:off x="4230" y="3828"/>
                <a:ext cx="7" cy="5"/>
              </a:xfrm>
              <a:custGeom>
                <a:avLst/>
                <a:gdLst>
                  <a:gd name="T0" fmla="*/ 1 w 15"/>
                  <a:gd name="T1" fmla="*/ 3 h 9"/>
                  <a:gd name="T2" fmla="*/ 0 w 15"/>
                  <a:gd name="T3" fmla="*/ 6 h 9"/>
                  <a:gd name="T4" fmla="*/ 1 w 15"/>
                  <a:gd name="T5" fmla="*/ 7 h 9"/>
                  <a:gd name="T6" fmla="*/ 6 w 15"/>
                  <a:gd name="T7" fmla="*/ 9 h 9"/>
                  <a:gd name="T8" fmla="*/ 11 w 15"/>
                  <a:gd name="T9" fmla="*/ 8 h 9"/>
                  <a:gd name="T10" fmla="*/ 12 w 15"/>
                  <a:gd name="T11" fmla="*/ 8 h 9"/>
                  <a:gd name="T12" fmla="*/ 15 w 15"/>
                  <a:gd name="T13" fmla="*/ 6 h 9"/>
                  <a:gd name="T14" fmla="*/ 13 w 15"/>
                  <a:gd name="T15" fmla="*/ 3 h 9"/>
                  <a:gd name="T16" fmla="*/ 1 w 15"/>
                  <a:gd name="T17"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9">
                    <a:moveTo>
                      <a:pt x="1" y="3"/>
                    </a:moveTo>
                    <a:cubicBezTo>
                      <a:pt x="0" y="4"/>
                      <a:pt x="0" y="5"/>
                      <a:pt x="0" y="6"/>
                    </a:cubicBezTo>
                    <a:cubicBezTo>
                      <a:pt x="0" y="7"/>
                      <a:pt x="1" y="7"/>
                      <a:pt x="1" y="7"/>
                    </a:cubicBezTo>
                    <a:cubicBezTo>
                      <a:pt x="3" y="8"/>
                      <a:pt x="5" y="8"/>
                      <a:pt x="6" y="9"/>
                    </a:cubicBezTo>
                    <a:cubicBezTo>
                      <a:pt x="9" y="9"/>
                      <a:pt x="10" y="9"/>
                      <a:pt x="11" y="8"/>
                    </a:cubicBezTo>
                    <a:cubicBezTo>
                      <a:pt x="11" y="8"/>
                      <a:pt x="12" y="8"/>
                      <a:pt x="12" y="8"/>
                    </a:cubicBezTo>
                    <a:cubicBezTo>
                      <a:pt x="13" y="8"/>
                      <a:pt x="14" y="7"/>
                      <a:pt x="15" y="6"/>
                    </a:cubicBezTo>
                    <a:cubicBezTo>
                      <a:pt x="14" y="5"/>
                      <a:pt x="14" y="3"/>
                      <a:pt x="13" y="3"/>
                    </a:cubicBezTo>
                    <a:cubicBezTo>
                      <a:pt x="9" y="0"/>
                      <a:pt x="4" y="0"/>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7" name="Freeform 347">
                <a:extLst>
                  <a:ext uri="{FF2B5EF4-FFF2-40B4-BE49-F238E27FC236}">
                    <a16:creationId xmlns:a16="http://schemas.microsoft.com/office/drawing/2014/main" id="{FE200C63-847A-49A6-B1AE-4DBFAB34BFA7}"/>
                  </a:ext>
                </a:extLst>
              </p:cNvPr>
              <p:cNvSpPr>
                <a:spLocks/>
              </p:cNvSpPr>
              <p:nvPr/>
            </p:nvSpPr>
            <p:spPr bwMode="auto">
              <a:xfrm>
                <a:off x="3710" y="2858"/>
                <a:ext cx="6" cy="6"/>
              </a:xfrm>
              <a:custGeom>
                <a:avLst/>
                <a:gdLst>
                  <a:gd name="T0" fmla="*/ 7 w 12"/>
                  <a:gd name="T1" fmla="*/ 0 h 13"/>
                  <a:gd name="T2" fmla="*/ 4 w 12"/>
                  <a:gd name="T3" fmla="*/ 0 h 13"/>
                  <a:gd name="T4" fmla="*/ 2 w 12"/>
                  <a:gd name="T5" fmla="*/ 10 h 13"/>
                  <a:gd name="T6" fmla="*/ 10 w 12"/>
                  <a:gd name="T7" fmla="*/ 12 h 13"/>
                  <a:gd name="T8" fmla="*/ 12 w 12"/>
                  <a:gd name="T9" fmla="*/ 10 h 13"/>
                  <a:gd name="T10" fmla="*/ 7 w 12"/>
                  <a:gd name="T11" fmla="*/ 0 h 13"/>
                </a:gdLst>
                <a:ahLst/>
                <a:cxnLst>
                  <a:cxn ang="0">
                    <a:pos x="T0" y="T1"/>
                  </a:cxn>
                  <a:cxn ang="0">
                    <a:pos x="T2" y="T3"/>
                  </a:cxn>
                  <a:cxn ang="0">
                    <a:pos x="T4" y="T5"/>
                  </a:cxn>
                  <a:cxn ang="0">
                    <a:pos x="T6" y="T7"/>
                  </a:cxn>
                  <a:cxn ang="0">
                    <a:pos x="T8" y="T9"/>
                  </a:cxn>
                  <a:cxn ang="0">
                    <a:pos x="T10" y="T11"/>
                  </a:cxn>
                </a:cxnLst>
                <a:rect l="0" t="0" r="r" b="b"/>
                <a:pathLst>
                  <a:path w="12" h="13">
                    <a:moveTo>
                      <a:pt x="7" y="0"/>
                    </a:moveTo>
                    <a:cubicBezTo>
                      <a:pt x="6" y="0"/>
                      <a:pt x="5" y="0"/>
                      <a:pt x="4" y="0"/>
                    </a:cubicBezTo>
                    <a:cubicBezTo>
                      <a:pt x="1" y="1"/>
                      <a:pt x="0" y="8"/>
                      <a:pt x="2" y="10"/>
                    </a:cubicBezTo>
                    <a:cubicBezTo>
                      <a:pt x="4" y="12"/>
                      <a:pt x="7" y="13"/>
                      <a:pt x="10" y="12"/>
                    </a:cubicBezTo>
                    <a:cubicBezTo>
                      <a:pt x="10" y="12"/>
                      <a:pt x="11" y="11"/>
                      <a:pt x="12" y="10"/>
                    </a:cubicBezTo>
                    <a:cubicBezTo>
                      <a:pt x="12" y="6"/>
                      <a:pt x="10" y="3"/>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8" name="Freeform 348">
                <a:extLst>
                  <a:ext uri="{FF2B5EF4-FFF2-40B4-BE49-F238E27FC236}">
                    <a16:creationId xmlns:a16="http://schemas.microsoft.com/office/drawing/2014/main" id="{D3D31001-CA7A-4C6B-994D-B37F460316F0}"/>
                  </a:ext>
                </a:extLst>
              </p:cNvPr>
              <p:cNvSpPr>
                <a:spLocks/>
              </p:cNvSpPr>
              <p:nvPr/>
            </p:nvSpPr>
            <p:spPr bwMode="auto">
              <a:xfrm>
                <a:off x="4243" y="3583"/>
                <a:ext cx="5" cy="8"/>
              </a:xfrm>
              <a:custGeom>
                <a:avLst/>
                <a:gdLst>
                  <a:gd name="T0" fmla="*/ 6 w 10"/>
                  <a:gd name="T1" fmla="*/ 0 h 15"/>
                  <a:gd name="T2" fmla="*/ 4 w 10"/>
                  <a:gd name="T3" fmla="*/ 1 h 15"/>
                  <a:gd name="T4" fmla="*/ 0 w 10"/>
                  <a:gd name="T5" fmla="*/ 13 h 15"/>
                  <a:gd name="T6" fmla="*/ 2 w 10"/>
                  <a:gd name="T7" fmla="*/ 15 h 15"/>
                  <a:gd name="T8" fmla="*/ 3 w 10"/>
                  <a:gd name="T9" fmla="*/ 15 h 15"/>
                  <a:gd name="T10" fmla="*/ 8 w 10"/>
                  <a:gd name="T11" fmla="*/ 2 h 15"/>
                  <a:gd name="T12" fmla="*/ 6 w 10"/>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0" h="15">
                    <a:moveTo>
                      <a:pt x="6" y="0"/>
                    </a:moveTo>
                    <a:cubicBezTo>
                      <a:pt x="5" y="1"/>
                      <a:pt x="4" y="1"/>
                      <a:pt x="4" y="1"/>
                    </a:cubicBezTo>
                    <a:cubicBezTo>
                      <a:pt x="2" y="4"/>
                      <a:pt x="0" y="8"/>
                      <a:pt x="0" y="13"/>
                    </a:cubicBezTo>
                    <a:cubicBezTo>
                      <a:pt x="0" y="13"/>
                      <a:pt x="1" y="14"/>
                      <a:pt x="2" y="15"/>
                    </a:cubicBezTo>
                    <a:cubicBezTo>
                      <a:pt x="2" y="15"/>
                      <a:pt x="3" y="15"/>
                      <a:pt x="3" y="15"/>
                    </a:cubicBezTo>
                    <a:cubicBezTo>
                      <a:pt x="8" y="13"/>
                      <a:pt x="10" y="8"/>
                      <a:pt x="8" y="2"/>
                    </a:cubicBezTo>
                    <a:cubicBezTo>
                      <a:pt x="8" y="1"/>
                      <a:pt x="7"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9" name="Freeform 349">
                <a:extLst>
                  <a:ext uri="{FF2B5EF4-FFF2-40B4-BE49-F238E27FC236}">
                    <a16:creationId xmlns:a16="http://schemas.microsoft.com/office/drawing/2014/main" id="{2A9C9640-A56F-4BE8-9180-5C2012157A0D}"/>
                  </a:ext>
                </a:extLst>
              </p:cNvPr>
              <p:cNvSpPr>
                <a:spLocks/>
              </p:cNvSpPr>
              <p:nvPr/>
            </p:nvSpPr>
            <p:spPr bwMode="auto">
              <a:xfrm>
                <a:off x="4214" y="3625"/>
                <a:ext cx="8" cy="4"/>
              </a:xfrm>
              <a:custGeom>
                <a:avLst/>
                <a:gdLst>
                  <a:gd name="T0" fmla="*/ 9 w 15"/>
                  <a:gd name="T1" fmla="*/ 8 h 9"/>
                  <a:gd name="T2" fmla="*/ 15 w 15"/>
                  <a:gd name="T3" fmla="*/ 4 h 9"/>
                  <a:gd name="T4" fmla="*/ 13 w 15"/>
                  <a:gd name="T5" fmla="*/ 0 h 9"/>
                  <a:gd name="T6" fmla="*/ 9 w 15"/>
                  <a:gd name="T7" fmla="*/ 0 h 9"/>
                  <a:gd name="T8" fmla="*/ 2 w 15"/>
                  <a:gd name="T9" fmla="*/ 1 h 9"/>
                  <a:gd name="T10" fmla="*/ 1 w 15"/>
                  <a:gd name="T11" fmla="*/ 3 h 9"/>
                  <a:gd name="T12" fmla="*/ 1 w 15"/>
                  <a:gd name="T13" fmla="*/ 5 h 9"/>
                  <a:gd name="T14" fmla="*/ 9 w 15"/>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9">
                    <a:moveTo>
                      <a:pt x="9" y="8"/>
                    </a:moveTo>
                    <a:cubicBezTo>
                      <a:pt x="11" y="9"/>
                      <a:pt x="13" y="7"/>
                      <a:pt x="15" y="4"/>
                    </a:cubicBezTo>
                    <a:cubicBezTo>
                      <a:pt x="15" y="3"/>
                      <a:pt x="15" y="1"/>
                      <a:pt x="13" y="0"/>
                    </a:cubicBezTo>
                    <a:cubicBezTo>
                      <a:pt x="12" y="0"/>
                      <a:pt x="10" y="0"/>
                      <a:pt x="9" y="0"/>
                    </a:cubicBezTo>
                    <a:cubicBezTo>
                      <a:pt x="7" y="0"/>
                      <a:pt x="4" y="0"/>
                      <a:pt x="2" y="1"/>
                    </a:cubicBezTo>
                    <a:cubicBezTo>
                      <a:pt x="2" y="1"/>
                      <a:pt x="1" y="2"/>
                      <a:pt x="1" y="3"/>
                    </a:cubicBezTo>
                    <a:cubicBezTo>
                      <a:pt x="0" y="4"/>
                      <a:pt x="1" y="5"/>
                      <a:pt x="1" y="5"/>
                    </a:cubicBezTo>
                    <a:cubicBezTo>
                      <a:pt x="4" y="7"/>
                      <a:pt x="6" y="8"/>
                      <a:pt x="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0" name="Freeform 350">
                <a:extLst>
                  <a:ext uri="{FF2B5EF4-FFF2-40B4-BE49-F238E27FC236}">
                    <a16:creationId xmlns:a16="http://schemas.microsoft.com/office/drawing/2014/main" id="{7051D61D-7942-4F95-91B0-80BF22ECE838}"/>
                  </a:ext>
                </a:extLst>
              </p:cNvPr>
              <p:cNvSpPr>
                <a:spLocks/>
              </p:cNvSpPr>
              <p:nvPr/>
            </p:nvSpPr>
            <p:spPr bwMode="auto">
              <a:xfrm>
                <a:off x="2369" y="2978"/>
                <a:ext cx="7" cy="6"/>
              </a:xfrm>
              <a:custGeom>
                <a:avLst/>
                <a:gdLst>
                  <a:gd name="T0" fmla="*/ 6 w 14"/>
                  <a:gd name="T1" fmla="*/ 1 h 11"/>
                  <a:gd name="T2" fmla="*/ 0 w 14"/>
                  <a:gd name="T3" fmla="*/ 10 h 11"/>
                  <a:gd name="T4" fmla="*/ 10 w 14"/>
                  <a:gd name="T5" fmla="*/ 10 h 11"/>
                  <a:gd name="T6" fmla="*/ 13 w 14"/>
                  <a:gd name="T7" fmla="*/ 8 h 11"/>
                  <a:gd name="T8" fmla="*/ 12 w 14"/>
                  <a:gd name="T9" fmla="*/ 2 h 11"/>
                  <a:gd name="T10" fmla="*/ 6 w 14"/>
                  <a:gd name="T11" fmla="*/ 1 h 11"/>
                </a:gdLst>
                <a:ahLst/>
                <a:cxnLst>
                  <a:cxn ang="0">
                    <a:pos x="T0" y="T1"/>
                  </a:cxn>
                  <a:cxn ang="0">
                    <a:pos x="T2" y="T3"/>
                  </a:cxn>
                  <a:cxn ang="0">
                    <a:pos x="T4" y="T5"/>
                  </a:cxn>
                  <a:cxn ang="0">
                    <a:pos x="T6" y="T7"/>
                  </a:cxn>
                  <a:cxn ang="0">
                    <a:pos x="T8" y="T9"/>
                  </a:cxn>
                  <a:cxn ang="0">
                    <a:pos x="T10" y="T11"/>
                  </a:cxn>
                </a:cxnLst>
                <a:rect l="0" t="0" r="r" b="b"/>
                <a:pathLst>
                  <a:path w="14" h="11">
                    <a:moveTo>
                      <a:pt x="6" y="1"/>
                    </a:moveTo>
                    <a:cubicBezTo>
                      <a:pt x="4" y="4"/>
                      <a:pt x="0" y="6"/>
                      <a:pt x="0" y="10"/>
                    </a:cubicBezTo>
                    <a:cubicBezTo>
                      <a:pt x="3" y="11"/>
                      <a:pt x="7" y="11"/>
                      <a:pt x="10" y="10"/>
                    </a:cubicBezTo>
                    <a:cubicBezTo>
                      <a:pt x="11" y="10"/>
                      <a:pt x="12" y="9"/>
                      <a:pt x="13" y="8"/>
                    </a:cubicBezTo>
                    <a:cubicBezTo>
                      <a:pt x="14" y="7"/>
                      <a:pt x="14" y="4"/>
                      <a:pt x="12" y="2"/>
                    </a:cubicBezTo>
                    <a:cubicBezTo>
                      <a:pt x="11" y="1"/>
                      <a:pt x="8" y="0"/>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1" name="Freeform 351">
                <a:extLst>
                  <a:ext uri="{FF2B5EF4-FFF2-40B4-BE49-F238E27FC236}">
                    <a16:creationId xmlns:a16="http://schemas.microsoft.com/office/drawing/2014/main" id="{C35B432E-C247-431F-BB1C-992D5DE8D7F4}"/>
                  </a:ext>
                </a:extLst>
              </p:cNvPr>
              <p:cNvSpPr>
                <a:spLocks/>
              </p:cNvSpPr>
              <p:nvPr/>
            </p:nvSpPr>
            <p:spPr bwMode="auto">
              <a:xfrm>
                <a:off x="2352" y="2983"/>
                <a:ext cx="20" cy="17"/>
              </a:xfrm>
              <a:custGeom>
                <a:avLst/>
                <a:gdLst>
                  <a:gd name="T0" fmla="*/ 33 w 39"/>
                  <a:gd name="T1" fmla="*/ 0 h 32"/>
                  <a:gd name="T2" fmla="*/ 25 w 39"/>
                  <a:gd name="T3" fmla="*/ 3 h 32"/>
                  <a:gd name="T4" fmla="*/ 18 w 39"/>
                  <a:gd name="T5" fmla="*/ 6 h 32"/>
                  <a:gd name="T6" fmla="*/ 16 w 39"/>
                  <a:gd name="T7" fmla="*/ 8 h 32"/>
                  <a:gd name="T8" fmla="*/ 15 w 39"/>
                  <a:gd name="T9" fmla="*/ 8 h 32"/>
                  <a:gd name="T10" fmla="*/ 0 w 39"/>
                  <a:gd name="T11" fmla="*/ 23 h 32"/>
                  <a:gd name="T12" fmla="*/ 3 w 39"/>
                  <a:gd name="T13" fmla="*/ 27 h 32"/>
                  <a:gd name="T14" fmla="*/ 5 w 39"/>
                  <a:gd name="T15" fmla="*/ 31 h 32"/>
                  <a:gd name="T16" fmla="*/ 8 w 39"/>
                  <a:gd name="T17" fmla="*/ 32 h 32"/>
                  <a:gd name="T18" fmla="*/ 27 w 39"/>
                  <a:gd name="T19" fmla="*/ 20 h 32"/>
                  <a:gd name="T20" fmla="*/ 36 w 39"/>
                  <a:gd name="T21" fmla="*/ 14 h 32"/>
                  <a:gd name="T22" fmla="*/ 39 w 39"/>
                  <a:gd name="T23" fmla="*/ 6 h 32"/>
                  <a:gd name="T24" fmla="*/ 36 w 39"/>
                  <a:gd name="T25" fmla="*/ 3 h 32"/>
                  <a:gd name="T26" fmla="*/ 33 w 39"/>
                  <a:gd name="T27" fmla="*/ 0 h 32"/>
                  <a:gd name="T28" fmla="*/ 33 w 39"/>
                  <a:gd name="T29" fmla="*/ 0 h 32"/>
                  <a:gd name="T30" fmla="*/ 32 w 39"/>
                  <a:gd name="T31" fmla="*/ 0 h 32"/>
                  <a:gd name="T32" fmla="*/ 33 w 39"/>
                  <a:gd name="T3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 h="32">
                    <a:moveTo>
                      <a:pt x="33" y="0"/>
                    </a:moveTo>
                    <a:cubicBezTo>
                      <a:pt x="30" y="2"/>
                      <a:pt x="28" y="3"/>
                      <a:pt x="25" y="3"/>
                    </a:cubicBezTo>
                    <a:cubicBezTo>
                      <a:pt x="22" y="2"/>
                      <a:pt x="20" y="3"/>
                      <a:pt x="18" y="6"/>
                    </a:cubicBezTo>
                    <a:cubicBezTo>
                      <a:pt x="18" y="7"/>
                      <a:pt x="17" y="7"/>
                      <a:pt x="16" y="8"/>
                    </a:cubicBezTo>
                    <a:cubicBezTo>
                      <a:pt x="16" y="8"/>
                      <a:pt x="15" y="8"/>
                      <a:pt x="15" y="8"/>
                    </a:cubicBezTo>
                    <a:cubicBezTo>
                      <a:pt x="3" y="9"/>
                      <a:pt x="1" y="12"/>
                      <a:pt x="0" y="23"/>
                    </a:cubicBezTo>
                    <a:cubicBezTo>
                      <a:pt x="0" y="25"/>
                      <a:pt x="1" y="26"/>
                      <a:pt x="3" y="27"/>
                    </a:cubicBezTo>
                    <a:cubicBezTo>
                      <a:pt x="4" y="28"/>
                      <a:pt x="4" y="30"/>
                      <a:pt x="5" y="31"/>
                    </a:cubicBezTo>
                    <a:cubicBezTo>
                      <a:pt x="6" y="32"/>
                      <a:pt x="7" y="32"/>
                      <a:pt x="8" y="32"/>
                    </a:cubicBezTo>
                    <a:cubicBezTo>
                      <a:pt x="13" y="27"/>
                      <a:pt x="20" y="23"/>
                      <a:pt x="27" y="20"/>
                    </a:cubicBezTo>
                    <a:cubicBezTo>
                      <a:pt x="30" y="19"/>
                      <a:pt x="32" y="15"/>
                      <a:pt x="36" y="14"/>
                    </a:cubicBezTo>
                    <a:cubicBezTo>
                      <a:pt x="38" y="13"/>
                      <a:pt x="39" y="9"/>
                      <a:pt x="39" y="6"/>
                    </a:cubicBezTo>
                    <a:cubicBezTo>
                      <a:pt x="38" y="5"/>
                      <a:pt x="37" y="4"/>
                      <a:pt x="36" y="3"/>
                    </a:cubicBezTo>
                    <a:cubicBezTo>
                      <a:pt x="34" y="2"/>
                      <a:pt x="33" y="1"/>
                      <a:pt x="33" y="0"/>
                    </a:cubicBezTo>
                    <a:cubicBezTo>
                      <a:pt x="33" y="0"/>
                      <a:pt x="33" y="0"/>
                      <a:pt x="33" y="0"/>
                    </a:cubicBezTo>
                    <a:cubicBezTo>
                      <a:pt x="32" y="0"/>
                      <a:pt x="32" y="0"/>
                      <a:pt x="32" y="0"/>
                    </a:cubicBez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2" name="Freeform 352">
                <a:extLst>
                  <a:ext uri="{FF2B5EF4-FFF2-40B4-BE49-F238E27FC236}">
                    <a16:creationId xmlns:a16="http://schemas.microsoft.com/office/drawing/2014/main" id="{44EA5F04-AB52-40E5-88D8-DF0B708F8152}"/>
                  </a:ext>
                </a:extLst>
              </p:cNvPr>
              <p:cNvSpPr>
                <a:spLocks/>
              </p:cNvSpPr>
              <p:nvPr/>
            </p:nvSpPr>
            <p:spPr bwMode="auto">
              <a:xfrm>
                <a:off x="4399" y="3971"/>
                <a:ext cx="6" cy="6"/>
              </a:xfrm>
              <a:custGeom>
                <a:avLst/>
                <a:gdLst>
                  <a:gd name="T0" fmla="*/ 5 w 11"/>
                  <a:gd name="T1" fmla="*/ 1 h 12"/>
                  <a:gd name="T2" fmla="*/ 0 w 11"/>
                  <a:gd name="T3" fmla="*/ 11 h 12"/>
                  <a:gd name="T4" fmla="*/ 1 w 11"/>
                  <a:gd name="T5" fmla="*/ 12 h 12"/>
                  <a:gd name="T6" fmla="*/ 7 w 11"/>
                  <a:gd name="T7" fmla="*/ 10 h 12"/>
                  <a:gd name="T8" fmla="*/ 9 w 11"/>
                  <a:gd name="T9" fmla="*/ 2 h 12"/>
                  <a:gd name="T10" fmla="*/ 5 w 11"/>
                  <a:gd name="T11" fmla="*/ 1 h 12"/>
                </a:gdLst>
                <a:ahLst/>
                <a:cxnLst>
                  <a:cxn ang="0">
                    <a:pos x="T0" y="T1"/>
                  </a:cxn>
                  <a:cxn ang="0">
                    <a:pos x="T2" y="T3"/>
                  </a:cxn>
                  <a:cxn ang="0">
                    <a:pos x="T4" y="T5"/>
                  </a:cxn>
                  <a:cxn ang="0">
                    <a:pos x="T6" y="T7"/>
                  </a:cxn>
                  <a:cxn ang="0">
                    <a:pos x="T8" y="T9"/>
                  </a:cxn>
                  <a:cxn ang="0">
                    <a:pos x="T10" y="T11"/>
                  </a:cxn>
                </a:cxnLst>
                <a:rect l="0" t="0" r="r" b="b"/>
                <a:pathLst>
                  <a:path w="11" h="12">
                    <a:moveTo>
                      <a:pt x="5" y="1"/>
                    </a:moveTo>
                    <a:cubicBezTo>
                      <a:pt x="3" y="4"/>
                      <a:pt x="0" y="7"/>
                      <a:pt x="0" y="11"/>
                    </a:cubicBezTo>
                    <a:cubicBezTo>
                      <a:pt x="0" y="11"/>
                      <a:pt x="1" y="12"/>
                      <a:pt x="1" y="12"/>
                    </a:cubicBezTo>
                    <a:cubicBezTo>
                      <a:pt x="3" y="11"/>
                      <a:pt x="5" y="11"/>
                      <a:pt x="7" y="10"/>
                    </a:cubicBezTo>
                    <a:cubicBezTo>
                      <a:pt x="10" y="8"/>
                      <a:pt x="11" y="5"/>
                      <a:pt x="9" y="2"/>
                    </a:cubicBezTo>
                    <a:cubicBezTo>
                      <a:pt x="8" y="0"/>
                      <a:pt x="6"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3" name="Freeform 353">
                <a:extLst>
                  <a:ext uri="{FF2B5EF4-FFF2-40B4-BE49-F238E27FC236}">
                    <a16:creationId xmlns:a16="http://schemas.microsoft.com/office/drawing/2014/main" id="{72ABCA78-08B7-480D-B221-CDE348E6D8AB}"/>
                  </a:ext>
                </a:extLst>
              </p:cNvPr>
              <p:cNvSpPr>
                <a:spLocks/>
              </p:cNvSpPr>
              <p:nvPr/>
            </p:nvSpPr>
            <p:spPr bwMode="auto">
              <a:xfrm>
                <a:off x="2884" y="3465"/>
                <a:ext cx="5" cy="6"/>
              </a:xfrm>
              <a:custGeom>
                <a:avLst/>
                <a:gdLst>
                  <a:gd name="T0" fmla="*/ 0 w 10"/>
                  <a:gd name="T1" fmla="*/ 7 h 11"/>
                  <a:gd name="T2" fmla="*/ 4 w 10"/>
                  <a:gd name="T3" fmla="*/ 11 h 11"/>
                  <a:gd name="T4" fmla="*/ 9 w 10"/>
                  <a:gd name="T5" fmla="*/ 6 h 11"/>
                  <a:gd name="T6" fmla="*/ 5 w 10"/>
                  <a:gd name="T7" fmla="*/ 0 h 11"/>
                  <a:gd name="T8" fmla="*/ 0 w 10"/>
                  <a:gd name="T9" fmla="*/ 3 h 11"/>
                  <a:gd name="T10" fmla="*/ 0 w 10"/>
                  <a:gd name="T11" fmla="*/ 7 h 11"/>
                </a:gdLst>
                <a:ahLst/>
                <a:cxnLst>
                  <a:cxn ang="0">
                    <a:pos x="T0" y="T1"/>
                  </a:cxn>
                  <a:cxn ang="0">
                    <a:pos x="T2" y="T3"/>
                  </a:cxn>
                  <a:cxn ang="0">
                    <a:pos x="T4" y="T5"/>
                  </a:cxn>
                  <a:cxn ang="0">
                    <a:pos x="T6" y="T7"/>
                  </a:cxn>
                  <a:cxn ang="0">
                    <a:pos x="T8" y="T9"/>
                  </a:cxn>
                  <a:cxn ang="0">
                    <a:pos x="T10" y="T11"/>
                  </a:cxn>
                </a:cxnLst>
                <a:rect l="0" t="0" r="r" b="b"/>
                <a:pathLst>
                  <a:path w="10" h="11">
                    <a:moveTo>
                      <a:pt x="0" y="7"/>
                    </a:moveTo>
                    <a:cubicBezTo>
                      <a:pt x="0" y="9"/>
                      <a:pt x="1" y="11"/>
                      <a:pt x="4" y="11"/>
                    </a:cubicBezTo>
                    <a:cubicBezTo>
                      <a:pt x="7" y="11"/>
                      <a:pt x="9" y="9"/>
                      <a:pt x="9" y="6"/>
                    </a:cubicBezTo>
                    <a:cubicBezTo>
                      <a:pt x="10" y="3"/>
                      <a:pt x="8" y="0"/>
                      <a:pt x="5" y="0"/>
                    </a:cubicBezTo>
                    <a:cubicBezTo>
                      <a:pt x="3" y="0"/>
                      <a:pt x="1" y="1"/>
                      <a:pt x="0" y="3"/>
                    </a:cubicBezTo>
                    <a:cubicBezTo>
                      <a:pt x="0" y="4"/>
                      <a:pt x="0" y="5"/>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4" name="Freeform 354">
                <a:extLst>
                  <a:ext uri="{FF2B5EF4-FFF2-40B4-BE49-F238E27FC236}">
                    <a16:creationId xmlns:a16="http://schemas.microsoft.com/office/drawing/2014/main" id="{44741097-6C99-4C53-9E26-A34F092E304F}"/>
                  </a:ext>
                </a:extLst>
              </p:cNvPr>
              <p:cNvSpPr>
                <a:spLocks/>
              </p:cNvSpPr>
              <p:nvPr/>
            </p:nvSpPr>
            <p:spPr bwMode="auto">
              <a:xfrm>
                <a:off x="3558" y="2725"/>
                <a:ext cx="7" cy="6"/>
              </a:xfrm>
              <a:custGeom>
                <a:avLst/>
                <a:gdLst>
                  <a:gd name="T0" fmla="*/ 9 w 13"/>
                  <a:gd name="T1" fmla="*/ 11 h 12"/>
                  <a:gd name="T2" fmla="*/ 12 w 13"/>
                  <a:gd name="T3" fmla="*/ 7 h 12"/>
                  <a:gd name="T4" fmla="*/ 9 w 13"/>
                  <a:gd name="T5" fmla="*/ 1 h 12"/>
                  <a:gd name="T6" fmla="*/ 2 w 13"/>
                  <a:gd name="T7" fmla="*/ 2 h 12"/>
                  <a:gd name="T8" fmla="*/ 2 w 13"/>
                  <a:gd name="T9" fmla="*/ 9 h 12"/>
                  <a:gd name="T10" fmla="*/ 9 w 13"/>
                  <a:gd name="T11" fmla="*/ 11 h 12"/>
                </a:gdLst>
                <a:ahLst/>
                <a:cxnLst>
                  <a:cxn ang="0">
                    <a:pos x="T0" y="T1"/>
                  </a:cxn>
                  <a:cxn ang="0">
                    <a:pos x="T2" y="T3"/>
                  </a:cxn>
                  <a:cxn ang="0">
                    <a:pos x="T4" y="T5"/>
                  </a:cxn>
                  <a:cxn ang="0">
                    <a:pos x="T6" y="T7"/>
                  </a:cxn>
                  <a:cxn ang="0">
                    <a:pos x="T8" y="T9"/>
                  </a:cxn>
                  <a:cxn ang="0">
                    <a:pos x="T10" y="T11"/>
                  </a:cxn>
                </a:cxnLst>
                <a:rect l="0" t="0" r="r" b="b"/>
                <a:pathLst>
                  <a:path w="13" h="12">
                    <a:moveTo>
                      <a:pt x="9" y="11"/>
                    </a:moveTo>
                    <a:cubicBezTo>
                      <a:pt x="10" y="10"/>
                      <a:pt x="11" y="9"/>
                      <a:pt x="12" y="7"/>
                    </a:cubicBezTo>
                    <a:cubicBezTo>
                      <a:pt x="13" y="4"/>
                      <a:pt x="11" y="1"/>
                      <a:pt x="9" y="1"/>
                    </a:cubicBezTo>
                    <a:cubicBezTo>
                      <a:pt x="6" y="0"/>
                      <a:pt x="4" y="1"/>
                      <a:pt x="2" y="2"/>
                    </a:cubicBezTo>
                    <a:cubicBezTo>
                      <a:pt x="0" y="4"/>
                      <a:pt x="0" y="7"/>
                      <a:pt x="2" y="9"/>
                    </a:cubicBezTo>
                    <a:cubicBezTo>
                      <a:pt x="4" y="11"/>
                      <a:pt x="6" y="12"/>
                      <a:pt x="9"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5" name="Freeform 355">
                <a:extLst>
                  <a:ext uri="{FF2B5EF4-FFF2-40B4-BE49-F238E27FC236}">
                    <a16:creationId xmlns:a16="http://schemas.microsoft.com/office/drawing/2014/main" id="{1B0582AC-BF79-43AA-91E2-FDF0CA5F319A}"/>
                  </a:ext>
                </a:extLst>
              </p:cNvPr>
              <p:cNvSpPr>
                <a:spLocks/>
              </p:cNvSpPr>
              <p:nvPr/>
            </p:nvSpPr>
            <p:spPr bwMode="auto">
              <a:xfrm>
                <a:off x="3678" y="3451"/>
                <a:ext cx="7" cy="4"/>
              </a:xfrm>
              <a:custGeom>
                <a:avLst/>
                <a:gdLst>
                  <a:gd name="T0" fmla="*/ 8 w 14"/>
                  <a:gd name="T1" fmla="*/ 0 h 8"/>
                  <a:gd name="T2" fmla="*/ 5 w 14"/>
                  <a:gd name="T3" fmla="*/ 1 h 8"/>
                  <a:gd name="T4" fmla="*/ 1 w 14"/>
                  <a:gd name="T5" fmla="*/ 3 h 8"/>
                  <a:gd name="T6" fmla="*/ 5 w 14"/>
                  <a:gd name="T7" fmla="*/ 7 h 8"/>
                  <a:gd name="T8" fmla="*/ 13 w 14"/>
                  <a:gd name="T9" fmla="*/ 4 h 8"/>
                  <a:gd name="T10" fmla="*/ 12 w 14"/>
                  <a:gd name="T11" fmla="*/ 2 h 8"/>
                  <a:gd name="T12" fmla="*/ 8 w 14"/>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4" h="8">
                    <a:moveTo>
                      <a:pt x="8" y="0"/>
                    </a:moveTo>
                    <a:cubicBezTo>
                      <a:pt x="6" y="0"/>
                      <a:pt x="5" y="0"/>
                      <a:pt x="5" y="1"/>
                    </a:cubicBezTo>
                    <a:cubicBezTo>
                      <a:pt x="4" y="1"/>
                      <a:pt x="2" y="2"/>
                      <a:pt x="1" y="3"/>
                    </a:cubicBezTo>
                    <a:cubicBezTo>
                      <a:pt x="0" y="5"/>
                      <a:pt x="3" y="7"/>
                      <a:pt x="5" y="7"/>
                    </a:cubicBezTo>
                    <a:cubicBezTo>
                      <a:pt x="8" y="8"/>
                      <a:pt x="11" y="7"/>
                      <a:pt x="13" y="4"/>
                    </a:cubicBezTo>
                    <a:cubicBezTo>
                      <a:pt x="14" y="3"/>
                      <a:pt x="13" y="2"/>
                      <a:pt x="12" y="2"/>
                    </a:cubicBezTo>
                    <a:cubicBezTo>
                      <a:pt x="10" y="1"/>
                      <a:pt x="8" y="1"/>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6" name="Freeform 356">
                <a:extLst>
                  <a:ext uri="{FF2B5EF4-FFF2-40B4-BE49-F238E27FC236}">
                    <a16:creationId xmlns:a16="http://schemas.microsoft.com/office/drawing/2014/main" id="{98A07B56-E3EE-4D03-8612-C98566822376}"/>
                  </a:ext>
                </a:extLst>
              </p:cNvPr>
              <p:cNvSpPr>
                <a:spLocks/>
              </p:cNvSpPr>
              <p:nvPr/>
            </p:nvSpPr>
            <p:spPr bwMode="auto">
              <a:xfrm>
                <a:off x="2870" y="2915"/>
                <a:ext cx="8" cy="6"/>
              </a:xfrm>
              <a:custGeom>
                <a:avLst/>
                <a:gdLst>
                  <a:gd name="T0" fmla="*/ 12 w 15"/>
                  <a:gd name="T1" fmla="*/ 1 h 12"/>
                  <a:gd name="T2" fmla="*/ 9 w 15"/>
                  <a:gd name="T3" fmla="*/ 3 h 12"/>
                  <a:gd name="T4" fmla="*/ 1 w 15"/>
                  <a:gd name="T5" fmla="*/ 8 h 12"/>
                  <a:gd name="T6" fmla="*/ 0 w 15"/>
                  <a:gd name="T7" fmla="*/ 11 h 12"/>
                  <a:gd name="T8" fmla="*/ 2 w 15"/>
                  <a:gd name="T9" fmla="*/ 12 h 12"/>
                  <a:gd name="T10" fmla="*/ 6 w 15"/>
                  <a:gd name="T11" fmla="*/ 12 h 12"/>
                  <a:gd name="T12" fmla="*/ 14 w 15"/>
                  <a:gd name="T13" fmla="*/ 6 h 12"/>
                  <a:gd name="T14" fmla="*/ 14 w 15"/>
                  <a:gd name="T15" fmla="*/ 1 h 12"/>
                  <a:gd name="T16" fmla="*/ 12 w 15"/>
                  <a:gd name="T17"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2">
                    <a:moveTo>
                      <a:pt x="12" y="1"/>
                    </a:moveTo>
                    <a:cubicBezTo>
                      <a:pt x="11" y="2"/>
                      <a:pt x="10" y="2"/>
                      <a:pt x="9" y="3"/>
                    </a:cubicBezTo>
                    <a:cubicBezTo>
                      <a:pt x="6" y="5"/>
                      <a:pt x="2" y="5"/>
                      <a:pt x="1" y="8"/>
                    </a:cubicBezTo>
                    <a:cubicBezTo>
                      <a:pt x="0" y="9"/>
                      <a:pt x="0" y="10"/>
                      <a:pt x="0" y="11"/>
                    </a:cubicBezTo>
                    <a:cubicBezTo>
                      <a:pt x="0" y="11"/>
                      <a:pt x="1" y="12"/>
                      <a:pt x="2" y="12"/>
                    </a:cubicBezTo>
                    <a:cubicBezTo>
                      <a:pt x="3" y="12"/>
                      <a:pt x="5" y="12"/>
                      <a:pt x="6" y="12"/>
                    </a:cubicBezTo>
                    <a:cubicBezTo>
                      <a:pt x="9" y="10"/>
                      <a:pt x="11" y="8"/>
                      <a:pt x="14" y="6"/>
                    </a:cubicBezTo>
                    <a:cubicBezTo>
                      <a:pt x="15" y="4"/>
                      <a:pt x="15" y="2"/>
                      <a:pt x="14" y="1"/>
                    </a:cubicBezTo>
                    <a:cubicBezTo>
                      <a:pt x="14" y="1"/>
                      <a:pt x="13" y="0"/>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7" name="Freeform 357">
                <a:extLst>
                  <a:ext uri="{FF2B5EF4-FFF2-40B4-BE49-F238E27FC236}">
                    <a16:creationId xmlns:a16="http://schemas.microsoft.com/office/drawing/2014/main" id="{9344647E-2168-4201-A367-2F1017B79354}"/>
                  </a:ext>
                </a:extLst>
              </p:cNvPr>
              <p:cNvSpPr>
                <a:spLocks/>
              </p:cNvSpPr>
              <p:nvPr/>
            </p:nvSpPr>
            <p:spPr bwMode="auto">
              <a:xfrm>
                <a:off x="4465" y="3653"/>
                <a:ext cx="4" cy="7"/>
              </a:xfrm>
              <a:custGeom>
                <a:avLst/>
                <a:gdLst>
                  <a:gd name="T0" fmla="*/ 9 w 9"/>
                  <a:gd name="T1" fmla="*/ 7 h 13"/>
                  <a:gd name="T2" fmla="*/ 2 w 9"/>
                  <a:gd name="T3" fmla="*/ 0 h 13"/>
                  <a:gd name="T4" fmla="*/ 0 w 9"/>
                  <a:gd name="T5" fmla="*/ 2 h 13"/>
                  <a:gd name="T6" fmla="*/ 1 w 9"/>
                  <a:gd name="T7" fmla="*/ 10 h 13"/>
                  <a:gd name="T8" fmla="*/ 6 w 9"/>
                  <a:gd name="T9" fmla="*/ 12 h 13"/>
                  <a:gd name="T10" fmla="*/ 9 w 9"/>
                  <a:gd name="T11" fmla="*/ 7 h 13"/>
                </a:gdLst>
                <a:ahLst/>
                <a:cxnLst>
                  <a:cxn ang="0">
                    <a:pos x="T0" y="T1"/>
                  </a:cxn>
                  <a:cxn ang="0">
                    <a:pos x="T2" y="T3"/>
                  </a:cxn>
                  <a:cxn ang="0">
                    <a:pos x="T4" y="T5"/>
                  </a:cxn>
                  <a:cxn ang="0">
                    <a:pos x="T6" y="T7"/>
                  </a:cxn>
                  <a:cxn ang="0">
                    <a:pos x="T8" y="T9"/>
                  </a:cxn>
                  <a:cxn ang="0">
                    <a:pos x="T10" y="T11"/>
                  </a:cxn>
                </a:cxnLst>
                <a:rect l="0" t="0" r="r" b="b"/>
                <a:pathLst>
                  <a:path w="9" h="13">
                    <a:moveTo>
                      <a:pt x="9" y="7"/>
                    </a:moveTo>
                    <a:cubicBezTo>
                      <a:pt x="7" y="4"/>
                      <a:pt x="5" y="2"/>
                      <a:pt x="2" y="0"/>
                    </a:cubicBezTo>
                    <a:cubicBezTo>
                      <a:pt x="2" y="1"/>
                      <a:pt x="0" y="2"/>
                      <a:pt x="0" y="2"/>
                    </a:cubicBezTo>
                    <a:cubicBezTo>
                      <a:pt x="0" y="5"/>
                      <a:pt x="0" y="8"/>
                      <a:pt x="1" y="10"/>
                    </a:cubicBezTo>
                    <a:cubicBezTo>
                      <a:pt x="1" y="12"/>
                      <a:pt x="4" y="13"/>
                      <a:pt x="6" y="12"/>
                    </a:cubicBezTo>
                    <a:cubicBezTo>
                      <a:pt x="8" y="11"/>
                      <a:pt x="9" y="9"/>
                      <a:pt x="9"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8" name="Freeform 358">
                <a:extLst>
                  <a:ext uri="{FF2B5EF4-FFF2-40B4-BE49-F238E27FC236}">
                    <a16:creationId xmlns:a16="http://schemas.microsoft.com/office/drawing/2014/main" id="{852FFB66-DE2A-4439-B47E-6142D3877DBD}"/>
                  </a:ext>
                </a:extLst>
              </p:cNvPr>
              <p:cNvSpPr>
                <a:spLocks/>
              </p:cNvSpPr>
              <p:nvPr/>
            </p:nvSpPr>
            <p:spPr bwMode="auto">
              <a:xfrm>
                <a:off x="2891" y="2936"/>
                <a:ext cx="6" cy="5"/>
              </a:xfrm>
              <a:custGeom>
                <a:avLst/>
                <a:gdLst>
                  <a:gd name="T0" fmla="*/ 10 w 12"/>
                  <a:gd name="T1" fmla="*/ 9 h 10"/>
                  <a:gd name="T2" fmla="*/ 12 w 12"/>
                  <a:gd name="T3" fmla="*/ 6 h 10"/>
                  <a:gd name="T4" fmla="*/ 11 w 12"/>
                  <a:gd name="T5" fmla="*/ 3 h 10"/>
                  <a:gd name="T6" fmla="*/ 4 w 12"/>
                  <a:gd name="T7" fmla="*/ 0 h 10"/>
                  <a:gd name="T8" fmla="*/ 1 w 12"/>
                  <a:gd name="T9" fmla="*/ 3 h 10"/>
                  <a:gd name="T10" fmla="*/ 2 w 12"/>
                  <a:gd name="T11" fmla="*/ 7 h 10"/>
                  <a:gd name="T12" fmla="*/ 10 w 12"/>
                  <a:gd name="T13" fmla="*/ 9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10" y="9"/>
                    </a:moveTo>
                    <a:cubicBezTo>
                      <a:pt x="11" y="8"/>
                      <a:pt x="11" y="7"/>
                      <a:pt x="12" y="6"/>
                    </a:cubicBezTo>
                    <a:cubicBezTo>
                      <a:pt x="12" y="5"/>
                      <a:pt x="12" y="4"/>
                      <a:pt x="11" y="3"/>
                    </a:cubicBezTo>
                    <a:cubicBezTo>
                      <a:pt x="10" y="1"/>
                      <a:pt x="7" y="0"/>
                      <a:pt x="4" y="0"/>
                    </a:cubicBezTo>
                    <a:cubicBezTo>
                      <a:pt x="3" y="0"/>
                      <a:pt x="2" y="1"/>
                      <a:pt x="1" y="3"/>
                    </a:cubicBezTo>
                    <a:cubicBezTo>
                      <a:pt x="0" y="5"/>
                      <a:pt x="1" y="6"/>
                      <a:pt x="2" y="7"/>
                    </a:cubicBezTo>
                    <a:cubicBezTo>
                      <a:pt x="5" y="9"/>
                      <a:pt x="7" y="10"/>
                      <a:pt x="1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9" name="Freeform 359">
                <a:extLst>
                  <a:ext uri="{FF2B5EF4-FFF2-40B4-BE49-F238E27FC236}">
                    <a16:creationId xmlns:a16="http://schemas.microsoft.com/office/drawing/2014/main" id="{611B457B-1D0A-4710-A4CC-113FBEB45F5D}"/>
                  </a:ext>
                </a:extLst>
              </p:cNvPr>
              <p:cNvSpPr>
                <a:spLocks/>
              </p:cNvSpPr>
              <p:nvPr/>
            </p:nvSpPr>
            <p:spPr bwMode="auto">
              <a:xfrm>
                <a:off x="4428" y="3604"/>
                <a:ext cx="6" cy="8"/>
              </a:xfrm>
              <a:custGeom>
                <a:avLst/>
                <a:gdLst>
                  <a:gd name="T0" fmla="*/ 10 w 12"/>
                  <a:gd name="T1" fmla="*/ 15 h 15"/>
                  <a:gd name="T2" fmla="*/ 11 w 12"/>
                  <a:gd name="T3" fmla="*/ 15 h 15"/>
                  <a:gd name="T4" fmla="*/ 12 w 12"/>
                  <a:gd name="T5" fmla="*/ 13 h 15"/>
                  <a:gd name="T6" fmla="*/ 9 w 12"/>
                  <a:gd name="T7" fmla="*/ 8 h 15"/>
                  <a:gd name="T8" fmla="*/ 8 w 12"/>
                  <a:gd name="T9" fmla="*/ 8 h 15"/>
                  <a:gd name="T10" fmla="*/ 4 w 12"/>
                  <a:gd name="T11" fmla="*/ 2 h 15"/>
                  <a:gd name="T12" fmla="*/ 1 w 12"/>
                  <a:gd name="T13" fmla="*/ 1 h 15"/>
                  <a:gd name="T14" fmla="*/ 1 w 12"/>
                  <a:gd name="T15" fmla="*/ 5 h 15"/>
                  <a:gd name="T16" fmla="*/ 10 w 12"/>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5">
                    <a:moveTo>
                      <a:pt x="10" y="15"/>
                    </a:moveTo>
                    <a:cubicBezTo>
                      <a:pt x="10" y="15"/>
                      <a:pt x="11" y="15"/>
                      <a:pt x="11" y="15"/>
                    </a:cubicBezTo>
                    <a:cubicBezTo>
                      <a:pt x="12" y="14"/>
                      <a:pt x="12" y="14"/>
                      <a:pt x="12" y="13"/>
                    </a:cubicBezTo>
                    <a:cubicBezTo>
                      <a:pt x="11" y="12"/>
                      <a:pt x="10" y="10"/>
                      <a:pt x="9" y="8"/>
                    </a:cubicBezTo>
                    <a:cubicBezTo>
                      <a:pt x="9" y="8"/>
                      <a:pt x="8" y="8"/>
                      <a:pt x="8" y="8"/>
                    </a:cubicBezTo>
                    <a:cubicBezTo>
                      <a:pt x="7" y="6"/>
                      <a:pt x="5" y="4"/>
                      <a:pt x="4" y="2"/>
                    </a:cubicBezTo>
                    <a:cubicBezTo>
                      <a:pt x="3" y="1"/>
                      <a:pt x="2" y="1"/>
                      <a:pt x="1" y="1"/>
                    </a:cubicBezTo>
                    <a:cubicBezTo>
                      <a:pt x="0" y="0"/>
                      <a:pt x="0" y="4"/>
                      <a:pt x="1" y="5"/>
                    </a:cubicBezTo>
                    <a:cubicBezTo>
                      <a:pt x="2" y="10"/>
                      <a:pt x="6" y="13"/>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0" name="Freeform 360">
                <a:extLst>
                  <a:ext uri="{FF2B5EF4-FFF2-40B4-BE49-F238E27FC236}">
                    <a16:creationId xmlns:a16="http://schemas.microsoft.com/office/drawing/2014/main" id="{7A8229AC-186D-4A4C-ADFB-0DFA803ABE1A}"/>
                  </a:ext>
                </a:extLst>
              </p:cNvPr>
              <p:cNvSpPr>
                <a:spLocks/>
              </p:cNvSpPr>
              <p:nvPr/>
            </p:nvSpPr>
            <p:spPr bwMode="auto">
              <a:xfrm>
                <a:off x="3534" y="2745"/>
                <a:ext cx="7" cy="4"/>
              </a:xfrm>
              <a:custGeom>
                <a:avLst/>
                <a:gdLst>
                  <a:gd name="T0" fmla="*/ 9 w 13"/>
                  <a:gd name="T1" fmla="*/ 1 h 9"/>
                  <a:gd name="T2" fmla="*/ 5 w 13"/>
                  <a:gd name="T3" fmla="*/ 0 h 9"/>
                  <a:gd name="T4" fmla="*/ 2 w 13"/>
                  <a:gd name="T5" fmla="*/ 1 h 9"/>
                  <a:gd name="T6" fmla="*/ 0 w 13"/>
                  <a:gd name="T7" fmla="*/ 3 h 9"/>
                  <a:gd name="T8" fmla="*/ 1 w 13"/>
                  <a:gd name="T9" fmla="*/ 6 h 9"/>
                  <a:gd name="T10" fmla="*/ 13 w 13"/>
                  <a:gd name="T11" fmla="*/ 9 h 9"/>
                  <a:gd name="T12" fmla="*/ 13 w 13"/>
                  <a:gd name="T13" fmla="*/ 5 h 9"/>
                  <a:gd name="T14" fmla="*/ 9 w 13"/>
                  <a:gd name="T15" fmla="*/ 1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9" y="1"/>
                    </a:moveTo>
                    <a:cubicBezTo>
                      <a:pt x="8" y="1"/>
                      <a:pt x="6" y="0"/>
                      <a:pt x="5" y="0"/>
                    </a:cubicBezTo>
                    <a:cubicBezTo>
                      <a:pt x="4" y="0"/>
                      <a:pt x="3" y="0"/>
                      <a:pt x="2" y="1"/>
                    </a:cubicBezTo>
                    <a:cubicBezTo>
                      <a:pt x="1" y="1"/>
                      <a:pt x="0" y="2"/>
                      <a:pt x="0" y="3"/>
                    </a:cubicBezTo>
                    <a:cubicBezTo>
                      <a:pt x="0" y="4"/>
                      <a:pt x="0" y="5"/>
                      <a:pt x="1" y="6"/>
                    </a:cubicBezTo>
                    <a:cubicBezTo>
                      <a:pt x="6" y="6"/>
                      <a:pt x="9" y="8"/>
                      <a:pt x="13" y="9"/>
                    </a:cubicBezTo>
                    <a:cubicBezTo>
                      <a:pt x="13" y="7"/>
                      <a:pt x="13" y="6"/>
                      <a:pt x="13" y="5"/>
                    </a:cubicBezTo>
                    <a:cubicBezTo>
                      <a:pt x="13" y="2"/>
                      <a:pt x="13" y="2"/>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1" name="Freeform 361">
                <a:extLst>
                  <a:ext uri="{FF2B5EF4-FFF2-40B4-BE49-F238E27FC236}">
                    <a16:creationId xmlns:a16="http://schemas.microsoft.com/office/drawing/2014/main" id="{4EBEEC95-112E-424F-B9B5-311643C5F9CE}"/>
                  </a:ext>
                </a:extLst>
              </p:cNvPr>
              <p:cNvSpPr>
                <a:spLocks/>
              </p:cNvSpPr>
              <p:nvPr/>
            </p:nvSpPr>
            <p:spPr bwMode="auto">
              <a:xfrm>
                <a:off x="3541" y="2749"/>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0"/>
                      <a:pt x="0" y="1"/>
                    </a:cubicBezTo>
                    <a:cubicBezTo>
                      <a:pt x="0" y="1"/>
                      <a:pt x="0" y="1"/>
                      <a:pt x="1" y="1"/>
                    </a:cubicBezTo>
                    <a:cubicBezTo>
                      <a:pt x="1"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2" name="Freeform 362">
                <a:extLst>
                  <a:ext uri="{FF2B5EF4-FFF2-40B4-BE49-F238E27FC236}">
                    <a16:creationId xmlns:a16="http://schemas.microsoft.com/office/drawing/2014/main" id="{CCC7A1AC-DB0D-40AF-90C1-8B39AF809E86}"/>
                  </a:ext>
                </a:extLst>
              </p:cNvPr>
              <p:cNvSpPr>
                <a:spLocks/>
              </p:cNvSpPr>
              <p:nvPr/>
            </p:nvSpPr>
            <p:spPr bwMode="auto">
              <a:xfrm>
                <a:off x="3756" y="2766"/>
                <a:ext cx="6" cy="5"/>
              </a:xfrm>
              <a:custGeom>
                <a:avLst/>
                <a:gdLst>
                  <a:gd name="T0" fmla="*/ 2 w 11"/>
                  <a:gd name="T1" fmla="*/ 10 h 10"/>
                  <a:gd name="T2" fmla="*/ 11 w 11"/>
                  <a:gd name="T3" fmla="*/ 3 h 10"/>
                  <a:gd name="T4" fmla="*/ 9 w 11"/>
                  <a:gd name="T5" fmla="*/ 0 h 10"/>
                  <a:gd name="T6" fmla="*/ 8 w 11"/>
                  <a:gd name="T7" fmla="*/ 0 h 10"/>
                  <a:gd name="T8" fmla="*/ 1 w 11"/>
                  <a:gd name="T9" fmla="*/ 5 h 10"/>
                  <a:gd name="T10" fmla="*/ 0 w 11"/>
                  <a:gd name="T11" fmla="*/ 8 h 10"/>
                  <a:gd name="T12" fmla="*/ 2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2" y="10"/>
                    </a:moveTo>
                    <a:cubicBezTo>
                      <a:pt x="7" y="10"/>
                      <a:pt x="10" y="7"/>
                      <a:pt x="11" y="3"/>
                    </a:cubicBezTo>
                    <a:cubicBezTo>
                      <a:pt x="10" y="2"/>
                      <a:pt x="10" y="1"/>
                      <a:pt x="9" y="0"/>
                    </a:cubicBezTo>
                    <a:cubicBezTo>
                      <a:pt x="9" y="0"/>
                      <a:pt x="8" y="0"/>
                      <a:pt x="8" y="0"/>
                    </a:cubicBezTo>
                    <a:cubicBezTo>
                      <a:pt x="6" y="2"/>
                      <a:pt x="3" y="3"/>
                      <a:pt x="1" y="5"/>
                    </a:cubicBezTo>
                    <a:cubicBezTo>
                      <a:pt x="1" y="5"/>
                      <a:pt x="0" y="7"/>
                      <a:pt x="0" y="8"/>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3" name="Freeform 363">
                <a:extLst>
                  <a:ext uri="{FF2B5EF4-FFF2-40B4-BE49-F238E27FC236}">
                    <a16:creationId xmlns:a16="http://schemas.microsoft.com/office/drawing/2014/main" id="{0C39FF8A-2060-4823-88AC-B1CA97E2B03E}"/>
                  </a:ext>
                </a:extLst>
              </p:cNvPr>
              <p:cNvSpPr>
                <a:spLocks/>
              </p:cNvSpPr>
              <p:nvPr/>
            </p:nvSpPr>
            <p:spPr bwMode="auto">
              <a:xfrm>
                <a:off x="3792" y="2730"/>
                <a:ext cx="8" cy="4"/>
              </a:xfrm>
              <a:custGeom>
                <a:avLst/>
                <a:gdLst>
                  <a:gd name="T0" fmla="*/ 14 w 15"/>
                  <a:gd name="T1" fmla="*/ 5 h 8"/>
                  <a:gd name="T2" fmla="*/ 15 w 15"/>
                  <a:gd name="T3" fmla="*/ 3 h 8"/>
                  <a:gd name="T4" fmla="*/ 14 w 15"/>
                  <a:gd name="T5" fmla="*/ 1 h 8"/>
                  <a:gd name="T6" fmla="*/ 1 w 15"/>
                  <a:gd name="T7" fmla="*/ 0 h 8"/>
                  <a:gd name="T8" fmla="*/ 0 w 15"/>
                  <a:gd name="T9" fmla="*/ 1 h 8"/>
                  <a:gd name="T10" fmla="*/ 0 w 15"/>
                  <a:gd name="T11" fmla="*/ 3 h 8"/>
                  <a:gd name="T12" fmla="*/ 14 w 15"/>
                  <a:gd name="T13" fmla="*/ 5 h 8"/>
                </a:gdLst>
                <a:ahLst/>
                <a:cxnLst>
                  <a:cxn ang="0">
                    <a:pos x="T0" y="T1"/>
                  </a:cxn>
                  <a:cxn ang="0">
                    <a:pos x="T2" y="T3"/>
                  </a:cxn>
                  <a:cxn ang="0">
                    <a:pos x="T4" y="T5"/>
                  </a:cxn>
                  <a:cxn ang="0">
                    <a:pos x="T6" y="T7"/>
                  </a:cxn>
                  <a:cxn ang="0">
                    <a:pos x="T8" y="T9"/>
                  </a:cxn>
                  <a:cxn ang="0">
                    <a:pos x="T10" y="T11"/>
                  </a:cxn>
                  <a:cxn ang="0">
                    <a:pos x="T12" y="T13"/>
                  </a:cxn>
                </a:cxnLst>
                <a:rect l="0" t="0" r="r" b="b"/>
                <a:pathLst>
                  <a:path w="15" h="8">
                    <a:moveTo>
                      <a:pt x="14" y="5"/>
                    </a:moveTo>
                    <a:cubicBezTo>
                      <a:pt x="15" y="4"/>
                      <a:pt x="15" y="4"/>
                      <a:pt x="15" y="3"/>
                    </a:cubicBezTo>
                    <a:cubicBezTo>
                      <a:pt x="15" y="3"/>
                      <a:pt x="14" y="1"/>
                      <a:pt x="14" y="1"/>
                    </a:cubicBezTo>
                    <a:cubicBezTo>
                      <a:pt x="10" y="0"/>
                      <a:pt x="5" y="3"/>
                      <a:pt x="1" y="0"/>
                    </a:cubicBezTo>
                    <a:cubicBezTo>
                      <a:pt x="1" y="0"/>
                      <a:pt x="0" y="1"/>
                      <a:pt x="0" y="1"/>
                    </a:cubicBezTo>
                    <a:cubicBezTo>
                      <a:pt x="0" y="2"/>
                      <a:pt x="0" y="2"/>
                      <a:pt x="0" y="3"/>
                    </a:cubicBezTo>
                    <a:cubicBezTo>
                      <a:pt x="4" y="7"/>
                      <a:pt x="9" y="8"/>
                      <a:pt x="1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4" name="Oval 364">
                <a:extLst>
                  <a:ext uri="{FF2B5EF4-FFF2-40B4-BE49-F238E27FC236}">
                    <a16:creationId xmlns:a16="http://schemas.microsoft.com/office/drawing/2014/main" id="{F3E8C8C9-FEAD-4589-BB71-FE26F8A6979E}"/>
                  </a:ext>
                </a:extLst>
              </p:cNvPr>
              <p:cNvSpPr>
                <a:spLocks noChangeArrowheads="1"/>
              </p:cNvSpPr>
              <p:nvPr/>
            </p:nvSpPr>
            <p:spPr bwMode="auto">
              <a:xfrm>
                <a:off x="2969" y="376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5" name="Freeform 365">
                <a:extLst>
                  <a:ext uri="{FF2B5EF4-FFF2-40B4-BE49-F238E27FC236}">
                    <a16:creationId xmlns:a16="http://schemas.microsoft.com/office/drawing/2014/main" id="{493711EA-0B08-4D93-9075-358CA6595F54}"/>
                  </a:ext>
                </a:extLst>
              </p:cNvPr>
              <p:cNvSpPr>
                <a:spLocks/>
              </p:cNvSpPr>
              <p:nvPr/>
            </p:nvSpPr>
            <p:spPr bwMode="auto">
              <a:xfrm>
                <a:off x="2961" y="3766"/>
                <a:ext cx="8" cy="9"/>
              </a:xfrm>
              <a:custGeom>
                <a:avLst/>
                <a:gdLst>
                  <a:gd name="T0" fmla="*/ 6 w 16"/>
                  <a:gd name="T1" fmla="*/ 7 h 17"/>
                  <a:gd name="T2" fmla="*/ 1 w 16"/>
                  <a:gd name="T3" fmla="*/ 13 h 17"/>
                  <a:gd name="T4" fmla="*/ 0 w 16"/>
                  <a:gd name="T5" fmla="*/ 17 h 17"/>
                  <a:gd name="T6" fmla="*/ 16 w 16"/>
                  <a:gd name="T7" fmla="*/ 2 h 17"/>
                  <a:gd name="T8" fmla="*/ 16 w 16"/>
                  <a:gd name="T9" fmla="*/ 0 h 17"/>
                  <a:gd name="T10" fmla="*/ 12 w 16"/>
                  <a:gd name="T11" fmla="*/ 2 h 17"/>
                  <a:gd name="T12" fmla="*/ 6 w 16"/>
                  <a:gd name="T13" fmla="*/ 7 h 17"/>
                </a:gdLst>
                <a:ahLst/>
                <a:cxnLst>
                  <a:cxn ang="0">
                    <a:pos x="T0" y="T1"/>
                  </a:cxn>
                  <a:cxn ang="0">
                    <a:pos x="T2" y="T3"/>
                  </a:cxn>
                  <a:cxn ang="0">
                    <a:pos x="T4" y="T5"/>
                  </a:cxn>
                  <a:cxn ang="0">
                    <a:pos x="T6" y="T7"/>
                  </a:cxn>
                  <a:cxn ang="0">
                    <a:pos x="T8" y="T9"/>
                  </a:cxn>
                  <a:cxn ang="0">
                    <a:pos x="T10" y="T11"/>
                  </a:cxn>
                  <a:cxn ang="0">
                    <a:pos x="T12" y="T13"/>
                  </a:cxn>
                </a:cxnLst>
                <a:rect l="0" t="0" r="r" b="b"/>
                <a:pathLst>
                  <a:path w="16" h="17">
                    <a:moveTo>
                      <a:pt x="6" y="7"/>
                    </a:moveTo>
                    <a:cubicBezTo>
                      <a:pt x="4" y="9"/>
                      <a:pt x="3" y="11"/>
                      <a:pt x="1" y="13"/>
                    </a:cubicBezTo>
                    <a:cubicBezTo>
                      <a:pt x="0" y="14"/>
                      <a:pt x="0" y="15"/>
                      <a:pt x="0" y="17"/>
                    </a:cubicBezTo>
                    <a:cubicBezTo>
                      <a:pt x="9" y="15"/>
                      <a:pt x="14" y="10"/>
                      <a:pt x="16" y="2"/>
                    </a:cubicBezTo>
                    <a:cubicBezTo>
                      <a:pt x="16" y="1"/>
                      <a:pt x="16" y="1"/>
                      <a:pt x="16" y="0"/>
                    </a:cubicBezTo>
                    <a:cubicBezTo>
                      <a:pt x="15" y="1"/>
                      <a:pt x="13" y="1"/>
                      <a:pt x="12" y="2"/>
                    </a:cubicBezTo>
                    <a:cubicBezTo>
                      <a:pt x="10" y="4"/>
                      <a:pt x="8" y="5"/>
                      <a:pt x="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6" name="Oval 366">
                <a:extLst>
                  <a:ext uri="{FF2B5EF4-FFF2-40B4-BE49-F238E27FC236}">
                    <a16:creationId xmlns:a16="http://schemas.microsoft.com/office/drawing/2014/main" id="{9FC14DC6-9416-42F9-975D-B04D7F9D658C}"/>
                  </a:ext>
                </a:extLst>
              </p:cNvPr>
              <p:cNvSpPr>
                <a:spLocks noChangeArrowheads="1"/>
              </p:cNvSpPr>
              <p:nvPr/>
            </p:nvSpPr>
            <p:spPr bwMode="auto">
              <a:xfrm>
                <a:off x="2964" y="37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7" name="Freeform 367">
                <a:extLst>
                  <a:ext uri="{FF2B5EF4-FFF2-40B4-BE49-F238E27FC236}">
                    <a16:creationId xmlns:a16="http://schemas.microsoft.com/office/drawing/2014/main" id="{4CFB5B37-C5D7-4609-9196-DAE84C54376C}"/>
                  </a:ext>
                </a:extLst>
              </p:cNvPr>
              <p:cNvSpPr>
                <a:spLocks/>
              </p:cNvSpPr>
              <p:nvPr/>
            </p:nvSpPr>
            <p:spPr bwMode="auto">
              <a:xfrm>
                <a:off x="3123" y="2691"/>
                <a:ext cx="5" cy="5"/>
              </a:xfrm>
              <a:custGeom>
                <a:avLst/>
                <a:gdLst>
                  <a:gd name="T0" fmla="*/ 3 w 10"/>
                  <a:gd name="T1" fmla="*/ 9 h 10"/>
                  <a:gd name="T2" fmla="*/ 7 w 10"/>
                  <a:gd name="T3" fmla="*/ 10 h 10"/>
                  <a:gd name="T4" fmla="*/ 9 w 10"/>
                  <a:gd name="T5" fmla="*/ 7 h 10"/>
                  <a:gd name="T6" fmla="*/ 6 w 10"/>
                  <a:gd name="T7" fmla="*/ 1 h 10"/>
                  <a:gd name="T8" fmla="*/ 1 w 10"/>
                  <a:gd name="T9" fmla="*/ 4 h 10"/>
                  <a:gd name="T10" fmla="*/ 3 w 10"/>
                  <a:gd name="T11" fmla="*/ 9 h 10"/>
                </a:gdLst>
                <a:ahLst/>
                <a:cxnLst>
                  <a:cxn ang="0">
                    <a:pos x="T0" y="T1"/>
                  </a:cxn>
                  <a:cxn ang="0">
                    <a:pos x="T2" y="T3"/>
                  </a:cxn>
                  <a:cxn ang="0">
                    <a:pos x="T4" y="T5"/>
                  </a:cxn>
                  <a:cxn ang="0">
                    <a:pos x="T6" y="T7"/>
                  </a:cxn>
                  <a:cxn ang="0">
                    <a:pos x="T8" y="T9"/>
                  </a:cxn>
                  <a:cxn ang="0">
                    <a:pos x="T10" y="T11"/>
                  </a:cxn>
                </a:cxnLst>
                <a:rect l="0" t="0" r="r" b="b"/>
                <a:pathLst>
                  <a:path w="10" h="10">
                    <a:moveTo>
                      <a:pt x="3" y="9"/>
                    </a:moveTo>
                    <a:cubicBezTo>
                      <a:pt x="4" y="9"/>
                      <a:pt x="5" y="9"/>
                      <a:pt x="7" y="10"/>
                    </a:cubicBezTo>
                    <a:cubicBezTo>
                      <a:pt x="7" y="9"/>
                      <a:pt x="9" y="8"/>
                      <a:pt x="9" y="7"/>
                    </a:cubicBezTo>
                    <a:cubicBezTo>
                      <a:pt x="10" y="4"/>
                      <a:pt x="9" y="1"/>
                      <a:pt x="6" y="1"/>
                    </a:cubicBezTo>
                    <a:cubicBezTo>
                      <a:pt x="4" y="0"/>
                      <a:pt x="3" y="1"/>
                      <a:pt x="1" y="4"/>
                    </a:cubicBezTo>
                    <a:cubicBezTo>
                      <a:pt x="0" y="5"/>
                      <a:pt x="1" y="8"/>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8" name="Freeform 368">
                <a:extLst>
                  <a:ext uri="{FF2B5EF4-FFF2-40B4-BE49-F238E27FC236}">
                    <a16:creationId xmlns:a16="http://schemas.microsoft.com/office/drawing/2014/main" id="{6CDB8930-977A-4D73-8C2B-70519D48A0D2}"/>
                  </a:ext>
                </a:extLst>
              </p:cNvPr>
              <p:cNvSpPr>
                <a:spLocks/>
              </p:cNvSpPr>
              <p:nvPr/>
            </p:nvSpPr>
            <p:spPr bwMode="auto">
              <a:xfrm>
                <a:off x="4176" y="3556"/>
                <a:ext cx="9" cy="2"/>
              </a:xfrm>
              <a:custGeom>
                <a:avLst/>
                <a:gdLst>
                  <a:gd name="T0" fmla="*/ 9 w 18"/>
                  <a:gd name="T1" fmla="*/ 4 h 4"/>
                  <a:gd name="T2" fmla="*/ 16 w 18"/>
                  <a:gd name="T3" fmla="*/ 4 h 4"/>
                  <a:gd name="T4" fmla="*/ 18 w 18"/>
                  <a:gd name="T5" fmla="*/ 2 h 4"/>
                  <a:gd name="T6" fmla="*/ 16 w 18"/>
                  <a:gd name="T7" fmla="*/ 1 h 4"/>
                  <a:gd name="T8" fmla="*/ 2 w 18"/>
                  <a:gd name="T9" fmla="*/ 0 h 4"/>
                  <a:gd name="T10" fmla="*/ 0 w 18"/>
                  <a:gd name="T11" fmla="*/ 2 h 4"/>
                  <a:gd name="T12" fmla="*/ 2 w 18"/>
                  <a:gd name="T13" fmla="*/ 4 h 4"/>
                  <a:gd name="T14" fmla="*/ 9 w 18"/>
                  <a:gd name="T15" fmla="*/ 4 h 4"/>
                  <a:gd name="T16" fmla="*/ 9 w 18"/>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4">
                    <a:moveTo>
                      <a:pt x="9" y="4"/>
                    </a:moveTo>
                    <a:cubicBezTo>
                      <a:pt x="12" y="4"/>
                      <a:pt x="14" y="4"/>
                      <a:pt x="16" y="4"/>
                    </a:cubicBezTo>
                    <a:cubicBezTo>
                      <a:pt x="16" y="4"/>
                      <a:pt x="17" y="3"/>
                      <a:pt x="18" y="2"/>
                    </a:cubicBezTo>
                    <a:cubicBezTo>
                      <a:pt x="17" y="2"/>
                      <a:pt x="17" y="1"/>
                      <a:pt x="16" y="1"/>
                    </a:cubicBezTo>
                    <a:cubicBezTo>
                      <a:pt x="12" y="1"/>
                      <a:pt x="7" y="0"/>
                      <a:pt x="2" y="0"/>
                    </a:cubicBezTo>
                    <a:cubicBezTo>
                      <a:pt x="2" y="0"/>
                      <a:pt x="1" y="1"/>
                      <a:pt x="0" y="2"/>
                    </a:cubicBezTo>
                    <a:cubicBezTo>
                      <a:pt x="0" y="3"/>
                      <a:pt x="0" y="4"/>
                      <a:pt x="2" y="4"/>
                    </a:cubicBezTo>
                    <a:cubicBezTo>
                      <a:pt x="4" y="4"/>
                      <a:pt x="7" y="4"/>
                      <a:pt x="9" y="4"/>
                    </a:cubicBezTo>
                    <a:cubicBezTo>
                      <a:pt x="9" y="4"/>
                      <a:pt x="9" y="4"/>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9" name="Freeform 369">
                <a:extLst>
                  <a:ext uri="{FF2B5EF4-FFF2-40B4-BE49-F238E27FC236}">
                    <a16:creationId xmlns:a16="http://schemas.microsoft.com/office/drawing/2014/main" id="{B3608D36-B86B-440B-81BC-E54E9F8F7861}"/>
                  </a:ext>
                </a:extLst>
              </p:cNvPr>
              <p:cNvSpPr>
                <a:spLocks/>
              </p:cNvSpPr>
              <p:nvPr/>
            </p:nvSpPr>
            <p:spPr bwMode="auto">
              <a:xfrm>
                <a:off x="4421" y="3610"/>
                <a:ext cx="7" cy="4"/>
              </a:xfrm>
              <a:custGeom>
                <a:avLst/>
                <a:gdLst>
                  <a:gd name="T0" fmla="*/ 10 w 13"/>
                  <a:gd name="T1" fmla="*/ 8 h 8"/>
                  <a:gd name="T2" fmla="*/ 13 w 13"/>
                  <a:gd name="T3" fmla="*/ 7 h 8"/>
                  <a:gd name="T4" fmla="*/ 12 w 13"/>
                  <a:gd name="T5" fmla="*/ 4 h 8"/>
                  <a:gd name="T6" fmla="*/ 4 w 13"/>
                  <a:gd name="T7" fmla="*/ 0 h 8"/>
                  <a:gd name="T8" fmla="*/ 1 w 13"/>
                  <a:gd name="T9" fmla="*/ 1 h 8"/>
                  <a:gd name="T10" fmla="*/ 2 w 13"/>
                  <a:gd name="T11" fmla="*/ 5 h 8"/>
                  <a:gd name="T12" fmla="*/ 10 w 13"/>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3" h="8">
                    <a:moveTo>
                      <a:pt x="10" y="8"/>
                    </a:moveTo>
                    <a:cubicBezTo>
                      <a:pt x="11" y="8"/>
                      <a:pt x="12" y="7"/>
                      <a:pt x="13" y="7"/>
                    </a:cubicBezTo>
                    <a:cubicBezTo>
                      <a:pt x="13" y="6"/>
                      <a:pt x="13" y="4"/>
                      <a:pt x="12" y="4"/>
                    </a:cubicBezTo>
                    <a:cubicBezTo>
                      <a:pt x="10" y="1"/>
                      <a:pt x="7" y="0"/>
                      <a:pt x="4" y="0"/>
                    </a:cubicBezTo>
                    <a:cubicBezTo>
                      <a:pt x="3" y="0"/>
                      <a:pt x="2" y="0"/>
                      <a:pt x="1" y="1"/>
                    </a:cubicBezTo>
                    <a:cubicBezTo>
                      <a:pt x="0" y="2"/>
                      <a:pt x="1" y="4"/>
                      <a:pt x="2" y="5"/>
                    </a:cubicBezTo>
                    <a:cubicBezTo>
                      <a:pt x="4" y="7"/>
                      <a:pt x="7" y="8"/>
                      <a:pt x="1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0" name="Freeform 370">
                <a:extLst>
                  <a:ext uri="{FF2B5EF4-FFF2-40B4-BE49-F238E27FC236}">
                    <a16:creationId xmlns:a16="http://schemas.microsoft.com/office/drawing/2014/main" id="{FB592639-EA5C-4706-8C0A-96247BAF05C1}"/>
                  </a:ext>
                </a:extLst>
              </p:cNvPr>
              <p:cNvSpPr>
                <a:spLocks/>
              </p:cNvSpPr>
              <p:nvPr/>
            </p:nvSpPr>
            <p:spPr bwMode="auto">
              <a:xfrm>
                <a:off x="4264" y="3165"/>
                <a:ext cx="1"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1" name="Freeform 371">
                <a:extLst>
                  <a:ext uri="{FF2B5EF4-FFF2-40B4-BE49-F238E27FC236}">
                    <a16:creationId xmlns:a16="http://schemas.microsoft.com/office/drawing/2014/main" id="{DE103B62-E51A-45A2-AD1B-3AE6E0600197}"/>
                  </a:ext>
                </a:extLst>
              </p:cNvPr>
              <p:cNvSpPr>
                <a:spLocks/>
              </p:cNvSpPr>
              <p:nvPr/>
            </p:nvSpPr>
            <p:spPr bwMode="auto">
              <a:xfrm>
                <a:off x="4264" y="3158"/>
                <a:ext cx="5" cy="7"/>
              </a:xfrm>
              <a:custGeom>
                <a:avLst/>
                <a:gdLst>
                  <a:gd name="T0" fmla="*/ 8 w 9"/>
                  <a:gd name="T1" fmla="*/ 1 h 15"/>
                  <a:gd name="T2" fmla="*/ 5 w 9"/>
                  <a:gd name="T3" fmla="*/ 1 h 15"/>
                  <a:gd name="T4" fmla="*/ 3 w 9"/>
                  <a:gd name="T5" fmla="*/ 3 h 15"/>
                  <a:gd name="T6" fmla="*/ 1 w 9"/>
                  <a:gd name="T7" fmla="*/ 15 h 15"/>
                  <a:gd name="T8" fmla="*/ 9 w 9"/>
                  <a:gd name="T9" fmla="*/ 2 h 15"/>
                  <a:gd name="T10" fmla="*/ 8 w 9"/>
                  <a:gd name="T11" fmla="*/ 1 h 15"/>
                </a:gdLst>
                <a:ahLst/>
                <a:cxnLst>
                  <a:cxn ang="0">
                    <a:pos x="T0" y="T1"/>
                  </a:cxn>
                  <a:cxn ang="0">
                    <a:pos x="T2" y="T3"/>
                  </a:cxn>
                  <a:cxn ang="0">
                    <a:pos x="T4" y="T5"/>
                  </a:cxn>
                  <a:cxn ang="0">
                    <a:pos x="T6" y="T7"/>
                  </a:cxn>
                  <a:cxn ang="0">
                    <a:pos x="T8" y="T9"/>
                  </a:cxn>
                  <a:cxn ang="0">
                    <a:pos x="T10" y="T11"/>
                  </a:cxn>
                </a:cxnLst>
                <a:rect l="0" t="0" r="r" b="b"/>
                <a:pathLst>
                  <a:path w="9" h="15">
                    <a:moveTo>
                      <a:pt x="8" y="1"/>
                    </a:moveTo>
                    <a:cubicBezTo>
                      <a:pt x="7" y="1"/>
                      <a:pt x="6" y="0"/>
                      <a:pt x="5" y="1"/>
                    </a:cubicBezTo>
                    <a:cubicBezTo>
                      <a:pt x="4" y="1"/>
                      <a:pt x="3" y="2"/>
                      <a:pt x="3" y="3"/>
                    </a:cubicBezTo>
                    <a:cubicBezTo>
                      <a:pt x="1" y="7"/>
                      <a:pt x="0" y="11"/>
                      <a:pt x="1" y="15"/>
                    </a:cubicBezTo>
                    <a:cubicBezTo>
                      <a:pt x="5" y="11"/>
                      <a:pt x="8" y="7"/>
                      <a:pt x="9" y="2"/>
                    </a:cubicBezTo>
                    <a:cubicBezTo>
                      <a:pt x="9" y="2"/>
                      <a:pt x="8" y="1"/>
                      <a:pt x="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2" name="Freeform 372">
                <a:extLst>
                  <a:ext uri="{FF2B5EF4-FFF2-40B4-BE49-F238E27FC236}">
                    <a16:creationId xmlns:a16="http://schemas.microsoft.com/office/drawing/2014/main" id="{41489EDC-4329-4109-BECD-F1266F2D8DB6}"/>
                  </a:ext>
                </a:extLst>
              </p:cNvPr>
              <p:cNvSpPr>
                <a:spLocks/>
              </p:cNvSpPr>
              <p:nvPr/>
            </p:nvSpPr>
            <p:spPr bwMode="auto">
              <a:xfrm>
                <a:off x="3523" y="2757"/>
                <a:ext cx="5" cy="5"/>
              </a:xfrm>
              <a:custGeom>
                <a:avLst/>
                <a:gdLst>
                  <a:gd name="T0" fmla="*/ 0 w 10"/>
                  <a:gd name="T1" fmla="*/ 6 h 11"/>
                  <a:gd name="T2" fmla="*/ 1 w 10"/>
                  <a:gd name="T3" fmla="*/ 9 h 11"/>
                  <a:gd name="T4" fmla="*/ 10 w 10"/>
                  <a:gd name="T5" fmla="*/ 8 h 11"/>
                  <a:gd name="T6" fmla="*/ 10 w 10"/>
                  <a:gd name="T7" fmla="*/ 6 h 11"/>
                  <a:gd name="T8" fmla="*/ 7 w 10"/>
                  <a:gd name="T9" fmla="*/ 1 h 11"/>
                  <a:gd name="T10" fmla="*/ 1 w 10"/>
                  <a:gd name="T11" fmla="*/ 2 h 11"/>
                  <a:gd name="T12" fmla="*/ 0 w 10"/>
                  <a:gd name="T13" fmla="*/ 6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0" y="6"/>
                    </a:moveTo>
                    <a:cubicBezTo>
                      <a:pt x="0" y="7"/>
                      <a:pt x="1" y="8"/>
                      <a:pt x="1" y="9"/>
                    </a:cubicBezTo>
                    <a:cubicBezTo>
                      <a:pt x="4" y="11"/>
                      <a:pt x="8" y="10"/>
                      <a:pt x="10" y="8"/>
                    </a:cubicBezTo>
                    <a:cubicBezTo>
                      <a:pt x="10" y="7"/>
                      <a:pt x="10" y="7"/>
                      <a:pt x="10" y="6"/>
                    </a:cubicBezTo>
                    <a:cubicBezTo>
                      <a:pt x="9" y="5"/>
                      <a:pt x="8" y="3"/>
                      <a:pt x="7" y="1"/>
                    </a:cubicBezTo>
                    <a:cubicBezTo>
                      <a:pt x="5" y="0"/>
                      <a:pt x="3" y="1"/>
                      <a:pt x="1" y="2"/>
                    </a:cubicBezTo>
                    <a:cubicBezTo>
                      <a:pt x="1" y="4"/>
                      <a:pt x="0" y="5"/>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3" name="Freeform 373">
                <a:extLst>
                  <a:ext uri="{FF2B5EF4-FFF2-40B4-BE49-F238E27FC236}">
                    <a16:creationId xmlns:a16="http://schemas.microsoft.com/office/drawing/2014/main" id="{53DA8AF7-7B6A-401A-89CD-D65120BC94CA}"/>
                  </a:ext>
                </a:extLst>
              </p:cNvPr>
              <p:cNvSpPr>
                <a:spLocks/>
              </p:cNvSpPr>
              <p:nvPr/>
            </p:nvSpPr>
            <p:spPr bwMode="auto">
              <a:xfrm>
                <a:off x="3561" y="2751"/>
                <a:ext cx="5" cy="4"/>
              </a:xfrm>
              <a:custGeom>
                <a:avLst/>
                <a:gdLst>
                  <a:gd name="T0" fmla="*/ 0 w 10"/>
                  <a:gd name="T1" fmla="*/ 5 h 9"/>
                  <a:gd name="T2" fmla="*/ 5 w 10"/>
                  <a:gd name="T3" fmla="*/ 9 h 9"/>
                  <a:gd name="T4" fmla="*/ 9 w 10"/>
                  <a:gd name="T5" fmla="*/ 4 h 9"/>
                  <a:gd name="T6" fmla="*/ 5 w 10"/>
                  <a:gd name="T7" fmla="*/ 0 h 9"/>
                  <a:gd name="T8" fmla="*/ 0 w 10"/>
                  <a:gd name="T9" fmla="*/ 5 h 9"/>
                </a:gdLst>
                <a:ahLst/>
                <a:cxnLst>
                  <a:cxn ang="0">
                    <a:pos x="T0" y="T1"/>
                  </a:cxn>
                  <a:cxn ang="0">
                    <a:pos x="T2" y="T3"/>
                  </a:cxn>
                  <a:cxn ang="0">
                    <a:pos x="T4" y="T5"/>
                  </a:cxn>
                  <a:cxn ang="0">
                    <a:pos x="T6" y="T7"/>
                  </a:cxn>
                  <a:cxn ang="0">
                    <a:pos x="T8" y="T9"/>
                  </a:cxn>
                </a:cxnLst>
                <a:rect l="0" t="0" r="r" b="b"/>
                <a:pathLst>
                  <a:path w="10" h="9">
                    <a:moveTo>
                      <a:pt x="0" y="5"/>
                    </a:moveTo>
                    <a:cubicBezTo>
                      <a:pt x="1" y="7"/>
                      <a:pt x="3" y="9"/>
                      <a:pt x="5" y="9"/>
                    </a:cubicBezTo>
                    <a:cubicBezTo>
                      <a:pt x="8" y="9"/>
                      <a:pt x="10" y="7"/>
                      <a:pt x="9" y="4"/>
                    </a:cubicBezTo>
                    <a:cubicBezTo>
                      <a:pt x="9" y="2"/>
                      <a:pt x="7" y="0"/>
                      <a:pt x="5" y="0"/>
                    </a:cubicBezTo>
                    <a:cubicBezTo>
                      <a:pt x="2" y="0"/>
                      <a:pt x="0" y="3"/>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4" name="Freeform 374">
                <a:extLst>
                  <a:ext uri="{FF2B5EF4-FFF2-40B4-BE49-F238E27FC236}">
                    <a16:creationId xmlns:a16="http://schemas.microsoft.com/office/drawing/2014/main" id="{43C1A19B-B20F-4333-8026-CB8B2B4D3102}"/>
                  </a:ext>
                </a:extLst>
              </p:cNvPr>
              <p:cNvSpPr>
                <a:spLocks/>
              </p:cNvSpPr>
              <p:nvPr/>
            </p:nvSpPr>
            <p:spPr bwMode="auto">
              <a:xfrm>
                <a:off x="3987" y="3533"/>
                <a:ext cx="4" cy="5"/>
              </a:xfrm>
              <a:custGeom>
                <a:avLst/>
                <a:gdLst>
                  <a:gd name="T0" fmla="*/ 3 w 8"/>
                  <a:gd name="T1" fmla="*/ 1 h 11"/>
                  <a:gd name="T2" fmla="*/ 2 w 8"/>
                  <a:gd name="T3" fmla="*/ 1 h 11"/>
                  <a:gd name="T4" fmla="*/ 0 w 8"/>
                  <a:gd name="T5" fmla="*/ 3 h 11"/>
                  <a:gd name="T6" fmla="*/ 5 w 8"/>
                  <a:gd name="T7" fmla="*/ 10 h 11"/>
                  <a:gd name="T8" fmla="*/ 6 w 8"/>
                  <a:gd name="T9" fmla="*/ 10 h 11"/>
                  <a:gd name="T10" fmla="*/ 8 w 8"/>
                  <a:gd name="T11" fmla="*/ 8 h 11"/>
                  <a:gd name="T12" fmla="*/ 3 w 8"/>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8" h="11">
                    <a:moveTo>
                      <a:pt x="3" y="1"/>
                    </a:moveTo>
                    <a:cubicBezTo>
                      <a:pt x="3" y="0"/>
                      <a:pt x="2" y="0"/>
                      <a:pt x="2" y="1"/>
                    </a:cubicBezTo>
                    <a:cubicBezTo>
                      <a:pt x="1" y="1"/>
                      <a:pt x="0" y="2"/>
                      <a:pt x="0" y="3"/>
                    </a:cubicBezTo>
                    <a:cubicBezTo>
                      <a:pt x="0" y="6"/>
                      <a:pt x="2" y="8"/>
                      <a:pt x="5" y="10"/>
                    </a:cubicBezTo>
                    <a:cubicBezTo>
                      <a:pt x="5" y="10"/>
                      <a:pt x="6" y="11"/>
                      <a:pt x="6" y="10"/>
                    </a:cubicBezTo>
                    <a:cubicBezTo>
                      <a:pt x="7" y="10"/>
                      <a:pt x="7" y="9"/>
                      <a:pt x="8" y="8"/>
                    </a:cubicBezTo>
                    <a:cubicBezTo>
                      <a:pt x="8" y="5"/>
                      <a:pt x="6"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5" name="Freeform 375">
                <a:extLst>
                  <a:ext uri="{FF2B5EF4-FFF2-40B4-BE49-F238E27FC236}">
                    <a16:creationId xmlns:a16="http://schemas.microsoft.com/office/drawing/2014/main" id="{7DB0AEB0-20BA-4B3F-AD2D-2FF80539D1F7}"/>
                  </a:ext>
                </a:extLst>
              </p:cNvPr>
              <p:cNvSpPr>
                <a:spLocks/>
              </p:cNvSpPr>
              <p:nvPr/>
            </p:nvSpPr>
            <p:spPr bwMode="auto">
              <a:xfrm>
                <a:off x="3533" y="2751"/>
                <a:ext cx="7" cy="4"/>
              </a:xfrm>
              <a:custGeom>
                <a:avLst/>
                <a:gdLst>
                  <a:gd name="T0" fmla="*/ 4 w 13"/>
                  <a:gd name="T1" fmla="*/ 8 h 8"/>
                  <a:gd name="T2" fmla="*/ 13 w 13"/>
                  <a:gd name="T3" fmla="*/ 0 h 8"/>
                  <a:gd name="T4" fmla="*/ 3 w 13"/>
                  <a:gd name="T5" fmla="*/ 0 h 8"/>
                  <a:gd name="T6" fmla="*/ 0 w 13"/>
                  <a:gd name="T7" fmla="*/ 4 h 8"/>
                  <a:gd name="T8" fmla="*/ 1 w 13"/>
                  <a:gd name="T9" fmla="*/ 7 h 8"/>
                  <a:gd name="T10" fmla="*/ 4 w 13"/>
                  <a:gd name="T11" fmla="*/ 8 h 8"/>
                </a:gdLst>
                <a:ahLst/>
                <a:cxnLst>
                  <a:cxn ang="0">
                    <a:pos x="T0" y="T1"/>
                  </a:cxn>
                  <a:cxn ang="0">
                    <a:pos x="T2" y="T3"/>
                  </a:cxn>
                  <a:cxn ang="0">
                    <a:pos x="T4" y="T5"/>
                  </a:cxn>
                  <a:cxn ang="0">
                    <a:pos x="T6" y="T7"/>
                  </a:cxn>
                  <a:cxn ang="0">
                    <a:pos x="T8" y="T9"/>
                  </a:cxn>
                  <a:cxn ang="0">
                    <a:pos x="T10" y="T11"/>
                  </a:cxn>
                </a:cxnLst>
                <a:rect l="0" t="0" r="r" b="b"/>
                <a:pathLst>
                  <a:path w="13" h="8">
                    <a:moveTo>
                      <a:pt x="4" y="8"/>
                    </a:moveTo>
                    <a:cubicBezTo>
                      <a:pt x="8" y="6"/>
                      <a:pt x="11" y="3"/>
                      <a:pt x="13" y="0"/>
                    </a:cubicBezTo>
                    <a:cubicBezTo>
                      <a:pt x="10" y="0"/>
                      <a:pt x="7" y="0"/>
                      <a:pt x="3" y="0"/>
                    </a:cubicBezTo>
                    <a:cubicBezTo>
                      <a:pt x="1" y="0"/>
                      <a:pt x="0" y="2"/>
                      <a:pt x="0" y="4"/>
                    </a:cubicBezTo>
                    <a:cubicBezTo>
                      <a:pt x="0" y="5"/>
                      <a:pt x="1" y="7"/>
                      <a:pt x="1" y="7"/>
                    </a:cubicBezTo>
                    <a:cubicBezTo>
                      <a:pt x="2" y="8"/>
                      <a:pt x="3"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6" name="Oval 376">
                <a:extLst>
                  <a:ext uri="{FF2B5EF4-FFF2-40B4-BE49-F238E27FC236}">
                    <a16:creationId xmlns:a16="http://schemas.microsoft.com/office/drawing/2014/main" id="{A0584A63-2EAB-4FA7-A725-F79A8A707D39}"/>
                  </a:ext>
                </a:extLst>
              </p:cNvPr>
              <p:cNvSpPr>
                <a:spLocks noChangeArrowheads="1"/>
              </p:cNvSpPr>
              <p:nvPr/>
            </p:nvSpPr>
            <p:spPr bwMode="auto">
              <a:xfrm>
                <a:off x="2417" y="29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7" name="Freeform 377">
                <a:extLst>
                  <a:ext uri="{FF2B5EF4-FFF2-40B4-BE49-F238E27FC236}">
                    <a16:creationId xmlns:a16="http://schemas.microsoft.com/office/drawing/2014/main" id="{DE1B3F3C-DBFE-4317-A4EF-03D490AB8411}"/>
                  </a:ext>
                </a:extLst>
              </p:cNvPr>
              <p:cNvSpPr>
                <a:spLocks/>
              </p:cNvSpPr>
              <p:nvPr/>
            </p:nvSpPr>
            <p:spPr bwMode="auto">
              <a:xfrm>
                <a:off x="4285" y="3135"/>
                <a:ext cx="5" cy="6"/>
              </a:xfrm>
              <a:custGeom>
                <a:avLst/>
                <a:gdLst>
                  <a:gd name="T0" fmla="*/ 3 w 9"/>
                  <a:gd name="T1" fmla="*/ 12 h 12"/>
                  <a:gd name="T2" fmla="*/ 8 w 9"/>
                  <a:gd name="T3" fmla="*/ 1 h 12"/>
                  <a:gd name="T4" fmla="*/ 7 w 9"/>
                  <a:gd name="T5" fmla="*/ 0 h 12"/>
                  <a:gd name="T6" fmla="*/ 6 w 9"/>
                  <a:gd name="T7" fmla="*/ 0 h 12"/>
                  <a:gd name="T8" fmla="*/ 0 w 9"/>
                  <a:gd name="T9" fmla="*/ 10 h 12"/>
                  <a:gd name="T10" fmla="*/ 1 w 9"/>
                  <a:gd name="T11" fmla="*/ 11 h 12"/>
                  <a:gd name="T12" fmla="*/ 3 w 9"/>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9" h="12">
                    <a:moveTo>
                      <a:pt x="3" y="12"/>
                    </a:moveTo>
                    <a:cubicBezTo>
                      <a:pt x="7" y="9"/>
                      <a:pt x="9" y="6"/>
                      <a:pt x="8" y="1"/>
                    </a:cubicBezTo>
                    <a:cubicBezTo>
                      <a:pt x="8" y="1"/>
                      <a:pt x="8" y="0"/>
                      <a:pt x="7" y="0"/>
                    </a:cubicBezTo>
                    <a:cubicBezTo>
                      <a:pt x="7" y="0"/>
                      <a:pt x="6" y="0"/>
                      <a:pt x="6" y="0"/>
                    </a:cubicBezTo>
                    <a:cubicBezTo>
                      <a:pt x="3" y="3"/>
                      <a:pt x="1" y="6"/>
                      <a:pt x="0" y="10"/>
                    </a:cubicBezTo>
                    <a:cubicBezTo>
                      <a:pt x="0" y="10"/>
                      <a:pt x="1" y="11"/>
                      <a:pt x="1" y="11"/>
                    </a:cubicBezTo>
                    <a:cubicBezTo>
                      <a:pt x="2" y="11"/>
                      <a:pt x="2" y="12"/>
                      <a:pt x="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8" name="Freeform 378">
                <a:extLst>
                  <a:ext uri="{FF2B5EF4-FFF2-40B4-BE49-F238E27FC236}">
                    <a16:creationId xmlns:a16="http://schemas.microsoft.com/office/drawing/2014/main" id="{CC75B6BD-5C8A-4DC9-A40B-534EA1FF6FC6}"/>
                  </a:ext>
                </a:extLst>
              </p:cNvPr>
              <p:cNvSpPr>
                <a:spLocks/>
              </p:cNvSpPr>
              <p:nvPr/>
            </p:nvSpPr>
            <p:spPr bwMode="auto">
              <a:xfrm>
                <a:off x="3264" y="3086"/>
                <a:ext cx="0" cy="0"/>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9" name="Freeform 379">
                <a:extLst>
                  <a:ext uri="{FF2B5EF4-FFF2-40B4-BE49-F238E27FC236}">
                    <a16:creationId xmlns:a16="http://schemas.microsoft.com/office/drawing/2014/main" id="{22886B3A-7035-43BB-B09F-7FE2D2146073}"/>
                  </a:ext>
                </a:extLst>
              </p:cNvPr>
              <p:cNvSpPr>
                <a:spLocks/>
              </p:cNvSpPr>
              <p:nvPr/>
            </p:nvSpPr>
            <p:spPr bwMode="auto">
              <a:xfrm>
                <a:off x="3264" y="3080"/>
                <a:ext cx="5" cy="6"/>
              </a:xfrm>
              <a:custGeom>
                <a:avLst/>
                <a:gdLst>
                  <a:gd name="T0" fmla="*/ 9 w 9"/>
                  <a:gd name="T1" fmla="*/ 3 h 11"/>
                  <a:gd name="T2" fmla="*/ 7 w 9"/>
                  <a:gd name="T3" fmla="*/ 0 h 11"/>
                  <a:gd name="T4" fmla="*/ 6 w 9"/>
                  <a:gd name="T5" fmla="*/ 0 h 11"/>
                  <a:gd name="T6" fmla="*/ 0 w 9"/>
                  <a:gd name="T7" fmla="*/ 5 h 11"/>
                  <a:gd name="T8" fmla="*/ 0 w 9"/>
                  <a:gd name="T9" fmla="*/ 11 h 11"/>
                  <a:gd name="T10" fmla="*/ 3 w 9"/>
                  <a:gd name="T11" fmla="*/ 10 h 11"/>
                  <a:gd name="T12" fmla="*/ 9 w 9"/>
                  <a:gd name="T13" fmla="*/ 3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9" y="3"/>
                    </a:moveTo>
                    <a:cubicBezTo>
                      <a:pt x="9" y="2"/>
                      <a:pt x="9" y="1"/>
                      <a:pt x="7" y="0"/>
                    </a:cubicBezTo>
                    <a:cubicBezTo>
                      <a:pt x="7" y="0"/>
                      <a:pt x="6" y="0"/>
                      <a:pt x="6" y="0"/>
                    </a:cubicBezTo>
                    <a:cubicBezTo>
                      <a:pt x="3" y="1"/>
                      <a:pt x="1" y="2"/>
                      <a:pt x="0" y="5"/>
                    </a:cubicBezTo>
                    <a:cubicBezTo>
                      <a:pt x="0" y="7"/>
                      <a:pt x="0" y="9"/>
                      <a:pt x="0" y="11"/>
                    </a:cubicBezTo>
                    <a:cubicBezTo>
                      <a:pt x="1" y="11"/>
                      <a:pt x="2" y="11"/>
                      <a:pt x="3" y="10"/>
                    </a:cubicBezTo>
                    <a:cubicBezTo>
                      <a:pt x="6" y="9"/>
                      <a:pt x="8" y="6"/>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0" name="Freeform 380">
                <a:extLst>
                  <a:ext uri="{FF2B5EF4-FFF2-40B4-BE49-F238E27FC236}">
                    <a16:creationId xmlns:a16="http://schemas.microsoft.com/office/drawing/2014/main" id="{F0D141B9-7E05-4A0B-B69B-C969842D1BFD}"/>
                  </a:ext>
                </a:extLst>
              </p:cNvPr>
              <p:cNvSpPr>
                <a:spLocks/>
              </p:cNvSpPr>
              <p:nvPr/>
            </p:nvSpPr>
            <p:spPr bwMode="auto">
              <a:xfrm>
                <a:off x="4058" y="3561"/>
                <a:ext cx="6" cy="5"/>
              </a:xfrm>
              <a:custGeom>
                <a:avLst/>
                <a:gdLst>
                  <a:gd name="T0" fmla="*/ 3 w 11"/>
                  <a:gd name="T1" fmla="*/ 1 h 10"/>
                  <a:gd name="T2" fmla="*/ 2 w 11"/>
                  <a:gd name="T3" fmla="*/ 2 h 10"/>
                  <a:gd name="T4" fmla="*/ 1 w 11"/>
                  <a:gd name="T5" fmla="*/ 7 h 10"/>
                  <a:gd name="T6" fmla="*/ 6 w 11"/>
                  <a:gd name="T7" fmla="*/ 9 h 10"/>
                  <a:gd name="T8" fmla="*/ 10 w 11"/>
                  <a:gd name="T9" fmla="*/ 8 h 10"/>
                  <a:gd name="T10" fmla="*/ 10 w 11"/>
                  <a:gd name="T11" fmla="*/ 5 h 10"/>
                  <a:gd name="T12" fmla="*/ 3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3" y="1"/>
                    </a:moveTo>
                    <a:cubicBezTo>
                      <a:pt x="2" y="1"/>
                      <a:pt x="2" y="2"/>
                      <a:pt x="2" y="2"/>
                    </a:cubicBezTo>
                    <a:cubicBezTo>
                      <a:pt x="1" y="4"/>
                      <a:pt x="0" y="5"/>
                      <a:pt x="1" y="7"/>
                    </a:cubicBezTo>
                    <a:cubicBezTo>
                      <a:pt x="2" y="9"/>
                      <a:pt x="4" y="10"/>
                      <a:pt x="6" y="9"/>
                    </a:cubicBezTo>
                    <a:cubicBezTo>
                      <a:pt x="8" y="9"/>
                      <a:pt x="9" y="8"/>
                      <a:pt x="10" y="8"/>
                    </a:cubicBezTo>
                    <a:cubicBezTo>
                      <a:pt x="10" y="6"/>
                      <a:pt x="11" y="6"/>
                      <a:pt x="10" y="5"/>
                    </a:cubicBezTo>
                    <a:cubicBezTo>
                      <a:pt x="10" y="2"/>
                      <a:pt x="5"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1" name="Freeform 381">
                <a:extLst>
                  <a:ext uri="{FF2B5EF4-FFF2-40B4-BE49-F238E27FC236}">
                    <a16:creationId xmlns:a16="http://schemas.microsoft.com/office/drawing/2014/main" id="{B5BFC72C-3D73-4A8A-A58C-4957FE061DA6}"/>
                  </a:ext>
                </a:extLst>
              </p:cNvPr>
              <p:cNvSpPr>
                <a:spLocks/>
              </p:cNvSpPr>
              <p:nvPr/>
            </p:nvSpPr>
            <p:spPr bwMode="auto">
              <a:xfrm>
                <a:off x="4415" y="3597"/>
                <a:ext cx="6" cy="6"/>
              </a:xfrm>
              <a:custGeom>
                <a:avLst/>
                <a:gdLst>
                  <a:gd name="T0" fmla="*/ 8 w 11"/>
                  <a:gd name="T1" fmla="*/ 10 h 11"/>
                  <a:gd name="T2" fmla="*/ 11 w 11"/>
                  <a:gd name="T3" fmla="*/ 9 h 11"/>
                  <a:gd name="T4" fmla="*/ 11 w 11"/>
                  <a:gd name="T5" fmla="*/ 6 h 11"/>
                  <a:gd name="T6" fmla="*/ 2 w 11"/>
                  <a:gd name="T7" fmla="*/ 0 h 11"/>
                  <a:gd name="T8" fmla="*/ 0 w 11"/>
                  <a:gd name="T9" fmla="*/ 1 h 11"/>
                  <a:gd name="T10" fmla="*/ 0 w 11"/>
                  <a:gd name="T11" fmla="*/ 3 h 11"/>
                  <a:gd name="T12" fmla="*/ 8 w 11"/>
                  <a:gd name="T13" fmla="*/ 10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8" y="10"/>
                    </a:moveTo>
                    <a:cubicBezTo>
                      <a:pt x="10" y="11"/>
                      <a:pt x="11" y="11"/>
                      <a:pt x="11" y="9"/>
                    </a:cubicBezTo>
                    <a:cubicBezTo>
                      <a:pt x="11" y="8"/>
                      <a:pt x="11" y="7"/>
                      <a:pt x="11" y="6"/>
                    </a:cubicBezTo>
                    <a:cubicBezTo>
                      <a:pt x="9" y="3"/>
                      <a:pt x="5" y="1"/>
                      <a:pt x="2" y="0"/>
                    </a:cubicBezTo>
                    <a:cubicBezTo>
                      <a:pt x="1" y="1"/>
                      <a:pt x="1" y="1"/>
                      <a:pt x="0" y="1"/>
                    </a:cubicBezTo>
                    <a:cubicBezTo>
                      <a:pt x="0" y="2"/>
                      <a:pt x="0" y="2"/>
                      <a:pt x="0" y="3"/>
                    </a:cubicBezTo>
                    <a:cubicBezTo>
                      <a:pt x="2" y="6"/>
                      <a:pt x="5" y="8"/>
                      <a:pt x="8"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2" name="Freeform 382">
                <a:extLst>
                  <a:ext uri="{FF2B5EF4-FFF2-40B4-BE49-F238E27FC236}">
                    <a16:creationId xmlns:a16="http://schemas.microsoft.com/office/drawing/2014/main" id="{6CE8A946-124B-44AE-9714-4C182C387041}"/>
                  </a:ext>
                </a:extLst>
              </p:cNvPr>
              <p:cNvSpPr>
                <a:spLocks/>
              </p:cNvSpPr>
              <p:nvPr/>
            </p:nvSpPr>
            <p:spPr bwMode="auto">
              <a:xfrm>
                <a:off x="2751" y="2895"/>
                <a:ext cx="5" cy="6"/>
              </a:xfrm>
              <a:custGeom>
                <a:avLst/>
                <a:gdLst>
                  <a:gd name="T0" fmla="*/ 8 w 10"/>
                  <a:gd name="T1" fmla="*/ 0 h 11"/>
                  <a:gd name="T2" fmla="*/ 3 w 10"/>
                  <a:gd name="T3" fmla="*/ 3 h 11"/>
                  <a:gd name="T4" fmla="*/ 1 w 10"/>
                  <a:gd name="T5" fmla="*/ 9 h 11"/>
                  <a:gd name="T6" fmla="*/ 4 w 10"/>
                  <a:gd name="T7" fmla="*/ 10 h 11"/>
                  <a:gd name="T8" fmla="*/ 10 w 10"/>
                  <a:gd name="T9" fmla="*/ 2 h 11"/>
                  <a:gd name="T10" fmla="*/ 10 w 10"/>
                  <a:gd name="T11" fmla="*/ 1 h 11"/>
                  <a:gd name="T12" fmla="*/ 8 w 10"/>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8" y="0"/>
                    </a:moveTo>
                    <a:cubicBezTo>
                      <a:pt x="6" y="1"/>
                      <a:pt x="4" y="2"/>
                      <a:pt x="3" y="3"/>
                    </a:cubicBezTo>
                    <a:cubicBezTo>
                      <a:pt x="1" y="5"/>
                      <a:pt x="0" y="7"/>
                      <a:pt x="1" y="9"/>
                    </a:cubicBezTo>
                    <a:cubicBezTo>
                      <a:pt x="1" y="10"/>
                      <a:pt x="2" y="11"/>
                      <a:pt x="4" y="10"/>
                    </a:cubicBezTo>
                    <a:cubicBezTo>
                      <a:pt x="7" y="8"/>
                      <a:pt x="9" y="6"/>
                      <a:pt x="10" y="2"/>
                    </a:cubicBezTo>
                    <a:cubicBezTo>
                      <a:pt x="10" y="2"/>
                      <a:pt x="10" y="1"/>
                      <a:pt x="10" y="1"/>
                    </a:cubicBezTo>
                    <a:cubicBezTo>
                      <a:pt x="9" y="1"/>
                      <a:pt x="9"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3" name="Freeform 383">
                <a:extLst>
                  <a:ext uri="{FF2B5EF4-FFF2-40B4-BE49-F238E27FC236}">
                    <a16:creationId xmlns:a16="http://schemas.microsoft.com/office/drawing/2014/main" id="{809D5122-9132-4CAE-BDA7-AEFE40AD8577}"/>
                  </a:ext>
                </a:extLst>
              </p:cNvPr>
              <p:cNvSpPr>
                <a:spLocks/>
              </p:cNvSpPr>
              <p:nvPr/>
            </p:nvSpPr>
            <p:spPr bwMode="auto">
              <a:xfrm>
                <a:off x="3996" y="3551"/>
                <a:ext cx="5" cy="5"/>
              </a:xfrm>
              <a:custGeom>
                <a:avLst/>
                <a:gdLst>
                  <a:gd name="T0" fmla="*/ 5 w 9"/>
                  <a:gd name="T1" fmla="*/ 0 h 9"/>
                  <a:gd name="T2" fmla="*/ 2 w 9"/>
                  <a:gd name="T3" fmla="*/ 1 h 9"/>
                  <a:gd name="T4" fmla="*/ 1 w 9"/>
                  <a:gd name="T5" fmla="*/ 3 h 9"/>
                  <a:gd name="T6" fmla="*/ 6 w 9"/>
                  <a:gd name="T7" fmla="*/ 9 h 9"/>
                  <a:gd name="T8" fmla="*/ 8 w 9"/>
                  <a:gd name="T9" fmla="*/ 9 h 9"/>
                  <a:gd name="T10" fmla="*/ 9 w 9"/>
                  <a:gd name="T11" fmla="*/ 6 h 9"/>
                  <a:gd name="T12" fmla="*/ 5 w 9"/>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5" y="0"/>
                    </a:moveTo>
                    <a:cubicBezTo>
                      <a:pt x="4" y="0"/>
                      <a:pt x="3" y="0"/>
                      <a:pt x="2" y="1"/>
                    </a:cubicBezTo>
                    <a:cubicBezTo>
                      <a:pt x="0" y="1"/>
                      <a:pt x="0" y="2"/>
                      <a:pt x="1" y="3"/>
                    </a:cubicBezTo>
                    <a:cubicBezTo>
                      <a:pt x="2" y="6"/>
                      <a:pt x="3" y="8"/>
                      <a:pt x="6" y="9"/>
                    </a:cubicBezTo>
                    <a:cubicBezTo>
                      <a:pt x="7" y="9"/>
                      <a:pt x="7" y="9"/>
                      <a:pt x="8" y="9"/>
                    </a:cubicBezTo>
                    <a:cubicBezTo>
                      <a:pt x="8" y="8"/>
                      <a:pt x="9" y="7"/>
                      <a:pt x="9" y="6"/>
                    </a:cubicBezTo>
                    <a:cubicBezTo>
                      <a:pt x="9" y="3"/>
                      <a:pt x="7"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4" name="Freeform 384">
                <a:extLst>
                  <a:ext uri="{FF2B5EF4-FFF2-40B4-BE49-F238E27FC236}">
                    <a16:creationId xmlns:a16="http://schemas.microsoft.com/office/drawing/2014/main" id="{8B7FA00E-460E-4A9C-B511-D3994769468B}"/>
                  </a:ext>
                </a:extLst>
              </p:cNvPr>
              <p:cNvSpPr>
                <a:spLocks/>
              </p:cNvSpPr>
              <p:nvPr/>
            </p:nvSpPr>
            <p:spPr bwMode="auto">
              <a:xfrm>
                <a:off x="2898" y="3034"/>
                <a:ext cx="5" cy="4"/>
              </a:xfrm>
              <a:custGeom>
                <a:avLst/>
                <a:gdLst>
                  <a:gd name="T0" fmla="*/ 4 w 8"/>
                  <a:gd name="T1" fmla="*/ 1 h 8"/>
                  <a:gd name="T2" fmla="*/ 1 w 8"/>
                  <a:gd name="T3" fmla="*/ 5 h 8"/>
                  <a:gd name="T4" fmla="*/ 0 w 8"/>
                  <a:gd name="T5" fmla="*/ 7 h 8"/>
                  <a:gd name="T6" fmla="*/ 3 w 8"/>
                  <a:gd name="T7" fmla="*/ 8 h 8"/>
                  <a:gd name="T8" fmla="*/ 7 w 8"/>
                  <a:gd name="T9" fmla="*/ 6 h 8"/>
                  <a:gd name="T10" fmla="*/ 8 w 8"/>
                  <a:gd name="T11" fmla="*/ 3 h 8"/>
                  <a:gd name="T12" fmla="*/ 4 w 8"/>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4" y="1"/>
                    </a:moveTo>
                    <a:cubicBezTo>
                      <a:pt x="3" y="2"/>
                      <a:pt x="2" y="4"/>
                      <a:pt x="1" y="5"/>
                    </a:cubicBezTo>
                    <a:cubicBezTo>
                      <a:pt x="0" y="5"/>
                      <a:pt x="0" y="6"/>
                      <a:pt x="0" y="7"/>
                    </a:cubicBezTo>
                    <a:cubicBezTo>
                      <a:pt x="1" y="7"/>
                      <a:pt x="2" y="8"/>
                      <a:pt x="3" y="8"/>
                    </a:cubicBezTo>
                    <a:cubicBezTo>
                      <a:pt x="5" y="7"/>
                      <a:pt x="6" y="7"/>
                      <a:pt x="7" y="6"/>
                    </a:cubicBezTo>
                    <a:cubicBezTo>
                      <a:pt x="8" y="5"/>
                      <a:pt x="8" y="4"/>
                      <a:pt x="8" y="3"/>
                    </a:cubicBezTo>
                    <a:cubicBezTo>
                      <a:pt x="7" y="1"/>
                      <a:pt x="5" y="0"/>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5" name="Freeform 385">
                <a:extLst>
                  <a:ext uri="{FF2B5EF4-FFF2-40B4-BE49-F238E27FC236}">
                    <a16:creationId xmlns:a16="http://schemas.microsoft.com/office/drawing/2014/main" id="{31C95445-C84D-4D81-AD89-C516D9B3C8C6}"/>
                  </a:ext>
                </a:extLst>
              </p:cNvPr>
              <p:cNvSpPr>
                <a:spLocks/>
              </p:cNvSpPr>
              <p:nvPr/>
            </p:nvSpPr>
            <p:spPr bwMode="auto">
              <a:xfrm>
                <a:off x="4432" y="3618"/>
                <a:ext cx="6" cy="4"/>
              </a:xfrm>
              <a:custGeom>
                <a:avLst/>
                <a:gdLst>
                  <a:gd name="T0" fmla="*/ 1 w 11"/>
                  <a:gd name="T1" fmla="*/ 1 h 8"/>
                  <a:gd name="T2" fmla="*/ 1 w 11"/>
                  <a:gd name="T3" fmla="*/ 3 h 8"/>
                  <a:gd name="T4" fmla="*/ 7 w 11"/>
                  <a:gd name="T5" fmla="*/ 8 h 8"/>
                  <a:gd name="T6" fmla="*/ 11 w 11"/>
                  <a:gd name="T7" fmla="*/ 6 h 8"/>
                  <a:gd name="T8" fmla="*/ 10 w 11"/>
                  <a:gd name="T9" fmla="*/ 4 h 8"/>
                  <a:gd name="T10" fmla="*/ 3 w 11"/>
                  <a:gd name="T11" fmla="*/ 0 h 8"/>
                  <a:gd name="T12" fmla="*/ 1 w 11"/>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11" h="8">
                    <a:moveTo>
                      <a:pt x="1" y="1"/>
                    </a:moveTo>
                    <a:cubicBezTo>
                      <a:pt x="0" y="2"/>
                      <a:pt x="1" y="3"/>
                      <a:pt x="1" y="3"/>
                    </a:cubicBezTo>
                    <a:cubicBezTo>
                      <a:pt x="2" y="6"/>
                      <a:pt x="4" y="7"/>
                      <a:pt x="7" y="8"/>
                    </a:cubicBezTo>
                    <a:cubicBezTo>
                      <a:pt x="8" y="8"/>
                      <a:pt x="10" y="7"/>
                      <a:pt x="11" y="6"/>
                    </a:cubicBezTo>
                    <a:cubicBezTo>
                      <a:pt x="10" y="5"/>
                      <a:pt x="11" y="4"/>
                      <a:pt x="10" y="4"/>
                    </a:cubicBezTo>
                    <a:cubicBezTo>
                      <a:pt x="9" y="2"/>
                      <a:pt x="6" y="1"/>
                      <a:pt x="3" y="0"/>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6" name="Freeform 386">
                <a:extLst>
                  <a:ext uri="{FF2B5EF4-FFF2-40B4-BE49-F238E27FC236}">
                    <a16:creationId xmlns:a16="http://schemas.microsoft.com/office/drawing/2014/main" id="{A2CE290E-8BE6-4A71-B439-6F0BCCC22DC0}"/>
                  </a:ext>
                </a:extLst>
              </p:cNvPr>
              <p:cNvSpPr>
                <a:spLocks/>
              </p:cNvSpPr>
              <p:nvPr/>
            </p:nvSpPr>
            <p:spPr bwMode="auto">
              <a:xfrm>
                <a:off x="2816" y="2764"/>
                <a:ext cx="6" cy="4"/>
              </a:xfrm>
              <a:custGeom>
                <a:avLst/>
                <a:gdLst>
                  <a:gd name="T0" fmla="*/ 11 w 11"/>
                  <a:gd name="T1" fmla="*/ 1 h 7"/>
                  <a:gd name="T2" fmla="*/ 10 w 11"/>
                  <a:gd name="T3" fmla="*/ 0 h 7"/>
                  <a:gd name="T4" fmla="*/ 1 w 11"/>
                  <a:gd name="T5" fmla="*/ 2 h 7"/>
                  <a:gd name="T6" fmla="*/ 1 w 11"/>
                  <a:gd name="T7" fmla="*/ 5 h 7"/>
                  <a:gd name="T8" fmla="*/ 5 w 11"/>
                  <a:gd name="T9" fmla="*/ 7 h 7"/>
                  <a:gd name="T10" fmla="*/ 11 w 11"/>
                  <a:gd name="T11" fmla="*/ 3 h 7"/>
                  <a:gd name="T12" fmla="*/ 11 w 11"/>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11" h="7">
                    <a:moveTo>
                      <a:pt x="11" y="1"/>
                    </a:moveTo>
                    <a:cubicBezTo>
                      <a:pt x="11" y="1"/>
                      <a:pt x="10" y="1"/>
                      <a:pt x="10" y="0"/>
                    </a:cubicBezTo>
                    <a:cubicBezTo>
                      <a:pt x="7" y="0"/>
                      <a:pt x="3" y="0"/>
                      <a:pt x="1" y="2"/>
                    </a:cubicBezTo>
                    <a:cubicBezTo>
                      <a:pt x="0" y="3"/>
                      <a:pt x="0" y="4"/>
                      <a:pt x="1" y="5"/>
                    </a:cubicBezTo>
                    <a:cubicBezTo>
                      <a:pt x="2" y="6"/>
                      <a:pt x="3" y="6"/>
                      <a:pt x="5" y="7"/>
                    </a:cubicBezTo>
                    <a:cubicBezTo>
                      <a:pt x="7" y="6"/>
                      <a:pt x="9" y="4"/>
                      <a:pt x="11" y="3"/>
                    </a:cubicBezTo>
                    <a:cubicBezTo>
                      <a:pt x="11" y="3"/>
                      <a:pt x="11" y="2"/>
                      <a:pt x="1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7" name="Freeform 387">
                <a:extLst>
                  <a:ext uri="{FF2B5EF4-FFF2-40B4-BE49-F238E27FC236}">
                    <a16:creationId xmlns:a16="http://schemas.microsoft.com/office/drawing/2014/main" id="{E6785D9E-539F-4AB4-8A0E-CCC556C920AA}"/>
                  </a:ext>
                </a:extLst>
              </p:cNvPr>
              <p:cNvSpPr>
                <a:spLocks/>
              </p:cNvSpPr>
              <p:nvPr/>
            </p:nvSpPr>
            <p:spPr bwMode="auto">
              <a:xfrm>
                <a:off x="2818" y="2768"/>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0"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8" name="Freeform 388">
                <a:extLst>
                  <a:ext uri="{FF2B5EF4-FFF2-40B4-BE49-F238E27FC236}">
                    <a16:creationId xmlns:a16="http://schemas.microsoft.com/office/drawing/2014/main" id="{3D0E2C80-8DC2-4556-9D72-ED028C4CE131}"/>
                  </a:ext>
                </a:extLst>
              </p:cNvPr>
              <p:cNvSpPr>
                <a:spLocks/>
              </p:cNvSpPr>
              <p:nvPr/>
            </p:nvSpPr>
            <p:spPr bwMode="auto">
              <a:xfrm>
                <a:off x="2827" y="2956"/>
                <a:ext cx="4" cy="5"/>
              </a:xfrm>
              <a:custGeom>
                <a:avLst/>
                <a:gdLst>
                  <a:gd name="T0" fmla="*/ 2 w 8"/>
                  <a:gd name="T1" fmla="*/ 0 h 10"/>
                  <a:gd name="T2" fmla="*/ 1 w 8"/>
                  <a:gd name="T3" fmla="*/ 2 h 10"/>
                  <a:gd name="T4" fmla="*/ 1 w 8"/>
                  <a:gd name="T5" fmla="*/ 5 h 10"/>
                  <a:gd name="T6" fmla="*/ 5 w 8"/>
                  <a:gd name="T7" fmla="*/ 9 h 10"/>
                  <a:gd name="T8" fmla="*/ 6 w 8"/>
                  <a:gd name="T9" fmla="*/ 10 h 10"/>
                  <a:gd name="T10" fmla="*/ 8 w 8"/>
                  <a:gd name="T11" fmla="*/ 7 h 10"/>
                  <a:gd name="T12" fmla="*/ 2 w 8"/>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2" y="0"/>
                    </a:moveTo>
                    <a:cubicBezTo>
                      <a:pt x="2" y="0"/>
                      <a:pt x="1" y="1"/>
                      <a:pt x="1" y="2"/>
                    </a:cubicBezTo>
                    <a:cubicBezTo>
                      <a:pt x="0" y="2"/>
                      <a:pt x="0" y="4"/>
                      <a:pt x="1" y="5"/>
                    </a:cubicBezTo>
                    <a:cubicBezTo>
                      <a:pt x="2" y="6"/>
                      <a:pt x="3" y="8"/>
                      <a:pt x="5" y="9"/>
                    </a:cubicBezTo>
                    <a:cubicBezTo>
                      <a:pt x="5" y="10"/>
                      <a:pt x="6" y="10"/>
                      <a:pt x="6" y="10"/>
                    </a:cubicBezTo>
                    <a:cubicBezTo>
                      <a:pt x="8" y="9"/>
                      <a:pt x="8" y="8"/>
                      <a:pt x="8" y="7"/>
                    </a:cubicBezTo>
                    <a:cubicBezTo>
                      <a:pt x="7" y="4"/>
                      <a:pt x="6"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9" name="Freeform 389">
                <a:extLst>
                  <a:ext uri="{FF2B5EF4-FFF2-40B4-BE49-F238E27FC236}">
                    <a16:creationId xmlns:a16="http://schemas.microsoft.com/office/drawing/2014/main" id="{68947FB1-FD0A-416A-BC5F-200AAB320CD4}"/>
                  </a:ext>
                </a:extLst>
              </p:cNvPr>
              <p:cNvSpPr>
                <a:spLocks/>
              </p:cNvSpPr>
              <p:nvPr/>
            </p:nvSpPr>
            <p:spPr bwMode="auto">
              <a:xfrm>
                <a:off x="2920" y="3023"/>
                <a:ext cx="4" cy="5"/>
              </a:xfrm>
              <a:custGeom>
                <a:avLst/>
                <a:gdLst>
                  <a:gd name="T0" fmla="*/ 5 w 7"/>
                  <a:gd name="T1" fmla="*/ 0 h 10"/>
                  <a:gd name="T2" fmla="*/ 2 w 7"/>
                  <a:gd name="T3" fmla="*/ 1 h 10"/>
                  <a:gd name="T4" fmla="*/ 0 w 7"/>
                  <a:gd name="T5" fmla="*/ 5 h 10"/>
                  <a:gd name="T6" fmla="*/ 1 w 7"/>
                  <a:gd name="T7" fmla="*/ 9 h 10"/>
                  <a:gd name="T8" fmla="*/ 4 w 7"/>
                  <a:gd name="T9" fmla="*/ 10 h 10"/>
                  <a:gd name="T10" fmla="*/ 7 w 7"/>
                  <a:gd name="T11" fmla="*/ 6 h 10"/>
                  <a:gd name="T12" fmla="*/ 6 w 7"/>
                  <a:gd name="T13" fmla="*/ 1 h 10"/>
                  <a:gd name="T14" fmla="*/ 5 w 7"/>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0">
                    <a:moveTo>
                      <a:pt x="5" y="0"/>
                    </a:moveTo>
                    <a:cubicBezTo>
                      <a:pt x="4" y="0"/>
                      <a:pt x="3" y="0"/>
                      <a:pt x="2" y="1"/>
                    </a:cubicBezTo>
                    <a:cubicBezTo>
                      <a:pt x="1" y="2"/>
                      <a:pt x="0" y="3"/>
                      <a:pt x="0" y="5"/>
                    </a:cubicBezTo>
                    <a:cubicBezTo>
                      <a:pt x="0" y="6"/>
                      <a:pt x="1" y="8"/>
                      <a:pt x="1" y="9"/>
                    </a:cubicBezTo>
                    <a:cubicBezTo>
                      <a:pt x="2" y="10"/>
                      <a:pt x="4" y="10"/>
                      <a:pt x="4" y="10"/>
                    </a:cubicBezTo>
                    <a:cubicBezTo>
                      <a:pt x="5" y="9"/>
                      <a:pt x="6" y="8"/>
                      <a:pt x="7" y="6"/>
                    </a:cubicBezTo>
                    <a:cubicBezTo>
                      <a:pt x="6" y="5"/>
                      <a:pt x="6" y="3"/>
                      <a:pt x="6" y="1"/>
                    </a:cubicBezTo>
                    <a:cubicBezTo>
                      <a:pt x="6" y="1"/>
                      <a:pt x="5"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0" name="Freeform 390">
                <a:extLst>
                  <a:ext uri="{FF2B5EF4-FFF2-40B4-BE49-F238E27FC236}">
                    <a16:creationId xmlns:a16="http://schemas.microsoft.com/office/drawing/2014/main" id="{225AAC50-EF15-49DD-8926-8DBC27603F01}"/>
                  </a:ext>
                </a:extLst>
              </p:cNvPr>
              <p:cNvSpPr>
                <a:spLocks/>
              </p:cNvSpPr>
              <p:nvPr/>
            </p:nvSpPr>
            <p:spPr bwMode="auto">
              <a:xfrm>
                <a:off x="4372" y="3568"/>
                <a:ext cx="4" cy="8"/>
              </a:xfrm>
              <a:custGeom>
                <a:avLst/>
                <a:gdLst>
                  <a:gd name="T0" fmla="*/ 1 w 8"/>
                  <a:gd name="T1" fmla="*/ 0 h 15"/>
                  <a:gd name="T2" fmla="*/ 4 w 8"/>
                  <a:gd name="T3" fmla="*/ 15 h 15"/>
                  <a:gd name="T4" fmla="*/ 6 w 8"/>
                  <a:gd name="T5" fmla="*/ 15 h 15"/>
                  <a:gd name="T6" fmla="*/ 8 w 8"/>
                  <a:gd name="T7" fmla="*/ 12 h 15"/>
                  <a:gd name="T8" fmla="*/ 1 w 8"/>
                  <a:gd name="T9" fmla="*/ 0 h 15"/>
                </a:gdLst>
                <a:ahLst/>
                <a:cxnLst>
                  <a:cxn ang="0">
                    <a:pos x="T0" y="T1"/>
                  </a:cxn>
                  <a:cxn ang="0">
                    <a:pos x="T2" y="T3"/>
                  </a:cxn>
                  <a:cxn ang="0">
                    <a:pos x="T4" y="T5"/>
                  </a:cxn>
                  <a:cxn ang="0">
                    <a:pos x="T6" y="T7"/>
                  </a:cxn>
                  <a:cxn ang="0">
                    <a:pos x="T8" y="T9"/>
                  </a:cxn>
                </a:cxnLst>
                <a:rect l="0" t="0" r="r" b="b"/>
                <a:pathLst>
                  <a:path w="8" h="15">
                    <a:moveTo>
                      <a:pt x="1" y="0"/>
                    </a:moveTo>
                    <a:cubicBezTo>
                      <a:pt x="0" y="5"/>
                      <a:pt x="2" y="10"/>
                      <a:pt x="4" y="15"/>
                    </a:cubicBezTo>
                    <a:cubicBezTo>
                      <a:pt x="4" y="15"/>
                      <a:pt x="5" y="15"/>
                      <a:pt x="6" y="15"/>
                    </a:cubicBezTo>
                    <a:cubicBezTo>
                      <a:pt x="7" y="15"/>
                      <a:pt x="8" y="13"/>
                      <a:pt x="8" y="12"/>
                    </a:cubicBezTo>
                    <a:cubicBezTo>
                      <a:pt x="7" y="7"/>
                      <a:pt x="5" y="3"/>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1" name="Freeform 391">
                <a:extLst>
                  <a:ext uri="{FF2B5EF4-FFF2-40B4-BE49-F238E27FC236}">
                    <a16:creationId xmlns:a16="http://schemas.microsoft.com/office/drawing/2014/main" id="{28278E13-C308-442A-A611-8A07E18EBAA8}"/>
                  </a:ext>
                </a:extLst>
              </p:cNvPr>
              <p:cNvSpPr>
                <a:spLocks/>
              </p:cNvSpPr>
              <p:nvPr/>
            </p:nvSpPr>
            <p:spPr bwMode="auto">
              <a:xfrm>
                <a:off x="3541" y="2708"/>
                <a:ext cx="5" cy="5"/>
              </a:xfrm>
              <a:custGeom>
                <a:avLst/>
                <a:gdLst>
                  <a:gd name="T0" fmla="*/ 3 w 10"/>
                  <a:gd name="T1" fmla="*/ 7 h 8"/>
                  <a:gd name="T2" fmla="*/ 6 w 10"/>
                  <a:gd name="T3" fmla="*/ 7 h 8"/>
                  <a:gd name="T4" fmla="*/ 9 w 10"/>
                  <a:gd name="T5" fmla="*/ 3 h 8"/>
                  <a:gd name="T6" fmla="*/ 5 w 10"/>
                  <a:gd name="T7" fmla="*/ 1 h 8"/>
                  <a:gd name="T8" fmla="*/ 1 w 10"/>
                  <a:gd name="T9" fmla="*/ 4 h 8"/>
                  <a:gd name="T10" fmla="*/ 3 w 10"/>
                  <a:gd name="T11" fmla="*/ 7 h 8"/>
                </a:gdLst>
                <a:ahLst/>
                <a:cxnLst>
                  <a:cxn ang="0">
                    <a:pos x="T0" y="T1"/>
                  </a:cxn>
                  <a:cxn ang="0">
                    <a:pos x="T2" y="T3"/>
                  </a:cxn>
                  <a:cxn ang="0">
                    <a:pos x="T4" y="T5"/>
                  </a:cxn>
                  <a:cxn ang="0">
                    <a:pos x="T6" y="T7"/>
                  </a:cxn>
                  <a:cxn ang="0">
                    <a:pos x="T8" y="T9"/>
                  </a:cxn>
                  <a:cxn ang="0">
                    <a:pos x="T10" y="T11"/>
                  </a:cxn>
                </a:cxnLst>
                <a:rect l="0" t="0" r="r" b="b"/>
                <a:pathLst>
                  <a:path w="10" h="8">
                    <a:moveTo>
                      <a:pt x="3" y="7"/>
                    </a:moveTo>
                    <a:cubicBezTo>
                      <a:pt x="5" y="7"/>
                      <a:pt x="5" y="7"/>
                      <a:pt x="6" y="7"/>
                    </a:cubicBezTo>
                    <a:cubicBezTo>
                      <a:pt x="8" y="8"/>
                      <a:pt x="10" y="5"/>
                      <a:pt x="9" y="3"/>
                    </a:cubicBezTo>
                    <a:cubicBezTo>
                      <a:pt x="8" y="2"/>
                      <a:pt x="6" y="1"/>
                      <a:pt x="5" y="1"/>
                    </a:cubicBezTo>
                    <a:cubicBezTo>
                      <a:pt x="3" y="0"/>
                      <a:pt x="0" y="3"/>
                      <a:pt x="1" y="4"/>
                    </a:cubicBezTo>
                    <a:cubicBezTo>
                      <a:pt x="2" y="6"/>
                      <a:pt x="3" y="7"/>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2" name="Freeform 392">
                <a:extLst>
                  <a:ext uri="{FF2B5EF4-FFF2-40B4-BE49-F238E27FC236}">
                    <a16:creationId xmlns:a16="http://schemas.microsoft.com/office/drawing/2014/main" id="{80369D2C-93A8-4FA2-BA53-4F9AA21571B7}"/>
                  </a:ext>
                </a:extLst>
              </p:cNvPr>
              <p:cNvSpPr>
                <a:spLocks/>
              </p:cNvSpPr>
              <p:nvPr/>
            </p:nvSpPr>
            <p:spPr bwMode="auto">
              <a:xfrm>
                <a:off x="3561" y="2709"/>
                <a:ext cx="5" cy="3"/>
              </a:xfrm>
              <a:custGeom>
                <a:avLst/>
                <a:gdLst>
                  <a:gd name="T0" fmla="*/ 4 w 8"/>
                  <a:gd name="T1" fmla="*/ 5 h 5"/>
                  <a:gd name="T2" fmla="*/ 7 w 8"/>
                  <a:gd name="T3" fmla="*/ 2 h 5"/>
                  <a:gd name="T4" fmla="*/ 4 w 8"/>
                  <a:gd name="T5" fmla="*/ 0 h 5"/>
                  <a:gd name="T6" fmla="*/ 1 w 8"/>
                  <a:gd name="T7" fmla="*/ 3 h 5"/>
                  <a:gd name="T8" fmla="*/ 4 w 8"/>
                  <a:gd name="T9" fmla="*/ 5 h 5"/>
                </a:gdLst>
                <a:ahLst/>
                <a:cxnLst>
                  <a:cxn ang="0">
                    <a:pos x="T0" y="T1"/>
                  </a:cxn>
                  <a:cxn ang="0">
                    <a:pos x="T2" y="T3"/>
                  </a:cxn>
                  <a:cxn ang="0">
                    <a:pos x="T4" y="T5"/>
                  </a:cxn>
                  <a:cxn ang="0">
                    <a:pos x="T6" y="T7"/>
                  </a:cxn>
                  <a:cxn ang="0">
                    <a:pos x="T8" y="T9"/>
                  </a:cxn>
                </a:cxnLst>
                <a:rect l="0" t="0" r="r" b="b"/>
                <a:pathLst>
                  <a:path w="8" h="5">
                    <a:moveTo>
                      <a:pt x="4" y="5"/>
                    </a:moveTo>
                    <a:cubicBezTo>
                      <a:pt x="6" y="5"/>
                      <a:pt x="8" y="3"/>
                      <a:pt x="7" y="2"/>
                    </a:cubicBezTo>
                    <a:cubicBezTo>
                      <a:pt x="6" y="0"/>
                      <a:pt x="5" y="0"/>
                      <a:pt x="4" y="0"/>
                    </a:cubicBezTo>
                    <a:cubicBezTo>
                      <a:pt x="2" y="0"/>
                      <a:pt x="0" y="2"/>
                      <a:pt x="1" y="3"/>
                    </a:cubicBezTo>
                    <a:cubicBezTo>
                      <a:pt x="2" y="4"/>
                      <a:pt x="3"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3" name="Freeform 393">
                <a:extLst>
                  <a:ext uri="{FF2B5EF4-FFF2-40B4-BE49-F238E27FC236}">
                    <a16:creationId xmlns:a16="http://schemas.microsoft.com/office/drawing/2014/main" id="{DB4AC134-EC26-4EF3-A2CB-02335986F521}"/>
                  </a:ext>
                </a:extLst>
              </p:cNvPr>
              <p:cNvSpPr>
                <a:spLocks/>
              </p:cNvSpPr>
              <p:nvPr/>
            </p:nvSpPr>
            <p:spPr bwMode="auto">
              <a:xfrm>
                <a:off x="2757" y="2743"/>
                <a:ext cx="4" cy="3"/>
              </a:xfrm>
              <a:custGeom>
                <a:avLst/>
                <a:gdLst>
                  <a:gd name="T0" fmla="*/ 0 w 8"/>
                  <a:gd name="T1" fmla="*/ 2 h 7"/>
                  <a:gd name="T2" fmla="*/ 1 w 8"/>
                  <a:gd name="T3" fmla="*/ 5 h 7"/>
                  <a:gd name="T4" fmla="*/ 5 w 8"/>
                  <a:gd name="T5" fmla="*/ 7 h 7"/>
                  <a:gd name="T6" fmla="*/ 8 w 8"/>
                  <a:gd name="T7" fmla="*/ 4 h 7"/>
                  <a:gd name="T8" fmla="*/ 7 w 8"/>
                  <a:gd name="T9" fmla="*/ 1 h 7"/>
                  <a:gd name="T10" fmla="*/ 3 w 8"/>
                  <a:gd name="T11" fmla="*/ 0 h 7"/>
                  <a:gd name="T12" fmla="*/ 0 w 8"/>
                  <a:gd name="T13" fmla="*/ 2 h 7"/>
                </a:gdLst>
                <a:ahLst/>
                <a:cxnLst>
                  <a:cxn ang="0">
                    <a:pos x="T0" y="T1"/>
                  </a:cxn>
                  <a:cxn ang="0">
                    <a:pos x="T2" y="T3"/>
                  </a:cxn>
                  <a:cxn ang="0">
                    <a:pos x="T4" y="T5"/>
                  </a:cxn>
                  <a:cxn ang="0">
                    <a:pos x="T6" y="T7"/>
                  </a:cxn>
                  <a:cxn ang="0">
                    <a:pos x="T8" y="T9"/>
                  </a:cxn>
                  <a:cxn ang="0">
                    <a:pos x="T10" y="T11"/>
                  </a:cxn>
                  <a:cxn ang="0">
                    <a:pos x="T12" y="T13"/>
                  </a:cxn>
                </a:cxnLst>
                <a:rect l="0" t="0" r="r" b="b"/>
                <a:pathLst>
                  <a:path w="8" h="7">
                    <a:moveTo>
                      <a:pt x="0" y="2"/>
                    </a:moveTo>
                    <a:cubicBezTo>
                      <a:pt x="0" y="3"/>
                      <a:pt x="1" y="4"/>
                      <a:pt x="1" y="5"/>
                    </a:cubicBezTo>
                    <a:cubicBezTo>
                      <a:pt x="2" y="6"/>
                      <a:pt x="4" y="7"/>
                      <a:pt x="5" y="7"/>
                    </a:cubicBezTo>
                    <a:cubicBezTo>
                      <a:pt x="7" y="7"/>
                      <a:pt x="8" y="6"/>
                      <a:pt x="8" y="4"/>
                    </a:cubicBezTo>
                    <a:cubicBezTo>
                      <a:pt x="8" y="3"/>
                      <a:pt x="8" y="2"/>
                      <a:pt x="7" y="1"/>
                    </a:cubicBezTo>
                    <a:cubicBezTo>
                      <a:pt x="6" y="1"/>
                      <a:pt x="4" y="0"/>
                      <a:pt x="3" y="0"/>
                    </a:cubicBezTo>
                    <a:cubicBezTo>
                      <a:pt x="2"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4" name="Freeform 394">
                <a:extLst>
                  <a:ext uri="{FF2B5EF4-FFF2-40B4-BE49-F238E27FC236}">
                    <a16:creationId xmlns:a16="http://schemas.microsoft.com/office/drawing/2014/main" id="{6AD6EB60-6B82-446A-ABD7-FC0A15409CD4}"/>
                  </a:ext>
                </a:extLst>
              </p:cNvPr>
              <p:cNvSpPr>
                <a:spLocks/>
              </p:cNvSpPr>
              <p:nvPr/>
            </p:nvSpPr>
            <p:spPr bwMode="auto">
              <a:xfrm>
                <a:off x="4034" y="3534"/>
                <a:ext cx="5" cy="3"/>
              </a:xfrm>
              <a:custGeom>
                <a:avLst/>
                <a:gdLst>
                  <a:gd name="T0" fmla="*/ 10 w 10"/>
                  <a:gd name="T1" fmla="*/ 4 h 5"/>
                  <a:gd name="T2" fmla="*/ 10 w 10"/>
                  <a:gd name="T3" fmla="*/ 3 h 5"/>
                  <a:gd name="T4" fmla="*/ 8 w 10"/>
                  <a:gd name="T5" fmla="*/ 0 h 5"/>
                  <a:gd name="T6" fmla="*/ 5 w 10"/>
                  <a:gd name="T7" fmla="*/ 0 h 5"/>
                  <a:gd name="T8" fmla="*/ 0 w 10"/>
                  <a:gd name="T9" fmla="*/ 0 h 5"/>
                  <a:gd name="T10" fmla="*/ 7 w 10"/>
                  <a:gd name="T11" fmla="*/ 5 h 5"/>
                  <a:gd name="T12" fmla="*/ 10 w 10"/>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10" h="5">
                    <a:moveTo>
                      <a:pt x="10" y="4"/>
                    </a:moveTo>
                    <a:cubicBezTo>
                      <a:pt x="10" y="4"/>
                      <a:pt x="10" y="3"/>
                      <a:pt x="10" y="3"/>
                    </a:cubicBezTo>
                    <a:cubicBezTo>
                      <a:pt x="10" y="2"/>
                      <a:pt x="9" y="1"/>
                      <a:pt x="8" y="0"/>
                    </a:cubicBezTo>
                    <a:cubicBezTo>
                      <a:pt x="7" y="0"/>
                      <a:pt x="6" y="0"/>
                      <a:pt x="5" y="0"/>
                    </a:cubicBezTo>
                    <a:cubicBezTo>
                      <a:pt x="3" y="0"/>
                      <a:pt x="1" y="0"/>
                      <a:pt x="0" y="0"/>
                    </a:cubicBezTo>
                    <a:cubicBezTo>
                      <a:pt x="2" y="2"/>
                      <a:pt x="5" y="4"/>
                      <a:pt x="7" y="5"/>
                    </a:cubicBezTo>
                    <a:cubicBezTo>
                      <a:pt x="8" y="5"/>
                      <a:pt x="9"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5" name="Freeform 395">
                <a:extLst>
                  <a:ext uri="{FF2B5EF4-FFF2-40B4-BE49-F238E27FC236}">
                    <a16:creationId xmlns:a16="http://schemas.microsoft.com/office/drawing/2014/main" id="{62D7FD07-7A92-4002-8889-4651B09AD1A9}"/>
                  </a:ext>
                </a:extLst>
              </p:cNvPr>
              <p:cNvSpPr>
                <a:spLocks/>
              </p:cNvSpPr>
              <p:nvPr/>
            </p:nvSpPr>
            <p:spPr bwMode="auto">
              <a:xfrm>
                <a:off x="4220" y="3542"/>
                <a:ext cx="4" cy="4"/>
              </a:xfrm>
              <a:custGeom>
                <a:avLst/>
                <a:gdLst>
                  <a:gd name="T0" fmla="*/ 0 w 9"/>
                  <a:gd name="T1" fmla="*/ 3 h 7"/>
                  <a:gd name="T2" fmla="*/ 0 w 9"/>
                  <a:gd name="T3" fmla="*/ 5 h 7"/>
                  <a:gd name="T4" fmla="*/ 2 w 9"/>
                  <a:gd name="T5" fmla="*/ 6 h 7"/>
                  <a:gd name="T6" fmla="*/ 8 w 9"/>
                  <a:gd name="T7" fmla="*/ 6 h 7"/>
                  <a:gd name="T8" fmla="*/ 9 w 9"/>
                  <a:gd name="T9" fmla="*/ 5 h 7"/>
                  <a:gd name="T10" fmla="*/ 8 w 9"/>
                  <a:gd name="T11" fmla="*/ 3 h 7"/>
                  <a:gd name="T12" fmla="*/ 0 w 9"/>
                  <a:gd name="T13" fmla="*/ 3 h 7"/>
                </a:gdLst>
                <a:ahLst/>
                <a:cxnLst>
                  <a:cxn ang="0">
                    <a:pos x="T0" y="T1"/>
                  </a:cxn>
                  <a:cxn ang="0">
                    <a:pos x="T2" y="T3"/>
                  </a:cxn>
                  <a:cxn ang="0">
                    <a:pos x="T4" y="T5"/>
                  </a:cxn>
                  <a:cxn ang="0">
                    <a:pos x="T6" y="T7"/>
                  </a:cxn>
                  <a:cxn ang="0">
                    <a:pos x="T8" y="T9"/>
                  </a:cxn>
                  <a:cxn ang="0">
                    <a:pos x="T10" y="T11"/>
                  </a:cxn>
                  <a:cxn ang="0">
                    <a:pos x="T12" y="T13"/>
                  </a:cxn>
                </a:cxnLst>
                <a:rect l="0" t="0" r="r" b="b"/>
                <a:pathLst>
                  <a:path w="9" h="7">
                    <a:moveTo>
                      <a:pt x="0" y="3"/>
                    </a:moveTo>
                    <a:cubicBezTo>
                      <a:pt x="0" y="4"/>
                      <a:pt x="0" y="4"/>
                      <a:pt x="0" y="5"/>
                    </a:cubicBezTo>
                    <a:cubicBezTo>
                      <a:pt x="0" y="5"/>
                      <a:pt x="1" y="6"/>
                      <a:pt x="2" y="6"/>
                    </a:cubicBezTo>
                    <a:cubicBezTo>
                      <a:pt x="3" y="7"/>
                      <a:pt x="6" y="6"/>
                      <a:pt x="8" y="6"/>
                    </a:cubicBezTo>
                    <a:cubicBezTo>
                      <a:pt x="8" y="6"/>
                      <a:pt x="8" y="5"/>
                      <a:pt x="9" y="5"/>
                    </a:cubicBezTo>
                    <a:cubicBezTo>
                      <a:pt x="8" y="4"/>
                      <a:pt x="9" y="4"/>
                      <a:pt x="8" y="3"/>
                    </a:cubicBezTo>
                    <a:cubicBezTo>
                      <a:pt x="6" y="1"/>
                      <a:pt x="3"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6" name="Freeform 396">
                <a:extLst>
                  <a:ext uri="{FF2B5EF4-FFF2-40B4-BE49-F238E27FC236}">
                    <a16:creationId xmlns:a16="http://schemas.microsoft.com/office/drawing/2014/main" id="{89946DA5-FE46-4238-9373-8AF41B58DF5B}"/>
                  </a:ext>
                </a:extLst>
              </p:cNvPr>
              <p:cNvSpPr>
                <a:spLocks/>
              </p:cNvSpPr>
              <p:nvPr/>
            </p:nvSpPr>
            <p:spPr bwMode="auto">
              <a:xfrm>
                <a:off x="3706" y="2813"/>
                <a:ext cx="3" cy="5"/>
              </a:xfrm>
              <a:custGeom>
                <a:avLst/>
                <a:gdLst>
                  <a:gd name="T0" fmla="*/ 3 w 6"/>
                  <a:gd name="T1" fmla="*/ 8 h 9"/>
                  <a:gd name="T2" fmla="*/ 6 w 6"/>
                  <a:gd name="T3" fmla="*/ 5 h 9"/>
                  <a:gd name="T4" fmla="*/ 4 w 6"/>
                  <a:gd name="T5" fmla="*/ 1 h 9"/>
                  <a:gd name="T6" fmla="*/ 0 w 6"/>
                  <a:gd name="T7" fmla="*/ 5 h 9"/>
                  <a:gd name="T8" fmla="*/ 3 w 6"/>
                  <a:gd name="T9" fmla="*/ 8 h 9"/>
                </a:gdLst>
                <a:ahLst/>
                <a:cxnLst>
                  <a:cxn ang="0">
                    <a:pos x="T0" y="T1"/>
                  </a:cxn>
                  <a:cxn ang="0">
                    <a:pos x="T2" y="T3"/>
                  </a:cxn>
                  <a:cxn ang="0">
                    <a:pos x="T4" y="T5"/>
                  </a:cxn>
                  <a:cxn ang="0">
                    <a:pos x="T6" y="T7"/>
                  </a:cxn>
                  <a:cxn ang="0">
                    <a:pos x="T8" y="T9"/>
                  </a:cxn>
                </a:cxnLst>
                <a:rect l="0" t="0" r="r" b="b"/>
                <a:pathLst>
                  <a:path w="6" h="9">
                    <a:moveTo>
                      <a:pt x="3" y="8"/>
                    </a:moveTo>
                    <a:cubicBezTo>
                      <a:pt x="4" y="9"/>
                      <a:pt x="6" y="7"/>
                      <a:pt x="6" y="5"/>
                    </a:cubicBezTo>
                    <a:cubicBezTo>
                      <a:pt x="6" y="4"/>
                      <a:pt x="5" y="2"/>
                      <a:pt x="4" y="1"/>
                    </a:cubicBezTo>
                    <a:cubicBezTo>
                      <a:pt x="3" y="0"/>
                      <a:pt x="0" y="3"/>
                      <a:pt x="0" y="5"/>
                    </a:cubicBezTo>
                    <a:cubicBezTo>
                      <a:pt x="0" y="7"/>
                      <a:pt x="1" y="8"/>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7" name="Freeform 397">
                <a:extLst>
                  <a:ext uri="{FF2B5EF4-FFF2-40B4-BE49-F238E27FC236}">
                    <a16:creationId xmlns:a16="http://schemas.microsoft.com/office/drawing/2014/main" id="{2BD287D2-D5B4-4BF2-A67C-6C0A8ACFC982}"/>
                  </a:ext>
                </a:extLst>
              </p:cNvPr>
              <p:cNvSpPr>
                <a:spLocks/>
              </p:cNvSpPr>
              <p:nvPr/>
            </p:nvSpPr>
            <p:spPr bwMode="auto">
              <a:xfrm>
                <a:off x="2824" y="2793"/>
                <a:ext cx="7" cy="4"/>
              </a:xfrm>
              <a:custGeom>
                <a:avLst/>
                <a:gdLst>
                  <a:gd name="T0" fmla="*/ 9 w 13"/>
                  <a:gd name="T1" fmla="*/ 4 h 7"/>
                  <a:gd name="T2" fmla="*/ 13 w 13"/>
                  <a:gd name="T3" fmla="*/ 3 h 7"/>
                  <a:gd name="T4" fmla="*/ 0 w 13"/>
                  <a:gd name="T5" fmla="*/ 1 h 7"/>
                  <a:gd name="T6" fmla="*/ 9 w 13"/>
                  <a:gd name="T7" fmla="*/ 4 h 7"/>
                </a:gdLst>
                <a:ahLst/>
                <a:cxnLst>
                  <a:cxn ang="0">
                    <a:pos x="T0" y="T1"/>
                  </a:cxn>
                  <a:cxn ang="0">
                    <a:pos x="T2" y="T3"/>
                  </a:cxn>
                  <a:cxn ang="0">
                    <a:pos x="T4" y="T5"/>
                  </a:cxn>
                  <a:cxn ang="0">
                    <a:pos x="T6" y="T7"/>
                  </a:cxn>
                </a:cxnLst>
                <a:rect l="0" t="0" r="r" b="b"/>
                <a:pathLst>
                  <a:path w="13" h="7">
                    <a:moveTo>
                      <a:pt x="9" y="4"/>
                    </a:moveTo>
                    <a:cubicBezTo>
                      <a:pt x="10" y="4"/>
                      <a:pt x="11" y="4"/>
                      <a:pt x="13" y="3"/>
                    </a:cubicBezTo>
                    <a:cubicBezTo>
                      <a:pt x="9" y="0"/>
                      <a:pt x="4" y="0"/>
                      <a:pt x="0" y="1"/>
                    </a:cubicBezTo>
                    <a:cubicBezTo>
                      <a:pt x="2" y="7"/>
                      <a:pt x="2" y="7"/>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8" name="Freeform 398">
                <a:extLst>
                  <a:ext uri="{FF2B5EF4-FFF2-40B4-BE49-F238E27FC236}">
                    <a16:creationId xmlns:a16="http://schemas.microsoft.com/office/drawing/2014/main" id="{B362D51B-6381-49B3-8502-F1D906321D00}"/>
                  </a:ext>
                </a:extLst>
              </p:cNvPr>
              <p:cNvSpPr>
                <a:spLocks/>
              </p:cNvSpPr>
              <p:nvPr/>
            </p:nvSpPr>
            <p:spPr bwMode="auto">
              <a:xfrm>
                <a:off x="2824" y="2793"/>
                <a:ext cx="0" cy="0"/>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1"/>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9" name="Freeform 399">
                <a:extLst>
                  <a:ext uri="{FF2B5EF4-FFF2-40B4-BE49-F238E27FC236}">
                    <a16:creationId xmlns:a16="http://schemas.microsoft.com/office/drawing/2014/main" id="{336E9F5E-7021-4F56-926C-981FE3260B4F}"/>
                  </a:ext>
                </a:extLst>
              </p:cNvPr>
              <p:cNvSpPr>
                <a:spLocks/>
              </p:cNvSpPr>
              <p:nvPr/>
            </p:nvSpPr>
            <p:spPr bwMode="auto">
              <a:xfrm>
                <a:off x="4170" y="3469"/>
                <a:ext cx="5" cy="4"/>
              </a:xfrm>
              <a:custGeom>
                <a:avLst/>
                <a:gdLst>
                  <a:gd name="T0" fmla="*/ 5 w 11"/>
                  <a:gd name="T1" fmla="*/ 0 h 8"/>
                  <a:gd name="T2" fmla="*/ 0 w 11"/>
                  <a:gd name="T3" fmla="*/ 3 h 8"/>
                  <a:gd name="T4" fmla="*/ 7 w 11"/>
                  <a:gd name="T5" fmla="*/ 7 h 8"/>
                  <a:gd name="T6" fmla="*/ 10 w 11"/>
                  <a:gd name="T7" fmla="*/ 2 h 8"/>
                  <a:gd name="T8" fmla="*/ 5 w 11"/>
                  <a:gd name="T9" fmla="*/ 0 h 8"/>
                </a:gdLst>
                <a:ahLst/>
                <a:cxnLst>
                  <a:cxn ang="0">
                    <a:pos x="T0" y="T1"/>
                  </a:cxn>
                  <a:cxn ang="0">
                    <a:pos x="T2" y="T3"/>
                  </a:cxn>
                  <a:cxn ang="0">
                    <a:pos x="T4" y="T5"/>
                  </a:cxn>
                  <a:cxn ang="0">
                    <a:pos x="T6" y="T7"/>
                  </a:cxn>
                  <a:cxn ang="0">
                    <a:pos x="T8" y="T9"/>
                  </a:cxn>
                </a:cxnLst>
                <a:rect l="0" t="0" r="r" b="b"/>
                <a:pathLst>
                  <a:path w="11" h="8">
                    <a:moveTo>
                      <a:pt x="5" y="0"/>
                    </a:moveTo>
                    <a:cubicBezTo>
                      <a:pt x="4" y="1"/>
                      <a:pt x="2" y="2"/>
                      <a:pt x="0" y="3"/>
                    </a:cubicBezTo>
                    <a:cubicBezTo>
                      <a:pt x="3" y="8"/>
                      <a:pt x="4" y="8"/>
                      <a:pt x="7" y="7"/>
                    </a:cubicBezTo>
                    <a:cubicBezTo>
                      <a:pt x="9" y="6"/>
                      <a:pt x="11" y="3"/>
                      <a:pt x="10" y="2"/>
                    </a:cubicBezTo>
                    <a:cubicBezTo>
                      <a:pt x="9" y="1"/>
                      <a:pt x="7"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0" name="Freeform 400">
                <a:extLst>
                  <a:ext uri="{FF2B5EF4-FFF2-40B4-BE49-F238E27FC236}">
                    <a16:creationId xmlns:a16="http://schemas.microsoft.com/office/drawing/2014/main" id="{09758DDB-3642-46AD-9ABB-6CD1F5B0BC32}"/>
                  </a:ext>
                </a:extLst>
              </p:cNvPr>
              <p:cNvSpPr>
                <a:spLocks/>
              </p:cNvSpPr>
              <p:nvPr/>
            </p:nvSpPr>
            <p:spPr bwMode="auto">
              <a:xfrm>
                <a:off x="4168" y="3463"/>
                <a:ext cx="3" cy="7"/>
              </a:xfrm>
              <a:custGeom>
                <a:avLst/>
                <a:gdLst>
                  <a:gd name="T0" fmla="*/ 6 w 6"/>
                  <a:gd name="T1" fmla="*/ 2 h 14"/>
                  <a:gd name="T2" fmla="*/ 6 w 6"/>
                  <a:gd name="T3" fmla="*/ 1 h 14"/>
                  <a:gd name="T4" fmla="*/ 3 w 6"/>
                  <a:gd name="T5" fmla="*/ 1 h 14"/>
                  <a:gd name="T6" fmla="*/ 0 w 6"/>
                  <a:gd name="T7" fmla="*/ 4 h 14"/>
                  <a:gd name="T8" fmla="*/ 0 w 6"/>
                  <a:gd name="T9" fmla="*/ 14 h 14"/>
                  <a:gd name="T10" fmla="*/ 3 w 6"/>
                  <a:gd name="T11" fmla="*/ 14 h 14"/>
                  <a:gd name="T12" fmla="*/ 5 w 6"/>
                  <a:gd name="T13" fmla="*/ 7 h 14"/>
                  <a:gd name="T14" fmla="*/ 6 w 6"/>
                  <a:gd name="T15" fmla="*/ 2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4">
                    <a:moveTo>
                      <a:pt x="6" y="2"/>
                    </a:moveTo>
                    <a:cubicBezTo>
                      <a:pt x="6" y="2"/>
                      <a:pt x="6" y="1"/>
                      <a:pt x="6" y="1"/>
                    </a:cubicBezTo>
                    <a:cubicBezTo>
                      <a:pt x="5" y="0"/>
                      <a:pt x="4" y="0"/>
                      <a:pt x="3" y="1"/>
                    </a:cubicBezTo>
                    <a:cubicBezTo>
                      <a:pt x="2" y="2"/>
                      <a:pt x="1" y="3"/>
                      <a:pt x="0" y="4"/>
                    </a:cubicBezTo>
                    <a:cubicBezTo>
                      <a:pt x="0" y="7"/>
                      <a:pt x="0" y="11"/>
                      <a:pt x="0" y="14"/>
                    </a:cubicBezTo>
                    <a:cubicBezTo>
                      <a:pt x="1" y="14"/>
                      <a:pt x="2" y="14"/>
                      <a:pt x="3" y="14"/>
                    </a:cubicBezTo>
                    <a:cubicBezTo>
                      <a:pt x="4" y="12"/>
                      <a:pt x="5" y="9"/>
                      <a:pt x="5" y="7"/>
                    </a:cubicBezTo>
                    <a:cubicBezTo>
                      <a:pt x="6"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1" name="Oval 401">
                <a:extLst>
                  <a:ext uri="{FF2B5EF4-FFF2-40B4-BE49-F238E27FC236}">
                    <a16:creationId xmlns:a16="http://schemas.microsoft.com/office/drawing/2014/main" id="{5D808851-0A82-4574-AFC6-4879BEFB460B}"/>
                  </a:ext>
                </a:extLst>
              </p:cNvPr>
              <p:cNvSpPr>
                <a:spLocks noChangeArrowheads="1"/>
              </p:cNvSpPr>
              <p:nvPr/>
            </p:nvSpPr>
            <p:spPr bwMode="auto">
              <a:xfrm>
                <a:off x="4168" y="346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2" name="Oval 402">
                <a:extLst>
                  <a:ext uri="{FF2B5EF4-FFF2-40B4-BE49-F238E27FC236}">
                    <a16:creationId xmlns:a16="http://schemas.microsoft.com/office/drawing/2014/main" id="{0AE719BC-4C96-436E-BA69-39AF28A7D5C6}"/>
                  </a:ext>
                </a:extLst>
              </p:cNvPr>
              <p:cNvSpPr>
                <a:spLocks noChangeArrowheads="1"/>
              </p:cNvSpPr>
              <p:nvPr/>
            </p:nvSpPr>
            <p:spPr bwMode="auto">
              <a:xfrm>
                <a:off x="4170" y="34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3" name="Freeform 403">
                <a:extLst>
                  <a:ext uri="{FF2B5EF4-FFF2-40B4-BE49-F238E27FC236}">
                    <a16:creationId xmlns:a16="http://schemas.microsoft.com/office/drawing/2014/main" id="{3443A332-B4AF-43DF-80CA-06A718C0B92F}"/>
                  </a:ext>
                </a:extLst>
              </p:cNvPr>
              <p:cNvSpPr>
                <a:spLocks/>
              </p:cNvSpPr>
              <p:nvPr/>
            </p:nvSpPr>
            <p:spPr bwMode="auto">
              <a:xfrm>
                <a:off x="2887" y="3436"/>
                <a:ext cx="4" cy="3"/>
              </a:xfrm>
              <a:custGeom>
                <a:avLst/>
                <a:gdLst>
                  <a:gd name="T0" fmla="*/ 4 w 7"/>
                  <a:gd name="T1" fmla="*/ 1 h 7"/>
                  <a:gd name="T2" fmla="*/ 2 w 7"/>
                  <a:gd name="T3" fmla="*/ 1 h 7"/>
                  <a:gd name="T4" fmla="*/ 1 w 7"/>
                  <a:gd name="T5" fmla="*/ 3 h 7"/>
                  <a:gd name="T6" fmla="*/ 4 w 7"/>
                  <a:gd name="T7" fmla="*/ 7 h 7"/>
                  <a:gd name="T8" fmla="*/ 7 w 7"/>
                  <a:gd name="T9" fmla="*/ 5 h 7"/>
                  <a:gd name="T10" fmla="*/ 4 w 7"/>
                  <a:gd name="T11" fmla="*/ 1 h 7"/>
                </a:gdLst>
                <a:ahLst/>
                <a:cxnLst>
                  <a:cxn ang="0">
                    <a:pos x="T0" y="T1"/>
                  </a:cxn>
                  <a:cxn ang="0">
                    <a:pos x="T2" y="T3"/>
                  </a:cxn>
                  <a:cxn ang="0">
                    <a:pos x="T4" y="T5"/>
                  </a:cxn>
                  <a:cxn ang="0">
                    <a:pos x="T6" y="T7"/>
                  </a:cxn>
                  <a:cxn ang="0">
                    <a:pos x="T8" y="T9"/>
                  </a:cxn>
                  <a:cxn ang="0">
                    <a:pos x="T10" y="T11"/>
                  </a:cxn>
                </a:cxnLst>
                <a:rect l="0" t="0" r="r" b="b"/>
                <a:pathLst>
                  <a:path w="7" h="7">
                    <a:moveTo>
                      <a:pt x="4" y="1"/>
                    </a:moveTo>
                    <a:cubicBezTo>
                      <a:pt x="4" y="1"/>
                      <a:pt x="2" y="0"/>
                      <a:pt x="2" y="1"/>
                    </a:cubicBezTo>
                    <a:cubicBezTo>
                      <a:pt x="1" y="1"/>
                      <a:pt x="0" y="3"/>
                      <a:pt x="1" y="3"/>
                    </a:cubicBezTo>
                    <a:cubicBezTo>
                      <a:pt x="1" y="5"/>
                      <a:pt x="2" y="6"/>
                      <a:pt x="4" y="7"/>
                    </a:cubicBezTo>
                    <a:cubicBezTo>
                      <a:pt x="4" y="7"/>
                      <a:pt x="5" y="6"/>
                      <a:pt x="7" y="5"/>
                    </a:cubicBezTo>
                    <a:cubicBezTo>
                      <a:pt x="6"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4" name="Freeform 404">
                <a:extLst>
                  <a:ext uri="{FF2B5EF4-FFF2-40B4-BE49-F238E27FC236}">
                    <a16:creationId xmlns:a16="http://schemas.microsoft.com/office/drawing/2014/main" id="{6ED3906A-737C-44E0-92BB-DAE4A98B3750}"/>
                  </a:ext>
                </a:extLst>
              </p:cNvPr>
              <p:cNvSpPr>
                <a:spLocks/>
              </p:cNvSpPr>
              <p:nvPr/>
            </p:nvSpPr>
            <p:spPr bwMode="auto">
              <a:xfrm>
                <a:off x="2885" y="3424"/>
                <a:ext cx="3" cy="3"/>
              </a:xfrm>
              <a:custGeom>
                <a:avLst/>
                <a:gdLst>
                  <a:gd name="T0" fmla="*/ 7 w 7"/>
                  <a:gd name="T1" fmla="*/ 2 h 7"/>
                  <a:gd name="T2" fmla="*/ 5 w 7"/>
                  <a:gd name="T3" fmla="*/ 0 h 7"/>
                  <a:gd name="T4" fmla="*/ 0 w 7"/>
                  <a:gd name="T5" fmla="*/ 3 h 7"/>
                  <a:gd name="T6" fmla="*/ 1 w 7"/>
                  <a:gd name="T7" fmla="*/ 6 h 7"/>
                  <a:gd name="T8" fmla="*/ 7 w 7"/>
                  <a:gd name="T9" fmla="*/ 2 h 7"/>
                </a:gdLst>
                <a:ahLst/>
                <a:cxnLst>
                  <a:cxn ang="0">
                    <a:pos x="T0" y="T1"/>
                  </a:cxn>
                  <a:cxn ang="0">
                    <a:pos x="T2" y="T3"/>
                  </a:cxn>
                  <a:cxn ang="0">
                    <a:pos x="T4" y="T5"/>
                  </a:cxn>
                  <a:cxn ang="0">
                    <a:pos x="T6" y="T7"/>
                  </a:cxn>
                  <a:cxn ang="0">
                    <a:pos x="T8" y="T9"/>
                  </a:cxn>
                </a:cxnLst>
                <a:rect l="0" t="0" r="r" b="b"/>
                <a:pathLst>
                  <a:path w="7" h="7">
                    <a:moveTo>
                      <a:pt x="7" y="2"/>
                    </a:moveTo>
                    <a:cubicBezTo>
                      <a:pt x="7" y="1"/>
                      <a:pt x="6" y="0"/>
                      <a:pt x="5" y="0"/>
                    </a:cubicBezTo>
                    <a:cubicBezTo>
                      <a:pt x="3" y="0"/>
                      <a:pt x="1" y="1"/>
                      <a:pt x="0" y="3"/>
                    </a:cubicBezTo>
                    <a:cubicBezTo>
                      <a:pt x="0" y="4"/>
                      <a:pt x="1" y="6"/>
                      <a:pt x="1" y="6"/>
                    </a:cubicBezTo>
                    <a:cubicBezTo>
                      <a:pt x="4" y="7"/>
                      <a:pt x="7" y="5"/>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5" name="Freeform 405">
                <a:extLst>
                  <a:ext uri="{FF2B5EF4-FFF2-40B4-BE49-F238E27FC236}">
                    <a16:creationId xmlns:a16="http://schemas.microsoft.com/office/drawing/2014/main" id="{284D2FBF-6EAE-4AA5-B5E3-4C328C04A054}"/>
                  </a:ext>
                </a:extLst>
              </p:cNvPr>
              <p:cNvSpPr>
                <a:spLocks/>
              </p:cNvSpPr>
              <p:nvPr/>
            </p:nvSpPr>
            <p:spPr bwMode="auto">
              <a:xfrm>
                <a:off x="2856" y="2992"/>
                <a:ext cx="4" cy="4"/>
              </a:xfrm>
              <a:custGeom>
                <a:avLst/>
                <a:gdLst>
                  <a:gd name="T0" fmla="*/ 2 w 8"/>
                  <a:gd name="T1" fmla="*/ 0 h 8"/>
                  <a:gd name="T2" fmla="*/ 0 w 8"/>
                  <a:gd name="T3" fmla="*/ 3 h 8"/>
                  <a:gd name="T4" fmla="*/ 5 w 8"/>
                  <a:gd name="T5" fmla="*/ 7 h 8"/>
                  <a:gd name="T6" fmla="*/ 8 w 8"/>
                  <a:gd name="T7" fmla="*/ 6 h 8"/>
                  <a:gd name="T8" fmla="*/ 8 w 8"/>
                  <a:gd name="T9" fmla="*/ 4 h 8"/>
                  <a:gd name="T10" fmla="*/ 2 w 8"/>
                  <a:gd name="T11" fmla="*/ 0 h 8"/>
                </a:gdLst>
                <a:ahLst/>
                <a:cxnLst>
                  <a:cxn ang="0">
                    <a:pos x="T0" y="T1"/>
                  </a:cxn>
                  <a:cxn ang="0">
                    <a:pos x="T2" y="T3"/>
                  </a:cxn>
                  <a:cxn ang="0">
                    <a:pos x="T4" y="T5"/>
                  </a:cxn>
                  <a:cxn ang="0">
                    <a:pos x="T6" y="T7"/>
                  </a:cxn>
                  <a:cxn ang="0">
                    <a:pos x="T8" y="T9"/>
                  </a:cxn>
                  <a:cxn ang="0">
                    <a:pos x="T10" y="T11"/>
                  </a:cxn>
                </a:cxnLst>
                <a:rect l="0" t="0" r="r" b="b"/>
                <a:pathLst>
                  <a:path w="8" h="8">
                    <a:moveTo>
                      <a:pt x="2" y="0"/>
                    </a:moveTo>
                    <a:cubicBezTo>
                      <a:pt x="1" y="1"/>
                      <a:pt x="0" y="2"/>
                      <a:pt x="0" y="3"/>
                    </a:cubicBezTo>
                    <a:cubicBezTo>
                      <a:pt x="1" y="5"/>
                      <a:pt x="2" y="7"/>
                      <a:pt x="5" y="7"/>
                    </a:cubicBezTo>
                    <a:cubicBezTo>
                      <a:pt x="6" y="8"/>
                      <a:pt x="7" y="6"/>
                      <a:pt x="8" y="6"/>
                    </a:cubicBezTo>
                    <a:cubicBezTo>
                      <a:pt x="8" y="5"/>
                      <a:pt x="8" y="4"/>
                      <a:pt x="8" y="4"/>
                    </a:cubicBezTo>
                    <a:cubicBezTo>
                      <a:pt x="7" y="1"/>
                      <a:pt x="5"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6" name="Freeform 406">
                <a:extLst>
                  <a:ext uri="{FF2B5EF4-FFF2-40B4-BE49-F238E27FC236}">
                    <a16:creationId xmlns:a16="http://schemas.microsoft.com/office/drawing/2014/main" id="{0461EEE3-0C4D-4A9C-BDC4-E34B0ECF590E}"/>
                  </a:ext>
                </a:extLst>
              </p:cNvPr>
              <p:cNvSpPr>
                <a:spLocks/>
              </p:cNvSpPr>
              <p:nvPr/>
            </p:nvSpPr>
            <p:spPr bwMode="auto">
              <a:xfrm>
                <a:off x="2776" y="3360"/>
                <a:ext cx="3" cy="4"/>
              </a:xfrm>
              <a:custGeom>
                <a:avLst/>
                <a:gdLst>
                  <a:gd name="T0" fmla="*/ 3 w 6"/>
                  <a:gd name="T1" fmla="*/ 0 h 8"/>
                  <a:gd name="T2" fmla="*/ 0 w 6"/>
                  <a:gd name="T3" fmla="*/ 5 h 8"/>
                  <a:gd name="T4" fmla="*/ 3 w 6"/>
                  <a:gd name="T5" fmla="*/ 8 h 8"/>
                  <a:gd name="T6" fmla="*/ 6 w 6"/>
                  <a:gd name="T7" fmla="*/ 5 h 8"/>
                  <a:gd name="T8" fmla="*/ 3 w 6"/>
                  <a:gd name="T9" fmla="*/ 0 h 8"/>
                </a:gdLst>
                <a:ahLst/>
                <a:cxnLst>
                  <a:cxn ang="0">
                    <a:pos x="T0" y="T1"/>
                  </a:cxn>
                  <a:cxn ang="0">
                    <a:pos x="T2" y="T3"/>
                  </a:cxn>
                  <a:cxn ang="0">
                    <a:pos x="T4" y="T5"/>
                  </a:cxn>
                  <a:cxn ang="0">
                    <a:pos x="T6" y="T7"/>
                  </a:cxn>
                  <a:cxn ang="0">
                    <a:pos x="T8" y="T9"/>
                  </a:cxn>
                </a:cxnLst>
                <a:rect l="0" t="0" r="r" b="b"/>
                <a:pathLst>
                  <a:path w="6" h="8">
                    <a:moveTo>
                      <a:pt x="3" y="0"/>
                    </a:moveTo>
                    <a:cubicBezTo>
                      <a:pt x="2" y="0"/>
                      <a:pt x="0" y="3"/>
                      <a:pt x="0" y="5"/>
                    </a:cubicBezTo>
                    <a:cubicBezTo>
                      <a:pt x="0" y="6"/>
                      <a:pt x="2" y="7"/>
                      <a:pt x="3" y="8"/>
                    </a:cubicBezTo>
                    <a:cubicBezTo>
                      <a:pt x="5" y="8"/>
                      <a:pt x="6" y="6"/>
                      <a:pt x="6" y="5"/>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7" name="Freeform 407">
                <a:extLst>
                  <a:ext uri="{FF2B5EF4-FFF2-40B4-BE49-F238E27FC236}">
                    <a16:creationId xmlns:a16="http://schemas.microsoft.com/office/drawing/2014/main" id="{F43F56F5-C367-4190-9BDC-BC00D4BDA9F6}"/>
                  </a:ext>
                </a:extLst>
              </p:cNvPr>
              <p:cNvSpPr>
                <a:spLocks/>
              </p:cNvSpPr>
              <p:nvPr/>
            </p:nvSpPr>
            <p:spPr bwMode="auto">
              <a:xfrm>
                <a:off x="2783" y="3346"/>
                <a:ext cx="3" cy="5"/>
              </a:xfrm>
              <a:custGeom>
                <a:avLst/>
                <a:gdLst>
                  <a:gd name="T0" fmla="*/ 4 w 7"/>
                  <a:gd name="T1" fmla="*/ 9 h 9"/>
                  <a:gd name="T2" fmla="*/ 2 w 7"/>
                  <a:gd name="T3" fmla="*/ 0 h 9"/>
                  <a:gd name="T4" fmla="*/ 1 w 7"/>
                  <a:gd name="T5" fmla="*/ 0 h 9"/>
                  <a:gd name="T6" fmla="*/ 2 w 7"/>
                  <a:gd name="T7" fmla="*/ 9 h 9"/>
                  <a:gd name="T8" fmla="*/ 4 w 7"/>
                  <a:gd name="T9" fmla="*/ 9 h 9"/>
                </a:gdLst>
                <a:ahLst/>
                <a:cxnLst>
                  <a:cxn ang="0">
                    <a:pos x="T0" y="T1"/>
                  </a:cxn>
                  <a:cxn ang="0">
                    <a:pos x="T2" y="T3"/>
                  </a:cxn>
                  <a:cxn ang="0">
                    <a:pos x="T4" y="T5"/>
                  </a:cxn>
                  <a:cxn ang="0">
                    <a:pos x="T6" y="T7"/>
                  </a:cxn>
                  <a:cxn ang="0">
                    <a:pos x="T8" y="T9"/>
                  </a:cxn>
                </a:cxnLst>
                <a:rect l="0" t="0" r="r" b="b"/>
                <a:pathLst>
                  <a:path w="7" h="9">
                    <a:moveTo>
                      <a:pt x="4" y="9"/>
                    </a:moveTo>
                    <a:cubicBezTo>
                      <a:pt x="7" y="6"/>
                      <a:pt x="6" y="2"/>
                      <a:pt x="2" y="0"/>
                    </a:cubicBezTo>
                    <a:cubicBezTo>
                      <a:pt x="2" y="0"/>
                      <a:pt x="1" y="0"/>
                      <a:pt x="1" y="0"/>
                    </a:cubicBezTo>
                    <a:cubicBezTo>
                      <a:pt x="0" y="3"/>
                      <a:pt x="1" y="6"/>
                      <a:pt x="2" y="9"/>
                    </a:cubicBezTo>
                    <a:cubicBezTo>
                      <a:pt x="3" y="9"/>
                      <a:pt x="4" y="9"/>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8" name="Freeform 408">
                <a:extLst>
                  <a:ext uri="{FF2B5EF4-FFF2-40B4-BE49-F238E27FC236}">
                    <a16:creationId xmlns:a16="http://schemas.microsoft.com/office/drawing/2014/main" id="{0293D8AD-E1E3-4A66-ACF5-A79E603BF196}"/>
                  </a:ext>
                </a:extLst>
              </p:cNvPr>
              <p:cNvSpPr>
                <a:spLocks/>
              </p:cNvSpPr>
              <p:nvPr/>
            </p:nvSpPr>
            <p:spPr bwMode="auto">
              <a:xfrm>
                <a:off x="2774" y="3345"/>
                <a:ext cx="4" cy="3"/>
              </a:xfrm>
              <a:custGeom>
                <a:avLst/>
                <a:gdLst>
                  <a:gd name="T0" fmla="*/ 1 w 8"/>
                  <a:gd name="T1" fmla="*/ 2 h 6"/>
                  <a:gd name="T2" fmla="*/ 0 w 8"/>
                  <a:gd name="T3" fmla="*/ 5 h 6"/>
                  <a:gd name="T4" fmla="*/ 2 w 8"/>
                  <a:gd name="T5" fmla="*/ 5 h 6"/>
                  <a:gd name="T6" fmla="*/ 8 w 8"/>
                  <a:gd name="T7" fmla="*/ 3 h 6"/>
                  <a:gd name="T8" fmla="*/ 8 w 8"/>
                  <a:gd name="T9" fmla="*/ 2 h 6"/>
                  <a:gd name="T10" fmla="*/ 7 w 8"/>
                  <a:gd name="T11" fmla="*/ 1 h 6"/>
                  <a:gd name="T12" fmla="*/ 1 w 8"/>
                  <a:gd name="T13" fmla="*/ 2 h 6"/>
                </a:gdLst>
                <a:ahLst/>
                <a:cxnLst>
                  <a:cxn ang="0">
                    <a:pos x="T0" y="T1"/>
                  </a:cxn>
                  <a:cxn ang="0">
                    <a:pos x="T2" y="T3"/>
                  </a:cxn>
                  <a:cxn ang="0">
                    <a:pos x="T4" y="T5"/>
                  </a:cxn>
                  <a:cxn ang="0">
                    <a:pos x="T6" y="T7"/>
                  </a:cxn>
                  <a:cxn ang="0">
                    <a:pos x="T8" y="T9"/>
                  </a:cxn>
                  <a:cxn ang="0">
                    <a:pos x="T10" y="T11"/>
                  </a:cxn>
                  <a:cxn ang="0">
                    <a:pos x="T12" y="T13"/>
                  </a:cxn>
                </a:cxnLst>
                <a:rect l="0" t="0" r="r" b="b"/>
                <a:pathLst>
                  <a:path w="8" h="6">
                    <a:moveTo>
                      <a:pt x="1" y="2"/>
                    </a:moveTo>
                    <a:cubicBezTo>
                      <a:pt x="0" y="2"/>
                      <a:pt x="0" y="4"/>
                      <a:pt x="0" y="5"/>
                    </a:cubicBezTo>
                    <a:cubicBezTo>
                      <a:pt x="1" y="5"/>
                      <a:pt x="1" y="5"/>
                      <a:pt x="2" y="5"/>
                    </a:cubicBezTo>
                    <a:cubicBezTo>
                      <a:pt x="4" y="6"/>
                      <a:pt x="6" y="5"/>
                      <a:pt x="8" y="3"/>
                    </a:cubicBezTo>
                    <a:cubicBezTo>
                      <a:pt x="8" y="3"/>
                      <a:pt x="8" y="2"/>
                      <a:pt x="8" y="2"/>
                    </a:cubicBezTo>
                    <a:cubicBezTo>
                      <a:pt x="8" y="1"/>
                      <a:pt x="7" y="1"/>
                      <a:pt x="7" y="1"/>
                    </a:cubicBezTo>
                    <a:cubicBezTo>
                      <a:pt x="5" y="0"/>
                      <a:pt x="2"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9" name="Freeform 409">
                <a:extLst>
                  <a:ext uri="{FF2B5EF4-FFF2-40B4-BE49-F238E27FC236}">
                    <a16:creationId xmlns:a16="http://schemas.microsoft.com/office/drawing/2014/main" id="{01D16409-6A68-495E-9FB6-66B51FD3EC9C}"/>
                  </a:ext>
                </a:extLst>
              </p:cNvPr>
              <p:cNvSpPr>
                <a:spLocks/>
              </p:cNvSpPr>
              <p:nvPr/>
            </p:nvSpPr>
            <p:spPr bwMode="auto">
              <a:xfrm>
                <a:off x="2805" y="3389"/>
                <a:ext cx="3" cy="2"/>
              </a:xfrm>
              <a:custGeom>
                <a:avLst/>
                <a:gdLst>
                  <a:gd name="T0" fmla="*/ 6 w 7"/>
                  <a:gd name="T1" fmla="*/ 4 h 5"/>
                  <a:gd name="T2" fmla="*/ 7 w 7"/>
                  <a:gd name="T3" fmla="*/ 3 h 5"/>
                  <a:gd name="T4" fmla="*/ 6 w 7"/>
                  <a:gd name="T5" fmla="*/ 1 h 5"/>
                  <a:gd name="T6" fmla="*/ 2 w 7"/>
                  <a:gd name="T7" fmla="*/ 1 h 5"/>
                  <a:gd name="T8" fmla="*/ 0 w 7"/>
                  <a:gd name="T9" fmla="*/ 3 h 5"/>
                  <a:gd name="T10" fmla="*/ 3 w 7"/>
                  <a:gd name="T11" fmla="*/ 5 h 5"/>
                  <a:gd name="T12" fmla="*/ 6 w 7"/>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7" h="5">
                    <a:moveTo>
                      <a:pt x="6" y="4"/>
                    </a:moveTo>
                    <a:cubicBezTo>
                      <a:pt x="6" y="4"/>
                      <a:pt x="7" y="4"/>
                      <a:pt x="7" y="3"/>
                    </a:cubicBezTo>
                    <a:cubicBezTo>
                      <a:pt x="7" y="3"/>
                      <a:pt x="6" y="1"/>
                      <a:pt x="6" y="1"/>
                    </a:cubicBezTo>
                    <a:cubicBezTo>
                      <a:pt x="5" y="0"/>
                      <a:pt x="3" y="0"/>
                      <a:pt x="2" y="1"/>
                    </a:cubicBezTo>
                    <a:cubicBezTo>
                      <a:pt x="1" y="1"/>
                      <a:pt x="0" y="3"/>
                      <a:pt x="0" y="3"/>
                    </a:cubicBezTo>
                    <a:cubicBezTo>
                      <a:pt x="0" y="4"/>
                      <a:pt x="2" y="5"/>
                      <a:pt x="3" y="5"/>
                    </a:cubicBezTo>
                    <a:cubicBezTo>
                      <a:pt x="4" y="5"/>
                      <a:pt x="5"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0" name="Freeform 410">
                <a:extLst>
                  <a:ext uri="{FF2B5EF4-FFF2-40B4-BE49-F238E27FC236}">
                    <a16:creationId xmlns:a16="http://schemas.microsoft.com/office/drawing/2014/main" id="{C1309C6D-7E85-4095-8E34-110B7A916F98}"/>
                  </a:ext>
                </a:extLst>
              </p:cNvPr>
              <p:cNvSpPr>
                <a:spLocks/>
              </p:cNvSpPr>
              <p:nvPr/>
            </p:nvSpPr>
            <p:spPr bwMode="auto">
              <a:xfrm>
                <a:off x="4369" y="3566"/>
                <a:ext cx="0" cy="0"/>
              </a:xfrm>
              <a:custGeom>
                <a:avLst/>
                <a:gdLst>
                  <a:gd name="T0" fmla="*/ 0 w 1"/>
                  <a:gd name="T1" fmla="*/ 0 h 1"/>
                  <a:gd name="T2" fmla="*/ 0 w 1"/>
                  <a:gd name="T3" fmla="*/ 1 h 1"/>
                  <a:gd name="T4" fmla="*/ 1 w 1"/>
                  <a:gd name="T5" fmla="*/ 1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0" y="1"/>
                      <a:pt x="1" y="1"/>
                    </a:cubicBezTo>
                    <a:cubicBezTo>
                      <a:pt x="1"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1" name="Freeform 411">
                <a:extLst>
                  <a:ext uri="{FF2B5EF4-FFF2-40B4-BE49-F238E27FC236}">
                    <a16:creationId xmlns:a16="http://schemas.microsoft.com/office/drawing/2014/main" id="{959DD3D1-5449-42EA-9F22-ECC008601703}"/>
                  </a:ext>
                </a:extLst>
              </p:cNvPr>
              <p:cNvSpPr>
                <a:spLocks/>
              </p:cNvSpPr>
              <p:nvPr/>
            </p:nvSpPr>
            <p:spPr bwMode="auto">
              <a:xfrm>
                <a:off x="4363" y="3563"/>
                <a:ext cx="6" cy="3"/>
              </a:xfrm>
              <a:custGeom>
                <a:avLst/>
                <a:gdLst>
                  <a:gd name="T0" fmla="*/ 0 w 12"/>
                  <a:gd name="T1" fmla="*/ 0 h 7"/>
                  <a:gd name="T2" fmla="*/ 12 w 12"/>
                  <a:gd name="T3" fmla="*/ 6 h 7"/>
                  <a:gd name="T4" fmla="*/ 0 w 12"/>
                  <a:gd name="T5" fmla="*/ 0 h 7"/>
                </a:gdLst>
                <a:ahLst/>
                <a:cxnLst>
                  <a:cxn ang="0">
                    <a:pos x="T0" y="T1"/>
                  </a:cxn>
                  <a:cxn ang="0">
                    <a:pos x="T2" y="T3"/>
                  </a:cxn>
                  <a:cxn ang="0">
                    <a:pos x="T4" y="T5"/>
                  </a:cxn>
                </a:cxnLst>
                <a:rect l="0" t="0" r="r" b="b"/>
                <a:pathLst>
                  <a:path w="12" h="7">
                    <a:moveTo>
                      <a:pt x="0" y="0"/>
                    </a:moveTo>
                    <a:cubicBezTo>
                      <a:pt x="3" y="4"/>
                      <a:pt x="7" y="7"/>
                      <a:pt x="12" y="6"/>
                    </a:cubicBezTo>
                    <a:cubicBezTo>
                      <a:pt x="9" y="1"/>
                      <a:pt x="5"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50" name="Group 613">
              <a:extLst>
                <a:ext uri="{FF2B5EF4-FFF2-40B4-BE49-F238E27FC236}">
                  <a16:creationId xmlns:a16="http://schemas.microsoft.com/office/drawing/2014/main" id="{F8E785C5-D1DE-4400-8464-23416AEBE3FE}"/>
                </a:ext>
              </a:extLst>
            </p:cNvPr>
            <p:cNvGrpSpPr>
              <a:grpSpLocks/>
            </p:cNvGrpSpPr>
            <p:nvPr/>
          </p:nvGrpSpPr>
          <p:grpSpPr bwMode="auto">
            <a:xfrm>
              <a:off x="3592513" y="4262438"/>
              <a:ext cx="3517900" cy="2060575"/>
              <a:chOff x="2263" y="2685"/>
              <a:chExt cx="2216" cy="1298"/>
            </a:xfrm>
            <a:grpFill/>
          </p:grpSpPr>
          <p:sp>
            <p:nvSpPr>
              <p:cNvPr id="82" name="Freeform 413">
                <a:extLst>
                  <a:ext uri="{FF2B5EF4-FFF2-40B4-BE49-F238E27FC236}">
                    <a16:creationId xmlns:a16="http://schemas.microsoft.com/office/drawing/2014/main" id="{6B9098FB-67E9-48AD-B40D-79F00CB2581F}"/>
                  </a:ext>
                </a:extLst>
              </p:cNvPr>
              <p:cNvSpPr>
                <a:spLocks/>
              </p:cNvSpPr>
              <p:nvPr/>
            </p:nvSpPr>
            <p:spPr bwMode="auto">
              <a:xfrm>
                <a:off x="4196" y="3526"/>
                <a:ext cx="11" cy="24"/>
              </a:xfrm>
              <a:custGeom>
                <a:avLst/>
                <a:gdLst>
                  <a:gd name="T0" fmla="*/ 1 w 22"/>
                  <a:gd name="T1" fmla="*/ 43 h 46"/>
                  <a:gd name="T2" fmla="*/ 5 w 22"/>
                  <a:gd name="T3" fmla="*/ 45 h 46"/>
                  <a:gd name="T4" fmla="*/ 9 w 22"/>
                  <a:gd name="T5" fmla="*/ 42 h 46"/>
                  <a:gd name="T6" fmla="*/ 9 w 22"/>
                  <a:gd name="T7" fmla="*/ 43 h 46"/>
                  <a:gd name="T8" fmla="*/ 9 w 22"/>
                  <a:gd name="T9" fmla="*/ 42 h 46"/>
                  <a:gd name="T10" fmla="*/ 12 w 22"/>
                  <a:gd name="T11" fmla="*/ 42 h 46"/>
                  <a:gd name="T12" fmla="*/ 10 w 22"/>
                  <a:gd name="T13" fmla="*/ 34 h 46"/>
                  <a:gd name="T14" fmla="*/ 12 w 22"/>
                  <a:gd name="T15" fmla="*/ 30 h 46"/>
                  <a:gd name="T16" fmla="*/ 13 w 22"/>
                  <a:gd name="T17" fmla="*/ 30 h 46"/>
                  <a:gd name="T18" fmla="*/ 17 w 22"/>
                  <a:gd name="T19" fmla="*/ 24 h 46"/>
                  <a:gd name="T20" fmla="*/ 19 w 22"/>
                  <a:gd name="T21" fmla="*/ 20 h 46"/>
                  <a:gd name="T22" fmla="*/ 22 w 22"/>
                  <a:gd name="T23" fmla="*/ 15 h 46"/>
                  <a:gd name="T24" fmla="*/ 20 w 22"/>
                  <a:gd name="T25" fmla="*/ 12 h 46"/>
                  <a:gd name="T26" fmla="*/ 16 w 22"/>
                  <a:gd name="T27" fmla="*/ 11 h 46"/>
                  <a:gd name="T28" fmla="*/ 12 w 22"/>
                  <a:gd name="T29" fmla="*/ 9 h 46"/>
                  <a:gd name="T30" fmla="*/ 14 w 22"/>
                  <a:gd name="T31" fmla="*/ 6 h 46"/>
                  <a:gd name="T32" fmla="*/ 17 w 22"/>
                  <a:gd name="T33" fmla="*/ 4 h 46"/>
                  <a:gd name="T34" fmla="*/ 17 w 22"/>
                  <a:gd name="T35" fmla="*/ 1 h 46"/>
                  <a:gd name="T36" fmla="*/ 16 w 22"/>
                  <a:gd name="T37" fmla="*/ 1 h 46"/>
                  <a:gd name="T38" fmla="*/ 2 w 22"/>
                  <a:gd name="T39" fmla="*/ 21 h 46"/>
                  <a:gd name="T40" fmla="*/ 3 w 22"/>
                  <a:gd name="T41" fmla="*/ 28 h 46"/>
                  <a:gd name="T42" fmla="*/ 5 w 22"/>
                  <a:gd name="T43" fmla="*/ 39 h 46"/>
                  <a:gd name="T44" fmla="*/ 5 w 22"/>
                  <a:gd name="T45" fmla="*/ 39 h 46"/>
                  <a:gd name="T46" fmla="*/ 5 w 22"/>
                  <a:gd name="T47" fmla="*/ 39 h 46"/>
                  <a:gd name="T48" fmla="*/ 5 w 22"/>
                  <a:gd name="T49" fmla="*/ 39 h 46"/>
                  <a:gd name="T50" fmla="*/ 7 w 22"/>
                  <a:gd name="T51" fmla="*/ 41 h 46"/>
                  <a:gd name="T52" fmla="*/ 5 w 22"/>
                  <a:gd name="T53" fmla="*/ 39 h 46"/>
                  <a:gd name="T54" fmla="*/ 3 w 22"/>
                  <a:gd name="T55" fmla="*/ 40 h 46"/>
                  <a:gd name="T56" fmla="*/ 1 w 22"/>
                  <a:gd name="T57" fmla="*/ 4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 h="46">
                    <a:moveTo>
                      <a:pt x="1" y="43"/>
                    </a:moveTo>
                    <a:cubicBezTo>
                      <a:pt x="2" y="45"/>
                      <a:pt x="3" y="46"/>
                      <a:pt x="5" y="45"/>
                    </a:cubicBezTo>
                    <a:cubicBezTo>
                      <a:pt x="6" y="44"/>
                      <a:pt x="7" y="43"/>
                      <a:pt x="9" y="42"/>
                    </a:cubicBezTo>
                    <a:cubicBezTo>
                      <a:pt x="9" y="42"/>
                      <a:pt x="9" y="42"/>
                      <a:pt x="9" y="43"/>
                    </a:cubicBezTo>
                    <a:cubicBezTo>
                      <a:pt x="9" y="42"/>
                      <a:pt x="9" y="42"/>
                      <a:pt x="9" y="42"/>
                    </a:cubicBezTo>
                    <a:cubicBezTo>
                      <a:pt x="10" y="42"/>
                      <a:pt x="11" y="42"/>
                      <a:pt x="12" y="42"/>
                    </a:cubicBezTo>
                    <a:cubicBezTo>
                      <a:pt x="11" y="39"/>
                      <a:pt x="10" y="37"/>
                      <a:pt x="10" y="34"/>
                    </a:cubicBezTo>
                    <a:cubicBezTo>
                      <a:pt x="10" y="33"/>
                      <a:pt x="10" y="31"/>
                      <a:pt x="12" y="30"/>
                    </a:cubicBezTo>
                    <a:cubicBezTo>
                      <a:pt x="12" y="30"/>
                      <a:pt x="13" y="30"/>
                      <a:pt x="13" y="30"/>
                    </a:cubicBezTo>
                    <a:cubicBezTo>
                      <a:pt x="16" y="29"/>
                      <a:pt x="19" y="28"/>
                      <a:pt x="17" y="24"/>
                    </a:cubicBezTo>
                    <a:cubicBezTo>
                      <a:pt x="17" y="23"/>
                      <a:pt x="18" y="21"/>
                      <a:pt x="19" y="20"/>
                    </a:cubicBezTo>
                    <a:cubicBezTo>
                      <a:pt x="20" y="18"/>
                      <a:pt x="22" y="17"/>
                      <a:pt x="22" y="15"/>
                    </a:cubicBezTo>
                    <a:cubicBezTo>
                      <a:pt x="22" y="14"/>
                      <a:pt x="21" y="12"/>
                      <a:pt x="20" y="12"/>
                    </a:cubicBezTo>
                    <a:cubicBezTo>
                      <a:pt x="19" y="11"/>
                      <a:pt x="17" y="11"/>
                      <a:pt x="16" y="11"/>
                    </a:cubicBezTo>
                    <a:cubicBezTo>
                      <a:pt x="14" y="11"/>
                      <a:pt x="13" y="11"/>
                      <a:pt x="12" y="9"/>
                    </a:cubicBezTo>
                    <a:cubicBezTo>
                      <a:pt x="11" y="8"/>
                      <a:pt x="11" y="7"/>
                      <a:pt x="14" y="6"/>
                    </a:cubicBezTo>
                    <a:cubicBezTo>
                      <a:pt x="15" y="5"/>
                      <a:pt x="16" y="5"/>
                      <a:pt x="17" y="4"/>
                    </a:cubicBezTo>
                    <a:cubicBezTo>
                      <a:pt x="17" y="3"/>
                      <a:pt x="17" y="2"/>
                      <a:pt x="17" y="1"/>
                    </a:cubicBezTo>
                    <a:cubicBezTo>
                      <a:pt x="17" y="1"/>
                      <a:pt x="16" y="0"/>
                      <a:pt x="16" y="1"/>
                    </a:cubicBezTo>
                    <a:cubicBezTo>
                      <a:pt x="4" y="4"/>
                      <a:pt x="1" y="10"/>
                      <a:pt x="2" y="21"/>
                    </a:cubicBezTo>
                    <a:cubicBezTo>
                      <a:pt x="2" y="24"/>
                      <a:pt x="3" y="26"/>
                      <a:pt x="3" y="28"/>
                    </a:cubicBezTo>
                    <a:cubicBezTo>
                      <a:pt x="4" y="32"/>
                      <a:pt x="5" y="35"/>
                      <a:pt x="5" y="39"/>
                    </a:cubicBezTo>
                    <a:cubicBezTo>
                      <a:pt x="5" y="39"/>
                      <a:pt x="5" y="39"/>
                      <a:pt x="5" y="39"/>
                    </a:cubicBezTo>
                    <a:cubicBezTo>
                      <a:pt x="5" y="39"/>
                      <a:pt x="5" y="39"/>
                      <a:pt x="5" y="39"/>
                    </a:cubicBezTo>
                    <a:cubicBezTo>
                      <a:pt x="5" y="39"/>
                      <a:pt x="5" y="39"/>
                      <a:pt x="5" y="39"/>
                    </a:cubicBezTo>
                    <a:cubicBezTo>
                      <a:pt x="6" y="40"/>
                      <a:pt x="6" y="40"/>
                      <a:pt x="7" y="41"/>
                    </a:cubicBezTo>
                    <a:cubicBezTo>
                      <a:pt x="6" y="40"/>
                      <a:pt x="6" y="40"/>
                      <a:pt x="5" y="39"/>
                    </a:cubicBezTo>
                    <a:cubicBezTo>
                      <a:pt x="4" y="39"/>
                      <a:pt x="3" y="39"/>
                      <a:pt x="3" y="40"/>
                    </a:cubicBezTo>
                    <a:cubicBezTo>
                      <a:pt x="1" y="41"/>
                      <a:pt x="0" y="42"/>
                      <a:pt x="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414">
                <a:extLst>
                  <a:ext uri="{FF2B5EF4-FFF2-40B4-BE49-F238E27FC236}">
                    <a16:creationId xmlns:a16="http://schemas.microsoft.com/office/drawing/2014/main" id="{46988662-84B1-426D-8FAA-606FCAC8A4F3}"/>
                  </a:ext>
                </a:extLst>
              </p:cNvPr>
              <p:cNvSpPr>
                <a:spLocks/>
              </p:cNvSpPr>
              <p:nvPr/>
            </p:nvSpPr>
            <p:spPr bwMode="auto">
              <a:xfrm>
                <a:off x="3952" y="3446"/>
                <a:ext cx="2" cy="6"/>
              </a:xfrm>
              <a:custGeom>
                <a:avLst/>
                <a:gdLst>
                  <a:gd name="T0" fmla="*/ 3 w 4"/>
                  <a:gd name="T1" fmla="*/ 1 h 11"/>
                  <a:gd name="T2" fmla="*/ 1 w 4"/>
                  <a:gd name="T3" fmla="*/ 2 h 11"/>
                  <a:gd name="T4" fmla="*/ 0 w 4"/>
                  <a:gd name="T5" fmla="*/ 6 h 11"/>
                  <a:gd name="T6" fmla="*/ 0 w 4"/>
                  <a:gd name="T7" fmla="*/ 8 h 11"/>
                  <a:gd name="T8" fmla="*/ 2 w 4"/>
                  <a:gd name="T9" fmla="*/ 11 h 11"/>
                  <a:gd name="T10" fmla="*/ 4 w 4"/>
                  <a:gd name="T11" fmla="*/ 8 h 11"/>
                  <a:gd name="T12" fmla="*/ 3 w 4"/>
                  <a:gd name="T13" fmla="*/ 2 h 11"/>
                  <a:gd name="T14" fmla="*/ 3 w 4"/>
                  <a:gd name="T15" fmla="*/ 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11">
                    <a:moveTo>
                      <a:pt x="3" y="1"/>
                    </a:moveTo>
                    <a:cubicBezTo>
                      <a:pt x="2" y="0"/>
                      <a:pt x="1" y="1"/>
                      <a:pt x="1" y="2"/>
                    </a:cubicBezTo>
                    <a:cubicBezTo>
                      <a:pt x="0" y="3"/>
                      <a:pt x="0" y="4"/>
                      <a:pt x="0" y="6"/>
                    </a:cubicBezTo>
                    <a:cubicBezTo>
                      <a:pt x="0" y="6"/>
                      <a:pt x="0" y="7"/>
                      <a:pt x="0" y="8"/>
                    </a:cubicBezTo>
                    <a:cubicBezTo>
                      <a:pt x="1" y="9"/>
                      <a:pt x="1" y="10"/>
                      <a:pt x="2" y="11"/>
                    </a:cubicBezTo>
                    <a:cubicBezTo>
                      <a:pt x="3" y="10"/>
                      <a:pt x="3" y="9"/>
                      <a:pt x="4" y="8"/>
                    </a:cubicBezTo>
                    <a:cubicBezTo>
                      <a:pt x="4" y="6"/>
                      <a:pt x="4" y="4"/>
                      <a:pt x="3" y="2"/>
                    </a:cubicBezTo>
                    <a:cubicBezTo>
                      <a:pt x="3" y="1"/>
                      <a:pt x="3"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415">
                <a:extLst>
                  <a:ext uri="{FF2B5EF4-FFF2-40B4-BE49-F238E27FC236}">
                    <a16:creationId xmlns:a16="http://schemas.microsoft.com/office/drawing/2014/main" id="{EEA078A6-A4A5-4C8D-9E0E-34078957C709}"/>
                  </a:ext>
                </a:extLst>
              </p:cNvPr>
              <p:cNvSpPr>
                <a:spLocks/>
              </p:cNvSpPr>
              <p:nvPr/>
            </p:nvSpPr>
            <p:spPr bwMode="auto">
              <a:xfrm>
                <a:off x="4222" y="3595"/>
                <a:ext cx="4" cy="5"/>
              </a:xfrm>
              <a:custGeom>
                <a:avLst/>
                <a:gdLst>
                  <a:gd name="T0" fmla="*/ 0 w 7"/>
                  <a:gd name="T1" fmla="*/ 6 h 9"/>
                  <a:gd name="T2" fmla="*/ 2 w 7"/>
                  <a:gd name="T3" fmla="*/ 8 h 9"/>
                  <a:gd name="T4" fmla="*/ 3 w 7"/>
                  <a:gd name="T5" fmla="*/ 8 h 9"/>
                  <a:gd name="T6" fmla="*/ 6 w 7"/>
                  <a:gd name="T7" fmla="*/ 3 h 9"/>
                  <a:gd name="T8" fmla="*/ 5 w 7"/>
                  <a:gd name="T9" fmla="*/ 0 h 9"/>
                  <a:gd name="T10" fmla="*/ 2 w 7"/>
                  <a:gd name="T11" fmla="*/ 2 h 9"/>
                  <a:gd name="T12" fmla="*/ 0 w 7"/>
                  <a:gd name="T13" fmla="*/ 6 h 9"/>
                </a:gdLst>
                <a:ahLst/>
                <a:cxnLst>
                  <a:cxn ang="0">
                    <a:pos x="T0" y="T1"/>
                  </a:cxn>
                  <a:cxn ang="0">
                    <a:pos x="T2" y="T3"/>
                  </a:cxn>
                  <a:cxn ang="0">
                    <a:pos x="T4" y="T5"/>
                  </a:cxn>
                  <a:cxn ang="0">
                    <a:pos x="T6" y="T7"/>
                  </a:cxn>
                  <a:cxn ang="0">
                    <a:pos x="T8" y="T9"/>
                  </a:cxn>
                  <a:cxn ang="0">
                    <a:pos x="T10" y="T11"/>
                  </a:cxn>
                  <a:cxn ang="0">
                    <a:pos x="T12" y="T13"/>
                  </a:cxn>
                </a:cxnLst>
                <a:rect l="0" t="0" r="r" b="b"/>
                <a:pathLst>
                  <a:path w="7" h="9">
                    <a:moveTo>
                      <a:pt x="0" y="6"/>
                    </a:moveTo>
                    <a:cubicBezTo>
                      <a:pt x="0" y="7"/>
                      <a:pt x="1" y="8"/>
                      <a:pt x="2" y="8"/>
                    </a:cubicBezTo>
                    <a:cubicBezTo>
                      <a:pt x="2" y="9"/>
                      <a:pt x="3" y="8"/>
                      <a:pt x="3" y="8"/>
                    </a:cubicBezTo>
                    <a:cubicBezTo>
                      <a:pt x="5" y="7"/>
                      <a:pt x="7" y="6"/>
                      <a:pt x="6" y="3"/>
                    </a:cubicBezTo>
                    <a:cubicBezTo>
                      <a:pt x="6" y="2"/>
                      <a:pt x="5" y="1"/>
                      <a:pt x="5" y="0"/>
                    </a:cubicBezTo>
                    <a:cubicBezTo>
                      <a:pt x="4" y="0"/>
                      <a:pt x="2" y="1"/>
                      <a:pt x="2" y="2"/>
                    </a:cubicBezTo>
                    <a:cubicBezTo>
                      <a:pt x="1" y="3"/>
                      <a:pt x="0" y="4"/>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416">
                <a:extLst>
                  <a:ext uri="{FF2B5EF4-FFF2-40B4-BE49-F238E27FC236}">
                    <a16:creationId xmlns:a16="http://schemas.microsoft.com/office/drawing/2014/main" id="{376CE5A8-E5FC-4108-A60B-95EC08DA63AC}"/>
                  </a:ext>
                </a:extLst>
              </p:cNvPr>
              <p:cNvSpPr>
                <a:spLocks/>
              </p:cNvSpPr>
              <p:nvPr/>
            </p:nvSpPr>
            <p:spPr bwMode="auto">
              <a:xfrm>
                <a:off x="3687" y="2863"/>
                <a:ext cx="3" cy="4"/>
              </a:xfrm>
              <a:custGeom>
                <a:avLst/>
                <a:gdLst>
                  <a:gd name="T0" fmla="*/ 5 w 6"/>
                  <a:gd name="T1" fmla="*/ 7 h 8"/>
                  <a:gd name="T2" fmla="*/ 6 w 6"/>
                  <a:gd name="T3" fmla="*/ 6 h 8"/>
                  <a:gd name="T4" fmla="*/ 5 w 6"/>
                  <a:gd name="T5" fmla="*/ 2 h 8"/>
                  <a:gd name="T6" fmla="*/ 3 w 6"/>
                  <a:gd name="T7" fmla="*/ 0 h 8"/>
                  <a:gd name="T8" fmla="*/ 1 w 6"/>
                  <a:gd name="T9" fmla="*/ 2 h 8"/>
                  <a:gd name="T10" fmla="*/ 2 w 6"/>
                  <a:gd name="T11" fmla="*/ 7 h 8"/>
                  <a:gd name="T12" fmla="*/ 5 w 6"/>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5" y="7"/>
                    </a:moveTo>
                    <a:cubicBezTo>
                      <a:pt x="6" y="7"/>
                      <a:pt x="6" y="7"/>
                      <a:pt x="6" y="6"/>
                    </a:cubicBezTo>
                    <a:cubicBezTo>
                      <a:pt x="6" y="5"/>
                      <a:pt x="6" y="3"/>
                      <a:pt x="5" y="2"/>
                    </a:cubicBezTo>
                    <a:cubicBezTo>
                      <a:pt x="5" y="1"/>
                      <a:pt x="4" y="0"/>
                      <a:pt x="3" y="0"/>
                    </a:cubicBezTo>
                    <a:cubicBezTo>
                      <a:pt x="2" y="0"/>
                      <a:pt x="1" y="1"/>
                      <a:pt x="1" y="2"/>
                    </a:cubicBezTo>
                    <a:cubicBezTo>
                      <a:pt x="0" y="4"/>
                      <a:pt x="1" y="6"/>
                      <a:pt x="2" y="7"/>
                    </a:cubicBezTo>
                    <a:cubicBezTo>
                      <a:pt x="3" y="8"/>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417">
                <a:extLst>
                  <a:ext uri="{FF2B5EF4-FFF2-40B4-BE49-F238E27FC236}">
                    <a16:creationId xmlns:a16="http://schemas.microsoft.com/office/drawing/2014/main" id="{788C730F-3582-4346-BBB7-AEE183F00E36}"/>
                  </a:ext>
                </a:extLst>
              </p:cNvPr>
              <p:cNvSpPr>
                <a:spLocks/>
              </p:cNvSpPr>
              <p:nvPr/>
            </p:nvSpPr>
            <p:spPr bwMode="auto">
              <a:xfrm>
                <a:off x="2883" y="2917"/>
                <a:ext cx="3" cy="3"/>
              </a:xfrm>
              <a:custGeom>
                <a:avLst/>
                <a:gdLst>
                  <a:gd name="T0" fmla="*/ 6 w 6"/>
                  <a:gd name="T1" fmla="*/ 1 h 6"/>
                  <a:gd name="T2" fmla="*/ 3 w 6"/>
                  <a:gd name="T3" fmla="*/ 0 h 6"/>
                  <a:gd name="T4" fmla="*/ 0 w 6"/>
                  <a:gd name="T5" fmla="*/ 3 h 6"/>
                  <a:gd name="T6" fmla="*/ 2 w 6"/>
                  <a:gd name="T7" fmla="*/ 6 h 6"/>
                  <a:gd name="T8" fmla="*/ 5 w 6"/>
                  <a:gd name="T9" fmla="*/ 5 h 6"/>
                  <a:gd name="T10" fmla="*/ 6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6" y="1"/>
                    </a:moveTo>
                    <a:cubicBezTo>
                      <a:pt x="6" y="1"/>
                      <a:pt x="4" y="0"/>
                      <a:pt x="3" y="0"/>
                    </a:cubicBezTo>
                    <a:cubicBezTo>
                      <a:pt x="2" y="0"/>
                      <a:pt x="0" y="1"/>
                      <a:pt x="0" y="3"/>
                    </a:cubicBezTo>
                    <a:cubicBezTo>
                      <a:pt x="0" y="4"/>
                      <a:pt x="1" y="5"/>
                      <a:pt x="2" y="6"/>
                    </a:cubicBezTo>
                    <a:cubicBezTo>
                      <a:pt x="3" y="6"/>
                      <a:pt x="5" y="6"/>
                      <a:pt x="5" y="5"/>
                    </a:cubicBezTo>
                    <a:cubicBezTo>
                      <a:pt x="6" y="4"/>
                      <a:pt x="6" y="2"/>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418">
                <a:extLst>
                  <a:ext uri="{FF2B5EF4-FFF2-40B4-BE49-F238E27FC236}">
                    <a16:creationId xmlns:a16="http://schemas.microsoft.com/office/drawing/2014/main" id="{6DCC6BB0-68ED-405C-A45E-CB789BAD9DDA}"/>
                  </a:ext>
                </a:extLst>
              </p:cNvPr>
              <p:cNvSpPr>
                <a:spLocks/>
              </p:cNvSpPr>
              <p:nvPr/>
            </p:nvSpPr>
            <p:spPr bwMode="auto">
              <a:xfrm>
                <a:off x="4162" y="3277"/>
                <a:ext cx="4" cy="3"/>
              </a:xfrm>
              <a:custGeom>
                <a:avLst/>
                <a:gdLst>
                  <a:gd name="T0" fmla="*/ 7 w 8"/>
                  <a:gd name="T1" fmla="*/ 3 h 6"/>
                  <a:gd name="T2" fmla="*/ 5 w 8"/>
                  <a:gd name="T3" fmla="*/ 0 h 6"/>
                  <a:gd name="T4" fmla="*/ 2 w 8"/>
                  <a:gd name="T5" fmla="*/ 1 h 6"/>
                  <a:gd name="T6" fmla="*/ 0 w 8"/>
                  <a:gd name="T7" fmla="*/ 5 h 6"/>
                  <a:gd name="T8" fmla="*/ 3 w 8"/>
                  <a:gd name="T9" fmla="*/ 6 h 6"/>
                  <a:gd name="T10" fmla="*/ 7 w 8"/>
                  <a:gd name="T11" fmla="*/ 3 h 6"/>
                </a:gdLst>
                <a:ahLst/>
                <a:cxnLst>
                  <a:cxn ang="0">
                    <a:pos x="T0" y="T1"/>
                  </a:cxn>
                  <a:cxn ang="0">
                    <a:pos x="T2" y="T3"/>
                  </a:cxn>
                  <a:cxn ang="0">
                    <a:pos x="T4" y="T5"/>
                  </a:cxn>
                  <a:cxn ang="0">
                    <a:pos x="T6" y="T7"/>
                  </a:cxn>
                  <a:cxn ang="0">
                    <a:pos x="T8" y="T9"/>
                  </a:cxn>
                  <a:cxn ang="0">
                    <a:pos x="T10" y="T11"/>
                  </a:cxn>
                </a:cxnLst>
                <a:rect l="0" t="0" r="r" b="b"/>
                <a:pathLst>
                  <a:path w="8" h="6">
                    <a:moveTo>
                      <a:pt x="7" y="3"/>
                    </a:moveTo>
                    <a:cubicBezTo>
                      <a:pt x="8" y="2"/>
                      <a:pt x="6" y="0"/>
                      <a:pt x="5" y="0"/>
                    </a:cubicBezTo>
                    <a:cubicBezTo>
                      <a:pt x="4" y="1"/>
                      <a:pt x="3" y="1"/>
                      <a:pt x="2" y="1"/>
                    </a:cubicBezTo>
                    <a:cubicBezTo>
                      <a:pt x="0" y="2"/>
                      <a:pt x="0" y="4"/>
                      <a:pt x="0" y="5"/>
                    </a:cubicBezTo>
                    <a:cubicBezTo>
                      <a:pt x="1" y="6"/>
                      <a:pt x="2" y="6"/>
                      <a:pt x="3" y="6"/>
                    </a:cubicBezTo>
                    <a:cubicBezTo>
                      <a:pt x="6" y="6"/>
                      <a:pt x="7" y="5"/>
                      <a:pt x="7"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419">
                <a:extLst>
                  <a:ext uri="{FF2B5EF4-FFF2-40B4-BE49-F238E27FC236}">
                    <a16:creationId xmlns:a16="http://schemas.microsoft.com/office/drawing/2014/main" id="{F9B55F8C-CB7F-4ABD-BB8F-52AE2C75FF9C}"/>
                  </a:ext>
                </a:extLst>
              </p:cNvPr>
              <p:cNvSpPr>
                <a:spLocks/>
              </p:cNvSpPr>
              <p:nvPr/>
            </p:nvSpPr>
            <p:spPr bwMode="auto">
              <a:xfrm>
                <a:off x="4084" y="3735"/>
                <a:ext cx="3" cy="4"/>
              </a:xfrm>
              <a:custGeom>
                <a:avLst/>
                <a:gdLst>
                  <a:gd name="T0" fmla="*/ 5 w 6"/>
                  <a:gd name="T1" fmla="*/ 1 h 8"/>
                  <a:gd name="T2" fmla="*/ 2 w 6"/>
                  <a:gd name="T3" fmla="*/ 0 h 8"/>
                  <a:gd name="T4" fmla="*/ 0 w 6"/>
                  <a:gd name="T5" fmla="*/ 3 h 8"/>
                  <a:gd name="T6" fmla="*/ 3 w 6"/>
                  <a:gd name="T7" fmla="*/ 8 h 8"/>
                  <a:gd name="T8" fmla="*/ 6 w 6"/>
                  <a:gd name="T9" fmla="*/ 8 h 8"/>
                  <a:gd name="T10" fmla="*/ 5 w 6"/>
                  <a:gd name="T11" fmla="*/ 1 h 8"/>
                </a:gdLst>
                <a:ahLst/>
                <a:cxnLst>
                  <a:cxn ang="0">
                    <a:pos x="T0" y="T1"/>
                  </a:cxn>
                  <a:cxn ang="0">
                    <a:pos x="T2" y="T3"/>
                  </a:cxn>
                  <a:cxn ang="0">
                    <a:pos x="T4" y="T5"/>
                  </a:cxn>
                  <a:cxn ang="0">
                    <a:pos x="T6" y="T7"/>
                  </a:cxn>
                  <a:cxn ang="0">
                    <a:pos x="T8" y="T9"/>
                  </a:cxn>
                  <a:cxn ang="0">
                    <a:pos x="T10" y="T11"/>
                  </a:cxn>
                </a:cxnLst>
                <a:rect l="0" t="0" r="r" b="b"/>
                <a:pathLst>
                  <a:path w="6" h="8">
                    <a:moveTo>
                      <a:pt x="5" y="1"/>
                    </a:moveTo>
                    <a:cubicBezTo>
                      <a:pt x="4" y="0"/>
                      <a:pt x="3" y="0"/>
                      <a:pt x="2" y="0"/>
                    </a:cubicBezTo>
                    <a:cubicBezTo>
                      <a:pt x="1" y="1"/>
                      <a:pt x="0" y="2"/>
                      <a:pt x="0" y="3"/>
                    </a:cubicBezTo>
                    <a:cubicBezTo>
                      <a:pt x="1" y="5"/>
                      <a:pt x="2" y="6"/>
                      <a:pt x="3" y="8"/>
                    </a:cubicBezTo>
                    <a:cubicBezTo>
                      <a:pt x="4" y="8"/>
                      <a:pt x="5" y="8"/>
                      <a:pt x="6" y="8"/>
                    </a:cubicBezTo>
                    <a:cubicBezTo>
                      <a:pt x="6" y="6"/>
                      <a:pt x="6" y="3"/>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Oval 420">
                <a:extLst>
                  <a:ext uri="{FF2B5EF4-FFF2-40B4-BE49-F238E27FC236}">
                    <a16:creationId xmlns:a16="http://schemas.microsoft.com/office/drawing/2014/main" id="{FAA6FB89-0A49-4894-8174-7FCFE0E43EFC}"/>
                  </a:ext>
                </a:extLst>
              </p:cNvPr>
              <p:cNvSpPr>
                <a:spLocks noChangeArrowheads="1"/>
              </p:cNvSpPr>
              <p:nvPr/>
            </p:nvSpPr>
            <p:spPr bwMode="auto">
              <a:xfrm>
                <a:off x="4086"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421">
                <a:extLst>
                  <a:ext uri="{FF2B5EF4-FFF2-40B4-BE49-F238E27FC236}">
                    <a16:creationId xmlns:a16="http://schemas.microsoft.com/office/drawing/2014/main" id="{7E146A93-50A4-4469-AD1C-BA33F316FA2B}"/>
                  </a:ext>
                </a:extLst>
              </p:cNvPr>
              <p:cNvSpPr>
                <a:spLocks/>
              </p:cNvSpPr>
              <p:nvPr/>
            </p:nvSpPr>
            <p:spPr bwMode="auto">
              <a:xfrm>
                <a:off x="3524" y="2758"/>
                <a:ext cx="0" cy="0"/>
              </a:xfrm>
              <a:custGeom>
                <a:avLst/>
                <a:gdLst>
                  <a:gd name="T0" fmla="*/ 0 w 1"/>
                  <a:gd name="T1" fmla="*/ 0 w 1"/>
                  <a:gd name="T2" fmla="*/ 0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0" y="0"/>
                      <a:pt x="0" y="0"/>
                      <a:pt x="0" y="0"/>
                    </a:cubicBezTo>
                    <a:cubicBezTo>
                      <a:pt x="0"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422">
                <a:extLst>
                  <a:ext uri="{FF2B5EF4-FFF2-40B4-BE49-F238E27FC236}">
                    <a16:creationId xmlns:a16="http://schemas.microsoft.com/office/drawing/2014/main" id="{9E4044A4-749A-4393-9B8B-75F30E9DDAA5}"/>
                  </a:ext>
                </a:extLst>
              </p:cNvPr>
              <p:cNvSpPr>
                <a:spLocks/>
              </p:cNvSpPr>
              <p:nvPr/>
            </p:nvSpPr>
            <p:spPr bwMode="auto">
              <a:xfrm>
                <a:off x="3520" y="2755"/>
                <a:ext cx="4" cy="3"/>
              </a:xfrm>
              <a:custGeom>
                <a:avLst/>
                <a:gdLst>
                  <a:gd name="T0" fmla="*/ 2 w 7"/>
                  <a:gd name="T1" fmla="*/ 0 h 6"/>
                  <a:gd name="T2" fmla="*/ 0 w 7"/>
                  <a:gd name="T3" fmla="*/ 1 h 6"/>
                  <a:gd name="T4" fmla="*/ 1 w 7"/>
                  <a:gd name="T5" fmla="*/ 5 h 6"/>
                  <a:gd name="T6" fmla="*/ 7 w 7"/>
                  <a:gd name="T7" fmla="*/ 6 h 6"/>
                  <a:gd name="T8" fmla="*/ 5 w 7"/>
                  <a:gd name="T9" fmla="*/ 1 h 6"/>
                  <a:gd name="T10" fmla="*/ 2 w 7"/>
                  <a:gd name="T11" fmla="*/ 0 h 6"/>
                </a:gdLst>
                <a:ahLst/>
                <a:cxnLst>
                  <a:cxn ang="0">
                    <a:pos x="T0" y="T1"/>
                  </a:cxn>
                  <a:cxn ang="0">
                    <a:pos x="T2" y="T3"/>
                  </a:cxn>
                  <a:cxn ang="0">
                    <a:pos x="T4" y="T5"/>
                  </a:cxn>
                  <a:cxn ang="0">
                    <a:pos x="T6" y="T7"/>
                  </a:cxn>
                  <a:cxn ang="0">
                    <a:pos x="T8" y="T9"/>
                  </a:cxn>
                  <a:cxn ang="0">
                    <a:pos x="T10" y="T11"/>
                  </a:cxn>
                </a:cxnLst>
                <a:rect l="0" t="0" r="r" b="b"/>
                <a:pathLst>
                  <a:path w="7" h="6">
                    <a:moveTo>
                      <a:pt x="2" y="0"/>
                    </a:moveTo>
                    <a:cubicBezTo>
                      <a:pt x="1" y="0"/>
                      <a:pt x="0" y="1"/>
                      <a:pt x="0" y="1"/>
                    </a:cubicBezTo>
                    <a:cubicBezTo>
                      <a:pt x="0" y="3"/>
                      <a:pt x="1" y="5"/>
                      <a:pt x="1" y="5"/>
                    </a:cubicBezTo>
                    <a:cubicBezTo>
                      <a:pt x="3" y="6"/>
                      <a:pt x="5" y="6"/>
                      <a:pt x="7" y="6"/>
                    </a:cubicBezTo>
                    <a:cubicBezTo>
                      <a:pt x="6" y="4"/>
                      <a:pt x="6" y="2"/>
                      <a:pt x="5" y="1"/>
                    </a:cubicBezTo>
                    <a:cubicBezTo>
                      <a:pt x="5" y="0"/>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423">
                <a:extLst>
                  <a:ext uri="{FF2B5EF4-FFF2-40B4-BE49-F238E27FC236}">
                    <a16:creationId xmlns:a16="http://schemas.microsoft.com/office/drawing/2014/main" id="{5E7F3FF3-DE89-403F-9EF5-99C563F197D7}"/>
                  </a:ext>
                </a:extLst>
              </p:cNvPr>
              <p:cNvSpPr>
                <a:spLocks/>
              </p:cNvSpPr>
              <p:nvPr/>
            </p:nvSpPr>
            <p:spPr bwMode="auto">
              <a:xfrm>
                <a:off x="4140" y="3453"/>
                <a:ext cx="3" cy="3"/>
              </a:xfrm>
              <a:custGeom>
                <a:avLst/>
                <a:gdLst>
                  <a:gd name="T0" fmla="*/ 6 w 6"/>
                  <a:gd name="T1" fmla="*/ 2 h 7"/>
                  <a:gd name="T2" fmla="*/ 2 w 6"/>
                  <a:gd name="T3" fmla="*/ 0 h 7"/>
                  <a:gd name="T4" fmla="*/ 0 w 6"/>
                  <a:gd name="T5" fmla="*/ 3 h 7"/>
                  <a:gd name="T6" fmla="*/ 1 w 6"/>
                  <a:gd name="T7" fmla="*/ 6 h 7"/>
                  <a:gd name="T8" fmla="*/ 6 w 6"/>
                  <a:gd name="T9" fmla="*/ 2 h 7"/>
                </a:gdLst>
                <a:ahLst/>
                <a:cxnLst>
                  <a:cxn ang="0">
                    <a:pos x="T0" y="T1"/>
                  </a:cxn>
                  <a:cxn ang="0">
                    <a:pos x="T2" y="T3"/>
                  </a:cxn>
                  <a:cxn ang="0">
                    <a:pos x="T4" y="T5"/>
                  </a:cxn>
                  <a:cxn ang="0">
                    <a:pos x="T6" y="T7"/>
                  </a:cxn>
                  <a:cxn ang="0">
                    <a:pos x="T8" y="T9"/>
                  </a:cxn>
                </a:cxnLst>
                <a:rect l="0" t="0" r="r" b="b"/>
                <a:pathLst>
                  <a:path w="6" h="7">
                    <a:moveTo>
                      <a:pt x="6" y="2"/>
                    </a:moveTo>
                    <a:cubicBezTo>
                      <a:pt x="5" y="2"/>
                      <a:pt x="4" y="1"/>
                      <a:pt x="2" y="0"/>
                    </a:cubicBezTo>
                    <a:cubicBezTo>
                      <a:pt x="1" y="0"/>
                      <a:pt x="0" y="1"/>
                      <a:pt x="0" y="3"/>
                    </a:cubicBezTo>
                    <a:cubicBezTo>
                      <a:pt x="0" y="4"/>
                      <a:pt x="0" y="5"/>
                      <a:pt x="1" y="6"/>
                    </a:cubicBezTo>
                    <a:cubicBezTo>
                      <a:pt x="2" y="7"/>
                      <a:pt x="6"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424">
                <a:extLst>
                  <a:ext uri="{FF2B5EF4-FFF2-40B4-BE49-F238E27FC236}">
                    <a16:creationId xmlns:a16="http://schemas.microsoft.com/office/drawing/2014/main" id="{7D3C5C57-8A83-4B7B-B165-1DA4657DDF45}"/>
                  </a:ext>
                </a:extLst>
              </p:cNvPr>
              <p:cNvSpPr>
                <a:spLocks/>
              </p:cNvSpPr>
              <p:nvPr/>
            </p:nvSpPr>
            <p:spPr bwMode="auto">
              <a:xfrm>
                <a:off x="4185" y="3597"/>
                <a:ext cx="5" cy="3"/>
              </a:xfrm>
              <a:custGeom>
                <a:avLst/>
                <a:gdLst>
                  <a:gd name="T0" fmla="*/ 4 w 9"/>
                  <a:gd name="T1" fmla="*/ 5 h 5"/>
                  <a:gd name="T2" fmla="*/ 7 w 9"/>
                  <a:gd name="T3" fmla="*/ 5 h 5"/>
                  <a:gd name="T4" fmla="*/ 9 w 9"/>
                  <a:gd name="T5" fmla="*/ 3 h 5"/>
                  <a:gd name="T6" fmla="*/ 7 w 9"/>
                  <a:gd name="T7" fmla="*/ 1 h 5"/>
                  <a:gd name="T8" fmla="*/ 5 w 9"/>
                  <a:gd name="T9" fmla="*/ 1 h 5"/>
                  <a:gd name="T10" fmla="*/ 4 w 9"/>
                  <a:gd name="T11" fmla="*/ 1 h 5"/>
                  <a:gd name="T12" fmla="*/ 0 w 9"/>
                  <a:gd name="T13" fmla="*/ 3 h 5"/>
                  <a:gd name="T14" fmla="*/ 4 w 9"/>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5">
                    <a:moveTo>
                      <a:pt x="4" y="5"/>
                    </a:moveTo>
                    <a:cubicBezTo>
                      <a:pt x="5" y="5"/>
                      <a:pt x="6" y="5"/>
                      <a:pt x="7" y="5"/>
                    </a:cubicBezTo>
                    <a:cubicBezTo>
                      <a:pt x="8" y="4"/>
                      <a:pt x="8" y="3"/>
                      <a:pt x="9" y="3"/>
                    </a:cubicBezTo>
                    <a:cubicBezTo>
                      <a:pt x="9" y="2"/>
                      <a:pt x="8" y="1"/>
                      <a:pt x="7" y="1"/>
                    </a:cubicBezTo>
                    <a:cubicBezTo>
                      <a:pt x="7" y="0"/>
                      <a:pt x="6" y="0"/>
                      <a:pt x="5" y="1"/>
                    </a:cubicBezTo>
                    <a:cubicBezTo>
                      <a:pt x="5" y="1"/>
                      <a:pt x="4" y="1"/>
                      <a:pt x="4" y="1"/>
                    </a:cubicBezTo>
                    <a:cubicBezTo>
                      <a:pt x="2" y="1"/>
                      <a:pt x="1" y="1"/>
                      <a:pt x="0" y="3"/>
                    </a:cubicBezTo>
                    <a:cubicBezTo>
                      <a:pt x="0" y="4"/>
                      <a:pt x="1"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Freeform 425">
                <a:extLst>
                  <a:ext uri="{FF2B5EF4-FFF2-40B4-BE49-F238E27FC236}">
                    <a16:creationId xmlns:a16="http://schemas.microsoft.com/office/drawing/2014/main" id="{55E88894-C090-49AA-BD3D-6D5293E43958}"/>
                  </a:ext>
                </a:extLst>
              </p:cNvPr>
              <p:cNvSpPr>
                <a:spLocks/>
              </p:cNvSpPr>
              <p:nvPr/>
            </p:nvSpPr>
            <p:spPr bwMode="auto">
              <a:xfrm>
                <a:off x="3225" y="2730"/>
                <a:ext cx="3" cy="4"/>
              </a:xfrm>
              <a:custGeom>
                <a:avLst/>
                <a:gdLst>
                  <a:gd name="T0" fmla="*/ 3 w 5"/>
                  <a:gd name="T1" fmla="*/ 8 h 8"/>
                  <a:gd name="T2" fmla="*/ 5 w 5"/>
                  <a:gd name="T3" fmla="*/ 4 h 8"/>
                  <a:gd name="T4" fmla="*/ 4 w 5"/>
                  <a:gd name="T5" fmla="*/ 1 h 8"/>
                  <a:gd name="T6" fmla="*/ 0 w 5"/>
                  <a:gd name="T7" fmla="*/ 3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4" y="7"/>
                      <a:pt x="4" y="6"/>
                      <a:pt x="5" y="4"/>
                    </a:cubicBezTo>
                    <a:cubicBezTo>
                      <a:pt x="5" y="3"/>
                      <a:pt x="4" y="2"/>
                      <a:pt x="4" y="1"/>
                    </a:cubicBezTo>
                    <a:cubicBezTo>
                      <a:pt x="3" y="0"/>
                      <a:pt x="0" y="2"/>
                      <a:pt x="0" y="3"/>
                    </a:cubicBezTo>
                    <a:cubicBezTo>
                      <a:pt x="0" y="6"/>
                      <a:pt x="1" y="7"/>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Freeform 426">
                <a:extLst>
                  <a:ext uri="{FF2B5EF4-FFF2-40B4-BE49-F238E27FC236}">
                    <a16:creationId xmlns:a16="http://schemas.microsoft.com/office/drawing/2014/main" id="{2D845D14-83C2-4FB9-AB53-71F58BBF7E71}"/>
                  </a:ext>
                </a:extLst>
              </p:cNvPr>
              <p:cNvSpPr>
                <a:spLocks/>
              </p:cNvSpPr>
              <p:nvPr/>
            </p:nvSpPr>
            <p:spPr bwMode="auto">
              <a:xfrm>
                <a:off x="3605" y="3621"/>
                <a:ext cx="3" cy="3"/>
              </a:xfrm>
              <a:custGeom>
                <a:avLst/>
                <a:gdLst>
                  <a:gd name="T0" fmla="*/ 5 w 5"/>
                  <a:gd name="T1" fmla="*/ 5 h 7"/>
                  <a:gd name="T2" fmla="*/ 3 w 5"/>
                  <a:gd name="T3" fmla="*/ 1 h 7"/>
                  <a:gd name="T4" fmla="*/ 0 w 5"/>
                  <a:gd name="T5" fmla="*/ 4 h 7"/>
                  <a:gd name="T6" fmla="*/ 2 w 5"/>
                  <a:gd name="T7" fmla="*/ 6 h 7"/>
                  <a:gd name="T8" fmla="*/ 5 w 5"/>
                  <a:gd name="T9" fmla="*/ 5 h 7"/>
                </a:gdLst>
                <a:ahLst/>
                <a:cxnLst>
                  <a:cxn ang="0">
                    <a:pos x="T0" y="T1"/>
                  </a:cxn>
                  <a:cxn ang="0">
                    <a:pos x="T2" y="T3"/>
                  </a:cxn>
                  <a:cxn ang="0">
                    <a:pos x="T4" y="T5"/>
                  </a:cxn>
                  <a:cxn ang="0">
                    <a:pos x="T6" y="T7"/>
                  </a:cxn>
                  <a:cxn ang="0">
                    <a:pos x="T8" y="T9"/>
                  </a:cxn>
                </a:cxnLst>
                <a:rect l="0" t="0" r="r" b="b"/>
                <a:pathLst>
                  <a:path w="5" h="7">
                    <a:moveTo>
                      <a:pt x="5" y="5"/>
                    </a:moveTo>
                    <a:cubicBezTo>
                      <a:pt x="5" y="4"/>
                      <a:pt x="5" y="2"/>
                      <a:pt x="3" y="1"/>
                    </a:cubicBezTo>
                    <a:cubicBezTo>
                      <a:pt x="2" y="0"/>
                      <a:pt x="0" y="2"/>
                      <a:pt x="0" y="4"/>
                    </a:cubicBezTo>
                    <a:cubicBezTo>
                      <a:pt x="1" y="5"/>
                      <a:pt x="1" y="6"/>
                      <a:pt x="2" y="6"/>
                    </a:cubicBezTo>
                    <a:cubicBezTo>
                      <a:pt x="3" y="7"/>
                      <a:pt x="4" y="7"/>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Freeform 427">
                <a:extLst>
                  <a:ext uri="{FF2B5EF4-FFF2-40B4-BE49-F238E27FC236}">
                    <a16:creationId xmlns:a16="http://schemas.microsoft.com/office/drawing/2014/main" id="{EAFE01F7-C2B2-4FB7-8311-79D1F503BB20}"/>
                  </a:ext>
                </a:extLst>
              </p:cNvPr>
              <p:cNvSpPr>
                <a:spLocks/>
              </p:cNvSpPr>
              <p:nvPr/>
            </p:nvSpPr>
            <p:spPr bwMode="auto">
              <a:xfrm>
                <a:off x="3222" y="2789"/>
                <a:ext cx="3" cy="3"/>
              </a:xfrm>
              <a:custGeom>
                <a:avLst/>
                <a:gdLst>
                  <a:gd name="T0" fmla="*/ 2 w 5"/>
                  <a:gd name="T1" fmla="*/ 1 h 6"/>
                  <a:gd name="T2" fmla="*/ 0 w 5"/>
                  <a:gd name="T3" fmla="*/ 4 h 6"/>
                  <a:gd name="T4" fmla="*/ 1 w 5"/>
                  <a:gd name="T5" fmla="*/ 6 h 6"/>
                  <a:gd name="T6" fmla="*/ 4 w 5"/>
                  <a:gd name="T7" fmla="*/ 6 h 6"/>
                  <a:gd name="T8" fmla="*/ 5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4"/>
                    </a:cubicBezTo>
                    <a:cubicBezTo>
                      <a:pt x="0" y="5"/>
                      <a:pt x="1" y="6"/>
                      <a:pt x="1" y="6"/>
                    </a:cubicBezTo>
                    <a:cubicBezTo>
                      <a:pt x="2" y="6"/>
                      <a:pt x="3" y="6"/>
                      <a:pt x="4" y="6"/>
                    </a:cubicBezTo>
                    <a:cubicBezTo>
                      <a:pt x="4" y="5"/>
                      <a:pt x="5" y="3"/>
                      <a:pt x="5" y="2"/>
                    </a:cubicBezTo>
                    <a:cubicBezTo>
                      <a:pt x="4" y="0"/>
                      <a:pt x="4"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428">
                <a:extLst>
                  <a:ext uri="{FF2B5EF4-FFF2-40B4-BE49-F238E27FC236}">
                    <a16:creationId xmlns:a16="http://schemas.microsoft.com/office/drawing/2014/main" id="{A6F49F39-72B3-4011-ADF2-C0078AB54428}"/>
                  </a:ext>
                </a:extLst>
              </p:cNvPr>
              <p:cNvSpPr>
                <a:spLocks/>
              </p:cNvSpPr>
              <p:nvPr/>
            </p:nvSpPr>
            <p:spPr bwMode="auto">
              <a:xfrm>
                <a:off x="3441" y="3260"/>
                <a:ext cx="4" cy="3"/>
              </a:xfrm>
              <a:custGeom>
                <a:avLst/>
                <a:gdLst>
                  <a:gd name="T0" fmla="*/ 5 w 8"/>
                  <a:gd name="T1" fmla="*/ 2 h 6"/>
                  <a:gd name="T2" fmla="*/ 4 w 8"/>
                  <a:gd name="T3" fmla="*/ 1 h 6"/>
                  <a:gd name="T4" fmla="*/ 1 w 8"/>
                  <a:gd name="T5" fmla="*/ 1 h 6"/>
                  <a:gd name="T6" fmla="*/ 0 w 8"/>
                  <a:gd name="T7" fmla="*/ 4 h 6"/>
                  <a:gd name="T8" fmla="*/ 2 w 8"/>
                  <a:gd name="T9" fmla="*/ 6 h 6"/>
                  <a:gd name="T10" fmla="*/ 8 w 8"/>
                  <a:gd name="T11" fmla="*/ 6 h 6"/>
                  <a:gd name="T12" fmla="*/ 8 w 8"/>
                  <a:gd name="T13" fmla="*/ 3 h 6"/>
                  <a:gd name="T14" fmla="*/ 5 w 8"/>
                  <a:gd name="T15" fmla="*/ 2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6">
                    <a:moveTo>
                      <a:pt x="5" y="2"/>
                    </a:moveTo>
                    <a:cubicBezTo>
                      <a:pt x="5" y="2"/>
                      <a:pt x="4" y="1"/>
                      <a:pt x="4" y="1"/>
                    </a:cubicBezTo>
                    <a:cubicBezTo>
                      <a:pt x="3" y="0"/>
                      <a:pt x="2" y="0"/>
                      <a:pt x="1" y="1"/>
                    </a:cubicBezTo>
                    <a:cubicBezTo>
                      <a:pt x="1" y="2"/>
                      <a:pt x="0" y="3"/>
                      <a:pt x="0" y="4"/>
                    </a:cubicBezTo>
                    <a:cubicBezTo>
                      <a:pt x="0" y="4"/>
                      <a:pt x="1" y="6"/>
                      <a:pt x="2" y="6"/>
                    </a:cubicBezTo>
                    <a:cubicBezTo>
                      <a:pt x="4" y="6"/>
                      <a:pt x="6" y="6"/>
                      <a:pt x="8" y="6"/>
                    </a:cubicBezTo>
                    <a:cubicBezTo>
                      <a:pt x="8" y="5"/>
                      <a:pt x="8" y="4"/>
                      <a:pt x="8" y="3"/>
                    </a:cubicBezTo>
                    <a:cubicBezTo>
                      <a:pt x="7" y="3"/>
                      <a:pt x="6"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Freeform 429">
                <a:extLst>
                  <a:ext uri="{FF2B5EF4-FFF2-40B4-BE49-F238E27FC236}">
                    <a16:creationId xmlns:a16="http://schemas.microsoft.com/office/drawing/2014/main" id="{1B10EAC0-E2D6-4FB3-B3BC-D3F45CD05CF2}"/>
                  </a:ext>
                </a:extLst>
              </p:cNvPr>
              <p:cNvSpPr>
                <a:spLocks/>
              </p:cNvSpPr>
              <p:nvPr/>
            </p:nvSpPr>
            <p:spPr bwMode="auto">
              <a:xfrm>
                <a:off x="3445" y="3263"/>
                <a:ext cx="0" cy="0"/>
              </a:xfrm>
              <a:custGeom>
                <a:avLst/>
                <a:gdLst>
                  <a:gd name="T0" fmla="*/ 0 h 1"/>
                  <a:gd name="T1" fmla="*/ 1 h 1"/>
                  <a:gd name="T2" fmla="*/ 0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430">
                <a:extLst>
                  <a:ext uri="{FF2B5EF4-FFF2-40B4-BE49-F238E27FC236}">
                    <a16:creationId xmlns:a16="http://schemas.microsoft.com/office/drawing/2014/main" id="{A5C6984C-00CE-4194-8C8A-7D8CB8E54C8C}"/>
                  </a:ext>
                </a:extLst>
              </p:cNvPr>
              <p:cNvSpPr>
                <a:spLocks/>
              </p:cNvSpPr>
              <p:nvPr/>
            </p:nvSpPr>
            <p:spPr bwMode="auto">
              <a:xfrm>
                <a:off x="4267" y="3873"/>
                <a:ext cx="3" cy="5"/>
              </a:xfrm>
              <a:custGeom>
                <a:avLst/>
                <a:gdLst>
                  <a:gd name="T0" fmla="*/ 5 w 6"/>
                  <a:gd name="T1" fmla="*/ 7 h 9"/>
                  <a:gd name="T2" fmla="*/ 6 w 6"/>
                  <a:gd name="T3" fmla="*/ 4 h 9"/>
                  <a:gd name="T4" fmla="*/ 6 w 6"/>
                  <a:gd name="T5" fmla="*/ 3 h 9"/>
                  <a:gd name="T6" fmla="*/ 4 w 6"/>
                  <a:gd name="T7" fmla="*/ 0 h 9"/>
                  <a:gd name="T8" fmla="*/ 1 w 6"/>
                  <a:gd name="T9" fmla="*/ 2 h 9"/>
                  <a:gd name="T10" fmla="*/ 0 w 6"/>
                  <a:gd name="T11" fmla="*/ 6 h 9"/>
                  <a:gd name="T12" fmla="*/ 2 w 6"/>
                  <a:gd name="T13" fmla="*/ 8 h 9"/>
                  <a:gd name="T14" fmla="*/ 5 w 6"/>
                  <a:gd name="T15" fmla="*/ 7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9">
                    <a:moveTo>
                      <a:pt x="5" y="7"/>
                    </a:moveTo>
                    <a:cubicBezTo>
                      <a:pt x="5" y="6"/>
                      <a:pt x="5" y="5"/>
                      <a:pt x="6" y="4"/>
                    </a:cubicBezTo>
                    <a:cubicBezTo>
                      <a:pt x="6" y="4"/>
                      <a:pt x="6" y="3"/>
                      <a:pt x="6" y="3"/>
                    </a:cubicBezTo>
                    <a:cubicBezTo>
                      <a:pt x="5" y="2"/>
                      <a:pt x="5" y="0"/>
                      <a:pt x="4" y="0"/>
                    </a:cubicBezTo>
                    <a:cubicBezTo>
                      <a:pt x="3" y="0"/>
                      <a:pt x="2" y="1"/>
                      <a:pt x="1" y="2"/>
                    </a:cubicBezTo>
                    <a:cubicBezTo>
                      <a:pt x="1" y="3"/>
                      <a:pt x="0" y="4"/>
                      <a:pt x="0" y="6"/>
                    </a:cubicBezTo>
                    <a:cubicBezTo>
                      <a:pt x="0" y="7"/>
                      <a:pt x="1" y="8"/>
                      <a:pt x="2" y="8"/>
                    </a:cubicBezTo>
                    <a:cubicBezTo>
                      <a:pt x="3" y="9"/>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Freeform 431">
                <a:extLst>
                  <a:ext uri="{FF2B5EF4-FFF2-40B4-BE49-F238E27FC236}">
                    <a16:creationId xmlns:a16="http://schemas.microsoft.com/office/drawing/2014/main" id="{0B472D89-E7F9-4F31-9547-555F67CD7414}"/>
                  </a:ext>
                </a:extLst>
              </p:cNvPr>
              <p:cNvSpPr>
                <a:spLocks/>
              </p:cNvSpPr>
              <p:nvPr/>
            </p:nvSpPr>
            <p:spPr bwMode="auto">
              <a:xfrm>
                <a:off x="4197" y="3553"/>
                <a:ext cx="4" cy="3"/>
              </a:xfrm>
              <a:custGeom>
                <a:avLst/>
                <a:gdLst>
                  <a:gd name="T0" fmla="*/ 5 w 7"/>
                  <a:gd name="T1" fmla="*/ 6 h 6"/>
                  <a:gd name="T2" fmla="*/ 7 w 7"/>
                  <a:gd name="T3" fmla="*/ 4 h 6"/>
                  <a:gd name="T4" fmla="*/ 7 w 7"/>
                  <a:gd name="T5" fmla="*/ 2 h 6"/>
                  <a:gd name="T6" fmla="*/ 3 w 7"/>
                  <a:gd name="T7" fmla="*/ 0 h 6"/>
                  <a:gd name="T8" fmla="*/ 0 w 7"/>
                  <a:gd name="T9" fmla="*/ 4 h 6"/>
                  <a:gd name="T10" fmla="*/ 5 w 7"/>
                  <a:gd name="T11" fmla="*/ 6 h 6"/>
                </a:gdLst>
                <a:ahLst/>
                <a:cxnLst>
                  <a:cxn ang="0">
                    <a:pos x="T0" y="T1"/>
                  </a:cxn>
                  <a:cxn ang="0">
                    <a:pos x="T2" y="T3"/>
                  </a:cxn>
                  <a:cxn ang="0">
                    <a:pos x="T4" y="T5"/>
                  </a:cxn>
                  <a:cxn ang="0">
                    <a:pos x="T6" y="T7"/>
                  </a:cxn>
                  <a:cxn ang="0">
                    <a:pos x="T8" y="T9"/>
                  </a:cxn>
                  <a:cxn ang="0">
                    <a:pos x="T10" y="T11"/>
                  </a:cxn>
                </a:cxnLst>
                <a:rect l="0" t="0" r="r" b="b"/>
                <a:pathLst>
                  <a:path w="7" h="6">
                    <a:moveTo>
                      <a:pt x="5" y="6"/>
                    </a:moveTo>
                    <a:cubicBezTo>
                      <a:pt x="5" y="5"/>
                      <a:pt x="6" y="4"/>
                      <a:pt x="7" y="4"/>
                    </a:cubicBezTo>
                    <a:cubicBezTo>
                      <a:pt x="7" y="3"/>
                      <a:pt x="7" y="3"/>
                      <a:pt x="7" y="2"/>
                    </a:cubicBezTo>
                    <a:cubicBezTo>
                      <a:pt x="6" y="1"/>
                      <a:pt x="4" y="0"/>
                      <a:pt x="3" y="0"/>
                    </a:cubicBezTo>
                    <a:cubicBezTo>
                      <a:pt x="1" y="1"/>
                      <a:pt x="0" y="3"/>
                      <a:pt x="0" y="4"/>
                    </a:cubicBezTo>
                    <a:cubicBezTo>
                      <a:pt x="1" y="5"/>
                      <a:pt x="3"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Freeform 432">
                <a:extLst>
                  <a:ext uri="{FF2B5EF4-FFF2-40B4-BE49-F238E27FC236}">
                    <a16:creationId xmlns:a16="http://schemas.microsoft.com/office/drawing/2014/main" id="{9A14343F-30F4-4413-9FF7-50D98AB413C0}"/>
                  </a:ext>
                </a:extLst>
              </p:cNvPr>
              <p:cNvSpPr>
                <a:spLocks/>
              </p:cNvSpPr>
              <p:nvPr/>
            </p:nvSpPr>
            <p:spPr bwMode="auto">
              <a:xfrm>
                <a:off x="2825" y="3886"/>
                <a:ext cx="3" cy="3"/>
              </a:xfrm>
              <a:custGeom>
                <a:avLst/>
                <a:gdLst>
                  <a:gd name="T0" fmla="*/ 5 w 6"/>
                  <a:gd name="T1" fmla="*/ 6 h 6"/>
                  <a:gd name="T2" fmla="*/ 6 w 6"/>
                  <a:gd name="T3" fmla="*/ 5 h 6"/>
                  <a:gd name="T4" fmla="*/ 3 w 6"/>
                  <a:gd name="T5" fmla="*/ 0 h 6"/>
                  <a:gd name="T6" fmla="*/ 1 w 6"/>
                  <a:gd name="T7" fmla="*/ 1 h 6"/>
                  <a:gd name="T8" fmla="*/ 4 w 6"/>
                  <a:gd name="T9" fmla="*/ 6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6" y="6"/>
                      <a:pt x="6" y="5"/>
                      <a:pt x="6" y="5"/>
                    </a:cubicBezTo>
                    <a:cubicBezTo>
                      <a:pt x="6" y="3"/>
                      <a:pt x="5" y="1"/>
                      <a:pt x="3" y="0"/>
                    </a:cubicBezTo>
                    <a:cubicBezTo>
                      <a:pt x="3" y="0"/>
                      <a:pt x="1" y="1"/>
                      <a:pt x="1" y="1"/>
                    </a:cubicBezTo>
                    <a:cubicBezTo>
                      <a:pt x="0" y="3"/>
                      <a:pt x="1" y="5"/>
                      <a:pt x="4" y="6"/>
                    </a:cubicBezTo>
                    <a:cubicBezTo>
                      <a:pt x="4" y="6"/>
                      <a:pt x="5"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Freeform 433">
                <a:extLst>
                  <a:ext uri="{FF2B5EF4-FFF2-40B4-BE49-F238E27FC236}">
                    <a16:creationId xmlns:a16="http://schemas.microsoft.com/office/drawing/2014/main" id="{40520CFC-6FE1-4A05-8064-6D16A2569047}"/>
                  </a:ext>
                </a:extLst>
              </p:cNvPr>
              <p:cNvSpPr>
                <a:spLocks/>
              </p:cNvSpPr>
              <p:nvPr/>
            </p:nvSpPr>
            <p:spPr bwMode="auto">
              <a:xfrm>
                <a:off x="4256" y="3644"/>
                <a:ext cx="3" cy="3"/>
              </a:xfrm>
              <a:custGeom>
                <a:avLst/>
                <a:gdLst>
                  <a:gd name="T0" fmla="*/ 0 w 6"/>
                  <a:gd name="T1" fmla="*/ 4 h 6"/>
                  <a:gd name="T2" fmla="*/ 3 w 6"/>
                  <a:gd name="T3" fmla="*/ 6 h 6"/>
                  <a:gd name="T4" fmla="*/ 6 w 6"/>
                  <a:gd name="T5" fmla="*/ 4 h 6"/>
                  <a:gd name="T6" fmla="*/ 5 w 6"/>
                  <a:gd name="T7" fmla="*/ 2 h 6"/>
                  <a:gd name="T8" fmla="*/ 3 w 6"/>
                  <a:gd name="T9" fmla="*/ 1 h 6"/>
                  <a:gd name="T10" fmla="*/ 0 w 6"/>
                  <a:gd name="T11" fmla="*/ 4 h 6"/>
                </a:gdLst>
                <a:ahLst/>
                <a:cxnLst>
                  <a:cxn ang="0">
                    <a:pos x="T0" y="T1"/>
                  </a:cxn>
                  <a:cxn ang="0">
                    <a:pos x="T2" y="T3"/>
                  </a:cxn>
                  <a:cxn ang="0">
                    <a:pos x="T4" y="T5"/>
                  </a:cxn>
                  <a:cxn ang="0">
                    <a:pos x="T6" y="T7"/>
                  </a:cxn>
                  <a:cxn ang="0">
                    <a:pos x="T8" y="T9"/>
                  </a:cxn>
                  <a:cxn ang="0">
                    <a:pos x="T10" y="T11"/>
                  </a:cxn>
                </a:cxnLst>
                <a:rect l="0" t="0" r="r" b="b"/>
                <a:pathLst>
                  <a:path w="6" h="6">
                    <a:moveTo>
                      <a:pt x="0" y="4"/>
                    </a:moveTo>
                    <a:cubicBezTo>
                      <a:pt x="1" y="5"/>
                      <a:pt x="3" y="5"/>
                      <a:pt x="3" y="6"/>
                    </a:cubicBezTo>
                    <a:cubicBezTo>
                      <a:pt x="5" y="5"/>
                      <a:pt x="6" y="5"/>
                      <a:pt x="6" y="4"/>
                    </a:cubicBezTo>
                    <a:cubicBezTo>
                      <a:pt x="6" y="4"/>
                      <a:pt x="6" y="2"/>
                      <a:pt x="5" y="2"/>
                    </a:cubicBezTo>
                    <a:cubicBezTo>
                      <a:pt x="5" y="1"/>
                      <a:pt x="4" y="1"/>
                      <a:pt x="3" y="1"/>
                    </a:cubicBezTo>
                    <a:cubicBezTo>
                      <a:pt x="1" y="0"/>
                      <a:pt x="0"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434">
                <a:extLst>
                  <a:ext uri="{FF2B5EF4-FFF2-40B4-BE49-F238E27FC236}">
                    <a16:creationId xmlns:a16="http://schemas.microsoft.com/office/drawing/2014/main" id="{2CE22DF0-99A5-46AD-AC0E-D4234D9BB8B7}"/>
                  </a:ext>
                </a:extLst>
              </p:cNvPr>
              <p:cNvSpPr>
                <a:spLocks/>
              </p:cNvSpPr>
              <p:nvPr/>
            </p:nvSpPr>
            <p:spPr bwMode="auto">
              <a:xfrm>
                <a:off x="3109" y="2703"/>
                <a:ext cx="3" cy="3"/>
              </a:xfrm>
              <a:custGeom>
                <a:avLst/>
                <a:gdLst>
                  <a:gd name="T0" fmla="*/ 5 w 6"/>
                  <a:gd name="T1" fmla="*/ 6 h 6"/>
                  <a:gd name="T2" fmla="*/ 6 w 6"/>
                  <a:gd name="T3" fmla="*/ 5 h 6"/>
                  <a:gd name="T4" fmla="*/ 3 w 6"/>
                  <a:gd name="T5" fmla="*/ 0 h 6"/>
                  <a:gd name="T6" fmla="*/ 2 w 6"/>
                  <a:gd name="T7" fmla="*/ 1 h 6"/>
                  <a:gd name="T8" fmla="*/ 2 w 6"/>
                  <a:gd name="T9" fmla="*/ 5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5" y="6"/>
                      <a:pt x="6" y="5"/>
                      <a:pt x="6" y="5"/>
                    </a:cubicBezTo>
                    <a:cubicBezTo>
                      <a:pt x="6" y="2"/>
                      <a:pt x="5" y="0"/>
                      <a:pt x="3" y="0"/>
                    </a:cubicBezTo>
                    <a:cubicBezTo>
                      <a:pt x="2" y="0"/>
                      <a:pt x="2" y="0"/>
                      <a:pt x="2" y="1"/>
                    </a:cubicBezTo>
                    <a:cubicBezTo>
                      <a:pt x="0" y="2"/>
                      <a:pt x="1" y="3"/>
                      <a:pt x="2" y="5"/>
                    </a:cubicBezTo>
                    <a:cubicBezTo>
                      <a:pt x="3" y="5"/>
                      <a:pt x="4"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Freeform 435">
                <a:extLst>
                  <a:ext uri="{FF2B5EF4-FFF2-40B4-BE49-F238E27FC236}">
                    <a16:creationId xmlns:a16="http://schemas.microsoft.com/office/drawing/2014/main" id="{DC969910-57C6-4BA4-8886-9D8581381125}"/>
                  </a:ext>
                </a:extLst>
              </p:cNvPr>
              <p:cNvSpPr>
                <a:spLocks/>
              </p:cNvSpPr>
              <p:nvPr/>
            </p:nvSpPr>
            <p:spPr bwMode="auto">
              <a:xfrm>
                <a:off x="4469" y="3663"/>
                <a:ext cx="3" cy="4"/>
              </a:xfrm>
              <a:custGeom>
                <a:avLst/>
                <a:gdLst>
                  <a:gd name="T0" fmla="*/ 6 w 6"/>
                  <a:gd name="T1" fmla="*/ 4 h 7"/>
                  <a:gd name="T2" fmla="*/ 3 w 6"/>
                  <a:gd name="T3" fmla="*/ 0 h 7"/>
                  <a:gd name="T4" fmla="*/ 2 w 6"/>
                  <a:gd name="T5" fmla="*/ 0 h 7"/>
                  <a:gd name="T6" fmla="*/ 1 w 6"/>
                  <a:gd name="T7" fmla="*/ 1 h 7"/>
                  <a:gd name="T8" fmla="*/ 3 w 6"/>
                  <a:gd name="T9" fmla="*/ 7 h 7"/>
                  <a:gd name="T10" fmla="*/ 6 w 6"/>
                  <a:gd name="T11" fmla="*/ 6 h 7"/>
                  <a:gd name="T12" fmla="*/ 6 w 6"/>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6" h="7">
                    <a:moveTo>
                      <a:pt x="6" y="4"/>
                    </a:moveTo>
                    <a:cubicBezTo>
                      <a:pt x="5" y="3"/>
                      <a:pt x="4" y="2"/>
                      <a:pt x="3" y="0"/>
                    </a:cubicBezTo>
                    <a:cubicBezTo>
                      <a:pt x="3" y="0"/>
                      <a:pt x="2" y="0"/>
                      <a:pt x="2" y="0"/>
                    </a:cubicBezTo>
                    <a:cubicBezTo>
                      <a:pt x="2" y="0"/>
                      <a:pt x="1" y="0"/>
                      <a:pt x="1" y="1"/>
                    </a:cubicBezTo>
                    <a:cubicBezTo>
                      <a:pt x="0" y="4"/>
                      <a:pt x="1" y="7"/>
                      <a:pt x="3" y="7"/>
                    </a:cubicBezTo>
                    <a:cubicBezTo>
                      <a:pt x="4" y="7"/>
                      <a:pt x="5" y="7"/>
                      <a:pt x="6" y="6"/>
                    </a:cubicBezTo>
                    <a:cubicBezTo>
                      <a:pt x="6" y="6"/>
                      <a:pt x="6"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Freeform 436">
                <a:extLst>
                  <a:ext uri="{FF2B5EF4-FFF2-40B4-BE49-F238E27FC236}">
                    <a16:creationId xmlns:a16="http://schemas.microsoft.com/office/drawing/2014/main" id="{1D5EA0F3-A5BD-46B1-993E-BB9D975A743A}"/>
                  </a:ext>
                </a:extLst>
              </p:cNvPr>
              <p:cNvSpPr>
                <a:spLocks/>
              </p:cNvSpPr>
              <p:nvPr/>
            </p:nvSpPr>
            <p:spPr bwMode="auto">
              <a:xfrm>
                <a:off x="3583" y="2908"/>
                <a:ext cx="5" cy="4"/>
              </a:xfrm>
              <a:custGeom>
                <a:avLst/>
                <a:gdLst>
                  <a:gd name="T0" fmla="*/ 3 w 9"/>
                  <a:gd name="T1" fmla="*/ 0 h 8"/>
                  <a:gd name="T2" fmla="*/ 0 w 9"/>
                  <a:gd name="T3" fmla="*/ 2 h 8"/>
                  <a:gd name="T4" fmla="*/ 0 w 9"/>
                  <a:gd name="T5" fmla="*/ 3 h 8"/>
                  <a:gd name="T6" fmla="*/ 5 w 9"/>
                  <a:gd name="T7" fmla="*/ 7 h 8"/>
                  <a:gd name="T8" fmla="*/ 8 w 9"/>
                  <a:gd name="T9" fmla="*/ 8 h 8"/>
                  <a:gd name="T10" fmla="*/ 8 w 9"/>
                  <a:gd name="T11" fmla="*/ 4 h 8"/>
                  <a:gd name="T12" fmla="*/ 3 w 9"/>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9" h="8">
                    <a:moveTo>
                      <a:pt x="3" y="0"/>
                    </a:moveTo>
                    <a:cubicBezTo>
                      <a:pt x="2" y="1"/>
                      <a:pt x="1" y="1"/>
                      <a:pt x="0" y="2"/>
                    </a:cubicBezTo>
                    <a:cubicBezTo>
                      <a:pt x="0" y="2"/>
                      <a:pt x="0" y="3"/>
                      <a:pt x="0" y="3"/>
                    </a:cubicBezTo>
                    <a:cubicBezTo>
                      <a:pt x="2" y="5"/>
                      <a:pt x="3" y="6"/>
                      <a:pt x="5" y="7"/>
                    </a:cubicBezTo>
                    <a:cubicBezTo>
                      <a:pt x="5" y="8"/>
                      <a:pt x="7" y="8"/>
                      <a:pt x="8" y="8"/>
                    </a:cubicBezTo>
                    <a:cubicBezTo>
                      <a:pt x="9" y="7"/>
                      <a:pt x="9" y="5"/>
                      <a:pt x="8" y="4"/>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Freeform 437">
                <a:extLst>
                  <a:ext uri="{FF2B5EF4-FFF2-40B4-BE49-F238E27FC236}">
                    <a16:creationId xmlns:a16="http://schemas.microsoft.com/office/drawing/2014/main" id="{3B156ADE-E419-4B66-BC4F-87DDCB654F3E}"/>
                  </a:ext>
                </a:extLst>
              </p:cNvPr>
              <p:cNvSpPr>
                <a:spLocks/>
              </p:cNvSpPr>
              <p:nvPr/>
            </p:nvSpPr>
            <p:spPr bwMode="auto">
              <a:xfrm>
                <a:off x="4061" y="3512"/>
                <a:ext cx="3" cy="3"/>
              </a:xfrm>
              <a:custGeom>
                <a:avLst/>
                <a:gdLst>
                  <a:gd name="T0" fmla="*/ 6 w 6"/>
                  <a:gd name="T1" fmla="*/ 2 h 6"/>
                  <a:gd name="T2" fmla="*/ 3 w 6"/>
                  <a:gd name="T3" fmla="*/ 0 h 6"/>
                  <a:gd name="T4" fmla="*/ 1 w 6"/>
                  <a:gd name="T5" fmla="*/ 4 h 6"/>
                  <a:gd name="T6" fmla="*/ 3 w 6"/>
                  <a:gd name="T7" fmla="*/ 5 h 6"/>
                  <a:gd name="T8" fmla="*/ 6 w 6"/>
                  <a:gd name="T9" fmla="*/ 2 h 6"/>
                </a:gdLst>
                <a:ahLst/>
                <a:cxnLst>
                  <a:cxn ang="0">
                    <a:pos x="T0" y="T1"/>
                  </a:cxn>
                  <a:cxn ang="0">
                    <a:pos x="T2" y="T3"/>
                  </a:cxn>
                  <a:cxn ang="0">
                    <a:pos x="T4" y="T5"/>
                  </a:cxn>
                  <a:cxn ang="0">
                    <a:pos x="T6" y="T7"/>
                  </a:cxn>
                  <a:cxn ang="0">
                    <a:pos x="T8" y="T9"/>
                  </a:cxn>
                </a:cxnLst>
                <a:rect l="0" t="0" r="r" b="b"/>
                <a:pathLst>
                  <a:path w="6" h="6">
                    <a:moveTo>
                      <a:pt x="6" y="2"/>
                    </a:moveTo>
                    <a:cubicBezTo>
                      <a:pt x="5" y="1"/>
                      <a:pt x="4" y="0"/>
                      <a:pt x="3" y="0"/>
                    </a:cubicBezTo>
                    <a:cubicBezTo>
                      <a:pt x="1" y="0"/>
                      <a:pt x="0" y="2"/>
                      <a:pt x="1" y="4"/>
                    </a:cubicBezTo>
                    <a:cubicBezTo>
                      <a:pt x="1" y="4"/>
                      <a:pt x="2" y="5"/>
                      <a:pt x="3" y="5"/>
                    </a:cubicBezTo>
                    <a:cubicBezTo>
                      <a:pt x="4"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Freeform 438">
                <a:extLst>
                  <a:ext uri="{FF2B5EF4-FFF2-40B4-BE49-F238E27FC236}">
                    <a16:creationId xmlns:a16="http://schemas.microsoft.com/office/drawing/2014/main" id="{6FB02DB9-DF7D-4110-AAA2-00C24ABE3408}"/>
                  </a:ext>
                </a:extLst>
              </p:cNvPr>
              <p:cNvSpPr>
                <a:spLocks/>
              </p:cNvSpPr>
              <p:nvPr/>
            </p:nvSpPr>
            <p:spPr bwMode="auto">
              <a:xfrm>
                <a:off x="4170" y="3441"/>
                <a:ext cx="3" cy="2"/>
              </a:xfrm>
              <a:custGeom>
                <a:avLst/>
                <a:gdLst>
                  <a:gd name="T0" fmla="*/ 2 w 6"/>
                  <a:gd name="T1" fmla="*/ 1 h 4"/>
                  <a:gd name="T2" fmla="*/ 3 w 6"/>
                  <a:gd name="T3" fmla="*/ 4 h 4"/>
                  <a:gd name="T4" fmla="*/ 5 w 6"/>
                  <a:gd name="T5" fmla="*/ 3 h 4"/>
                  <a:gd name="T6" fmla="*/ 4 w 6"/>
                  <a:gd name="T7" fmla="*/ 0 h 4"/>
                  <a:gd name="T8" fmla="*/ 2 w 6"/>
                  <a:gd name="T9" fmla="*/ 1 h 4"/>
                </a:gdLst>
                <a:ahLst/>
                <a:cxnLst>
                  <a:cxn ang="0">
                    <a:pos x="T0" y="T1"/>
                  </a:cxn>
                  <a:cxn ang="0">
                    <a:pos x="T2" y="T3"/>
                  </a:cxn>
                  <a:cxn ang="0">
                    <a:pos x="T4" y="T5"/>
                  </a:cxn>
                  <a:cxn ang="0">
                    <a:pos x="T6" y="T7"/>
                  </a:cxn>
                  <a:cxn ang="0">
                    <a:pos x="T8" y="T9"/>
                  </a:cxn>
                </a:cxnLst>
                <a:rect l="0" t="0" r="r" b="b"/>
                <a:pathLst>
                  <a:path w="6" h="4">
                    <a:moveTo>
                      <a:pt x="2" y="1"/>
                    </a:moveTo>
                    <a:cubicBezTo>
                      <a:pt x="0" y="2"/>
                      <a:pt x="1" y="4"/>
                      <a:pt x="3" y="4"/>
                    </a:cubicBezTo>
                    <a:cubicBezTo>
                      <a:pt x="4" y="4"/>
                      <a:pt x="4" y="3"/>
                      <a:pt x="5" y="3"/>
                    </a:cubicBezTo>
                    <a:cubicBezTo>
                      <a:pt x="6" y="1"/>
                      <a:pt x="5" y="0"/>
                      <a:pt x="4" y="0"/>
                    </a:cubicBezTo>
                    <a:cubicBezTo>
                      <a:pt x="3" y="0"/>
                      <a:pt x="2"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Freeform 439">
                <a:extLst>
                  <a:ext uri="{FF2B5EF4-FFF2-40B4-BE49-F238E27FC236}">
                    <a16:creationId xmlns:a16="http://schemas.microsoft.com/office/drawing/2014/main" id="{BBC8430F-E940-4920-8049-BAD59BC8DA23}"/>
                  </a:ext>
                </a:extLst>
              </p:cNvPr>
              <p:cNvSpPr>
                <a:spLocks/>
              </p:cNvSpPr>
              <p:nvPr/>
            </p:nvSpPr>
            <p:spPr bwMode="auto">
              <a:xfrm>
                <a:off x="2888" y="3443"/>
                <a:ext cx="2" cy="1"/>
              </a:xfrm>
              <a:custGeom>
                <a:avLst/>
                <a:gdLst>
                  <a:gd name="T0" fmla="*/ 4 w 4"/>
                  <a:gd name="T1" fmla="*/ 1 h 3"/>
                  <a:gd name="T2" fmla="*/ 2 w 4"/>
                  <a:gd name="T3" fmla="*/ 0 h 3"/>
                  <a:gd name="T4" fmla="*/ 1 w 4"/>
                  <a:gd name="T5" fmla="*/ 1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4" y="0"/>
                      <a:pt x="3" y="0"/>
                      <a:pt x="2" y="0"/>
                    </a:cubicBezTo>
                    <a:cubicBezTo>
                      <a:pt x="1" y="0"/>
                      <a:pt x="1" y="1"/>
                      <a:pt x="1" y="1"/>
                    </a:cubicBezTo>
                    <a:cubicBezTo>
                      <a:pt x="0" y="2"/>
                      <a:pt x="1" y="3"/>
                      <a:pt x="2" y="3"/>
                    </a:cubicBezTo>
                    <a:cubicBezTo>
                      <a:pt x="2" y="3"/>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Oval 440">
                <a:extLst>
                  <a:ext uri="{FF2B5EF4-FFF2-40B4-BE49-F238E27FC236}">
                    <a16:creationId xmlns:a16="http://schemas.microsoft.com/office/drawing/2014/main" id="{C9717B8F-1BE8-4E85-B842-2034E2729CC5}"/>
                  </a:ext>
                </a:extLst>
              </p:cNvPr>
              <p:cNvSpPr>
                <a:spLocks noChangeArrowheads="1"/>
              </p:cNvSpPr>
              <p:nvPr/>
            </p:nvSpPr>
            <p:spPr bwMode="auto">
              <a:xfrm>
                <a:off x="4401" y="359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 name="Freeform 441">
                <a:extLst>
                  <a:ext uri="{FF2B5EF4-FFF2-40B4-BE49-F238E27FC236}">
                    <a16:creationId xmlns:a16="http://schemas.microsoft.com/office/drawing/2014/main" id="{5B34DE8A-1FE0-4811-8DCF-A283EC36F0B8}"/>
                  </a:ext>
                </a:extLst>
              </p:cNvPr>
              <p:cNvSpPr>
                <a:spLocks/>
              </p:cNvSpPr>
              <p:nvPr/>
            </p:nvSpPr>
            <p:spPr bwMode="auto">
              <a:xfrm>
                <a:off x="4401" y="3591"/>
                <a:ext cx="4" cy="4"/>
              </a:xfrm>
              <a:custGeom>
                <a:avLst/>
                <a:gdLst>
                  <a:gd name="T0" fmla="*/ 7 w 9"/>
                  <a:gd name="T1" fmla="*/ 8 h 8"/>
                  <a:gd name="T2" fmla="*/ 9 w 9"/>
                  <a:gd name="T3" fmla="*/ 6 h 8"/>
                  <a:gd name="T4" fmla="*/ 8 w 9"/>
                  <a:gd name="T5" fmla="*/ 5 h 8"/>
                  <a:gd name="T6" fmla="*/ 0 w 9"/>
                  <a:gd name="T7" fmla="*/ 1 h 8"/>
                  <a:gd name="T8" fmla="*/ 7 w 9"/>
                  <a:gd name="T9" fmla="*/ 8 h 8"/>
                </a:gdLst>
                <a:ahLst/>
                <a:cxnLst>
                  <a:cxn ang="0">
                    <a:pos x="T0" y="T1"/>
                  </a:cxn>
                  <a:cxn ang="0">
                    <a:pos x="T2" y="T3"/>
                  </a:cxn>
                  <a:cxn ang="0">
                    <a:pos x="T4" y="T5"/>
                  </a:cxn>
                  <a:cxn ang="0">
                    <a:pos x="T6" y="T7"/>
                  </a:cxn>
                  <a:cxn ang="0">
                    <a:pos x="T8" y="T9"/>
                  </a:cxn>
                </a:cxnLst>
                <a:rect l="0" t="0" r="r" b="b"/>
                <a:pathLst>
                  <a:path w="9" h="8">
                    <a:moveTo>
                      <a:pt x="7" y="8"/>
                    </a:moveTo>
                    <a:cubicBezTo>
                      <a:pt x="7" y="8"/>
                      <a:pt x="8" y="7"/>
                      <a:pt x="9" y="6"/>
                    </a:cubicBezTo>
                    <a:cubicBezTo>
                      <a:pt x="9" y="6"/>
                      <a:pt x="9" y="5"/>
                      <a:pt x="8" y="5"/>
                    </a:cubicBezTo>
                    <a:cubicBezTo>
                      <a:pt x="7" y="2"/>
                      <a:pt x="4" y="0"/>
                      <a:pt x="0" y="1"/>
                    </a:cubicBezTo>
                    <a:cubicBezTo>
                      <a:pt x="1" y="5"/>
                      <a:pt x="3" y="7"/>
                      <a:pt x="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 name="Freeform 442">
                <a:extLst>
                  <a:ext uri="{FF2B5EF4-FFF2-40B4-BE49-F238E27FC236}">
                    <a16:creationId xmlns:a16="http://schemas.microsoft.com/office/drawing/2014/main" id="{D8D772B8-7530-4D3E-AE9D-96EF10A6AB45}"/>
                  </a:ext>
                </a:extLst>
              </p:cNvPr>
              <p:cNvSpPr>
                <a:spLocks/>
              </p:cNvSpPr>
              <p:nvPr/>
            </p:nvSpPr>
            <p:spPr bwMode="auto">
              <a:xfrm>
                <a:off x="2838" y="2789"/>
                <a:ext cx="3" cy="3"/>
              </a:xfrm>
              <a:custGeom>
                <a:avLst/>
                <a:gdLst>
                  <a:gd name="T0" fmla="*/ 3 w 6"/>
                  <a:gd name="T1" fmla="*/ 0 h 6"/>
                  <a:gd name="T2" fmla="*/ 0 w 6"/>
                  <a:gd name="T3" fmla="*/ 4 h 6"/>
                  <a:gd name="T4" fmla="*/ 1 w 6"/>
                  <a:gd name="T5" fmla="*/ 6 h 6"/>
                  <a:gd name="T6" fmla="*/ 5 w 6"/>
                  <a:gd name="T7" fmla="*/ 1 h 6"/>
                  <a:gd name="T8" fmla="*/ 3 w 6"/>
                  <a:gd name="T9" fmla="*/ 0 h 6"/>
                </a:gdLst>
                <a:ahLst/>
                <a:cxnLst>
                  <a:cxn ang="0">
                    <a:pos x="T0" y="T1"/>
                  </a:cxn>
                  <a:cxn ang="0">
                    <a:pos x="T2" y="T3"/>
                  </a:cxn>
                  <a:cxn ang="0">
                    <a:pos x="T4" y="T5"/>
                  </a:cxn>
                  <a:cxn ang="0">
                    <a:pos x="T6" y="T7"/>
                  </a:cxn>
                  <a:cxn ang="0">
                    <a:pos x="T8" y="T9"/>
                  </a:cxn>
                </a:cxnLst>
                <a:rect l="0" t="0" r="r" b="b"/>
                <a:pathLst>
                  <a:path w="6" h="6">
                    <a:moveTo>
                      <a:pt x="3" y="0"/>
                    </a:moveTo>
                    <a:cubicBezTo>
                      <a:pt x="1" y="0"/>
                      <a:pt x="0" y="2"/>
                      <a:pt x="0" y="4"/>
                    </a:cubicBezTo>
                    <a:cubicBezTo>
                      <a:pt x="0" y="5"/>
                      <a:pt x="1" y="5"/>
                      <a:pt x="1" y="6"/>
                    </a:cubicBezTo>
                    <a:cubicBezTo>
                      <a:pt x="3" y="6"/>
                      <a:pt x="6" y="3"/>
                      <a:pt x="5" y="1"/>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 name="Freeform 443">
                <a:extLst>
                  <a:ext uri="{FF2B5EF4-FFF2-40B4-BE49-F238E27FC236}">
                    <a16:creationId xmlns:a16="http://schemas.microsoft.com/office/drawing/2014/main" id="{9D6B7982-3FF1-4C1F-90FD-557E43FD1631}"/>
                  </a:ext>
                </a:extLst>
              </p:cNvPr>
              <p:cNvSpPr>
                <a:spLocks/>
              </p:cNvSpPr>
              <p:nvPr/>
            </p:nvSpPr>
            <p:spPr bwMode="auto">
              <a:xfrm>
                <a:off x="4191" y="3322"/>
                <a:ext cx="3" cy="3"/>
              </a:xfrm>
              <a:custGeom>
                <a:avLst/>
                <a:gdLst>
                  <a:gd name="T0" fmla="*/ 5 w 5"/>
                  <a:gd name="T1" fmla="*/ 2 h 5"/>
                  <a:gd name="T2" fmla="*/ 4 w 5"/>
                  <a:gd name="T3" fmla="*/ 1 h 5"/>
                  <a:gd name="T4" fmla="*/ 1 w 5"/>
                  <a:gd name="T5" fmla="*/ 1 h 5"/>
                  <a:gd name="T6" fmla="*/ 1 w 5"/>
                  <a:gd name="T7" fmla="*/ 5 h 5"/>
                  <a:gd name="T8" fmla="*/ 4 w 5"/>
                  <a:gd name="T9" fmla="*/ 3 h 5"/>
                  <a:gd name="T10" fmla="*/ 5 w 5"/>
                  <a:gd name="T11" fmla="*/ 2 h 5"/>
                </a:gdLst>
                <a:ahLst/>
                <a:cxnLst>
                  <a:cxn ang="0">
                    <a:pos x="T0" y="T1"/>
                  </a:cxn>
                  <a:cxn ang="0">
                    <a:pos x="T2" y="T3"/>
                  </a:cxn>
                  <a:cxn ang="0">
                    <a:pos x="T4" y="T5"/>
                  </a:cxn>
                  <a:cxn ang="0">
                    <a:pos x="T6" y="T7"/>
                  </a:cxn>
                  <a:cxn ang="0">
                    <a:pos x="T8" y="T9"/>
                  </a:cxn>
                  <a:cxn ang="0">
                    <a:pos x="T10" y="T11"/>
                  </a:cxn>
                </a:cxnLst>
                <a:rect l="0" t="0" r="r" b="b"/>
                <a:pathLst>
                  <a:path w="5" h="5">
                    <a:moveTo>
                      <a:pt x="5" y="2"/>
                    </a:moveTo>
                    <a:cubicBezTo>
                      <a:pt x="5" y="2"/>
                      <a:pt x="5" y="1"/>
                      <a:pt x="4" y="1"/>
                    </a:cubicBezTo>
                    <a:cubicBezTo>
                      <a:pt x="3" y="0"/>
                      <a:pt x="2" y="0"/>
                      <a:pt x="1" y="1"/>
                    </a:cubicBezTo>
                    <a:cubicBezTo>
                      <a:pt x="0" y="2"/>
                      <a:pt x="0" y="5"/>
                      <a:pt x="1" y="5"/>
                    </a:cubicBezTo>
                    <a:cubicBezTo>
                      <a:pt x="2" y="4"/>
                      <a:pt x="3" y="4"/>
                      <a:pt x="4" y="3"/>
                    </a:cubicBezTo>
                    <a:cubicBezTo>
                      <a:pt x="4" y="3"/>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3" name="Freeform 444">
                <a:extLst>
                  <a:ext uri="{FF2B5EF4-FFF2-40B4-BE49-F238E27FC236}">
                    <a16:creationId xmlns:a16="http://schemas.microsoft.com/office/drawing/2014/main" id="{6AB78F54-FAD6-433B-90C0-CF402C4EA5EE}"/>
                  </a:ext>
                </a:extLst>
              </p:cNvPr>
              <p:cNvSpPr>
                <a:spLocks/>
              </p:cNvSpPr>
              <p:nvPr/>
            </p:nvSpPr>
            <p:spPr bwMode="auto">
              <a:xfrm>
                <a:off x="2833" y="2895"/>
                <a:ext cx="4" cy="3"/>
              </a:xfrm>
              <a:custGeom>
                <a:avLst/>
                <a:gdLst>
                  <a:gd name="T0" fmla="*/ 0 w 9"/>
                  <a:gd name="T1" fmla="*/ 1 h 5"/>
                  <a:gd name="T2" fmla="*/ 3 w 9"/>
                  <a:gd name="T3" fmla="*/ 5 h 5"/>
                  <a:gd name="T4" fmla="*/ 9 w 9"/>
                  <a:gd name="T5" fmla="*/ 1 h 5"/>
                  <a:gd name="T6" fmla="*/ 3 w 9"/>
                  <a:gd name="T7" fmla="*/ 0 h 5"/>
                  <a:gd name="T8" fmla="*/ 0 w 9"/>
                  <a:gd name="T9" fmla="*/ 1 h 5"/>
                </a:gdLst>
                <a:ahLst/>
                <a:cxnLst>
                  <a:cxn ang="0">
                    <a:pos x="T0" y="T1"/>
                  </a:cxn>
                  <a:cxn ang="0">
                    <a:pos x="T2" y="T3"/>
                  </a:cxn>
                  <a:cxn ang="0">
                    <a:pos x="T4" y="T5"/>
                  </a:cxn>
                  <a:cxn ang="0">
                    <a:pos x="T6" y="T7"/>
                  </a:cxn>
                  <a:cxn ang="0">
                    <a:pos x="T8" y="T9"/>
                  </a:cxn>
                </a:cxnLst>
                <a:rect l="0" t="0" r="r" b="b"/>
                <a:pathLst>
                  <a:path w="9" h="5">
                    <a:moveTo>
                      <a:pt x="0" y="1"/>
                    </a:moveTo>
                    <a:cubicBezTo>
                      <a:pt x="0" y="2"/>
                      <a:pt x="1" y="4"/>
                      <a:pt x="3" y="5"/>
                    </a:cubicBezTo>
                    <a:cubicBezTo>
                      <a:pt x="6" y="5"/>
                      <a:pt x="8" y="4"/>
                      <a:pt x="9" y="1"/>
                    </a:cubicBezTo>
                    <a:cubicBezTo>
                      <a:pt x="7" y="1"/>
                      <a:pt x="5" y="0"/>
                      <a:pt x="3" y="0"/>
                    </a:cubicBezTo>
                    <a:cubicBezTo>
                      <a:pt x="2" y="0"/>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4" name="Oval 445">
                <a:extLst>
                  <a:ext uri="{FF2B5EF4-FFF2-40B4-BE49-F238E27FC236}">
                    <a16:creationId xmlns:a16="http://schemas.microsoft.com/office/drawing/2014/main" id="{8C799039-6F4C-40BE-88FC-CAB803D3A575}"/>
                  </a:ext>
                </a:extLst>
              </p:cNvPr>
              <p:cNvSpPr>
                <a:spLocks noChangeArrowheads="1"/>
              </p:cNvSpPr>
              <p:nvPr/>
            </p:nvSpPr>
            <p:spPr bwMode="auto">
              <a:xfrm>
                <a:off x="2837" y="2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Freeform 446">
                <a:extLst>
                  <a:ext uri="{FF2B5EF4-FFF2-40B4-BE49-F238E27FC236}">
                    <a16:creationId xmlns:a16="http://schemas.microsoft.com/office/drawing/2014/main" id="{AD80E574-65E7-4998-BF99-9E5A751975A8}"/>
                  </a:ext>
                </a:extLst>
              </p:cNvPr>
              <p:cNvSpPr>
                <a:spLocks/>
              </p:cNvSpPr>
              <p:nvPr/>
            </p:nvSpPr>
            <p:spPr bwMode="auto">
              <a:xfrm>
                <a:off x="2963" y="2788"/>
                <a:ext cx="3" cy="2"/>
              </a:xfrm>
              <a:custGeom>
                <a:avLst/>
                <a:gdLst>
                  <a:gd name="T0" fmla="*/ 6 w 6"/>
                  <a:gd name="T1" fmla="*/ 2 h 5"/>
                  <a:gd name="T2" fmla="*/ 1 w 6"/>
                  <a:gd name="T3" fmla="*/ 0 h 5"/>
                  <a:gd name="T4" fmla="*/ 0 w 6"/>
                  <a:gd name="T5" fmla="*/ 1 h 5"/>
                  <a:gd name="T6" fmla="*/ 0 w 6"/>
                  <a:gd name="T7" fmla="*/ 3 h 5"/>
                  <a:gd name="T8" fmla="*/ 4 w 6"/>
                  <a:gd name="T9" fmla="*/ 5 h 5"/>
                  <a:gd name="T10" fmla="*/ 6 w 6"/>
                  <a:gd name="T11" fmla="*/ 3 h 5"/>
                  <a:gd name="T12" fmla="*/ 6 w 6"/>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6" y="2"/>
                    </a:moveTo>
                    <a:cubicBezTo>
                      <a:pt x="5" y="0"/>
                      <a:pt x="3" y="0"/>
                      <a:pt x="1" y="0"/>
                    </a:cubicBezTo>
                    <a:cubicBezTo>
                      <a:pt x="1" y="0"/>
                      <a:pt x="0" y="1"/>
                      <a:pt x="0" y="1"/>
                    </a:cubicBezTo>
                    <a:cubicBezTo>
                      <a:pt x="0" y="2"/>
                      <a:pt x="0" y="2"/>
                      <a:pt x="0" y="3"/>
                    </a:cubicBezTo>
                    <a:cubicBezTo>
                      <a:pt x="0" y="4"/>
                      <a:pt x="2" y="5"/>
                      <a:pt x="4" y="5"/>
                    </a:cubicBezTo>
                    <a:cubicBezTo>
                      <a:pt x="4" y="5"/>
                      <a:pt x="5" y="4"/>
                      <a:pt x="6" y="3"/>
                    </a:cubicBezTo>
                    <a:cubicBezTo>
                      <a:pt x="6" y="3"/>
                      <a:pt x="6"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Freeform 447">
                <a:extLst>
                  <a:ext uri="{FF2B5EF4-FFF2-40B4-BE49-F238E27FC236}">
                    <a16:creationId xmlns:a16="http://schemas.microsoft.com/office/drawing/2014/main" id="{D1C557C5-B808-42C3-8A6F-099DB648A513}"/>
                  </a:ext>
                </a:extLst>
              </p:cNvPr>
              <p:cNvSpPr>
                <a:spLocks/>
              </p:cNvSpPr>
              <p:nvPr/>
            </p:nvSpPr>
            <p:spPr bwMode="auto">
              <a:xfrm>
                <a:off x="4256" y="3555"/>
                <a:ext cx="4" cy="1"/>
              </a:xfrm>
              <a:custGeom>
                <a:avLst/>
                <a:gdLst>
                  <a:gd name="T0" fmla="*/ 1 w 7"/>
                  <a:gd name="T1" fmla="*/ 2 h 3"/>
                  <a:gd name="T2" fmla="*/ 3 w 7"/>
                  <a:gd name="T3" fmla="*/ 3 h 3"/>
                  <a:gd name="T4" fmla="*/ 7 w 7"/>
                  <a:gd name="T5" fmla="*/ 1 h 3"/>
                  <a:gd name="T6" fmla="*/ 3 w 7"/>
                  <a:gd name="T7" fmla="*/ 0 h 3"/>
                  <a:gd name="T8" fmla="*/ 1 w 7"/>
                  <a:gd name="T9" fmla="*/ 0 h 3"/>
                  <a:gd name="T10" fmla="*/ 0 w 7"/>
                  <a:gd name="T11" fmla="*/ 1 h 3"/>
                  <a:gd name="T12" fmla="*/ 1 w 7"/>
                  <a:gd name="T13" fmla="*/ 2 h 3"/>
                </a:gdLst>
                <a:ahLst/>
                <a:cxnLst>
                  <a:cxn ang="0">
                    <a:pos x="T0" y="T1"/>
                  </a:cxn>
                  <a:cxn ang="0">
                    <a:pos x="T2" y="T3"/>
                  </a:cxn>
                  <a:cxn ang="0">
                    <a:pos x="T4" y="T5"/>
                  </a:cxn>
                  <a:cxn ang="0">
                    <a:pos x="T6" y="T7"/>
                  </a:cxn>
                  <a:cxn ang="0">
                    <a:pos x="T8" y="T9"/>
                  </a:cxn>
                  <a:cxn ang="0">
                    <a:pos x="T10" y="T11"/>
                  </a:cxn>
                  <a:cxn ang="0">
                    <a:pos x="T12" y="T13"/>
                  </a:cxn>
                </a:cxnLst>
                <a:rect l="0" t="0" r="r" b="b"/>
                <a:pathLst>
                  <a:path w="7" h="3">
                    <a:moveTo>
                      <a:pt x="1" y="2"/>
                    </a:moveTo>
                    <a:cubicBezTo>
                      <a:pt x="2" y="3"/>
                      <a:pt x="2" y="3"/>
                      <a:pt x="3" y="3"/>
                    </a:cubicBezTo>
                    <a:cubicBezTo>
                      <a:pt x="4" y="3"/>
                      <a:pt x="6" y="3"/>
                      <a:pt x="7" y="1"/>
                    </a:cubicBezTo>
                    <a:cubicBezTo>
                      <a:pt x="6" y="1"/>
                      <a:pt x="4" y="0"/>
                      <a:pt x="3" y="0"/>
                    </a:cubicBezTo>
                    <a:cubicBezTo>
                      <a:pt x="2" y="0"/>
                      <a:pt x="2" y="0"/>
                      <a:pt x="1" y="0"/>
                    </a:cubicBezTo>
                    <a:cubicBezTo>
                      <a:pt x="1" y="0"/>
                      <a:pt x="0" y="1"/>
                      <a:pt x="0" y="1"/>
                    </a:cubicBezTo>
                    <a:cubicBezTo>
                      <a:pt x="0"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7" name="Freeform 448">
                <a:extLst>
                  <a:ext uri="{FF2B5EF4-FFF2-40B4-BE49-F238E27FC236}">
                    <a16:creationId xmlns:a16="http://schemas.microsoft.com/office/drawing/2014/main" id="{8416B4C7-B30B-4790-B867-C9320E0A9F85}"/>
                  </a:ext>
                </a:extLst>
              </p:cNvPr>
              <p:cNvSpPr>
                <a:spLocks/>
              </p:cNvSpPr>
              <p:nvPr/>
            </p:nvSpPr>
            <p:spPr bwMode="auto">
              <a:xfrm>
                <a:off x="3471" y="3245"/>
                <a:ext cx="2" cy="2"/>
              </a:xfrm>
              <a:custGeom>
                <a:avLst/>
                <a:gdLst>
                  <a:gd name="T0" fmla="*/ 3 w 4"/>
                  <a:gd name="T1" fmla="*/ 3 h 4"/>
                  <a:gd name="T2" fmla="*/ 2 w 4"/>
                  <a:gd name="T3" fmla="*/ 1 h 4"/>
                  <a:gd name="T4" fmla="*/ 1 w 4"/>
                  <a:gd name="T5" fmla="*/ 1 h 4"/>
                  <a:gd name="T6" fmla="*/ 1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4" y="2"/>
                      <a:pt x="4" y="1"/>
                      <a:pt x="2" y="1"/>
                    </a:cubicBezTo>
                    <a:cubicBezTo>
                      <a:pt x="2" y="0"/>
                      <a:pt x="1" y="1"/>
                      <a:pt x="1" y="1"/>
                    </a:cubicBezTo>
                    <a:cubicBezTo>
                      <a:pt x="0" y="2"/>
                      <a:pt x="0" y="3"/>
                      <a:pt x="1" y="3"/>
                    </a:cubicBezTo>
                    <a:cubicBezTo>
                      <a:pt x="2" y="4"/>
                      <a:pt x="2" y="4"/>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8" name="Freeform 449">
                <a:extLst>
                  <a:ext uri="{FF2B5EF4-FFF2-40B4-BE49-F238E27FC236}">
                    <a16:creationId xmlns:a16="http://schemas.microsoft.com/office/drawing/2014/main" id="{15E5CFBD-E5E1-40C3-A0D6-8F67F450189A}"/>
                  </a:ext>
                </a:extLst>
              </p:cNvPr>
              <p:cNvSpPr>
                <a:spLocks/>
              </p:cNvSpPr>
              <p:nvPr/>
            </p:nvSpPr>
            <p:spPr bwMode="auto">
              <a:xfrm>
                <a:off x="3725" y="2772"/>
                <a:ext cx="3" cy="2"/>
              </a:xfrm>
              <a:custGeom>
                <a:avLst/>
                <a:gdLst>
                  <a:gd name="T0" fmla="*/ 5 w 6"/>
                  <a:gd name="T1" fmla="*/ 4 h 5"/>
                  <a:gd name="T2" fmla="*/ 3 w 6"/>
                  <a:gd name="T3" fmla="*/ 0 h 5"/>
                  <a:gd name="T4" fmla="*/ 1 w 6"/>
                  <a:gd name="T5" fmla="*/ 1 h 5"/>
                  <a:gd name="T6" fmla="*/ 2 w 6"/>
                  <a:gd name="T7" fmla="*/ 5 h 5"/>
                  <a:gd name="T8" fmla="*/ 5 w 6"/>
                  <a:gd name="T9" fmla="*/ 4 h 5"/>
                </a:gdLst>
                <a:ahLst/>
                <a:cxnLst>
                  <a:cxn ang="0">
                    <a:pos x="T0" y="T1"/>
                  </a:cxn>
                  <a:cxn ang="0">
                    <a:pos x="T2" y="T3"/>
                  </a:cxn>
                  <a:cxn ang="0">
                    <a:pos x="T4" y="T5"/>
                  </a:cxn>
                  <a:cxn ang="0">
                    <a:pos x="T6" y="T7"/>
                  </a:cxn>
                  <a:cxn ang="0">
                    <a:pos x="T8" y="T9"/>
                  </a:cxn>
                </a:cxnLst>
                <a:rect l="0" t="0" r="r" b="b"/>
                <a:pathLst>
                  <a:path w="6" h="5">
                    <a:moveTo>
                      <a:pt x="5" y="4"/>
                    </a:moveTo>
                    <a:cubicBezTo>
                      <a:pt x="6" y="2"/>
                      <a:pt x="5" y="1"/>
                      <a:pt x="3" y="0"/>
                    </a:cubicBezTo>
                    <a:cubicBezTo>
                      <a:pt x="2" y="0"/>
                      <a:pt x="1" y="0"/>
                      <a:pt x="1" y="1"/>
                    </a:cubicBezTo>
                    <a:cubicBezTo>
                      <a:pt x="0" y="3"/>
                      <a:pt x="1" y="5"/>
                      <a:pt x="2" y="5"/>
                    </a:cubicBezTo>
                    <a:cubicBezTo>
                      <a:pt x="3" y="5"/>
                      <a:pt x="4" y="5"/>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Freeform 450">
                <a:extLst>
                  <a:ext uri="{FF2B5EF4-FFF2-40B4-BE49-F238E27FC236}">
                    <a16:creationId xmlns:a16="http://schemas.microsoft.com/office/drawing/2014/main" id="{BFD1DDCD-1A7F-40D9-BD2C-070C30654371}"/>
                  </a:ext>
                </a:extLst>
              </p:cNvPr>
              <p:cNvSpPr>
                <a:spLocks/>
              </p:cNvSpPr>
              <p:nvPr/>
            </p:nvSpPr>
            <p:spPr bwMode="auto">
              <a:xfrm>
                <a:off x="4404" y="3600"/>
                <a:ext cx="4" cy="3"/>
              </a:xfrm>
              <a:custGeom>
                <a:avLst/>
                <a:gdLst>
                  <a:gd name="T0" fmla="*/ 4 w 7"/>
                  <a:gd name="T1" fmla="*/ 6 h 6"/>
                  <a:gd name="T2" fmla="*/ 7 w 7"/>
                  <a:gd name="T3" fmla="*/ 5 h 6"/>
                  <a:gd name="T4" fmla="*/ 7 w 7"/>
                  <a:gd name="T5" fmla="*/ 3 h 6"/>
                  <a:gd name="T6" fmla="*/ 0 w 7"/>
                  <a:gd name="T7" fmla="*/ 0 h 6"/>
                  <a:gd name="T8" fmla="*/ 4 w 7"/>
                  <a:gd name="T9" fmla="*/ 6 h 6"/>
                </a:gdLst>
                <a:ahLst/>
                <a:cxnLst>
                  <a:cxn ang="0">
                    <a:pos x="T0" y="T1"/>
                  </a:cxn>
                  <a:cxn ang="0">
                    <a:pos x="T2" y="T3"/>
                  </a:cxn>
                  <a:cxn ang="0">
                    <a:pos x="T4" y="T5"/>
                  </a:cxn>
                  <a:cxn ang="0">
                    <a:pos x="T6" y="T7"/>
                  </a:cxn>
                  <a:cxn ang="0">
                    <a:pos x="T8" y="T9"/>
                  </a:cxn>
                </a:cxnLst>
                <a:rect l="0" t="0" r="r" b="b"/>
                <a:pathLst>
                  <a:path w="7" h="6">
                    <a:moveTo>
                      <a:pt x="4" y="6"/>
                    </a:moveTo>
                    <a:cubicBezTo>
                      <a:pt x="5" y="6"/>
                      <a:pt x="6" y="6"/>
                      <a:pt x="7" y="5"/>
                    </a:cubicBezTo>
                    <a:cubicBezTo>
                      <a:pt x="7" y="5"/>
                      <a:pt x="7" y="3"/>
                      <a:pt x="7" y="3"/>
                    </a:cubicBezTo>
                    <a:cubicBezTo>
                      <a:pt x="5" y="0"/>
                      <a:pt x="3" y="0"/>
                      <a:pt x="0" y="0"/>
                    </a:cubicBezTo>
                    <a:cubicBezTo>
                      <a:pt x="0" y="3"/>
                      <a:pt x="1" y="5"/>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0" name="Freeform 451">
                <a:extLst>
                  <a:ext uri="{FF2B5EF4-FFF2-40B4-BE49-F238E27FC236}">
                    <a16:creationId xmlns:a16="http://schemas.microsoft.com/office/drawing/2014/main" id="{0373CE57-CA33-40F0-8E71-77A7A238729F}"/>
                  </a:ext>
                </a:extLst>
              </p:cNvPr>
              <p:cNvSpPr>
                <a:spLocks/>
              </p:cNvSpPr>
              <p:nvPr/>
            </p:nvSpPr>
            <p:spPr bwMode="auto">
              <a:xfrm>
                <a:off x="2475" y="3049"/>
                <a:ext cx="2" cy="3"/>
              </a:xfrm>
              <a:custGeom>
                <a:avLst/>
                <a:gdLst>
                  <a:gd name="T0" fmla="*/ 4 w 4"/>
                  <a:gd name="T1" fmla="*/ 3 h 5"/>
                  <a:gd name="T2" fmla="*/ 1 w 4"/>
                  <a:gd name="T3" fmla="*/ 0 h 5"/>
                  <a:gd name="T4" fmla="*/ 1 w 4"/>
                  <a:gd name="T5" fmla="*/ 4 h 5"/>
                  <a:gd name="T6" fmla="*/ 3 w 4"/>
                  <a:gd name="T7" fmla="*/ 5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1"/>
                      <a:pt x="2" y="0"/>
                      <a:pt x="1" y="0"/>
                    </a:cubicBezTo>
                    <a:cubicBezTo>
                      <a:pt x="0" y="0"/>
                      <a:pt x="0" y="2"/>
                      <a:pt x="1" y="4"/>
                    </a:cubicBezTo>
                    <a:cubicBezTo>
                      <a:pt x="1" y="5"/>
                      <a:pt x="2" y="5"/>
                      <a:pt x="3" y="5"/>
                    </a:cubicBezTo>
                    <a:cubicBezTo>
                      <a:pt x="3"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Freeform 452">
                <a:extLst>
                  <a:ext uri="{FF2B5EF4-FFF2-40B4-BE49-F238E27FC236}">
                    <a16:creationId xmlns:a16="http://schemas.microsoft.com/office/drawing/2014/main" id="{55B12198-4359-4BE0-9564-F4CA7DE3B78A}"/>
                  </a:ext>
                </a:extLst>
              </p:cNvPr>
              <p:cNvSpPr>
                <a:spLocks/>
              </p:cNvSpPr>
              <p:nvPr/>
            </p:nvSpPr>
            <p:spPr bwMode="auto">
              <a:xfrm>
                <a:off x="3988" y="2761"/>
                <a:ext cx="4" cy="2"/>
              </a:xfrm>
              <a:custGeom>
                <a:avLst/>
                <a:gdLst>
                  <a:gd name="T0" fmla="*/ 0 w 8"/>
                  <a:gd name="T1" fmla="*/ 1 h 5"/>
                  <a:gd name="T2" fmla="*/ 7 w 8"/>
                  <a:gd name="T3" fmla="*/ 5 h 5"/>
                  <a:gd name="T4" fmla="*/ 8 w 8"/>
                  <a:gd name="T5" fmla="*/ 3 h 5"/>
                  <a:gd name="T6" fmla="*/ 7 w 8"/>
                  <a:gd name="T7" fmla="*/ 2 h 5"/>
                  <a:gd name="T8" fmla="*/ 0 w 8"/>
                  <a:gd name="T9" fmla="*/ 1 h 5"/>
                </a:gdLst>
                <a:ahLst/>
                <a:cxnLst>
                  <a:cxn ang="0">
                    <a:pos x="T0" y="T1"/>
                  </a:cxn>
                  <a:cxn ang="0">
                    <a:pos x="T2" y="T3"/>
                  </a:cxn>
                  <a:cxn ang="0">
                    <a:pos x="T4" y="T5"/>
                  </a:cxn>
                  <a:cxn ang="0">
                    <a:pos x="T6" y="T7"/>
                  </a:cxn>
                  <a:cxn ang="0">
                    <a:pos x="T8" y="T9"/>
                  </a:cxn>
                </a:cxnLst>
                <a:rect l="0" t="0" r="r" b="b"/>
                <a:pathLst>
                  <a:path w="8" h="5">
                    <a:moveTo>
                      <a:pt x="0" y="1"/>
                    </a:moveTo>
                    <a:cubicBezTo>
                      <a:pt x="1" y="4"/>
                      <a:pt x="4" y="5"/>
                      <a:pt x="7" y="5"/>
                    </a:cubicBezTo>
                    <a:cubicBezTo>
                      <a:pt x="7" y="5"/>
                      <a:pt x="8" y="4"/>
                      <a:pt x="8" y="3"/>
                    </a:cubicBezTo>
                    <a:cubicBezTo>
                      <a:pt x="8" y="3"/>
                      <a:pt x="8" y="2"/>
                      <a:pt x="7" y="2"/>
                    </a:cubicBezTo>
                    <a:cubicBezTo>
                      <a:pt x="5" y="0"/>
                      <a:pt x="3"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 name="Freeform 453">
                <a:extLst>
                  <a:ext uri="{FF2B5EF4-FFF2-40B4-BE49-F238E27FC236}">
                    <a16:creationId xmlns:a16="http://schemas.microsoft.com/office/drawing/2014/main" id="{0106BEFA-5BB0-4C77-9749-F05E495711DC}"/>
                  </a:ext>
                </a:extLst>
              </p:cNvPr>
              <p:cNvSpPr>
                <a:spLocks/>
              </p:cNvSpPr>
              <p:nvPr/>
            </p:nvSpPr>
            <p:spPr bwMode="auto">
              <a:xfrm>
                <a:off x="4255" y="3548"/>
                <a:ext cx="3" cy="3"/>
              </a:xfrm>
              <a:custGeom>
                <a:avLst/>
                <a:gdLst>
                  <a:gd name="T0" fmla="*/ 5 w 6"/>
                  <a:gd name="T1" fmla="*/ 5 h 5"/>
                  <a:gd name="T2" fmla="*/ 6 w 6"/>
                  <a:gd name="T3" fmla="*/ 4 h 5"/>
                  <a:gd name="T4" fmla="*/ 2 w 6"/>
                  <a:gd name="T5" fmla="*/ 0 h 5"/>
                  <a:gd name="T6" fmla="*/ 0 w 6"/>
                  <a:gd name="T7" fmla="*/ 1 h 5"/>
                  <a:gd name="T8" fmla="*/ 2 w 6"/>
                  <a:gd name="T9" fmla="*/ 5 h 5"/>
                  <a:gd name="T10" fmla="*/ 5 w 6"/>
                  <a:gd name="T11" fmla="*/ 5 h 5"/>
                </a:gdLst>
                <a:ahLst/>
                <a:cxnLst>
                  <a:cxn ang="0">
                    <a:pos x="T0" y="T1"/>
                  </a:cxn>
                  <a:cxn ang="0">
                    <a:pos x="T2" y="T3"/>
                  </a:cxn>
                  <a:cxn ang="0">
                    <a:pos x="T4" y="T5"/>
                  </a:cxn>
                  <a:cxn ang="0">
                    <a:pos x="T6" y="T7"/>
                  </a:cxn>
                  <a:cxn ang="0">
                    <a:pos x="T8" y="T9"/>
                  </a:cxn>
                  <a:cxn ang="0">
                    <a:pos x="T10" y="T11"/>
                  </a:cxn>
                </a:cxnLst>
                <a:rect l="0" t="0" r="r" b="b"/>
                <a:pathLst>
                  <a:path w="6" h="5">
                    <a:moveTo>
                      <a:pt x="5" y="5"/>
                    </a:moveTo>
                    <a:cubicBezTo>
                      <a:pt x="5" y="5"/>
                      <a:pt x="6" y="4"/>
                      <a:pt x="6" y="4"/>
                    </a:cubicBezTo>
                    <a:cubicBezTo>
                      <a:pt x="6" y="2"/>
                      <a:pt x="4" y="0"/>
                      <a:pt x="2" y="0"/>
                    </a:cubicBezTo>
                    <a:cubicBezTo>
                      <a:pt x="1" y="0"/>
                      <a:pt x="0" y="1"/>
                      <a:pt x="0" y="1"/>
                    </a:cubicBezTo>
                    <a:cubicBezTo>
                      <a:pt x="1" y="2"/>
                      <a:pt x="1" y="4"/>
                      <a:pt x="2" y="5"/>
                    </a:cubicBezTo>
                    <a:cubicBezTo>
                      <a:pt x="3" y="5"/>
                      <a:pt x="4" y="5"/>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 name="Oval 454">
                <a:extLst>
                  <a:ext uri="{FF2B5EF4-FFF2-40B4-BE49-F238E27FC236}">
                    <a16:creationId xmlns:a16="http://schemas.microsoft.com/office/drawing/2014/main" id="{0D227BF6-23FC-4196-8755-6D0942E18830}"/>
                  </a:ext>
                </a:extLst>
              </p:cNvPr>
              <p:cNvSpPr>
                <a:spLocks noChangeArrowheads="1"/>
              </p:cNvSpPr>
              <p:nvPr/>
            </p:nvSpPr>
            <p:spPr bwMode="auto">
              <a:xfrm>
                <a:off x="2918" y="28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4" name="Freeform 455">
                <a:extLst>
                  <a:ext uri="{FF2B5EF4-FFF2-40B4-BE49-F238E27FC236}">
                    <a16:creationId xmlns:a16="http://schemas.microsoft.com/office/drawing/2014/main" id="{3104FA2F-E056-4739-A49D-D5DB9B34AE0D}"/>
                  </a:ext>
                </a:extLst>
              </p:cNvPr>
              <p:cNvSpPr>
                <a:spLocks/>
              </p:cNvSpPr>
              <p:nvPr/>
            </p:nvSpPr>
            <p:spPr bwMode="auto">
              <a:xfrm>
                <a:off x="2915" y="2807"/>
                <a:ext cx="3" cy="2"/>
              </a:xfrm>
              <a:custGeom>
                <a:avLst/>
                <a:gdLst>
                  <a:gd name="T0" fmla="*/ 2 w 6"/>
                  <a:gd name="T1" fmla="*/ 5 h 5"/>
                  <a:gd name="T2" fmla="*/ 5 w 6"/>
                  <a:gd name="T3" fmla="*/ 4 h 5"/>
                  <a:gd name="T4" fmla="*/ 6 w 6"/>
                  <a:gd name="T5" fmla="*/ 0 h 5"/>
                  <a:gd name="T6" fmla="*/ 2 w 6"/>
                  <a:gd name="T7" fmla="*/ 1 h 5"/>
                  <a:gd name="T8" fmla="*/ 2 w 6"/>
                  <a:gd name="T9" fmla="*/ 5 h 5"/>
                </a:gdLst>
                <a:ahLst/>
                <a:cxnLst>
                  <a:cxn ang="0">
                    <a:pos x="T0" y="T1"/>
                  </a:cxn>
                  <a:cxn ang="0">
                    <a:pos x="T2" y="T3"/>
                  </a:cxn>
                  <a:cxn ang="0">
                    <a:pos x="T4" y="T5"/>
                  </a:cxn>
                  <a:cxn ang="0">
                    <a:pos x="T6" y="T7"/>
                  </a:cxn>
                  <a:cxn ang="0">
                    <a:pos x="T8" y="T9"/>
                  </a:cxn>
                </a:cxnLst>
                <a:rect l="0" t="0" r="r" b="b"/>
                <a:pathLst>
                  <a:path w="6" h="5">
                    <a:moveTo>
                      <a:pt x="2" y="5"/>
                    </a:moveTo>
                    <a:cubicBezTo>
                      <a:pt x="3" y="5"/>
                      <a:pt x="5" y="5"/>
                      <a:pt x="5" y="4"/>
                    </a:cubicBezTo>
                    <a:cubicBezTo>
                      <a:pt x="5" y="3"/>
                      <a:pt x="5" y="1"/>
                      <a:pt x="6" y="0"/>
                    </a:cubicBezTo>
                    <a:cubicBezTo>
                      <a:pt x="4" y="0"/>
                      <a:pt x="3" y="0"/>
                      <a:pt x="2" y="1"/>
                    </a:cubicBezTo>
                    <a:cubicBezTo>
                      <a:pt x="0" y="3"/>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 name="Freeform 456">
                <a:extLst>
                  <a:ext uri="{FF2B5EF4-FFF2-40B4-BE49-F238E27FC236}">
                    <a16:creationId xmlns:a16="http://schemas.microsoft.com/office/drawing/2014/main" id="{AF2ECB3E-A445-4FC7-B4A5-1825B5D7468A}"/>
                  </a:ext>
                </a:extLst>
              </p:cNvPr>
              <p:cNvSpPr>
                <a:spLocks/>
              </p:cNvSpPr>
              <p:nvPr/>
            </p:nvSpPr>
            <p:spPr bwMode="auto">
              <a:xfrm>
                <a:off x="4333" y="3556"/>
                <a:ext cx="3" cy="3"/>
              </a:xfrm>
              <a:custGeom>
                <a:avLst/>
                <a:gdLst>
                  <a:gd name="T0" fmla="*/ 6 w 6"/>
                  <a:gd name="T1" fmla="*/ 2 h 5"/>
                  <a:gd name="T2" fmla="*/ 6 w 6"/>
                  <a:gd name="T3" fmla="*/ 1 h 5"/>
                  <a:gd name="T4" fmla="*/ 1 w 6"/>
                  <a:gd name="T5" fmla="*/ 0 h 5"/>
                  <a:gd name="T6" fmla="*/ 0 w 6"/>
                  <a:gd name="T7" fmla="*/ 1 h 5"/>
                  <a:gd name="T8" fmla="*/ 1 w 6"/>
                  <a:gd name="T9" fmla="*/ 3 h 5"/>
                  <a:gd name="T10" fmla="*/ 6 w 6"/>
                  <a:gd name="T11" fmla="*/ 2 h 5"/>
                </a:gdLst>
                <a:ahLst/>
                <a:cxnLst>
                  <a:cxn ang="0">
                    <a:pos x="T0" y="T1"/>
                  </a:cxn>
                  <a:cxn ang="0">
                    <a:pos x="T2" y="T3"/>
                  </a:cxn>
                  <a:cxn ang="0">
                    <a:pos x="T4" y="T5"/>
                  </a:cxn>
                  <a:cxn ang="0">
                    <a:pos x="T6" y="T7"/>
                  </a:cxn>
                  <a:cxn ang="0">
                    <a:pos x="T8" y="T9"/>
                  </a:cxn>
                  <a:cxn ang="0">
                    <a:pos x="T10" y="T11"/>
                  </a:cxn>
                </a:cxnLst>
                <a:rect l="0" t="0" r="r" b="b"/>
                <a:pathLst>
                  <a:path w="6" h="5">
                    <a:moveTo>
                      <a:pt x="6" y="2"/>
                    </a:moveTo>
                    <a:cubicBezTo>
                      <a:pt x="6" y="2"/>
                      <a:pt x="6" y="1"/>
                      <a:pt x="6" y="1"/>
                    </a:cubicBezTo>
                    <a:cubicBezTo>
                      <a:pt x="5" y="0"/>
                      <a:pt x="3" y="0"/>
                      <a:pt x="1" y="0"/>
                    </a:cubicBezTo>
                    <a:cubicBezTo>
                      <a:pt x="1" y="0"/>
                      <a:pt x="0" y="1"/>
                      <a:pt x="0" y="1"/>
                    </a:cubicBezTo>
                    <a:cubicBezTo>
                      <a:pt x="0" y="2"/>
                      <a:pt x="0" y="3"/>
                      <a:pt x="1" y="3"/>
                    </a:cubicBezTo>
                    <a:cubicBezTo>
                      <a:pt x="3" y="5"/>
                      <a:pt x="5"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6" name="Freeform 457">
                <a:extLst>
                  <a:ext uri="{FF2B5EF4-FFF2-40B4-BE49-F238E27FC236}">
                    <a16:creationId xmlns:a16="http://schemas.microsoft.com/office/drawing/2014/main" id="{FDB3774B-9A1A-44F0-8D67-A7C4F774BE98}"/>
                  </a:ext>
                </a:extLst>
              </p:cNvPr>
              <p:cNvSpPr>
                <a:spLocks/>
              </p:cNvSpPr>
              <p:nvPr/>
            </p:nvSpPr>
            <p:spPr bwMode="auto">
              <a:xfrm>
                <a:off x="4464" y="3702"/>
                <a:ext cx="2" cy="3"/>
              </a:xfrm>
              <a:custGeom>
                <a:avLst/>
                <a:gdLst>
                  <a:gd name="T0" fmla="*/ 4 w 4"/>
                  <a:gd name="T1" fmla="*/ 4 h 6"/>
                  <a:gd name="T2" fmla="*/ 3 w 4"/>
                  <a:gd name="T3" fmla="*/ 1 h 6"/>
                  <a:gd name="T4" fmla="*/ 1 w 4"/>
                  <a:gd name="T5" fmla="*/ 1 h 6"/>
                  <a:gd name="T6" fmla="*/ 0 w 4"/>
                  <a:gd name="T7" fmla="*/ 2 h 6"/>
                  <a:gd name="T8" fmla="*/ 1 w 4"/>
                  <a:gd name="T9" fmla="*/ 5 h 6"/>
                  <a:gd name="T10" fmla="*/ 4 w 4"/>
                  <a:gd name="T11" fmla="*/ 4 h 6"/>
                </a:gdLst>
                <a:ahLst/>
                <a:cxnLst>
                  <a:cxn ang="0">
                    <a:pos x="T0" y="T1"/>
                  </a:cxn>
                  <a:cxn ang="0">
                    <a:pos x="T2" y="T3"/>
                  </a:cxn>
                  <a:cxn ang="0">
                    <a:pos x="T4" y="T5"/>
                  </a:cxn>
                  <a:cxn ang="0">
                    <a:pos x="T6" y="T7"/>
                  </a:cxn>
                  <a:cxn ang="0">
                    <a:pos x="T8" y="T9"/>
                  </a:cxn>
                  <a:cxn ang="0">
                    <a:pos x="T10" y="T11"/>
                  </a:cxn>
                </a:cxnLst>
                <a:rect l="0" t="0" r="r" b="b"/>
                <a:pathLst>
                  <a:path w="4" h="6">
                    <a:moveTo>
                      <a:pt x="4" y="4"/>
                    </a:moveTo>
                    <a:cubicBezTo>
                      <a:pt x="4" y="3"/>
                      <a:pt x="3" y="2"/>
                      <a:pt x="3" y="1"/>
                    </a:cubicBezTo>
                    <a:cubicBezTo>
                      <a:pt x="2" y="0"/>
                      <a:pt x="1" y="0"/>
                      <a:pt x="1" y="1"/>
                    </a:cubicBezTo>
                    <a:cubicBezTo>
                      <a:pt x="0" y="1"/>
                      <a:pt x="0" y="1"/>
                      <a:pt x="0" y="2"/>
                    </a:cubicBezTo>
                    <a:cubicBezTo>
                      <a:pt x="0" y="3"/>
                      <a:pt x="0" y="4"/>
                      <a:pt x="1" y="5"/>
                    </a:cubicBezTo>
                    <a:cubicBezTo>
                      <a:pt x="2" y="6"/>
                      <a:pt x="3" y="5"/>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7" name="Freeform 458">
                <a:extLst>
                  <a:ext uri="{FF2B5EF4-FFF2-40B4-BE49-F238E27FC236}">
                    <a16:creationId xmlns:a16="http://schemas.microsoft.com/office/drawing/2014/main" id="{33936181-4730-4499-878F-5AC290BE3945}"/>
                  </a:ext>
                </a:extLst>
              </p:cNvPr>
              <p:cNvSpPr>
                <a:spLocks/>
              </p:cNvSpPr>
              <p:nvPr/>
            </p:nvSpPr>
            <p:spPr bwMode="auto">
              <a:xfrm>
                <a:off x="3027" y="2928"/>
                <a:ext cx="3" cy="3"/>
              </a:xfrm>
              <a:custGeom>
                <a:avLst/>
                <a:gdLst>
                  <a:gd name="T0" fmla="*/ 3 w 4"/>
                  <a:gd name="T1" fmla="*/ 1 h 5"/>
                  <a:gd name="T2" fmla="*/ 1 w 4"/>
                  <a:gd name="T3" fmla="*/ 0 h 5"/>
                  <a:gd name="T4" fmla="*/ 0 w 4"/>
                  <a:gd name="T5" fmla="*/ 1 h 5"/>
                  <a:gd name="T6" fmla="*/ 0 w 4"/>
                  <a:gd name="T7" fmla="*/ 4 h 5"/>
                  <a:gd name="T8" fmla="*/ 4 w 4"/>
                  <a:gd name="T9" fmla="*/ 5 h 5"/>
                  <a:gd name="T10" fmla="*/ 4 w 4"/>
                  <a:gd name="T11" fmla="*/ 3 h 5"/>
                  <a:gd name="T12" fmla="*/ 3 w 4"/>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3" y="1"/>
                    </a:moveTo>
                    <a:cubicBezTo>
                      <a:pt x="3" y="0"/>
                      <a:pt x="2" y="0"/>
                      <a:pt x="1" y="0"/>
                    </a:cubicBezTo>
                    <a:cubicBezTo>
                      <a:pt x="0" y="0"/>
                      <a:pt x="0" y="1"/>
                      <a:pt x="0" y="1"/>
                    </a:cubicBezTo>
                    <a:cubicBezTo>
                      <a:pt x="0" y="2"/>
                      <a:pt x="0" y="3"/>
                      <a:pt x="0" y="4"/>
                    </a:cubicBezTo>
                    <a:cubicBezTo>
                      <a:pt x="1" y="4"/>
                      <a:pt x="3" y="5"/>
                      <a:pt x="4" y="5"/>
                    </a:cubicBezTo>
                    <a:cubicBezTo>
                      <a:pt x="4" y="5"/>
                      <a:pt x="4" y="4"/>
                      <a:pt x="4" y="3"/>
                    </a:cubicBezTo>
                    <a:cubicBezTo>
                      <a:pt x="4"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8" name="Freeform 459">
                <a:extLst>
                  <a:ext uri="{FF2B5EF4-FFF2-40B4-BE49-F238E27FC236}">
                    <a16:creationId xmlns:a16="http://schemas.microsoft.com/office/drawing/2014/main" id="{19D83CB6-E57F-4D4F-9171-A2058D5A06A3}"/>
                  </a:ext>
                </a:extLst>
              </p:cNvPr>
              <p:cNvSpPr>
                <a:spLocks/>
              </p:cNvSpPr>
              <p:nvPr/>
            </p:nvSpPr>
            <p:spPr bwMode="auto">
              <a:xfrm>
                <a:off x="2828" y="3892"/>
                <a:ext cx="3" cy="4"/>
              </a:xfrm>
              <a:custGeom>
                <a:avLst/>
                <a:gdLst>
                  <a:gd name="T0" fmla="*/ 4 w 5"/>
                  <a:gd name="T1" fmla="*/ 2 h 8"/>
                  <a:gd name="T2" fmla="*/ 2 w 5"/>
                  <a:gd name="T3" fmla="*/ 0 h 8"/>
                  <a:gd name="T4" fmla="*/ 0 w 5"/>
                  <a:gd name="T5" fmla="*/ 2 h 8"/>
                  <a:gd name="T6" fmla="*/ 2 w 5"/>
                  <a:gd name="T7" fmla="*/ 8 h 8"/>
                  <a:gd name="T8" fmla="*/ 5 w 5"/>
                  <a:gd name="T9" fmla="*/ 5 h 8"/>
                  <a:gd name="T10" fmla="*/ 4 w 5"/>
                  <a:gd name="T11" fmla="*/ 2 h 8"/>
                </a:gdLst>
                <a:ahLst/>
                <a:cxnLst>
                  <a:cxn ang="0">
                    <a:pos x="T0" y="T1"/>
                  </a:cxn>
                  <a:cxn ang="0">
                    <a:pos x="T2" y="T3"/>
                  </a:cxn>
                  <a:cxn ang="0">
                    <a:pos x="T4" y="T5"/>
                  </a:cxn>
                  <a:cxn ang="0">
                    <a:pos x="T6" y="T7"/>
                  </a:cxn>
                  <a:cxn ang="0">
                    <a:pos x="T8" y="T9"/>
                  </a:cxn>
                  <a:cxn ang="0">
                    <a:pos x="T10" y="T11"/>
                  </a:cxn>
                </a:cxnLst>
                <a:rect l="0" t="0" r="r" b="b"/>
                <a:pathLst>
                  <a:path w="5" h="8">
                    <a:moveTo>
                      <a:pt x="4" y="2"/>
                    </a:moveTo>
                    <a:cubicBezTo>
                      <a:pt x="4" y="1"/>
                      <a:pt x="3" y="0"/>
                      <a:pt x="2" y="0"/>
                    </a:cubicBezTo>
                    <a:cubicBezTo>
                      <a:pt x="1" y="0"/>
                      <a:pt x="0" y="1"/>
                      <a:pt x="0" y="2"/>
                    </a:cubicBezTo>
                    <a:cubicBezTo>
                      <a:pt x="1" y="4"/>
                      <a:pt x="1" y="6"/>
                      <a:pt x="2" y="8"/>
                    </a:cubicBezTo>
                    <a:cubicBezTo>
                      <a:pt x="3" y="7"/>
                      <a:pt x="4" y="6"/>
                      <a:pt x="5" y="5"/>
                    </a:cubicBezTo>
                    <a:cubicBezTo>
                      <a:pt x="5" y="4"/>
                      <a:pt x="5"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9" name="Oval 460">
                <a:extLst>
                  <a:ext uri="{FF2B5EF4-FFF2-40B4-BE49-F238E27FC236}">
                    <a16:creationId xmlns:a16="http://schemas.microsoft.com/office/drawing/2014/main" id="{F7B52D73-3607-4D3D-AF87-8B6666C185EF}"/>
                  </a:ext>
                </a:extLst>
              </p:cNvPr>
              <p:cNvSpPr>
                <a:spLocks noChangeArrowheads="1"/>
              </p:cNvSpPr>
              <p:nvPr/>
            </p:nvSpPr>
            <p:spPr bwMode="auto">
              <a:xfrm>
                <a:off x="2829" y="3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 name="Freeform 461">
                <a:extLst>
                  <a:ext uri="{FF2B5EF4-FFF2-40B4-BE49-F238E27FC236}">
                    <a16:creationId xmlns:a16="http://schemas.microsoft.com/office/drawing/2014/main" id="{D8728304-F605-4EDE-81E7-3E7D645D61E1}"/>
                  </a:ext>
                </a:extLst>
              </p:cNvPr>
              <p:cNvSpPr>
                <a:spLocks/>
              </p:cNvSpPr>
              <p:nvPr/>
            </p:nvSpPr>
            <p:spPr bwMode="auto">
              <a:xfrm>
                <a:off x="3809" y="2745"/>
                <a:ext cx="2" cy="3"/>
              </a:xfrm>
              <a:custGeom>
                <a:avLst/>
                <a:gdLst>
                  <a:gd name="T0" fmla="*/ 4 w 5"/>
                  <a:gd name="T1" fmla="*/ 5 h 6"/>
                  <a:gd name="T2" fmla="*/ 3 w 5"/>
                  <a:gd name="T3" fmla="*/ 1 h 6"/>
                  <a:gd name="T4" fmla="*/ 0 w 5"/>
                  <a:gd name="T5" fmla="*/ 2 h 6"/>
                  <a:gd name="T6" fmla="*/ 2 w 5"/>
                  <a:gd name="T7" fmla="*/ 6 h 6"/>
                  <a:gd name="T8" fmla="*/ 4 w 5"/>
                  <a:gd name="T9" fmla="*/ 5 h 6"/>
                </a:gdLst>
                <a:ahLst/>
                <a:cxnLst>
                  <a:cxn ang="0">
                    <a:pos x="T0" y="T1"/>
                  </a:cxn>
                  <a:cxn ang="0">
                    <a:pos x="T2" y="T3"/>
                  </a:cxn>
                  <a:cxn ang="0">
                    <a:pos x="T4" y="T5"/>
                  </a:cxn>
                  <a:cxn ang="0">
                    <a:pos x="T6" y="T7"/>
                  </a:cxn>
                  <a:cxn ang="0">
                    <a:pos x="T8" y="T9"/>
                  </a:cxn>
                </a:cxnLst>
                <a:rect l="0" t="0" r="r" b="b"/>
                <a:pathLst>
                  <a:path w="5" h="6">
                    <a:moveTo>
                      <a:pt x="4" y="5"/>
                    </a:moveTo>
                    <a:cubicBezTo>
                      <a:pt x="5" y="4"/>
                      <a:pt x="5" y="2"/>
                      <a:pt x="3" y="1"/>
                    </a:cubicBezTo>
                    <a:cubicBezTo>
                      <a:pt x="2" y="0"/>
                      <a:pt x="1" y="1"/>
                      <a:pt x="0" y="2"/>
                    </a:cubicBezTo>
                    <a:cubicBezTo>
                      <a:pt x="0" y="4"/>
                      <a:pt x="0" y="5"/>
                      <a:pt x="2" y="6"/>
                    </a:cubicBezTo>
                    <a:cubicBezTo>
                      <a:pt x="3" y="6"/>
                      <a:pt x="4" y="6"/>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1" name="Freeform 462">
                <a:extLst>
                  <a:ext uri="{FF2B5EF4-FFF2-40B4-BE49-F238E27FC236}">
                    <a16:creationId xmlns:a16="http://schemas.microsoft.com/office/drawing/2014/main" id="{C26F15A5-BFD1-4BD2-AC33-F34DB814916A}"/>
                  </a:ext>
                </a:extLst>
              </p:cNvPr>
              <p:cNvSpPr>
                <a:spLocks/>
              </p:cNvSpPr>
              <p:nvPr/>
            </p:nvSpPr>
            <p:spPr bwMode="auto">
              <a:xfrm>
                <a:off x="3115" y="2693"/>
                <a:ext cx="3" cy="2"/>
              </a:xfrm>
              <a:custGeom>
                <a:avLst/>
                <a:gdLst>
                  <a:gd name="T0" fmla="*/ 4 w 6"/>
                  <a:gd name="T1" fmla="*/ 4 h 4"/>
                  <a:gd name="T2" fmla="*/ 5 w 6"/>
                  <a:gd name="T3" fmla="*/ 2 h 4"/>
                  <a:gd name="T4" fmla="*/ 3 w 6"/>
                  <a:gd name="T5" fmla="*/ 0 h 4"/>
                  <a:gd name="T6" fmla="*/ 2 w 6"/>
                  <a:gd name="T7" fmla="*/ 0 h 4"/>
                  <a:gd name="T8" fmla="*/ 1 w 6"/>
                  <a:gd name="T9" fmla="*/ 3 h 4"/>
                  <a:gd name="T10" fmla="*/ 4 w 6"/>
                  <a:gd name="T11" fmla="*/ 4 h 4"/>
                </a:gdLst>
                <a:ahLst/>
                <a:cxnLst>
                  <a:cxn ang="0">
                    <a:pos x="T0" y="T1"/>
                  </a:cxn>
                  <a:cxn ang="0">
                    <a:pos x="T2" y="T3"/>
                  </a:cxn>
                  <a:cxn ang="0">
                    <a:pos x="T4" y="T5"/>
                  </a:cxn>
                  <a:cxn ang="0">
                    <a:pos x="T6" y="T7"/>
                  </a:cxn>
                  <a:cxn ang="0">
                    <a:pos x="T8" y="T9"/>
                  </a:cxn>
                  <a:cxn ang="0">
                    <a:pos x="T10" y="T11"/>
                  </a:cxn>
                </a:cxnLst>
                <a:rect l="0" t="0" r="r" b="b"/>
                <a:pathLst>
                  <a:path w="6" h="4">
                    <a:moveTo>
                      <a:pt x="4" y="4"/>
                    </a:moveTo>
                    <a:cubicBezTo>
                      <a:pt x="5" y="4"/>
                      <a:pt x="6" y="3"/>
                      <a:pt x="5" y="2"/>
                    </a:cubicBezTo>
                    <a:cubicBezTo>
                      <a:pt x="5" y="1"/>
                      <a:pt x="4" y="0"/>
                      <a:pt x="3" y="0"/>
                    </a:cubicBezTo>
                    <a:cubicBezTo>
                      <a:pt x="3" y="0"/>
                      <a:pt x="2" y="0"/>
                      <a:pt x="2" y="0"/>
                    </a:cubicBezTo>
                    <a:cubicBezTo>
                      <a:pt x="1" y="1"/>
                      <a:pt x="0" y="2"/>
                      <a:pt x="1" y="3"/>
                    </a:cubicBezTo>
                    <a:cubicBezTo>
                      <a:pt x="2" y="3"/>
                      <a:pt x="3" y="4"/>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 name="Freeform 463">
                <a:extLst>
                  <a:ext uri="{FF2B5EF4-FFF2-40B4-BE49-F238E27FC236}">
                    <a16:creationId xmlns:a16="http://schemas.microsoft.com/office/drawing/2014/main" id="{3AB777EB-A1F7-4B49-AD6D-9386F0BB524F}"/>
                  </a:ext>
                </a:extLst>
              </p:cNvPr>
              <p:cNvSpPr>
                <a:spLocks/>
              </p:cNvSpPr>
              <p:nvPr/>
            </p:nvSpPr>
            <p:spPr bwMode="auto">
              <a:xfrm>
                <a:off x="3517" y="2732"/>
                <a:ext cx="1" cy="1"/>
              </a:xfrm>
              <a:custGeom>
                <a:avLst/>
                <a:gdLst>
                  <a:gd name="T0" fmla="*/ 2 w 3"/>
                  <a:gd name="T1" fmla="*/ 3 h 3"/>
                  <a:gd name="T2" fmla="*/ 3 w 3"/>
                  <a:gd name="T3" fmla="*/ 2 h 3"/>
                  <a:gd name="T4" fmla="*/ 1 w 3"/>
                  <a:gd name="T5" fmla="*/ 0 h 3"/>
                  <a:gd name="T6" fmla="*/ 0 w 3"/>
                  <a:gd name="T7" fmla="*/ 2 h 3"/>
                  <a:gd name="T8" fmla="*/ 2 w 3"/>
                  <a:gd name="T9" fmla="*/ 3 h 3"/>
                </a:gdLst>
                <a:ahLst/>
                <a:cxnLst>
                  <a:cxn ang="0">
                    <a:pos x="T0" y="T1"/>
                  </a:cxn>
                  <a:cxn ang="0">
                    <a:pos x="T2" y="T3"/>
                  </a:cxn>
                  <a:cxn ang="0">
                    <a:pos x="T4" y="T5"/>
                  </a:cxn>
                  <a:cxn ang="0">
                    <a:pos x="T6" y="T7"/>
                  </a:cxn>
                  <a:cxn ang="0">
                    <a:pos x="T8" y="T9"/>
                  </a:cxn>
                </a:cxnLst>
                <a:rect l="0" t="0" r="r" b="b"/>
                <a:pathLst>
                  <a:path w="3" h="3">
                    <a:moveTo>
                      <a:pt x="2" y="3"/>
                    </a:moveTo>
                    <a:cubicBezTo>
                      <a:pt x="2" y="3"/>
                      <a:pt x="3" y="2"/>
                      <a:pt x="3" y="2"/>
                    </a:cubicBezTo>
                    <a:cubicBezTo>
                      <a:pt x="3" y="1"/>
                      <a:pt x="3" y="0"/>
                      <a:pt x="1" y="0"/>
                    </a:cubicBezTo>
                    <a:cubicBezTo>
                      <a:pt x="0" y="0"/>
                      <a:pt x="0" y="0"/>
                      <a:pt x="0" y="2"/>
                    </a:cubicBezTo>
                    <a:cubicBezTo>
                      <a:pt x="0" y="3"/>
                      <a:pt x="1"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3" name="Freeform 464">
                <a:extLst>
                  <a:ext uri="{FF2B5EF4-FFF2-40B4-BE49-F238E27FC236}">
                    <a16:creationId xmlns:a16="http://schemas.microsoft.com/office/drawing/2014/main" id="{73F747BF-4F3A-4FBC-99DB-D6521D165FD1}"/>
                  </a:ext>
                </a:extLst>
              </p:cNvPr>
              <p:cNvSpPr>
                <a:spLocks/>
              </p:cNvSpPr>
              <p:nvPr/>
            </p:nvSpPr>
            <p:spPr bwMode="auto">
              <a:xfrm>
                <a:off x="4294" y="3878"/>
                <a:ext cx="2" cy="3"/>
              </a:xfrm>
              <a:custGeom>
                <a:avLst/>
                <a:gdLst>
                  <a:gd name="T0" fmla="*/ 2 w 5"/>
                  <a:gd name="T1" fmla="*/ 1 h 6"/>
                  <a:gd name="T2" fmla="*/ 0 w 5"/>
                  <a:gd name="T3" fmla="*/ 3 h 6"/>
                  <a:gd name="T4" fmla="*/ 2 w 5"/>
                  <a:gd name="T5" fmla="*/ 6 h 6"/>
                  <a:gd name="T6" fmla="*/ 5 w 5"/>
                  <a:gd name="T7" fmla="*/ 5 h 6"/>
                  <a:gd name="T8" fmla="*/ 4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3"/>
                    </a:cubicBezTo>
                    <a:cubicBezTo>
                      <a:pt x="1" y="4"/>
                      <a:pt x="1" y="5"/>
                      <a:pt x="2" y="6"/>
                    </a:cubicBezTo>
                    <a:cubicBezTo>
                      <a:pt x="3" y="6"/>
                      <a:pt x="4" y="6"/>
                      <a:pt x="5" y="5"/>
                    </a:cubicBezTo>
                    <a:cubicBezTo>
                      <a:pt x="5" y="4"/>
                      <a:pt x="5"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4" name="Freeform 465">
                <a:extLst>
                  <a:ext uri="{FF2B5EF4-FFF2-40B4-BE49-F238E27FC236}">
                    <a16:creationId xmlns:a16="http://schemas.microsoft.com/office/drawing/2014/main" id="{2CE52A55-985C-456A-AC1D-CEC790F70476}"/>
                  </a:ext>
                </a:extLst>
              </p:cNvPr>
              <p:cNvSpPr>
                <a:spLocks/>
              </p:cNvSpPr>
              <p:nvPr/>
            </p:nvSpPr>
            <p:spPr bwMode="auto">
              <a:xfrm>
                <a:off x="2831" y="3940"/>
                <a:ext cx="3" cy="3"/>
              </a:xfrm>
              <a:custGeom>
                <a:avLst/>
                <a:gdLst>
                  <a:gd name="T0" fmla="*/ 1 w 5"/>
                  <a:gd name="T1" fmla="*/ 1 h 6"/>
                  <a:gd name="T2" fmla="*/ 1 w 5"/>
                  <a:gd name="T3" fmla="*/ 5 h 6"/>
                  <a:gd name="T4" fmla="*/ 5 w 5"/>
                  <a:gd name="T5" fmla="*/ 6 h 6"/>
                  <a:gd name="T6" fmla="*/ 5 w 5"/>
                  <a:gd name="T7" fmla="*/ 0 h 6"/>
                  <a:gd name="T8" fmla="*/ 1 w 5"/>
                  <a:gd name="T9" fmla="*/ 1 h 6"/>
                </a:gdLst>
                <a:ahLst/>
                <a:cxnLst>
                  <a:cxn ang="0">
                    <a:pos x="T0" y="T1"/>
                  </a:cxn>
                  <a:cxn ang="0">
                    <a:pos x="T2" y="T3"/>
                  </a:cxn>
                  <a:cxn ang="0">
                    <a:pos x="T4" y="T5"/>
                  </a:cxn>
                  <a:cxn ang="0">
                    <a:pos x="T6" y="T7"/>
                  </a:cxn>
                  <a:cxn ang="0">
                    <a:pos x="T8" y="T9"/>
                  </a:cxn>
                </a:cxnLst>
                <a:rect l="0" t="0" r="r" b="b"/>
                <a:pathLst>
                  <a:path w="5" h="6">
                    <a:moveTo>
                      <a:pt x="1" y="1"/>
                    </a:moveTo>
                    <a:cubicBezTo>
                      <a:pt x="0" y="2"/>
                      <a:pt x="0" y="4"/>
                      <a:pt x="1" y="5"/>
                    </a:cubicBezTo>
                    <a:cubicBezTo>
                      <a:pt x="2" y="6"/>
                      <a:pt x="4" y="6"/>
                      <a:pt x="5" y="6"/>
                    </a:cubicBezTo>
                    <a:cubicBezTo>
                      <a:pt x="5" y="4"/>
                      <a:pt x="5" y="2"/>
                      <a:pt x="5" y="0"/>
                    </a:cubicBezTo>
                    <a:cubicBezTo>
                      <a:pt x="4" y="0"/>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5" name="Freeform 466">
                <a:extLst>
                  <a:ext uri="{FF2B5EF4-FFF2-40B4-BE49-F238E27FC236}">
                    <a16:creationId xmlns:a16="http://schemas.microsoft.com/office/drawing/2014/main" id="{E139D830-7128-4F48-B61E-F3CAE0FFE311}"/>
                  </a:ext>
                </a:extLst>
              </p:cNvPr>
              <p:cNvSpPr>
                <a:spLocks/>
              </p:cNvSpPr>
              <p:nvPr/>
            </p:nvSpPr>
            <p:spPr bwMode="auto">
              <a:xfrm>
                <a:off x="4354" y="3610"/>
                <a:ext cx="5" cy="3"/>
              </a:xfrm>
              <a:custGeom>
                <a:avLst/>
                <a:gdLst>
                  <a:gd name="T0" fmla="*/ 9 w 9"/>
                  <a:gd name="T1" fmla="*/ 5 h 6"/>
                  <a:gd name="T2" fmla="*/ 2 w 9"/>
                  <a:gd name="T3" fmla="*/ 1 h 6"/>
                  <a:gd name="T4" fmla="*/ 0 w 9"/>
                  <a:gd name="T5" fmla="*/ 2 h 6"/>
                  <a:gd name="T6" fmla="*/ 9 w 9"/>
                  <a:gd name="T7" fmla="*/ 6 h 6"/>
                  <a:gd name="T8" fmla="*/ 9 w 9"/>
                  <a:gd name="T9" fmla="*/ 5 h 6"/>
                </a:gdLst>
                <a:ahLst/>
                <a:cxnLst>
                  <a:cxn ang="0">
                    <a:pos x="T0" y="T1"/>
                  </a:cxn>
                  <a:cxn ang="0">
                    <a:pos x="T2" y="T3"/>
                  </a:cxn>
                  <a:cxn ang="0">
                    <a:pos x="T4" y="T5"/>
                  </a:cxn>
                  <a:cxn ang="0">
                    <a:pos x="T6" y="T7"/>
                  </a:cxn>
                  <a:cxn ang="0">
                    <a:pos x="T8" y="T9"/>
                  </a:cxn>
                </a:cxnLst>
                <a:rect l="0" t="0" r="r" b="b"/>
                <a:pathLst>
                  <a:path w="9" h="6">
                    <a:moveTo>
                      <a:pt x="9" y="5"/>
                    </a:moveTo>
                    <a:cubicBezTo>
                      <a:pt x="7" y="1"/>
                      <a:pt x="6" y="0"/>
                      <a:pt x="2" y="1"/>
                    </a:cubicBezTo>
                    <a:cubicBezTo>
                      <a:pt x="1" y="2"/>
                      <a:pt x="0" y="2"/>
                      <a:pt x="0" y="2"/>
                    </a:cubicBezTo>
                    <a:cubicBezTo>
                      <a:pt x="3" y="3"/>
                      <a:pt x="6" y="4"/>
                      <a:pt x="9" y="6"/>
                    </a:cubicBezTo>
                    <a:cubicBezTo>
                      <a:pt x="9" y="6"/>
                      <a:pt x="9" y="5"/>
                      <a:pt x="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6" name="Freeform 467">
                <a:extLst>
                  <a:ext uri="{FF2B5EF4-FFF2-40B4-BE49-F238E27FC236}">
                    <a16:creationId xmlns:a16="http://schemas.microsoft.com/office/drawing/2014/main" id="{E753D7AC-BAAF-45FB-9F38-2DB27244EB32}"/>
                  </a:ext>
                </a:extLst>
              </p:cNvPr>
              <p:cNvSpPr>
                <a:spLocks/>
              </p:cNvSpPr>
              <p:nvPr/>
            </p:nvSpPr>
            <p:spPr bwMode="auto">
              <a:xfrm>
                <a:off x="4353" y="3611"/>
                <a:ext cx="1" cy="1"/>
              </a:xfrm>
              <a:custGeom>
                <a:avLst/>
                <a:gdLst>
                  <a:gd name="T0" fmla="*/ 1 w 1"/>
                  <a:gd name="T1" fmla="*/ 0 h 1"/>
                  <a:gd name="T2" fmla="*/ 0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0" y="1"/>
                    </a:cubicBezTo>
                    <a:cubicBezTo>
                      <a:pt x="0" y="1"/>
                      <a:pt x="0"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7" name="Freeform 468">
                <a:extLst>
                  <a:ext uri="{FF2B5EF4-FFF2-40B4-BE49-F238E27FC236}">
                    <a16:creationId xmlns:a16="http://schemas.microsoft.com/office/drawing/2014/main" id="{500768DA-063B-4CCD-B2CD-716FC72C911B}"/>
                  </a:ext>
                </a:extLst>
              </p:cNvPr>
              <p:cNvSpPr>
                <a:spLocks/>
              </p:cNvSpPr>
              <p:nvPr/>
            </p:nvSpPr>
            <p:spPr bwMode="auto">
              <a:xfrm>
                <a:off x="2739" y="2899"/>
                <a:ext cx="2" cy="2"/>
              </a:xfrm>
              <a:custGeom>
                <a:avLst/>
                <a:gdLst>
                  <a:gd name="T0" fmla="*/ 0 w 4"/>
                  <a:gd name="T1" fmla="*/ 3 h 4"/>
                  <a:gd name="T2" fmla="*/ 1 w 4"/>
                  <a:gd name="T3" fmla="*/ 4 h 4"/>
                  <a:gd name="T4" fmla="*/ 4 w 4"/>
                  <a:gd name="T5" fmla="*/ 2 h 4"/>
                  <a:gd name="T6" fmla="*/ 2 w 4"/>
                  <a:gd name="T7" fmla="*/ 0 h 4"/>
                  <a:gd name="T8" fmla="*/ 0 w 4"/>
                  <a:gd name="T9" fmla="*/ 3 h 4"/>
                </a:gdLst>
                <a:ahLst/>
                <a:cxnLst>
                  <a:cxn ang="0">
                    <a:pos x="T0" y="T1"/>
                  </a:cxn>
                  <a:cxn ang="0">
                    <a:pos x="T2" y="T3"/>
                  </a:cxn>
                  <a:cxn ang="0">
                    <a:pos x="T4" y="T5"/>
                  </a:cxn>
                  <a:cxn ang="0">
                    <a:pos x="T6" y="T7"/>
                  </a:cxn>
                  <a:cxn ang="0">
                    <a:pos x="T8" y="T9"/>
                  </a:cxn>
                </a:cxnLst>
                <a:rect l="0" t="0" r="r" b="b"/>
                <a:pathLst>
                  <a:path w="4" h="4">
                    <a:moveTo>
                      <a:pt x="0" y="3"/>
                    </a:moveTo>
                    <a:cubicBezTo>
                      <a:pt x="0" y="3"/>
                      <a:pt x="1" y="4"/>
                      <a:pt x="1" y="4"/>
                    </a:cubicBezTo>
                    <a:cubicBezTo>
                      <a:pt x="3" y="4"/>
                      <a:pt x="4" y="3"/>
                      <a:pt x="4" y="2"/>
                    </a:cubicBezTo>
                    <a:cubicBezTo>
                      <a:pt x="4" y="1"/>
                      <a:pt x="3" y="0"/>
                      <a:pt x="2" y="0"/>
                    </a:cubicBezTo>
                    <a:cubicBezTo>
                      <a:pt x="0" y="1"/>
                      <a:pt x="0"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8" name="Freeform 469">
                <a:extLst>
                  <a:ext uri="{FF2B5EF4-FFF2-40B4-BE49-F238E27FC236}">
                    <a16:creationId xmlns:a16="http://schemas.microsoft.com/office/drawing/2014/main" id="{7484BD37-B4E7-47C2-A147-B7537B61E42A}"/>
                  </a:ext>
                </a:extLst>
              </p:cNvPr>
              <p:cNvSpPr>
                <a:spLocks/>
              </p:cNvSpPr>
              <p:nvPr/>
            </p:nvSpPr>
            <p:spPr bwMode="auto">
              <a:xfrm>
                <a:off x="3211" y="3338"/>
                <a:ext cx="2" cy="2"/>
              </a:xfrm>
              <a:custGeom>
                <a:avLst/>
                <a:gdLst>
                  <a:gd name="T0" fmla="*/ 2 w 5"/>
                  <a:gd name="T1" fmla="*/ 4 h 4"/>
                  <a:gd name="T2" fmla="*/ 3 w 5"/>
                  <a:gd name="T3" fmla="*/ 4 h 4"/>
                  <a:gd name="T4" fmla="*/ 5 w 5"/>
                  <a:gd name="T5" fmla="*/ 2 h 4"/>
                  <a:gd name="T6" fmla="*/ 4 w 5"/>
                  <a:gd name="T7" fmla="*/ 0 h 4"/>
                  <a:gd name="T8" fmla="*/ 1 w 5"/>
                  <a:gd name="T9" fmla="*/ 2 h 4"/>
                  <a:gd name="T10" fmla="*/ 2 w 5"/>
                  <a:gd name="T11" fmla="*/ 4 h 4"/>
                </a:gdLst>
                <a:ahLst/>
                <a:cxnLst>
                  <a:cxn ang="0">
                    <a:pos x="T0" y="T1"/>
                  </a:cxn>
                  <a:cxn ang="0">
                    <a:pos x="T2" y="T3"/>
                  </a:cxn>
                  <a:cxn ang="0">
                    <a:pos x="T4" y="T5"/>
                  </a:cxn>
                  <a:cxn ang="0">
                    <a:pos x="T6" y="T7"/>
                  </a:cxn>
                  <a:cxn ang="0">
                    <a:pos x="T8" y="T9"/>
                  </a:cxn>
                  <a:cxn ang="0">
                    <a:pos x="T10" y="T11"/>
                  </a:cxn>
                </a:cxnLst>
                <a:rect l="0" t="0" r="r" b="b"/>
                <a:pathLst>
                  <a:path w="5" h="4">
                    <a:moveTo>
                      <a:pt x="2" y="4"/>
                    </a:moveTo>
                    <a:cubicBezTo>
                      <a:pt x="2" y="4"/>
                      <a:pt x="3" y="4"/>
                      <a:pt x="3" y="4"/>
                    </a:cubicBezTo>
                    <a:cubicBezTo>
                      <a:pt x="4" y="3"/>
                      <a:pt x="4" y="3"/>
                      <a:pt x="5" y="2"/>
                    </a:cubicBezTo>
                    <a:cubicBezTo>
                      <a:pt x="5" y="1"/>
                      <a:pt x="4" y="0"/>
                      <a:pt x="4" y="0"/>
                    </a:cubicBezTo>
                    <a:cubicBezTo>
                      <a:pt x="3" y="0"/>
                      <a:pt x="2" y="1"/>
                      <a:pt x="1" y="2"/>
                    </a:cubicBezTo>
                    <a:cubicBezTo>
                      <a:pt x="0" y="3"/>
                      <a:pt x="0"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9" name="Freeform 470">
                <a:extLst>
                  <a:ext uri="{FF2B5EF4-FFF2-40B4-BE49-F238E27FC236}">
                    <a16:creationId xmlns:a16="http://schemas.microsoft.com/office/drawing/2014/main" id="{31779A36-D92C-4ED4-89E5-DF5E2B55B628}"/>
                  </a:ext>
                </a:extLst>
              </p:cNvPr>
              <p:cNvSpPr>
                <a:spLocks/>
              </p:cNvSpPr>
              <p:nvPr/>
            </p:nvSpPr>
            <p:spPr bwMode="auto">
              <a:xfrm>
                <a:off x="4184" y="3338"/>
                <a:ext cx="2" cy="2"/>
              </a:xfrm>
              <a:custGeom>
                <a:avLst/>
                <a:gdLst>
                  <a:gd name="T0" fmla="*/ 4 w 4"/>
                  <a:gd name="T1" fmla="*/ 1 h 4"/>
                  <a:gd name="T2" fmla="*/ 3 w 4"/>
                  <a:gd name="T3" fmla="*/ 0 h 4"/>
                  <a:gd name="T4" fmla="*/ 0 w 4"/>
                  <a:gd name="T5" fmla="*/ 3 h 4"/>
                  <a:gd name="T6" fmla="*/ 1 w 4"/>
                  <a:gd name="T7" fmla="*/ 4 h 4"/>
                  <a:gd name="T8" fmla="*/ 3 w 4"/>
                  <a:gd name="T9" fmla="*/ 4 h 4"/>
                  <a:gd name="T10" fmla="*/ 4 w 4"/>
                  <a:gd name="T11" fmla="*/ 1 h 4"/>
                </a:gdLst>
                <a:ahLst/>
                <a:cxnLst>
                  <a:cxn ang="0">
                    <a:pos x="T0" y="T1"/>
                  </a:cxn>
                  <a:cxn ang="0">
                    <a:pos x="T2" y="T3"/>
                  </a:cxn>
                  <a:cxn ang="0">
                    <a:pos x="T4" y="T5"/>
                  </a:cxn>
                  <a:cxn ang="0">
                    <a:pos x="T6" y="T7"/>
                  </a:cxn>
                  <a:cxn ang="0">
                    <a:pos x="T8" y="T9"/>
                  </a:cxn>
                  <a:cxn ang="0">
                    <a:pos x="T10" y="T11"/>
                  </a:cxn>
                </a:cxnLst>
                <a:rect l="0" t="0" r="r" b="b"/>
                <a:pathLst>
                  <a:path w="4" h="4">
                    <a:moveTo>
                      <a:pt x="4" y="1"/>
                    </a:moveTo>
                    <a:cubicBezTo>
                      <a:pt x="4" y="1"/>
                      <a:pt x="3" y="0"/>
                      <a:pt x="3" y="0"/>
                    </a:cubicBezTo>
                    <a:cubicBezTo>
                      <a:pt x="1" y="0"/>
                      <a:pt x="0" y="1"/>
                      <a:pt x="0" y="3"/>
                    </a:cubicBezTo>
                    <a:cubicBezTo>
                      <a:pt x="0" y="3"/>
                      <a:pt x="1" y="4"/>
                      <a:pt x="1" y="4"/>
                    </a:cubicBezTo>
                    <a:cubicBezTo>
                      <a:pt x="2" y="4"/>
                      <a:pt x="2" y="4"/>
                      <a:pt x="3" y="4"/>
                    </a:cubicBezTo>
                    <a:cubicBezTo>
                      <a:pt x="3"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0" name="Freeform 471">
                <a:extLst>
                  <a:ext uri="{FF2B5EF4-FFF2-40B4-BE49-F238E27FC236}">
                    <a16:creationId xmlns:a16="http://schemas.microsoft.com/office/drawing/2014/main" id="{64549B9A-E758-48A4-80AD-DCC882CD66D8}"/>
                  </a:ext>
                </a:extLst>
              </p:cNvPr>
              <p:cNvSpPr>
                <a:spLocks/>
              </p:cNvSpPr>
              <p:nvPr/>
            </p:nvSpPr>
            <p:spPr bwMode="auto">
              <a:xfrm>
                <a:off x="2794" y="3365"/>
                <a:ext cx="1" cy="2"/>
              </a:xfrm>
              <a:custGeom>
                <a:avLst/>
                <a:gdLst>
                  <a:gd name="T0" fmla="*/ 3 w 3"/>
                  <a:gd name="T1" fmla="*/ 2 h 4"/>
                  <a:gd name="T2" fmla="*/ 1 w 3"/>
                  <a:gd name="T3" fmla="*/ 0 h 4"/>
                  <a:gd name="T4" fmla="*/ 0 w 3"/>
                  <a:gd name="T5" fmla="*/ 2 h 4"/>
                  <a:gd name="T6" fmla="*/ 1 w 3"/>
                  <a:gd name="T7" fmla="*/ 3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2" y="1"/>
                      <a:pt x="2" y="1"/>
                      <a:pt x="1" y="0"/>
                    </a:cubicBezTo>
                    <a:cubicBezTo>
                      <a:pt x="1" y="1"/>
                      <a:pt x="0" y="2"/>
                      <a:pt x="0" y="2"/>
                    </a:cubicBezTo>
                    <a:cubicBezTo>
                      <a:pt x="0" y="3"/>
                      <a:pt x="1" y="3"/>
                      <a:pt x="1" y="3"/>
                    </a:cubicBezTo>
                    <a:cubicBezTo>
                      <a:pt x="2" y="4"/>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1" name="Freeform 472">
                <a:extLst>
                  <a:ext uri="{FF2B5EF4-FFF2-40B4-BE49-F238E27FC236}">
                    <a16:creationId xmlns:a16="http://schemas.microsoft.com/office/drawing/2014/main" id="{0FA63151-B474-4A92-BE6E-0A5C5ECD56A6}"/>
                  </a:ext>
                </a:extLst>
              </p:cNvPr>
              <p:cNvSpPr>
                <a:spLocks/>
              </p:cNvSpPr>
              <p:nvPr/>
            </p:nvSpPr>
            <p:spPr bwMode="auto">
              <a:xfrm>
                <a:off x="2778" y="3367"/>
                <a:ext cx="2" cy="3"/>
              </a:xfrm>
              <a:custGeom>
                <a:avLst/>
                <a:gdLst>
                  <a:gd name="T0" fmla="*/ 2 w 4"/>
                  <a:gd name="T1" fmla="*/ 4 h 5"/>
                  <a:gd name="T2" fmla="*/ 4 w 4"/>
                  <a:gd name="T3" fmla="*/ 2 h 5"/>
                  <a:gd name="T4" fmla="*/ 2 w 4"/>
                  <a:gd name="T5" fmla="*/ 0 h 5"/>
                  <a:gd name="T6" fmla="*/ 0 w 4"/>
                  <a:gd name="T7" fmla="*/ 2 h 5"/>
                  <a:gd name="T8" fmla="*/ 2 w 4"/>
                  <a:gd name="T9" fmla="*/ 4 h 5"/>
                </a:gdLst>
                <a:ahLst/>
                <a:cxnLst>
                  <a:cxn ang="0">
                    <a:pos x="T0" y="T1"/>
                  </a:cxn>
                  <a:cxn ang="0">
                    <a:pos x="T2" y="T3"/>
                  </a:cxn>
                  <a:cxn ang="0">
                    <a:pos x="T4" y="T5"/>
                  </a:cxn>
                  <a:cxn ang="0">
                    <a:pos x="T6" y="T7"/>
                  </a:cxn>
                  <a:cxn ang="0">
                    <a:pos x="T8" y="T9"/>
                  </a:cxn>
                </a:cxnLst>
                <a:rect l="0" t="0" r="r" b="b"/>
                <a:pathLst>
                  <a:path w="4" h="5">
                    <a:moveTo>
                      <a:pt x="2" y="4"/>
                    </a:moveTo>
                    <a:cubicBezTo>
                      <a:pt x="3" y="4"/>
                      <a:pt x="3" y="3"/>
                      <a:pt x="4" y="2"/>
                    </a:cubicBezTo>
                    <a:cubicBezTo>
                      <a:pt x="3" y="1"/>
                      <a:pt x="3" y="0"/>
                      <a:pt x="2" y="0"/>
                    </a:cubicBezTo>
                    <a:cubicBezTo>
                      <a:pt x="1" y="0"/>
                      <a:pt x="0" y="1"/>
                      <a:pt x="0" y="2"/>
                    </a:cubicBezTo>
                    <a:cubicBezTo>
                      <a:pt x="0" y="3"/>
                      <a:pt x="1" y="5"/>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2" name="Freeform 473">
                <a:extLst>
                  <a:ext uri="{FF2B5EF4-FFF2-40B4-BE49-F238E27FC236}">
                    <a16:creationId xmlns:a16="http://schemas.microsoft.com/office/drawing/2014/main" id="{4DAE9EFA-1429-4156-9F00-6E50AE5B276C}"/>
                  </a:ext>
                </a:extLst>
              </p:cNvPr>
              <p:cNvSpPr>
                <a:spLocks/>
              </p:cNvSpPr>
              <p:nvPr/>
            </p:nvSpPr>
            <p:spPr bwMode="auto">
              <a:xfrm>
                <a:off x="2802" y="3377"/>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3" name="Freeform 474">
                <a:extLst>
                  <a:ext uri="{FF2B5EF4-FFF2-40B4-BE49-F238E27FC236}">
                    <a16:creationId xmlns:a16="http://schemas.microsoft.com/office/drawing/2014/main" id="{8E653A29-F43E-4394-ACF3-CDF6EE2D203B}"/>
                  </a:ext>
                </a:extLst>
              </p:cNvPr>
              <p:cNvSpPr>
                <a:spLocks/>
              </p:cNvSpPr>
              <p:nvPr/>
            </p:nvSpPr>
            <p:spPr bwMode="auto">
              <a:xfrm>
                <a:off x="2802" y="3377"/>
                <a:ext cx="2" cy="3"/>
              </a:xfrm>
              <a:custGeom>
                <a:avLst/>
                <a:gdLst>
                  <a:gd name="T0" fmla="*/ 3 w 4"/>
                  <a:gd name="T1" fmla="*/ 4 h 5"/>
                  <a:gd name="T2" fmla="*/ 4 w 4"/>
                  <a:gd name="T3" fmla="*/ 3 h 5"/>
                  <a:gd name="T4" fmla="*/ 2 w 4"/>
                  <a:gd name="T5" fmla="*/ 1 h 5"/>
                  <a:gd name="T6" fmla="*/ 0 w 4"/>
                  <a:gd name="T7" fmla="*/ 1 h 5"/>
                  <a:gd name="T8" fmla="*/ 0 w 4"/>
                  <a:gd name="T9" fmla="*/ 3 h 5"/>
                  <a:gd name="T10" fmla="*/ 3 w 4"/>
                  <a:gd name="T11" fmla="*/ 4 h 5"/>
                </a:gdLst>
                <a:ahLst/>
                <a:cxnLst>
                  <a:cxn ang="0">
                    <a:pos x="T0" y="T1"/>
                  </a:cxn>
                  <a:cxn ang="0">
                    <a:pos x="T2" y="T3"/>
                  </a:cxn>
                  <a:cxn ang="0">
                    <a:pos x="T4" y="T5"/>
                  </a:cxn>
                  <a:cxn ang="0">
                    <a:pos x="T6" y="T7"/>
                  </a:cxn>
                  <a:cxn ang="0">
                    <a:pos x="T8" y="T9"/>
                  </a:cxn>
                  <a:cxn ang="0">
                    <a:pos x="T10" y="T11"/>
                  </a:cxn>
                </a:cxnLst>
                <a:rect l="0" t="0" r="r" b="b"/>
                <a:pathLst>
                  <a:path w="4" h="5">
                    <a:moveTo>
                      <a:pt x="3" y="4"/>
                    </a:moveTo>
                    <a:cubicBezTo>
                      <a:pt x="3" y="3"/>
                      <a:pt x="4" y="3"/>
                      <a:pt x="4" y="3"/>
                    </a:cubicBezTo>
                    <a:cubicBezTo>
                      <a:pt x="4" y="1"/>
                      <a:pt x="4" y="1"/>
                      <a:pt x="2" y="1"/>
                    </a:cubicBezTo>
                    <a:cubicBezTo>
                      <a:pt x="2" y="0"/>
                      <a:pt x="1" y="1"/>
                      <a:pt x="0" y="1"/>
                    </a:cubicBezTo>
                    <a:cubicBezTo>
                      <a:pt x="0" y="2"/>
                      <a:pt x="0" y="2"/>
                      <a:pt x="0" y="3"/>
                    </a:cubicBezTo>
                    <a:cubicBezTo>
                      <a:pt x="1" y="4"/>
                      <a:pt x="2" y="5"/>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4" name="Freeform 475">
                <a:extLst>
                  <a:ext uri="{FF2B5EF4-FFF2-40B4-BE49-F238E27FC236}">
                    <a16:creationId xmlns:a16="http://schemas.microsoft.com/office/drawing/2014/main" id="{8E827ECF-7289-415A-9458-0081888367CA}"/>
                  </a:ext>
                </a:extLst>
              </p:cNvPr>
              <p:cNvSpPr>
                <a:spLocks/>
              </p:cNvSpPr>
              <p:nvPr/>
            </p:nvSpPr>
            <p:spPr bwMode="auto">
              <a:xfrm>
                <a:off x="3019" y="2907"/>
                <a:ext cx="2" cy="2"/>
              </a:xfrm>
              <a:custGeom>
                <a:avLst/>
                <a:gdLst>
                  <a:gd name="T0" fmla="*/ 4 w 4"/>
                  <a:gd name="T1" fmla="*/ 3 h 5"/>
                  <a:gd name="T2" fmla="*/ 3 w 4"/>
                  <a:gd name="T3" fmla="*/ 0 h 5"/>
                  <a:gd name="T4" fmla="*/ 1 w 4"/>
                  <a:gd name="T5" fmla="*/ 2 h 5"/>
                  <a:gd name="T6" fmla="*/ 1 w 4"/>
                  <a:gd name="T7" fmla="*/ 4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2"/>
                      <a:pt x="3" y="1"/>
                      <a:pt x="3" y="0"/>
                    </a:cubicBezTo>
                    <a:cubicBezTo>
                      <a:pt x="2" y="1"/>
                      <a:pt x="1" y="1"/>
                      <a:pt x="1" y="2"/>
                    </a:cubicBezTo>
                    <a:cubicBezTo>
                      <a:pt x="0" y="3"/>
                      <a:pt x="0" y="4"/>
                      <a:pt x="1" y="4"/>
                    </a:cubicBezTo>
                    <a:cubicBezTo>
                      <a:pt x="2"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5" name="Freeform 476">
                <a:extLst>
                  <a:ext uri="{FF2B5EF4-FFF2-40B4-BE49-F238E27FC236}">
                    <a16:creationId xmlns:a16="http://schemas.microsoft.com/office/drawing/2014/main" id="{9DB2B209-0FEF-4B19-9991-86BE3FB08EAC}"/>
                  </a:ext>
                </a:extLst>
              </p:cNvPr>
              <p:cNvSpPr>
                <a:spLocks/>
              </p:cNvSpPr>
              <p:nvPr/>
            </p:nvSpPr>
            <p:spPr bwMode="auto">
              <a:xfrm>
                <a:off x="2740" y="3384"/>
                <a:ext cx="3" cy="2"/>
              </a:xfrm>
              <a:custGeom>
                <a:avLst/>
                <a:gdLst>
                  <a:gd name="T0" fmla="*/ 1 w 5"/>
                  <a:gd name="T1" fmla="*/ 2 h 5"/>
                  <a:gd name="T2" fmla="*/ 2 w 5"/>
                  <a:gd name="T3" fmla="*/ 5 h 5"/>
                  <a:gd name="T4" fmla="*/ 5 w 5"/>
                  <a:gd name="T5" fmla="*/ 3 h 5"/>
                  <a:gd name="T6" fmla="*/ 4 w 5"/>
                  <a:gd name="T7" fmla="*/ 1 h 5"/>
                  <a:gd name="T8" fmla="*/ 1 w 5"/>
                  <a:gd name="T9" fmla="*/ 2 h 5"/>
                </a:gdLst>
                <a:ahLst/>
                <a:cxnLst>
                  <a:cxn ang="0">
                    <a:pos x="T0" y="T1"/>
                  </a:cxn>
                  <a:cxn ang="0">
                    <a:pos x="T2" y="T3"/>
                  </a:cxn>
                  <a:cxn ang="0">
                    <a:pos x="T4" y="T5"/>
                  </a:cxn>
                  <a:cxn ang="0">
                    <a:pos x="T6" y="T7"/>
                  </a:cxn>
                  <a:cxn ang="0">
                    <a:pos x="T8" y="T9"/>
                  </a:cxn>
                </a:cxnLst>
                <a:rect l="0" t="0" r="r" b="b"/>
                <a:pathLst>
                  <a:path w="5" h="5">
                    <a:moveTo>
                      <a:pt x="1" y="2"/>
                    </a:moveTo>
                    <a:cubicBezTo>
                      <a:pt x="0" y="3"/>
                      <a:pt x="1" y="4"/>
                      <a:pt x="2" y="5"/>
                    </a:cubicBezTo>
                    <a:cubicBezTo>
                      <a:pt x="3" y="5"/>
                      <a:pt x="4" y="5"/>
                      <a:pt x="5" y="3"/>
                    </a:cubicBezTo>
                    <a:cubicBezTo>
                      <a:pt x="4" y="2"/>
                      <a:pt x="4" y="1"/>
                      <a:pt x="4" y="1"/>
                    </a:cubicBezTo>
                    <a:cubicBezTo>
                      <a:pt x="3" y="0"/>
                      <a:pt x="1"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6" name="Freeform 477">
                <a:extLst>
                  <a:ext uri="{FF2B5EF4-FFF2-40B4-BE49-F238E27FC236}">
                    <a16:creationId xmlns:a16="http://schemas.microsoft.com/office/drawing/2014/main" id="{36E935DD-D0C2-4432-8F56-CD2756956B84}"/>
                  </a:ext>
                </a:extLst>
              </p:cNvPr>
              <p:cNvSpPr>
                <a:spLocks/>
              </p:cNvSpPr>
              <p:nvPr/>
            </p:nvSpPr>
            <p:spPr bwMode="auto">
              <a:xfrm>
                <a:off x="2899" y="3447"/>
                <a:ext cx="2" cy="2"/>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2"/>
                      <a:pt x="3"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7" name="Freeform 478">
                <a:extLst>
                  <a:ext uri="{FF2B5EF4-FFF2-40B4-BE49-F238E27FC236}">
                    <a16:creationId xmlns:a16="http://schemas.microsoft.com/office/drawing/2014/main" id="{2EC64A6A-3E35-4145-9917-F77E95257B0F}"/>
                  </a:ext>
                </a:extLst>
              </p:cNvPr>
              <p:cNvSpPr>
                <a:spLocks/>
              </p:cNvSpPr>
              <p:nvPr/>
            </p:nvSpPr>
            <p:spPr bwMode="auto">
              <a:xfrm>
                <a:off x="2879" y="2911"/>
                <a:ext cx="2" cy="1"/>
              </a:xfrm>
              <a:custGeom>
                <a:avLst/>
                <a:gdLst>
                  <a:gd name="T0" fmla="*/ 4 w 4"/>
                  <a:gd name="T1" fmla="*/ 1 h 3"/>
                  <a:gd name="T2" fmla="*/ 1 w 4"/>
                  <a:gd name="T3" fmla="*/ 1 h 3"/>
                  <a:gd name="T4" fmla="*/ 0 w 4"/>
                  <a:gd name="T5" fmla="*/ 2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0"/>
                      <a:pt x="2" y="0"/>
                      <a:pt x="1" y="1"/>
                    </a:cubicBezTo>
                    <a:cubicBezTo>
                      <a:pt x="1" y="1"/>
                      <a:pt x="1" y="2"/>
                      <a:pt x="0" y="2"/>
                    </a:cubicBezTo>
                    <a:cubicBezTo>
                      <a:pt x="1" y="3"/>
                      <a:pt x="2" y="3"/>
                      <a:pt x="2" y="3"/>
                    </a:cubicBezTo>
                    <a:cubicBezTo>
                      <a:pt x="4"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 name="Freeform 479">
                <a:extLst>
                  <a:ext uri="{FF2B5EF4-FFF2-40B4-BE49-F238E27FC236}">
                    <a16:creationId xmlns:a16="http://schemas.microsoft.com/office/drawing/2014/main" id="{44112506-E1F5-419C-BD20-9764FD97FD1E}"/>
                  </a:ext>
                </a:extLst>
              </p:cNvPr>
              <p:cNvSpPr>
                <a:spLocks/>
              </p:cNvSpPr>
              <p:nvPr/>
            </p:nvSpPr>
            <p:spPr bwMode="auto">
              <a:xfrm>
                <a:off x="4156" y="3451"/>
                <a:ext cx="2" cy="2"/>
              </a:xfrm>
              <a:custGeom>
                <a:avLst/>
                <a:gdLst>
                  <a:gd name="T0" fmla="*/ 3 w 3"/>
                  <a:gd name="T1" fmla="*/ 2 h 3"/>
                  <a:gd name="T2" fmla="*/ 2 w 3"/>
                  <a:gd name="T3" fmla="*/ 0 h 3"/>
                  <a:gd name="T4" fmla="*/ 0 w 3"/>
                  <a:gd name="T5" fmla="*/ 2 h 3"/>
                  <a:gd name="T6" fmla="*/ 2 w 3"/>
                  <a:gd name="T7" fmla="*/ 3 h 3"/>
                  <a:gd name="T8" fmla="*/ 3 w 3"/>
                  <a:gd name="T9" fmla="*/ 2 h 3"/>
                </a:gdLst>
                <a:ahLst/>
                <a:cxnLst>
                  <a:cxn ang="0">
                    <a:pos x="T0" y="T1"/>
                  </a:cxn>
                  <a:cxn ang="0">
                    <a:pos x="T2" y="T3"/>
                  </a:cxn>
                  <a:cxn ang="0">
                    <a:pos x="T4" y="T5"/>
                  </a:cxn>
                  <a:cxn ang="0">
                    <a:pos x="T6" y="T7"/>
                  </a:cxn>
                  <a:cxn ang="0">
                    <a:pos x="T8" y="T9"/>
                  </a:cxn>
                </a:cxnLst>
                <a:rect l="0" t="0" r="r" b="b"/>
                <a:pathLst>
                  <a:path w="3" h="3">
                    <a:moveTo>
                      <a:pt x="3" y="2"/>
                    </a:moveTo>
                    <a:cubicBezTo>
                      <a:pt x="3" y="1"/>
                      <a:pt x="2" y="1"/>
                      <a:pt x="2" y="0"/>
                    </a:cubicBezTo>
                    <a:cubicBezTo>
                      <a:pt x="1" y="1"/>
                      <a:pt x="1" y="1"/>
                      <a:pt x="0" y="2"/>
                    </a:cubicBezTo>
                    <a:cubicBezTo>
                      <a:pt x="1" y="2"/>
                      <a:pt x="1" y="3"/>
                      <a:pt x="2" y="3"/>
                    </a:cubicBezTo>
                    <a:cubicBezTo>
                      <a:pt x="2" y="3"/>
                      <a:pt x="3"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9" name="Freeform 480">
                <a:extLst>
                  <a:ext uri="{FF2B5EF4-FFF2-40B4-BE49-F238E27FC236}">
                    <a16:creationId xmlns:a16="http://schemas.microsoft.com/office/drawing/2014/main" id="{E1391783-3FF8-4D60-82DF-8F7AE8A2C652}"/>
                  </a:ext>
                </a:extLst>
              </p:cNvPr>
              <p:cNvSpPr>
                <a:spLocks/>
              </p:cNvSpPr>
              <p:nvPr/>
            </p:nvSpPr>
            <p:spPr bwMode="auto">
              <a:xfrm>
                <a:off x="3951" y="3456"/>
                <a:ext cx="1" cy="3"/>
              </a:xfrm>
              <a:custGeom>
                <a:avLst/>
                <a:gdLst>
                  <a:gd name="T0" fmla="*/ 1 w 3"/>
                  <a:gd name="T1" fmla="*/ 1 h 5"/>
                  <a:gd name="T2" fmla="*/ 2 w 3"/>
                  <a:gd name="T3" fmla="*/ 4 h 5"/>
                  <a:gd name="T4" fmla="*/ 3 w 3"/>
                  <a:gd name="T5" fmla="*/ 3 h 5"/>
                  <a:gd name="T6" fmla="*/ 2 w 3"/>
                  <a:gd name="T7" fmla="*/ 1 h 5"/>
                  <a:gd name="T8" fmla="*/ 1 w 3"/>
                  <a:gd name="T9" fmla="*/ 1 h 5"/>
                </a:gdLst>
                <a:ahLst/>
                <a:cxnLst>
                  <a:cxn ang="0">
                    <a:pos x="T0" y="T1"/>
                  </a:cxn>
                  <a:cxn ang="0">
                    <a:pos x="T2" y="T3"/>
                  </a:cxn>
                  <a:cxn ang="0">
                    <a:pos x="T4" y="T5"/>
                  </a:cxn>
                  <a:cxn ang="0">
                    <a:pos x="T6" y="T7"/>
                  </a:cxn>
                  <a:cxn ang="0">
                    <a:pos x="T8" y="T9"/>
                  </a:cxn>
                </a:cxnLst>
                <a:rect l="0" t="0" r="r" b="b"/>
                <a:pathLst>
                  <a:path w="3" h="5">
                    <a:moveTo>
                      <a:pt x="1" y="1"/>
                    </a:moveTo>
                    <a:cubicBezTo>
                      <a:pt x="0" y="2"/>
                      <a:pt x="1" y="5"/>
                      <a:pt x="2" y="4"/>
                    </a:cubicBezTo>
                    <a:cubicBezTo>
                      <a:pt x="2" y="4"/>
                      <a:pt x="3" y="4"/>
                      <a:pt x="3" y="3"/>
                    </a:cubicBezTo>
                    <a:cubicBezTo>
                      <a:pt x="3" y="2"/>
                      <a:pt x="3" y="1"/>
                      <a:pt x="2" y="1"/>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0" name="Freeform 481">
                <a:extLst>
                  <a:ext uri="{FF2B5EF4-FFF2-40B4-BE49-F238E27FC236}">
                    <a16:creationId xmlns:a16="http://schemas.microsoft.com/office/drawing/2014/main" id="{9061DBE8-BBC3-4DEE-A9EE-53259E832220}"/>
                  </a:ext>
                </a:extLst>
              </p:cNvPr>
              <p:cNvSpPr>
                <a:spLocks/>
              </p:cNvSpPr>
              <p:nvPr/>
            </p:nvSpPr>
            <p:spPr bwMode="auto">
              <a:xfrm>
                <a:off x="4157" y="3494"/>
                <a:ext cx="3" cy="2"/>
              </a:xfrm>
              <a:custGeom>
                <a:avLst/>
                <a:gdLst>
                  <a:gd name="T0" fmla="*/ 5 w 5"/>
                  <a:gd name="T1" fmla="*/ 1 h 4"/>
                  <a:gd name="T2" fmla="*/ 2 w 5"/>
                  <a:gd name="T3" fmla="*/ 0 h 4"/>
                  <a:gd name="T4" fmla="*/ 1 w 5"/>
                  <a:gd name="T5" fmla="*/ 3 h 4"/>
                  <a:gd name="T6" fmla="*/ 4 w 5"/>
                  <a:gd name="T7" fmla="*/ 4 h 4"/>
                  <a:gd name="T8" fmla="*/ 5 w 5"/>
                  <a:gd name="T9" fmla="*/ 1 h 4"/>
                </a:gdLst>
                <a:ahLst/>
                <a:cxnLst>
                  <a:cxn ang="0">
                    <a:pos x="T0" y="T1"/>
                  </a:cxn>
                  <a:cxn ang="0">
                    <a:pos x="T2" y="T3"/>
                  </a:cxn>
                  <a:cxn ang="0">
                    <a:pos x="T4" y="T5"/>
                  </a:cxn>
                  <a:cxn ang="0">
                    <a:pos x="T6" y="T7"/>
                  </a:cxn>
                  <a:cxn ang="0">
                    <a:pos x="T8" y="T9"/>
                  </a:cxn>
                </a:cxnLst>
                <a:rect l="0" t="0" r="r" b="b"/>
                <a:pathLst>
                  <a:path w="5" h="4">
                    <a:moveTo>
                      <a:pt x="5" y="1"/>
                    </a:moveTo>
                    <a:cubicBezTo>
                      <a:pt x="4" y="0"/>
                      <a:pt x="3" y="0"/>
                      <a:pt x="2" y="0"/>
                    </a:cubicBezTo>
                    <a:cubicBezTo>
                      <a:pt x="1" y="1"/>
                      <a:pt x="0" y="2"/>
                      <a:pt x="1" y="3"/>
                    </a:cubicBezTo>
                    <a:cubicBezTo>
                      <a:pt x="2" y="3"/>
                      <a:pt x="3" y="4"/>
                      <a:pt x="4" y="4"/>
                    </a:cubicBezTo>
                    <a:cubicBezTo>
                      <a:pt x="4" y="3"/>
                      <a:pt x="5"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1" name="Freeform 482">
                <a:extLst>
                  <a:ext uri="{FF2B5EF4-FFF2-40B4-BE49-F238E27FC236}">
                    <a16:creationId xmlns:a16="http://schemas.microsoft.com/office/drawing/2014/main" id="{735E2814-849D-4C8E-8949-4F1B70003C4E}"/>
                  </a:ext>
                </a:extLst>
              </p:cNvPr>
              <p:cNvSpPr>
                <a:spLocks/>
              </p:cNvSpPr>
              <p:nvPr/>
            </p:nvSpPr>
            <p:spPr bwMode="auto">
              <a:xfrm>
                <a:off x="4214" y="3556"/>
                <a:ext cx="3" cy="2"/>
              </a:xfrm>
              <a:custGeom>
                <a:avLst/>
                <a:gdLst>
                  <a:gd name="T0" fmla="*/ 3 w 5"/>
                  <a:gd name="T1" fmla="*/ 0 h 4"/>
                  <a:gd name="T2" fmla="*/ 1 w 5"/>
                  <a:gd name="T3" fmla="*/ 2 h 4"/>
                  <a:gd name="T4" fmla="*/ 2 w 5"/>
                  <a:gd name="T5" fmla="*/ 4 h 4"/>
                  <a:gd name="T6" fmla="*/ 5 w 5"/>
                  <a:gd name="T7" fmla="*/ 2 h 4"/>
                  <a:gd name="T8" fmla="*/ 3 w 5"/>
                  <a:gd name="T9" fmla="*/ 0 h 4"/>
                </a:gdLst>
                <a:ahLst/>
                <a:cxnLst>
                  <a:cxn ang="0">
                    <a:pos x="T0" y="T1"/>
                  </a:cxn>
                  <a:cxn ang="0">
                    <a:pos x="T2" y="T3"/>
                  </a:cxn>
                  <a:cxn ang="0">
                    <a:pos x="T4" y="T5"/>
                  </a:cxn>
                  <a:cxn ang="0">
                    <a:pos x="T6" y="T7"/>
                  </a:cxn>
                  <a:cxn ang="0">
                    <a:pos x="T8" y="T9"/>
                  </a:cxn>
                </a:cxnLst>
                <a:rect l="0" t="0" r="r" b="b"/>
                <a:pathLst>
                  <a:path w="5" h="4">
                    <a:moveTo>
                      <a:pt x="3" y="0"/>
                    </a:moveTo>
                    <a:cubicBezTo>
                      <a:pt x="2" y="1"/>
                      <a:pt x="1" y="1"/>
                      <a:pt x="1" y="2"/>
                    </a:cubicBezTo>
                    <a:cubicBezTo>
                      <a:pt x="0" y="3"/>
                      <a:pt x="1" y="3"/>
                      <a:pt x="2" y="4"/>
                    </a:cubicBezTo>
                    <a:cubicBezTo>
                      <a:pt x="4" y="4"/>
                      <a:pt x="5" y="3"/>
                      <a:pt x="5" y="2"/>
                    </a:cubicBezTo>
                    <a:cubicBezTo>
                      <a:pt x="5" y="1"/>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2" name="Freeform 483">
                <a:extLst>
                  <a:ext uri="{FF2B5EF4-FFF2-40B4-BE49-F238E27FC236}">
                    <a16:creationId xmlns:a16="http://schemas.microsoft.com/office/drawing/2014/main" id="{CD2AFFB2-8E6E-41AC-B328-ED99EA73BC7F}"/>
                  </a:ext>
                </a:extLst>
              </p:cNvPr>
              <p:cNvSpPr>
                <a:spLocks/>
              </p:cNvSpPr>
              <p:nvPr/>
            </p:nvSpPr>
            <p:spPr bwMode="auto">
              <a:xfrm>
                <a:off x="3220" y="2818"/>
                <a:ext cx="1" cy="1"/>
              </a:xfrm>
              <a:custGeom>
                <a:avLst/>
                <a:gdLst>
                  <a:gd name="T0" fmla="*/ 1 w 3"/>
                  <a:gd name="T1" fmla="*/ 3 h 3"/>
                  <a:gd name="T2" fmla="*/ 3 w 3"/>
                  <a:gd name="T3" fmla="*/ 1 h 3"/>
                  <a:gd name="T4" fmla="*/ 2 w 3"/>
                  <a:gd name="T5" fmla="*/ 0 h 3"/>
                  <a:gd name="T6" fmla="*/ 0 w 3"/>
                  <a:gd name="T7" fmla="*/ 2 h 3"/>
                  <a:gd name="T8" fmla="*/ 1 w 3"/>
                  <a:gd name="T9" fmla="*/ 3 h 3"/>
                </a:gdLst>
                <a:ahLst/>
                <a:cxnLst>
                  <a:cxn ang="0">
                    <a:pos x="T0" y="T1"/>
                  </a:cxn>
                  <a:cxn ang="0">
                    <a:pos x="T2" y="T3"/>
                  </a:cxn>
                  <a:cxn ang="0">
                    <a:pos x="T4" y="T5"/>
                  </a:cxn>
                  <a:cxn ang="0">
                    <a:pos x="T6" y="T7"/>
                  </a:cxn>
                  <a:cxn ang="0">
                    <a:pos x="T8" y="T9"/>
                  </a:cxn>
                </a:cxnLst>
                <a:rect l="0" t="0" r="r" b="b"/>
                <a:pathLst>
                  <a:path w="3" h="3">
                    <a:moveTo>
                      <a:pt x="1" y="3"/>
                    </a:moveTo>
                    <a:cubicBezTo>
                      <a:pt x="2" y="2"/>
                      <a:pt x="2" y="2"/>
                      <a:pt x="3" y="1"/>
                    </a:cubicBezTo>
                    <a:cubicBezTo>
                      <a:pt x="3" y="1"/>
                      <a:pt x="2" y="0"/>
                      <a:pt x="2" y="0"/>
                    </a:cubicBezTo>
                    <a:cubicBezTo>
                      <a:pt x="2" y="1"/>
                      <a:pt x="1" y="1"/>
                      <a:pt x="0" y="2"/>
                    </a:cubicBezTo>
                    <a:cubicBezTo>
                      <a:pt x="0" y="2"/>
                      <a:pt x="1"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3" name="Freeform 484">
                <a:extLst>
                  <a:ext uri="{FF2B5EF4-FFF2-40B4-BE49-F238E27FC236}">
                    <a16:creationId xmlns:a16="http://schemas.microsoft.com/office/drawing/2014/main" id="{6872F001-1D1D-41B8-B398-B1F4C0BA0B17}"/>
                  </a:ext>
                </a:extLst>
              </p:cNvPr>
              <p:cNvSpPr>
                <a:spLocks/>
              </p:cNvSpPr>
              <p:nvPr/>
            </p:nvSpPr>
            <p:spPr bwMode="auto">
              <a:xfrm>
                <a:off x="4175" y="3602"/>
                <a:ext cx="3" cy="2"/>
              </a:xfrm>
              <a:custGeom>
                <a:avLst/>
                <a:gdLst>
                  <a:gd name="T0" fmla="*/ 4 w 5"/>
                  <a:gd name="T1" fmla="*/ 1 h 4"/>
                  <a:gd name="T2" fmla="*/ 3 w 5"/>
                  <a:gd name="T3" fmla="*/ 0 h 4"/>
                  <a:gd name="T4" fmla="*/ 0 w 5"/>
                  <a:gd name="T5" fmla="*/ 2 h 4"/>
                  <a:gd name="T6" fmla="*/ 1 w 5"/>
                  <a:gd name="T7" fmla="*/ 4 h 4"/>
                  <a:gd name="T8" fmla="*/ 4 w 5"/>
                  <a:gd name="T9" fmla="*/ 1 h 4"/>
                </a:gdLst>
                <a:ahLst/>
                <a:cxnLst>
                  <a:cxn ang="0">
                    <a:pos x="T0" y="T1"/>
                  </a:cxn>
                  <a:cxn ang="0">
                    <a:pos x="T2" y="T3"/>
                  </a:cxn>
                  <a:cxn ang="0">
                    <a:pos x="T4" y="T5"/>
                  </a:cxn>
                  <a:cxn ang="0">
                    <a:pos x="T6" y="T7"/>
                  </a:cxn>
                  <a:cxn ang="0">
                    <a:pos x="T8" y="T9"/>
                  </a:cxn>
                </a:cxnLst>
                <a:rect l="0" t="0" r="r" b="b"/>
                <a:pathLst>
                  <a:path w="5" h="4">
                    <a:moveTo>
                      <a:pt x="4" y="1"/>
                    </a:moveTo>
                    <a:cubicBezTo>
                      <a:pt x="4" y="1"/>
                      <a:pt x="4" y="0"/>
                      <a:pt x="3" y="0"/>
                    </a:cubicBezTo>
                    <a:cubicBezTo>
                      <a:pt x="1" y="0"/>
                      <a:pt x="0" y="0"/>
                      <a:pt x="0" y="2"/>
                    </a:cubicBezTo>
                    <a:cubicBezTo>
                      <a:pt x="0" y="2"/>
                      <a:pt x="1" y="3"/>
                      <a:pt x="1" y="4"/>
                    </a:cubicBezTo>
                    <a:cubicBezTo>
                      <a:pt x="3"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4" name="Freeform 485">
                <a:extLst>
                  <a:ext uri="{FF2B5EF4-FFF2-40B4-BE49-F238E27FC236}">
                    <a16:creationId xmlns:a16="http://schemas.microsoft.com/office/drawing/2014/main" id="{33DF944A-F229-4580-B5F3-1BD4CB740E0F}"/>
                  </a:ext>
                </a:extLst>
              </p:cNvPr>
              <p:cNvSpPr>
                <a:spLocks/>
              </p:cNvSpPr>
              <p:nvPr/>
            </p:nvSpPr>
            <p:spPr bwMode="auto">
              <a:xfrm>
                <a:off x="4359" y="3614"/>
                <a:ext cx="2" cy="2"/>
              </a:xfrm>
              <a:custGeom>
                <a:avLst/>
                <a:gdLst>
                  <a:gd name="T0" fmla="*/ 4 w 4"/>
                  <a:gd name="T1" fmla="*/ 2 h 4"/>
                  <a:gd name="T2" fmla="*/ 3 w 4"/>
                  <a:gd name="T3" fmla="*/ 1 h 4"/>
                  <a:gd name="T4" fmla="*/ 0 w 4"/>
                  <a:gd name="T5" fmla="*/ 0 h 4"/>
                  <a:gd name="T6" fmla="*/ 2 w 4"/>
                  <a:gd name="T7" fmla="*/ 3 h 4"/>
                  <a:gd name="T8" fmla="*/ 4 w 4"/>
                  <a:gd name="T9" fmla="*/ 2 h 4"/>
                </a:gdLst>
                <a:ahLst/>
                <a:cxnLst>
                  <a:cxn ang="0">
                    <a:pos x="T0" y="T1"/>
                  </a:cxn>
                  <a:cxn ang="0">
                    <a:pos x="T2" y="T3"/>
                  </a:cxn>
                  <a:cxn ang="0">
                    <a:pos x="T4" y="T5"/>
                  </a:cxn>
                  <a:cxn ang="0">
                    <a:pos x="T6" y="T7"/>
                  </a:cxn>
                  <a:cxn ang="0">
                    <a:pos x="T8" y="T9"/>
                  </a:cxn>
                </a:cxnLst>
                <a:rect l="0" t="0" r="r" b="b"/>
                <a:pathLst>
                  <a:path w="4" h="4">
                    <a:moveTo>
                      <a:pt x="4" y="2"/>
                    </a:moveTo>
                    <a:cubicBezTo>
                      <a:pt x="4" y="1"/>
                      <a:pt x="4" y="1"/>
                      <a:pt x="3" y="1"/>
                    </a:cubicBezTo>
                    <a:cubicBezTo>
                      <a:pt x="2" y="0"/>
                      <a:pt x="1" y="0"/>
                      <a:pt x="0" y="0"/>
                    </a:cubicBezTo>
                    <a:cubicBezTo>
                      <a:pt x="1" y="1"/>
                      <a:pt x="1" y="2"/>
                      <a:pt x="2" y="3"/>
                    </a:cubicBezTo>
                    <a:cubicBezTo>
                      <a:pt x="3" y="4"/>
                      <a:pt x="4" y="3"/>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5" name="Freeform 486">
                <a:extLst>
                  <a:ext uri="{FF2B5EF4-FFF2-40B4-BE49-F238E27FC236}">
                    <a16:creationId xmlns:a16="http://schemas.microsoft.com/office/drawing/2014/main" id="{F4FEB575-C7DB-4D71-B7AE-AFFD94C5CBCA}"/>
                  </a:ext>
                </a:extLst>
              </p:cNvPr>
              <p:cNvSpPr>
                <a:spLocks/>
              </p:cNvSpPr>
              <p:nvPr/>
            </p:nvSpPr>
            <p:spPr bwMode="auto">
              <a:xfrm>
                <a:off x="4359" y="3613"/>
                <a:ext cx="0" cy="1"/>
              </a:xfrm>
              <a:custGeom>
                <a:avLst/>
                <a:gdLst>
                  <a:gd name="T0" fmla="*/ 1 w 1"/>
                  <a:gd name="T1" fmla="*/ 1 h 1"/>
                  <a:gd name="T2" fmla="*/ 0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0" y="0"/>
                    </a:cubicBezTo>
                    <a:cubicBezTo>
                      <a:pt x="0"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6" name="Freeform 487">
                <a:extLst>
                  <a:ext uri="{FF2B5EF4-FFF2-40B4-BE49-F238E27FC236}">
                    <a16:creationId xmlns:a16="http://schemas.microsoft.com/office/drawing/2014/main" id="{D2842B91-4B95-430A-967A-DE2A50C94921}"/>
                  </a:ext>
                </a:extLst>
              </p:cNvPr>
              <p:cNvSpPr>
                <a:spLocks/>
              </p:cNvSpPr>
              <p:nvPr/>
            </p:nvSpPr>
            <p:spPr bwMode="auto">
              <a:xfrm>
                <a:off x="4272" y="3667"/>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7" name="Freeform 488">
                <a:extLst>
                  <a:ext uri="{FF2B5EF4-FFF2-40B4-BE49-F238E27FC236}">
                    <a16:creationId xmlns:a16="http://schemas.microsoft.com/office/drawing/2014/main" id="{C6E8590B-201A-4D41-9A23-0D3504467231}"/>
                  </a:ext>
                </a:extLst>
              </p:cNvPr>
              <p:cNvSpPr>
                <a:spLocks/>
              </p:cNvSpPr>
              <p:nvPr/>
            </p:nvSpPr>
            <p:spPr bwMode="auto">
              <a:xfrm>
                <a:off x="4273" y="3665"/>
                <a:ext cx="2" cy="2"/>
              </a:xfrm>
              <a:custGeom>
                <a:avLst/>
                <a:gdLst>
                  <a:gd name="T0" fmla="*/ 4 w 5"/>
                  <a:gd name="T1" fmla="*/ 0 h 4"/>
                  <a:gd name="T2" fmla="*/ 3 w 5"/>
                  <a:gd name="T3" fmla="*/ 1 h 4"/>
                  <a:gd name="T4" fmla="*/ 0 w 5"/>
                  <a:gd name="T5" fmla="*/ 4 h 4"/>
                  <a:gd name="T6" fmla="*/ 4 w 5"/>
                  <a:gd name="T7" fmla="*/ 3 h 4"/>
                  <a:gd name="T8" fmla="*/ 4 w 5"/>
                  <a:gd name="T9" fmla="*/ 0 h 4"/>
                </a:gdLst>
                <a:ahLst/>
                <a:cxnLst>
                  <a:cxn ang="0">
                    <a:pos x="T0" y="T1"/>
                  </a:cxn>
                  <a:cxn ang="0">
                    <a:pos x="T2" y="T3"/>
                  </a:cxn>
                  <a:cxn ang="0">
                    <a:pos x="T4" y="T5"/>
                  </a:cxn>
                  <a:cxn ang="0">
                    <a:pos x="T6" y="T7"/>
                  </a:cxn>
                  <a:cxn ang="0">
                    <a:pos x="T8" y="T9"/>
                  </a:cxn>
                </a:cxnLst>
                <a:rect l="0" t="0" r="r" b="b"/>
                <a:pathLst>
                  <a:path w="5" h="4">
                    <a:moveTo>
                      <a:pt x="4" y="0"/>
                    </a:moveTo>
                    <a:cubicBezTo>
                      <a:pt x="4" y="0"/>
                      <a:pt x="3" y="0"/>
                      <a:pt x="3" y="1"/>
                    </a:cubicBezTo>
                    <a:cubicBezTo>
                      <a:pt x="2" y="2"/>
                      <a:pt x="1" y="3"/>
                      <a:pt x="0" y="4"/>
                    </a:cubicBezTo>
                    <a:cubicBezTo>
                      <a:pt x="1" y="3"/>
                      <a:pt x="3" y="3"/>
                      <a:pt x="4" y="3"/>
                    </a:cubicBezTo>
                    <a:cubicBezTo>
                      <a:pt x="5" y="2"/>
                      <a:pt x="5"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8" name="Freeform 489">
                <a:extLst>
                  <a:ext uri="{FF2B5EF4-FFF2-40B4-BE49-F238E27FC236}">
                    <a16:creationId xmlns:a16="http://schemas.microsoft.com/office/drawing/2014/main" id="{6355F229-2538-45DA-A9CA-0B21B4564ECF}"/>
                  </a:ext>
                </a:extLst>
              </p:cNvPr>
              <p:cNvSpPr>
                <a:spLocks/>
              </p:cNvSpPr>
              <p:nvPr/>
            </p:nvSpPr>
            <p:spPr bwMode="auto">
              <a:xfrm>
                <a:off x="4083" y="3739"/>
                <a:ext cx="3" cy="4"/>
              </a:xfrm>
              <a:custGeom>
                <a:avLst/>
                <a:gdLst>
                  <a:gd name="T0" fmla="*/ 3 w 5"/>
                  <a:gd name="T1" fmla="*/ 1 h 7"/>
                  <a:gd name="T2" fmla="*/ 2 w 5"/>
                  <a:gd name="T3" fmla="*/ 6 h 7"/>
                  <a:gd name="T4" fmla="*/ 5 w 5"/>
                  <a:gd name="T5" fmla="*/ 7 h 7"/>
                  <a:gd name="T6" fmla="*/ 5 w 5"/>
                  <a:gd name="T7" fmla="*/ 0 h 7"/>
                  <a:gd name="T8" fmla="*/ 3 w 5"/>
                  <a:gd name="T9" fmla="*/ 1 h 7"/>
                </a:gdLst>
                <a:ahLst/>
                <a:cxnLst>
                  <a:cxn ang="0">
                    <a:pos x="T0" y="T1"/>
                  </a:cxn>
                  <a:cxn ang="0">
                    <a:pos x="T2" y="T3"/>
                  </a:cxn>
                  <a:cxn ang="0">
                    <a:pos x="T4" y="T5"/>
                  </a:cxn>
                  <a:cxn ang="0">
                    <a:pos x="T6" y="T7"/>
                  </a:cxn>
                  <a:cxn ang="0">
                    <a:pos x="T8" y="T9"/>
                  </a:cxn>
                </a:cxnLst>
                <a:rect l="0" t="0" r="r" b="b"/>
                <a:pathLst>
                  <a:path w="5" h="7">
                    <a:moveTo>
                      <a:pt x="3" y="1"/>
                    </a:moveTo>
                    <a:cubicBezTo>
                      <a:pt x="0" y="2"/>
                      <a:pt x="0" y="4"/>
                      <a:pt x="2" y="6"/>
                    </a:cubicBezTo>
                    <a:cubicBezTo>
                      <a:pt x="3" y="6"/>
                      <a:pt x="4" y="7"/>
                      <a:pt x="5" y="7"/>
                    </a:cubicBezTo>
                    <a:cubicBezTo>
                      <a:pt x="5" y="5"/>
                      <a:pt x="5" y="3"/>
                      <a:pt x="5" y="0"/>
                    </a:cubicBezTo>
                    <a:cubicBezTo>
                      <a:pt x="4" y="0"/>
                      <a:pt x="4"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9" name="Freeform 490">
                <a:extLst>
                  <a:ext uri="{FF2B5EF4-FFF2-40B4-BE49-F238E27FC236}">
                    <a16:creationId xmlns:a16="http://schemas.microsoft.com/office/drawing/2014/main" id="{A74274AA-0ED0-4B6B-9A83-BBC21ED369AC}"/>
                  </a:ext>
                </a:extLst>
              </p:cNvPr>
              <p:cNvSpPr>
                <a:spLocks/>
              </p:cNvSpPr>
              <p:nvPr/>
            </p:nvSpPr>
            <p:spPr bwMode="auto">
              <a:xfrm>
                <a:off x="3232" y="2729"/>
                <a:ext cx="2" cy="2"/>
              </a:xfrm>
              <a:custGeom>
                <a:avLst/>
                <a:gdLst>
                  <a:gd name="T0" fmla="*/ 3 w 3"/>
                  <a:gd name="T1" fmla="*/ 3 h 5"/>
                  <a:gd name="T2" fmla="*/ 1 w 3"/>
                  <a:gd name="T3" fmla="*/ 0 h 5"/>
                  <a:gd name="T4" fmla="*/ 0 w 3"/>
                  <a:gd name="T5" fmla="*/ 3 h 5"/>
                  <a:gd name="T6" fmla="*/ 2 w 3"/>
                  <a:gd name="T7" fmla="*/ 5 h 5"/>
                  <a:gd name="T8" fmla="*/ 3 w 3"/>
                  <a:gd name="T9" fmla="*/ 3 h 5"/>
                </a:gdLst>
                <a:ahLst/>
                <a:cxnLst>
                  <a:cxn ang="0">
                    <a:pos x="T0" y="T1"/>
                  </a:cxn>
                  <a:cxn ang="0">
                    <a:pos x="T2" y="T3"/>
                  </a:cxn>
                  <a:cxn ang="0">
                    <a:pos x="T4" y="T5"/>
                  </a:cxn>
                  <a:cxn ang="0">
                    <a:pos x="T6" y="T7"/>
                  </a:cxn>
                  <a:cxn ang="0">
                    <a:pos x="T8" y="T9"/>
                  </a:cxn>
                </a:cxnLst>
                <a:rect l="0" t="0" r="r" b="b"/>
                <a:pathLst>
                  <a:path w="3" h="5">
                    <a:moveTo>
                      <a:pt x="3" y="3"/>
                    </a:moveTo>
                    <a:cubicBezTo>
                      <a:pt x="3" y="2"/>
                      <a:pt x="2" y="1"/>
                      <a:pt x="1" y="0"/>
                    </a:cubicBezTo>
                    <a:cubicBezTo>
                      <a:pt x="1" y="1"/>
                      <a:pt x="0" y="2"/>
                      <a:pt x="0" y="3"/>
                    </a:cubicBezTo>
                    <a:cubicBezTo>
                      <a:pt x="0" y="4"/>
                      <a:pt x="1" y="4"/>
                      <a:pt x="2" y="5"/>
                    </a:cubicBezTo>
                    <a:cubicBezTo>
                      <a:pt x="2" y="4"/>
                      <a:pt x="3"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0" name="Freeform 491">
                <a:extLst>
                  <a:ext uri="{FF2B5EF4-FFF2-40B4-BE49-F238E27FC236}">
                    <a16:creationId xmlns:a16="http://schemas.microsoft.com/office/drawing/2014/main" id="{18CB5711-EE11-4747-BB8C-D4BB61A9B442}"/>
                  </a:ext>
                </a:extLst>
              </p:cNvPr>
              <p:cNvSpPr>
                <a:spLocks/>
              </p:cNvSpPr>
              <p:nvPr/>
            </p:nvSpPr>
            <p:spPr bwMode="auto">
              <a:xfrm>
                <a:off x="3548" y="2728"/>
                <a:ext cx="3" cy="3"/>
              </a:xfrm>
              <a:custGeom>
                <a:avLst/>
                <a:gdLst>
                  <a:gd name="T0" fmla="*/ 5 w 6"/>
                  <a:gd name="T1" fmla="*/ 1 h 6"/>
                  <a:gd name="T2" fmla="*/ 2 w 6"/>
                  <a:gd name="T3" fmla="*/ 0 h 6"/>
                  <a:gd name="T4" fmla="*/ 1 w 6"/>
                  <a:gd name="T5" fmla="*/ 2 h 6"/>
                  <a:gd name="T6" fmla="*/ 3 w 6"/>
                  <a:gd name="T7" fmla="*/ 6 h 6"/>
                  <a:gd name="T8" fmla="*/ 6 w 6"/>
                  <a:gd name="T9" fmla="*/ 6 h 6"/>
                  <a:gd name="T10" fmla="*/ 5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5" y="1"/>
                    </a:moveTo>
                    <a:cubicBezTo>
                      <a:pt x="4" y="0"/>
                      <a:pt x="3" y="0"/>
                      <a:pt x="2" y="0"/>
                    </a:cubicBezTo>
                    <a:cubicBezTo>
                      <a:pt x="1" y="0"/>
                      <a:pt x="0" y="1"/>
                      <a:pt x="1" y="2"/>
                    </a:cubicBezTo>
                    <a:cubicBezTo>
                      <a:pt x="1" y="4"/>
                      <a:pt x="2" y="5"/>
                      <a:pt x="3" y="6"/>
                    </a:cubicBezTo>
                    <a:cubicBezTo>
                      <a:pt x="4" y="6"/>
                      <a:pt x="5" y="6"/>
                      <a:pt x="6" y="6"/>
                    </a:cubicBezTo>
                    <a:cubicBezTo>
                      <a:pt x="6" y="4"/>
                      <a:pt x="6"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1" name="Freeform 492">
                <a:extLst>
                  <a:ext uri="{FF2B5EF4-FFF2-40B4-BE49-F238E27FC236}">
                    <a16:creationId xmlns:a16="http://schemas.microsoft.com/office/drawing/2014/main" id="{0B3E46E5-99A6-45E5-AAAA-D7B08430E345}"/>
                  </a:ext>
                </a:extLst>
              </p:cNvPr>
              <p:cNvSpPr>
                <a:spLocks/>
              </p:cNvSpPr>
              <p:nvPr/>
            </p:nvSpPr>
            <p:spPr bwMode="auto">
              <a:xfrm>
                <a:off x="2804" y="2835"/>
                <a:ext cx="2" cy="3"/>
              </a:xfrm>
              <a:custGeom>
                <a:avLst/>
                <a:gdLst>
                  <a:gd name="T0" fmla="*/ 2 w 4"/>
                  <a:gd name="T1" fmla="*/ 0 h 6"/>
                  <a:gd name="T2" fmla="*/ 0 w 4"/>
                  <a:gd name="T3" fmla="*/ 2 h 6"/>
                  <a:gd name="T4" fmla="*/ 1 w 4"/>
                  <a:gd name="T5" fmla="*/ 5 h 6"/>
                  <a:gd name="T6" fmla="*/ 4 w 4"/>
                  <a:gd name="T7" fmla="*/ 2 h 6"/>
                  <a:gd name="T8" fmla="*/ 2 w 4"/>
                  <a:gd name="T9" fmla="*/ 0 h 6"/>
                </a:gdLst>
                <a:ahLst/>
                <a:cxnLst>
                  <a:cxn ang="0">
                    <a:pos x="T0" y="T1"/>
                  </a:cxn>
                  <a:cxn ang="0">
                    <a:pos x="T2" y="T3"/>
                  </a:cxn>
                  <a:cxn ang="0">
                    <a:pos x="T4" y="T5"/>
                  </a:cxn>
                  <a:cxn ang="0">
                    <a:pos x="T6" y="T7"/>
                  </a:cxn>
                  <a:cxn ang="0">
                    <a:pos x="T8" y="T9"/>
                  </a:cxn>
                </a:cxnLst>
                <a:rect l="0" t="0" r="r" b="b"/>
                <a:pathLst>
                  <a:path w="4" h="6">
                    <a:moveTo>
                      <a:pt x="2" y="0"/>
                    </a:moveTo>
                    <a:cubicBezTo>
                      <a:pt x="2" y="1"/>
                      <a:pt x="0" y="1"/>
                      <a:pt x="0" y="2"/>
                    </a:cubicBezTo>
                    <a:cubicBezTo>
                      <a:pt x="0" y="3"/>
                      <a:pt x="0" y="4"/>
                      <a:pt x="1" y="5"/>
                    </a:cubicBezTo>
                    <a:cubicBezTo>
                      <a:pt x="2" y="6"/>
                      <a:pt x="4" y="4"/>
                      <a:pt x="4" y="2"/>
                    </a:cubicBezTo>
                    <a:cubicBezTo>
                      <a:pt x="4" y="2"/>
                      <a:pt x="3"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2" name="Freeform 493">
                <a:extLst>
                  <a:ext uri="{FF2B5EF4-FFF2-40B4-BE49-F238E27FC236}">
                    <a16:creationId xmlns:a16="http://schemas.microsoft.com/office/drawing/2014/main" id="{13CA8326-E4F6-4B95-BE20-94E7797D2342}"/>
                  </a:ext>
                </a:extLst>
              </p:cNvPr>
              <p:cNvSpPr>
                <a:spLocks/>
              </p:cNvSpPr>
              <p:nvPr/>
            </p:nvSpPr>
            <p:spPr bwMode="auto">
              <a:xfrm>
                <a:off x="3688" y="2854"/>
                <a:ext cx="2" cy="2"/>
              </a:xfrm>
              <a:custGeom>
                <a:avLst/>
                <a:gdLst>
                  <a:gd name="T0" fmla="*/ 4 w 4"/>
                  <a:gd name="T1" fmla="*/ 3 h 4"/>
                  <a:gd name="T2" fmla="*/ 4 w 4"/>
                  <a:gd name="T3" fmla="*/ 1 h 4"/>
                  <a:gd name="T4" fmla="*/ 3 w 4"/>
                  <a:gd name="T5" fmla="*/ 0 h 4"/>
                  <a:gd name="T6" fmla="*/ 1 w 4"/>
                  <a:gd name="T7" fmla="*/ 2 h 4"/>
                  <a:gd name="T8" fmla="*/ 2 w 4"/>
                  <a:gd name="T9" fmla="*/ 4 h 4"/>
                  <a:gd name="T10" fmla="*/ 4 w 4"/>
                  <a:gd name="T11" fmla="*/ 3 h 4"/>
                </a:gdLst>
                <a:ahLst/>
                <a:cxnLst>
                  <a:cxn ang="0">
                    <a:pos x="T0" y="T1"/>
                  </a:cxn>
                  <a:cxn ang="0">
                    <a:pos x="T2" y="T3"/>
                  </a:cxn>
                  <a:cxn ang="0">
                    <a:pos x="T4" y="T5"/>
                  </a:cxn>
                  <a:cxn ang="0">
                    <a:pos x="T6" y="T7"/>
                  </a:cxn>
                  <a:cxn ang="0">
                    <a:pos x="T8" y="T9"/>
                  </a:cxn>
                  <a:cxn ang="0">
                    <a:pos x="T10" y="T11"/>
                  </a:cxn>
                </a:cxnLst>
                <a:rect l="0" t="0" r="r" b="b"/>
                <a:pathLst>
                  <a:path w="4" h="4">
                    <a:moveTo>
                      <a:pt x="4" y="3"/>
                    </a:moveTo>
                    <a:cubicBezTo>
                      <a:pt x="4" y="3"/>
                      <a:pt x="4" y="2"/>
                      <a:pt x="4" y="1"/>
                    </a:cubicBezTo>
                    <a:cubicBezTo>
                      <a:pt x="4" y="1"/>
                      <a:pt x="3" y="0"/>
                      <a:pt x="3" y="0"/>
                    </a:cubicBezTo>
                    <a:cubicBezTo>
                      <a:pt x="2" y="1"/>
                      <a:pt x="1" y="1"/>
                      <a:pt x="1" y="2"/>
                    </a:cubicBezTo>
                    <a:cubicBezTo>
                      <a:pt x="0" y="3"/>
                      <a:pt x="0" y="4"/>
                      <a:pt x="2" y="4"/>
                    </a:cubicBezTo>
                    <a:cubicBezTo>
                      <a:pt x="2" y="4"/>
                      <a:pt x="3" y="3"/>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3" name="Freeform 494">
                <a:extLst>
                  <a:ext uri="{FF2B5EF4-FFF2-40B4-BE49-F238E27FC236}">
                    <a16:creationId xmlns:a16="http://schemas.microsoft.com/office/drawing/2014/main" id="{270A0EDE-9073-4D37-B4AD-D2CF6A604009}"/>
                  </a:ext>
                </a:extLst>
              </p:cNvPr>
              <p:cNvSpPr>
                <a:spLocks/>
              </p:cNvSpPr>
              <p:nvPr/>
            </p:nvSpPr>
            <p:spPr bwMode="auto">
              <a:xfrm>
                <a:off x="2423" y="2960"/>
                <a:ext cx="2" cy="3"/>
              </a:xfrm>
              <a:custGeom>
                <a:avLst/>
                <a:gdLst>
                  <a:gd name="T0" fmla="*/ 1 w 4"/>
                  <a:gd name="T1" fmla="*/ 1 h 6"/>
                  <a:gd name="T2" fmla="*/ 0 w 4"/>
                  <a:gd name="T3" fmla="*/ 2 h 6"/>
                  <a:gd name="T4" fmla="*/ 2 w 4"/>
                  <a:gd name="T5" fmla="*/ 5 h 6"/>
                  <a:gd name="T6" fmla="*/ 4 w 4"/>
                  <a:gd name="T7" fmla="*/ 4 h 6"/>
                  <a:gd name="T8" fmla="*/ 1 w 4"/>
                  <a:gd name="T9" fmla="*/ 1 h 6"/>
                </a:gdLst>
                <a:ahLst/>
                <a:cxnLst>
                  <a:cxn ang="0">
                    <a:pos x="T0" y="T1"/>
                  </a:cxn>
                  <a:cxn ang="0">
                    <a:pos x="T2" y="T3"/>
                  </a:cxn>
                  <a:cxn ang="0">
                    <a:pos x="T4" y="T5"/>
                  </a:cxn>
                  <a:cxn ang="0">
                    <a:pos x="T6" y="T7"/>
                  </a:cxn>
                  <a:cxn ang="0">
                    <a:pos x="T8" y="T9"/>
                  </a:cxn>
                </a:cxnLst>
                <a:rect l="0" t="0" r="r" b="b"/>
                <a:pathLst>
                  <a:path w="4" h="6">
                    <a:moveTo>
                      <a:pt x="1" y="1"/>
                    </a:moveTo>
                    <a:cubicBezTo>
                      <a:pt x="1" y="1"/>
                      <a:pt x="0" y="2"/>
                      <a:pt x="0" y="2"/>
                    </a:cubicBezTo>
                    <a:cubicBezTo>
                      <a:pt x="0" y="4"/>
                      <a:pt x="1" y="6"/>
                      <a:pt x="2" y="5"/>
                    </a:cubicBezTo>
                    <a:cubicBezTo>
                      <a:pt x="3" y="5"/>
                      <a:pt x="3" y="4"/>
                      <a:pt x="4" y="4"/>
                    </a:cubicBezTo>
                    <a:cubicBezTo>
                      <a:pt x="4" y="2"/>
                      <a:pt x="2"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4" name="Freeform 495">
                <a:extLst>
                  <a:ext uri="{FF2B5EF4-FFF2-40B4-BE49-F238E27FC236}">
                    <a16:creationId xmlns:a16="http://schemas.microsoft.com/office/drawing/2014/main" id="{6239781A-E345-4CD4-85E3-E5110574FC6C}"/>
                  </a:ext>
                </a:extLst>
              </p:cNvPr>
              <p:cNvSpPr>
                <a:spLocks/>
              </p:cNvSpPr>
              <p:nvPr/>
            </p:nvSpPr>
            <p:spPr bwMode="auto">
              <a:xfrm>
                <a:off x="3379" y="2964"/>
                <a:ext cx="3" cy="2"/>
              </a:xfrm>
              <a:custGeom>
                <a:avLst/>
                <a:gdLst>
                  <a:gd name="T0" fmla="*/ 1 w 5"/>
                  <a:gd name="T1" fmla="*/ 3 h 4"/>
                  <a:gd name="T2" fmla="*/ 2 w 5"/>
                  <a:gd name="T3" fmla="*/ 3 h 4"/>
                  <a:gd name="T4" fmla="*/ 5 w 5"/>
                  <a:gd name="T5" fmla="*/ 0 h 4"/>
                  <a:gd name="T6" fmla="*/ 1 w 5"/>
                  <a:gd name="T7" fmla="*/ 1 h 4"/>
                  <a:gd name="T8" fmla="*/ 1 w 5"/>
                  <a:gd name="T9" fmla="*/ 3 h 4"/>
                </a:gdLst>
                <a:ahLst/>
                <a:cxnLst>
                  <a:cxn ang="0">
                    <a:pos x="T0" y="T1"/>
                  </a:cxn>
                  <a:cxn ang="0">
                    <a:pos x="T2" y="T3"/>
                  </a:cxn>
                  <a:cxn ang="0">
                    <a:pos x="T4" y="T5"/>
                  </a:cxn>
                  <a:cxn ang="0">
                    <a:pos x="T6" y="T7"/>
                  </a:cxn>
                  <a:cxn ang="0">
                    <a:pos x="T8" y="T9"/>
                  </a:cxn>
                </a:cxnLst>
                <a:rect l="0" t="0" r="r" b="b"/>
                <a:pathLst>
                  <a:path w="5" h="4">
                    <a:moveTo>
                      <a:pt x="1" y="3"/>
                    </a:moveTo>
                    <a:cubicBezTo>
                      <a:pt x="1" y="4"/>
                      <a:pt x="2" y="3"/>
                      <a:pt x="2" y="3"/>
                    </a:cubicBezTo>
                    <a:cubicBezTo>
                      <a:pt x="3" y="2"/>
                      <a:pt x="4" y="1"/>
                      <a:pt x="5" y="0"/>
                    </a:cubicBezTo>
                    <a:cubicBezTo>
                      <a:pt x="4" y="0"/>
                      <a:pt x="2" y="1"/>
                      <a:pt x="1"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5" name="Freeform 496">
                <a:extLst>
                  <a:ext uri="{FF2B5EF4-FFF2-40B4-BE49-F238E27FC236}">
                    <a16:creationId xmlns:a16="http://schemas.microsoft.com/office/drawing/2014/main" id="{BDBAA327-70A4-4EF2-8E0E-C713F5FC2154}"/>
                  </a:ext>
                </a:extLst>
              </p:cNvPr>
              <p:cNvSpPr>
                <a:spLocks/>
              </p:cNvSpPr>
              <p:nvPr/>
            </p:nvSpPr>
            <p:spPr bwMode="auto">
              <a:xfrm>
                <a:off x="3382" y="2963"/>
                <a:ext cx="0" cy="1"/>
              </a:xfrm>
              <a:custGeom>
                <a:avLst/>
                <a:gdLst>
                  <a:gd name="T0" fmla="*/ 0 w 1"/>
                  <a:gd name="T1" fmla="*/ 1 h 1"/>
                  <a:gd name="T2" fmla="*/ 1 w 1"/>
                  <a:gd name="T3" fmla="*/ 1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1"/>
                    </a:cubicBezTo>
                    <a:cubicBezTo>
                      <a:pt x="1" y="1"/>
                      <a:pt x="1" y="0"/>
                      <a:pt x="1" y="0"/>
                    </a:cubicBezTo>
                    <a:cubicBezTo>
                      <a:pt x="1" y="0"/>
                      <a:pt x="1"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6" name="Freeform 497">
                <a:extLst>
                  <a:ext uri="{FF2B5EF4-FFF2-40B4-BE49-F238E27FC236}">
                    <a16:creationId xmlns:a16="http://schemas.microsoft.com/office/drawing/2014/main" id="{99B8D4F7-874B-47A1-817F-B6E7E03376B2}"/>
                  </a:ext>
                </a:extLst>
              </p:cNvPr>
              <p:cNvSpPr>
                <a:spLocks/>
              </p:cNvSpPr>
              <p:nvPr/>
            </p:nvSpPr>
            <p:spPr bwMode="auto">
              <a:xfrm>
                <a:off x="3506" y="2998"/>
                <a:ext cx="2" cy="1"/>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1"/>
                      <a:pt x="1" y="2"/>
                      <a:pt x="1" y="3"/>
                    </a:cubicBezTo>
                    <a:cubicBezTo>
                      <a:pt x="2" y="2"/>
                      <a:pt x="3" y="2"/>
                      <a:pt x="3" y="2"/>
                    </a:cubicBezTo>
                    <a:cubicBezTo>
                      <a:pt x="3" y="1"/>
                      <a:pt x="2"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7" name="Freeform 498">
                <a:extLst>
                  <a:ext uri="{FF2B5EF4-FFF2-40B4-BE49-F238E27FC236}">
                    <a16:creationId xmlns:a16="http://schemas.microsoft.com/office/drawing/2014/main" id="{AC555D81-166C-4AD8-B8CC-4392A943C242}"/>
                  </a:ext>
                </a:extLst>
              </p:cNvPr>
              <p:cNvSpPr>
                <a:spLocks/>
              </p:cNvSpPr>
              <p:nvPr/>
            </p:nvSpPr>
            <p:spPr bwMode="auto">
              <a:xfrm>
                <a:off x="2892" y="3007"/>
                <a:ext cx="2" cy="2"/>
              </a:xfrm>
              <a:custGeom>
                <a:avLst/>
                <a:gdLst>
                  <a:gd name="T0" fmla="*/ 2 w 4"/>
                  <a:gd name="T1" fmla="*/ 0 h 5"/>
                  <a:gd name="T2" fmla="*/ 0 w 4"/>
                  <a:gd name="T3" fmla="*/ 2 h 5"/>
                  <a:gd name="T4" fmla="*/ 1 w 4"/>
                  <a:gd name="T5" fmla="*/ 5 h 5"/>
                  <a:gd name="T6" fmla="*/ 4 w 4"/>
                  <a:gd name="T7" fmla="*/ 4 h 5"/>
                  <a:gd name="T8" fmla="*/ 4 w 4"/>
                  <a:gd name="T9" fmla="*/ 1 h 5"/>
                  <a:gd name="T10" fmla="*/ 2 w 4"/>
                  <a:gd name="T11" fmla="*/ 0 h 5"/>
                </a:gdLst>
                <a:ahLst/>
                <a:cxnLst>
                  <a:cxn ang="0">
                    <a:pos x="T0" y="T1"/>
                  </a:cxn>
                  <a:cxn ang="0">
                    <a:pos x="T2" y="T3"/>
                  </a:cxn>
                  <a:cxn ang="0">
                    <a:pos x="T4" y="T5"/>
                  </a:cxn>
                  <a:cxn ang="0">
                    <a:pos x="T6" y="T7"/>
                  </a:cxn>
                  <a:cxn ang="0">
                    <a:pos x="T8" y="T9"/>
                  </a:cxn>
                  <a:cxn ang="0">
                    <a:pos x="T10" y="T11"/>
                  </a:cxn>
                </a:cxnLst>
                <a:rect l="0" t="0" r="r" b="b"/>
                <a:pathLst>
                  <a:path w="4" h="5">
                    <a:moveTo>
                      <a:pt x="2" y="0"/>
                    </a:moveTo>
                    <a:cubicBezTo>
                      <a:pt x="1" y="1"/>
                      <a:pt x="0" y="2"/>
                      <a:pt x="0" y="2"/>
                    </a:cubicBezTo>
                    <a:cubicBezTo>
                      <a:pt x="0" y="3"/>
                      <a:pt x="1" y="4"/>
                      <a:pt x="1" y="5"/>
                    </a:cubicBezTo>
                    <a:cubicBezTo>
                      <a:pt x="2" y="5"/>
                      <a:pt x="3" y="5"/>
                      <a:pt x="4" y="4"/>
                    </a:cubicBezTo>
                    <a:cubicBezTo>
                      <a:pt x="4" y="3"/>
                      <a:pt x="4" y="2"/>
                      <a:pt x="4"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8" name="Freeform 499">
                <a:extLst>
                  <a:ext uri="{FF2B5EF4-FFF2-40B4-BE49-F238E27FC236}">
                    <a16:creationId xmlns:a16="http://schemas.microsoft.com/office/drawing/2014/main" id="{137A4339-AA57-4D70-ADEE-1C18CC90895F}"/>
                  </a:ext>
                </a:extLst>
              </p:cNvPr>
              <p:cNvSpPr>
                <a:spLocks/>
              </p:cNvSpPr>
              <p:nvPr/>
            </p:nvSpPr>
            <p:spPr bwMode="auto">
              <a:xfrm>
                <a:off x="3764" y="2776"/>
                <a:ext cx="2" cy="2"/>
              </a:xfrm>
              <a:custGeom>
                <a:avLst/>
                <a:gdLst>
                  <a:gd name="T0" fmla="*/ 2 w 4"/>
                  <a:gd name="T1" fmla="*/ 1 h 4"/>
                  <a:gd name="T2" fmla="*/ 1 w 4"/>
                  <a:gd name="T3" fmla="*/ 2 h 4"/>
                  <a:gd name="T4" fmla="*/ 2 w 4"/>
                  <a:gd name="T5" fmla="*/ 4 h 4"/>
                  <a:gd name="T6" fmla="*/ 4 w 4"/>
                  <a:gd name="T7" fmla="*/ 2 h 4"/>
                  <a:gd name="T8" fmla="*/ 2 w 4"/>
                  <a:gd name="T9" fmla="*/ 1 h 4"/>
                </a:gdLst>
                <a:ahLst/>
                <a:cxnLst>
                  <a:cxn ang="0">
                    <a:pos x="T0" y="T1"/>
                  </a:cxn>
                  <a:cxn ang="0">
                    <a:pos x="T2" y="T3"/>
                  </a:cxn>
                  <a:cxn ang="0">
                    <a:pos x="T4" y="T5"/>
                  </a:cxn>
                  <a:cxn ang="0">
                    <a:pos x="T6" y="T7"/>
                  </a:cxn>
                  <a:cxn ang="0">
                    <a:pos x="T8" y="T9"/>
                  </a:cxn>
                </a:cxnLst>
                <a:rect l="0" t="0" r="r" b="b"/>
                <a:pathLst>
                  <a:path w="4" h="4">
                    <a:moveTo>
                      <a:pt x="2" y="1"/>
                    </a:moveTo>
                    <a:cubicBezTo>
                      <a:pt x="1" y="1"/>
                      <a:pt x="1" y="2"/>
                      <a:pt x="1" y="2"/>
                    </a:cubicBezTo>
                    <a:cubicBezTo>
                      <a:pt x="0" y="3"/>
                      <a:pt x="1" y="4"/>
                      <a:pt x="2" y="4"/>
                    </a:cubicBezTo>
                    <a:cubicBezTo>
                      <a:pt x="3" y="4"/>
                      <a:pt x="4"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9" name="Freeform 500">
                <a:extLst>
                  <a:ext uri="{FF2B5EF4-FFF2-40B4-BE49-F238E27FC236}">
                    <a16:creationId xmlns:a16="http://schemas.microsoft.com/office/drawing/2014/main" id="{7374ACFA-FD18-4F39-B997-5F73C2E13512}"/>
                  </a:ext>
                </a:extLst>
              </p:cNvPr>
              <p:cNvSpPr>
                <a:spLocks/>
              </p:cNvSpPr>
              <p:nvPr/>
            </p:nvSpPr>
            <p:spPr bwMode="auto">
              <a:xfrm>
                <a:off x="4301" y="3076"/>
                <a:ext cx="1" cy="1"/>
              </a:xfrm>
              <a:custGeom>
                <a:avLst/>
                <a:gdLst>
                  <a:gd name="T0" fmla="*/ 2 w 2"/>
                  <a:gd name="T1" fmla="*/ 1 h 2"/>
                  <a:gd name="T2" fmla="*/ 1 w 2"/>
                  <a:gd name="T3" fmla="*/ 0 h 2"/>
                  <a:gd name="T4" fmla="*/ 0 w 2"/>
                  <a:gd name="T5" fmla="*/ 0 h 2"/>
                  <a:gd name="T6" fmla="*/ 0 w 2"/>
                  <a:gd name="T7" fmla="*/ 1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0"/>
                      <a:pt x="1" y="0"/>
                      <a:pt x="1" y="0"/>
                    </a:cubicBezTo>
                    <a:cubicBezTo>
                      <a:pt x="0" y="0"/>
                      <a:pt x="0" y="0"/>
                      <a:pt x="0" y="0"/>
                    </a:cubicBezTo>
                    <a:cubicBezTo>
                      <a:pt x="0" y="0"/>
                      <a:pt x="0" y="1"/>
                      <a:pt x="0" y="1"/>
                    </a:cubicBezTo>
                    <a:cubicBezTo>
                      <a:pt x="1" y="2"/>
                      <a:pt x="1"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0" name="Freeform 501">
                <a:extLst>
                  <a:ext uri="{FF2B5EF4-FFF2-40B4-BE49-F238E27FC236}">
                    <a16:creationId xmlns:a16="http://schemas.microsoft.com/office/drawing/2014/main" id="{962934AF-9B82-4F78-8B7B-4269981FD95B}"/>
                  </a:ext>
                </a:extLst>
              </p:cNvPr>
              <p:cNvSpPr>
                <a:spLocks/>
              </p:cNvSpPr>
              <p:nvPr/>
            </p:nvSpPr>
            <p:spPr bwMode="auto">
              <a:xfrm>
                <a:off x="4234" y="3229"/>
                <a:ext cx="2" cy="2"/>
              </a:xfrm>
              <a:custGeom>
                <a:avLst/>
                <a:gdLst>
                  <a:gd name="T0" fmla="*/ 1 w 3"/>
                  <a:gd name="T1" fmla="*/ 4 h 4"/>
                  <a:gd name="T2" fmla="*/ 3 w 3"/>
                  <a:gd name="T3" fmla="*/ 2 h 4"/>
                  <a:gd name="T4" fmla="*/ 2 w 3"/>
                  <a:gd name="T5" fmla="*/ 0 h 4"/>
                  <a:gd name="T6" fmla="*/ 0 w 3"/>
                  <a:gd name="T7" fmla="*/ 2 h 4"/>
                  <a:gd name="T8" fmla="*/ 1 w 3"/>
                  <a:gd name="T9" fmla="*/ 4 h 4"/>
                </a:gdLst>
                <a:ahLst/>
                <a:cxnLst>
                  <a:cxn ang="0">
                    <a:pos x="T0" y="T1"/>
                  </a:cxn>
                  <a:cxn ang="0">
                    <a:pos x="T2" y="T3"/>
                  </a:cxn>
                  <a:cxn ang="0">
                    <a:pos x="T4" y="T5"/>
                  </a:cxn>
                  <a:cxn ang="0">
                    <a:pos x="T6" y="T7"/>
                  </a:cxn>
                  <a:cxn ang="0">
                    <a:pos x="T8" y="T9"/>
                  </a:cxn>
                </a:cxnLst>
                <a:rect l="0" t="0" r="r" b="b"/>
                <a:pathLst>
                  <a:path w="3" h="4">
                    <a:moveTo>
                      <a:pt x="1" y="4"/>
                    </a:moveTo>
                    <a:cubicBezTo>
                      <a:pt x="2" y="3"/>
                      <a:pt x="3" y="3"/>
                      <a:pt x="3" y="2"/>
                    </a:cubicBezTo>
                    <a:cubicBezTo>
                      <a:pt x="3" y="1"/>
                      <a:pt x="2" y="0"/>
                      <a:pt x="2" y="0"/>
                    </a:cubicBezTo>
                    <a:cubicBezTo>
                      <a:pt x="1" y="0"/>
                      <a:pt x="0" y="1"/>
                      <a:pt x="0" y="2"/>
                    </a:cubicBezTo>
                    <a:cubicBezTo>
                      <a:pt x="0" y="3"/>
                      <a:pt x="1" y="3"/>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1" name="Freeform 502">
                <a:extLst>
                  <a:ext uri="{FF2B5EF4-FFF2-40B4-BE49-F238E27FC236}">
                    <a16:creationId xmlns:a16="http://schemas.microsoft.com/office/drawing/2014/main" id="{66F6F6D2-7A4E-4EDD-8BC0-FE785AAF3806}"/>
                  </a:ext>
                </a:extLst>
              </p:cNvPr>
              <p:cNvSpPr>
                <a:spLocks/>
              </p:cNvSpPr>
              <p:nvPr/>
            </p:nvSpPr>
            <p:spPr bwMode="auto">
              <a:xfrm>
                <a:off x="3323" y="3249"/>
                <a:ext cx="3" cy="2"/>
              </a:xfrm>
              <a:custGeom>
                <a:avLst/>
                <a:gdLst>
                  <a:gd name="T0" fmla="*/ 5 w 5"/>
                  <a:gd name="T1" fmla="*/ 2 h 4"/>
                  <a:gd name="T2" fmla="*/ 3 w 5"/>
                  <a:gd name="T3" fmla="*/ 0 h 4"/>
                  <a:gd name="T4" fmla="*/ 1 w 5"/>
                  <a:gd name="T5" fmla="*/ 3 h 4"/>
                  <a:gd name="T6" fmla="*/ 4 w 5"/>
                  <a:gd name="T7" fmla="*/ 4 h 4"/>
                  <a:gd name="T8" fmla="*/ 5 w 5"/>
                  <a:gd name="T9" fmla="*/ 2 h 4"/>
                </a:gdLst>
                <a:ahLst/>
                <a:cxnLst>
                  <a:cxn ang="0">
                    <a:pos x="T0" y="T1"/>
                  </a:cxn>
                  <a:cxn ang="0">
                    <a:pos x="T2" y="T3"/>
                  </a:cxn>
                  <a:cxn ang="0">
                    <a:pos x="T4" y="T5"/>
                  </a:cxn>
                  <a:cxn ang="0">
                    <a:pos x="T6" y="T7"/>
                  </a:cxn>
                  <a:cxn ang="0">
                    <a:pos x="T8" y="T9"/>
                  </a:cxn>
                </a:cxnLst>
                <a:rect l="0" t="0" r="r" b="b"/>
                <a:pathLst>
                  <a:path w="5" h="4">
                    <a:moveTo>
                      <a:pt x="5" y="2"/>
                    </a:moveTo>
                    <a:cubicBezTo>
                      <a:pt x="5" y="1"/>
                      <a:pt x="4" y="0"/>
                      <a:pt x="3" y="0"/>
                    </a:cubicBezTo>
                    <a:cubicBezTo>
                      <a:pt x="2" y="0"/>
                      <a:pt x="0" y="2"/>
                      <a:pt x="1" y="3"/>
                    </a:cubicBezTo>
                    <a:cubicBezTo>
                      <a:pt x="2" y="4"/>
                      <a:pt x="3" y="4"/>
                      <a:pt x="4" y="4"/>
                    </a:cubicBezTo>
                    <a:cubicBezTo>
                      <a:pt x="5" y="4"/>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2" name="Freeform 503">
                <a:extLst>
                  <a:ext uri="{FF2B5EF4-FFF2-40B4-BE49-F238E27FC236}">
                    <a16:creationId xmlns:a16="http://schemas.microsoft.com/office/drawing/2014/main" id="{1C6B2F9F-21EC-4338-9B4F-02AFB9E717AE}"/>
                  </a:ext>
                </a:extLst>
              </p:cNvPr>
              <p:cNvSpPr>
                <a:spLocks/>
              </p:cNvSpPr>
              <p:nvPr/>
            </p:nvSpPr>
            <p:spPr bwMode="auto">
              <a:xfrm>
                <a:off x="3491" y="3277"/>
                <a:ext cx="2" cy="2"/>
              </a:xfrm>
              <a:custGeom>
                <a:avLst/>
                <a:gdLst>
                  <a:gd name="T0" fmla="*/ 2 w 5"/>
                  <a:gd name="T1" fmla="*/ 5 h 5"/>
                  <a:gd name="T2" fmla="*/ 3 w 5"/>
                  <a:gd name="T3" fmla="*/ 4 h 5"/>
                  <a:gd name="T4" fmla="*/ 5 w 5"/>
                  <a:gd name="T5" fmla="*/ 2 h 5"/>
                  <a:gd name="T6" fmla="*/ 3 w 5"/>
                  <a:gd name="T7" fmla="*/ 1 h 5"/>
                  <a:gd name="T8" fmla="*/ 0 w 5"/>
                  <a:gd name="T9" fmla="*/ 4 h 5"/>
                  <a:gd name="T10" fmla="*/ 2 w 5"/>
                  <a:gd name="T11" fmla="*/ 5 h 5"/>
                </a:gdLst>
                <a:ahLst/>
                <a:cxnLst>
                  <a:cxn ang="0">
                    <a:pos x="T0" y="T1"/>
                  </a:cxn>
                  <a:cxn ang="0">
                    <a:pos x="T2" y="T3"/>
                  </a:cxn>
                  <a:cxn ang="0">
                    <a:pos x="T4" y="T5"/>
                  </a:cxn>
                  <a:cxn ang="0">
                    <a:pos x="T6" y="T7"/>
                  </a:cxn>
                  <a:cxn ang="0">
                    <a:pos x="T8" y="T9"/>
                  </a:cxn>
                  <a:cxn ang="0">
                    <a:pos x="T10" y="T11"/>
                  </a:cxn>
                </a:cxnLst>
                <a:rect l="0" t="0" r="r" b="b"/>
                <a:pathLst>
                  <a:path w="5" h="5">
                    <a:moveTo>
                      <a:pt x="2" y="5"/>
                    </a:moveTo>
                    <a:cubicBezTo>
                      <a:pt x="2" y="5"/>
                      <a:pt x="3" y="5"/>
                      <a:pt x="3" y="4"/>
                    </a:cubicBezTo>
                    <a:cubicBezTo>
                      <a:pt x="4" y="4"/>
                      <a:pt x="4" y="3"/>
                      <a:pt x="5" y="2"/>
                    </a:cubicBezTo>
                    <a:cubicBezTo>
                      <a:pt x="4" y="1"/>
                      <a:pt x="3" y="0"/>
                      <a:pt x="3" y="1"/>
                    </a:cubicBezTo>
                    <a:cubicBezTo>
                      <a:pt x="1" y="1"/>
                      <a:pt x="0" y="2"/>
                      <a:pt x="0" y="4"/>
                    </a:cubicBezTo>
                    <a:cubicBezTo>
                      <a:pt x="1"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3" name="Freeform 504">
                <a:extLst>
                  <a:ext uri="{FF2B5EF4-FFF2-40B4-BE49-F238E27FC236}">
                    <a16:creationId xmlns:a16="http://schemas.microsoft.com/office/drawing/2014/main" id="{3A202DD6-FE90-49B0-B67A-700E3E77E784}"/>
                  </a:ext>
                </a:extLst>
              </p:cNvPr>
              <p:cNvSpPr>
                <a:spLocks/>
              </p:cNvSpPr>
              <p:nvPr/>
            </p:nvSpPr>
            <p:spPr bwMode="auto">
              <a:xfrm>
                <a:off x="2701" y="3325"/>
                <a:ext cx="0" cy="1"/>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4" name="Freeform 505">
                <a:extLst>
                  <a:ext uri="{FF2B5EF4-FFF2-40B4-BE49-F238E27FC236}">
                    <a16:creationId xmlns:a16="http://schemas.microsoft.com/office/drawing/2014/main" id="{FCA54336-B094-45E8-9B0A-906C3AD0B159}"/>
                  </a:ext>
                </a:extLst>
              </p:cNvPr>
              <p:cNvSpPr>
                <a:spLocks/>
              </p:cNvSpPr>
              <p:nvPr/>
            </p:nvSpPr>
            <p:spPr bwMode="auto">
              <a:xfrm>
                <a:off x="2701" y="3326"/>
                <a:ext cx="2" cy="2"/>
              </a:xfrm>
              <a:custGeom>
                <a:avLst/>
                <a:gdLst>
                  <a:gd name="T0" fmla="*/ 3 w 5"/>
                  <a:gd name="T1" fmla="*/ 3 h 4"/>
                  <a:gd name="T2" fmla="*/ 5 w 5"/>
                  <a:gd name="T3" fmla="*/ 2 h 4"/>
                  <a:gd name="T4" fmla="*/ 5 w 5"/>
                  <a:gd name="T5" fmla="*/ 1 h 4"/>
                  <a:gd name="T6" fmla="*/ 0 w 5"/>
                  <a:gd name="T7" fmla="*/ 0 h 4"/>
                  <a:gd name="T8" fmla="*/ 3 w 5"/>
                  <a:gd name="T9" fmla="*/ 3 h 4"/>
                </a:gdLst>
                <a:ahLst/>
                <a:cxnLst>
                  <a:cxn ang="0">
                    <a:pos x="T0" y="T1"/>
                  </a:cxn>
                  <a:cxn ang="0">
                    <a:pos x="T2" y="T3"/>
                  </a:cxn>
                  <a:cxn ang="0">
                    <a:pos x="T4" y="T5"/>
                  </a:cxn>
                  <a:cxn ang="0">
                    <a:pos x="T6" y="T7"/>
                  </a:cxn>
                  <a:cxn ang="0">
                    <a:pos x="T8" y="T9"/>
                  </a:cxn>
                </a:cxnLst>
                <a:rect l="0" t="0" r="r" b="b"/>
                <a:pathLst>
                  <a:path w="5" h="4">
                    <a:moveTo>
                      <a:pt x="3" y="3"/>
                    </a:moveTo>
                    <a:cubicBezTo>
                      <a:pt x="4" y="4"/>
                      <a:pt x="5" y="4"/>
                      <a:pt x="5" y="2"/>
                    </a:cubicBezTo>
                    <a:cubicBezTo>
                      <a:pt x="5" y="2"/>
                      <a:pt x="5" y="1"/>
                      <a:pt x="5" y="1"/>
                    </a:cubicBezTo>
                    <a:cubicBezTo>
                      <a:pt x="3" y="0"/>
                      <a:pt x="2" y="0"/>
                      <a:pt x="0" y="0"/>
                    </a:cubicBezTo>
                    <a:cubicBezTo>
                      <a:pt x="0" y="2"/>
                      <a:pt x="1"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5" name="Freeform 506">
                <a:extLst>
                  <a:ext uri="{FF2B5EF4-FFF2-40B4-BE49-F238E27FC236}">
                    <a16:creationId xmlns:a16="http://schemas.microsoft.com/office/drawing/2014/main" id="{6A1A80DA-7DE0-42E0-A53F-1BF5181D7099}"/>
                  </a:ext>
                </a:extLst>
              </p:cNvPr>
              <p:cNvSpPr>
                <a:spLocks/>
              </p:cNvSpPr>
              <p:nvPr/>
            </p:nvSpPr>
            <p:spPr bwMode="auto">
              <a:xfrm>
                <a:off x="2824" y="2811"/>
                <a:ext cx="1" cy="1"/>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1"/>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6" name="Freeform 507">
                <a:extLst>
                  <a:ext uri="{FF2B5EF4-FFF2-40B4-BE49-F238E27FC236}">
                    <a16:creationId xmlns:a16="http://schemas.microsoft.com/office/drawing/2014/main" id="{349134E6-895C-43CB-A26F-C986672177F2}"/>
                  </a:ext>
                </a:extLst>
              </p:cNvPr>
              <p:cNvSpPr>
                <a:spLocks/>
              </p:cNvSpPr>
              <p:nvPr/>
            </p:nvSpPr>
            <p:spPr bwMode="auto">
              <a:xfrm>
                <a:off x="2751" y="2812"/>
                <a:ext cx="1" cy="1"/>
              </a:xfrm>
              <a:custGeom>
                <a:avLst/>
                <a:gdLst>
                  <a:gd name="T0" fmla="*/ 0 w 1"/>
                  <a:gd name="T1" fmla="*/ 1 h 1"/>
                  <a:gd name="T2" fmla="*/ 1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1" y="1"/>
                      <a:pt x="1" y="1"/>
                    </a:cubicBezTo>
                    <a:cubicBezTo>
                      <a:pt x="1" y="0"/>
                      <a:pt x="1"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7" name="Freeform 508">
                <a:extLst>
                  <a:ext uri="{FF2B5EF4-FFF2-40B4-BE49-F238E27FC236}">
                    <a16:creationId xmlns:a16="http://schemas.microsoft.com/office/drawing/2014/main" id="{4CFCF6E3-F8F3-4E9A-9D0C-AA635234E51F}"/>
                  </a:ext>
                </a:extLst>
              </p:cNvPr>
              <p:cNvSpPr>
                <a:spLocks/>
              </p:cNvSpPr>
              <p:nvPr/>
            </p:nvSpPr>
            <p:spPr bwMode="auto">
              <a:xfrm>
                <a:off x="4160" y="3043"/>
                <a:ext cx="1" cy="2"/>
              </a:xfrm>
              <a:custGeom>
                <a:avLst/>
                <a:gdLst>
                  <a:gd name="T0" fmla="*/ 0 w 2"/>
                  <a:gd name="T1" fmla="*/ 2 h 3"/>
                  <a:gd name="T2" fmla="*/ 1 w 2"/>
                  <a:gd name="T3" fmla="*/ 3 h 3"/>
                  <a:gd name="T4" fmla="*/ 2 w 2"/>
                  <a:gd name="T5" fmla="*/ 1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3"/>
                      <a:pt x="1" y="3"/>
                    </a:cubicBezTo>
                    <a:cubicBezTo>
                      <a:pt x="2" y="3"/>
                      <a:pt x="2" y="2"/>
                      <a:pt x="2" y="1"/>
                    </a:cubicBezTo>
                    <a:cubicBezTo>
                      <a:pt x="2" y="0"/>
                      <a:pt x="1" y="0"/>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8" name="Freeform 509">
                <a:extLst>
                  <a:ext uri="{FF2B5EF4-FFF2-40B4-BE49-F238E27FC236}">
                    <a16:creationId xmlns:a16="http://schemas.microsoft.com/office/drawing/2014/main" id="{6609EBEC-9BA8-48D6-9D1F-2F17E53BB7B9}"/>
                  </a:ext>
                </a:extLst>
              </p:cNvPr>
              <p:cNvSpPr>
                <a:spLocks/>
              </p:cNvSpPr>
              <p:nvPr/>
            </p:nvSpPr>
            <p:spPr bwMode="auto">
              <a:xfrm>
                <a:off x="3730" y="2823"/>
                <a:ext cx="1" cy="1"/>
              </a:xfrm>
              <a:custGeom>
                <a:avLst/>
                <a:gdLst>
                  <a:gd name="T0" fmla="*/ 1 w 1"/>
                  <a:gd name="T1" fmla="*/ 2 h 2"/>
                  <a:gd name="T2" fmla="*/ 0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0"/>
                      <a:pt x="0" y="0"/>
                    </a:cubicBezTo>
                    <a:cubicBezTo>
                      <a:pt x="0" y="0"/>
                      <a:pt x="0" y="1"/>
                      <a:pt x="0" y="1"/>
                    </a:cubicBezTo>
                    <a:cubicBezTo>
                      <a:pt x="0" y="2"/>
                      <a:pt x="0"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9" name="Freeform 510">
                <a:extLst>
                  <a:ext uri="{FF2B5EF4-FFF2-40B4-BE49-F238E27FC236}">
                    <a16:creationId xmlns:a16="http://schemas.microsoft.com/office/drawing/2014/main" id="{8E580BBA-DD8E-45BA-B598-8BE63620D652}"/>
                  </a:ext>
                </a:extLst>
              </p:cNvPr>
              <p:cNvSpPr>
                <a:spLocks/>
              </p:cNvSpPr>
              <p:nvPr/>
            </p:nvSpPr>
            <p:spPr bwMode="auto">
              <a:xfrm>
                <a:off x="3729" y="2829"/>
                <a:ext cx="1" cy="1"/>
              </a:xfrm>
              <a:custGeom>
                <a:avLst/>
                <a:gdLst>
                  <a:gd name="T0" fmla="*/ 1 w 1"/>
                  <a:gd name="T1" fmla="*/ 1 h 1"/>
                  <a:gd name="T2" fmla="*/ 0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lnTo>
                      <a:pt x="0" y="0"/>
                    </a:lnTo>
                    <a:lnTo>
                      <a:pt x="0" y="1"/>
                    </a:lnTo>
                    <a:lnTo>
                      <a:pt x="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0" name="Freeform 511">
                <a:extLst>
                  <a:ext uri="{FF2B5EF4-FFF2-40B4-BE49-F238E27FC236}">
                    <a16:creationId xmlns:a16="http://schemas.microsoft.com/office/drawing/2014/main" id="{235C0611-081D-46A2-A3B2-5D6FF2A114C6}"/>
                  </a:ext>
                </a:extLst>
              </p:cNvPr>
              <p:cNvSpPr>
                <a:spLocks/>
              </p:cNvSpPr>
              <p:nvPr/>
            </p:nvSpPr>
            <p:spPr bwMode="auto">
              <a:xfrm>
                <a:off x="2546" y="2832"/>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1" name="Freeform 512">
                <a:extLst>
                  <a:ext uri="{FF2B5EF4-FFF2-40B4-BE49-F238E27FC236}">
                    <a16:creationId xmlns:a16="http://schemas.microsoft.com/office/drawing/2014/main" id="{9619BD2F-3A1A-485D-AEF6-001CA3D603CC}"/>
                  </a:ext>
                </a:extLst>
              </p:cNvPr>
              <p:cNvSpPr>
                <a:spLocks/>
              </p:cNvSpPr>
              <p:nvPr/>
            </p:nvSpPr>
            <p:spPr bwMode="auto">
              <a:xfrm>
                <a:off x="2546" y="2831"/>
                <a:ext cx="2" cy="1"/>
              </a:xfrm>
              <a:custGeom>
                <a:avLst/>
                <a:gdLst>
                  <a:gd name="T0" fmla="*/ 4 w 4"/>
                  <a:gd name="T1" fmla="*/ 2 h 3"/>
                  <a:gd name="T2" fmla="*/ 4 w 4"/>
                  <a:gd name="T3" fmla="*/ 1 h 3"/>
                  <a:gd name="T4" fmla="*/ 2 w 4"/>
                  <a:gd name="T5" fmla="*/ 0 h 3"/>
                  <a:gd name="T6" fmla="*/ 0 w 4"/>
                  <a:gd name="T7" fmla="*/ 2 h 3"/>
                  <a:gd name="T8" fmla="*/ 3 w 4"/>
                  <a:gd name="T9" fmla="*/ 2 h 3"/>
                  <a:gd name="T10" fmla="*/ 4 w 4"/>
                  <a:gd name="T11" fmla="*/ 2 h 3"/>
                </a:gdLst>
                <a:ahLst/>
                <a:cxnLst>
                  <a:cxn ang="0">
                    <a:pos x="T0" y="T1"/>
                  </a:cxn>
                  <a:cxn ang="0">
                    <a:pos x="T2" y="T3"/>
                  </a:cxn>
                  <a:cxn ang="0">
                    <a:pos x="T4" y="T5"/>
                  </a:cxn>
                  <a:cxn ang="0">
                    <a:pos x="T6" y="T7"/>
                  </a:cxn>
                  <a:cxn ang="0">
                    <a:pos x="T8" y="T9"/>
                  </a:cxn>
                  <a:cxn ang="0">
                    <a:pos x="T10" y="T11"/>
                  </a:cxn>
                </a:cxnLst>
                <a:rect l="0" t="0" r="r" b="b"/>
                <a:pathLst>
                  <a:path w="4" h="3">
                    <a:moveTo>
                      <a:pt x="4" y="2"/>
                    </a:moveTo>
                    <a:cubicBezTo>
                      <a:pt x="4" y="2"/>
                      <a:pt x="4" y="1"/>
                      <a:pt x="4" y="1"/>
                    </a:cubicBezTo>
                    <a:cubicBezTo>
                      <a:pt x="3" y="1"/>
                      <a:pt x="2" y="0"/>
                      <a:pt x="2" y="0"/>
                    </a:cubicBezTo>
                    <a:cubicBezTo>
                      <a:pt x="1" y="1"/>
                      <a:pt x="1" y="2"/>
                      <a:pt x="0" y="2"/>
                    </a:cubicBezTo>
                    <a:cubicBezTo>
                      <a:pt x="1" y="2"/>
                      <a:pt x="2" y="3"/>
                      <a:pt x="3" y="2"/>
                    </a:cubicBezTo>
                    <a:cubicBezTo>
                      <a:pt x="3" y="2"/>
                      <a:pt x="4"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2" name="Freeform 513">
                <a:extLst>
                  <a:ext uri="{FF2B5EF4-FFF2-40B4-BE49-F238E27FC236}">
                    <a16:creationId xmlns:a16="http://schemas.microsoft.com/office/drawing/2014/main" id="{92F2F30F-D048-48C6-80B7-4E16EB709FD0}"/>
                  </a:ext>
                </a:extLst>
              </p:cNvPr>
              <p:cNvSpPr>
                <a:spLocks/>
              </p:cNvSpPr>
              <p:nvPr/>
            </p:nvSpPr>
            <p:spPr bwMode="auto">
              <a:xfrm>
                <a:off x="3701" y="2831"/>
                <a:ext cx="2" cy="2"/>
              </a:xfrm>
              <a:custGeom>
                <a:avLst/>
                <a:gdLst>
                  <a:gd name="T0" fmla="*/ 0 w 3"/>
                  <a:gd name="T1" fmla="*/ 1 h 3"/>
                  <a:gd name="T2" fmla="*/ 1 w 3"/>
                  <a:gd name="T3" fmla="*/ 3 h 3"/>
                  <a:gd name="T4" fmla="*/ 2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3"/>
                      <a:pt x="2"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3" name="Freeform 514">
                <a:extLst>
                  <a:ext uri="{FF2B5EF4-FFF2-40B4-BE49-F238E27FC236}">
                    <a16:creationId xmlns:a16="http://schemas.microsoft.com/office/drawing/2014/main" id="{155B6793-1B5A-4B7A-8366-07AEE74BAE64}"/>
                  </a:ext>
                </a:extLst>
              </p:cNvPr>
              <p:cNvSpPr>
                <a:spLocks/>
              </p:cNvSpPr>
              <p:nvPr/>
            </p:nvSpPr>
            <p:spPr bwMode="auto">
              <a:xfrm>
                <a:off x="3330" y="3247"/>
                <a:ext cx="2" cy="1"/>
              </a:xfrm>
              <a:custGeom>
                <a:avLst/>
                <a:gdLst>
                  <a:gd name="T0" fmla="*/ 3 w 3"/>
                  <a:gd name="T1" fmla="*/ 1 h 2"/>
                  <a:gd name="T2" fmla="*/ 3 w 3"/>
                  <a:gd name="T3" fmla="*/ 0 h 2"/>
                  <a:gd name="T4" fmla="*/ 1 w 3"/>
                  <a:gd name="T5" fmla="*/ 0 h 2"/>
                  <a:gd name="T6" fmla="*/ 2 w 3"/>
                  <a:gd name="T7" fmla="*/ 2 h 2"/>
                  <a:gd name="T8" fmla="*/ 3 w 3"/>
                  <a:gd name="T9" fmla="*/ 1 h 2"/>
                </a:gdLst>
                <a:ahLst/>
                <a:cxnLst>
                  <a:cxn ang="0">
                    <a:pos x="T0" y="T1"/>
                  </a:cxn>
                  <a:cxn ang="0">
                    <a:pos x="T2" y="T3"/>
                  </a:cxn>
                  <a:cxn ang="0">
                    <a:pos x="T4" y="T5"/>
                  </a:cxn>
                  <a:cxn ang="0">
                    <a:pos x="T6" y="T7"/>
                  </a:cxn>
                  <a:cxn ang="0">
                    <a:pos x="T8" y="T9"/>
                  </a:cxn>
                </a:cxnLst>
                <a:rect l="0" t="0" r="r" b="b"/>
                <a:pathLst>
                  <a:path w="3" h="2">
                    <a:moveTo>
                      <a:pt x="3" y="1"/>
                    </a:moveTo>
                    <a:cubicBezTo>
                      <a:pt x="3" y="1"/>
                      <a:pt x="3" y="0"/>
                      <a:pt x="3" y="0"/>
                    </a:cubicBezTo>
                    <a:cubicBezTo>
                      <a:pt x="2" y="0"/>
                      <a:pt x="2" y="0"/>
                      <a:pt x="1" y="0"/>
                    </a:cubicBezTo>
                    <a:cubicBezTo>
                      <a:pt x="0" y="1"/>
                      <a:pt x="0" y="1"/>
                      <a:pt x="2" y="2"/>
                    </a:cubicBezTo>
                    <a:cubicBezTo>
                      <a:pt x="2"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4" name="Rectangle 515">
                <a:extLst>
                  <a:ext uri="{FF2B5EF4-FFF2-40B4-BE49-F238E27FC236}">
                    <a16:creationId xmlns:a16="http://schemas.microsoft.com/office/drawing/2014/main" id="{ADE220BB-7B6F-4A00-BD3A-4538B9BE59A9}"/>
                  </a:ext>
                </a:extLst>
              </p:cNvPr>
              <p:cNvSpPr>
                <a:spLocks noChangeArrowheads="1"/>
              </p:cNvSpPr>
              <p:nvPr/>
            </p:nvSpPr>
            <p:spPr bwMode="auto">
              <a:xfrm>
                <a:off x="2870" y="2929"/>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5" name="Freeform 516">
                <a:extLst>
                  <a:ext uri="{FF2B5EF4-FFF2-40B4-BE49-F238E27FC236}">
                    <a16:creationId xmlns:a16="http://schemas.microsoft.com/office/drawing/2014/main" id="{DEE2BCDF-9BE1-404C-B22C-DC14F7E40940}"/>
                  </a:ext>
                </a:extLst>
              </p:cNvPr>
              <p:cNvSpPr>
                <a:spLocks/>
              </p:cNvSpPr>
              <p:nvPr/>
            </p:nvSpPr>
            <p:spPr bwMode="auto">
              <a:xfrm>
                <a:off x="3547" y="2718"/>
                <a:ext cx="2" cy="2"/>
              </a:xfrm>
              <a:custGeom>
                <a:avLst/>
                <a:gdLst>
                  <a:gd name="T0" fmla="*/ 3 w 4"/>
                  <a:gd name="T1" fmla="*/ 2 h 3"/>
                  <a:gd name="T2" fmla="*/ 2 w 4"/>
                  <a:gd name="T3" fmla="*/ 0 h 3"/>
                  <a:gd name="T4" fmla="*/ 1 w 4"/>
                  <a:gd name="T5" fmla="*/ 1 h 3"/>
                  <a:gd name="T6" fmla="*/ 2 w 4"/>
                  <a:gd name="T7" fmla="*/ 3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4" y="1"/>
                      <a:pt x="3" y="0"/>
                      <a:pt x="2" y="0"/>
                    </a:cubicBezTo>
                    <a:cubicBezTo>
                      <a:pt x="2" y="0"/>
                      <a:pt x="1" y="0"/>
                      <a:pt x="1" y="1"/>
                    </a:cubicBezTo>
                    <a:cubicBezTo>
                      <a:pt x="0" y="2"/>
                      <a:pt x="1" y="3"/>
                      <a:pt x="2" y="3"/>
                    </a:cubicBezTo>
                    <a:cubicBezTo>
                      <a:pt x="2" y="3"/>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6" name="Freeform 517">
                <a:extLst>
                  <a:ext uri="{FF2B5EF4-FFF2-40B4-BE49-F238E27FC236}">
                    <a16:creationId xmlns:a16="http://schemas.microsoft.com/office/drawing/2014/main" id="{67B44D57-C282-4C32-AE6E-076E7FDAF913}"/>
                  </a:ext>
                </a:extLst>
              </p:cNvPr>
              <p:cNvSpPr>
                <a:spLocks/>
              </p:cNvSpPr>
              <p:nvPr/>
            </p:nvSpPr>
            <p:spPr bwMode="auto">
              <a:xfrm>
                <a:off x="4181" y="3284"/>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1"/>
                      <a:pt x="0" y="1"/>
                      <a:pt x="0"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7" name="Freeform 518">
                <a:extLst>
                  <a:ext uri="{FF2B5EF4-FFF2-40B4-BE49-F238E27FC236}">
                    <a16:creationId xmlns:a16="http://schemas.microsoft.com/office/drawing/2014/main" id="{870C9F0D-FE2D-465B-81CF-BE9E61D33F30}"/>
                  </a:ext>
                </a:extLst>
              </p:cNvPr>
              <p:cNvSpPr>
                <a:spLocks/>
              </p:cNvSpPr>
              <p:nvPr/>
            </p:nvSpPr>
            <p:spPr bwMode="auto">
              <a:xfrm>
                <a:off x="3724" y="2837"/>
                <a:ext cx="1" cy="1"/>
              </a:xfrm>
              <a:custGeom>
                <a:avLst/>
                <a:gdLst>
                  <a:gd name="T0" fmla="*/ 0 w 2"/>
                  <a:gd name="T1" fmla="*/ 1 h 2"/>
                  <a:gd name="T2" fmla="*/ 1 w 2"/>
                  <a:gd name="T3" fmla="*/ 2 h 2"/>
                  <a:gd name="T4" fmla="*/ 2 w 2"/>
                  <a:gd name="T5" fmla="*/ 1 h 2"/>
                  <a:gd name="T6" fmla="*/ 0 w 2"/>
                  <a:gd name="T7" fmla="*/ 1 h 2"/>
                </a:gdLst>
                <a:ahLst/>
                <a:cxnLst>
                  <a:cxn ang="0">
                    <a:pos x="T0" y="T1"/>
                  </a:cxn>
                  <a:cxn ang="0">
                    <a:pos x="T2" y="T3"/>
                  </a:cxn>
                  <a:cxn ang="0">
                    <a:pos x="T4" y="T5"/>
                  </a:cxn>
                  <a:cxn ang="0">
                    <a:pos x="T6" y="T7"/>
                  </a:cxn>
                </a:cxnLst>
                <a:rect l="0" t="0" r="r" b="b"/>
                <a:pathLst>
                  <a:path w="2" h="2">
                    <a:moveTo>
                      <a:pt x="0" y="1"/>
                    </a:moveTo>
                    <a:cubicBezTo>
                      <a:pt x="0" y="1"/>
                      <a:pt x="1" y="2"/>
                      <a:pt x="1" y="2"/>
                    </a:cubicBezTo>
                    <a:cubicBezTo>
                      <a:pt x="2" y="2"/>
                      <a:pt x="2" y="1"/>
                      <a:pt x="2"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8" name="Freeform 519">
                <a:extLst>
                  <a:ext uri="{FF2B5EF4-FFF2-40B4-BE49-F238E27FC236}">
                    <a16:creationId xmlns:a16="http://schemas.microsoft.com/office/drawing/2014/main" id="{879F112D-4352-47DF-8DC3-2907396BE122}"/>
                  </a:ext>
                </a:extLst>
              </p:cNvPr>
              <p:cNvSpPr>
                <a:spLocks/>
              </p:cNvSpPr>
              <p:nvPr/>
            </p:nvSpPr>
            <p:spPr bwMode="auto">
              <a:xfrm>
                <a:off x="3203" y="2839"/>
                <a:ext cx="2" cy="3"/>
              </a:xfrm>
              <a:custGeom>
                <a:avLst/>
                <a:gdLst>
                  <a:gd name="T0" fmla="*/ 0 w 3"/>
                  <a:gd name="T1" fmla="*/ 0 h 6"/>
                  <a:gd name="T2" fmla="*/ 0 w 3"/>
                  <a:gd name="T3" fmla="*/ 6 h 6"/>
                  <a:gd name="T4" fmla="*/ 0 w 3"/>
                  <a:gd name="T5" fmla="*/ 0 h 6"/>
                </a:gdLst>
                <a:ahLst/>
                <a:cxnLst>
                  <a:cxn ang="0">
                    <a:pos x="T0" y="T1"/>
                  </a:cxn>
                  <a:cxn ang="0">
                    <a:pos x="T2" y="T3"/>
                  </a:cxn>
                  <a:cxn ang="0">
                    <a:pos x="T4" y="T5"/>
                  </a:cxn>
                </a:cxnLst>
                <a:rect l="0" t="0" r="r" b="b"/>
                <a:pathLst>
                  <a:path w="3" h="6">
                    <a:moveTo>
                      <a:pt x="0" y="0"/>
                    </a:moveTo>
                    <a:cubicBezTo>
                      <a:pt x="0" y="2"/>
                      <a:pt x="0" y="4"/>
                      <a:pt x="0" y="6"/>
                    </a:cubicBezTo>
                    <a:cubicBezTo>
                      <a:pt x="3" y="3"/>
                      <a:pt x="3" y="3"/>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9" name="Freeform 520">
                <a:extLst>
                  <a:ext uri="{FF2B5EF4-FFF2-40B4-BE49-F238E27FC236}">
                    <a16:creationId xmlns:a16="http://schemas.microsoft.com/office/drawing/2014/main" id="{D5DA158C-E5EC-468E-BE7F-1081ACB0C048}"/>
                  </a:ext>
                </a:extLst>
              </p:cNvPr>
              <p:cNvSpPr>
                <a:spLocks/>
              </p:cNvSpPr>
              <p:nvPr/>
            </p:nvSpPr>
            <p:spPr bwMode="auto">
              <a:xfrm>
                <a:off x="2830" y="2733"/>
                <a:ext cx="1" cy="1"/>
              </a:xfrm>
              <a:custGeom>
                <a:avLst/>
                <a:gdLst>
                  <a:gd name="T0" fmla="*/ 0 w 2"/>
                  <a:gd name="T1" fmla="*/ 2 h 2"/>
                  <a:gd name="T2" fmla="*/ 2 w 2"/>
                  <a:gd name="T3" fmla="*/ 0 h 2"/>
                  <a:gd name="T4" fmla="*/ 0 w 2"/>
                  <a:gd name="T5" fmla="*/ 1 h 2"/>
                  <a:gd name="T6" fmla="*/ 0 w 2"/>
                  <a:gd name="T7" fmla="*/ 2 h 2"/>
                </a:gdLst>
                <a:ahLst/>
                <a:cxnLst>
                  <a:cxn ang="0">
                    <a:pos x="T0" y="T1"/>
                  </a:cxn>
                  <a:cxn ang="0">
                    <a:pos x="T2" y="T3"/>
                  </a:cxn>
                  <a:cxn ang="0">
                    <a:pos x="T4" y="T5"/>
                  </a:cxn>
                  <a:cxn ang="0">
                    <a:pos x="T6" y="T7"/>
                  </a:cxn>
                </a:cxnLst>
                <a:rect l="0" t="0" r="r" b="b"/>
                <a:pathLst>
                  <a:path w="2" h="2">
                    <a:moveTo>
                      <a:pt x="0" y="2"/>
                    </a:moveTo>
                    <a:cubicBezTo>
                      <a:pt x="2" y="2"/>
                      <a:pt x="2" y="1"/>
                      <a:pt x="2" y="0"/>
                    </a:cubicBezTo>
                    <a:cubicBezTo>
                      <a:pt x="1" y="0"/>
                      <a:pt x="0"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0" name="Freeform 521">
                <a:extLst>
                  <a:ext uri="{FF2B5EF4-FFF2-40B4-BE49-F238E27FC236}">
                    <a16:creationId xmlns:a16="http://schemas.microsoft.com/office/drawing/2014/main" id="{D13C1617-B668-47AE-8937-2E41270323A8}"/>
                  </a:ext>
                </a:extLst>
              </p:cNvPr>
              <p:cNvSpPr>
                <a:spLocks/>
              </p:cNvSpPr>
              <p:nvPr/>
            </p:nvSpPr>
            <p:spPr bwMode="auto">
              <a:xfrm>
                <a:off x="3696" y="2859"/>
                <a:ext cx="1" cy="1"/>
              </a:xfrm>
              <a:custGeom>
                <a:avLst/>
                <a:gdLst>
                  <a:gd name="T0" fmla="*/ 2 w 2"/>
                  <a:gd name="T1" fmla="*/ 1 h 2"/>
                  <a:gd name="T2" fmla="*/ 1 w 2"/>
                  <a:gd name="T3" fmla="*/ 0 h 2"/>
                  <a:gd name="T4" fmla="*/ 0 w 2"/>
                  <a:gd name="T5" fmla="*/ 1 h 2"/>
                  <a:gd name="T6" fmla="*/ 1 w 2"/>
                  <a:gd name="T7" fmla="*/ 2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1"/>
                      <a:pt x="2" y="0"/>
                      <a:pt x="1" y="0"/>
                    </a:cubicBezTo>
                    <a:cubicBezTo>
                      <a:pt x="1" y="1"/>
                      <a:pt x="0" y="1"/>
                      <a:pt x="0" y="1"/>
                    </a:cubicBezTo>
                    <a:cubicBezTo>
                      <a:pt x="0" y="1"/>
                      <a:pt x="0" y="2"/>
                      <a:pt x="1" y="2"/>
                    </a:cubicBezTo>
                    <a:cubicBezTo>
                      <a:pt x="2"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1" name="Freeform 522">
                <a:extLst>
                  <a:ext uri="{FF2B5EF4-FFF2-40B4-BE49-F238E27FC236}">
                    <a16:creationId xmlns:a16="http://schemas.microsoft.com/office/drawing/2014/main" id="{1BD2829E-7E26-4CFB-AE97-731E0D90AAA8}"/>
                  </a:ext>
                </a:extLst>
              </p:cNvPr>
              <p:cNvSpPr>
                <a:spLocks/>
              </p:cNvSpPr>
              <p:nvPr/>
            </p:nvSpPr>
            <p:spPr bwMode="auto">
              <a:xfrm>
                <a:off x="3227" y="2734"/>
                <a:ext cx="1" cy="2"/>
              </a:xfrm>
              <a:custGeom>
                <a:avLst/>
                <a:gdLst>
                  <a:gd name="T0" fmla="*/ 2 w 3"/>
                  <a:gd name="T1" fmla="*/ 3 h 4"/>
                  <a:gd name="T2" fmla="*/ 2 w 3"/>
                  <a:gd name="T3" fmla="*/ 2 h 4"/>
                  <a:gd name="T4" fmla="*/ 0 w 3"/>
                  <a:gd name="T5" fmla="*/ 0 h 4"/>
                  <a:gd name="T6" fmla="*/ 1 w 3"/>
                  <a:gd name="T7" fmla="*/ 2 h 4"/>
                  <a:gd name="T8" fmla="*/ 2 w 3"/>
                  <a:gd name="T9" fmla="*/ 3 h 4"/>
                </a:gdLst>
                <a:ahLst/>
                <a:cxnLst>
                  <a:cxn ang="0">
                    <a:pos x="T0" y="T1"/>
                  </a:cxn>
                  <a:cxn ang="0">
                    <a:pos x="T2" y="T3"/>
                  </a:cxn>
                  <a:cxn ang="0">
                    <a:pos x="T4" y="T5"/>
                  </a:cxn>
                  <a:cxn ang="0">
                    <a:pos x="T6" y="T7"/>
                  </a:cxn>
                  <a:cxn ang="0">
                    <a:pos x="T8" y="T9"/>
                  </a:cxn>
                </a:cxnLst>
                <a:rect l="0" t="0" r="r" b="b"/>
                <a:pathLst>
                  <a:path w="3" h="4">
                    <a:moveTo>
                      <a:pt x="2" y="3"/>
                    </a:moveTo>
                    <a:cubicBezTo>
                      <a:pt x="3" y="3"/>
                      <a:pt x="2" y="2"/>
                      <a:pt x="2" y="2"/>
                    </a:cubicBezTo>
                    <a:cubicBezTo>
                      <a:pt x="2" y="1"/>
                      <a:pt x="1" y="1"/>
                      <a:pt x="0" y="0"/>
                    </a:cubicBezTo>
                    <a:cubicBezTo>
                      <a:pt x="1" y="1"/>
                      <a:pt x="1" y="2"/>
                      <a:pt x="1" y="2"/>
                    </a:cubicBezTo>
                    <a:cubicBezTo>
                      <a:pt x="1" y="4"/>
                      <a:pt x="2"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2" name="Freeform 523">
                <a:extLst>
                  <a:ext uri="{FF2B5EF4-FFF2-40B4-BE49-F238E27FC236}">
                    <a16:creationId xmlns:a16="http://schemas.microsoft.com/office/drawing/2014/main" id="{66C13F24-2FB7-4DD4-8E10-34E0338BB652}"/>
                  </a:ext>
                </a:extLst>
              </p:cNvPr>
              <p:cNvSpPr>
                <a:spLocks/>
              </p:cNvSpPr>
              <p:nvPr/>
            </p:nvSpPr>
            <p:spPr bwMode="auto">
              <a:xfrm>
                <a:off x="3227" y="2734"/>
                <a:ext cx="0" cy="0"/>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0"/>
                      <a:pt x="0" y="0"/>
                    </a:cubicBezTo>
                    <a:cubicBezTo>
                      <a:pt x="0" y="0"/>
                      <a:pt x="0" y="0"/>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3" name="Rectangle 524">
                <a:extLst>
                  <a:ext uri="{FF2B5EF4-FFF2-40B4-BE49-F238E27FC236}">
                    <a16:creationId xmlns:a16="http://schemas.microsoft.com/office/drawing/2014/main" id="{6523BF2B-A8C9-4B98-82A5-61B976DE26F3}"/>
                  </a:ext>
                </a:extLst>
              </p:cNvPr>
              <p:cNvSpPr>
                <a:spLocks noChangeArrowheads="1"/>
              </p:cNvSpPr>
              <p:nvPr/>
            </p:nvSpPr>
            <p:spPr bwMode="auto">
              <a:xfrm>
                <a:off x="3627" y="293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4" name="Freeform 525">
                <a:extLst>
                  <a:ext uri="{FF2B5EF4-FFF2-40B4-BE49-F238E27FC236}">
                    <a16:creationId xmlns:a16="http://schemas.microsoft.com/office/drawing/2014/main" id="{0611FE08-ACCF-4B15-AECA-0FDECBE12F8C}"/>
                  </a:ext>
                </a:extLst>
              </p:cNvPr>
              <p:cNvSpPr>
                <a:spLocks/>
              </p:cNvSpPr>
              <p:nvPr/>
            </p:nvSpPr>
            <p:spPr bwMode="auto">
              <a:xfrm>
                <a:off x="2763" y="2872"/>
                <a:ext cx="1" cy="1"/>
              </a:xfrm>
              <a:custGeom>
                <a:avLst/>
                <a:gdLst>
                  <a:gd name="T0" fmla="*/ 2 w 2"/>
                  <a:gd name="T1" fmla="*/ 2 h 2"/>
                  <a:gd name="T2" fmla="*/ 2 w 2"/>
                  <a:gd name="T3" fmla="*/ 1 h 2"/>
                  <a:gd name="T4" fmla="*/ 2 w 2"/>
                  <a:gd name="T5" fmla="*/ 0 h 2"/>
                  <a:gd name="T6" fmla="*/ 1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2" y="0"/>
                    </a:cubicBezTo>
                    <a:cubicBezTo>
                      <a:pt x="1" y="0"/>
                      <a:pt x="1" y="0"/>
                      <a:pt x="1" y="0"/>
                    </a:cubicBezTo>
                    <a:cubicBezTo>
                      <a:pt x="0" y="1"/>
                      <a:pt x="1"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5" name="Freeform 526">
                <a:extLst>
                  <a:ext uri="{FF2B5EF4-FFF2-40B4-BE49-F238E27FC236}">
                    <a16:creationId xmlns:a16="http://schemas.microsoft.com/office/drawing/2014/main" id="{90DFA934-0E45-4323-AFB5-B0416A6C868F}"/>
                  </a:ext>
                </a:extLst>
              </p:cNvPr>
              <p:cNvSpPr>
                <a:spLocks/>
              </p:cNvSpPr>
              <p:nvPr/>
            </p:nvSpPr>
            <p:spPr bwMode="auto">
              <a:xfrm>
                <a:off x="2868" y="2746"/>
                <a:ext cx="1" cy="2"/>
              </a:xfrm>
              <a:custGeom>
                <a:avLst/>
                <a:gdLst>
                  <a:gd name="T0" fmla="*/ 2 w 2"/>
                  <a:gd name="T1" fmla="*/ 3 h 4"/>
                  <a:gd name="T2" fmla="*/ 2 w 2"/>
                  <a:gd name="T3" fmla="*/ 2 h 4"/>
                  <a:gd name="T4" fmla="*/ 0 w 2"/>
                  <a:gd name="T5" fmla="*/ 0 h 4"/>
                  <a:gd name="T6" fmla="*/ 0 w 2"/>
                  <a:gd name="T7" fmla="*/ 2 h 4"/>
                  <a:gd name="T8" fmla="*/ 2 w 2"/>
                  <a:gd name="T9" fmla="*/ 3 h 4"/>
                </a:gdLst>
                <a:ahLst/>
                <a:cxnLst>
                  <a:cxn ang="0">
                    <a:pos x="T0" y="T1"/>
                  </a:cxn>
                  <a:cxn ang="0">
                    <a:pos x="T2" y="T3"/>
                  </a:cxn>
                  <a:cxn ang="0">
                    <a:pos x="T4" y="T5"/>
                  </a:cxn>
                  <a:cxn ang="0">
                    <a:pos x="T6" y="T7"/>
                  </a:cxn>
                  <a:cxn ang="0">
                    <a:pos x="T8" y="T9"/>
                  </a:cxn>
                </a:cxnLst>
                <a:rect l="0" t="0" r="r" b="b"/>
                <a:pathLst>
                  <a:path w="2" h="4">
                    <a:moveTo>
                      <a:pt x="2" y="3"/>
                    </a:moveTo>
                    <a:cubicBezTo>
                      <a:pt x="2" y="3"/>
                      <a:pt x="2" y="2"/>
                      <a:pt x="2" y="2"/>
                    </a:cubicBezTo>
                    <a:cubicBezTo>
                      <a:pt x="1" y="1"/>
                      <a:pt x="1" y="1"/>
                      <a:pt x="0" y="0"/>
                    </a:cubicBezTo>
                    <a:cubicBezTo>
                      <a:pt x="0" y="1"/>
                      <a:pt x="0" y="2"/>
                      <a:pt x="0" y="2"/>
                    </a:cubicBezTo>
                    <a:cubicBezTo>
                      <a:pt x="0" y="4"/>
                      <a:pt x="1"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6" name="Freeform 527">
                <a:extLst>
                  <a:ext uri="{FF2B5EF4-FFF2-40B4-BE49-F238E27FC236}">
                    <a16:creationId xmlns:a16="http://schemas.microsoft.com/office/drawing/2014/main" id="{2F5CFDB2-479A-4D90-8828-C9CE1BEAAFBF}"/>
                  </a:ext>
                </a:extLst>
              </p:cNvPr>
              <p:cNvSpPr>
                <a:spLocks/>
              </p:cNvSpPr>
              <p:nvPr/>
            </p:nvSpPr>
            <p:spPr bwMode="auto">
              <a:xfrm>
                <a:off x="3541" y="2749"/>
                <a:ext cx="3" cy="2"/>
              </a:xfrm>
              <a:custGeom>
                <a:avLst/>
                <a:gdLst>
                  <a:gd name="T0" fmla="*/ 5 w 5"/>
                  <a:gd name="T1" fmla="*/ 2 h 4"/>
                  <a:gd name="T2" fmla="*/ 2 w 5"/>
                  <a:gd name="T3" fmla="*/ 1 h 4"/>
                  <a:gd name="T4" fmla="*/ 0 w 5"/>
                  <a:gd name="T5" fmla="*/ 1 h 4"/>
                  <a:gd name="T6" fmla="*/ 0 w 5"/>
                  <a:gd name="T7" fmla="*/ 4 h 4"/>
                  <a:gd name="T8" fmla="*/ 2 w 5"/>
                  <a:gd name="T9" fmla="*/ 3 h 4"/>
                  <a:gd name="T10" fmla="*/ 5 w 5"/>
                  <a:gd name="T11" fmla="*/ 2 h 4"/>
                </a:gdLst>
                <a:ahLst/>
                <a:cxnLst>
                  <a:cxn ang="0">
                    <a:pos x="T0" y="T1"/>
                  </a:cxn>
                  <a:cxn ang="0">
                    <a:pos x="T2" y="T3"/>
                  </a:cxn>
                  <a:cxn ang="0">
                    <a:pos x="T4" y="T5"/>
                  </a:cxn>
                  <a:cxn ang="0">
                    <a:pos x="T6" y="T7"/>
                  </a:cxn>
                  <a:cxn ang="0">
                    <a:pos x="T8" y="T9"/>
                  </a:cxn>
                  <a:cxn ang="0">
                    <a:pos x="T10" y="T11"/>
                  </a:cxn>
                </a:cxnLst>
                <a:rect l="0" t="0" r="r" b="b"/>
                <a:pathLst>
                  <a:path w="5" h="4">
                    <a:moveTo>
                      <a:pt x="5" y="2"/>
                    </a:moveTo>
                    <a:cubicBezTo>
                      <a:pt x="4" y="2"/>
                      <a:pt x="3" y="1"/>
                      <a:pt x="2" y="1"/>
                    </a:cubicBezTo>
                    <a:cubicBezTo>
                      <a:pt x="1" y="0"/>
                      <a:pt x="1" y="1"/>
                      <a:pt x="0" y="1"/>
                    </a:cubicBezTo>
                    <a:cubicBezTo>
                      <a:pt x="0" y="2"/>
                      <a:pt x="0" y="3"/>
                      <a:pt x="0" y="4"/>
                    </a:cubicBezTo>
                    <a:cubicBezTo>
                      <a:pt x="0" y="4"/>
                      <a:pt x="1" y="4"/>
                      <a:pt x="2" y="3"/>
                    </a:cubicBezTo>
                    <a:cubicBezTo>
                      <a:pt x="3" y="3"/>
                      <a:pt x="4"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7" name="Freeform 528">
                <a:extLst>
                  <a:ext uri="{FF2B5EF4-FFF2-40B4-BE49-F238E27FC236}">
                    <a16:creationId xmlns:a16="http://schemas.microsoft.com/office/drawing/2014/main" id="{1BAB7644-C783-4C9B-B486-D092BE13AC6A}"/>
                  </a:ext>
                </a:extLst>
              </p:cNvPr>
              <p:cNvSpPr>
                <a:spLocks/>
              </p:cNvSpPr>
              <p:nvPr/>
            </p:nvSpPr>
            <p:spPr bwMode="auto">
              <a:xfrm>
                <a:off x="3540" y="2751"/>
                <a:ext cx="1" cy="0"/>
              </a:xfrm>
              <a:custGeom>
                <a:avLst/>
                <a:gdLst>
                  <a:gd name="T0" fmla="*/ 2 w 2"/>
                  <a:gd name="T1" fmla="*/ 1 w 2"/>
                  <a:gd name="T2" fmla="*/ 0 w 2"/>
                  <a:gd name="T3" fmla="*/ 1 w 2"/>
                  <a:gd name="T4" fmla="*/ 2 w 2"/>
                </a:gdLst>
                <a:ahLst/>
                <a:cxnLst>
                  <a:cxn ang="0">
                    <a:pos x="T0" y="0"/>
                  </a:cxn>
                  <a:cxn ang="0">
                    <a:pos x="T1" y="0"/>
                  </a:cxn>
                  <a:cxn ang="0">
                    <a:pos x="T2" y="0"/>
                  </a:cxn>
                  <a:cxn ang="0">
                    <a:pos x="T3" y="0"/>
                  </a:cxn>
                  <a:cxn ang="0">
                    <a:pos x="T4" y="0"/>
                  </a:cxn>
                </a:cxnLst>
                <a:rect l="0" t="0" r="r" b="b"/>
                <a:pathLst>
                  <a:path w="2">
                    <a:moveTo>
                      <a:pt x="2" y="0"/>
                    </a:moveTo>
                    <a:cubicBezTo>
                      <a:pt x="1" y="0"/>
                      <a:pt x="1" y="0"/>
                      <a:pt x="1" y="0"/>
                    </a:cubicBezTo>
                    <a:cubicBezTo>
                      <a:pt x="1" y="0"/>
                      <a:pt x="1" y="0"/>
                      <a:pt x="0" y="0"/>
                    </a:cubicBezTo>
                    <a:cubicBezTo>
                      <a:pt x="1" y="0"/>
                      <a:pt x="1" y="0"/>
                      <a:pt x="1" y="0"/>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8" name="Freeform 529">
                <a:extLst>
                  <a:ext uri="{FF2B5EF4-FFF2-40B4-BE49-F238E27FC236}">
                    <a16:creationId xmlns:a16="http://schemas.microsoft.com/office/drawing/2014/main" id="{DDE876A3-04E6-43A0-89FE-A9A411CE98E6}"/>
                  </a:ext>
                </a:extLst>
              </p:cNvPr>
              <p:cNvSpPr>
                <a:spLocks/>
              </p:cNvSpPr>
              <p:nvPr/>
            </p:nvSpPr>
            <p:spPr bwMode="auto">
              <a:xfrm>
                <a:off x="4189" y="3285"/>
                <a:ext cx="1" cy="3"/>
              </a:xfrm>
              <a:custGeom>
                <a:avLst/>
                <a:gdLst>
                  <a:gd name="T0" fmla="*/ 0 w 3"/>
                  <a:gd name="T1" fmla="*/ 0 h 6"/>
                  <a:gd name="T2" fmla="*/ 3 w 3"/>
                  <a:gd name="T3" fmla="*/ 6 h 6"/>
                  <a:gd name="T4" fmla="*/ 0 w 3"/>
                  <a:gd name="T5" fmla="*/ 0 h 6"/>
                </a:gdLst>
                <a:ahLst/>
                <a:cxnLst>
                  <a:cxn ang="0">
                    <a:pos x="T0" y="T1"/>
                  </a:cxn>
                  <a:cxn ang="0">
                    <a:pos x="T2" y="T3"/>
                  </a:cxn>
                  <a:cxn ang="0">
                    <a:pos x="T4" y="T5"/>
                  </a:cxn>
                </a:cxnLst>
                <a:rect l="0" t="0" r="r" b="b"/>
                <a:pathLst>
                  <a:path w="3" h="6">
                    <a:moveTo>
                      <a:pt x="0" y="0"/>
                    </a:moveTo>
                    <a:cubicBezTo>
                      <a:pt x="0" y="2"/>
                      <a:pt x="1" y="4"/>
                      <a:pt x="3" y="6"/>
                    </a:cubicBezTo>
                    <a:cubicBezTo>
                      <a:pt x="2" y="3"/>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9" name="Freeform 530">
                <a:extLst>
                  <a:ext uri="{FF2B5EF4-FFF2-40B4-BE49-F238E27FC236}">
                    <a16:creationId xmlns:a16="http://schemas.microsoft.com/office/drawing/2014/main" id="{A904E105-A92D-4E56-A0F4-4346711C82D1}"/>
                  </a:ext>
                </a:extLst>
              </p:cNvPr>
              <p:cNvSpPr>
                <a:spLocks/>
              </p:cNvSpPr>
              <p:nvPr/>
            </p:nvSpPr>
            <p:spPr bwMode="auto">
              <a:xfrm>
                <a:off x="2896" y="2753"/>
                <a:ext cx="1" cy="1"/>
              </a:xfrm>
              <a:custGeom>
                <a:avLst/>
                <a:gdLst>
                  <a:gd name="T0" fmla="*/ 2 w 2"/>
                  <a:gd name="T1" fmla="*/ 2 h 2"/>
                  <a:gd name="T2" fmla="*/ 2 w 2"/>
                  <a:gd name="T3" fmla="*/ 1 h 2"/>
                  <a:gd name="T4" fmla="*/ 0 w 2"/>
                  <a:gd name="T5" fmla="*/ 0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2" y="1"/>
                      <a:pt x="2" y="1"/>
                    </a:cubicBezTo>
                    <a:cubicBezTo>
                      <a:pt x="1" y="1"/>
                      <a:pt x="1" y="0"/>
                      <a:pt x="0" y="0"/>
                    </a:cubicBezTo>
                    <a:cubicBezTo>
                      <a:pt x="0" y="1"/>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0" name="Freeform 531">
                <a:extLst>
                  <a:ext uri="{FF2B5EF4-FFF2-40B4-BE49-F238E27FC236}">
                    <a16:creationId xmlns:a16="http://schemas.microsoft.com/office/drawing/2014/main" id="{ABCE3D64-BB88-4256-8650-E1007F7BE206}"/>
                  </a:ext>
                </a:extLst>
              </p:cNvPr>
              <p:cNvSpPr>
                <a:spLocks/>
              </p:cNvSpPr>
              <p:nvPr/>
            </p:nvSpPr>
            <p:spPr bwMode="auto">
              <a:xfrm>
                <a:off x="4369" y="3566"/>
                <a:ext cx="3" cy="1"/>
              </a:xfrm>
              <a:custGeom>
                <a:avLst/>
                <a:gdLst>
                  <a:gd name="T0" fmla="*/ 6 w 6"/>
                  <a:gd name="T1" fmla="*/ 2 h 2"/>
                  <a:gd name="T2" fmla="*/ 0 w 6"/>
                  <a:gd name="T3" fmla="*/ 0 h 2"/>
                  <a:gd name="T4" fmla="*/ 6 w 6"/>
                  <a:gd name="T5" fmla="*/ 2 h 2"/>
                </a:gdLst>
                <a:ahLst/>
                <a:cxnLst>
                  <a:cxn ang="0">
                    <a:pos x="T0" y="T1"/>
                  </a:cxn>
                  <a:cxn ang="0">
                    <a:pos x="T2" y="T3"/>
                  </a:cxn>
                  <a:cxn ang="0">
                    <a:pos x="T4" y="T5"/>
                  </a:cxn>
                </a:cxnLst>
                <a:rect l="0" t="0" r="r" b="b"/>
                <a:pathLst>
                  <a:path w="6" h="2">
                    <a:moveTo>
                      <a:pt x="6" y="2"/>
                    </a:moveTo>
                    <a:cubicBezTo>
                      <a:pt x="4" y="1"/>
                      <a:pt x="2" y="0"/>
                      <a:pt x="0" y="0"/>
                    </a:cubicBezTo>
                    <a:cubicBezTo>
                      <a:pt x="1" y="2"/>
                      <a:pt x="3"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1" name="Freeform 532">
                <a:extLst>
                  <a:ext uri="{FF2B5EF4-FFF2-40B4-BE49-F238E27FC236}">
                    <a16:creationId xmlns:a16="http://schemas.microsoft.com/office/drawing/2014/main" id="{54C1BB2B-793C-4E51-828A-440CA68725FF}"/>
                  </a:ext>
                </a:extLst>
              </p:cNvPr>
              <p:cNvSpPr>
                <a:spLocks/>
              </p:cNvSpPr>
              <p:nvPr/>
            </p:nvSpPr>
            <p:spPr bwMode="auto">
              <a:xfrm>
                <a:off x="4372" y="3567"/>
                <a:ext cx="1"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1" y="1"/>
                      <a:pt x="1" y="1"/>
                    </a:cubicBezTo>
                    <a:cubicBezTo>
                      <a:pt x="1" y="1"/>
                      <a:pt x="1" y="1"/>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2" name="Freeform 533">
                <a:extLst>
                  <a:ext uri="{FF2B5EF4-FFF2-40B4-BE49-F238E27FC236}">
                    <a16:creationId xmlns:a16="http://schemas.microsoft.com/office/drawing/2014/main" id="{4BAC70CB-E9DB-4A11-9FE0-32144777EB83}"/>
                  </a:ext>
                </a:extLst>
              </p:cNvPr>
              <p:cNvSpPr>
                <a:spLocks/>
              </p:cNvSpPr>
              <p:nvPr/>
            </p:nvSpPr>
            <p:spPr bwMode="auto">
              <a:xfrm>
                <a:off x="3393" y="2758"/>
                <a:ext cx="1" cy="1"/>
              </a:xfrm>
              <a:custGeom>
                <a:avLst/>
                <a:gdLst>
                  <a:gd name="T0" fmla="*/ 3 w 3"/>
                  <a:gd name="T1" fmla="*/ 1 h 3"/>
                  <a:gd name="T2" fmla="*/ 2 w 3"/>
                  <a:gd name="T3" fmla="*/ 0 h 3"/>
                  <a:gd name="T4" fmla="*/ 0 w 3"/>
                  <a:gd name="T5" fmla="*/ 0 h 3"/>
                  <a:gd name="T6" fmla="*/ 1 w 3"/>
                  <a:gd name="T7" fmla="*/ 2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3" y="1"/>
                      <a:pt x="3" y="0"/>
                      <a:pt x="2" y="0"/>
                    </a:cubicBezTo>
                    <a:cubicBezTo>
                      <a:pt x="1" y="0"/>
                      <a:pt x="1" y="0"/>
                      <a:pt x="0" y="0"/>
                    </a:cubicBezTo>
                    <a:cubicBezTo>
                      <a:pt x="0" y="1"/>
                      <a:pt x="1" y="2"/>
                      <a:pt x="1" y="2"/>
                    </a:cubicBezTo>
                    <a:cubicBezTo>
                      <a:pt x="2" y="3"/>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3" name="Freeform 534">
                <a:extLst>
                  <a:ext uri="{FF2B5EF4-FFF2-40B4-BE49-F238E27FC236}">
                    <a16:creationId xmlns:a16="http://schemas.microsoft.com/office/drawing/2014/main" id="{16FA8592-C431-42F6-9B6B-9C6D6C646300}"/>
                  </a:ext>
                </a:extLst>
              </p:cNvPr>
              <p:cNvSpPr>
                <a:spLocks/>
              </p:cNvSpPr>
              <p:nvPr/>
            </p:nvSpPr>
            <p:spPr bwMode="auto">
              <a:xfrm>
                <a:off x="3392" y="2757"/>
                <a:ext cx="1" cy="1"/>
              </a:xfrm>
              <a:custGeom>
                <a:avLst/>
                <a:gdLst>
                  <a:gd name="T0" fmla="*/ 1 w 1"/>
                  <a:gd name="T1" fmla="*/ 1 h 1"/>
                  <a:gd name="T2" fmla="*/ 0 w 1"/>
                  <a:gd name="T3" fmla="*/ 1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1"/>
                      <a:pt x="0" y="1"/>
                    </a:cubicBezTo>
                    <a:cubicBezTo>
                      <a:pt x="0" y="0"/>
                      <a:pt x="0" y="0"/>
                      <a:pt x="0" y="0"/>
                    </a:cubicBezTo>
                    <a:cubicBezTo>
                      <a:pt x="0" y="1"/>
                      <a:pt x="0" y="1"/>
                      <a:pt x="0" y="1"/>
                    </a:cubicBezTo>
                    <a:cubicBezTo>
                      <a:pt x="0" y="1"/>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4" name="Freeform 535">
                <a:extLst>
                  <a:ext uri="{FF2B5EF4-FFF2-40B4-BE49-F238E27FC236}">
                    <a16:creationId xmlns:a16="http://schemas.microsoft.com/office/drawing/2014/main" id="{A24B9AE3-686D-49BA-88AE-95C0629164D2}"/>
                  </a:ext>
                </a:extLst>
              </p:cNvPr>
              <p:cNvSpPr>
                <a:spLocks/>
              </p:cNvSpPr>
              <p:nvPr/>
            </p:nvSpPr>
            <p:spPr bwMode="auto">
              <a:xfrm>
                <a:off x="3986" y="2760"/>
                <a:ext cx="2" cy="1"/>
              </a:xfrm>
              <a:custGeom>
                <a:avLst/>
                <a:gdLst>
                  <a:gd name="T0" fmla="*/ 2 w 4"/>
                  <a:gd name="T1" fmla="*/ 0 h 3"/>
                  <a:gd name="T2" fmla="*/ 0 w 4"/>
                  <a:gd name="T3" fmla="*/ 1 h 3"/>
                  <a:gd name="T4" fmla="*/ 1 w 4"/>
                  <a:gd name="T5" fmla="*/ 2 h 3"/>
                  <a:gd name="T6" fmla="*/ 4 w 4"/>
                  <a:gd name="T7" fmla="*/ 2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0"/>
                      <a:pt x="0" y="1"/>
                    </a:cubicBezTo>
                    <a:cubicBezTo>
                      <a:pt x="0" y="2"/>
                      <a:pt x="0" y="2"/>
                      <a:pt x="1" y="2"/>
                    </a:cubicBezTo>
                    <a:cubicBezTo>
                      <a:pt x="2" y="3"/>
                      <a:pt x="3" y="2"/>
                      <a:pt x="4" y="2"/>
                    </a:cubicBezTo>
                    <a:cubicBezTo>
                      <a:pt x="4" y="1"/>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5" name="Freeform 536">
                <a:extLst>
                  <a:ext uri="{FF2B5EF4-FFF2-40B4-BE49-F238E27FC236}">
                    <a16:creationId xmlns:a16="http://schemas.microsoft.com/office/drawing/2014/main" id="{0423548E-7867-46CF-9336-CF3530B8A697}"/>
                  </a:ext>
                </a:extLst>
              </p:cNvPr>
              <p:cNvSpPr>
                <a:spLocks/>
              </p:cNvSpPr>
              <p:nvPr/>
            </p:nvSpPr>
            <p:spPr bwMode="auto">
              <a:xfrm>
                <a:off x="3988" y="2761"/>
                <a:ext cx="0" cy="0"/>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6" name="Freeform 537">
                <a:extLst>
                  <a:ext uri="{FF2B5EF4-FFF2-40B4-BE49-F238E27FC236}">
                    <a16:creationId xmlns:a16="http://schemas.microsoft.com/office/drawing/2014/main" id="{F3F80A97-5F31-40BB-91F1-EC9DFE69B7FD}"/>
                  </a:ext>
                </a:extLst>
              </p:cNvPr>
              <p:cNvSpPr>
                <a:spLocks/>
              </p:cNvSpPr>
              <p:nvPr/>
            </p:nvSpPr>
            <p:spPr bwMode="auto">
              <a:xfrm>
                <a:off x="2753" y="2887"/>
                <a:ext cx="0" cy="1"/>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1"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7" name="Freeform 538">
                <a:extLst>
                  <a:ext uri="{FF2B5EF4-FFF2-40B4-BE49-F238E27FC236}">
                    <a16:creationId xmlns:a16="http://schemas.microsoft.com/office/drawing/2014/main" id="{953C58EF-1B36-48FD-882A-FFC8C1FF40B3}"/>
                  </a:ext>
                </a:extLst>
              </p:cNvPr>
              <p:cNvSpPr>
                <a:spLocks/>
              </p:cNvSpPr>
              <p:nvPr/>
            </p:nvSpPr>
            <p:spPr bwMode="auto">
              <a:xfrm>
                <a:off x="2752" y="2888"/>
                <a:ext cx="1" cy="2"/>
              </a:xfrm>
              <a:custGeom>
                <a:avLst/>
                <a:gdLst>
                  <a:gd name="T0" fmla="*/ 2 w 2"/>
                  <a:gd name="T1" fmla="*/ 4 h 4"/>
                  <a:gd name="T2" fmla="*/ 2 w 2"/>
                  <a:gd name="T3" fmla="*/ 2 h 4"/>
                  <a:gd name="T4" fmla="*/ 2 w 2"/>
                  <a:gd name="T5" fmla="*/ 0 h 4"/>
                  <a:gd name="T6" fmla="*/ 1 w 2"/>
                  <a:gd name="T7" fmla="*/ 2 h 4"/>
                  <a:gd name="T8" fmla="*/ 2 w 2"/>
                  <a:gd name="T9" fmla="*/ 4 h 4"/>
                </a:gdLst>
                <a:ahLst/>
                <a:cxnLst>
                  <a:cxn ang="0">
                    <a:pos x="T0" y="T1"/>
                  </a:cxn>
                  <a:cxn ang="0">
                    <a:pos x="T2" y="T3"/>
                  </a:cxn>
                  <a:cxn ang="0">
                    <a:pos x="T4" y="T5"/>
                  </a:cxn>
                  <a:cxn ang="0">
                    <a:pos x="T6" y="T7"/>
                  </a:cxn>
                  <a:cxn ang="0">
                    <a:pos x="T8" y="T9"/>
                  </a:cxn>
                </a:cxnLst>
                <a:rect l="0" t="0" r="r" b="b"/>
                <a:pathLst>
                  <a:path w="2" h="4">
                    <a:moveTo>
                      <a:pt x="2" y="4"/>
                    </a:moveTo>
                    <a:cubicBezTo>
                      <a:pt x="2" y="4"/>
                      <a:pt x="2" y="3"/>
                      <a:pt x="2" y="2"/>
                    </a:cubicBezTo>
                    <a:cubicBezTo>
                      <a:pt x="2" y="1"/>
                      <a:pt x="2" y="1"/>
                      <a:pt x="2" y="0"/>
                    </a:cubicBezTo>
                    <a:cubicBezTo>
                      <a:pt x="2" y="1"/>
                      <a:pt x="1" y="1"/>
                      <a:pt x="1"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8" name="Freeform 539">
                <a:extLst>
                  <a:ext uri="{FF2B5EF4-FFF2-40B4-BE49-F238E27FC236}">
                    <a16:creationId xmlns:a16="http://schemas.microsoft.com/office/drawing/2014/main" id="{311C5812-FBF4-4E12-A336-B678E6C8CCEB}"/>
                  </a:ext>
                </a:extLst>
              </p:cNvPr>
              <p:cNvSpPr>
                <a:spLocks/>
              </p:cNvSpPr>
              <p:nvPr/>
            </p:nvSpPr>
            <p:spPr bwMode="auto">
              <a:xfrm>
                <a:off x="3285" y="3074"/>
                <a:ext cx="1" cy="1"/>
              </a:xfrm>
              <a:custGeom>
                <a:avLst/>
                <a:gdLst>
                  <a:gd name="T0" fmla="*/ 2 w 2"/>
                  <a:gd name="T1" fmla="*/ 1 h 2"/>
                  <a:gd name="T2" fmla="*/ 1 w 2"/>
                  <a:gd name="T3" fmla="*/ 1 h 2"/>
                  <a:gd name="T4" fmla="*/ 1 w 2"/>
                  <a:gd name="T5" fmla="*/ 2 h 2"/>
                  <a:gd name="T6" fmla="*/ 2 w 2"/>
                  <a:gd name="T7" fmla="*/ 1 h 2"/>
                </a:gdLst>
                <a:ahLst/>
                <a:cxnLst>
                  <a:cxn ang="0">
                    <a:pos x="T0" y="T1"/>
                  </a:cxn>
                  <a:cxn ang="0">
                    <a:pos x="T2" y="T3"/>
                  </a:cxn>
                  <a:cxn ang="0">
                    <a:pos x="T4" y="T5"/>
                  </a:cxn>
                  <a:cxn ang="0">
                    <a:pos x="T6" y="T7"/>
                  </a:cxn>
                </a:cxnLst>
                <a:rect l="0" t="0" r="r" b="b"/>
                <a:pathLst>
                  <a:path w="2" h="2">
                    <a:moveTo>
                      <a:pt x="2" y="1"/>
                    </a:moveTo>
                    <a:cubicBezTo>
                      <a:pt x="2" y="0"/>
                      <a:pt x="1" y="0"/>
                      <a:pt x="1" y="1"/>
                    </a:cubicBezTo>
                    <a:cubicBezTo>
                      <a:pt x="0" y="2"/>
                      <a:pt x="1" y="2"/>
                      <a:pt x="1" y="2"/>
                    </a:cubicBezTo>
                    <a:cubicBezTo>
                      <a:pt x="1"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9" name="Freeform 540">
                <a:extLst>
                  <a:ext uri="{FF2B5EF4-FFF2-40B4-BE49-F238E27FC236}">
                    <a16:creationId xmlns:a16="http://schemas.microsoft.com/office/drawing/2014/main" id="{8B429F03-17DA-4B27-AB74-042F7899697C}"/>
                  </a:ext>
                </a:extLst>
              </p:cNvPr>
              <p:cNvSpPr>
                <a:spLocks/>
              </p:cNvSpPr>
              <p:nvPr/>
            </p:nvSpPr>
            <p:spPr bwMode="auto">
              <a:xfrm>
                <a:off x="2887" y="3431"/>
                <a:ext cx="1" cy="1"/>
              </a:xfrm>
              <a:custGeom>
                <a:avLst/>
                <a:gdLst>
                  <a:gd name="T0" fmla="*/ 1 w 2"/>
                  <a:gd name="T1" fmla="*/ 3 h 3"/>
                  <a:gd name="T2" fmla="*/ 2 w 2"/>
                  <a:gd name="T3" fmla="*/ 2 h 3"/>
                  <a:gd name="T4" fmla="*/ 1 w 2"/>
                  <a:gd name="T5" fmla="*/ 1 h 3"/>
                  <a:gd name="T6" fmla="*/ 0 w 2"/>
                  <a:gd name="T7" fmla="*/ 1 h 3"/>
                  <a:gd name="T8" fmla="*/ 1 w 2"/>
                  <a:gd name="T9" fmla="*/ 3 h 3"/>
                </a:gdLst>
                <a:ahLst/>
                <a:cxnLst>
                  <a:cxn ang="0">
                    <a:pos x="T0" y="T1"/>
                  </a:cxn>
                  <a:cxn ang="0">
                    <a:pos x="T2" y="T3"/>
                  </a:cxn>
                  <a:cxn ang="0">
                    <a:pos x="T4" y="T5"/>
                  </a:cxn>
                  <a:cxn ang="0">
                    <a:pos x="T6" y="T7"/>
                  </a:cxn>
                  <a:cxn ang="0">
                    <a:pos x="T8" y="T9"/>
                  </a:cxn>
                </a:cxnLst>
                <a:rect l="0" t="0" r="r" b="b"/>
                <a:pathLst>
                  <a:path w="2" h="3">
                    <a:moveTo>
                      <a:pt x="1" y="3"/>
                    </a:moveTo>
                    <a:cubicBezTo>
                      <a:pt x="1" y="3"/>
                      <a:pt x="1" y="2"/>
                      <a:pt x="2" y="2"/>
                    </a:cubicBezTo>
                    <a:cubicBezTo>
                      <a:pt x="1" y="1"/>
                      <a:pt x="1" y="1"/>
                      <a:pt x="1" y="1"/>
                    </a:cubicBezTo>
                    <a:cubicBezTo>
                      <a:pt x="1" y="0"/>
                      <a:pt x="0" y="1"/>
                      <a:pt x="0"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0" name="Freeform 541">
                <a:extLst>
                  <a:ext uri="{FF2B5EF4-FFF2-40B4-BE49-F238E27FC236}">
                    <a16:creationId xmlns:a16="http://schemas.microsoft.com/office/drawing/2014/main" id="{F4867E2B-ED6F-42CC-A8D2-7D9ED753AC20}"/>
                  </a:ext>
                </a:extLst>
              </p:cNvPr>
              <p:cNvSpPr>
                <a:spLocks/>
              </p:cNvSpPr>
              <p:nvPr/>
            </p:nvSpPr>
            <p:spPr bwMode="auto">
              <a:xfrm>
                <a:off x="3445" y="3264"/>
                <a:ext cx="0" cy="1"/>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1" name="Freeform 542">
                <a:extLst>
                  <a:ext uri="{FF2B5EF4-FFF2-40B4-BE49-F238E27FC236}">
                    <a16:creationId xmlns:a16="http://schemas.microsoft.com/office/drawing/2014/main" id="{04BA0CF3-2A3C-43C7-980F-3C25D4ABB404}"/>
                  </a:ext>
                </a:extLst>
              </p:cNvPr>
              <p:cNvSpPr>
                <a:spLocks/>
              </p:cNvSpPr>
              <p:nvPr/>
            </p:nvSpPr>
            <p:spPr bwMode="auto">
              <a:xfrm>
                <a:off x="3443" y="3265"/>
                <a:ext cx="2" cy="1"/>
              </a:xfrm>
              <a:custGeom>
                <a:avLst/>
                <a:gdLst>
                  <a:gd name="T0" fmla="*/ 0 w 3"/>
                  <a:gd name="T1" fmla="*/ 1 h 2"/>
                  <a:gd name="T2" fmla="*/ 1 w 3"/>
                  <a:gd name="T3" fmla="*/ 2 h 2"/>
                  <a:gd name="T4" fmla="*/ 3 w 3"/>
                  <a:gd name="T5" fmla="*/ 0 h 2"/>
                  <a:gd name="T6" fmla="*/ 0 w 3"/>
                  <a:gd name="T7" fmla="*/ 1 h 2"/>
                </a:gdLst>
                <a:ahLst/>
                <a:cxnLst>
                  <a:cxn ang="0">
                    <a:pos x="T0" y="T1"/>
                  </a:cxn>
                  <a:cxn ang="0">
                    <a:pos x="T2" y="T3"/>
                  </a:cxn>
                  <a:cxn ang="0">
                    <a:pos x="T4" y="T5"/>
                  </a:cxn>
                  <a:cxn ang="0">
                    <a:pos x="T6" y="T7"/>
                  </a:cxn>
                </a:cxnLst>
                <a:rect l="0" t="0" r="r" b="b"/>
                <a:pathLst>
                  <a:path w="3" h="2">
                    <a:moveTo>
                      <a:pt x="0" y="1"/>
                    </a:moveTo>
                    <a:cubicBezTo>
                      <a:pt x="0" y="1"/>
                      <a:pt x="1" y="2"/>
                      <a:pt x="1" y="2"/>
                    </a:cubicBezTo>
                    <a:cubicBezTo>
                      <a:pt x="1" y="1"/>
                      <a:pt x="2" y="0"/>
                      <a:pt x="3"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2" name="Freeform 543">
                <a:extLst>
                  <a:ext uri="{FF2B5EF4-FFF2-40B4-BE49-F238E27FC236}">
                    <a16:creationId xmlns:a16="http://schemas.microsoft.com/office/drawing/2014/main" id="{343EE9B6-1D34-4670-AE7B-88C8404893DF}"/>
                  </a:ext>
                </a:extLst>
              </p:cNvPr>
              <p:cNvSpPr>
                <a:spLocks/>
              </p:cNvSpPr>
              <p:nvPr/>
            </p:nvSpPr>
            <p:spPr bwMode="auto">
              <a:xfrm>
                <a:off x="4197" y="3305"/>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0"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3" name="Freeform 544">
                <a:extLst>
                  <a:ext uri="{FF2B5EF4-FFF2-40B4-BE49-F238E27FC236}">
                    <a16:creationId xmlns:a16="http://schemas.microsoft.com/office/drawing/2014/main" id="{3DD1CE66-536D-44DF-B3FF-9BEA2A9C8014}"/>
                  </a:ext>
                </a:extLst>
              </p:cNvPr>
              <p:cNvSpPr>
                <a:spLocks/>
              </p:cNvSpPr>
              <p:nvPr/>
            </p:nvSpPr>
            <p:spPr bwMode="auto">
              <a:xfrm>
                <a:off x="3026" y="2902"/>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4" name="Freeform 545">
                <a:extLst>
                  <a:ext uri="{FF2B5EF4-FFF2-40B4-BE49-F238E27FC236}">
                    <a16:creationId xmlns:a16="http://schemas.microsoft.com/office/drawing/2014/main" id="{3864275A-5552-4E37-B670-7084D6F28191}"/>
                  </a:ext>
                </a:extLst>
              </p:cNvPr>
              <p:cNvSpPr>
                <a:spLocks/>
              </p:cNvSpPr>
              <p:nvPr/>
            </p:nvSpPr>
            <p:spPr bwMode="auto">
              <a:xfrm>
                <a:off x="3023" y="2901"/>
                <a:ext cx="3" cy="2"/>
              </a:xfrm>
              <a:custGeom>
                <a:avLst/>
                <a:gdLst>
                  <a:gd name="T0" fmla="*/ 3 w 5"/>
                  <a:gd name="T1" fmla="*/ 0 h 4"/>
                  <a:gd name="T2" fmla="*/ 0 w 5"/>
                  <a:gd name="T3" fmla="*/ 2 h 4"/>
                  <a:gd name="T4" fmla="*/ 3 w 5"/>
                  <a:gd name="T5" fmla="*/ 3 h 4"/>
                  <a:gd name="T6" fmla="*/ 5 w 5"/>
                  <a:gd name="T7" fmla="*/ 3 h 4"/>
                  <a:gd name="T8" fmla="*/ 5 w 5"/>
                  <a:gd name="T9" fmla="*/ 0 h 4"/>
                  <a:gd name="T10" fmla="*/ 3 w 5"/>
                  <a:gd name="T11" fmla="*/ 0 h 4"/>
                </a:gdLst>
                <a:ahLst/>
                <a:cxnLst>
                  <a:cxn ang="0">
                    <a:pos x="T0" y="T1"/>
                  </a:cxn>
                  <a:cxn ang="0">
                    <a:pos x="T2" y="T3"/>
                  </a:cxn>
                  <a:cxn ang="0">
                    <a:pos x="T4" y="T5"/>
                  </a:cxn>
                  <a:cxn ang="0">
                    <a:pos x="T6" y="T7"/>
                  </a:cxn>
                  <a:cxn ang="0">
                    <a:pos x="T8" y="T9"/>
                  </a:cxn>
                  <a:cxn ang="0">
                    <a:pos x="T10" y="T11"/>
                  </a:cxn>
                </a:cxnLst>
                <a:rect l="0" t="0" r="r" b="b"/>
                <a:pathLst>
                  <a:path w="5" h="4">
                    <a:moveTo>
                      <a:pt x="3" y="0"/>
                    </a:moveTo>
                    <a:cubicBezTo>
                      <a:pt x="2" y="1"/>
                      <a:pt x="1" y="1"/>
                      <a:pt x="0" y="2"/>
                    </a:cubicBezTo>
                    <a:cubicBezTo>
                      <a:pt x="1" y="2"/>
                      <a:pt x="2" y="3"/>
                      <a:pt x="3" y="3"/>
                    </a:cubicBezTo>
                    <a:cubicBezTo>
                      <a:pt x="4" y="4"/>
                      <a:pt x="4" y="3"/>
                      <a:pt x="5" y="3"/>
                    </a:cubicBezTo>
                    <a:cubicBezTo>
                      <a:pt x="5" y="2"/>
                      <a:pt x="5" y="1"/>
                      <a:pt x="5" y="0"/>
                    </a:cubicBezTo>
                    <a:cubicBezTo>
                      <a:pt x="4" y="0"/>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5" name="Freeform 546">
                <a:extLst>
                  <a:ext uri="{FF2B5EF4-FFF2-40B4-BE49-F238E27FC236}">
                    <a16:creationId xmlns:a16="http://schemas.microsoft.com/office/drawing/2014/main" id="{179FD442-E96C-43E3-89B7-3110D4745608}"/>
                  </a:ext>
                </a:extLst>
              </p:cNvPr>
              <p:cNvSpPr>
                <a:spLocks/>
              </p:cNvSpPr>
              <p:nvPr/>
            </p:nvSpPr>
            <p:spPr bwMode="auto">
              <a:xfrm>
                <a:off x="2969" y="2788"/>
                <a:ext cx="2" cy="2"/>
              </a:xfrm>
              <a:custGeom>
                <a:avLst/>
                <a:gdLst>
                  <a:gd name="T0" fmla="*/ 4 w 4"/>
                  <a:gd name="T1" fmla="*/ 1 h 3"/>
                  <a:gd name="T2" fmla="*/ 1 w 4"/>
                  <a:gd name="T3" fmla="*/ 0 h 3"/>
                  <a:gd name="T4" fmla="*/ 0 w 4"/>
                  <a:gd name="T5" fmla="*/ 1 h 3"/>
                  <a:gd name="T6" fmla="*/ 3 w 4"/>
                  <a:gd name="T7" fmla="*/ 2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1"/>
                      <a:pt x="2" y="0"/>
                      <a:pt x="1" y="0"/>
                    </a:cubicBezTo>
                    <a:cubicBezTo>
                      <a:pt x="1" y="0"/>
                      <a:pt x="0" y="1"/>
                      <a:pt x="0" y="1"/>
                    </a:cubicBezTo>
                    <a:cubicBezTo>
                      <a:pt x="1" y="2"/>
                      <a:pt x="1" y="3"/>
                      <a:pt x="3" y="2"/>
                    </a:cubicBezTo>
                    <a:cubicBezTo>
                      <a:pt x="3" y="2"/>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6" name="Rectangle 547">
                <a:extLst>
                  <a:ext uri="{FF2B5EF4-FFF2-40B4-BE49-F238E27FC236}">
                    <a16:creationId xmlns:a16="http://schemas.microsoft.com/office/drawing/2014/main" id="{4F3B7B08-3992-4FA0-812C-8AD9B55BA09C}"/>
                  </a:ext>
                </a:extLst>
              </p:cNvPr>
              <p:cNvSpPr>
                <a:spLocks noChangeArrowheads="1"/>
              </p:cNvSpPr>
              <p:nvPr/>
            </p:nvSpPr>
            <p:spPr bwMode="auto">
              <a:xfrm>
                <a:off x="3475" y="327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7" name="Freeform 548">
                <a:extLst>
                  <a:ext uri="{FF2B5EF4-FFF2-40B4-BE49-F238E27FC236}">
                    <a16:creationId xmlns:a16="http://schemas.microsoft.com/office/drawing/2014/main" id="{E6AE5497-4721-4E26-8641-ED4808A69A19}"/>
                  </a:ext>
                </a:extLst>
              </p:cNvPr>
              <p:cNvSpPr>
                <a:spLocks/>
              </p:cNvSpPr>
              <p:nvPr/>
            </p:nvSpPr>
            <p:spPr bwMode="auto">
              <a:xfrm>
                <a:off x="2795" y="3373"/>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2"/>
                      <a:pt x="2" y="1"/>
                    </a:cubicBezTo>
                    <a:cubicBezTo>
                      <a:pt x="2"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8" name="Freeform 549">
                <a:extLst>
                  <a:ext uri="{FF2B5EF4-FFF2-40B4-BE49-F238E27FC236}">
                    <a16:creationId xmlns:a16="http://schemas.microsoft.com/office/drawing/2014/main" id="{EEE8E08A-8035-4831-A143-17853AD61658}"/>
                  </a:ext>
                </a:extLst>
              </p:cNvPr>
              <p:cNvSpPr>
                <a:spLocks/>
              </p:cNvSpPr>
              <p:nvPr/>
            </p:nvSpPr>
            <p:spPr bwMode="auto">
              <a:xfrm>
                <a:off x="3374" y="3221"/>
                <a:ext cx="0" cy="0"/>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9" name="Freeform 550">
                <a:extLst>
                  <a:ext uri="{FF2B5EF4-FFF2-40B4-BE49-F238E27FC236}">
                    <a16:creationId xmlns:a16="http://schemas.microsoft.com/office/drawing/2014/main" id="{4DA36B84-C033-494E-A44C-99BB5A4A0805}"/>
                  </a:ext>
                </a:extLst>
              </p:cNvPr>
              <p:cNvSpPr>
                <a:spLocks/>
              </p:cNvSpPr>
              <p:nvPr/>
            </p:nvSpPr>
            <p:spPr bwMode="auto">
              <a:xfrm>
                <a:off x="3372" y="3221"/>
                <a:ext cx="2" cy="1"/>
              </a:xfrm>
              <a:custGeom>
                <a:avLst/>
                <a:gdLst>
                  <a:gd name="T0" fmla="*/ 1 w 3"/>
                  <a:gd name="T1" fmla="*/ 1 h 2"/>
                  <a:gd name="T2" fmla="*/ 3 w 3"/>
                  <a:gd name="T3" fmla="*/ 0 h 2"/>
                  <a:gd name="T4" fmla="*/ 0 w 3"/>
                  <a:gd name="T5" fmla="*/ 1 h 2"/>
                  <a:gd name="T6" fmla="*/ 1 w 3"/>
                  <a:gd name="T7" fmla="*/ 1 h 2"/>
                </a:gdLst>
                <a:ahLst/>
                <a:cxnLst>
                  <a:cxn ang="0">
                    <a:pos x="T0" y="T1"/>
                  </a:cxn>
                  <a:cxn ang="0">
                    <a:pos x="T2" y="T3"/>
                  </a:cxn>
                  <a:cxn ang="0">
                    <a:pos x="T4" y="T5"/>
                  </a:cxn>
                  <a:cxn ang="0">
                    <a:pos x="T6" y="T7"/>
                  </a:cxn>
                </a:cxnLst>
                <a:rect l="0" t="0" r="r" b="b"/>
                <a:pathLst>
                  <a:path w="3" h="2">
                    <a:moveTo>
                      <a:pt x="1" y="1"/>
                    </a:moveTo>
                    <a:cubicBezTo>
                      <a:pt x="1" y="1"/>
                      <a:pt x="2" y="0"/>
                      <a:pt x="3" y="0"/>
                    </a:cubicBezTo>
                    <a:cubicBezTo>
                      <a:pt x="1" y="0"/>
                      <a:pt x="0" y="0"/>
                      <a:pt x="0" y="1"/>
                    </a:cubicBezTo>
                    <a:cubicBezTo>
                      <a:pt x="0" y="1"/>
                      <a:pt x="1"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0" name="Freeform 551">
                <a:extLst>
                  <a:ext uri="{FF2B5EF4-FFF2-40B4-BE49-F238E27FC236}">
                    <a16:creationId xmlns:a16="http://schemas.microsoft.com/office/drawing/2014/main" id="{877386AD-6C36-4978-AEE6-836A6107D819}"/>
                  </a:ext>
                </a:extLst>
              </p:cNvPr>
              <p:cNvSpPr>
                <a:spLocks/>
              </p:cNvSpPr>
              <p:nvPr/>
            </p:nvSpPr>
            <p:spPr bwMode="auto">
              <a:xfrm>
                <a:off x="3425" y="2797"/>
                <a:ext cx="1" cy="2"/>
              </a:xfrm>
              <a:custGeom>
                <a:avLst/>
                <a:gdLst>
                  <a:gd name="T0" fmla="*/ 0 w 2"/>
                  <a:gd name="T1" fmla="*/ 1 h 4"/>
                  <a:gd name="T2" fmla="*/ 1 w 2"/>
                  <a:gd name="T3" fmla="*/ 4 h 4"/>
                  <a:gd name="T4" fmla="*/ 2 w 2"/>
                  <a:gd name="T5" fmla="*/ 3 h 4"/>
                  <a:gd name="T6" fmla="*/ 1 w 2"/>
                  <a:gd name="T7" fmla="*/ 0 h 4"/>
                  <a:gd name="T8" fmla="*/ 0 w 2"/>
                  <a:gd name="T9" fmla="*/ 1 h 4"/>
                </a:gdLst>
                <a:ahLst/>
                <a:cxnLst>
                  <a:cxn ang="0">
                    <a:pos x="T0" y="T1"/>
                  </a:cxn>
                  <a:cxn ang="0">
                    <a:pos x="T2" y="T3"/>
                  </a:cxn>
                  <a:cxn ang="0">
                    <a:pos x="T4" y="T5"/>
                  </a:cxn>
                  <a:cxn ang="0">
                    <a:pos x="T6" y="T7"/>
                  </a:cxn>
                  <a:cxn ang="0">
                    <a:pos x="T8" y="T9"/>
                  </a:cxn>
                </a:cxnLst>
                <a:rect l="0" t="0" r="r" b="b"/>
                <a:pathLst>
                  <a:path w="2" h="4">
                    <a:moveTo>
                      <a:pt x="0" y="1"/>
                    </a:moveTo>
                    <a:cubicBezTo>
                      <a:pt x="0" y="2"/>
                      <a:pt x="0" y="3"/>
                      <a:pt x="1" y="4"/>
                    </a:cubicBezTo>
                    <a:cubicBezTo>
                      <a:pt x="1" y="4"/>
                      <a:pt x="2" y="4"/>
                      <a:pt x="2" y="3"/>
                    </a:cubicBezTo>
                    <a:cubicBezTo>
                      <a:pt x="2" y="2"/>
                      <a:pt x="2"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1" name="Freeform 552">
                <a:extLst>
                  <a:ext uri="{FF2B5EF4-FFF2-40B4-BE49-F238E27FC236}">
                    <a16:creationId xmlns:a16="http://schemas.microsoft.com/office/drawing/2014/main" id="{4668B0EB-5DF5-45E7-8463-9A4A9A1F7C38}"/>
                  </a:ext>
                </a:extLst>
              </p:cNvPr>
              <p:cNvSpPr>
                <a:spLocks/>
              </p:cNvSpPr>
              <p:nvPr/>
            </p:nvSpPr>
            <p:spPr bwMode="auto">
              <a:xfrm>
                <a:off x="3707" y="2805"/>
                <a:ext cx="1" cy="1"/>
              </a:xfrm>
              <a:custGeom>
                <a:avLst/>
                <a:gdLst>
                  <a:gd name="T0" fmla="*/ 3 w 3"/>
                  <a:gd name="T1" fmla="*/ 2 h 2"/>
                  <a:gd name="T2" fmla="*/ 2 w 3"/>
                  <a:gd name="T3" fmla="*/ 0 h 2"/>
                  <a:gd name="T4" fmla="*/ 1 w 3"/>
                  <a:gd name="T5" fmla="*/ 0 h 2"/>
                  <a:gd name="T6" fmla="*/ 1 w 3"/>
                  <a:gd name="T7" fmla="*/ 2 h 2"/>
                  <a:gd name="T8" fmla="*/ 3 w 3"/>
                  <a:gd name="T9" fmla="*/ 2 h 2"/>
                </a:gdLst>
                <a:ahLst/>
                <a:cxnLst>
                  <a:cxn ang="0">
                    <a:pos x="T0" y="T1"/>
                  </a:cxn>
                  <a:cxn ang="0">
                    <a:pos x="T2" y="T3"/>
                  </a:cxn>
                  <a:cxn ang="0">
                    <a:pos x="T4" y="T5"/>
                  </a:cxn>
                  <a:cxn ang="0">
                    <a:pos x="T6" y="T7"/>
                  </a:cxn>
                  <a:cxn ang="0">
                    <a:pos x="T8" y="T9"/>
                  </a:cxn>
                </a:cxnLst>
                <a:rect l="0" t="0" r="r" b="b"/>
                <a:pathLst>
                  <a:path w="3" h="2">
                    <a:moveTo>
                      <a:pt x="3" y="2"/>
                    </a:moveTo>
                    <a:cubicBezTo>
                      <a:pt x="3" y="1"/>
                      <a:pt x="3" y="1"/>
                      <a:pt x="2" y="0"/>
                    </a:cubicBezTo>
                    <a:cubicBezTo>
                      <a:pt x="2" y="0"/>
                      <a:pt x="1" y="0"/>
                      <a:pt x="1" y="0"/>
                    </a:cubicBezTo>
                    <a:cubicBezTo>
                      <a:pt x="0" y="1"/>
                      <a:pt x="0" y="2"/>
                      <a:pt x="1" y="2"/>
                    </a:cubicBezTo>
                    <a:cubicBezTo>
                      <a:pt x="2" y="2"/>
                      <a:pt x="2"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 name="Freeform 553">
                <a:extLst>
                  <a:ext uri="{FF2B5EF4-FFF2-40B4-BE49-F238E27FC236}">
                    <a16:creationId xmlns:a16="http://schemas.microsoft.com/office/drawing/2014/main" id="{B8BF45CD-1471-461D-8260-E884F250009B}"/>
                  </a:ext>
                </a:extLst>
              </p:cNvPr>
              <p:cNvSpPr>
                <a:spLocks/>
              </p:cNvSpPr>
              <p:nvPr/>
            </p:nvSpPr>
            <p:spPr bwMode="auto">
              <a:xfrm>
                <a:off x="3702" y="2807"/>
                <a:ext cx="1" cy="1"/>
              </a:xfrm>
              <a:custGeom>
                <a:avLst/>
                <a:gdLst>
                  <a:gd name="T0" fmla="*/ 1 w 2"/>
                  <a:gd name="T1" fmla="*/ 2 h 2"/>
                  <a:gd name="T2" fmla="*/ 2 w 2"/>
                  <a:gd name="T3" fmla="*/ 2 h 2"/>
                  <a:gd name="T4" fmla="*/ 2 w 2"/>
                  <a:gd name="T5" fmla="*/ 1 h 2"/>
                  <a:gd name="T6" fmla="*/ 1 w 2"/>
                  <a:gd name="T7" fmla="*/ 2 h 2"/>
                </a:gdLst>
                <a:ahLst/>
                <a:cxnLst>
                  <a:cxn ang="0">
                    <a:pos x="T0" y="T1"/>
                  </a:cxn>
                  <a:cxn ang="0">
                    <a:pos x="T2" y="T3"/>
                  </a:cxn>
                  <a:cxn ang="0">
                    <a:pos x="T4" y="T5"/>
                  </a:cxn>
                  <a:cxn ang="0">
                    <a:pos x="T6" y="T7"/>
                  </a:cxn>
                </a:cxnLst>
                <a:rect l="0" t="0" r="r" b="b"/>
                <a:pathLst>
                  <a:path w="2" h="2">
                    <a:moveTo>
                      <a:pt x="1" y="2"/>
                    </a:moveTo>
                    <a:cubicBezTo>
                      <a:pt x="1" y="2"/>
                      <a:pt x="1" y="2"/>
                      <a:pt x="2" y="2"/>
                    </a:cubicBezTo>
                    <a:cubicBezTo>
                      <a:pt x="2" y="2"/>
                      <a:pt x="2" y="2"/>
                      <a:pt x="2" y="1"/>
                    </a:cubicBezTo>
                    <a:cubicBezTo>
                      <a:pt x="1"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 name="Freeform 554">
                <a:extLst>
                  <a:ext uri="{FF2B5EF4-FFF2-40B4-BE49-F238E27FC236}">
                    <a16:creationId xmlns:a16="http://schemas.microsoft.com/office/drawing/2014/main" id="{677A14FF-2136-43B7-A096-4EF9D7F3CD8F}"/>
                  </a:ext>
                </a:extLst>
              </p:cNvPr>
              <p:cNvSpPr>
                <a:spLocks/>
              </p:cNvSpPr>
              <p:nvPr/>
            </p:nvSpPr>
            <p:spPr bwMode="auto">
              <a:xfrm>
                <a:off x="4313" y="3444"/>
                <a:ext cx="1" cy="1"/>
              </a:xfrm>
              <a:custGeom>
                <a:avLst/>
                <a:gdLst>
                  <a:gd name="T0" fmla="*/ 2 w 3"/>
                  <a:gd name="T1" fmla="*/ 0 h 2"/>
                  <a:gd name="T2" fmla="*/ 0 w 3"/>
                  <a:gd name="T3" fmla="*/ 1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1" y="0"/>
                      <a:pt x="0" y="0"/>
                      <a:pt x="0" y="1"/>
                    </a:cubicBezTo>
                    <a:cubicBezTo>
                      <a:pt x="1" y="2"/>
                      <a:pt x="1" y="2"/>
                      <a:pt x="2" y="2"/>
                    </a:cubicBezTo>
                    <a:cubicBezTo>
                      <a:pt x="2" y="1"/>
                      <a:pt x="2" y="1"/>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 name="Oval 555">
                <a:extLst>
                  <a:ext uri="{FF2B5EF4-FFF2-40B4-BE49-F238E27FC236}">
                    <a16:creationId xmlns:a16="http://schemas.microsoft.com/office/drawing/2014/main" id="{7644A3F0-1116-4516-877E-847EE90EC18E}"/>
                  </a:ext>
                </a:extLst>
              </p:cNvPr>
              <p:cNvSpPr>
                <a:spLocks noChangeArrowheads="1"/>
              </p:cNvSpPr>
              <p:nvPr/>
            </p:nvSpPr>
            <p:spPr bwMode="auto">
              <a:xfrm>
                <a:off x="3269" y="310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 name="Freeform 556">
                <a:extLst>
                  <a:ext uri="{FF2B5EF4-FFF2-40B4-BE49-F238E27FC236}">
                    <a16:creationId xmlns:a16="http://schemas.microsoft.com/office/drawing/2014/main" id="{5E449089-C0E5-4A99-99CC-108C5F953F22}"/>
                  </a:ext>
                </a:extLst>
              </p:cNvPr>
              <p:cNvSpPr>
                <a:spLocks/>
              </p:cNvSpPr>
              <p:nvPr/>
            </p:nvSpPr>
            <p:spPr bwMode="auto">
              <a:xfrm>
                <a:off x="3267" y="3105"/>
                <a:ext cx="2" cy="2"/>
              </a:xfrm>
              <a:custGeom>
                <a:avLst/>
                <a:gdLst>
                  <a:gd name="T0" fmla="*/ 0 w 4"/>
                  <a:gd name="T1" fmla="*/ 2 h 4"/>
                  <a:gd name="T2" fmla="*/ 2 w 4"/>
                  <a:gd name="T3" fmla="*/ 3 h 4"/>
                  <a:gd name="T4" fmla="*/ 4 w 4"/>
                  <a:gd name="T5" fmla="*/ 1 h 4"/>
                  <a:gd name="T6" fmla="*/ 1 w 4"/>
                  <a:gd name="T7" fmla="*/ 1 h 4"/>
                  <a:gd name="T8" fmla="*/ 0 w 4"/>
                  <a:gd name="T9" fmla="*/ 2 h 4"/>
                </a:gdLst>
                <a:ahLst/>
                <a:cxnLst>
                  <a:cxn ang="0">
                    <a:pos x="T0" y="T1"/>
                  </a:cxn>
                  <a:cxn ang="0">
                    <a:pos x="T2" y="T3"/>
                  </a:cxn>
                  <a:cxn ang="0">
                    <a:pos x="T4" y="T5"/>
                  </a:cxn>
                  <a:cxn ang="0">
                    <a:pos x="T6" y="T7"/>
                  </a:cxn>
                  <a:cxn ang="0">
                    <a:pos x="T8" y="T9"/>
                  </a:cxn>
                </a:cxnLst>
                <a:rect l="0" t="0" r="r" b="b"/>
                <a:pathLst>
                  <a:path w="4" h="4">
                    <a:moveTo>
                      <a:pt x="0" y="2"/>
                    </a:moveTo>
                    <a:cubicBezTo>
                      <a:pt x="0" y="3"/>
                      <a:pt x="1" y="4"/>
                      <a:pt x="2" y="3"/>
                    </a:cubicBezTo>
                    <a:cubicBezTo>
                      <a:pt x="3" y="3"/>
                      <a:pt x="3" y="2"/>
                      <a:pt x="4" y="1"/>
                    </a:cubicBezTo>
                    <a:cubicBezTo>
                      <a:pt x="3" y="1"/>
                      <a:pt x="2" y="0"/>
                      <a:pt x="1" y="1"/>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6" name="Freeform 557">
                <a:extLst>
                  <a:ext uri="{FF2B5EF4-FFF2-40B4-BE49-F238E27FC236}">
                    <a16:creationId xmlns:a16="http://schemas.microsoft.com/office/drawing/2014/main" id="{0ED2B717-549C-45A1-8E01-4B2A3B7711BC}"/>
                  </a:ext>
                </a:extLst>
              </p:cNvPr>
              <p:cNvSpPr>
                <a:spLocks/>
              </p:cNvSpPr>
              <p:nvPr/>
            </p:nvSpPr>
            <p:spPr bwMode="auto">
              <a:xfrm>
                <a:off x="2885" y="3455"/>
                <a:ext cx="0" cy="1"/>
              </a:xfrm>
              <a:custGeom>
                <a:avLst/>
                <a:gdLst>
                  <a:gd name="T0" fmla="*/ 0 w 1"/>
                  <a:gd name="T1" fmla="*/ 1 h 2"/>
                  <a:gd name="T2" fmla="*/ 1 w 1"/>
                  <a:gd name="T3" fmla="*/ 1 h 2"/>
                  <a:gd name="T4" fmla="*/ 0 w 1"/>
                  <a:gd name="T5" fmla="*/ 0 h 2"/>
                  <a:gd name="T6" fmla="*/ 0 w 1"/>
                  <a:gd name="T7" fmla="*/ 1 h 2"/>
                </a:gdLst>
                <a:ahLst/>
                <a:cxnLst>
                  <a:cxn ang="0">
                    <a:pos x="T0" y="T1"/>
                  </a:cxn>
                  <a:cxn ang="0">
                    <a:pos x="T2" y="T3"/>
                  </a:cxn>
                  <a:cxn ang="0">
                    <a:pos x="T4" y="T5"/>
                  </a:cxn>
                  <a:cxn ang="0">
                    <a:pos x="T6" y="T7"/>
                  </a:cxn>
                </a:cxnLst>
                <a:rect l="0" t="0" r="r" b="b"/>
                <a:pathLst>
                  <a:path w="1" h="2">
                    <a:moveTo>
                      <a:pt x="0" y="1"/>
                    </a:moveTo>
                    <a:cubicBezTo>
                      <a:pt x="1" y="2"/>
                      <a:pt x="1" y="2"/>
                      <a:pt x="1" y="1"/>
                    </a:cubicBezTo>
                    <a:cubicBezTo>
                      <a:pt x="1"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7" name="Freeform 558">
                <a:extLst>
                  <a:ext uri="{FF2B5EF4-FFF2-40B4-BE49-F238E27FC236}">
                    <a16:creationId xmlns:a16="http://schemas.microsoft.com/office/drawing/2014/main" id="{BA60716B-E0C2-4589-B622-C695C0897931}"/>
                  </a:ext>
                </a:extLst>
              </p:cNvPr>
              <p:cNvSpPr>
                <a:spLocks/>
              </p:cNvSpPr>
              <p:nvPr/>
            </p:nvSpPr>
            <p:spPr bwMode="auto">
              <a:xfrm>
                <a:off x="2263" y="3021"/>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2"/>
                      <a:pt x="1" y="3"/>
                    </a:cubicBezTo>
                    <a:cubicBezTo>
                      <a:pt x="1" y="3"/>
                      <a:pt x="1" y="2"/>
                      <a:pt x="2" y="2"/>
                    </a:cubicBezTo>
                    <a:cubicBezTo>
                      <a:pt x="2" y="1"/>
                      <a:pt x="1" y="1"/>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8" name="Freeform 559">
                <a:extLst>
                  <a:ext uri="{FF2B5EF4-FFF2-40B4-BE49-F238E27FC236}">
                    <a16:creationId xmlns:a16="http://schemas.microsoft.com/office/drawing/2014/main" id="{B9EE4372-5DC0-4304-803A-6B91AD0781C1}"/>
                  </a:ext>
                </a:extLst>
              </p:cNvPr>
              <p:cNvSpPr>
                <a:spLocks/>
              </p:cNvSpPr>
              <p:nvPr/>
            </p:nvSpPr>
            <p:spPr bwMode="auto">
              <a:xfrm>
                <a:off x="3951" y="3465"/>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0" y="3"/>
                      <a:pt x="1" y="3"/>
                    </a:cubicBezTo>
                    <a:cubicBezTo>
                      <a:pt x="1" y="3"/>
                      <a:pt x="2" y="2"/>
                      <a:pt x="2" y="2"/>
                    </a:cubicBezTo>
                    <a:cubicBezTo>
                      <a:pt x="1" y="1"/>
                      <a:pt x="1" y="0"/>
                      <a:pt x="1" y="0"/>
                    </a:cubicBezTo>
                    <a:cubicBezTo>
                      <a:pt x="0"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9" name="Freeform 560">
                <a:extLst>
                  <a:ext uri="{FF2B5EF4-FFF2-40B4-BE49-F238E27FC236}">
                    <a16:creationId xmlns:a16="http://schemas.microsoft.com/office/drawing/2014/main" id="{06377977-DEEE-4B94-BE79-29D9419DDAD3}"/>
                  </a:ext>
                </a:extLst>
              </p:cNvPr>
              <p:cNvSpPr>
                <a:spLocks/>
              </p:cNvSpPr>
              <p:nvPr/>
            </p:nvSpPr>
            <p:spPr bwMode="auto">
              <a:xfrm>
                <a:off x="2470" y="3017"/>
                <a:ext cx="1" cy="2"/>
              </a:xfrm>
              <a:custGeom>
                <a:avLst/>
                <a:gdLst>
                  <a:gd name="T0" fmla="*/ 2 w 2"/>
                  <a:gd name="T1" fmla="*/ 3 h 3"/>
                  <a:gd name="T2" fmla="*/ 2 w 2"/>
                  <a:gd name="T3" fmla="*/ 2 h 3"/>
                  <a:gd name="T4" fmla="*/ 2 w 2"/>
                  <a:gd name="T5" fmla="*/ 0 h 3"/>
                  <a:gd name="T6" fmla="*/ 1 w 2"/>
                  <a:gd name="T7" fmla="*/ 1 h 3"/>
                  <a:gd name="T8" fmla="*/ 2 w 2"/>
                  <a:gd name="T9" fmla="*/ 3 h 3"/>
                </a:gdLst>
                <a:ahLst/>
                <a:cxnLst>
                  <a:cxn ang="0">
                    <a:pos x="T0" y="T1"/>
                  </a:cxn>
                  <a:cxn ang="0">
                    <a:pos x="T2" y="T3"/>
                  </a:cxn>
                  <a:cxn ang="0">
                    <a:pos x="T4" y="T5"/>
                  </a:cxn>
                  <a:cxn ang="0">
                    <a:pos x="T6" y="T7"/>
                  </a:cxn>
                  <a:cxn ang="0">
                    <a:pos x="T8" y="T9"/>
                  </a:cxn>
                </a:cxnLst>
                <a:rect l="0" t="0" r="r" b="b"/>
                <a:pathLst>
                  <a:path w="2" h="3">
                    <a:moveTo>
                      <a:pt x="2" y="3"/>
                    </a:moveTo>
                    <a:cubicBezTo>
                      <a:pt x="2" y="3"/>
                      <a:pt x="2" y="2"/>
                      <a:pt x="2" y="2"/>
                    </a:cubicBezTo>
                    <a:cubicBezTo>
                      <a:pt x="2" y="1"/>
                      <a:pt x="2" y="0"/>
                      <a:pt x="2" y="0"/>
                    </a:cubicBezTo>
                    <a:cubicBezTo>
                      <a:pt x="1" y="0"/>
                      <a:pt x="1" y="1"/>
                      <a:pt x="1" y="1"/>
                    </a:cubicBezTo>
                    <a:cubicBezTo>
                      <a:pt x="0" y="3"/>
                      <a:pt x="0"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0" name="Freeform 561">
                <a:extLst>
                  <a:ext uri="{FF2B5EF4-FFF2-40B4-BE49-F238E27FC236}">
                    <a16:creationId xmlns:a16="http://schemas.microsoft.com/office/drawing/2014/main" id="{AB42B4D4-56FC-4C85-A699-E8CD1A176B8B}"/>
                  </a:ext>
                </a:extLst>
              </p:cNvPr>
              <p:cNvSpPr>
                <a:spLocks/>
              </p:cNvSpPr>
              <p:nvPr/>
            </p:nvSpPr>
            <p:spPr bwMode="auto">
              <a:xfrm>
                <a:off x="4122" y="3484"/>
                <a:ext cx="1" cy="1"/>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1" name="Freeform 562">
                <a:extLst>
                  <a:ext uri="{FF2B5EF4-FFF2-40B4-BE49-F238E27FC236}">
                    <a16:creationId xmlns:a16="http://schemas.microsoft.com/office/drawing/2014/main" id="{16A2B436-4844-498F-87AD-5AC17D2EEDB6}"/>
                  </a:ext>
                </a:extLst>
              </p:cNvPr>
              <p:cNvSpPr>
                <a:spLocks/>
              </p:cNvSpPr>
              <p:nvPr/>
            </p:nvSpPr>
            <p:spPr bwMode="auto">
              <a:xfrm>
                <a:off x="3961" y="3491"/>
                <a:ext cx="1" cy="2"/>
              </a:xfrm>
              <a:custGeom>
                <a:avLst/>
                <a:gdLst>
                  <a:gd name="T0" fmla="*/ 2 w 3"/>
                  <a:gd name="T1" fmla="*/ 0 h 3"/>
                  <a:gd name="T2" fmla="*/ 1 w 3"/>
                  <a:gd name="T3" fmla="*/ 2 h 3"/>
                  <a:gd name="T4" fmla="*/ 2 w 3"/>
                  <a:gd name="T5" fmla="*/ 3 h 3"/>
                  <a:gd name="T6" fmla="*/ 3 w 3"/>
                  <a:gd name="T7" fmla="*/ 1 h 3"/>
                  <a:gd name="T8" fmla="*/ 2 w 3"/>
                  <a:gd name="T9" fmla="*/ 0 h 3"/>
                </a:gdLst>
                <a:ahLst/>
                <a:cxnLst>
                  <a:cxn ang="0">
                    <a:pos x="T0" y="T1"/>
                  </a:cxn>
                  <a:cxn ang="0">
                    <a:pos x="T2" y="T3"/>
                  </a:cxn>
                  <a:cxn ang="0">
                    <a:pos x="T4" y="T5"/>
                  </a:cxn>
                  <a:cxn ang="0">
                    <a:pos x="T6" y="T7"/>
                  </a:cxn>
                  <a:cxn ang="0">
                    <a:pos x="T8" y="T9"/>
                  </a:cxn>
                </a:cxnLst>
                <a:rect l="0" t="0" r="r" b="b"/>
                <a:pathLst>
                  <a:path w="3" h="3">
                    <a:moveTo>
                      <a:pt x="2" y="0"/>
                    </a:moveTo>
                    <a:cubicBezTo>
                      <a:pt x="1" y="0"/>
                      <a:pt x="0" y="1"/>
                      <a:pt x="1" y="2"/>
                    </a:cubicBezTo>
                    <a:cubicBezTo>
                      <a:pt x="1" y="3"/>
                      <a:pt x="1" y="3"/>
                      <a:pt x="2" y="3"/>
                    </a:cubicBezTo>
                    <a:cubicBezTo>
                      <a:pt x="2" y="3"/>
                      <a:pt x="2" y="2"/>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2" name="Freeform 563">
                <a:extLst>
                  <a:ext uri="{FF2B5EF4-FFF2-40B4-BE49-F238E27FC236}">
                    <a16:creationId xmlns:a16="http://schemas.microsoft.com/office/drawing/2014/main" id="{76DDCEC7-38B2-41C2-9B83-16B4C6F84874}"/>
                  </a:ext>
                </a:extLst>
              </p:cNvPr>
              <p:cNvSpPr>
                <a:spLocks/>
              </p:cNvSpPr>
              <p:nvPr/>
            </p:nvSpPr>
            <p:spPr bwMode="auto">
              <a:xfrm>
                <a:off x="4151" y="3499"/>
                <a:ext cx="2" cy="1"/>
              </a:xfrm>
              <a:custGeom>
                <a:avLst/>
                <a:gdLst>
                  <a:gd name="T0" fmla="*/ 1 w 3"/>
                  <a:gd name="T1" fmla="*/ 0 h 2"/>
                  <a:gd name="T2" fmla="*/ 0 w 3"/>
                  <a:gd name="T3" fmla="*/ 1 h 2"/>
                  <a:gd name="T4" fmla="*/ 1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1" y="1"/>
                      <a:pt x="0" y="1"/>
                    </a:cubicBezTo>
                    <a:cubicBezTo>
                      <a:pt x="0" y="1"/>
                      <a:pt x="1" y="2"/>
                      <a:pt x="1" y="2"/>
                    </a:cubicBezTo>
                    <a:cubicBezTo>
                      <a:pt x="2" y="2"/>
                      <a:pt x="2" y="1"/>
                      <a:pt x="3"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3" name="Freeform 564">
                <a:extLst>
                  <a:ext uri="{FF2B5EF4-FFF2-40B4-BE49-F238E27FC236}">
                    <a16:creationId xmlns:a16="http://schemas.microsoft.com/office/drawing/2014/main" id="{23EEC58D-5699-4E6D-94B6-1153CC6F691D}"/>
                  </a:ext>
                </a:extLst>
              </p:cNvPr>
              <p:cNvSpPr>
                <a:spLocks/>
              </p:cNvSpPr>
              <p:nvPr/>
            </p:nvSpPr>
            <p:spPr bwMode="auto">
              <a:xfrm>
                <a:off x="4144" y="3504"/>
                <a:ext cx="1" cy="1"/>
              </a:xfrm>
              <a:custGeom>
                <a:avLst/>
                <a:gdLst>
                  <a:gd name="T0" fmla="*/ 1 w 2"/>
                  <a:gd name="T1" fmla="*/ 1 h 2"/>
                  <a:gd name="T2" fmla="*/ 2 w 2"/>
                  <a:gd name="T3" fmla="*/ 2 h 2"/>
                  <a:gd name="T4" fmla="*/ 2 w 2"/>
                  <a:gd name="T5" fmla="*/ 1 h 2"/>
                  <a:gd name="T6" fmla="*/ 1 w 2"/>
                  <a:gd name="T7" fmla="*/ 1 h 2"/>
                </a:gdLst>
                <a:ahLst/>
                <a:cxnLst>
                  <a:cxn ang="0">
                    <a:pos x="T0" y="T1"/>
                  </a:cxn>
                  <a:cxn ang="0">
                    <a:pos x="T2" y="T3"/>
                  </a:cxn>
                  <a:cxn ang="0">
                    <a:pos x="T4" y="T5"/>
                  </a:cxn>
                  <a:cxn ang="0">
                    <a:pos x="T6" y="T7"/>
                  </a:cxn>
                </a:cxnLst>
                <a:rect l="0" t="0" r="r" b="b"/>
                <a:pathLst>
                  <a:path w="2" h="2">
                    <a:moveTo>
                      <a:pt x="1" y="1"/>
                    </a:moveTo>
                    <a:cubicBezTo>
                      <a:pt x="1" y="2"/>
                      <a:pt x="1" y="2"/>
                      <a:pt x="2" y="2"/>
                    </a:cubicBezTo>
                    <a:cubicBezTo>
                      <a:pt x="2" y="2"/>
                      <a:pt x="2" y="1"/>
                      <a:pt x="2" y="1"/>
                    </a:cubicBezTo>
                    <a:cubicBezTo>
                      <a:pt x="1"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4" name="Freeform 565">
                <a:extLst>
                  <a:ext uri="{FF2B5EF4-FFF2-40B4-BE49-F238E27FC236}">
                    <a16:creationId xmlns:a16="http://schemas.microsoft.com/office/drawing/2014/main" id="{CF894731-CD6C-4068-BE9C-DC364EAE9E90}"/>
                  </a:ext>
                </a:extLst>
              </p:cNvPr>
              <p:cNvSpPr>
                <a:spLocks/>
              </p:cNvSpPr>
              <p:nvPr/>
            </p:nvSpPr>
            <p:spPr bwMode="auto">
              <a:xfrm>
                <a:off x="4192" y="3511"/>
                <a:ext cx="1" cy="1"/>
              </a:xfrm>
              <a:custGeom>
                <a:avLst/>
                <a:gdLst>
                  <a:gd name="T0" fmla="*/ 0 w 1"/>
                  <a:gd name="T1" fmla="*/ 1 h 2"/>
                  <a:gd name="T2" fmla="*/ 1 w 1"/>
                  <a:gd name="T3" fmla="*/ 2 h 2"/>
                  <a:gd name="T4" fmla="*/ 1 w 1"/>
                  <a:gd name="T5" fmla="*/ 1 h 2"/>
                  <a:gd name="T6" fmla="*/ 0 w 1"/>
                  <a:gd name="T7" fmla="*/ 1 h 2"/>
                </a:gdLst>
                <a:ahLst/>
                <a:cxnLst>
                  <a:cxn ang="0">
                    <a:pos x="T0" y="T1"/>
                  </a:cxn>
                  <a:cxn ang="0">
                    <a:pos x="T2" y="T3"/>
                  </a:cxn>
                  <a:cxn ang="0">
                    <a:pos x="T4" y="T5"/>
                  </a:cxn>
                  <a:cxn ang="0">
                    <a:pos x="T6" y="T7"/>
                  </a:cxn>
                </a:cxnLst>
                <a:rect l="0" t="0" r="r" b="b"/>
                <a:pathLst>
                  <a:path w="1" h="2">
                    <a:moveTo>
                      <a:pt x="0" y="1"/>
                    </a:moveTo>
                    <a:cubicBezTo>
                      <a:pt x="0" y="1"/>
                      <a:pt x="0" y="2"/>
                      <a:pt x="1" y="2"/>
                    </a:cubicBezTo>
                    <a:cubicBezTo>
                      <a:pt x="1" y="2"/>
                      <a:pt x="1" y="2"/>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5" name="Freeform 566">
                <a:extLst>
                  <a:ext uri="{FF2B5EF4-FFF2-40B4-BE49-F238E27FC236}">
                    <a16:creationId xmlns:a16="http://schemas.microsoft.com/office/drawing/2014/main" id="{C20262ED-1DA3-4D3F-8D8F-1954B7BD5022}"/>
                  </a:ext>
                </a:extLst>
              </p:cNvPr>
              <p:cNvSpPr>
                <a:spLocks/>
              </p:cNvSpPr>
              <p:nvPr/>
            </p:nvSpPr>
            <p:spPr bwMode="auto">
              <a:xfrm>
                <a:off x="2964" y="3539"/>
                <a:ext cx="0" cy="0"/>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6" name="Freeform 567">
                <a:extLst>
                  <a:ext uri="{FF2B5EF4-FFF2-40B4-BE49-F238E27FC236}">
                    <a16:creationId xmlns:a16="http://schemas.microsoft.com/office/drawing/2014/main" id="{F8B57A41-6E2A-4147-8762-AA535D327021}"/>
                  </a:ext>
                </a:extLst>
              </p:cNvPr>
              <p:cNvSpPr>
                <a:spLocks/>
              </p:cNvSpPr>
              <p:nvPr/>
            </p:nvSpPr>
            <p:spPr bwMode="auto">
              <a:xfrm>
                <a:off x="2964" y="3539"/>
                <a:ext cx="3" cy="2"/>
              </a:xfrm>
              <a:custGeom>
                <a:avLst/>
                <a:gdLst>
                  <a:gd name="T0" fmla="*/ 6 w 6"/>
                  <a:gd name="T1" fmla="*/ 3 h 3"/>
                  <a:gd name="T2" fmla="*/ 0 w 6"/>
                  <a:gd name="T3" fmla="*/ 0 h 3"/>
                  <a:gd name="T4" fmla="*/ 6 w 6"/>
                  <a:gd name="T5" fmla="*/ 3 h 3"/>
                </a:gdLst>
                <a:ahLst/>
                <a:cxnLst>
                  <a:cxn ang="0">
                    <a:pos x="T0" y="T1"/>
                  </a:cxn>
                  <a:cxn ang="0">
                    <a:pos x="T2" y="T3"/>
                  </a:cxn>
                  <a:cxn ang="0">
                    <a:pos x="T4" y="T5"/>
                  </a:cxn>
                </a:cxnLst>
                <a:rect l="0" t="0" r="r" b="b"/>
                <a:pathLst>
                  <a:path w="6" h="3">
                    <a:moveTo>
                      <a:pt x="6" y="3"/>
                    </a:moveTo>
                    <a:cubicBezTo>
                      <a:pt x="5" y="0"/>
                      <a:pt x="3" y="0"/>
                      <a:pt x="0" y="0"/>
                    </a:cubicBezTo>
                    <a:cubicBezTo>
                      <a:pt x="2" y="3"/>
                      <a:pt x="4" y="3"/>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 name="Freeform 568">
                <a:extLst>
                  <a:ext uri="{FF2B5EF4-FFF2-40B4-BE49-F238E27FC236}">
                    <a16:creationId xmlns:a16="http://schemas.microsoft.com/office/drawing/2014/main" id="{125B324E-1733-4D83-BEE9-0F9C53E05263}"/>
                  </a:ext>
                </a:extLst>
              </p:cNvPr>
              <p:cNvSpPr>
                <a:spLocks/>
              </p:cNvSpPr>
              <p:nvPr/>
            </p:nvSpPr>
            <p:spPr bwMode="auto">
              <a:xfrm>
                <a:off x="4038" y="3544"/>
                <a:ext cx="2" cy="2"/>
              </a:xfrm>
              <a:custGeom>
                <a:avLst/>
                <a:gdLst>
                  <a:gd name="T0" fmla="*/ 1 w 4"/>
                  <a:gd name="T1" fmla="*/ 0 h 3"/>
                  <a:gd name="T2" fmla="*/ 0 w 4"/>
                  <a:gd name="T3" fmla="*/ 3 h 3"/>
                  <a:gd name="T4" fmla="*/ 3 w 4"/>
                  <a:gd name="T5" fmla="*/ 3 h 3"/>
                  <a:gd name="T6" fmla="*/ 4 w 4"/>
                  <a:gd name="T7" fmla="*/ 2 h 3"/>
                  <a:gd name="T8" fmla="*/ 1 w 4"/>
                  <a:gd name="T9" fmla="*/ 0 h 3"/>
                </a:gdLst>
                <a:ahLst/>
                <a:cxnLst>
                  <a:cxn ang="0">
                    <a:pos x="T0" y="T1"/>
                  </a:cxn>
                  <a:cxn ang="0">
                    <a:pos x="T2" y="T3"/>
                  </a:cxn>
                  <a:cxn ang="0">
                    <a:pos x="T4" y="T5"/>
                  </a:cxn>
                  <a:cxn ang="0">
                    <a:pos x="T6" y="T7"/>
                  </a:cxn>
                  <a:cxn ang="0">
                    <a:pos x="T8" y="T9"/>
                  </a:cxn>
                </a:cxnLst>
                <a:rect l="0" t="0" r="r" b="b"/>
                <a:pathLst>
                  <a:path w="4" h="3">
                    <a:moveTo>
                      <a:pt x="1" y="0"/>
                    </a:moveTo>
                    <a:cubicBezTo>
                      <a:pt x="1" y="1"/>
                      <a:pt x="1" y="2"/>
                      <a:pt x="0" y="3"/>
                    </a:cubicBezTo>
                    <a:cubicBezTo>
                      <a:pt x="1" y="3"/>
                      <a:pt x="2" y="3"/>
                      <a:pt x="3" y="3"/>
                    </a:cubicBezTo>
                    <a:cubicBezTo>
                      <a:pt x="3" y="3"/>
                      <a:pt x="4" y="2"/>
                      <a:pt x="4" y="2"/>
                    </a:cubicBezTo>
                    <a:cubicBezTo>
                      <a:pt x="3"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8" name="Freeform 569">
                <a:extLst>
                  <a:ext uri="{FF2B5EF4-FFF2-40B4-BE49-F238E27FC236}">
                    <a16:creationId xmlns:a16="http://schemas.microsoft.com/office/drawing/2014/main" id="{424DC379-ABC9-4A69-AE2E-C074C87845EF}"/>
                  </a:ext>
                </a:extLst>
              </p:cNvPr>
              <p:cNvSpPr>
                <a:spLocks/>
              </p:cNvSpPr>
              <p:nvPr/>
            </p:nvSpPr>
            <p:spPr bwMode="auto">
              <a:xfrm>
                <a:off x="4038" y="3546"/>
                <a:ext cx="0" cy="0"/>
              </a:xfrm>
              <a:custGeom>
                <a:avLst/>
                <a:gdLst>
                  <a:gd name="T0" fmla="*/ 0 w 1"/>
                  <a:gd name="T1" fmla="*/ 1 h 1"/>
                  <a:gd name="T2" fmla="*/ 1 w 1"/>
                  <a:gd name="T3" fmla="*/ 0 h 1"/>
                  <a:gd name="T4" fmla="*/ 1 w 1"/>
                  <a:gd name="T5" fmla="*/ 0 h 1"/>
                  <a:gd name="T6" fmla="*/ 1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1" y="0"/>
                    </a:cubicBezTo>
                    <a:cubicBezTo>
                      <a:pt x="1" y="0"/>
                      <a:pt x="1" y="0"/>
                      <a:pt x="1" y="0"/>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 name="Freeform 570">
                <a:extLst>
                  <a:ext uri="{FF2B5EF4-FFF2-40B4-BE49-F238E27FC236}">
                    <a16:creationId xmlns:a16="http://schemas.microsoft.com/office/drawing/2014/main" id="{5785155B-2D95-4A60-B88E-B898B78FCB37}"/>
                  </a:ext>
                </a:extLst>
              </p:cNvPr>
              <p:cNvSpPr>
                <a:spLocks/>
              </p:cNvSpPr>
              <p:nvPr/>
            </p:nvSpPr>
            <p:spPr bwMode="auto">
              <a:xfrm>
                <a:off x="4037" y="3546"/>
                <a:ext cx="1" cy="2"/>
              </a:xfrm>
              <a:custGeom>
                <a:avLst/>
                <a:gdLst>
                  <a:gd name="T0" fmla="*/ 1 w 1"/>
                  <a:gd name="T1" fmla="*/ 2 h 2"/>
                  <a:gd name="T2" fmla="*/ 1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1"/>
                      <a:pt x="1" y="0"/>
                    </a:cubicBezTo>
                    <a:cubicBezTo>
                      <a:pt x="1" y="0"/>
                      <a:pt x="1" y="1"/>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 name="Freeform 571">
                <a:extLst>
                  <a:ext uri="{FF2B5EF4-FFF2-40B4-BE49-F238E27FC236}">
                    <a16:creationId xmlns:a16="http://schemas.microsoft.com/office/drawing/2014/main" id="{47EB511B-4EE2-4F9D-8329-D5307D72D805}"/>
                  </a:ext>
                </a:extLst>
              </p:cNvPr>
              <p:cNvSpPr>
                <a:spLocks/>
              </p:cNvSpPr>
              <p:nvPr/>
            </p:nvSpPr>
            <p:spPr bwMode="auto">
              <a:xfrm>
                <a:off x="4356" y="3561"/>
                <a:ext cx="1" cy="1"/>
              </a:xfrm>
              <a:custGeom>
                <a:avLst/>
                <a:gdLst>
                  <a:gd name="T0" fmla="*/ 0 w 2"/>
                  <a:gd name="T1" fmla="*/ 1 h 3"/>
                  <a:gd name="T2" fmla="*/ 1 w 2"/>
                  <a:gd name="T3" fmla="*/ 2 h 3"/>
                  <a:gd name="T4" fmla="*/ 2 w 2"/>
                  <a:gd name="T5" fmla="*/ 1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2"/>
                      <a:pt x="0" y="3"/>
                      <a:pt x="1" y="2"/>
                    </a:cubicBezTo>
                    <a:cubicBezTo>
                      <a:pt x="1" y="2"/>
                      <a:pt x="1" y="2"/>
                      <a:pt x="2" y="1"/>
                    </a:cubicBezTo>
                    <a:cubicBezTo>
                      <a:pt x="1" y="1"/>
                      <a:pt x="1"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 name="Freeform 572">
                <a:extLst>
                  <a:ext uri="{FF2B5EF4-FFF2-40B4-BE49-F238E27FC236}">
                    <a16:creationId xmlns:a16="http://schemas.microsoft.com/office/drawing/2014/main" id="{AB997821-B529-44D2-912E-3A1A06F151D9}"/>
                  </a:ext>
                </a:extLst>
              </p:cNvPr>
              <p:cNvSpPr>
                <a:spLocks/>
              </p:cNvSpPr>
              <p:nvPr/>
            </p:nvSpPr>
            <p:spPr bwMode="auto">
              <a:xfrm>
                <a:off x="4008" y="3565"/>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1"/>
                      <a:pt x="2"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 name="Freeform 573">
                <a:extLst>
                  <a:ext uri="{FF2B5EF4-FFF2-40B4-BE49-F238E27FC236}">
                    <a16:creationId xmlns:a16="http://schemas.microsoft.com/office/drawing/2014/main" id="{3BC7FB8C-11A5-4C12-BD85-788B4557CAD6}"/>
                  </a:ext>
                </a:extLst>
              </p:cNvPr>
              <p:cNvSpPr>
                <a:spLocks/>
              </p:cNvSpPr>
              <p:nvPr/>
            </p:nvSpPr>
            <p:spPr bwMode="auto">
              <a:xfrm>
                <a:off x="4157" y="3580"/>
                <a:ext cx="1" cy="2"/>
              </a:xfrm>
              <a:custGeom>
                <a:avLst/>
                <a:gdLst>
                  <a:gd name="T0" fmla="*/ 0 w 2"/>
                  <a:gd name="T1" fmla="*/ 1 h 3"/>
                  <a:gd name="T2" fmla="*/ 2 w 2"/>
                  <a:gd name="T3" fmla="*/ 3 h 3"/>
                  <a:gd name="T4" fmla="*/ 2 w 2"/>
                  <a:gd name="T5" fmla="*/ 2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3"/>
                      <a:pt x="1" y="3"/>
                      <a:pt x="2" y="3"/>
                    </a:cubicBezTo>
                    <a:cubicBezTo>
                      <a:pt x="2" y="3"/>
                      <a:pt x="2" y="2"/>
                      <a:pt x="2" y="2"/>
                    </a:cubicBezTo>
                    <a:cubicBezTo>
                      <a:pt x="2" y="1"/>
                      <a:pt x="2" y="1"/>
                      <a:pt x="1" y="0"/>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 name="Freeform 574">
                <a:extLst>
                  <a:ext uri="{FF2B5EF4-FFF2-40B4-BE49-F238E27FC236}">
                    <a16:creationId xmlns:a16="http://schemas.microsoft.com/office/drawing/2014/main" id="{15AEF319-816C-4FD7-AD92-FE941F664444}"/>
                  </a:ext>
                </a:extLst>
              </p:cNvPr>
              <p:cNvSpPr>
                <a:spLocks/>
              </p:cNvSpPr>
              <p:nvPr/>
            </p:nvSpPr>
            <p:spPr bwMode="auto">
              <a:xfrm>
                <a:off x="4339" y="3583"/>
                <a:ext cx="1" cy="0"/>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 name="Freeform 575">
                <a:extLst>
                  <a:ext uri="{FF2B5EF4-FFF2-40B4-BE49-F238E27FC236}">
                    <a16:creationId xmlns:a16="http://schemas.microsoft.com/office/drawing/2014/main" id="{D9048ACF-D0AA-4B06-9C0C-3FB7CD682FB9}"/>
                  </a:ext>
                </a:extLst>
              </p:cNvPr>
              <p:cNvSpPr>
                <a:spLocks/>
              </p:cNvSpPr>
              <p:nvPr/>
            </p:nvSpPr>
            <p:spPr bwMode="auto">
              <a:xfrm>
                <a:off x="4147" y="3586"/>
                <a:ext cx="0" cy="1"/>
              </a:xfrm>
              <a:custGeom>
                <a:avLst/>
                <a:gdLst>
                  <a:gd name="T0" fmla="*/ 0 w 1"/>
                  <a:gd name="T1" fmla="*/ 2 h 2"/>
                  <a:gd name="T2" fmla="*/ 1 w 1"/>
                  <a:gd name="T3" fmla="*/ 2 h 2"/>
                  <a:gd name="T4" fmla="*/ 1 w 1"/>
                  <a:gd name="T5" fmla="*/ 0 h 2"/>
                  <a:gd name="T6" fmla="*/ 0 w 1"/>
                  <a:gd name="T7" fmla="*/ 1 h 2"/>
                  <a:gd name="T8" fmla="*/ 0 w 1"/>
                  <a:gd name="T9" fmla="*/ 2 h 2"/>
                </a:gdLst>
                <a:ahLst/>
                <a:cxnLst>
                  <a:cxn ang="0">
                    <a:pos x="T0" y="T1"/>
                  </a:cxn>
                  <a:cxn ang="0">
                    <a:pos x="T2" y="T3"/>
                  </a:cxn>
                  <a:cxn ang="0">
                    <a:pos x="T4" y="T5"/>
                  </a:cxn>
                  <a:cxn ang="0">
                    <a:pos x="T6" y="T7"/>
                  </a:cxn>
                  <a:cxn ang="0">
                    <a:pos x="T8" y="T9"/>
                  </a:cxn>
                </a:cxnLst>
                <a:rect l="0" t="0" r="r" b="b"/>
                <a:pathLst>
                  <a:path w="1" h="2">
                    <a:moveTo>
                      <a:pt x="0" y="2"/>
                    </a:moveTo>
                    <a:cubicBezTo>
                      <a:pt x="1" y="2"/>
                      <a:pt x="1" y="2"/>
                      <a:pt x="1" y="2"/>
                    </a:cubicBezTo>
                    <a:cubicBezTo>
                      <a:pt x="1" y="1"/>
                      <a:pt x="1" y="1"/>
                      <a:pt x="1" y="0"/>
                    </a:cubicBezTo>
                    <a:cubicBezTo>
                      <a:pt x="1" y="0"/>
                      <a:pt x="0" y="0"/>
                      <a:pt x="0" y="1"/>
                    </a:cubicBezTo>
                    <a:cubicBezTo>
                      <a:pt x="0"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5" name="Freeform 576">
                <a:extLst>
                  <a:ext uri="{FF2B5EF4-FFF2-40B4-BE49-F238E27FC236}">
                    <a16:creationId xmlns:a16="http://schemas.microsoft.com/office/drawing/2014/main" id="{CBFF2147-8E5C-44B1-A0F2-EF63C9C223F4}"/>
                  </a:ext>
                </a:extLst>
              </p:cNvPr>
              <p:cNvSpPr>
                <a:spLocks/>
              </p:cNvSpPr>
              <p:nvPr/>
            </p:nvSpPr>
            <p:spPr bwMode="auto">
              <a:xfrm>
                <a:off x="4167" y="3604"/>
                <a:ext cx="2" cy="1"/>
              </a:xfrm>
              <a:custGeom>
                <a:avLst/>
                <a:gdLst>
                  <a:gd name="T0" fmla="*/ 2 w 3"/>
                  <a:gd name="T1" fmla="*/ 0 h 2"/>
                  <a:gd name="T2" fmla="*/ 2 w 3"/>
                  <a:gd name="T3" fmla="*/ 2 h 2"/>
                  <a:gd name="T4" fmla="*/ 3 w 3"/>
                  <a:gd name="T5" fmla="*/ 1 h 2"/>
                  <a:gd name="T6" fmla="*/ 3 w 3"/>
                  <a:gd name="T7" fmla="*/ 0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0" y="1"/>
                      <a:pt x="1" y="2"/>
                      <a:pt x="2" y="2"/>
                    </a:cubicBezTo>
                    <a:cubicBezTo>
                      <a:pt x="2" y="2"/>
                      <a:pt x="3" y="2"/>
                      <a:pt x="3" y="1"/>
                    </a:cubicBezTo>
                    <a:cubicBezTo>
                      <a:pt x="3" y="1"/>
                      <a:pt x="3" y="1"/>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6" name="Freeform 577">
                <a:extLst>
                  <a:ext uri="{FF2B5EF4-FFF2-40B4-BE49-F238E27FC236}">
                    <a16:creationId xmlns:a16="http://schemas.microsoft.com/office/drawing/2014/main" id="{31DDF84D-4601-4EF8-9C4D-66AFB4D8D5F2}"/>
                  </a:ext>
                </a:extLst>
              </p:cNvPr>
              <p:cNvSpPr>
                <a:spLocks/>
              </p:cNvSpPr>
              <p:nvPr/>
            </p:nvSpPr>
            <p:spPr bwMode="auto">
              <a:xfrm>
                <a:off x="4163" y="3620"/>
                <a:ext cx="2" cy="2"/>
              </a:xfrm>
              <a:custGeom>
                <a:avLst/>
                <a:gdLst>
                  <a:gd name="T0" fmla="*/ 3 w 4"/>
                  <a:gd name="T1" fmla="*/ 2 h 3"/>
                  <a:gd name="T2" fmla="*/ 4 w 4"/>
                  <a:gd name="T3" fmla="*/ 0 h 3"/>
                  <a:gd name="T4" fmla="*/ 1 w 4"/>
                  <a:gd name="T5" fmla="*/ 0 h 3"/>
                  <a:gd name="T6" fmla="*/ 0 w 4"/>
                  <a:gd name="T7" fmla="*/ 1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3" y="1"/>
                      <a:pt x="3" y="1"/>
                      <a:pt x="4" y="0"/>
                    </a:cubicBezTo>
                    <a:cubicBezTo>
                      <a:pt x="3" y="0"/>
                      <a:pt x="2" y="0"/>
                      <a:pt x="1" y="0"/>
                    </a:cubicBezTo>
                    <a:cubicBezTo>
                      <a:pt x="1" y="0"/>
                      <a:pt x="0" y="1"/>
                      <a:pt x="0" y="1"/>
                    </a:cubicBezTo>
                    <a:cubicBezTo>
                      <a:pt x="1" y="2"/>
                      <a:pt x="2"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 name="Freeform 578">
                <a:extLst>
                  <a:ext uri="{FF2B5EF4-FFF2-40B4-BE49-F238E27FC236}">
                    <a16:creationId xmlns:a16="http://schemas.microsoft.com/office/drawing/2014/main" id="{03CAD7DC-A553-4F0E-AB2A-0F54D6B86150}"/>
                  </a:ext>
                </a:extLst>
              </p:cNvPr>
              <p:cNvSpPr>
                <a:spLocks/>
              </p:cNvSpPr>
              <p:nvPr/>
            </p:nvSpPr>
            <p:spPr bwMode="auto">
              <a:xfrm>
                <a:off x="3619" y="3631"/>
                <a:ext cx="1" cy="1"/>
              </a:xfrm>
              <a:custGeom>
                <a:avLst/>
                <a:gdLst>
                  <a:gd name="T0" fmla="*/ 1 w 1"/>
                  <a:gd name="T1" fmla="*/ 0 h 2"/>
                  <a:gd name="T2" fmla="*/ 0 w 1"/>
                  <a:gd name="T3" fmla="*/ 1 h 2"/>
                  <a:gd name="T4" fmla="*/ 0 w 1"/>
                  <a:gd name="T5" fmla="*/ 2 h 2"/>
                  <a:gd name="T6" fmla="*/ 1 w 1"/>
                  <a:gd name="T7" fmla="*/ 2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cubicBezTo>
                      <a:pt x="0" y="1"/>
                      <a:pt x="0" y="1"/>
                      <a:pt x="0" y="1"/>
                    </a:cubicBezTo>
                    <a:cubicBezTo>
                      <a:pt x="0" y="1"/>
                      <a:pt x="0" y="2"/>
                      <a:pt x="0" y="2"/>
                    </a:cubicBezTo>
                    <a:cubicBezTo>
                      <a:pt x="0" y="2"/>
                      <a:pt x="0" y="2"/>
                      <a:pt x="1" y="2"/>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8" name="Freeform 579">
                <a:extLst>
                  <a:ext uri="{FF2B5EF4-FFF2-40B4-BE49-F238E27FC236}">
                    <a16:creationId xmlns:a16="http://schemas.microsoft.com/office/drawing/2014/main" id="{99EEA876-9CFA-4FE4-B49F-67FB5D07ACC1}"/>
                  </a:ext>
                </a:extLst>
              </p:cNvPr>
              <p:cNvSpPr>
                <a:spLocks/>
              </p:cNvSpPr>
              <p:nvPr/>
            </p:nvSpPr>
            <p:spPr bwMode="auto">
              <a:xfrm>
                <a:off x="4474" y="3665"/>
                <a:ext cx="1" cy="1"/>
              </a:xfrm>
              <a:custGeom>
                <a:avLst/>
                <a:gdLst>
                  <a:gd name="T0" fmla="*/ 2 w 2"/>
                  <a:gd name="T1" fmla="*/ 2 h 2"/>
                  <a:gd name="T2" fmla="*/ 2 w 2"/>
                  <a:gd name="T3" fmla="*/ 1 h 2"/>
                  <a:gd name="T4" fmla="*/ 1 w 2"/>
                  <a:gd name="T5" fmla="*/ 0 h 2"/>
                  <a:gd name="T6" fmla="*/ 0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1" y="0"/>
                    </a:cubicBezTo>
                    <a:cubicBezTo>
                      <a:pt x="1" y="0"/>
                      <a:pt x="0" y="0"/>
                      <a:pt x="0" y="0"/>
                    </a:cubicBezTo>
                    <a:cubicBezTo>
                      <a:pt x="0" y="2"/>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 name="Freeform 580">
                <a:extLst>
                  <a:ext uri="{FF2B5EF4-FFF2-40B4-BE49-F238E27FC236}">
                    <a16:creationId xmlns:a16="http://schemas.microsoft.com/office/drawing/2014/main" id="{A561FA01-F4C2-434D-AFA1-A4F026804CE5}"/>
                  </a:ext>
                </a:extLst>
              </p:cNvPr>
              <p:cNvSpPr>
                <a:spLocks/>
              </p:cNvSpPr>
              <p:nvPr/>
            </p:nvSpPr>
            <p:spPr bwMode="auto">
              <a:xfrm>
                <a:off x="4475" y="3676"/>
                <a:ext cx="1" cy="1"/>
              </a:xfrm>
              <a:custGeom>
                <a:avLst/>
                <a:gdLst>
                  <a:gd name="T0" fmla="*/ 0 w 3"/>
                  <a:gd name="T1" fmla="*/ 2 h 2"/>
                  <a:gd name="T2" fmla="*/ 3 w 3"/>
                  <a:gd name="T3" fmla="*/ 1 h 2"/>
                  <a:gd name="T4" fmla="*/ 2 w 3"/>
                  <a:gd name="T5" fmla="*/ 0 h 2"/>
                  <a:gd name="T6" fmla="*/ 0 w 3"/>
                  <a:gd name="T7" fmla="*/ 1 h 2"/>
                  <a:gd name="T8" fmla="*/ 0 w 3"/>
                  <a:gd name="T9" fmla="*/ 2 h 2"/>
                </a:gdLst>
                <a:ahLst/>
                <a:cxnLst>
                  <a:cxn ang="0">
                    <a:pos x="T0" y="T1"/>
                  </a:cxn>
                  <a:cxn ang="0">
                    <a:pos x="T2" y="T3"/>
                  </a:cxn>
                  <a:cxn ang="0">
                    <a:pos x="T4" y="T5"/>
                  </a:cxn>
                  <a:cxn ang="0">
                    <a:pos x="T6" y="T7"/>
                  </a:cxn>
                  <a:cxn ang="0">
                    <a:pos x="T8" y="T9"/>
                  </a:cxn>
                </a:cxnLst>
                <a:rect l="0" t="0" r="r" b="b"/>
                <a:pathLst>
                  <a:path w="3" h="2">
                    <a:moveTo>
                      <a:pt x="0" y="2"/>
                    </a:moveTo>
                    <a:cubicBezTo>
                      <a:pt x="1" y="2"/>
                      <a:pt x="2" y="2"/>
                      <a:pt x="3" y="1"/>
                    </a:cubicBezTo>
                    <a:cubicBezTo>
                      <a:pt x="3" y="1"/>
                      <a:pt x="2" y="0"/>
                      <a:pt x="2" y="0"/>
                    </a:cubicBezTo>
                    <a:cubicBezTo>
                      <a:pt x="1" y="0"/>
                      <a:pt x="0" y="0"/>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 name="Freeform 581">
                <a:extLst>
                  <a:ext uri="{FF2B5EF4-FFF2-40B4-BE49-F238E27FC236}">
                    <a16:creationId xmlns:a16="http://schemas.microsoft.com/office/drawing/2014/main" id="{19598585-01E2-423B-9D09-BBABDB9AA20F}"/>
                  </a:ext>
                </a:extLst>
              </p:cNvPr>
              <p:cNvSpPr>
                <a:spLocks/>
              </p:cNvSpPr>
              <p:nvPr/>
            </p:nvSpPr>
            <p:spPr bwMode="auto">
              <a:xfrm>
                <a:off x="4479" y="3685"/>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 name="Freeform 582">
                <a:extLst>
                  <a:ext uri="{FF2B5EF4-FFF2-40B4-BE49-F238E27FC236}">
                    <a16:creationId xmlns:a16="http://schemas.microsoft.com/office/drawing/2014/main" id="{CB1618D5-8561-4470-A001-3DD275BD34E8}"/>
                  </a:ext>
                </a:extLst>
              </p:cNvPr>
              <p:cNvSpPr>
                <a:spLocks/>
              </p:cNvSpPr>
              <p:nvPr/>
            </p:nvSpPr>
            <p:spPr bwMode="auto">
              <a:xfrm>
                <a:off x="4468" y="3708"/>
                <a:ext cx="2" cy="2"/>
              </a:xfrm>
              <a:custGeom>
                <a:avLst/>
                <a:gdLst>
                  <a:gd name="T0" fmla="*/ 2 w 4"/>
                  <a:gd name="T1" fmla="*/ 0 h 3"/>
                  <a:gd name="T2" fmla="*/ 1 w 4"/>
                  <a:gd name="T3" fmla="*/ 2 h 3"/>
                  <a:gd name="T4" fmla="*/ 2 w 4"/>
                  <a:gd name="T5" fmla="*/ 3 h 3"/>
                  <a:gd name="T6" fmla="*/ 3 w 4"/>
                  <a:gd name="T7" fmla="*/ 1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1"/>
                      <a:pt x="1" y="2"/>
                    </a:cubicBezTo>
                    <a:cubicBezTo>
                      <a:pt x="1" y="2"/>
                      <a:pt x="2" y="3"/>
                      <a:pt x="2" y="3"/>
                    </a:cubicBezTo>
                    <a:cubicBezTo>
                      <a:pt x="3" y="3"/>
                      <a:pt x="4" y="2"/>
                      <a:pt x="3" y="1"/>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 name="Freeform 583">
                <a:extLst>
                  <a:ext uri="{FF2B5EF4-FFF2-40B4-BE49-F238E27FC236}">
                    <a16:creationId xmlns:a16="http://schemas.microsoft.com/office/drawing/2014/main" id="{12771205-462B-406C-9023-E5489CECC874}"/>
                  </a:ext>
                </a:extLst>
              </p:cNvPr>
              <p:cNvSpPr>
                <a:spLocks/>
              </p:cNvSpPr>
              <p:nvPr/>
            </p:nvSpPr>
            <p:spPr bwMode="auto">
              <a:xfrm>
                <a:off x="4294" y="3883"/>
                <a:ext cx="2" cy="2"/>
              </a:xfrm>
              <a:custGeom>
                <a:avLst/>
                <a:gdLst>
                  <a:gd name="T0" fmla="*/ 1 w 4"/>
                  <a:gd name="T1" fmla="*/ 1 h 4"/>
                  <a:gd name="T2" fmla="*/ 0 w 4"/>
                  <a:gd name="T3" fmla="*/ 2 h 4"/>
                  <a:gd name="T4" fmla="*/ 3 w 4"/>
                  <a:gd name="T5" fmla="*/ 3 h 4"/>
                  <a:gd name="T6" fmla="*/ 4 w 4"/>
                  <a:gd name="T7" fmla="*/ 2 h 4"/>
                  <a:gd name="T8" fmla="*/ 1 w 4"/>
                  <a:gd name="T9" fmla="*/ 1 h 4"/>
                </a:gdLst>
                <a:ahLst/>
                <a:cxnLst>
                  <a:cxn ang="0">
                    <a:pos x="T0" y="T1"/>
                  </a:cxn>
                  <a:cxn ang="0">
                    <a:pos x="T2" y="T3"/>
                  </a:cxn>
                  <a:cxn ang="0">
                    <a:pos x="T4" y="T5"/>
                  </a:cxn>
                  <a:cxn ang="0">
                    <a:pos x="T6" y="T7"/>
                  </a:cxn>
                  <a:cxn ang="0">
                    <a:pos x="T8" y="T9"/>
                  </a:cxn>
                </a:cxnLst>
                <a:rect l="0" t="0" r="r" b="b"/>
                <a:pathLst>
                  <a:path w="4" h="4">
                    <a:moveTo>
                      <a:pt x="1" y="1"/>
                    </a:moveTo>
                    <a:cubicBezTo>
                      <a:pt x="1" y="1"/>
                      <a:pt x="0" y="2"/>
                      <a:pt x="0" y="2"/>
                    </a:cubicBezTo>
                    <a:cubicBezTo>
                      <a:pt x="1" y="3"/>
                      <a:pt x="2" y="4"/>
                      <a:pt x="3" y="3"/>
                    </a:cubicBezTo>
                    <a:cubicBezTo>
                      <a:pt x="3" y="3"/>
                      <a:pt x="4" y="2"/>
                      <a:pt x="4" y="2"/>
                    </a:cubicBezTo>
                    <a:cubicBezTo>
                      <a:pt x="4" y="1"/>
                      <a:pt x="3"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 name="Freeform 584">
                <a:extLst>
                  <a:ext uri="{FF2B5EF4-FFF2-40B4-BE49-F238E27FC236}">
                    <a16:creationId xmlns:a16="http://schemas.microsoft.com/office/drawing/2014/main" id="{003C5F38-7EA8-44A0-ABFD-F486618FBF26}"/>
                  </a:ext>
                </a:extLst>
              </p:cNvPr>
              <p:cNvSpPr>
                <a:spLocks/>
              </p:cNvSpPr>
              <p:nvPr/>
            </p:nvSpPr>
            <p:spPr bwMode="auto">
              <a:xfrm>
                <a:off x="3277" y="3120"/>
                <a:ext cx="1" cy="1"/>
              </a:xfrm>
              <a:custGeom>
                <a:avLst/>
                <a:gdLst>
                  <a:gd name="T0" fmla="*/ 2 w 3"/>
                  <a:gd name="T1" fmla="*/ 0 h 2"/>
                  <a:gd name="T2" fmla="*/ 1 w 3"/>
                  <a:gd name="T3" fmla="*/ 0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2" y="0"/>
                      <a:pt x="1" y="0"/>
                      <a:pt x="1" y="0"/>
                    </a:cubicBezTo>
                    <a:cubicBezTo>
                      <a:pt x="0" y="1"/>
                      <a:pt x="0" y="2"/>
                      <a:pt x="2" y="2"/>
                    </a:cubicBezTo>
                    <a:cubicBezTo>
                      <a:pt x="2" y="2"/>
                      <a:pt x="2" y="1"/>
                      <a:pt x="3"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 name="Freeform 585">
                <a:extLst>
                  <a:ext uri="{FF2B5EF4-FFF2-40B4-BE49-F238E27FC236}">
                    <a16:creationId xmlns:a16="http://schemas.microsoft.com/office/drawing/2014/main" id="{4FD0BDEF-728F-4CD9-9DA4-88CFF6F66BEF}"/>
                  </a:ext>
                </a:extLst>
              </p:cNvPr>
              <p:cNvSpPr>
                <a:spLocks/>
              </p:cNvSpPr>
              <p:nvPr/>
            </p:nvSpPr>
            <p:spPr bwMode="auto">
              <a:xfrm>
                <a:off x="3600" y="2940"/>
                <a:ext cx="2" cy="1"/>
              </a:xfrm>
              <a:custGeom>
                <a:avLst/>
                <a:gdLst>
                  <a:gd name="T0" fmla="*/ 3 w 4"/>
                  <a:gd name="T1" fmla="*/ 0 h 2"/>
                  <a:gd name="T2" fmla="*/ 2 w 4"/>
                  <a:gd name="T3" fmla="*/ 0 h 2"/>
                  <a:gd name="T4" fmla="*/ 0 w 4"/>
                  <a:gd name="T5" fmla="*/ 2 h 2"/>
                  <a:gd name="T6" fmla="*/ 3 w 4"/>
                  <a:gd name="T7" fmla="*/ 2 h 2"/>
                  <a:gd name="T8" fmla="*/ 3 w 4"/>
                  <a:gd name="T9" fmla="*/ 0 h 2"/>
                </a:gdLst>
                <a:ahLst/>
                <a:cxnLst>
                  <a:cxn ang="0">
                    <a:pos x="T0" y="T1"/>
                  </a:cxn>
                  <a:cxn ang="0">
                    <a:pos x="T2" y="T3"/>
                  </a:cxn>
                  <a:cxn ang="0">
                    <a:pos x="T4" y="T5"/>
                  </a:cxn>
                  <a:cxn ang="0">
                    <a:pos x="T6" y="T7"/>
                  </a:cxn>
                  <a:cxn ang="0">
                    <a:pos x="T8" y="T9"/>
                  </a:cxn>
                </a:cxnLst>
                <a:rect l="0" t="0" r="r" b="b"/>
                <a:pathLst>
                  <a:path w="4" h="2">
                    <a:moveTo>
                      <a:pt x="3" y="0"/>
                    </a:moveTo>
                    <a:cubicBezTo>
                      <a:pt x="3" y="0"/>
                      <a:pt x="2" y="0"/>
                      <a:pt x="2" y="0"/>
                    </a:cubicBezTo>
                    <a:cubicBezTo>
                      <a:pt x="1" y="1"/>
                      <a:pt x="1" y="2"/>
                      <a:pt x="0" y="2"/>
                    </a:cubicBezTo>
                    <a:cubicBezTo>
                      <a:pt x="1" y="2"/>
                      <a:pt x="2" y="2"/>
                      <a:pt x="3" y="2"/>
                    </a:cubicBezTo>
                    <a:cubicBezTo>
                      <a:pt x="4" y="2"/>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 name="Freeform 586">
                <a:extLst>
                  <a:ext uri="{FF2B5EF4-FFF2-40B4-BE49-F238E27FC236}">
                    <a16:creationId xmlns:a16="http://schemas.microsoft.com/office/drawing/2014/main" id="{37A372B4-50FF-4631-9EB5-6488CB7C89AB}"/>
                  </a:ext>
                </a:extLst>
              </p:cNvPr>
              <p:cNvSpPr>
                <a:spLocks/>
              </p:cNvSpPr>
              <p:nvPr/>
            </p:nvSpPr>
            <p:spPr bwMode="auto">
              <a:xfrm>
                <a:off x="3600" y="2941"/>
                <a:ext cx="0" cy="1"/>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1"/>
                      <a:pt x="0" y="1"/>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 name="Freeform 587">
                <a:extLst>
                  <a:ext uri="{FF2B5EF4-FFF2-40B4-BE49-F238E27FC236}">
                    <a16:creationId xmlns:a16="http://schemas.microsoft.com/office/drawing/2014/main" id="{252229A1-A216-4949-8B51-A32AEEF405E9}"/>
                  </a:ext>
                </a:extLst>
              </p:cNvPr>
              <p:cNvSpPr>
                <a:spLocks/>
              </p:cNvSpPr>
              <p:nvPr/>
            </p:nvSpPr>
            <p:spPr bwMode="auto">
              <a:xfrm>
                <a:off x="3409" y="2938"/>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1"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7" name="Freeform 588">
                <a:extLst>
                  <a:ext uri="{FF2B5EF4-FFF2-40B4-BE49-F238E27FC236}">
                    <a16:creationId xmlns:a16="http://schemas.microsoft.com/office/drawing/2014/main" id="{ABC7D3A2-F3A6-4F3A-9988-20F1018AFDE5}"/>
                  </a:ext>
                </a:extLst>
              </p:cNvPr>
              <p:cNvSpPr>
                <a:spLocks/>
              </p:cNvSpPr>
              <p:nvPr/>
            </p:nvSpPr>
            <p:spPr bwMode="auto">
              <a:xfrm>
                <a:off x="2911" y="3983"/>
                <a:ext cx="1" cy="0"/>
              </a:xfrm>
              <a:custGeom>
                <a:avLst/>
                <a:gdLst>
                  <a:gd name="T0" fmla="*/ 2 w 3"/>
                  <a:gd name="T1" fmla="*/ 1 h 1"/>
                  <a:gd name="T2" fmla="*/ 3 w 3"/>
                  <a:gd name="T3" fmla="*/ 0 h 1"/>
                  <a:gd name="T4" fmla="*/ 2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2" y="1"/>
                      <a:pt x="2" y="1"/>
                      <a:pt x="3" y="0"/>
                    </a:cubicBezTo>
                    <a:cubicBezTo>
                      <a:pt x="2" y="0"/>
                      <a:pt x="2" y="0"/>
                      <a:pt x="2" y="0"/>
                    </a:cubicBezTo>
                    <a:cubicBezTo>
                      <a:pt x="0" y="0"/>
                      <a:pt x="0"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 name="Freeform 589">
                <a:extLst>
                  <a:ext uri="{FF2B5EF4-FFF2-40B4-BE49-F238E27FC236}">
                    <a16:creationId xmlns:a16="http://schemas.microsoft.com/office/drawing/2014/main" id="{3A6B90C2-2BD0-42FD-8906-FC91F58D4735}"/>
                  </a:ext>
                </a:extLst>
              </p:cNvPr>
              <p:cNvSpPr>
                <a:spLocks/>
              </p:cNvSpPr>
              <p:nvPr/>
            </p:nvSpPr>
            <p:spPr bwMode="auto">
              <a:xfrm>
                <a:off x="3014" y="2891"/>
                <a:ext cx="0" cy="1"/>
              </a:xfrm>
              <a:custGeom>
                <a:avLst/>
                <a:gdLst>
                  <a:gd name="T0" fmla="*/ 0 w 1"/>
                  <a:gd name="T1" fmla="*/ 0 h 2"/>
                  <a:gd name="T2" fmla="*/ 1 w 1"/>
                  <a:gd name="T3" fmla="*/ 2 h 2"/>
                  <a:gd name="T4" fmla="*/ 1 w 1"/>
                  <a:gd name="T5" fmla="*/ 0 h 2"/>
                  <a:gd name="T6" fmla="*/ 0 w 1"/>
                  <a:gd name="T7" fmla="*/ 0 h 2"/>
                </a:gdLst>
                <a:ahLst/>
                <a:cxnLst>
                  <a:cxn ang="0">
                    <a:pos x="T0" y="T1"/>
                  </a:cxn>
                  <a:cxn ang="0">
                    <a:pos x="T2" y="T3"/>
                  </a:cxn>
                  <a:cxn ang="0">
                    <a:pos x="T4" y="T5"/>
                  </a:cxn>
                  <a:cxn ang="0">
                    <a:pos x="T6" y="T7"/>
                  </a:cxn>
                </a:cxnLst>
                <a:rect l="0" t="0" r="r" b="b"/>
                <a:pathLst>
                  <a:path w="1" h="2">
                    <a:moveTo>
                      <a:pt x="0" y="0"/>
                    </a:moveTo>
                    <a:cubicBezTo>
                      <a:pt x="0" y="1"/>
                      <a:pt x="0" y="2"/>
                      <a:pt x="1" y="2"/>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 name="Freeform 590">
                <a:extLst>
                  <a:ext uri="{FF2B5EF4-FFF2-40B4-BE49-F238E27FC236}">
                    <a16:creationId xmlns:a16="http://schemas.microsoft.com/office/drawing/2014/main" id="{5FA13475-C7F8-4982-BDB2-4FA327F06E44}"/>
                  </a:ext>
                </a:extLst>
              </p:cNvPr>
              <p:cNvSpPr>
                <a:spLocks/>
              </p:cNvSpPr>
              <p:nvPr/>
            </p:nvSpPr>
            <p:spPr bwMode="auto">
              <a:xfrm>
                <a:off x="2859" y="2913"/>
                <a:ext cx="0" cy="0"/>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 name="Freeform 591">
                <a:extLst>
                  <a:ext uri="{FF2B5EF4-FFF2-40B4-BE49-F238E27FC236}">
                    <a16:creationId xmlns:a16="http://schemas.microsoft.com/office/drawing/2014/main" id="{FC34EDAC-D763-4A87-9C61-73FB8FF299B0}"/>
                  </a:ext>
                </a:extLst>
              </p:cNvPr>
              <p:cNvSpPr>
                <a:spLocks/>
              </p:cNvSpPr>
              <p:nvPr/>
            </p:nvSpPr>
            <p:spPr bwMode="auto">
              <a:xfrm>
                <a:off x="4278" y="2916"/>
                <a:ext cx="0" cy="0"/>
              </a:xfrm>
              <a:custGeom>
                <a:avLst/>
                <a:gdLst>
                  <a:gd name="T0" fmla="*/ 1 w 1"/>
                  <a:gd name="T1" fmla="*/ 0 h 1"/>
                  <a:gd name="T2" fmla="*/ 0 w 1"/>
                  <a:gd name="T3" fmla="*/ 1 h 1"/>
                  <a:gd name="T4" fmla="*/ 1 w 1"/>
                  <a:gd name="T5" fmla="*/ 0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1" y="0"/>
                      <a:pt x="0" y="1"/>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 name="Freeform 592">
                <a:extLst>
                  <a:ext uri="{FF2B5EF4-FFF2-40B4-BE49-F238E27FC236}">
                    <a16:creationId xmlns:a16="http://schemas.microsoft.com/office/drawing/2014/main" id="{F647C809-B491-461B-8483-94954DEB37D6}"/>
                  </a:ext>
                </a:extLst>
              </p:cNvPr>
              <p:cNvSpPr>
                <a:spLocks/>
              </p:cNvSpPr>
              <p:nvPr/>
            </p:nvSpPr>
            <p:spPr bwMode="auto">
              <a:xfrm>
                <a:off x="4277" y="2916"/>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 name="Freeform 593">
                <a:extLst>
                  <a:ext uri="{FF2B5EF4-FFF2-40B4-BE49-F238E27FC236}">
                    <a16:creationId xmlns:a16="http://schemas.microsoft.com/office/drawing/2014/main" id="{A2783DC4-BB00-414F-A66E-28ABF77D0A91}"/>
                  </a:ext>
                </a:extLst>
              </p:cNvPr>
              <p:cNvSpPr>
                <a:spLocks/>
              </p:cNvSpPr>
              <p:nvPr/>
            </p:nvSpPr>
            <p:spPr bwMode="auto">
              <a:xfrm>
                <a:off x="3426" y="2929"/>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0" y="0"/>
                      <a:pt x="0" y="0"/>
                    </a:cubicBezTo>
                    <a:cubicBezTo>
                      <a:pt x="0" y="0"/>
                      <a:pt x="0" y="0"/>
                      <a:pt x="0" y="1"/>
                    </a:cubicBezTo>
                    <a:cubicBezTo>
                      <a:pt x="0" y="1"/>
                      <a:pt x="0" y="1"/>
                      <a:pt x="1"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 name="Freeform 594">
                <a:extLst>
                  <a:ext uri="{FF2B5EF4-FFF2-40B4-BE49-F238E27FC236}">
                    <a16:creationId xmlns:a16="http://schemas.microsoft.com/office/drawing/2014/main" id="{BF89B4F7-A817-4494-BA1C-9CAEB9AA57CA}"/>
                  </a:ext>
                </a:extLst>
              </p:cNvPr>
              <p:cNvSpPr>
                <a:spLocks/>
              </p:cNvSpPr>
              <p:nvPr/>
            </p:nvSpPr>
            <p:spPr bwMode="auto">
              <a:xfrm>
                <a:off x="3426" y="2929"/>
                <a:ext cx="1" cy="0"/>
              </a:xfrm>
              <a:custGeom>
                <a:avLst/>
                <a:gdLst>
                  <a:gd name="T0" fmla="*/ 0 w 1"/>
                  <a:gd name="T1" fmla="*/ 0 h 1"/>
                  <a:gd name="T2" fmla="*/ 0 w 1"/>
                  <a:gd name="T3" fmla="*/ 1 h 1"/>
                  <a:gd name="T4" fmla="*/ 0 w 1"/>
                  <a:gd name="T5" fmla="*/ 0 h 1"/>
                </a:gdLst>
                <a:ahLst/>
                <a:cxnLst>
                  <a:cxn ang="0">
                    <a:pos x="T0" y="T1"/>
                  </a:cxn>
                  <a:cxn ang="0">
                    <a:pos x="T2" y="T3"/>
                  </a:cxn>
                  <a:cxn ang="0">
                    <a:pos x="T4" y="T5"/>
                  </a:cxn>
                </a:cxnLst>
                <a:rect l="0" t="0" r="r" b="b"/>
                <a:pathLst>
                  <a:path w="1" h="1">
                    <a:moveTo>
                      <a:pt x="0" y="0"/>
                    </a:moveTo>
                    <a:cubicBezTo>
                      <a:pt x="0" y="1"/>
                      <a:pt x="0" y="1"/>
                      <a:pt x="0"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4" name="Freeform 595">
                <a:extLst>
                  <a:ext uri="{FF2B5EF4-FFF2-40B4-BE49-F238E27FC236}">
                    <a16:creationId xmlns:a16="http://schemas.microsoft.com/office/drawing/2014/main" id="{93EA1C5B-8C58-4DE0-8ADD-E38C60D179FF}"/>
                  </a:ext>
                </a:extLst>
              </p:cNvPr>
              <p:cNvSpPr>
                <a:spLocks/>
              </p:cNvSpPr>
              <p:nvPr/>
            </p:nvSpPr>
            <p:spPr bwMode="auto">
              <a:xfrm>
                <a:off x="3475" y="3243"/>
                <a:ext cx="0" cy="0"/>
              </a:xfrm>
              <a:custGeom>
                <a:avLst/>
                <a:gdLst>
                  <a:gd name="T0" fmla="*/ 0 w 1"/>
                  <a:gd name="T1" fmla="*/ 0 h 1"/>
                  <a:gd name="T2" fmla="*/ 0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0" y="1"/>
                      <a:pt x="0" y="1"/>
                    </a:cubicBezTo>
                    <a:cubicBezTo>
                      <a:pt x="0" y="1"/>
                      <a:pt x="1" y="1"/>
                      <a:pt x="1"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 name="Rectangle 596">
                <a:extLst>
                  <a:ext uri="{FF2B5EF4-FFF2-40B4-BE49-F238E27FC236}">
                    <a16:creationId xmlns:a16="http://schemas.microsoft.com/office/drawing/2014/main" id="{098635BC-F06F-48C3-8037-886B3709A20A}"/>
                  </a:ext>
                </a:extLst>
              </p:cNvPr>
              <p:cNvSpPr>
                <a:spLocks noChangeArrowheads="1"/>
              </p:cNvSpPr>
              <p:nvPr/>
            </p:nvSpPr>
            <p:spPr bwMode="auto">
              <a:xfrm>
                <a:off x="3401" y="328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 name="Freeform 597">
                <a:extLst>
                  <a:ext uri="{FF2B5EF4-FFF2-40B4-BE49-F238E27FC236}">
                    <a16:creationId xmlns:a16="http://schemas.microsoft.com/office/drawing/2014/main" id="{A7EDACF5-A16C-40AD-9602-BF0AD129E1F6}"/>
                  </a:ext>
                </a:extLst>
              </p:cNvPr>
              <p:cNvSpPr>
                <a:spLocks/>
              </p:cNvSpPr>
              <p:nvPr/>
            </p:nvSpPr>
            <p:spPr bwMode="auto">
              <a:xfrm>
                <a:off x="2802" y="3377"/>
                <a:ext cx="0" cy="0"/>
              </a:xfrm>
              <a:custGeom>
                <a:avLst/>
                <a:gdLst>
                  <a:gd name="T0" fmla="*/ 1 h 1"/>
                  <a:gd name="T1" fmla="*/ 1 h 1"/>
                  <a:gd name="T2" fmla="*/ 1 h 1"/>
                </a:gdLst>
                <a:ahLst/>
                <a:cxnLst>
                  <a:cxn ang="0">
                    <a:pos x="0" y="T0"/>
                  </a:cxn>
                  <a:cxn ang="0">
                    <a:pos x="0" y="T1"/>
                  </a:cxn>
                  <a:cxn ang="0">
                    <a:pos x="0" y="T2"/>
                  </a:cxn>
                </a:cxnLst>
                <a:rect l="0" t="0" r="r" b="b"/>
                <a:pathLst>
                  <a:path h="1">
                    <a:moveTo>
                      <a:pt x="0" y="1"/>
                    </a:moveTo>
                    <a:cubicBezTo>
                      <a:pt x="0" y="1"/>
                      <a:pt x="0" y="1"/>
                      <a:pt x="0" y="1"/>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 name="Rectangle 598">
                <a:extLst>
                  <a:ext uri="{FF2B5EF4-FFF2-40B4-BE49-F238E27FC236}">
                    <a16:creationId xmlns:a16="http://schemas.microsoft.com/office/drawing/2014/main" id="{782D0B8B-9D45-473B-BB32-6731EA9A7574}"/>
                  </a:ext>
                </a:extLst>
              </p:cNvPr>
              <p:cNvSpPr>
                <a:spLocks noChangeArrowheads="1"/>
              </p:cNvSpPr>
              <p:nvPr/>
            </p:nvSpPr>
            <p:spPr bwMode="auto">
              <a:xfrm>
                <a:off x="2875" y="341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8" name="Freeform 599">
                <a:extLst>
                  <a:ext uri="{FF2B5EF4-FFF2-40B4-BE49-F238E27FC236}">
                    <a16:creationId xmlns:a16="http://schemas.microsoft.com/office/drawing/2014/main" id="{CD1A8BE0-39D2-483A-B47F-021F5F3CA100}"/>
                  </a:ext>
                </a:extLst>
              </p:cNvPr>
              <p:cNvSpPr>
                <a:spLocks/>
              </p:cNvSpPr>
              <p:nvPr/>
            </p:nvSpPr>
            <p:spPr bwMode="auto">
              <a:xfrm>
                <a:off x="3317" y="3255"/>
                <a:ext cx="1" cy="1"/>
              </a:xfrm>
              <a:custGeom>
                <a:avLst/>
                <a:gdLst>
                  <a:gd name="T0" fmla="*/ 0 w 1"/>
                  <a:gd name="T1" fmla="*/ 1 h 1"/>
                  <a:gd name="T2" fmla="*/ 1 w 1"/>
                  <a:gd name="T3" fmla="*/ 0 h 1"/>
                  <a:gd name="T4" fmla="*/ 0 w 1"/>
                  <a:gd name="T5" fmla="*/ 0 h 1"/>
                  <a:gd name="T6" fmla="*/ 0 w 1"/>
                  <a:gd name="T7" fmla="*/ 1 h 1"/>
                </a:gdLst>
                <a:ahLst/>
                <a:cxnLst>
                  <a:cxn ang="0">
                    <a:pos x="T0" y="T1"/>
                  </a:cxn>
                  <a:cxn ang="0">
                    <a:pos x="T2" y="T3"/>
                  </a:cxn>
                  <a:cxn ang="0">
                    <a:pos x="T4" y="T5"/>
                  </a:cxn>
                  <a:cxn ang="0">
                    <a:pos x="T6" y="T7"/>
                  </a:cxn>
                </a:cxnLst>
                <a:rect l="0" t="0" r="r" b="b"/>
                <a:pathLst>
                  <a:path w="1" h="1">
                    <a:moveTo>
                      <a:pt x="0" y="1"/>
                    </a:moveTo>
                    <a:lnTo>
                      <a:pt x="1" y="0"/>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9" name="Freeform 600">
                <a:extLst>
                  <a:ext uri="{FF2B5EF4-FFF2-40B4-BE49-F238E27FC236}">
                    <a16:creationId xmlns:a16="http://schemas.microsoft.com/office/drawing/2014/main" id="{71406430-5EE8-45D8-BAAB-428043B5F5E1}"/>
                  </a:ext>
                </a:extLst>
              </p:cNvPr>
              <p:cNvSpPr>
                <a:spLocks/>
              </p:cNvSpPr>
              <p:nvPr/>
            </p:nvSpPr>
            <p:spPr bwMode="auto">
              <a:xfrm>
                <a:off x="3153" y="2685"/>
                <a:ext cx="1" cy="1"/>
              </a:xfrm>
              <a:custGeom>
                <a:avLst/>
                <a:gdLst>
                  <a:gd name="T0" fmla="*/ 1 w 2"/>
                  <a:gd name="T1" fmla="*/ 0 h 2"/>
                  <a:gd name="T2" fmla="*/ 2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1"/>
                      <a:pt x="1" y="1"/>
                      <a:pt x="2" y="2"/>
                    </a:cubicBezTo>
                    <a:cubicBezTo>
                      <a:pt x="2" y="1"/>
                      <a:pt x="2" y="1"/>
                      <a:pt x="2"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0" name="Oval 601">
                <a:extLst>
                  <a:ext uri="{FF2B5EF4-FFF2-40B4-BE49-F238E27FC236}">
                    <a16:creationId xmlns:a16="http://schemas.microsoft.com/office/drawing/2014/main" id="{BC0D378E-9162-491E-8DE3-BC0E06AA33E6}"/>
                  </a:ext>
                </a:extLst>
              </p:cNvPr>
              <p:cNvSpPr>
                <a:spLocks noChangeArrowheads="1"/>
              </p:cNvSpPr>
              <p:nvPr/>
            </p:nvSpPr>
            <p:spPr bwMode="auto">
              <a:xfrm>
                <a:off x="4236" y="31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1" name="Freeform 602">
                <a:extLst>
                  <a:ext uri="{FF2B5EF4-FFF2-40B4-BE49-F238E27FC236}">
                    <a16:creationId xmlns:a16="http://schemas.microsoft.com/office/drawing/2014/main" id="{189107AB-E130-4DD9-B407-A3952C2F4D38}"/>
                  </a:ext>
                </a:extLst>
              </p:cNvPr>
              <p:cNvSpPr>
                <a:spLocks/>
              </p:cNvSpPr>
              <p:nvPr/>
            </p:nvSpPr>
            <p:spPr bwMode="auto">
              <a:xfrm>
                <a:off x="4236" y="3107"/>
                <a:ext cx="1" cy="1"/>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3" y="1"/>
                      <a:pt x="2" y="0"/>
                      <a:pt x="0" y="0"/>
                    </a:cubicBezTo>
                    <a:cubicBezTo>
                      <a:pt x="1" y="1"/>
                      <a:pt x="1" y="2"/>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2" name="Freeform 603">
                <a:extLst>
                  <a:ext uri="{FF2B5EF4-FFF2-40B4-BE49-F238E27FC236}">
                    <a16:creationId xmlns:a16="http://schemas.microsoft.com/office/drawing/2014/main" id="{4CAF203B-729B-49EF-8D0D-94C0606F3ECA}"/>
                  </a:ext>
                </a:extLst>
              </p:cNvPr>
              <p:cNvSpPr>
                <a:spLocks/>
              </p:cNvSpPr>
              <p:nvPr/>
            </p:nvSpPr>
            <p:spPr bwMode="auto">
              <a:xfrm>
                <a:off x="2306" y="3015"/>
                <a:ext cx="0" cy="1"/>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3" name="Freeform 604">
                <a:extLst>
                  <a:ext uri="{FF2B5EF4-FFF2-40B4-BE49-F238E27FC236}">
                    <a16:creationId xmlns:a16="http://schemas.microsoft.com/office/drawing/2014/main" id="{64CDEFEF-5444-4A00-BD1B-4C380CF57DD4}"/>
                  </a:ext>
                </a:extLst>
              </p:cNvPr>
              <p:cNvSpPr>
                <a:spLocks/>
              </p:cNvSpPr>
              <p:nvPr/>
            </p:nvSpPr>
            <p:spPr bwMode="auto">
              <a:xfrm>
                <a:off x="2305" y="3016"/>
                <a:ext cx="1" cy="0"/>
              </a:xfrm>
              <a:custGeom>
                <a:avLst/>
                <a:gdLst>
                  <a:gd name="T0" fmla="*/ 1 w 2"/>
                  <a:gd name="T1" fmla="*/ 2 w 2"/>
                  <a:gd name="T2" fmla="*/ 1 w 2"/>
                </a:gdLst>
                <a:ahLst/>
                <a:cxnLst>
                  <a:cxn ang="0">
                    <a:pos x="T0" y="0"/>
                  </a:cxn>
                  <a:cxn ang="0">
                    <a:pos x="T1" y="0"/>
                  </a:cxn>
                  <a:cxn ang="0">
                    <a:pos x="T2" y="0"/>
                  </a:cxn>
                </a:cxnLst>
                <a:rect l="0" t="0" r="r" b="b"/>
                <a:pathLst>
                  <a:path w="2">
                    <a:moveTo>
                      <a:pt x="1" y="0"/>
                    </a:moveTo>
                    <a:cubicBezTo>
                      <a:pt x="1" y="0"/>
                      <a:pt x="2" y="0"/>
                      <a:pt x="2"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4" name="Freeform 605">
                <a:extLst>
                  <a:ext uri="{FF2B5EF4-FFF2-40B4-BE49-F238E27FC236}">
                    <a16:creationId xmlns:a16="http://schemas.microsoft.com/office/drawing/2014/main" id="{83268EEC-AD92-4974-BDC1-9491A662D574}"/>
                  </a:ext>
                </a:extLst>
              </p:cNvPr>
              <p:cNvSpPr>
                <a:spLocks/>
              </p:cNvSpPr>
              <p:nvPr/>
            </p:nvSpPr>
            <p:spPr bwMode="auto">
              <a:xfrm>
                <a:off x="4237" y="3108"/>
                <a:ext cx="1"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0" y="0"/>
                      <a:pt x="0" y="0"/>
                      <a:pt x="0" y="0"/>
                    </a:cubicBezTo>
                    <a:cubicBezTo>
                      <a:pt x="0"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5" name="Freeform 606">
                <a:extLst>
                  <a:ext uri="{FF2B5EF4-FFF2-40B4-BE49-F238E27FC236}">
                    <a16:creationId xmlns:a16="http://schemas.microsoft.com/office/drawing/2014/main" id="{172EFBA4-1DAC-4BDB-9B5B-05A61B7E8263}"/>
                  </a:ext>
                </a:extLst>
              </p:cNvPr>
              <p:cNvSpPr>
                <a:spLocks/>
              </p:cNvSpPr>
              <p:nvPr/>
            </p:nvSpPr>
            <p:spPr bwMode="auto">
              <a:xfrm>
                <a:off x="4238" y="3108"/>
                <a:ext cx="1" cy="2"/>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2" y="2"/>
                      <a:pt x="1" y="1"/>
                      <a:pt x="0" y="0"/>
                    </a:cubicBezTo>
                    <a:cubicBezTo>
                      <a:pt x="0" y="2"/>
                      <a:pt x="1" y="2"/>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6" name="Rectangle 607">
                <a:extLst>
                  <a:ext uri="{FF2B5EF4-FFF2-40B4-BE49-F238E27FC236}">
                    <a16:creationId xmlns:a16="http://schemas.microsoft.com/office/drawing/2014/main" id="{244836CB-85F6-4B53-A451-95D7720FDBD0}"/>
                  </a:ext>
                </a:extLst>
              </p:cNvPr>
              <p:cNvSpPr>
                <a:spLocks noChangeArrowheads="1"/>
              </p:cNvSpPr>
              <p:nvPr/>
            </p:nvSpPr>
            <p:spPr bwMode="auto">
              <a:xfrm>
                <a:off x="4184" y="3518"/>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7" name="Freeform 608">
                <a:extLst>
                  <a:ext uri="{FF2B5EF4-FFF2-40B4-BE49-F238E27FC236}">
                    <a16:creationId xmlns:a16="http://schemas.microsoft.com/office/drawing/2014/main" id="{BE33BC64-D13A-4058-B496-E95E72CCE2C6}"/>
                  </a:ext>
                </a:extLst>
              </p:cNvPr>
              <p:cNvSpPr>
                <a:spLocks/>
              </p:cNvSpPr>
              <p:nvPr/>
            </p:nvSpPr>
            <p:spPr bwMode="auto">
              <a:xfrm>
                <a:off x="3977" y="3523"/>
                <a:ext cx="0" cy="1"/>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lnTo>
                      <a:pt x="0" y="1"/>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8" name="Freeform 609">
                <a:extLst>
                  <a:ext uri="{FF2B5EF4-FFF2-40B4-BE49-F238E27FC236}">
                    <a16:creationId xmlns:a16="http://schemas.microsoft.com/office/drawing/2014/main" id="{B06B7D17-70D0-4D59-BC04-7BA326409148}"/>
                  </a:ext>
                </a:extLst>
              </p:cNvPr>
              <p:cNvSpPr>
                <a:spLocks/>
              </p:cNvSpPr>
              <p:nvPr/>
            </p:nvSpPr>
            <p:spPr bwMode="auto">
              <a:xfrm>
                <a:off x="4202" y="3548"/>
                <a:ext cx="0" cy="0"/>
              </a:xfrm>
              <a:custGeom>
                <a:avLst/>
                <a:gdLst>
                  <a:gd name="T0" fmla="*/ 1 h 1"/>
                  <a:gd name="T1" fmla="*/ 0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0"/>
                      <a:pt x="0" y="0"/>
                      <a:pt x="0" y="0"/>
                    </a:cubicBez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9" name="Freeform 610">
                <a:extLst>
                  <a:ext uri="{FF2B5EF4-FFF2-40B4-BE49-F238E27FC236}">
                    <a16:creationId xmlns:a16="http://schemas.microsoft.com/office/drawing/2014/main" id="{ABB6B306-EDE5-4F28-A878-B155329B0F97}"/>
                  </a:ext>
                </a:extLst>
              </p:cNvPr>
              <p:cNvSpPr>
                <a:spLocks/>
              </p:cNvSpPr>
              <p:nvPr/>
            </p:nvSpPr>
            <p:spPr bwMode="auto">
              <a:xfrm>
                <a:off x="4202" y="3548"/>
                <a:ext cx="0" cy="1"/>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1" y="0"/>
                      <a:pt x="1" y="0"/>
                      <a:pt x="0" y="0"/>
                    </a:cubicBezTo>
                    <a:cubicBezTo>
                      <a:pt x="0" y="0"/>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0" name="Freeform 611">
                <a:extLst>
                  <a:ext uri="{FF2B5EF4-FFF2-40B4-BE49-F238E27FC236}">
                    <a16:creationId xmlns:a16="http://schemas.microsoft.com/office/drawing/2014/main" id="{E26CDADF-FC18-4882-85BB-6633DF0496A6}"/>
                  </a:ext>
                </a:extLst>
              </p:cNvPr>
              <p:cNvSpPr>
                <a:spLocks/>
              </p:cNvSpPr>
              <p:nvPr/>
            </p:nvSpPr>
            <p:spPr bwMode="auto">
              <a:xfrm>
                <a:off x="2333" y="299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1" name="Freeform 612">
                <a:extLst>
                  <a:ext uri="{FF2B5EF4-FFF2-40B4-BE49-F238E27FC236}">
                    <a16:creationId xmlns:a16="http://schemas.microsoft.com/office/drawing/2014/main" id="{E20678F3-94FC-4322-8D9B-AF61540F225D}"/>
                  </a:ext>
                </a:extLst>
              </p:cNvPr>
              <p:cNvSpPr>
                <a:spLocks/>
              </p:cNvSpPr>
              <p:nvPr/>
            </p:nvSpPr>
            <p:spPr bwMode="auto">
              <a:xfrm>
                <a:off x="3017" y="2729"/>
                <a:ext cx="1" cy="0"/>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1" y="1"/>
                      <a:pt x="1" y="1"/>
                    </a:cubicBezTo>
                    <a:cubicBezTo>
                      <a:pt x="1" y="1"/>
                      <a:pt x="1"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51" name="Freeform 614">
              <a:extLst>
                <a:ext uri="{FF2B5EF4-FFF2-40B4-BE49-F238E27FC236}">
                  <a16:creationId xmlns:a16="http://schemas.microsoft.com/office/drawing/2014/main" id="{664A6F0E-CCAF-4FF1-9741-72F42102AAE9}"/>
                </a:ext>
              </a:extLst>
            </p:cNvPr>
            <p:cNvSpPr>
              <a:spLocks/>
            </p:cNvSpPr>
            <p:nvPr/>
          </p:nvSpPr>
          <p:spPr bwMode="auto">
            <a:xfrm>
              <a:off x="6924676" y="5654675"/>
              <a:ext cx="1588" cy="1588"/>
            </a:xfrm>
            <a:custGeom>
              <a:avLst/>
              <a:gdLst>
                <a:gd name="T0" fmla="*/ 0 w 2"/>
                <a:gd name="T1" fmla="*/ 0 h 1"/>
                <a:gd name="T2" fmla="*/ 1 w 2"/>
                <a:gd name="T3" fmla="*/ 1 h 1"/>
                <a:gd name="T4" fmla="*/ 2 w 2"/>
                <a:gd name="T5" fmla="*/ 1 h 1"/>
                <a:gd name="T6" fmla="*/ 1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1" y="1"/>
                    <a:pt x="1" y="1"/>
                    <a:pt x="1" y="1"/>
                  </a:cubicBezTo>
                  <a:cubicBezTo>
                    <a:pt x="1" y="1"/>
                    <a:pt x="1" y="1"/>
                    <a:pt x="2" y="1"/>
                  </a:cubicBezTo>
                  <a:cubicBezTo>
                    <a:pt x="2" y="1"/>
                    <a:pt x="1" y="1"/>
                    <a:pt x="1"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615">
              <a:extLst>
                <a:ext uri="{FF2B5EF4-FFF2-40B4-BE49-F238E27FC236}">
                  <a16:creationId xmlns:a16="http://schemas.microsoft.com/office/drawing/2014/main" id="{5E247B4E-0E13-4A3D-B44C-328868CA08F0}"/>
                </a:ext>
              </a:extLst>
            </p:cNvPr>
            <p:cNvSpPr>
              <a:spLocks/>
            </p:cNvSpPr>
            <p:nvPr/>
          </p:nvSpPr>
          <p:spPr bwMode="auto">
            <a:xfrm>
              <a:off x="6597651" y="5465763"/>
              <a:ext cx="1588" cy="1588"/>
            </a:xfrm>
            <a:custGeom>
              <a:avLst/>
              <a:gdLst>
                <a:gd name="T0" fmla="*/ 0 w 1"/>
                <a:gd name="T1" fmla="*/ 1 h 1"/>
                <a:gd name="T2" fmla="*/ 1 w 1"/>
                <a:gd name="T3" fmla="*/ 0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0"/>
                    <a:pt x="1" y="0"/>
                    <a:pt x="1" y="0"/>
                  </a:cubicBezTo>
                  <a:cubicBezTo>
                    <a:pt x="1" y="0"/>
                    <a:pt x="1" y="0"/>
                    <a:pt x="1"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616">
              <a:extLst>
                <a:ext uri="{FF2B5EF4-FFF2-40B4-BE49-F238E27FC236}">
                  <a16:creationId xmlns:a16="http://schemas.microsoft.com/office/drawing/2014/main" id="{CE2A0F91-059F-4CFA-BF99-C37444619ACE}"/>
                </a:ext>
              </a:extLst>
            </p:cNvPr>
            <p:cNvSpPr>
              <a:spLocks/>
            </p:cNvSpPr>
            <p:nvPr/>
          </p:nvSpPr>
          <p:spPr bwMode="auto">
            <a:xfrm>
              <a:off x="6596063" y="5467350"/>
              <a:ext cx="1588" cy="0"/>
            </a:xfrm>
            <a:custGeom>
              <a:avLst/>
              <a:gdLst>
                <a:gd name="T0" fmla="*/ 2 w 2"/>
                <a:gd name="T1" fmla="*/ 1 h 1"/>
                <a:gd name="T2" fmla="*/ 2 w 2"/>
                <a:gd name="T3" fmla="*/ 0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0" y="0"/>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617">
              <a:extLst>
                <a:ext uri="{FF2B5EF4-FFF2-40B4-BE49-F238E27FC236}">
                  <a16:creationId xmlns:a16="http://schemas.microsoft.com/office/drawing/2014/main" id="{9AEE3886-303A-47A7-82AD-48D6C8D7B752}"/>
                </a:ext>
              </a:extLst>
            </p:cNvPr>
            <p:cNvSpPr>
              <a:spLocks/>
            </p:cNvSpPr>
            <p:nvPr/>
          </p:nvSpPr>
          <p:spPr bwMode="auto">
            <a:xfrm>
              <a:off x="6729413" y="4937125"/>
              <a:ext cx="0" cy="0"/>
            </a:xfrm>
            <a:custGeom>
              <a:avLst/>
              <a:gdLst>
                <a:gd name="T0" fmla="*/ 1 w 1"/>
                <a:gd name="T1" fmla="*/ 1 h 1"/>
                <a:gd name="T2" fmla="*/ 1 w 1"/>
                <a:gd name="T3" fmla="*/ 0 h 1"/>
                <a:gd name="T4" fmla="*/ 0 w 1"/>
                <a:gd name="T5" fmla="*/ 0 h 1"/>
                <a:gd name="T6" fmla="*/ 0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0"/>
                    <a:pt x="0"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618">
              <a:extLst>
                <a:ext uri="{FF2B5EF4-FFF2-40B4-BE49-F238E27FC236}">
                  <a16:creationId xmlns:a16="http://schemas.microsoft.com/office/drawing/2014/main" id="{9517702D-0616-4554-BF9C-A856318D187A}"/>
                </a:ext>
              </a:extLst>
            </p:cNvPr>
            <p:cNvSpPr>
              <a:spLocks/>
            </p:cNvSpPr>
            <p:nvPr/>
          </p:nvSpPr>
          <p:spPr bwMode="auto">
            <a:xfrm>
              <a:off x="6985001" y="5700713"/>
              <a:ext cx="1588" cy="0"/>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619">
              <a:extLst>
                <a:ext uri="{FF2B5EF4-FFF2-40B4-BE49-F238E27FC236}">
                  <a16:creationId xmlns:a16="http://schemas.microsoft.com/office/drawing/2014/main" id="{0AA5F6C5-C189-4143-9D05-4A44722C820E}"/>
                </a:ext>
              </a:extLst>
            </p:cNvPr>
            <p:cNvSpPr>
              <a:spLocks/>
            </p:cNvSpPr>
            <p:nvPr/>
          </p:nvSpPr>
          <p:spPr bwMode="auto">
            <a:xfrm>
              <a:off x="5637213" y="4349750"/>
              <a:ext cx="1588" cy="1588"/>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620">
              <a:extLst>
                <a:ext uri="{FF2B5EF4-FFF2-40B4-BE49-F238E27FC236}">
                  <a16:creationId xmlns:a16="http://schemas.microsoft.com/office/drawing/2014/main" id="{68AC7611-90AF-4F7D-81B6-66142295248A}"/>
                </a:ext>
              </a:extLst>
            </p:cNvPr>
            <p:cNvSpPr>
              <a:spLocks/>
            </p:cNvSpPr>
            <p:nvPr/>
          </p:nvSpPr>
          <p:spPr bwMode="auto">
            <a:xfrm>
              <a:off x="6991351" y="5713413"/>
              <a:ext cx="0" cy="1588"/>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1" y="1"/>
                    <a:pt x="1" y="1"/>
                    <a:pt x="1" y="1"/>
                  </a:cubicBezTo>
                  <a:cubicBezTo>
                    <a:pt x="1" y="1"/>
                    <a:pt x="1" y="1"/>
                    <a:pt x="1" y="1"/>
                  </a:cubicBezTo>
                  <a:cubicBezTo>
                    <a:pt x="1" y="1"/>
                    <a:pt x="1" y="1"/>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621">
              <a:extLst>
                <a:ext uri="{FF2B5EF4-FFF2-40B4-BE49-F238E27FC236}">
                  <a16:creationId xmlns:a16="http://schemas.microsoft.com/office/drawing/2014/main" id="{7D1277CE-9693-4A50-920C-A95995446EFC}"/>
                </a:ext>
              </a:extLst>
            </p:cNvPr>
            <p:cNvSpPr>
              <a:spLocks/>
            </p:cNvSpPr>
            <p:nvPr/>
          </p:nvSpPr>
          <p:spPr bwMode="auto">
            <a:xfrm>
              <a:off x="6611938" y="5743575"/>
              <a:ext cx="3175" cy="3175"/>
            </a:xfrm>
            <a:custGeom>
              <a:avLst/>
              <a:gdLst>
                <a:gd name="T0" fmla="*/ 4 w 4"/>
                <a:gd name="T1" fmla="*/ 0 h 4"/>
                <a:gd name="T2" fmla="*/ 4 w 4"/>
                <a:gd name="T3" fmla="*/ 0 h 4"/>
                <a:gd name="T4" fmla="*/ 3 w 4"/>
                <a:gd name="T5" fmla="*/ 0 h 4"/>
                <a:gd name="T6" fmla="*/ 0 w 4"/>
                <a:gd name="T7" fmla="*/ 3 h 4"/>
                <a:gd name="T8" fmla="*/ 0 w 4"/>
                <a:gd name="T9" fmla="*/ 4 h 4"/>
                <a:gd name="T10" fmla="*/ 0 w 4"/>
                <a:gd name="T11" fmla="*/ 4 h 4"/>
                <a:gd name="T12" fmla="*/ 4 w 4"/>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4" y="0"/>
                  </a:moveTo>
                  <a:cubicBezTo>
                    <a:pt x="4" y="0"/>
                    <a:pt x="4" y="0"/>
                    <a:pt x="4" y="0"/>
                  </a:cubicBezTo>
                  <a:cubicBezTo>
                    <a:pt x="4" y="0"/>
                    <a:pt x="4" y="0"/>
                    <a:pt x="3" y="0"/>
                  </a:cubicBezTo>
                  <a:cubicBezTo>
                    <a:pt x="2" y="1"/>
                    <a:pt x="1" y="2"/>
                    <a:pt x="0" y="3"/>
                  </a:cubicBezTo>
                  <a:cubicBezTo>
                    <a:pt x="0" y="3"/>
                    <a:pt x="0" y="4"/>
                    <a:pt x="0" y="4"/>
                  </a:cubicBezTo>
                  <a:cubicBezTo>
                    <a:pt x="0" y="4"/>
                    <a:pt x="0" y="4"/>
                    <a:pt x="0" y="4"/>
                  </a:cubicBezTo>
                  <a:cubicBezTo>
                    <a:pt x="1" y="3"/>
                    <a:pt x="3"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622">
              <a:extLst>
                <a:ext uri="{FF2B5EF4-FFF2-40B4-BE49-F238E27FC236}">
                  <a16:creationId xmlns:a16="http://schemas.microsoft.com/office/drawing/2014/main" id="{E0B7EB71-7994-4697-9AD8-79A952888D33}"/>
                </a:ext>
              </a:extLst>
            </p:cNvPr>
            <p:cNvSpPr>
              <a:spLocks/>
            </p:cNvSpPr>
            <p:nvPr/>
          </p:nvSpPr>
          <p:spPr bwMode="auto">
            <a:xfrm>
              <a:off x="5781676" y="5770563"/>
              <a:ext cx="0" cy="0"/>
            </a:xfrm>
            <a:custGeom>
              <a:avLst/>
              <a:gdLst>
                <a:gd name="T0" fmla="*/ 0 w 1"/>
                <a:gd name="T1" fmla="*/ 1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1" y="0"/>
                    <a:pt x="1" y="0"/>
                    <a:pt x="1" y="0"/>
                  </a:cubicBezTo>
                  <a:cubicBezTo>
                    <a:pt x="1"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623">
              <a:extLst>
                <a:ext uri="{FF2B5EF4-FFF2-40B4-BE49-F238E27FC236}">
                  <a16:creationId xmlns:a16="http://schemas.microsoft.com/office/drawing/2014/main" id="{5E5D2689-5877-4231-B169-01A6D83DB124}"/>
                </a:ext>
              </a:extLst>
            </p:cNvPr>
            <p:cNvSpPr>
              <a:spLocks/>
            </p:cNvSpPr>
            <p:nvPr/>
          </p:nvSpPr>
          <p:spPr bwMode="auto">
            <a:xfrm>
              <a:off x="4484688" y="4394200"/>
              <a:ext cx="1588" cy="0"/>
            </a:xfrm>
            <a:custGeom>
              <a:avLst/>
              <a:gdLst>
                <a:gd name="T0" fmla="*/ 2 w 2"/>
                <a:gd name="T1" fmla="*/ 0 h 1"/>
                <a:gd name="T2" fmla="*/ 0 w 2"/>
                <a:gd name="T3" fmla="*/ 1 h 1"/>
                <a:gd name="T4" fmla="*/ 1 w 2"/>
                <a:gd name="T5" fmla="*/ 1 h 1"/>
                <a:gd name="T6" fmla="*/ 1 w 2"/>
                <a:gd name="T7" fmla="*/ 1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0" y="1"/>
                    <a:pt x="0" y="1"/>
                    <a:pt x="0" y="1"/>
                  </a:cubicBezTo>
                  <a:cubicBezTo>
                    <a:pt x="1" y="1"/>
                    <a:pt x="1" y="1"/>
                    <a:pt x="1" y="1"/>
                  </a:cubicBezTo>
                  <a:cubicBezTo>
                    <a:pt x="1" y="1"/>
                    <a:pt x="1" y="1"/>
                    <a:pt x="1" y="1"/>
                  </a:cubicBez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624">
              <a:extLst>
                <a:ext uri="{FF2B5EF4-FFF2-40B4-BE49-F238E27FC236}">
                  <a16:creationId xmlns:a16="http://schemas.microsoft.com/office/drawing/2014/main" id="{7C887462-5220-4867-BF17-81CA147065CC}"/>
                </a:ext>
              </a:extLst>
            </p:cNvPr>
            <p:cNvSpPr>
              <a:spLocks/>
            </p:cNvSpPr>
            <p:nvPr/>
          </p:nvSpPr>
          <p:spPr bwMode="auto">
            <a:xfrm>
              <a:off x="5435601" y="4395788"/>
              <a:ext cx="1588" cy="1588"/>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1"/>
                    <a:pt x="0"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625">
              <a:extLst>
                <a:ext uri="{FF2B5EF4-FFF2-40B4-BE49-F238E27FC236}">
                  <a16:creationId xmlns:a16="http://schemas.microsoft.com/office/drawing/2014/main" id="{D170F19A-2C2C-4D94-9669-D4C93136AA75}"/>
                </a:ext>
              </a:extLst>
            </p:cNvPr>
            <p:cNvSpPr>
              <a:spLocks/>
            </p:cNvSpPr>
            <p:nvPr/>
          </p:nvSpPr>
          <p:spPr bwMode="auto">
            <a:xfrm>
              <a:off x="5435601" y="4397375"/>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0"/>
                    <a:pt x="0" y="1"/>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626">
              <a:extLst>
                <a:ext uri="{FF2B5EF4-FFF2-40B4-BE49-F238E27FC236}">
                  <a16:creationId xmlns:a16="http://schemas.microsoft.com/office/drawing/2014/main" id="{B44A57D8-C21C-4ED9-9C13-8846428F4A38}"/>
                </a:ext>
              </a:extLst>
            </p:cNvPr>
            <p:cNvSpPr>
              <a:spLocks/>
            </p:cNvSpPr>
            <p:nvPr/>
          </p:nvSpPr>
          <p:spPr bwMode="auto">
            <a:xfrm>
              <a:off x="5984876" y="4402138"/>
              <a:ext cx="1588" cy="0"/>
            </a:xfrm>
            <a:custGeom>
              <a:avLst/>
              <a:gdLst>
                <a:gd name="T0" fmla="*/ 0 w 1"/>
                <a:gd name="T1" fmla="*/ 1 w 1"/>
                <a:gd name="T2" fmla="*/ 0 w 1"/>
                <a:gd name="T3" fmla="*/ 0 w 1"/>
                <a:gd name="T4" fmla="*/ 0 w 1"/>
              </a:gdLst>
              <a:ahLst/>
              <a:cxnLst>
                <a:cxn ang="0">
                  <a:pos x="T0" y="0"/>
                </a:cxn>
                <a:cxn ang="0">
                  <a:pos x="T1" y="0"/>
                </a:cxn>
                <a:cxn ang="0">
                  <a:pos x="T2" y="0"/>
                </a:cxn>
                <a:cxn ang="0">
                  <a:pos x="T3" y="0"/>
                </a:cxn>
                <a:cxn ang="0">
                  <a:pos x="T4" y="0"/>
                </a:cxn>
              </a:cxnLst>
              <a:rect l="0" t="0" r="r" b="b"/>
              <a:pathLst>
                <a:path w="1">
                  <a:moveTo>
                    <a:pt x="0" y="0"/>
                  </a:moveTo>
                  <a:lnTo>
                    <a:pt x="1"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627">
              <a:extLst>
                <a:ext uri="{FF2B5EF4-FFF2-40B4-BE49-F238E27FC236}">
                  <a16:creationId xmlns:a16="http://schemas.microsoft.com/office/drawing/2014/main" id="{57F620A6-4137-4955-9D38-372B7C2390A6}"/>
                </a:ext>
              </a:extLst>
            </p:cNvPr>
            <p:cNvSpPr>
              <a:spLocks/>
            </p:cNvSpPr>
            <p:nvPr/>
          </p:nvSpPr>
          <p:spPr bwMode="auto">
            <a:xfrm>
              <a:off x="3835401" y="4702175"/>
              <a:ext cx="0" cy="1588"/>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628">
              <a:extLst>
                <a:ext uri="{FF2B5EF4-FFF2-40B4-BE49-F238E27FC236}">
                  <a16:creationId xmlns:a16="http://schemas.microsoft.com/office/drawing/2014/main" id="{68063668-FD3D-445B-BE4F-6651889693EC}"/>
                </a:ext>
              </a:extLst>
            </p:cNvPr>
            <p:cNvSpPr>
              <a:spLocks/>
            </p:cNvSpPr>
            <p:nvPr/>
          </p:nvSpPr>
          <p:spPr bwMode="auto">
            <a:xfrm>
              <a:off x="3829051" y="4700588"/>
              <a:ext cx="12700" cy="11113"/>
            </a:xfrm>
            <a:custGeom>
              <a:avLst/>
              <a:gdLst>
                <a:gd name="T0" fmla="*/ 6 w 15"/>
                <a:gd name="T1" fmla="*/ 2 h 13"/>
                <a:gd name="T2" fmla="*/ 6 w 15"/>
                <a:gd name="T3" fmla="*/ 4 h 13"/>
                <a:gd name="T4" fmla="*/ 6 w 15"/>
                <a:gd name="T5" fmla="*/ 4 h 13"/>
                <a:gd name="T6" fmla="*/ 2 w 15"/>
                <a:gd name="T7" fmla="*/ 9 h 13"/>
                <a:gd name="T8" fmla="*/ 2 w 15"/>
                <a:gd name="T9" fmla="*/ 13 h 13"/>
                <a:gd name="T10" fmla="*/ 5 w 15"/>
                <a:gd name="T11" fmla="*/ 13 h 13"/>
                <a:gd name="T12" fmla="*/ 14 w 15"/>
                <a:gd name="T13" fmla="*/ 3 h 13"/>
                <a:gd name="T14" fmla="*/ 13 w 15"/>
                <a:gd name="T15" fmla="*/ 1 h 13"/>
                <a:gd name="T16" fmla="*/ 9 w 15"/>
                <a:gd name="T17" fmla="*/ 0 h 13"/>
                <a:gd name="T18" fmla="*/ 6 w 15"/>
                <a:gd name="T19" fmla="*/ 3 h 13"/>
                <a:gd name="T20" fmla="*/ 6 w 15"/>
                <a:gd name="T21"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13">
                  <a:moveTo>
                    <a:pt x="6" y="2"/>
                  </a:moveTo>
                  <a:cubicBezTo>
                    <a:pt x="6" y="3"/>
                    <a:pt x="6" y="3"/>
                    <a:pt x="6" y="4"/>
                  </a:cubicBezTo>
                  <a:cubicBezTo>
                    <a:pt x="6" y="4"/>
                    <a:pt x="6" y="4"/>
                    <a:pt x="6" y="4"/>
                  </a:cubicBezTo>
                  <a:cubicBezTo>
                    <a:pt x="5" y="5"/>
                    <a:pt x="3" y="7"/>
                    <a:pt x="2" y="9"/>
                  </a:cubicBezTo>
                  <a:cubicBezTo>
                    <a:pt x="0" y="10"/>
                    <a:pt x="0" y="12"/>
                    <a:pt x="2" y="13"/>
                  </a:cubicBezTo>
                  <a:cubicBezTo>
                    <a:pt x="3" y="13"/>
                    <a:pt x="4" y="13"/>
                    <a:pt x="5" y="13"/>
                  </a:cubicBezTo>
                  <a:cubicBezTo>
                    <a:pt x="9" y="10"/>
                    <a:pt x="12" y="7"/>
                    <a:pt x="14" y="3"/>
                  </a:cubicBezTo>
                  <a:cubicBezTo>
                    <a:pt x="15" y="2"/>
                    <a:pt x="14" y="1"/>
                    <a:pt x="13" y="1"/>
                  </a:cubicBezTo>
                  <a:cubicBezTo>
                    <a:pt x="11" y="1"/>
                    <a:pt x="10" y="1"/>
                    <a:pt x="9" y="0"/>
                  </a:cubicBezTo>
                  <a:cubicBezTo>
                    <a:pt x="8" y="1"/>
                    <a:pt x="7" y="2"/>
                    <a:pt x="6" y="3"/>
                  </a:cubicBezTo>
                  <a:cubicBezTo>
                    <a:pt x="6" y="3"/>
                    <a:pt x="6" y="3"/>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629">
              <a:extLst>
                <a:ext uri="{FF2B5EF4-FFF2-40B4-BE49-F238E27FC236}">
                  <a16:creationId xmlns:a16="http://schemas.microsoft.com/office/drawing/2014/main" id="{8BC155F5-1C1F-4E92-873B-B5A94C512094}"/>
                </a:ext>
              </a:extLst>
            </p:cNvPr>
            <p:cNvSpPr>
              <a:spLocks/>
            </p:cNvSpPr>
            <p:nvPr/>
          </p:nvSpPr>
          <p:spPr bwMode="auto">
            <a:xfrm>
              <a:off x="6249988" y="4421188"/>
              <a:ext cx="1588" cy="1588"/>
            </a:xfrm>
            <a:custGeom>
              <a:avLst/>
              <a:gdLst>
                <a:gd name="T0" fmla="*/ 1 w 2"/>
                <a:gd name="T1" fmla="*/ 2 h 2"/>
                <a:gd name="T2" fmla="*/ 2 w 2"/>
                <a:gd name="T3" fmla="*/ 1 h 2"/>
                <a:gd name="T4" fmla="*/ 1 w 2"/>
                <a:gd name="T5" fmla="*/ 0 h 2"/>
                <a:gd name="T6" fmla="*/ 0 w 2"/>
                <a:gd name="T7" fmla="*/ 1 h 2"/>
                <a:gd name="T8" fmla="*/ 1 w 2"/>
                <a:gd name="T9" fmla="*/ 2 h 2"/>
              </a:gdLst>
              <a:ahLst/>
              <a:cxnLst>
                <a:cxn ang="0">
                  <a:pos x="T0" y="T1"/>
                </a:cxn>
                <a:cxn ang="0">
                  <a:pos x="T2" y="T3"/>
                </a:cxn>
                <a:cxn ang="0">
                  <a:pos x="T4" y="T5"/>
                </a:cxn>
                <a:cxn ang="0">
                  <a:pos x="T6" y="T7"/>
                </a:cxn>
                <a:cxn ang="0">
                  <a:pos x="T8" y="T9"/>
                </a:cxn>
              </a:cxnLst>
              <a:rect l="0" t="0" r="r" b="b"/>
              <a:pathLst>
                <a:path w="2" h="2">
                  <a:moveTo>
                    <a:pt x="1" y="2"/>
                  </a:moveTo>
                  <a:cubicBezTo>
                    <a:pt x="1" y="2"/>
                    <a:pt x="2" y="1"/>
                    <a:pt x="2" y="1"/>
                  </a:cubicBezTo>
                  <a:cubicBezTo>
                    <a:pt x="2" y="0"/>
                    <a:pt x="2" y="0"/>
                    <a:pt x="1" y="0"/>
                  </a:cubicBezTo>
                  <a:cubicBezTo>
                    <a:pt x="1" y="0"/>
                    <a:pt x="0" y="0"/>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630">
              <a:extLst>
                <a:ext uri="{FF2B5EF4-FFF2-40B4-BE49-F238E27FC236}">
                  <a16:creationId xmlns:a16="http://schemas.microsoft.com/office/drawing/2014/main" id="{CE387866-8BE4-414E-98AD-6C4491475751}"/>
                </a:ext>
              </a:extLst>
            </p:cNvPr>
            <p:cNvSpPr>
              <a:spLocks/>
            </p:cNvSpPr>
            <p:nvPr/>
          </p:nvSpPr>
          <p:spPr bwMode="auto">
            <a:xfrm>
              <a:off x="3959226" y="4905375"/>
              <a:ext cx="1588" cy="1588"/>
            </a:xfrm>
            <a:custGeom>
              <a:avLst/>
              <a:gdLst>
                <a:gd name="T0" fmla="*/ 0 w 2"/>
                <a:gd name="T1" fmla="*/ 2 h 3"/>
                <a:gd name="T2" fmla="*/ 1 w 2"/>
                <a:gd name="T3" fmla="*/ 3 h 3"/>
                <a:gd name="T4" fmla="*/ 0 w 2"/>
                <a:gd name="T5" fmla="*/ 2 h 3"/>
              </a:gdLst>
              <a:ahLst/>
              <a:cxnLst>
                <a:cxn ang="0">
                  <a:pos x="T0" y="T1"/>
                </a:cxn>
                <a:cxn ang="0">
                  <a:pos x="T2" y="T3"/>
                </a:cxn>
                <a:cxn ang="0">
                  <a:pos x="T4" y="T5"/>
                </a:cxn>
              </a:cxnLst>
              <a:rect l="0" t="0" r="r" b="b"/>
              <a:pathLst>
                <a:path w="2" h="3">
                  <a:moveTo>
                    <a:pt x="0" y="2"/>
                  </a:moveTo>
                  <a:cubicBezTo>
                    <a:pt x="0" y="2"/>
                    <a:pt x="1" y="2"/>
                    <a:pt x="1" y="3"/>
                  </a:cubicBezTo>
                  <a:cubicBezTo>
                    <a:pt x="1" y="2"/>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631">
              <a:extLst>
                <a:ext uri="{FF2B5EF4-FFF2-40B4-BE49-F238E27FC236}">
                  <a16:creationId xmlns:a16="http://schemas.microsoft.com/office/drawing/2014/main" id="{BB2D97FD-5D2E-4645-B9B7-E89598F5D9B4}"/>
                </a:ext>
              </a:extLst>
            </p:cNvPr>
            <p:cNvSpPr>
              <a:spLocks/>
            </p:cNvSpPr>
            <p:nvPr/>
          </p:nvSpPr>
          <p:spPr bwMode="auto">
            <a:xfrm>
              <a:off x="4689476" y="4694238"/>
              <a:ext cx="1588" cy="1588"/>
            </a:xfrm>
            <a:custGeom>
              <a:avLst/>
              <a:gdLst>
                <a:gd name="T0" fmla="*/ 0 w 2"/>
                <a:gd name="T1" fmla="*/ 0 h 2"/>
                <a:gd name="T2" fmla="*/ 0 w 2"/>
                <a:gd name="T3" fmla="*/ 2 h 2"/>
                <a:gd name="T4" fmla="*/ 0 w 2"/>
                <a:gd name="T5" fmla="*/ 0 h 2"/>
              </a:gdLst>
              <a:ahLst/>
              <a:cxnLst>
                <a:cxn ang="0">
                  <a:pos x="T0" y="T1"/>
                </a:cxn>
                <a:cxn ang="0">
                  <a:pos x="T2" y="T3"/>
                </a:cxn>
                <a:cxn ang="0">
                  <a:pos x="T4" y="T5"/>
                </a:cxn>
              </a:cxnLst>
              <a:rect l="0" t="0" r="r" b="b"/>
              <a:pathLst>
                <a:path w="2" h="2">
                  <a:moveTo>
                    <a:pt x="0" y="0"/>
                  </a:moveTo>
                  <a:cubicBezTo>
                    <a:pt x="0" y="1"/>
                    <a:pt x="0" y="1"/>
                    <a:pt x="0" y="2"/>
                  </a:cubicBezTo>
                  <a:cubicBezTo>
                    <a:pt x="2" y="1"/>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632">
              <a:extLst>
                <a:ext uri="{FF2B5EF4-FFF2-40B4-BE49-F238E27FC236}">
                  <a16:creationId xmlns:a16="http://schemas.microsoft.com/office/drawing/2014/main" id="{A3429DCA-7588-434E-8855-2FBC10746CD0}"/>
                </a:ext>
              </a:extLst>
            </p:cNvPr>
            <p:cNvSpPr>
              <a:spLocks/>
            </p:cNvSpPr>
            <p:nvPr/>
          </p:nvSpPr>
          <p:spPr bwMode="auto">
            <a:xfrm>
              <a:off x="6159501" y="4449763"/>
              <a:ext cx="0" cy="1588"/>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633">
              <a:extLst>
                <a:ext uri="{FF2B5EF4-FFF2-40B4-BE49-F238E27FC236}">
                  <a16:creationId xmlns:a16="http://schemas.microsoft.com/office/drawing/2014/main" id="{C20F6C3B-64F3-491C-B393-F9AEE367E876}"/>
                </a:ext>
              </a:extLst>
            </p:cNvPr>
            <p:cNvSpPr>
              <a:spLocks/>
            </p:cNvSpPr>
            <p:nvPr/>
          </p:nvSpPr>
          <p:spPr bwMode="auto">
            <a:xfrm>
              <a:off x="6157913" y="4449763"/>
              <a:ext cx="1588" cy="0"/>
            </a:xfrm>
            <a:custGeom>
              <a:avLst/>
              <a:gdLst>
                <a:gd name="T0" fmla="*/ 0 w 1"/>
                <a:gd name="T1" fmla="*/ 1 h 1"/>
                <a:gd name="T2" fmla="*/ 1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634">
              <a:extLst>
                <a:ext uri="{FF2B5EF4-FFF2-40B4-BE49-F238E27FC236}">
                  <a16:creationId xmlns:a16="http://schemas.microsoft.com/office/drawing/2014/main" id="{5BE598BD-81AB-4CA6-96A2-85B64723D73A}"/>
                </a:ext>
              </a:extLst>
            </p:cNvPr>
            <p:cNvSpPr>
              <a:spLocks/>
            </p:cNvSpPr>
            <p:nvPr/>
          </p:nvSpPr>
          <p:spPr bwMode="auto">
            <a:xfrm>
              <a:off x="4632326" y="4454525"/>
              <a:ext cx="1588" cy="1588"/>
            </a:xfrm>
            <a:custGeom>
              <a:avLst/>
              <a:gdLst>
                <a:gd name="T0" fmla="*/ 1 w 2"/>
                <a:gd name="T1" fmla="*/ 0 h 2"/>
                <a:gd name="T2" fmla="*/ 0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0"/>
                    <a:pt x="0" y="1"/>
                    <a:pt x="0" y="2"/>
                  </a:cubicBezTo>
                  <a:cubicBezTo>
                    <a:pt x="1" y="1"/>
                    <a:pt x="1" y="1"/>
                    <a:pt x="2" y="1"/>
                  </a:cubicBezTo>
                  <a:cubicBezTo>
                    <a:pt x="2"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Rectangle 635">
              <a:extLst>
                <a:ext uri="{FF2B5EF4-FFF2-40B4-BE49-F238E27FC236}">
                  <a16:creationId xmlns:a16="http://schemas.microsoft.com/office/drawing/2014/main" id="{6AE9FEF9-75EB-4F8B-A0DF-5CC2E3F2AC52}"/>
                </a:ext>
              </a:extLst>
            </p:cNvPr>
            <p:cNvSpPr>
              <a:spLocks noChangeArrowheads="1"/>
            </p:cNvSpPr>
            <p:nvPr/>
          </p:nvSpPr>
          <p:spPr bwMode="auto">
            <a:xfrm>
              <a:off x="4465638" y="4459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636">
              <a:extLst>
                <a:ext uri="{FF2B5EF4-FFF2-40B4-BE49-F238E27FC236}">
                  <a16:creationId xmlns:a16="http://schemas.microsoft.com/office/drawing/2014/main" id="{F2E92234-815C-4747-B098-A3B5582A8615}"/>
                </a:ext>
              </a:extLst>
            </p:cNvPr>
            <p:cNvSpPr>
              <a:spLocks/>
            </p:cNvSpPr>
            <p:nvPr/>
          </p:nvSpPr>
          <p:spPr bwMode="auto">
            <a:xfrm>
              <a:off x="5905501" y="4505325"/>
              <a:ext cx="1588"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lnTo>
                    <a:pt x="0" y="0"/>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637">
              <a:extLst>
                <a:ext uri="{FF2B5EF4-FFF2-40B4-BE49-F238E27FC236}">
                  <a16:creationId xmlns:a16="http://schemas.microsoft.com/office/drawing/2014/main" id="{22BBE2A0-1A51-4C2C-88E8-BFC5A21749B0}"/>
                </a:ext>
              </a:extLst>
            </p:cNvPr>
            <p:cNvSpPr>
              <a:spLocks/>
            </p:cNvSpPr>
            <p:nvPr/>
          </p:nvSpPr>
          <p:spPr bwMode="auto">
            <a:xfrm>
              <a:off x="4541838" y="6318250"/>
              <a:ext cx="0" cy="1588"/>
            </a:xfrm>
            <a:custGeom>
              <a:avLst/>
              <a:gdLst>
                <a:gd name="T0" fmla="*/ 0 w 1"/>
                <a:gd name="T1" fmla="*/ 0 h 1"/>
                <a:gd name="T2" fmla="*/ 1 w 1"/>
                <a:gd name="T3" fmla="*/ 1 h 1"/>
                <a:gd name="T4" fmla="*/ 1 w 1"/>
                <a:gd name="T5" fmla="*/ 0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1" y="1"/>
                  </a:cubicBezTo>
                  <a:cubicBezTo>
                    <a:pt x="1" y="0"/>
                    <a:pt x="1" y="0"/>
                    <a:pt x="1"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638">
              <a:extLst>
                <a:ext uri="{FF2B5EF4-FFF2-40B4-BE49-F238E27FC236}">
                  <a16:creationId xmlns:a16="http://schemas.microsoft.com/office/drawing/2014/main" id="{22A7CEE8-6703-4115-9BD2-C16A4B1F8A79}"/>
                </a:ext>
              </a:extLst>
            </p:cNvPr>
            <p:cNvSpPr>
              <a:spLocks/>
            </p:cNvSpPr>
            <p:nvPr/>
          </p:nvSpPr>
          <p:spPr bwMode="auto">
            <a:xfrm>
              <a:off x="4538663" y="6318250"/>
              <a:ext cx="3175" cy="1588"/>
            </a:xfrm>
            <a:custGeom>
              <a:avLst/>
              <a:gdLst>
                <a:gd name="T0" fmla="*/ 3 w 3"/>
                <a:gd name="T1" fmla="*/ 0 h 2"/>
                <a:gd name="T2" fmla="*/ 0 w 3"/>
                <a:gd name="T3" fmla="*/ 0 h 2"/>
                <a:gd name="T4" fmla="*/ 3 w 3"/>
                <a:gd name="T5" fmla="*/ 0 h 2"/>
              </a:gdLst>
              <a:ahLst/>
              <a:cxnLst>
                <a:cxn ang="0">
                  <a:pos x="T0" y="T1"/>
                </a:cxn>
                <a:cxn ang="0">
                  <a:pos x="T2" y="T3"/>
                </a:cxn>
                <a:cxn ang="0">
                  <a:pos x="T4" y="T5"/>
                </a:cxn>
              </a:cxnLst>
              <a:rect l="0" t="0" r="r" b="b"/>
              <a:pathLst>
                <a:path w="3" h="2">
                  <a:moveTo>
                    <a:pt x="3" y="0"/>
                  </a:moveTo>
                  <a:cubicBezTo>
                    <a:pt x="2" y="0"/>
                    <a:pt x="1" y="0"/>
                    <a:pt x="0" y="0"/>
                  </a:cubicBezTo>
                  <a:cubicBezTo>
                    <a:pt x="1" y="2"/>
                    <a:pt x="2" y="2"/>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Freeform 639">
              <a:extLst>
                <a:ext uri="{FF2B5EF4-FFF2-40B4-BE49-F238E27FC236}">
                  <a16:creationId xmlns:a16="http://schemas.microsoft.com/office/drawing/2014/main" id="{A402C1EB-7F6C-4E5B-9E84-BC383171110E}"/>
                </a:ext>
              </a:extLst>
            </p:cNvPr>
            <p:cNvSpPr>
              <a:spLocks/>
            </p:cNvSpPr>
            <p:nvPr/>
          </p:nvSpPr>
          <p:spPr bwMode="auto">
            <a:xfrm>
              <a:off x="5419726" y="4897438"/>
              <a:ext cx="9525" cy="14288"/>
            </a:xfrm>
            <a:custGeom>
              <a:avLst/>
              <a:gdLst>
                <a:gd name="T0" fmla="*/ 2 w 12"/>
                <a:gd name="T1" fmla="*/ 15 h 18"/>
                <a:gd name="T2" fmla="*/ 4 w 12"/>
                <a:gd name="T3" fmla="*/ 17 h 18"/>
                <a:gd name="T4" fmla="*/ 8 w 12"/>
                <a:gd name="T5" fmla="*/ 15 h 18"/>
                <a:gd name="T6" fmla="*/ 11 w 12"/>
                <a:gd name="T7" fmla="*/ 0 h 18"/>
                <a:gd name="T8" fmla="*/ 4 w 12"/>
                <a:gd name="T9" fmla="*/ 2 h 18"/>
                <a:gd name="T10" fmla="*/ 1 w 12"/>
                <a:gd name="T11" fmla="*/ 11 h 18"/>
                <a:gd name="T12" fmla="*/ 2 w 12"/>
                <a:gd name="T13" fmla="*/ 15 h 18"/>
              </a:gdLst>
              <a:ahLst/>
              <a:cxnLst>
                <a:cxn ang="0">
                  <a:pos x="T0" y="T1"/>
                </a:cxn>
                <a:cxn ang="0">
                  <a:pos x="T2" y="T3"/>
                </a:cxn>
                <a:cxn ang="0">
                  <a:pos x="T4" y="T5"/>
                </a:cxn>
                <a:cxn ang="0">
                  <a:pos x="T6" y="T7"/>
                </a:cxn>
                <a:cxn ang="0">
                  <a:pos x="T8" y="T9"/>
                </a:cxn>
                <a:cxn ang="0">
                  <a:pos x="T10" y="T11"/>
                </a:cxn>
                <a:cxn ang="0">
                  <a:pos x="T12" y="T13"/>
                </a:cxn>
              </a:cxnLst>
              <a:rect l="0" t="0" r="r" b="b"/>
              <a:pathLst>
                <a:path w="12" h="18">
                  <a:moveTo>
                    <a:pt x="2" y="15"/>
                  </a:moveTo>
                  <a:cubicBezTo>
                    <a:pt x="2" y="15"/>
                    <a:pt x="3" y="16"/>
                    <a:pt x="4" y="17"/>
                  </a:cubicBezTo>
                  <a:cubicBezTo>
                    <a:pt x="5" y="18"/>
                    <a:pt x="6" y="17"/>
                    <a:pt x="8" y="15"/>
                  </a:cubicBezTo>
                  <a:cubicBezTo>
                    <a:pt x="12" y="11"/>
                    <a:pt x="12" y="5"/>
                    <a:pt x="11" y="0"/>
                  </a:cubicBezTo>
                  <a:cubicBezTo>
                    <a:pt x="8" y="0"/>
                    <a:pt x="6" y="0"/>
                    <a:pt x="4" y="2"/>
                  </a:cubicBezTo>
                  <a:cubicBezTo>
                    <a:pt x="1" y="5"/>
                    <a:pt x="0" y="8"/>
                    <a:pt x="1" y="11"/>
                  </a:cubicBezTo>
                  <a:cubicBezTo>
                    <a:pt x="1" y="13"/>
                    <a:pt x="1" y="14"/>
                    <a:pt x="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640">
              <a:extLst>
                <a:ext uri="{FF2B5EF4-FFF2-40B4-BE49-F238E27FC236}">
                  <a16:creationId xmlns:a16="http://schemas.microsoft.com/office/drawing/2014/main" id="{B138CCD9-25F9-4565-87CA-F63BA1B48897}"/>
                </a:ext>
              </a:extLst>
            </p:cNvPr>
            <p:cNvSpPr>
              <a:spLocks/>
            </p:cNvSpPr>
            <p:nvPr/>
          </p:nvSpPr>
          <p:spPr bwMode="auto">
            <a:xfrm>
              <a:off x="5430838" y="4851400"/>
              <a:ext cx="4763" cy="4763"/>
            </a:xfrm>
            <a:custGeom>
              <a:avLst/>
              <a:gdLst>
                <a:gd name="T0" fmla="*/ 4 w 7"/>
                <a:gd name="T1" fmla="*/ 7 h 7"/>
                <a:gd name="T2" fmla="*/ 5 w 7"/>
                <a:gd name="T3" fmla="*/ 7 h 7"/>
                <a:gd name="T4" fmla="*/ 6 w 7"/>
                <a:gd name="T5" fmla="*/ 3 h 7"/>
                <a:gd name="T6" fmla="*/ 3 w 7"/>
                <a:gd name="T7" fmla="*/ 0 h 7"/>
                <a:gd name="T8" fmla="*/ 2 w 7"/>
                <a:gd name="T9" fmla="*/ 0 h 7"/>
                <a:gd name="T10" fmla="*/ 0 w 7"/>
                <a:gd name="T11" fmla="*/ 5 h 7"/>
                <a:gd name="T12" fmla="*/ 4 w 7"/>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4" y="7"/>
                  </a:moveTo>
                  <a:cubicBezTo>
                    <a:pt x="4" y="7"/>
                    <a:pt x="5" y="7"/>
                    <a:pt x="5" y="7"/>
                  </a:cubicBezTo>
                  <a:cubicBezTo>
                    <a:pt x="7" y="6"/>
                    <a:pt x="7" y="4"/>
                    <a:pt x="6" y="3"/>
                  </a:cubicBezTo>
                  <a:cubicBezTo>
                    <a:pt x="6" y="1"/>
                    <a:pt x="4" y="0"/>
                    <a:pt x="3" y="0"/>
                  </a:cubicBezTo>
                  <a:cubicBezTo>
                    <a:pt x="3" y="0"/>
                    <a:pt x="2" y="0"/>
                    <a:pt x="2" y="0"/>
                  </a:cubicBezTo>
                  <a:cubicBezTo>
                    <a:pt x="0" y="1"/>
                    <a:pt x="0" y="3"/>
                    <a:pt x="0" y="5"/>
                  </a:cubicBezTo>
                  <a:cubicBezTo>
                    <a:pt x="1" y="6"/>
                    <a:pt x="2" y="7"/>
                    <a:pt x="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641">
              <a:extLst>
                <a:ext uri="{FF2B5EF4-FFF2-40B4-BE49-F238E27FC236}">
                  <a16:creationId xmlns:a16="http://schemas.microsoft.com/office/drawing/2014/main" id="{AAE30E65-10EC-4EBE-82E7-FA2CF5C65B18}"/>
                </a:ext>
              </a:extLst>
            </p:cNvPr>
            <p:cNvSpPr>
              <a:spLocks/>
            </p:cNvSpPr>
            <p:nvPr/>
          </p:nvSpPr>
          <p:spPr bwMode="auto">
            <a:xfrm>
              <a:off x="5389563" y="4937125"/>
              <a:ext cx="3175" cy="4763"/>
            </a:xfrm>
            <a:custGeom>
              <a:avLst/>
              <a:gdLst>
                <a:gd name="T0" fmla="*/ 3 w 4"/>
                <a:gd name="T1" fmla="*/ 5 h 5"/>
                <a:gd name="T2" fmla="*/ 4 w 4"/>
                <a:gd name="T3" fmla="*/ 4 h 5"/>
                <a:gd name="T4" fmla="*/ 3 w 4"/>
                <a:gd name="T5" fmla="*/ 1 h 5"/>
                <a:gd name="T6" fmla="*/ 0 w 4"/>
                <a:gd name="T7" fmla="*/ 1 h 5"/>
                <a:gd name="T8" fmla="*/ 0 w 4"/>
                <a:gd name="T9" fmla="*/ 4 h 5"/>
                <a:gd name="T10" fmla="*/ 3 w 4"/>
                <a:gd name="T11" fmla="*/ 5 h 5"/>
              </a:gdLst>
              <a:ahLst/>
              <a:cxnLst>
                <a:cxn ang="0">
                  <a:pos x="T0" y="T1"/>
                </a:cxn>
                <a:cxn ang="0">
                  <a:pos x="T2" y="T3"/>
                </a:cxn>
                <a:cxn ang="0">
                  <a:pos x="T4" y="T5"/>
                </a:cxn>
                <a:cxn ang="0">
                  <a:pos x="T6" y="T7"/>
                </a:cxn>
                <a:cxn ang="0">
                  <a:pos x="T8" y="T9"/>
                </a:cxn>
                <a:cxn ang="0">
                  <a:pos x="T10" y="T11"/>
                </a:cxn>
              </a:cxnLst>
              <a:rect l="0" t="0" r="r" b="b"/>
              <a:pathLst>
                <a:path w="4" h="5">
                  <a:moveTo>
                    <a:pt x="3" y="5"/>
                  </a:moveTo>
                  <a:cubicBezTo>
                    <a:pt x="3" y="5"/>
                    <a:pt x="4" y="4"/>
                    <a:pt x="4" y="4"/>
                  </a:cubicBezTo>
                  <a:cubicBezTo>
                    <a:pt x="3" y="3"/>
                    <a:pt x="3" y="2"/>
                    <a:pt x="3" y="1"/>
                  </a:cubicBezTo>
                  <a:cubicBezTo>
                    <a:pt x="2" y="0"/>
                    <a:pt x="1" y="0"/>
                    <a:pt x="0" y="1"/>
                  </a:cubicBezTo>
                  <a:cubicBezTo>
                    <a:pt x="0" y="2"/>
                    <a:pt x="0" y="3"/>
                    <a:pt x="0" y="4"/>
                  </a:cubicBezTo>
                  <a:cubicBezTo>
                    <a:pt x="1" y="4"/>
                    <a:pt x="2" y="4"/>
                    <a:pt x="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642">
              <a:extLst>
                <a:ext uri="{FF2B5EF4-FFF2-40B4-BE49-F238E27FC236}">
                  <a16:creationId xmlns:a16="http://schemas.microsoft.com/office/drawing/2014/main" id="{474CFC32-B8DA-4D49-91B8-F13E663EE601}"/>
                </a:ext>
              </a:extLst>
            </p:cNvPr>
            <p:cNvSpPr>
              <a:spLocks/>
            </p:cNvSpPr>
            <p:nvPr/>
          </p:nvSpPr>
          <p:spPr bwMode="auto">
            <a:xfrm>
              <a:off x="5459413" y="4875213"/>
              <a:ext cx="4763" cy="4763"/>
            </a:xfrm>
            <a:custGeom>
              <a:avLst/>
              <a:gdLst>
                <a:gd name="T0" fmla="*/ 2 w 5"/>
                <a:gd name="T1" fmla="*/ 5 h 6"/>
                <a:gd name="T2" fmla="*/ 5 w 5"/>
                <a:gd name="T3" fmla="*/ 3 h 6"/>
                <a:gd name="T4" fmla="*/ 5 w 5"/>
                <a:gd name="T5" fmla="*/ 2 h 6"/>
                <a:gd name="T6" fmla="*/ 1 w 5"/>
                <a:gd name="T7" fmla="*/ 1 h 6"/>
                <a:gd name="T8" fmla="*/ 0 w 5"/>
                <a:gd name="T9" fmla="*/ 3 h 6"/>
                <a:gd name="T10" fmla="*/ 2 w 5"/>
                <a:gd name="T11" fmla="*/ 5 h 6"/>
              </a:gdLst>
              <a:ahLst/>
              <a:cxnLst>
                <a:cxn ang="0">
                  <a:pos x="T0" y="T1"/>
                </a:cxn>
                <a:cxn ang="0">
                  <a:pos x="T2" y="T3"/>
                </a:cxn>
                <a:cxn ang="0">
                  <a:pos x="T4" y="T5"/>
                </a:cxn>
                <a:cxn ang="0">
                  <a:pos x="T6" y="T7"/>
                </a:cxn>
                <a:cxn ang="0">
                  <a:pos x="T8" y="T9"/>
                </a:cxn>
                <a:cxn ang="0">
                  <a:pos x="T10" y="T11"/>
                </a:cxn>
              </a:cxnLst>
              <a:rect l="0" t="0" r="r" b="b"/>
              <a:pathLst>
                <a:path w="5" h="6">
                  <a:moveTo>
                    <a:pt x="2" y="5"/>
                  </a:moveTo>
                  <a:cubicBezTo>
                    <a:pt x="3" y="6"/>
                    <a:pt x="4" y="5"/>
                    <a:pt x="5" y="3"/>
                  </a:cubicBezTo>
                  <a:cubicBezTo>
                    <a:pt x="5" y="3"/>
                    <a:pt x="5" y="2"/>
                    <a:pt x="5" y="2"/>
                  </a:cubicBezTo>
                  <a:cubicBezTo>
                    <a:pt x="5" y="1"/>
                    <a:pt x="3" y="0"/>
                    <a:pt x="1" y="1"/>
                  </a:cubicBezTo>
                  <a:cubicBezTo>
                    <a:pt x="1" y="1"/>
                    <a:pt x="0" y="2"/>
                    <a:pt x="0" y="3"/>
                  </a:cubicBezTo>
                  <a:cubicBezTo>
                    <a:pt x="0"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643">
              <a:extLst>
                <a:ext uri="{FF2B5EF4-FFF2-40B4-BE49-F238E27FC236}">
                  <a16:creationId xmlns:a16="http://schemas.microsoft.com/office/drawing/2014/main" id="{B53E446A-A606-43F1-BDB1-E098CD2C91CD}"/>
                </a:ext>
              </a:extLst>
            </p:cNvPr>
            <p:cNvSpPr>
              <a:spLocks/>
            </p:cNvSpPr>
            <p:nvPr/>
          </p:nvSpPr>
          <p:spPr bwMode="auto">
            <a:xfrm>
              <a:off x="5427663" y="4895850"/>
              <a:ext cx="0" cy="1588"/>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644">
              <a:extLst>
                <a:ext uri="{FF2B5EF4-FFF2-40B4-BE49-F238E27FC236}">
                  <a16:creationId xmlns:a16="http://schemas.microsoft.com/office/drawing/2014/main" id="{BE6880FA-7AA1-4F92-ACD3-C36C27140EC9}"/>
                </a:ext>
              </a:extLst>
            </p:cNvPr>
            <p:cNvSpPr>
              <a:spLocks/>
            </p:cNvSpPr>
            <p:nvPr/>
          </p:nvSpPr>
          <p:spPr bwMode="auto">
            <a:xfrm>
              <a:off x="5457826" y="4891088"/>
              <a:ext cx="0" cy="1588"/>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0" y="0"/>
                  </a:cubicBezTo>
                  <a:cubicBezTo>
                    <a:pt x="0" y="0"/>
                    <a:pt x="0" y="0"/>
                    <a:pt x="0" y="0"/>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99" name="Freeform: Shape 498">
            <a:extLst>
              <a:ext uri="{FF2B5EF4-FFF2-40B4-BE49-F238E27FC236}">
                <a16:creationId xmlns:a16="http://schemas.microsoft.com/office/drawing/2014/main" id="{2F72E093-7C66-45C0-BA7C-6867FC007F26}"/>
              </a:ext>
            </a:extLst>
          </p:cNvPr>
          <p:cNvSpPr>
            <a:spLocks noChangeAspect="1"/>
          </p:cNvSpPr>
          <p:nvPr/>
        </p:nvSpPr>
        <p:spPr>
          <a:xfrm rot="10800000">
            <a:off x="2171212" y="1900662"/>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500" name="TextBox 499">
            <a:extLst>
              <a:ext uri="{FF2B5EF4-FFF2-40B4-BE49-F238E27FC236}">
                <a16:creationId xmlns:a16="http://schemas.microsoft.com/office/drawing/2014/main" id="{C726F40A-6CEA-428A-8F09-B3188E1190DC}"/>
              </a:ext>
            </a:extLst>
          </p:cNvPr>
          <p:cNvSpPr txBox="1"/>
          <p:nvPr/>
        </p:nvSpPr>
        <p:spPr>
          <a:xfrm>
            <a:off x="2171211" y="2187394"/>
            <a:ext cx="933051" cy="338554"/>
          </a:xfrm>
          <a:prstGeom prst="rect">
            <a:avLst/>
          </a:prstGeom>
          <a:noFill/>
        </p:spPr>
        <p:txBody>
          <a:bodyPr wrap="square" rtlCol="0" anchor="ctr">
            <a:spAutoFit/>
          </a:bodyPr>
          <a:lstStyle/>
          <a:p>
            <a:pPr algn="ctr"/>
            <a:r>
              <a:rPr lang="en-US" sz="1600" b="1" dirty="0">
                <a:solidFill>
                  <a:schemeClr val="bg2"/>
                </a:solidFill>
                <a:latin typeface="+mj-lt"/>
              </a:rPr>
              <a:t>$.78.2K</a:t>
            </a:r>
            <a:endParaRPr lang="en-ID" sz="1600" b="1" dirty="0">
              <a:solidFill>
                <a:schemeClr val="bg2"/>
              </a:solidFill>
              <a:latin typeface="+mj-lt"/>
            </a:endParaRPr>
          </a:p>
        </p:txBody>
      </p:sp>
      <p:sp>
        <p:nvSpPr>
          <p:cNvPr id="501" name="Freeform: Shape 500">
            <a:extLst>
              <a:ext uri="{FF2B5EF4-FFF2-40B4-BE49-F238E27FC236}">
                <a16:creationId xmlns:a16="http://schemas.microsoft.com/office/drawing/2014/main" id="{D17BFA1E-19EF-461D-96D2-4CC3EF23E3E2}"/>
              </a:ext>
            </a:extLst>
          </p:cNvPr>
          <p:cNvSpPr>
            <a:spLocks noChangeAspect="1"/>
          </p:cNvSpPr>
          <p:nvPr/>
        </p:nvSpPr>
        <p:spPr>
          <a:xfrm rot="10800000">
            <a:off x="3038883" y="3655134"/>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502" name="TextBox 501">
            <a:extLst>
              <a:ext uri="{FF2B5EF4-FFF2-40B4-BE49-F238E27FC236}">
                <a16:creationId xmlns:a16="http://schemas.microsoft.com/office/drawing/2014/main" id="{696A7924-2697-4383-89D3-699C57D05E46}"/>
              </a:ext>
            </a:extLst>
          </p:cNvPr>
          <p:cNvSpPr txBox="1"/>
          <p:nvPr/>
        </p:nvSpPr>
        <p:spPr>
          <a:xfrm>
            <a:off x="3038882" y="3941866"/>
            <a:ext cx="933051" cy="338554"/>
          </a:xfrm>
          <a:prstGeom prst="rect">
            <a:avLst/>
          </a:prstGeom>
          <a:noFill/>
        </p:spPr>
        <p:txBody>
          <a:bodyPr wrap="square" rtlCol="0" anchor="ctr">
            <a:spAutoFit/>
          </a:bodyPr>
          <a:lstStyle/>
          <a:p>
            <a:pPr algn="ctr"/>
            <a:r>
              <a:rPr lang="en-US" sz="1600" b="1" dirty="0">
                <a:solidFill>
                  <a:schemeClr val="bg2"/>
                </a:solidFill>
                <a:latin typeface="+mj-lt"/>
              </a:rPr>
              <a:t>$.23.6K</a:t>
            </a:r>
            <a:endParaRPr lang="en-ID" sz="1600" b="1" dirty="0">
              <a:solidFill>
                <a:schemeClr val="bg2"/>
              </a:solidFill>
              <a:latin typeface="+mj-lt"/>
            </a:endParaRPr>
          </a:p>
        </p:txBody>
      </p:sp>
      <p:sp>
        <p:nvSpPr>
          <p:cNvPr id="503" name="Freeform: Shape 502">
            <a:extLst>
              <a:ext uri="{FF2B5EF4-FFF2-40B4-BE49-F238E27FC236}">
                <a16:creationId xmlns:a16="http://schemas.microsoft.com/office/drawing/2014/main" id="{38E9115A-D4BC-4C14-99F9-43A5CF80FE34}"/>
              </a:ext>
            </a:extLst>
          </p:cNvPr>
          <p:cNvSpPr>
            <a:spLocks noChangeAspect="1"/>
          </p:cNvSpPr>
          <p:nvPr/>
        </p:nvSpPr>
        <p:spPr>
          <a:xfrm rot="10800000">
            <a:off x="4811461" y="2124359"/>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3"/>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504" name="TextBox 503">
            <a:extLst>
              <a:ext uri="{FF2B5EF4-FFF2-40B4-BE49-F238E27FC236}">
                <a16:creationId xmlns:a16="http://schemas.microsoft.com/office/drawing/2014/main" id="{CECB66F0-7062-44A1-8CA3-0B762C0450FF}"/>
              </a:ext>
            </a:extLst>
          </p:cNvPr>
          <p:cNvSpPr txBox="1"/>
          <p:nvPr/>
        </p:nvSpPr>
        <p:spPr>
          <a:xfrm>
            <a:off x="4811460" y="2411091"/>
            <a:ext cx="933051" cy="338554"/>
          </a:xfrm>
          <a:prstGeom prst="rect">
            <a:avLst/>
          </a:prstGeom>
          <a:noFill/>
        </p:spPr>
        <p:txBody>
          <a:bodyPr wrap="square" rtlCol="0" anchor="ctr">
            <a:spAutoFit/>
          </a:bodyPr>
          <a:lstStyle/>
          <a:p>
            <a:pPr algn="ctr"/>
            <a:r>
              <a:rPr lang="en-US" sz="1600" b="1" dirty="0">
                <a:solidFill>
                  <a:schemeClr val="bg2"/>
                </a:solidFill>
                <a:latin typeface="+mj-lt"/>
              </a:rPr>
              <a:t>$.16.3K</a:t>
            </a:r>
            <a:endParaRPr lang="en-ID" sz="1600" b="1" dirty="0">
              <a:solidFill>
                <a:schemeClr val="bg2"/>
              </a:solidFill>
              <a:latin typeface="+mj-lt"/>
            </a:endParaRPr>
          </a:p>
        </p:txBody>
      </p:sp>
      <p:sp>
        <p:nvSpPr>
          <p:cNvPr id="505" name="Freeform: Shape 504">
            <a:extLst>
              <a:ext uri="{FF2B5EF4-FFF2-40B4-BE49-F238E27FC236}">
                <a16:creationId xmlns:a16="http://schemas.microsoft.com/office/drawing/2014/main" id="{BFF09F96-AAED-4D41-8115-03EDAA0CEA85}"/>
              </a:ext>
            </a:extLst>
          </p:cNvPr>
          <p:cNvSpPr>
            <a:spLocks noChangeAspect="1"/>
          </p:cNvSpPr>
          <p:nvPr/>
        </p:nvSpPr>
        <p:spPr>
          <a:xfrm rot="10800000">
            <a:off x="5194239" y="4083912"/>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4"/>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506" name="TextBox 505">
            <a:extLst>
              <a:ext uri="{FF2B5EF4-FFF2-40B4-BE49-F238E27FC236}">
                <a16:creationId xmlns:a16="http://schemas.microsoft.com/office/drawing/2014/main" id="{3AB9BA2F-2276-4195-931E-932993EA526B}"/>
              </a:ext>
            </a:extLst>
          </p:cNvPr>
          <p:cNvSpPr txBox="1"/>
          <p:nvPr/>
        </p:nvSpPr>
        <p:spPr>
          <a:xfrm>
            <a:off x="5194238" y="4370644"/>
            <a:ext cx="933051" cy="338554"/>
          </a:xfrm>
          <a:prstGeom prst="rect">
            <a:avLst/>
          </a:prstGeom>
          <a:noFill/>
        </p:spPr>
        <p:txBody>
          <a:bodyPr wrap="square" rtlCol="0" anchor="ctr">
            <a:spAutoFit/>
          </a:bodyPr>
          <a:lstStyle/>
          <a:p>
            <a:pPr algn="ctr"/>
            <a:r>
              <a:rPr lang="en-US" sz="1600" b="1" dirty="0">
                <a:solidFill>
                  <a:schemeClr val="bg2"/>
                </a:solidFill>
                <a:latin typeface="+mj-lt"/>
              </a:rPr>
              <a:t>$.44.7K</a:t>
            </a:r>
            <a:endParaRPr lang="en-ID" sz="1600" b="1" dirty="0">
              <a:solidFill>
                <a:schemeClr val="bg2"/>
              </a:solidFill>
              <a:latin typeface="+mj-lt"/>
            </a:endParaRPr>
          </a:p>
        </p:txBody>
      </p:sp>
      <p:sp>
        <p:nvSpPr>
          <p:cNvPr id="3" name="TextBox 2">
            <a:extLst>
              <a:ext uri="{FF2B5EF4-FFF2-40B4-BE49-F238E27FC236}">
                <a16:creationId xmlns:a16="http://schemas.microsoft.com/office/drawing/2014/main" id="{B744EBFC-8149-4A75-8C61-D73675AECCC5}"/>
              </a:ext>
            </a:extLst>
          </p:cNvPr>
          <p:cNvSpPr txBox="1"/>
          <p:nvPr/>
        </p:nvSpPr>
        <p:spPr>
          <a:xfrm>
            <a:off x="6982851" y="2757762"/>
            <a:ext cx="4703260" cy="1170833"/>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4" name="TextBox 3">
            <a:extLst>
              <a:ext uri="{FF2B5EF4-FFF2-40B4-BE49-F238E27FC236}">
                <a16:creationId xmlns:a16="http://schemas.microsoft.com/office/drawing/2014/main" id="{FC0C48E3-2F2A-49A0-9CC8-C34BC6D552A4}"/>
              </a:ext>
            </a:extLst>
          </p:cNvPr>
          <p:cNvSpPr txBox="1"/>
          <p:nvPr/>
        </p:nvSpPr>
        <p:spPr>
          <a:xfrm>
            <a:off x="6982851" y="2397914"/>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44" name="TextBox 43">
            <a:extLst>
              <a:ext uri="{FF2B5EF4-FFF2-40B4-BE49-F238E27FC236}">
                <a16:creationId xmlns:a16="http://schemas.microsoft.com/office/drawing/2014/main" id="{C0EEF018-7583-4B8C-8314-C9E48F6C80A3}"/>
              </a:ext>
            </a:extLst>
          </p:cNvPr>
          <p:cNvSpPr txBox="1"/>
          <p:nvPr/>
        </p:nvSpPr>
        <p:spPr>
          <a:xfrm>
            <a:off x="7717008" y="4217162"/>
            <a:ext cx="1223447" cy="307777"/>
          </a:xfrm>
          <a:prstGeom prst="rect">
            <a:avLst/>
          </a:prstGeom>
          <a:noFill/>
        </p:spPr>
        <p:txBody>
          <a:bodyPr wrap="square" rtlCol="0" anchor="ctr">
            <a:spAutoFit/>
          </a:bodyPr>
          <a:lstStyle/>
          <a:p>
            <a:r>
              <a:rPr lang="en-US" sz="1400" dirty="0">
                <a:solidFill>
                  <a:schemeClr val="accent1"/>
                </a:solidFill>
              </a:rPr>
              <a:t>Description</a:t>
            </a:r>
            <a:endParaRPr lang="en-ID" sz="1400" dirty="0">
              <a:solidFill>
                <a:schemeClr val="accent1"/>
              </a:solidFill>
            </a:endParaRPr>
          </a:p>
        </p:txBody>
      </p:sp>
      <p:grpSp>
        <p:nvGrpSpPr>
          <p:cNvPr id="507" name="Group 506">
            <a:extLst>
              <a:ext uri="{FF2B5EF4-FFF2-40B4-BE49-F238E27FC236}">
                <a16:creationId xmlns:a16="http://schemas.microsoft.com/office/drawing/2014/main" id="{81CFBDAF-D301-4ACF-AE19-72344716E806}"/>
              </a:ext>
            </a:extLst>
          </p:cNvPr>
          <p:cNvGrpSpPr>
            <a:grpSpLocks/>
          </p:cNvGrpSpPr>
          <p:nvPr/>
        </p:nvGrpSpPr>
        <p:grpSpPr>
          <a:xfrm>
            <a:off x="7072064" y="4147741"/>
            <a:ext cx="446618" cy="446618"/>
            <a:chOff x="4382451" y="513673"/>
            <a:chExt cx="691715" cy="710184"/>
          </a:xfrm>
          <a:solidFill>
            <a:schemeClr val="accent1"/>
          </a:solidFill>
        </p:grpSpPr>
        <p:sp>
          <p:nvSpPr>
            <p:cNvPr id="508" name="Freeform: Shape 507">
              <a:extLst>
                <a:ext uri="{FF2B5EF4-FFF2-40B4-BE49-F238E27FC236}">
                  <a16:creationId xmlns:a16="http://schemas.microsoft.com/office/drawing/2014/main" id="{A4415C18-6653-47D5-B87A-5A4FD5191493}"/>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a:p>
          </p:txBody>
        </p:sp>
        <p:sp>
          <p:nvSpPr>
            <p:cNvPr id="509" name="Freeform: Shape 508">
              <a:extLst>
                <a:ext uri="{FF2B5EF4-FFF2-40B4-BE49-F238E27FC236}">
                  <a16:creationId xmlns:a16="http://schemas.microsoft.com/office/drawing/2014/main" id="{35F0144D-1272-4DB9-9B82-E89BC618F26B}"/>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a:p>
          </p:txBody>
        </p:sp>
        <p:sp>
          <p:nvSpPr>
            <p:cNvPr id="510" name="Freeform: Shape 509">
              <a:extLst>
                <a:ext uri="{FF2B5EF4-FFF2-40B4-BE49-F238E27FC236}">
                  <a16:creationId xmlns:a16="http://schemas.microsoft.com/office/drawing/2014/main" id="{883A018A-E726-46C4-B352-5998DDFAA35B}"/>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a:p>
          </p:txBody>
        </p:sp>
        <p:sp>
          <p:nvSpPr>
            <p:cNvPr id="511" name="Freeform: Shape 510">
              <a:extLst>
                <a:ext uri="{FF2B5EF4-FFF2-40B4-BE49-F238E27FC236}">
                  <a16:creationId xmlns:a16="http://schemas.microsoft.com/office/drawing/2014/main" id="{3A4BC63E-4769-493B-9804-185EE8BF3C08}"/>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a:p>
          </p:txBody>
        </p:sp>
        <p:sp>
          <p:nvSpPr>
            <p:cNvPr id="512" name="Freeform: Shape 511">
              <a:extLst>
                <a:ext uri="{FF2B5EF4-FFF2-40B4-BE49-F238E27FC236}">
                  <a16:creationId xmlns:a16="http://schemas.microsoft.com/office/drawing/2014/main" id="{D59A7134-BF63-4648-88B5-458307F90B8F}"/>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13" name="Freeform: Shape 512">
              <a:extLst>
                <a:ext uri="{FF2B5EF4-FFF2-40B4-BE49-F238E27FC236}">
                  <a16:creationId xmlns:a16="http://schemas.microsoft.com/office/drawing/2014/main" id="{9B47869E-A627-40B8-9994-B98A3FBE6DD5}"/>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14" name="Freeform: Shape 513">
              <a:extLst>
                <a:ext uri="{FF2B5EF4-FFF2-40B4-BE49-F238E27FC236}">
                  <a16:creationId xmlns:a16="http://schemas.microsoft.com/office/drawing/2014/main" id="{1EAD8996-363E-4A57-89AA-B97B72AC429B}"/>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a:p>
          </p:txBody>
        </p:sp>
        <p:sp>
          <p:nvSpPr>
            <p:cNvPr id="515" name="Freeform: Shape 514">
              <a:extLst>
                <a:ext uri="{FF2B5EF4-FFF2-40B4-BE49-F238E27FC236}">
                  <a16:creationId xmlns:a16="http://schemas.microsoft.com/office/drawing/2014/main" id="{512F37B6-0F77-4A51-A20F-29B2672D6920}"/>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516" name="Freeform: Shape 515">
              <a:extLst>
                <a:ext uri="{FF2B5EF4-FFF2-40B4-BE49-F238E27FC236}">
                  <a16:creationId xmlns:a16="http://schemas.microsoft.com/office/drawing/2014/main" id="{32A95DE3-D5B4-40D6-854E-06E3EC753E74}"/>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a:p>
          </p:txBody>
        </p:sp>
        <p:sp>
          <p:nvSpPr>
            <p:cNvPr id="517" name="Freeform: Shape 516">
              <a:extLst>
                <a:ext uri="{FF2B5EF4-FFF2-40B4-BE49-F238E27FC236}">
                  <a16:creationId xmlns:a16="http://schemas.microsoft.com/office/drawing/2014/main" id="{EDB57D06-1CF3-4D5E-8420-ACA854BD9EE9}"/>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grpSp>
      <p:sp>
        <p:nvSpPr>
          <p:cNvPr id="518" name="TextBox 517">
            <a:extLst>
              <a:ext uri="{FF2B5EF4-FFF2-40B4-BE49-F238E27FC236}">
                <a16:creationId xmlns:a16="http://schemas.microsoft.com/office/drawing/2014/main" id="{C096B4DF-AFB3-448C-8C2A-939B87FD0BAF}"/>
              </a:ext>
            </a:extLst>
          </p:cNvPr>
          <p:cNvSpPr txBox="1"/>
          <p:nvPr/>
        </p:nvSpPr>
        <p:spPr>
          <a:xfrm>
            <a:off x="9930140" y="4217162"/>
            <a:ext cx="1223447" cy="307777"/>
          </a:xfrm>
          <a:prstGeom prst="rect">
            <a:avLst/>
          </a:prstGeom>
          <a:noFill/>
        </p:spPr>
        <p:txBody>
          <a:bodyPr wrap="square" rtlCol="0" anchor="ctr">
            <a:spAutoFit/>
          </a:bodyPr>
          <a:lstStyle/>
          <a:p>
            <a:r>
              <a:rPr lang="en-US" sz="1400" dirty="0">
                <a:solidFill>
                  <a:schemeClr val="accent3"/>
                </a:solidFill>
              </a:rPr>
              <a:t>Description</a:t>
            </a:r>
            <a:endParaRPr lang="en-ID" sz="1400" dirty="0">
              <a:solidFill>
                <a:schemeClr val="accent3"/>
              </a:solidFill>
            </a:endParaRPr>
          </a:p>
        </p:txBody>
      </p:sp>
      <p:sp>
        <p:nvSpPr>
          <p:cNvPr id="530" name="TextBox 529">
            <a:extLst>
              <a:ext uri="{FF2B5EF4-FFF2-40B4-BE49-F238E27FC236}">
                <a16:creationId xmlns:a16="http://schemas.microsoft.com/office/drawing/2014/main" id="{26979667-3CF9-4BC3-A5C0-4430799F661C}"/>
              </a:ext>
            </a:extLst>
          </p:cNvPr>
          <p:cNvSpPr txBox="1"/>
          <p:nvPr/>
        </p:nvSpPr>
        <p:spPr>
          <a:xfrm>
            <a:off x="7717008" y="4963187"/>
            <a:ext cx="1223447" cy="307777"/>
          </a:xfrm>
          <a:prstGeom prst="rect">
            <a:avLst/>
          </a:prstGeom>
          <a:noFill/>
        </p:spPr>
        <p:txBody>
          <a:bodyPr wrap="square" rtlCol="0" anchor="ctr">
            <a:spAutoFit/>
          </a:bodyPr>
          <a:lstStyle/>
          <a:p>
            <a:r>
              <a:rPr lang="en-US" sz="1400" dirty="0">
                <a:solidFill>
                  <a:schemeClr val="accent4"/>
                </a:solidFill>
              </a:rPr>
              <a:t>Description</a:t>
            </a:r>
            <a:endParaRPr lang="en-ID" sz="1400" dirty="0">
              <a:solidFill>
                <a:schemeClr val="accent4"/>
              </a:solidFill>
            </a:endParaRPr>
          </a:p>
        </p:txBody>
      </p:sp>
      <p:sp>
        <p:nvSpPr>
          <p:cNvPr id="542" name="TextBox 541">
            <a:extLst>
              <a:ext uri="{FF2B5EF4-FFF2-40B4-BE49-F238E27FC236}">
                <a16:creationId xmlns:a16="http://schemas.microsoft.com/office/drawing/2014/main" id="{AF2368AD-CDB7-4F9B-B663-AA1ED8FBCC98}"/>
              </a:ext>
            </a:extLst>
          </p:cNvPr>
          <p:cNvSpPr txBox="1"/>
          <p:nvPr/>
        </p:nvSpPr>
        <p:spPr>
          <a:xfrm>
            <a:off x="9930140" y="4963187"/>
            <a:ext cx="1223447" cy="307777"/>
          </a:xfrm>
          <a:prstGeom prst="rect">
            <a:avLst/>
          </a:prstGeom>
          <a:noFill/>
        </p:spPr>
        <p:txBody>
          <a:bodyPr wrap="square" rtlCol="0" anchor="ctr">
            <a:spAutoFit/>
          </a:bodyPr>
          <a:lstStyle/>
          <a:p>
            <a:r>
              <a:rPr lang="en-US" sz="1400" dirty="0">
                <a:solidFill>
                  <a:schemeClr val="accent5"/>
                </a:solidFill>
              </a:rPr>
              <a:t>Description</a:t>
            </a:r>
            <a:endParaRPr lang="en-ID" sz="1400" dirty="0">
              <a:solidFill>
                <a:schemeClr val="accent5"/>
              </a:solidFill>
            </a:endParaRPr>
          </a:p>
        </p:txBody>
      </p:sp>
      <p:grpSp>
        <p:nvGrpSpPr>
          <p:cNvPr id="565" name="Group 564">
            <a:extLst>
              <a:ext uri="{FF2B5EF4-FFF2-40B4-BE49-F238E27FC236}">
                <a16:creationId xmlns:a16="http://schemas.microsoft.com/office/drawing/2014/main" id="{2A59871A-A39D-40A3-B7BB-6FD4D60BCB8C}"/>
              </a:ext>
            </a:extLst>
          </p:cNvPr>
          <p:cNvGrpSpPr>
            <a:grpSpLocks noChangeAspect="1"/>
          </p:cNvGrpSpPr>
          <p:nvPr/>
        </p:nvGrpSpPr>
        <p:grpSpPr>
          <a:xfrm>
            <a:off x="7070626" y="4959695"/>
            <a:ext cx="448056" cy="314760"/>
            <a:chOff x="7423335" y="1888726"/>
            <a:chExt cx="761999" cy="535304"/>
          </a:xfrm>
          <a:solidFill>
            <a:schemeClr val="accent4"/>
          </a:solidFill>
        </p:grpSpPr>
        <p:sp>
          <p:nvSpPr>
            <p:cNvPr id="566" name="Freeform: Shape 565">
              <a:extLst>
                <a:ext uri="{FF2B5EF4-FFF2-40B4-BE49-F238E27FC236}">
                  <a16:creationId xmlns:a16="http://schemas.microsoft.com/office/drawing/2014/main" id="{2AF99F77-F695-44DE-B653-DBE1A89DC791}"/>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567" name="Freeform: Shape 566">
              <a:extLst>
                <a:ext uri="{FF2B5EF4-FFF2-40B4-BE49-F238E27FC236}">
                  <a16:creationId xmlns:a16="http://schemas.microsoft.com/office/drawing/2014/main" id="{F5057CC6-DBB6-497C-9BDE-24C2AB51CB55}"/>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568" name="Freeform: Shape 567">
              <a:extLst>
                <a:ext uri="{FF2B5EF4-FFF2-40B4-BE49-F238E27FC236}">
                  <a16:creationId xmlns:a16="http://schemas.microsoft.com/office/drawing/2014/main" id="{8C907851-F82D-460D-8AE2-7BCB021E0AC3}"/>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569" name="Freeform: Shape 568">
              <a:extLst>
                <a:ext uri="{FF2B5EF4-FFF2-40B4-BE49-F238E27FC236}">
                  <a16:creationId xmlns:a16="http://schemas.microsoft.com/office/drawing/2014/main" id="{22D72D3C-40CC-465E-9E6A-1DCDBF2C5E2B}"/>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570" name="Freeform: Shape 569">
              <a:extLst>
                <a:ext uri="{FF2B5EF4-FFF2-40B4-BE49-F238E27FC236}">
                  <a16:creationId xmlns:a16="http://schemas.microsoft.com/office/drawing/2014/main" id="{1FB847F7-39FC-41FC-B58A-5311D461C04E}"/>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571" name="Freeform: Shape 570">
              <a:extLst>
                <a:ext uri="{FF2B5EF4-FFF2-40B4-BE49-F238E27FC236}">
                  <a16:creationId xmlns:a16="http://schemas.microsoft.com/office/drawing/2014/main" id="{EB752AFD-D144-45A4-8570-697E4412D025}"/>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572" name="Freeform: Shape 571">
              <a:extLst>
                <a:ext uri="{FF2B5EF4-FFF2-40B4-BE49-F238E27FC236}">
                  <a16:creationId xmlns:a16="http://schemas.microsoft.com/office/drawing/2014/main" id="{41B8EE7A-D0A2-4A7A-B2A8-6E52B9F31730}"/>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573" name="Group 572">
            <a:extLst>
              <a:ext uri="{FF2B5EF4-FFF2-40B4-BE49-F238E27FC236}">
                <a16:creationId xmlns:a16="http://schemas.microsoft.com/office/drawing/2014/main" id="{C8D054E1-ED8E-4DC9-8C68-801736653BC5}"/>
              </a:ext>
            </a:extLst>
          </p:cNvPr>
          <p:cNvGrpSpPr>
            <a:grpSpLocks noChangeAspect="1"/>
          </p:cNvGrpSpPr>
          <p:nvPr/>
        </p:nvGrpSpPr>
        <p:grpSpPr>
          <a:xfrm>
            <a:off x="9303118" y="4930752"/>
            <a:ext cx="448056" cy="372647"/>
            <a:chOff x="8247513" y="567093"/>
            <a:chExt cx="799958" cy="665320"/>
          </a:xfrm>
          <a:solidFill>
            <a:schemeClr val="accent5"/>
          </a:solidFill>
        </p:grpSpPr>
        <p:sp>
          <p:nvSpPr>
            <p:cNvPr id="574" name="Freeform: Shape 573">
              <a:extLst>
                <a:ext uri="{FF2B5EF4-FFF2-40B4-BE49-F238E27FC236}">
                  <a16:creationId xmlns:a16="http://schemas.microsoft.com/office/drawing/2014/main" id="{6EC611A7-FB62-4461-9DCC-AE76E05762BB}"/>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575" name="Freeform: Shape 574">
              <a:extLst>
                <a:ext uri="{FF2B5EF4-FFF2-40B4-BE49-F238E27FC236}">
                  <a16:creationId xmlns:a16="http://schemas.microsoft.com/office/drawing/2014/main" id="{F6B90930-369A-47C8-A9D3-FE2F78FF492E}"/>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576" name="Freeform: Shape 575">
              <a:extLst>
                <a:ext uri="{FF2B5EF4-FFF2-40B4-BE49-F238E27FC236}">
                  <a16:creationId xmlns:a16="http://schemas.microsoft.com/office/drawing/2014/main" id="{754A10D0-03E0-4A80-9CD9-8D1F1F8A9406}"/>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577" name="Freeform: Shape 576">
              <a:extLst>
                <a:ext uri="{FF2B5EF4-FFF2-40B4-BE49-F238E27FC236}">
                  <a16:creationId xmlns:a16="http://schemas.microsoft.com/office/drawing/2014/main" id="{9D63CEE0-2C20-447A-A6F3-2C0DA60259D2}"/>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578" name="Freeform: Shape 577">
              <a:extLst>
                <a:ext uri="{FF2B5EF4-FFF2-40B4-BE49-F238E27FC236}">
                  <a16:creationId xmlns:a16="http://schemas.microsoft.com/office/drawing/2014/main" id="{6DCE9B8A-F7E7-410B-8E77-20790D064B38}"/>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grpSp>
        <p:nvGrpSpPr>
          <p:cNvPr id="579" name="Group 578">
            <a:extLst>
              <a:ext uri="{FF2B5EF4-FFF2-40B4-BE49-F238E27FC236}">
                <a16:creationId xmlns:a16="http://schemas.microsoft.com/office/drawing/2014/main" id="{4DA334BD-5373-4259-9F91-D4CC4946BD03}"/>
              </a:ext>
            </a:extLst>
          </p:cNvPr>
          <p:cNvGrpSpPr>
            <a:grpSpLocks noChangeAspect="1"/>
          </p:cNvGrpSpPr>
          <p:nvPr/>
        </p:nvGrpSpPr>
        <p:grpSpPr>
          <a:xfrm>
            <a:off x="9305305" y="4147022"/>
            <a:ext cx="407788" cy="448056"/>
            <a:chOff x="5754909" y="3048000"/>
            <a:chExt cx="693515" cy="761999"/>
          </a:xfrm>
          <a:solidFill>
            <a:schemeClr val="accent3"/>
          </a:solidFill>
        </p:grpSpPr>
        <p:sp>
          <p:nvSpPr>
            <p:cNvPr id="580" name="Freeform: Shape 579">
              <a:extLst>
                <a:ext uri="{FF2B5EF4-FFF2-40B4-BE49-F238E27FC236}">
                  <a16:creationId xmlns:a16="http://schemas.microsoft.com/office/drawing/2014/main" id="{4C23FE6F-25C4-41D1-B94E-B32FA520B959}"/>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81" name="Freeform: Shape 580">
              <a:extLst>
                <a:ext uri="{FF2B5EF4-FFF2-40B4-BE49-F238E27FC236}">
                  <a16:creationId xmlns:a16="http://schemas.microsoft.com/office/drawing/2014/main" id="{D6750BB0-775F-4A88-9670-A23B18F2D7DD}"/>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82" name="Freeform: Shape 581">
              <a:extLst>
                <a:ext uri="{FF2B5EF4-FFF2-40B4-BE49-F238E27FC236}">
                  <a16:creationId xmlns:a16="http://schemas.microsoft.com/office/drawing/2014/main" id="{15CB7703-3201-40E1-946C-DFB0E80E88B3}"/>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583" name="Freeform: Shape 582">
              <a:extLst>
                <a:ext uri="{FF2B5EF4-FFF2-40B4-BE49-F238E27FC236}">
                  <a16:creationId xmlns:a16="http://schemas.microsoft.com/office/drawing/2014/main" id="{5A2AE855-19AF-4446-BA71-982EAC849868}"/>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584" name="Freeform: Shape 583">
              <a:extLst>
                <a:ext uri="{FF2B5EF4-FFF2-40B4-BE49-F238E27FC236}">
                  <a16:creationId xmlns:a16="http://schemas.microsoft.com/office/drawing/2014/main" id="{AF265311-84BF-49E4-8072-4ED9F19573CC}"/>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585" name="Freeform: Shape 584">
              <a:extLst>
                <a:ext uri="{FF2B5EF4-FFF2-40B4-BE49-F238E27FC236}">
                  <a16:creationId xmlns:a16="http://schemas.microsoft.com/office/drawing/2014/main" id="{CDDF1C49-3A7A-482F-90E8-797644DDCDDD}"/>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586" name="Freeform: Shape 585">
              <a:extLst>
                <a:ext uri="{FF2B5EF4-FFF2-40B4-BE49-F238E27FC236}">
                  <a16:creationId xmlns:a16="http://schemas.microsoft.com/office/drawing/2014/main" id="{64D69DAA-9B4C-4D8E-8D50-B09CE5185B81}"/>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
        <p:nvSpPr>
          <p:cNvPr id="2" name="Title 1">
            <a:extLst>
              <a:ext uri="{FF2B5EF4-FFF2-40B4-BE49-F238E27FC236}">
                <a16:creationId xmlns:a16="http://schemas.microsoft.com/office/drawing/2014/main" id="{7EE9D70B-9507-4091-B38C-2E12ED83B3D5}"/>
              </a:ext>
            </a:extLst>
          </p:cNvPr>
          <p:cNvSpPr>
            <a:spLocks noGrp="1"/>
          </p:cNvSpPr>
          <p:nvPr>
            <p:ph type="title"/>
          </p:nvPr>
        </p:nvSpPr>
        <p:spPr/>
        <p:txBody>
          <a:bodyPr/>
          <a:lstStyle/>
          <a:p>
            <a:r>
              <a:rPr lang="en-US" sz="4400" b="1" dirty="0">
                <a:latin typeface="+mj-lt"/>
              </a:rPr>
              <a:t>Our Map Data</a:t>
            </a:r>
            <a:endParaRPr lang="en-ID" dirty="0"/>
          </a:p>
        </p:txBody>
      </p:sp>
      <p:grpSp>
        <p:nvGrpSpPr>
          <p:cNvPr id="519" name="Group 518">
            <a:extLst>
              <a:ext uri="{FF2B5EF4-FFF2-40B4-BE49-F238E27FC236}">
                <a16:creationId xmlns:a16="http://schemas.microsoft.com/office/drawing/2014/main" id="{3355B44D-5E1B-406F-B4B0-DF1D73EA6B4B}"/>
              </a:ext>
            </a:extLst>
          </p:cNvPr>
          <p:cNvGrpSpPr/>
          <p:nvPr/>
        </p:nvGrpSpPr>
        <p:grpSpPr>
          <a:xfrm flipH="1">
            <a:off x="11736280" y="6144108"/>
            <a:ext cx="75882" cy="340360"/>
            <a:chOff x="9907480" y="461639"/>
            <a:chExt cx="97654" cy="438014"/>
          </a:xfrm>
        </p:grpSpPr>
        <p:sp>
          <p:nvSpPr>
            <p:cNvPr id="520" name="Oval 519">
              <a:extLst>
                <a:ext uri="{FF2B5EF4-FFF2-40B4-BE49-F238E27FC236}">
                  <a16:creationId xmlns:a16="http://schemas.microsoft.com/office/drawing/2014/main" id="{E8B18B62-6807-4001-B44A-BC98B20645B2}"/>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21" name="Oval 520">
              <a:extLst>
                <a:ext uri="{FF2B5EF4-FFF2-40B4-BE49-F238E27FC236}">
                  <a16:creationId xmlns:a16="http://schemas.microsoft.com/office/drawing/2014/main" id="{06267026-FBD3-4E86-9E44-76E58601663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22" name="Oval 521">
              <a:extLst>
                <a:ext uri="{FF2B5EF4-FFF2-40B4-BE49-F238E27FC236}">
                  <a16:creationId xmlns:a16="http://schemas.microsoft.com/office/drawing/2014/main" id="{375D6FB5-A4F1-4068-BDDD-56689D0FC666}"/>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523" name="Group 522">
            <a:extLst>
              <a:ext uri="{FF2B5EF4-FFF2-40B4-BE49-F238E27FC236}">
                <a16:creationId xmlns:a16="http://schemas.microsoft.com/office/drawing/2014/main" id="{5B24DCFB-880F-4712-918B-996F2591F28E}"/>
              </a:ext>
            </a:extLst>
          </p:cNvPr>
          <p:cNvGrpSpPr/>
          <p:nvPr/>
        </p:nvGrpSpPr>
        <p:grpSpPr>
          <a:xfrm>
            <a:off x="342656" y="351039"/>
            <a:ext cx="675098" cy="128804"/>
            <a:chOff x="3591836" y="2985608"/>
            <a:chExt cx="4510140" cy="860501"/>
          </a:xfrm>
          <a:solidFill>
            <a:schemeClr val="tx1"/>
          </a:solidFill>
        </p:grpSpPr>
        <p:sp>
          <p:nvSpPr>
            <p:cNvPr id="524" name="Freeform: Shape 523">
              <a:extLst>
                <a:ext uri="{FF2B5EF4-FFF2-40B4-BE49-F238E27FC236}">
                  <a16:creationId xmlns:a16="http://schemas.microsoft.com/office/drawing/2014/main" id="{610F6305-51E9-48C4-924B-5083B0F054FF}"/>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525" name="Freeform: Shape 524">
              <a:extLst>
                <a:ext uri="{FF2B5EF4-FFF2-40B4-BE49-F238E27FC236}">
                  <a16:creationId xmlns:a16="http://schemas.microsoft.com/office/drawing/2014/main" id="{CD3D3D67-E34A-492F-83A1-B641D687466B}"/>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526" name="Freeform: Shape 525">
              <a:extLst>
                <a:ext uri="{FF2B5EF4-FFF2-40B4-BE49-F238E27FC236}">
                  <a16:creationId xmlns:a16="http://schemas.microsoft.com/office/drawing/2014/main" id="{B26F5368-157E-4606-AB2D-4285EE8A1D18}"/>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527" name="Freeform: Shape 526">
              <a:extLst>
                <a:ext uri="{FF2B5EF4-FFF2-40B4-BE49-F238E27FC236}">
                  <a16:creationId xmlns:a16="http://schemas.microsoft.com/office/drawing/2014/main" id="{B042C4C6-545D-49D7-AEBB-09340E0AB6B5}"/>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528" name="Freeform: Shape 527">
              <a:extLst>
                <a:ext uri="{FF2B5EF4-FFF2-40B4-BE49-F238E27FC236}">
                  <a16:creationId xmlns:a16="http://schemas.microsoft.com/office/drawing/2014/main" id="{05AEC89A-F1FA-46A2-8E01-3C2AE326F452}"/>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529" name="Freeform: Shape 528">
              <a:extLst>
                <a:ext uri="{FF2B5EF4-FFF2-40B4-BE49-F238E27FC236}">
                  <a16:creationId xmlns:a16="http://schemas.microsoft.com/office/drawing/2014/main" id="{E110D7F1-0DB6-4B06-B4A9-F71DA76875F4}"/>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6023924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23"/>
                                        </p:tgtEl>
                                        <p:attrNameLst>
                                          <p:attrName>style.visibility</p:attrName>
                                        </p:attrNameLst>
                                      </p:cBhvr>
                                      <p:to>
                                        <p:strVal val="visible"/>
                                      </p:to>
                                    </p:set>
                                    <p:animEffect transition="in" filter="wipe(left)">
                                      <p:cBhvr>
                                        <p:cTn id="7" dur="500"/>
                                        <p:tgtEl>
                                          <p:spTgt spid="523"/>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19"/>
                                        </p:tgtEl>
                                        <p:attrNameLst>
                                          <p:attrName>style.visibility</p:attrName>
                                        </p:attrNameLst>
                                      </p:cBhvr>
                                      <p:to>
                                        <p:strVal val="visible"/>
                                      </p:to>
                                    </p:set>
                                    <p:animEffect transition="in" filter="wipe(up)">
                                      <p:cBhvr>
                                        <p:cTn id="11" dur="500"/>
                                        <p:tgtEl>
                                          <p:spTgt spid="51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48"/>
                                        </p:tgtEl>
                                        <p:attrNameLst>
                                          <p:attrName>style.visibility</p:attrName>
                                        </p:attrNameLst>
                                      </p:cBhvr>
                                      <p:to>
                                        <p:strVal val="visible"/>
                                      </p:to>
                                    </p:set>
                                    <p:animEffect transition="in" filter="wipe(left)">
                                      <p:cBhvr>
                                        <p:cTn id="19" dur="500"/>
                                        <p:tgtEl>
                                          <p:spTgt spid="48"/>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499"/>
                                        </p:tgtEl>
                                        <p:attrNameLst>
                                          <p:attrName>style.visibility</p:attrName>
                                        </p:attrNameLst>
                                      </p:cBhvr>
                                      <p:to>
                                        <p:strVal val="visible"/>
                                      </p:to>
                                    </p:set>
                                    <p:animEffect transition="in" filter="wipe(down)">
                                      <p:cBhvr>
                                        <p:cTn id="23" dur="500"/>
                                        <p:tgtEl>
                                          <p:spTgt spid="499"/>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503"/>
                                        </p:tgtEl>
                                        <p:attrNameLst>
                                          <p:attrName>style.visibility</p:attrName>
                                        </p:attrNameLst>
                                      </p:cBhvr>
                                      <p:to>
                                        <p:strVal val="visible"/>
                                      </p:to>
                                    </p:set>
                                    <p:animEffect transition="in" filter="wipe(down)">
                                      <p:cBhvr>
                                        <p:cTn id="26" dur="500"/>
                                        <p:tgtEl>
                                          <p:spTgt spid="503"/>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501"/>
                                        </p:tgtEl>
                                        <p:attrNameLst>
                                          <p:attrName>style.visibility</p:attrName>
                                        </p:attrNameLst>
                                      </p:cBhvr>
                                      <p:to>
                                        <p:strVal val="visible"/>
                                      </p:to>
                                    </p:set>
                                    <p:animEffect transition="in" filter="wipe(down)">
                                      <p:cBhvr>
                                        <p:cTn id="29" dur="500"/>
                                        <p:tgtEl>
                                          <p:spTgt spid="501"/>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505"/>
                                        </p:tgtEl>
                                        <p:attrNameLst>
                                          <p:attrName>style.visibility</p:attrName>
                                        </p:attrNameLst>
                                      </p:cBhvr>
                                      <p:to>
                                        <p:strVal val="visible"/>
                                      </p:to>
                                    </p:set>
                                    <p:animEffect transition="in" filter="wipe(down)">
                                      <p:cBhvr>
                                        <p:cTn id="32" dur="500"/>
                                        <p:tgtEl>
                                          <p:spTgt spid="505"/>
                                        </p:tgtEl>
                                      </p:cBhvr>
                                    </p:animEffect>
                                  </p:childTnLst>
                                </p:cTn>
                              </p:par>
                            </p:childTnLst>
                          </p:cTn>
                        </p:par>
                        <p:par>
                          <p:cTn id="33" fill="hold">
                            <p:stCondLst>
                              <p:cond delay="2500"/>
                            </p:stCondLst>
                            <p:childTnLst>
                              <p:par>
                                <p:cTn id="34" presetID="22" presetClass="entr" presetSubtype="8" fill="hold" grpId="0" nodeType="afterEffect">
                                  <p:stCondLst>
                                    <p:cond delay="0"/>
                                  </p:stCondLst>
                                  <p:childTnLst>
                                    <p:set>
                                      <p:cBhvr>
                                        <p:cTn id="35" dur="1" fill="hold">
                                          <p:stCondLst>
                                            <p:cond delay="0"/>
                                          </p:stCondLst>
                                        </p:cTn>
                                        <p:tgtEl>
                                          <p:spTgt spid="500"/>
                                        </p:tgtEl>
                                        <p:attrNameLst>
                                          <p:attrName>style.visibility</p:attrName>
                                        </p:attrNameLst>
                                      </p:cBhvr>
                                      <p:to>
                                        <p:strVal val="visible"/>
                                      </p:to>
                                    </p:set>
                                    <p:animEffect transition="in" filter="wipe(left)">
                                      <p:cBhvr>
                                        <p:cTn id="36" dur="500"/>
                                        <p:tgtEl>
                                          <p:spTgt spid="500"/>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504"/>
                                        </p:tgtEl>
                                        <p:attrNameLst>
                                          <p:attrName>style.visibility</p:attrName>
                                        </p:attrNameLst>
                                      </p:cBhvr>
                                      <p:to>
                                        <p:strVal val="visible"/>
                                      </p:to>
                                    </p:set>
                                    <p:animEffect transition="in" filter="wipe(left)">
                                      <p:cBhvr>
                                        <p:cTn id="39" dur="500"/>
                                        <p:tgtEl>
                                          <p:spTgt spid="504"/>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502"/>
                                        </p:tgtEl>
                                        <p:attrNameLst>
                                          <p:attrName>style.visibility</p:attrName>
                                        </p:attrNameLst>
                                      </p:cBhvr>
                                      <p:to>
                                        <p:strVal val="visible"/>
                                      </p:to>
                                    </p:set>
                                    <p:animEffect transition="in" filter="wipe(left)">
                                      <p:cBhvr>
                                        <p:cTn id="42" dur="500"/>
                                        <p:tgtEl>
                                          <p:spTgt spid="502"/>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506"/>
                                        </p:tgtEl>
                                        <p:attrNameLst>
                                          <p:attrName>style.visibility</p:attrName>
                                        </p:attrNameLst>
                                      </p:cBhvr>
                                      <p:to>
                                        <p:strVal val="visible"/>
                                      </p:to>
                                    </p:set>
                                    <p:animEffect transition="in" filter="wipe(left)">
                                      <p:cBhvr>
                                        <p:cTn id="45" dur="500"/>
                                        <p:tgtEl>
                                          <p:spTgt spid="506"/>
                                        </p:tgtEl>
                                      </p:cBhvr>
                                    </p:animEffect>
                                  </p:childTnLst>
                                </p:cTn>
                              </p:par>
                            </p:childTnLst>
                          </p:cTn>
                        </p:par>
                        <p:par>
                          <p:cTn id="46" fill="hold">
                            <p:stCondLst>
                              <p:cond delay="3000"/>
                            </p:stCondLst>
                            <p:childTnLst>
                              <p:par>
                                <p:cTn id="47" presetID="22" presetClass="entr" presetSubtype="8" fill="hold" grpId="0" nodeType="afterEffect">
                                  <p:stCondLst>
                                    <p:cond delay="0"/>
                                  </p:stCondLst>
                                  <p:childTnLst>
                                    <p:set>
                                      <p:cBhvr>
                                        <p:cTn id="48" dur="1" fill="hold">
                                          <p:stCondLst>
                                            <p:cond delay="0"/>
                                          </p:stCondLst>
                                        </p:cTn>
                                        <p:tgtEl>
                                          <p:spTgt spid="4"/>
                                        </p:tgtEl>
                                        <p:attrNameLst>
                                          <p:attrName>style.visibility</p:attrName>
                                        </p:attrNameLst>
                                      </p:cBhvr>
                                      <p:to>
                                        <p:strVal val="visible"/>
                                      </p:to>
                                    </p:set>
                                    <p:animEffect transition="in" filter="wipe(left)">
                                      <p:cBhvr>
                                        <p:cTn id="49" dur="500"/>
                                        <p:tgtEl>
                                          <p:spTgt spid="4"/>
                                        </p:tgtEl>
                                      </p:cBhvr>
                                    </p:animEffect>
                                  </p:childTnLst>
                                </p:cTn>
                              </p:par>
                            </p:childTnLst>
                          </p:cTn>
                        </p:par>
                        <p:par>
                          <p:cTn id="50" fill="hold">
                            <p:stCondLst>
                              <p:cond delay="3500"/>
                            </p:stCondLst>
                            <p:childTnLst>
                              <p:par>
                                <p:cTn id="51" presetID="22" presetClass="entr" presetSubtype="1" fill="hold" grpId="0" nodeType="afterEffect">
                                  <p:stCondLst>
                                    <p:cond delay="0"/>
                                  </p:stCondLst>
                                  <p:childTnLst>
                                    <p:set>
                                      <p:cBhvr>
                                        <p:cTn id="52" dur="1" fill="hold">
                                          <p:stCondLst>
                                            <p:cond delay="0"/>
                                          </p:stCondLst>
                                        </p:cTn>
                                        <p:tgtEl>
                                          <p:spTgt spid="3"/>
                                        </p:tgtEl>
                                        <p:attrNameLst>
                                          <p:attrName>style.visibility</p:attrName>
                                        </p:attrNameLst>
                                      </p:cBhvr>
                                      <p:to>
                                        <p:strVal val="visible"/>
                                      </p:to>
                                    </p:set>
                                    <p:animEffect transition="in" filter="wipe(up)">
                                      <p:cBhvr>
                                        <p:cTn id="53" dur="500"/>
                                        <p:tgtEl>
                                          <p:spTgt spid="3"/>
                                        </p:tgtEl>
                                      </p:cBhvr>
                                    </p:animEffect>
                                  </p:childTnLst>
                                </p:cTn>
                              </p:par>
                            </p:childTnLst>
                          </p:cTn>
                        </p:par>
                        <p:par>
                          <p:cTn id="54" fill="hold">
                            <p:stCondLst>
                              <p:cond delay="4000"/>
                            </p:stCondLst>
                            <p:childTnLst>
                              <p:par>
                                <p:cTn id="55" presetID="53" presetClass="entr" presetSubtype="16" fill="hold" nodeType="afterEffect">
                                  <p:stCondLst>
                                    <p:cond delay="0"/>
                                  </p:stCondLst>
                                  <p:childTnLst>
                                    <p:set>
                                      <p:cBhvr>
                                        <p:cTn id="56" dur="1" fill="hold">
                                          <p:stCondLst>
                                            <p:cond delay="0"/>
                                          </p:stCondLst>
                                        </p:cTn>
                                        <p:tgtEl>
                                          <p:spTgt spid="507"/>
                                        </p:tgtEl>
                                        <p:attrNameLst>
                                          <p:attrName>style.visibility</p:attrName>
                                        </p:attrNameLst>
                                      </p:cBhvr>
                                      <p:to>
                                        <p:strVal val="visible"/>
                                      </p:to>
                                    </p:set>
                                    <p:anim calcmode="lin" valueType="num">
                                      <p:cBhvr>
                                        <p:cTn id="57" dur="500" fill="hold"/>
                                        <p:tgtEl>
                                          <p:spTgt spid="507"/>
                                        </p:tgtEl>
                                        <p:attrNameLst>
                                          <p:attrName>ppt_w</p:attrName>
                                        </p:attrNameLst>
                                      </p:cBhvr>
                                      <p:tavLst>
                                        <p:tav tm="0">
                                          <p:val>
                                            <p:fltVal val="0"/>
                                          </p:val>
                                        </p:tav>
                                        <p:tav tm="100000">
                                          <p:val>
                                            <p:strVal val="#ppt_w"/>
                                          </p:val>
                                        </p:tav>
                                      </p:tavLst>
                                    </p:anim>
                                    <p:anim calcmode="lin" valueType="num">
                                      <p:cBhvr>
                                        <p:cTn id="58" dur="500" fill="hold"/>
                                        <p:tgtEl>
                                          <p:spTgt spid="507"/>
                                        </p:tgtEl>
                                        <p:attrNameLst>
                                          <p:attrName>ppt_h</p:attrName>
                                        </p:attrNameLst>
                                      </p:cBhvr>
                                      <p:tavLst>
                                        <p:tav tm="0">
                                          <p:val>
                                            <p:fltVal val="0"/>
                                          </p:val>
                                        </p:tav>
                                        <p:tav tm="100000">
                                          <p:val>
                                            <p:strVal val="#ppt_h"/>
                                          </p:val>
                                        </p:tav>
                                      </p:tavLst>
                                    </p:anim>
                                    <p:animEffect transition="in" filter="fade">
                                      <p:cBhvr>
                                        <p:cTn id="59" dur="500"/>
                                        <p:tgtEl>
                                          <p:spTgt spid="507"/>
                                        </p:tgtEl>
                                      </p:cBhvr>
                                    </p:animEffect>
                                  </p:childTnLst>
                                </p:cTn>
                              </p:par>
                              <p:par>
                                <p:cTn id="60" presetID="53" presetClass="entr" presetSubtype="16" fill="hold" nodeType="withEffect">
                                  <p:stCondLst>
                                    <p:cond delay="0"/>
                                  </p:stCondLst>
                                  <p:childTnLst>
                                    <p:set>
                                      <p:cBhvr>
                                        <p:cTn id="61" dur="1" fill="hold">
                                          <p:stCondLst>
                                            <p:cond delay="0"/>
                                          </p:stCondLst>
                                        </p:cTn>
                                        <p:tgtEl>
                                          <p:spTgt spid="565"/>
                                        </p:tgtEl>
                                        <p:attrNameLst>
                                          <p:attrName>style.visibility</p:attrName>
                                        </p:attrNameLst>
                                      </p:cBhvr>
                                      <p:to>
                                        <p:strVal val="visible"/>
                                      </p:to>
                                    </p:set>
                                    <p:anim calcmode="lin" valueType="num">
                                      <p:cBhvr>
                                        <p:cTn id="62" dur="500" fill="hold"/>
                                        <p:tgtEl>
                                          <p:spTgt spid="565"/>
                                        </p:tgtEl>
                                        <p:attrNameLst>
                                          <p:attrName>ppt_w</p:attrName>
                                        </p:attrNameLst>
                                      </p:cBhvr>
                                      <p:tavLst>
                                        <p:tav tm="0">
                                          <p:val>
                                            <p:fltVal val="0"/>
                                          </p:val>
                                        </p:tav>
                                        <p:tav tm="100000">
                                          <p:val>
                                            <p:strVal val="#ppt_w"/>
                                          </p:val>
                                        </p:tav>
                                      </p:tavLst>
                                    </p:anim>
                                    <p:anim calcmode="lin" valueType="num">
                                      <p:cBhvr>
                                        <p:cTn id="63" dur="500" fill="hold"/>
                                        <p:tgtEl>
                                          <p:spTgt spid="565"/>
                                        </p:tgtEl>
                                        <p:attrNameLst>
                                          <p:attrName>ppt_h</p:attrName>
                                        </p:attrNameLst>
                                      </p:cBhvr>
                                      <p:tavLst>
                                        <p:tav tm="0">
                                          <p:val>
                                            <p:fltVal val="0"/>
                                          </p:val>
                                        </p:tav>
                                        <p:tav tm="100000">
                                          <p:val>
                                            <p:strVal val="#ppt_h"/>
                                          </p:val>
                                        </p:tav>
                                      </p:tavLst>
                                    </p:anim>
                                    <p:animEffect transition="in" filter="fade">
                                      <p:cBhvr>
                                        <p:cTn id="64" dur="500"/>
                                        <p:tgtEl>
                                          <p:spTgt spid="565"/>
                                        </p:tgtEl>
                                      </p:cBhvr>
                                    </p:animEffect>
                                  </p:childTnLst>
                                </p:cTn>
                              </p:par>
                              <p:par>
                                <p:cTn id="65" presetID="53" presetClass="entr" presetSubtype="16" fill="hold" nodeType="withEffect">
                                  <p:stCondLst>
                                    <p:cond delay="0"/>
                                  </p:stCondLst>
                                  <p:childTnLst>
                                    <p:set>
                                      <p:cBhvr>
                                        <p:cTn id="66" dur="1" fill="hold">
                                          <p:stCondLst>
                                            <p:cond delay="0"/>
                                          </p:stCondLst>
                                        </p:cTn>
                                        <p:tgtEl>
                                          <p:spTgt spid="579"/>
                                        </p:tgtEl>
                                        <p:attrNameLst>
                                          <p:attrName>style.visibility</p:attrName>
                                        </p:attrNameLst>
                                      </p:cBhvr>
                                      <p:to>
                                        <p:strVal val="visible"/>
                                      </p:to>
                                    </p:set>
                                    <p:anim calcmode="lin" valueType="num">
                                      <p:cBhvr>
                                        <p:cTn id="67" dur="500" fill="hold"/>
                                        <p:tgtEl>
                                          <p:spTgt spid="579"/>
                                        </p:tgtEl>
                                        <p:attrNameLst>
                                          <p:attrName>ppt_w</p:attrName>
                                        </p:attrNameLst>
                                      </p:cBhvr>
                                      <p:tavLst>
                                        <p:tav tm="0">
                                          <p:val>
                                            <p:fltVal val="0"/>
                                          </p:val>
                                        </p:tav>
                                        <p:tav tm="100000">
                                          <p:val>
                                            <p:strVal val="#ppt_w"/>
                                          </p:val>
                                        </p:tav>
                                      </p:tavLst>
                                    </p:anim>
                                    <p:anim calcmode="lin" valueType="num">
                                      <p:cBhvr>
                                        <p:cTn id="68" dur="500" fill="hold"/>
                                        <p:tgtEl>
                                          <p:spTgt spid="579"/>
                                        </p:tgtEl>
                                        <p:attrNameLst>
                                          <p:attrName>ppt_h</p:attrName>
                                        </p:attrNameLst>
                                      </p:cBhvr>
                                      <p:tavLst>
                                        <p:tav tm="0">
                                          <p:val>
                                            <p:fltVal val="0"/>
                                          </p:val>
                                        </p:tav>
                                        <p:tav tm="100000">
                                          <p:val>
                                            <p:strVal val="#ppt_h"/>
                                          </p:val>
                                        </p:tav>
                                      </p:tavLst>
                                    </p:anim>
                                    <p:animEffect transition="in" filter="fade">
                                      <p:cBhvr>
                                        <p:cTn id="69" dur="500"/>
                                        <p:tgtEl>
                                          <p:spTgt spid="579"/>
                                        </p:tgtEl>
                                      </p:cBhvr>
                                    </p:animEffect>
                                  </p:childTnLst>
                                </p:cTn>
                              </p:par>
                              <p:par>
                                <p:cTn id="70" presetID="53" presetClass="entr" presetSubtype="16" fill="hold" nodeType="withEffect">
                                  <p:stCondLst>
                                    <p:cond delay="0"/>
                                  </p:stCondLst>
                                  <p:childTnLst>
                                    <p:set>
                                      <p:cBhvr>
                                        <p:cTn id="71" dur="1" fill="hold">
                                          <p:stCondLst>
                                            <p:cond delay="0"/>
                                          </p:stCondLst>
                                        </p:cTn>
                                        <p:tgtEl>
                                          <p:spTgt spid="573"/>
                                        </p:tgtEl>
                                        <p:attrNameLst>
                                          <p:attrName>style.visibility</p:attrName>
                                        </p:attrNameLst>
                                      </p:cBhvr>
                                      <p:to>
                                        <p:strVal val="visible"/>
                                      </p:to>
                                    </p:set>
                                    <p:anim calcmode="lin" valueType="num">
                                      <p:cBhvr>
                                        <p:cTn id="72" dur="500" fill="hold"/>
                                        <p:tgtEl>
                                          <p:spTgt spid="573"/>
                                        </p:tgtEl>
                                        <p:attrNameLst>
                                          <p:attrName>ppt_w</p:attrName>
                                        </p:attrNameLst>
                                      </p:cBhvr>
                                      <p:tavLst>
                                        <p:tav tm="0">
                                          <p:val>
                                            <p:fltVal val="0"/>
                                          </p:val>
                                        </p:tav>
                                        <p:tav tm="100000">
                                          <p:val>
                                            <p:strVal val="#ppt_w"/>
                                          </p:val>
                                        </p:tav>
                                      </p:tavLst>
                                    </p:anim>
                                    <p:anim calcmode="lin" valueType="num">
                                      <p:cBhvr>
                                        <p:cTn id="73" dur="500" fill="hold"/>
                                        <p:tgtEl>
                                          <p:spTgt spid="573"/>
                                        </p:tgtEl>
                                        <p:attrNameLst>
                                          <p:attrName>ppt_h</p:attrName>
                                        </p:attrNameLst>
                                      </p:cBhvr>
                                      <p:tavLst>
                                        <p:tav tm="0">
                                          <p:val>
                                            <p:fltVal val="0"/>
                                          </p:val>
                                        </p:tav>
                                        <p:tav tm="100000">
                                          <p:val>
                                            <p:strVal val="#ppt_h"/>
                                          </p:val>
                                        </p:tav>
                                      </p:tavLst>
                                    </p:anim>
                                    <p:animEffect transition="in" filter="fade">
                                      <p:cBhvr>
                                        <p:cTn id="74" dur="500"/>
                                        <p:tgtEl>
                                          <p:spTgt spid="573"/>
                                        </p:tgtEl>
                                      </p:cBhvr>
                                    </p:animEffect>
                                  </p:childTnLst>
                                </p:cTn>
                              </p:par>
                            </p:childTnLst>
                          </p:cTn>
                        </p:par>
                        <p:par>
                          <p:cTn id="75" fill="hold">
                            <p:stCondLst>
                              <p:cond delay="4500"/>
                            </p:stCondLst>
                            <p:childTnLst>
                              <p:par>
                                <p:cTn id="76" presetID="22" presetClass="entr" presetSubtype="8" fill="hold" grpId="0" nodeType="afterEffect">
                                  <p:stCondLst>
                                    <p:cond delay="0"/>
                                  </p:stCondLst>
                                  <p:childTnLst>
                                    <p:set>
                                      <p:cBhvr>
                                        <p:cTn id="77" dur="1" fill="hold">
                                          <p:stCondLst>
                                            <p:cond delay="0"/>
                                          </p:stCondLst>
                                        </p:cTn>
                                        <p:tgtEl>
                                          <p:spTgt spid="44"/>
                                        </p:tgtEl>
                                        <p:attrNameLst>
                                          <p:attrName>style.visibility</p:attrName>
                                        </p:attrNameLst>
                                      </p:cBhvr>
                                      <p:to>
                                        <p:strVal val="visible"/>
                                      </p:to>
                                    </p:set>
                                    <p:animEffect transition="in" filter="wipe(left)">
                                      <p:cBhvr>
                                        <p:cTn id="78" dur="500"/>
                                        <p:tgtEl>
                                          <p:spTgt spid="44"/>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530"/>
                                        </p:tgtEl>
                                        <p:attrNameLst>
                                          <p:attrName>style.visibility</p:attrName>
                                        </p:attrNameLst>
                                      </p:cBhvr>
                                      <p:to>
                                        <p:strVal val="visible"/>
                                      </p:to>
                                    </p:set>
                                    <p:animEffect transition="in" filter="wipe(left)">
                                      <p:cBhvr>
                                        <p:cTn id="81" dur="500"/>
                                        <p:tgtEl>
                                          <p:spTgt spid="530"/>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518"/>
                                        </p:tgtEl>
                                        <p:attrNameLst>
                                          <p:attrName>style.visibility</p:attrName>
                                        </p:attrNameLst>
                                      </p:cBhvr>
                                      <p:to>
                                        <p:strVal val="visible"/>
                                      </p:to>
                                    </p:set>
                                    <p:animEffect transition="in" filter="wipe(left)">
                                      <p:cBhvr>
                                        <p:cTn id="84" dur="500"/>
                                        <p:tgtEl>
                                          <p:spTgt spid="518"/>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542"/>
                                        </p:tgtEl>
                                        <p:attrNameLst>
                                          <p:attrName>style.visibility</p:attrName>
                                        </p:attrNameLst>
                                      </p:cBhvr>
                                      <p:to>
                                        <p:strVal val="visible"/>
                                      </p:to>
                                    </p:set>
                                    <p:animEffect transition="in" filter="wipe(left)">
                                      <p:cBhvr>
                                        <p:cTn id="87" dur="500"/>
                                        <p:tgtEl>
                                          <p:spTgt spid="542"/>
                                        </p:tgtEl>
                                      </p:cBhvr>
                                    </p:animEffect>
                                  </p:childTnLst>
                                </p:cTn>
                              </p:par>
                            </p:childTnLst>
                          </p:cTn>
                        </p:par>
                        <p:par>
                          <p:cTn id="88" fill="hold">
                            <p:stCondLst>
                              <p:cond delay="5000"/>
                            </p:stCondLst>
                            <p:childTnLst>
                              <p:par>
                                <p:cTn id="89" presetID="10" presetClass="entr" presetSubtype="0" fill="hold" grpId="0" nodeType="afterEffect">
                                  <p:stCondLst>
                                    <p:cond delay="0"/>
                                  </p:stCondLst>
                                  <p:childTnLst>
                                    <p:set>
                                      <p:cBhvr>
                                        <p:cTn id="90" dur="1" fill="hold">
                                          <p:stCondLst>
                                            <p:cond delay="0"/>
                                          </p:stCondLst>
                                        </p:cTn>
                                        <p:tgtEl>
                                          <p:spTgt spid="494"/>
                                        </p:tgtEl>
                                        <p:attrNameLst>
                                          <p:attrName>style.visibility</p:attrName>
                                        </p:attrNameLst>
                                      </p:cBhvr>
                                      <p:to>
                                        <p:strVal val="visible"/>
                                      </p:to>
                                    </p:set>
                                    <p:animEffect transition="in" filter="fade">
                                      <p:cBhvr>
                                        <p:cTn id="91" dur="500"/>
                                        <p:tgtEl>
                                          <p:spTgt spid="494"/>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496"/>
                                        </p:tgtEl>
                                        <p:attrNameLst>
                                          <p:attrName>style.visibility</p:attrName>
                                        </p:attrNameLst>
                                      </p:cBhvr>
                                      <p:to>
                                        <p:strVal val="visible"/>
                                      </p:to>
                                    </p:set>
                                    <p:animEffect transition="in" filter="fade">
                                      <p:cBhvr>
                                        <p:cTn id="94" dur="500"/>
                                        <p:tgtEl>
                                          <p:spTgt spid="496"/>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497"/>
                                        </p:tgtEl>
                                        <p:attrNameLst>
                                          <p:attrName>style.visibility</p:attrName>
                                        </p:attrNameLst>
                                      </p:cBhvr>
                                      <p:to>
                                        <p:strVal val="visible"/>
                                      </p:to>
                                    </p:set>
                                    <p:animEffect transition="in" filter="fade">
                                      <p:cBhvr>
                                        <p:cTn id="97" dur="500"/>
                                        <p:tgtEl>
                                          <p:spTgt spid="497"/>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495"/>
                                        </p:tgtEl>
                                        <p:attrNameLst>
                                          <p:attrName>style.visibility</p:attrName>
                                        </p:attrNameLst>
                                      </p:cBhvr>
                                      <p:to>
                                        <p:strVal val="visible"/>
                                      </p:to>
                                    </p:set>
                                    <p:animEffect transition="in" filter="fade">
                                      <p:cBhvr>
                                        <p:cTn id="100" dur="500"/>
                                        <p:tgtEl>
                                          <p:spTgt spid="4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4" grpId="0" animBg="1"/>
      <p:bldP spid="495" grpId="0" animBg="1"/>
      <p:bldP spid="496" grpId="0" animBg="1"/>
      <p:bldP spid="497" grpId="0" animBg="1"/>
      <p:bldP spid="499" grpId="0" animBg="1"/>
      <p:bldP spid="500" grpId="0"/>
      <p:bldP spid="501" grpId="0" animBg="1"/>
      <p:bldP spid="502" grpId="0"/>
      <p:bldP spid="503" grpId="0" animBg="1"/>
      <p:bldP spid="504" grpId="0"/>
      <p:bldP spid="505" grpId="0" animBg="1"/>
      <p:bldP spid="506" grpId="0"/>
      <p:bldP spid="3" grpId="0"/>
      <p:bldP spid="4" grpId="0"/>
      <p:bldP spid="44" grpId="0"/>
      <p:bldP spid="518" grpId="0"/>
      <p:bldP spid="530" grpId="0"/>
      <p:bldP spid="542" grpId="0"/>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Europe">
            <a:extLst>
              <a:ext uri="{FF2B5EF4-FFF2-40B4-BE49-F238E27FC236}">
                <a16:creationId xmlns:a16="http://schemas.microsoft.com/office/drawing/2014/main" id="{D6965F2B-CC92-402F-9CE0-100CF84F372F}"/>
              </a:ext>
            </a:extLst>
          </p:cNvPr>
          <p:cNvGrpSpPr/>
          <p:nvPr/>
        </p:nvGrpSpPr>
        <p:grpSpPr>
          <a:xfrm>
            <a:off x="5258659" y="0"/>
            <a:ext cx="6933341" cy="5069711"/>
            <a:chOff x="2979926" y="-33603"/>
            <a:chExt cx="6221676" cy="4549336"/>
          </a:xfrm>
          <a:solidFill>
            <a:schemeClr val="bg2">
              <a:lumMod val="95000"/>
            </a:schemeClr>
          </a:solidFill>
        </p:grpSpPr>
        <p:sp>
          <p:nvSpPr>
            <p:cNvPr id="3" name="Freeform 100">
              <a:extLst>
                <a:ext uri="{FF2B5EF4-FFF2-40B4-BE49-F238E27FC236}">
                  <a16:creationId xmlns:a16="http://schemas.microsoft.com/office/drawing/2014/main" id="{DEE101D6-D6BB-4E38-ADD2-F50807D08CF9}"/>
                </a:ext>
              </a:extLst>
            </p:cNvPr>
            <p:cNvSpPr>
              <a:spLocks noEditPoints="1"/>
            </p:cNvSpPr>
            <p:nvPr/>
          </p:nvSpPr>
          <p:spPr bwMode="auto">
            <a:xfrm>
              <a:off x="5709811" y="2172878"/>
              <a:ext cx="237477" cy="119327"/>
            </a:xfrm>
            <a:custGeom>
              <a:avLst/>
              <a:gdLst>
                <a:gd name="T0" fmla="*/ 44 w 104"/>
                <a:gd name="T1" fmla="*/ 1 h 54"/>
                <a:gd name="T2" fmla="*/ 48 w 104"/>
                <a:gd name="T3" fmla="*/ 4 h 54"/>
                <a:gd name="T4" fmla="*/ 51 w 104"/>
                <a:gd name="T5" fmla="*/ 5 h 54"/>
                <a:gd name="T6" fmla="*/ 57 w 104"/>
                <a:gd name="T7" fmla="*/ 8 h 54"/>
                <a:gd name="T8" fmla="*/ 69 w 104"/>
                <a:gd name="T9" fmla="*/ 9 h 54"/>
                <a:gd name="T10" fmla="*/ 71 w 104"/>
                <a:gd name="T11" fmla="*/ 7 h 54"/>
                <a:gd name="T12" fmla="*/ 75 w 104"/>
                <a:gd name="T13" fmla="*/ 6 h 54"/>
                <a:gd name="T14" fmla="*/ 82 w 104"/>
                <a:gd name="T15" fmla="*/ 4 h 54"/>
                <a:gd name="T16" fmla="*/ 85 w 104"/>
                <a:gd name="T17" fmla="*/ 8 h 54"/>
                <a:gd name="T18" fmla="*/ 87 w 104"/>
                <a:gd name="T19" fmla="*/ 8 h 54"/>
                <a:gd name="T20" fmla="*/ 91 w 104"/>
                <a:gd name="T21" fmla="*/ 12 h 54"/>
                <a:gd name="T22" fmla="*/ 94 w 104"/>
                <a:gd name="T23" fmla="*/ 15 h 54"/>
                <a:gd name="T24" fmla="*/ 92 w 104"/>
                <a:gd name="T25" fmla="*/ 22 h 54"/>
                <a:gd name="T26" fmla="*/ 92 w 104"/>
                <a:gd name="T27" fmla="*/ 25 h 54"/>
                <a:gd name="T28" fmla="*/ 92 w 104"/>
                <a:gd name="T29" fmla="*/ 35 h 54"/>
                <a:gd name="T30" fmla="*/ 95 w 104"/>
                <a:gd name="T31" fmla="*/ 39 h 54"/>
                <a:gd name="T32" fmla="*/ 95 w 104"/>
                <a:gd name="T33" fmla="*/ 40 h 54"/>
                <a:gd name="T34" fmla="*/ 99 w 104"/>
                <a:gd name="T35" fmla="*/ 39 h 54"/>
                <a:gd name="T36" fmla="*/ 100 w 104"/>
                <a:gd name="T37" fmla="*/ 38 h 54"/>
                <a:gd name="T38" fmla="*/ 99 w 104"/>
                <a:gd name="T39" fmla="*/ 39 h 54"/>
                <a:gd name="T40" fmla="*/ 90 w 104"/>
                <a:gd name="T41" fmla="*/ 41 h 54"/>
                <a:gd name="T42" fmla="*/ 82 w 104"/>
                <a:gd name="T43" fmla="*/ 46 h 54"/>
                <a:gd name="T44" fmla="*/ 61 w 104"/>
                <a:gd name="T45" fmla="*/ 48 h 54"/>
                <a:gd name="T46" fmla="*/ 46 w 104"/>
                <a:gd name="T47" fmla="*/ 49 h 54"/>
                <a:gd name="T48" fmla="*/ 37 w 104"/>
                <a:gd name="T49" fmla="*/ 51 h 54"/>
                <a:gd name="T50" fmla="*/ 24 w 104"/>
                <a:gd name="T51" fmla="*/ 52 h 54"/>
                <a:gd name="T52" fmla="*/ 17 w 104"/>
                <a:gd name="T53" fmla="*/ 52 h 54"/>
                <a:gd name="T54" fmla="*/ 4 w 104"/>
                <a:gd name="T55" fmla="*/ 53 h 54"/>
                <a:gd name="T56" fmla="*/ 5 w 104"/>
                <a:gd name="T57" fmla="*/ 49 h 54"/>
                <a:gd name="T58" fmla="*/ 13 w 104"/>
                <a:gd name="T59" fmla="*/ 40 h 54"/>
                <a:gd name="T60" fmla="*/ 8 w 104"/>
                <a:gd name="T61" fmla="*/ 38 h 54"/>
                <a:gd name="T62" fmla="*/ 4 w 104"/>
                <a:gd name="T63" fmla="*/ 35 h 54"/>
                <a:gd name="T64" fmla="*/ 9 w 104"/>
                <a:gd name="T65" fmla="*/ 22 h 54"/>
                <a:gd name="T66" fmla="*/ 25 w 104"/>
                <a:gd name="T67" fmla="*/ 25 h 54"/>
                <a:gd name="T68" fmla="*/ 38 w 104"/>
                <a:gd name="T69" fmla="*/ 8 h 54"/>
                <a:gd name="T70" fmla="*/ 40 w 104"/>
                <a:gd name="T71" fmla="*/ 1 h 54"/>
                <a:gd name="T72" fmla="*/ 44 w 104"/>
                <a:gd name="T73" fmla="*/ 1 h 54"/>
                <a:gd name="T74" fmla="*/ 102 w 104"/>
                <a:gd name="T75" fmla="*/ 37 h 54"/>
                <a:gd name="T76" fmla="*/ 102 w 104"/>
                <a:gd name="T77" fmla="*/ 37 h 54"/>
                <a:gd name="T78" fmla="*/ 102 w 104"/>
                <a:gd name="T79" fmla="*/ 37 h 54"/>
                <a:gd name="T80" fmla="*/ 102 w 104"/>
                <a:gd name="T81" fmla="*/ 38 h 54"/>
                <a:gd name="T82" fmla="*/ 102 w 104"/>
                <a:gd name="T83" fmla="*/ 37 h 54"/>
                <a:gd name="T84" fmla="*/ 102 w 104"/>
                <a:gd name="T85" fmla="*/ 37 h 54"/>
                <a:gd name="T86" fmla="*/ 102 w 104"/>
                <a:gd name="T87" fmla="*/ 38 h 54"/>
                <a:gd name="T88" fmla="*/ 102 w 104"/>
                <a:gd name="T89" fmla="*/ 38 h 54"/>
                <a:gd name="T90" fmla="*/ 104 w 104"/>
                <a:gd name="T91" fmla="*/ 42 h 54"/>
                <a:gd name="T92" fmla="*/ 104 w 104"/>
                <a:gd name="T93" fmla="*/ 42 h 54"/>
                <a:gd name="T94" fmla="*/ 102 w 104"/>
                <a:gd name="T95" fmla="*/ 38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4" h="54">
                  <a:moveTo>
                    <a:pt x="44" y="1"/>
                  </a:moveTo>
                  <a:cubicBezTo>
                    <a:pt x="48" y="4"/>
                    <a:pt x="48" y="4"/>
                    <a:pt x="48" y="4"/>
                  </a:cubicBezTo>
                  <a:cubicBezTo>
                    <a:pt x="51" y="5"/>
                    <a:pt x="51" y="5"/>
                    <a:pt x="51" y="5"/>
                  </a:cubicBezTo>
                  <a:cubicBezTo>
                    <a:pt x="57" y="8"/>
                    <a:pt x="57" y="8"/>
                    <a:pt x="57" y="8"/>
                  </a:cubicBezTo>
                  <a:cubicBezTo>
                    <a:pt x="69" y="9"/>
                    <a:pt x="69" y="9"/>
                    <a:pt x="69" y="9"/>
                  </a:cubicBezTo>
                  <a:cubicBezTo>
                    <a:pt x="71" y="7"/>
                    <a:pt x="71" y="7"/>
                    <a:pt x="71" y="7"/>
                  </a:cubicBezTo>
                  <a:cubicBezTo>
                    <a:pt x="75" y="6"/>
                    <a:pt x="75" y="6"/>
                    <a:pt x="75" y="6"/>
                  </a:cubicBezTo>
                  <a:cubicBezTo>
                    <a:pt x="82" y="4"/>
                    <a:pt x="82" y="4"/>
                    <a:pt x="82" y="4"/>
                  </a:cubicBezTo>
                  <a:cubicBezTo>
                    <a:pt x="85" y="8"/>
                    <a:pt x="85" y="8"/>
                    <a:pt x="85" y="8"/>
                  </a:cubicBezTo>
                  <a:cubicBezTo>
                    <a:pt x="87" y="8"/>
                    <a:pt x="87" y="8"/>
                    <a:pt x="87" y="8"/>
                  </a:cubicBezTo>
                  <a:cubicBezTo>
                    <a:pt x="87" y="8"/>
                    <a:pt x="89" y="10"/>
                    <a:pt x="91" y="12"/>
                  </a:cubicBezTo>
                  <a:cubicBezTo>
                    <a:pt x="92" y="14"/>
                    <a:pt x="94" y="15"/>
                    <a:pt x="94" y="15"/>
                  </a:cubicBezTo>
                  <a:cubicBezTo>
                    <a:pt x="92" y="22"/>
                    <a:pt x="92" y="22"/>
                    <a:pt x="92" y="22"/>
                  </a:cubicBezTo>
                  <a:cubicBezTo>
                    <a:pt x="92" y="25"/>
                    <a:pt x="92" y="25"/>
                    <a:pt x="92" y="25"/>
                  </a:cubicBezTo>
                  <a:cubicBezTo>
                    <a:pt x="92" y="35"/>
                    <a:pt x="92" y="35"/>
                    <a:pt x="92" y="35"/>
                  </a:cubicBezTo>
                  <a:cubicBezTo>
                    <a:pt x="95" y="39"/>
                    <a:pt x="95" y="39"/>
                    <a:pt x="95" y="39"/>
                  </a:cubicBezTo>
                  <a:cubicBezTo>
                    <a:pt x="95" y="40"/>
                    <a:pt x="95" y="40"/>
                    <a:pt x="95" y="40"/>
                  </a:cubicBezTo>
                  <a:cubicBezTo>
                    <a:pt x="99" y="39"/>
                    <a:pt x="99" y="39"/>
                    <a:pt x="99" y="39"/>
                  </a:cubicBezTo>
                  <a:cubicBezTo>
                    <a:pt x="99" y="39"/>
                    <a:pt x="100" y="39"/>
                    <a:pt x="100" y="38"/>
                  </a:cubicBezTo>
                  <a:cubicBezTo>
                    <a:pt x="100" y="39"/>
                    <a:pt x="99" y="39"/>
                    <a:pt x="99" y="39"/>
                  </a:cubicBezTo>
                  <a:cubicBezTo>
                    <a:pt x="90" y="41"/>
                    <a:pt x="90" y="41"/>
                    <a:pt x="90" y="41"/>
                  </a:cubicBezTo>
                  <a:cubicBezTo>
                    <a:pt x="82" y="46"/>
                    <a:pt x="82" y="46"/>
                    <a:pt x="82" y="46"/>
                  </a:cubicBezTo>
                  <a:cubicBezTo>
                    <a:pt x="82" y="46"/>
                    <a:pt x="63" y="48"/>
                    <a:pt x="61" y="48"/>
                  </a:cubicBezTo>
                  <a:cubicBezTo>
                    <a:pt x="60" y="48"/>
                    <a:pt x="48" y="49"/>
                    <a:pt x="46" y="49"/>
                  </a:cubicBezTo>
                  <a:cubicBezTo>
                    <a:pt x="45" y="50"/>
                    <a:pt x="39" y="51"/>
                    <a:pt x="37" y="51"/>
                  </a:cubicBezTo>
                  <a:cubicBezTo>
                    <a:pt x="35" y="51"/>
                    <a:pt x="26" y="52"/>
                    <a:pt x="24" y="52"/>
                  </a:cubicBezTo>
                  <a:cubicBezTo>
                    <a:pt x="22" y="52"/>
                    <a:pt x="17" y="52"/>
                    <a:pt x="17" y="52"/>
                  </a:cubicBezTo>
                  <a:cubicBezTo>
                    <a:pt x="17" y="52"/>
                    <a:pt x="7" y="53"/>
                    <a:pt x="4" y="53"/>
                  </a:cubicBezTo>
                  <a:cubicBezTo>
                    <a:pt x="1" y="54"/>
                    <a:pt x="5" y="49"/>
                    <a:pt x="5" y="49"/>
                  </a:cubicBezTo>
                  <a:cubicBezTo>
                    <a:pt x="5" y="49"/>
                    <a:pt x="17" y="39"/>
                    <a:pt x="13" y="40"/>
                  </a:cubicBezTo>
                  <a:cubicBezTo>
                    <a:pt x="8" y="38"/>
                    <a:pt x="8" y="38"/>
                    <a:pt x="8" y="38"/>
                  </a:cubicBezTo>
                  <a:cubicBezTo>
                    <a:pt x="4" y="35"/>
                    <a:pt x="4" y="35"/>
                    <a:pt x="4" y="35"/>
                  </a:cubicBezTo>
                  <a:cubicBezTo>
                    <a:pt x="0" y="26"/>
                    <a:pt x="5" y="22"/>
                    <a:pt x="9" y="22"/>
                  </a:cubicBezTo>
                  <a:cubicBezTo>
                    <a:pt x="12" y="22"/>
                    <a:pt x="20" y="25"/>
                    <a:pt x="25" y="25"/>
                  </a:cubicBezTo>
                  <a:cubicBezTo>
                    <a:pt x="43" y="25"/>
                    <a:pt x="39" y="19"/>
                    <a:pt x="38" y="8"/>
                  </a:cubicBezTo>
                  <a:cubicBezTo>
                    <a:pt x="38" y="5"/>
                    <a:pt x="39" y="2"/>
                    <a:pt x="40" y="1"/>
                  </a:cubicBezTo>
                  <a:cubicBezTo>
                    <a:pt x="41" y="0"/>
                    <a:pt x="43" y="2"/>
                    <a:pt x="44" y="1"/>
                  </a:cubicBezTo>
                  <a:close/>
                  <a:moveTo>
                    <a:pt x="102" y="37"/>
                  </a:moveTo>
                  <a:cubicBezTo>
                    <a:pt x="102" y="37"/>
                    <a:pt x="102" y="37"/>
                    <a:pt x="102" y="37"/>
                  </a:cubicBezTo>
                  <a:cubicBezTo>
                    <a:pt x="102" y="37"/>
                    <a:pt x="102" y="37"/>
                    <a:pt x="102" y="37"/>
                  </a:cubicBezTo>
                  <a:cubicBezTo>
                    <a:pt x="102" y="38"/>
                    <a:pt x="102" y="38"/>
                    <a:pt x="102" y="38"/>
                  </a:cubicBezTo>
                  <a:cubicBezTo>
                    <a:pt x="102" y="37"/>
                    <a:pt x="102" y="37"/>
                    <a:pt x="102" y="37"/>
                  </a:cubicBezTo>
                  <a:cubicBezTo>
                    <a:pt x="102" y="37"/>
                    <a:pt x="102" y="37"/>
                    <a:pt x="102" y="37"/>
                  </a:cubicBezTo>
                  <a:close/>
                  <a:moveTo>
                    <a:pt x="102" y="38"/>
                  </a:moveTo>
                  <a:cubicBezTo>
                    <a:pt x="102" y="38"/>
                    <a:pt x="102" y="38"/>
                    <a:pt x="102" y="38"/>
                  </a:cubicBezTo>
                  <a:cubicBezTo>
                    <a:pt x="103" y="39"/>
                    <a:pt x="104" y="41"/>
                    <a:pt x="104" y="42"/>
                  </a:cubicBezTo>
                  <a:cubicBezTo>
                    <a:pt x="104" y="42"/>
                    <a:pt x="104" y="42"/>
                    <a:pt x="104" y="42"/>
                  </a:cubicBezTo>
                  <a:cubicBezTo>
                    <a:pt x="104" y="41"/>
                    <a:pt x="103" y="39"/>
                    <a:pt x="102" y="38"/>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 name="Freeform 23">
              <a:extLst>
                <a:ext uri="{FF2B5EF4-FFF2-40B4-BE49-F238E27FC236}">
                  <a16:creationId xmlns:a16="http://schemas.microsoft.com/office/drawing/2014/main" id="{84805D54-F956-4DDD-868C-6C161C7D7660}"/>
                </a:ext>
              </a:extLst>
            </p:cNvPr>
            <p:cNvSpPr>
              <a:spLocks/>
            </p:cNvSpPr>
            <p:nvPr/>
          </p:nvSpPr>
          <p:spPr bwMode="auto">
            <a:xfrm>
              <a:off x="5951686" y="3592015"/>
              <a:ext cx="171511" cy="172598"/>
            </a:xfrm>
            <a:custGeom>
              <a:avLst/>
              <a:gdLst>
                <a:gd name="T0" fmla="*/ 70 w 75"/>
                <a:gd name="T1" fmla="*/ 49 h 78"/>
                <a:gd name="T2" fmla="*/ 52 w 75"/>
                <a:gd name="T3" fmla="*/ 56 h 78"/>
                <a:gd name="T4" fmla="*/ 40 w 75"/>
                <a:gd name="T5" fmla="*/ 65 h 78"/>
                <a:gd name="T6" fmla="*/ 38 w 75"/>
                <a:gd name="T7" fmla="*/ 77 h 78"/>
                <a:gd name="T8" fmla="*/ 32 w 75"/>
                <a:gd name="T9" fmla="*/ 76 h 78"/>
                <a:gd name="T10" fmla="*/ 31 w 75"/>
                <a:gd name="T11" fmla="*/ 70 h 78"/>
                <a:gd name="T12" fmla="*/ 30 w 75"/>
                <a:gd name="T13" fmla="*/ 66 h 78"/>
                <a:gd name="T14" fmla="*/ 26 w 75"/>
                <a:gd name="T15" fmla="*/ 60 h 78"/>
                <a:gd name="T16" fmla="*/ 21 w 75"/>
                <a:gd name="T17" fmla="*/ 57 h 78"/>
                <a:gd name="T18" fmla="*/ 19 w 75"/>
                <a:gd name="T19" fmla="*/ 57 h 78"/>
                <a:gd name="T20" fmla="*/ 15 w 75"/>
                <a:gd name="T21" fmla="*/ 55 h 78"/>
                <a:gd name="T22" fmla="*/ 13 w 75"/>
                <a:gd name="T23" fmla="*/ 49 h 78"/>
                <a:gd name="T24" fmla="*/ 9 w 75"/>
                <a:gd name="T25" fmla="*/ 46 h 78"/>
                <a:gd name="T26" fmla="*/ 6 w 75"/>
                <a:gd name="T27" fmla="*/ 44 h 78"/>
                <a:gd name="T28" fmla="*/ 1 w 75"/>
                <a:gd name="T29" fmla="*/ 34 h 78"/>
                <a:gd name="T30" fmla="*/ 10 w 75"/>
                <a:gd name="T31" fmla="*/ 29 h 78"/>
                <a:gd name="T32" fmla="*/ 16 w 75"/>
                <a:gd name="T33" fmla="*/ 27 h 78"/>
                <a:gd name="T34" fmla="*/ 20 w 75"/>
                <a:gd name="T35" fmla="*/ 24 h 78"/>
                <a:gd name="T36" fmla="*/ 25 w 75"/>
                <a:gd name="T37" fmla="*/ 15 h 78"/>
                <a:gd name="T38" fmla="*/ 24 w 75"/>
                <a:gd name="T39" fmla="*/ 8 h 78"/>
                <a:gd name="T40" fmla="*/ 25 w 75"/>
                <a:gd name="T41" fmla="*/ 4 h 78"/>
                <a:gd name="T42" fmla="*/ 32 w 75"/>
                <a:gd name="T43" fmla="*/ 2 h 78"/>
                <a:gd name="T44" fmla="*/ 39 w 75"/>
                <a:gd name="T45" fmla="*/ 7 h 78"/>
                <a:gd name="T46" fmla="*/ 47 w 75"/>
                <a:gd name="T47" fmla="*/ 11 h 78"/>
                <a:gd name="T48" fmla="*/ 50 w 75"/>
                <a:gd name="T49" fmla="*/ 17 h 78"/>
                <a:gd name="T50" fmla="*/ 59 w 75"/>
                <a:gd name="T51" fmla="*/ 23 h 78"/>
                <a:gd name="T52" fmla="*/ 67 w 75"/>
                <a:gd name="T53" fmla="*/ 26 h 78"/>
                <a:gd name="T54" fmla="*/ 75 w 75"/>
                <a:gd name="T55" fmla="*/ 26 h 78"/>
                <a:gd name="T56" fmla="*/ 73 w 75"/>
                <a:gd name="T57" fmla="*/ 31 h 78"/>
                <a:gd name="T58" fmla="*/ 70 w 75"/>
                <a:gd name="T59" fmla="*/ 37 h 78"/>
                <a:gd name="T60" fmla="*/ 70 w 75"/>
                <a:gd name="T61" fmla="*/ 43 h 78"/>
                <a:gd name="T62" fmla="*/ 70 w 75"/>
                <a:gd name="T63" fmla="*/ 4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5" h="78">
                  <a:moveTo>
                    <a:pt x="71" y="48"/>
                  </a:moveTo>
                  <a:cubicBezTo>
                    <a:pt x="70" y="49"/>
                    <a:pt x="70" y="49"/>
                    <a:pt x="70" y="49"/>
                  </a:cubicBezTo>
                  <a:cubicBezTo>
                    <a:pt x="66" y="51"/>
                    <a:pt x="61" y="49"/>
                    <a:pt x="60" y="56"/>
                  </a:cubicBezTo>
                  <a:cubicBezTo>
                    <a:pt x="60" y="68"/>
                    <a:pt x="56" y="56"/>
                    <a:pt x="52" y="56"/>
                  </a:cubicBezTo>
                  <a:cubicBezTo>
                    <a:pt x="49" y="56"/>
                    <a:pt x="49" y="58"/>
                    <a:pt x="47" y="60"/>
                  </a:cubicBezTo>
                  <a:cubicBezTo>
                    <a:pt x="44" y="62"/>
                    <a:pt x="41" y="63"/>
                    <a:pt x="40" y="65"/>
                  </a:cubicBezTo>
                  <a:cubicBezTo>
                    <a:pt x="40" y="67"/>
                    <a:pt x="39" y="69"/>
                    <a:pt x="39" y="71"/>
                  </a:cubicBezTo>
                  <a:cubicBezTo>
                    <a:pt x="40" y="74"/>
                    <a:pt x="40" y="77"/>
                    <a:pt x="38" y="77"/>
                  </a:cubicBezTo>
                  <a:cubicBezTo>
                    <a:pt x="37" y="77"/>
                    <a:pt x="34" y="78"/>
                    <a:pt x="32" y="77"/>
                  </a:cubicBezTo>
                  <a:cubicBezTo>
                    <a:pt x="32" y="76"/>
                    <a:pt x="32" y="76"/>
                    <a:pt x="32" y="76"/>
                  </a:cubicBezTo>
                  <a:cubicBezTo>
                    <a:pt x="33" y="73"/>
                    <a:pt x="33" y="73"/>
                    <a:pt x="33" y="73"/>
                  </a:cubicBezTo>
                  <a:cubicBezTo>
                    <a:pt x="31" y="70"/>
                    <a:pt x="31" y="70"/>
                    <a:pt x="31" y="70"/>
                  </a:cubicBezTo>
                  <a:cubicBezTo>
                    <a:pt x="31" y="70"/>
                    <a:pt x="31" y="70"/>
                    <a:pt x="31" y="69"/>
                  </a:cubicBezTo>
                  <a:cubicBezTo>
                    <a:pt x="30" y="68"/>
                    <a:pt x="30" y="66"/>
                    <a:pt x="30" y="66"/>
                  </a:cubicBezTo>
                  <a:cubicBezTo>
                    <a:pt x="29" y="63"/>
                    <a:pt x="29" y="63"/>
                    <a:pt x="29" y="63"/>
                  </a:cubicBezTo>
                  <a:cubicBezTo>
                    <a:pt x="29" y="63"/>
                    <a:pt x="27" y="61"/>
                    <a:pt x="26" y="60"/>
                  </a:cubicBezTo>
                  <a:cubicBezTo>
                    <a:pt x="26" y="60"/>
                    <a:pt x="26" y="59"/>
                    <a:pt x="24" y="58"/>
                  </a:cubicBezTo>
                  <a:cubicBezTo>
                    <a:pt x="23" y="58"/>
                    <a:pt x="21" y="57"/>
                    <a:pt x="21" y="57"/>
                  </a:cubicBezTo>
                  <a:cubicBezTo>
                    <a:pt x="20" y="57"/>
                    <a:pt x="20" y="57"/>
                    <a:pt x="20" y="57"/>
                  </a:cubicBezTo>
                  <a:cubicBezTo>
                    <a:pt x="20" y="57"/>
                    <a:pt x="19" y="57"/>
                    <a:pt x="19" y="57"/>
                  </a:cubicBezTo>
                  <a:cubicBezTo>
                    <a:pt x="17" y="55"/>
                    <a:pt x="17" y="55"/>
                    <a:pt x="17" y="55"/>
                  </a:cubicBezTo>
                  <a:cubicBezTo>
                    <a:pt x="15" y="55"/>
                    <a:pt x="15" y="55"/>
                    <a:pt x="15" y="55"/>
                  </a:cubicBezTo>
                  <a:cubicBezTo>
                    <a:pt x="14" y="52"/>
                    <a:pt x="14" y="52"/>
                    <a:pt x="14" y="52"/>
                  </a:cubicBezTo>
                  <a:cubicBezTo>
                    <a:pt x="13" y="49"/>
                    <a:pt x="13" y="49"/>
                    <a:pt x="13" y="49"/>
                  </a:cubicBezTo>
                  <a:cubicBezTo>
                    <a:pt x="11" y="47"/>
                    <a:pt x="11" y="47"/>
                    <a:pt x="11" y="47"/>
                  </a:cubicBezTo>
                  <a:cubicBezTo>
                    <a:pt x="9" y="46"/>
                    <a:pt x="9" y="46"/>
                    <a:pt x="9" y="46"/>
                  </a:cubicBezTo>
                  <a:cubicBezTo>
                    <a:pt x="8" y="45"/>
                    <a:pt x="8" y="45"/>
                    <a:pt x="8" y="45"/>
                  </a:cubicBezTo>
                  <a:cubicBezTo>
                    <a:pt x="6" y="44"/>
                    <a:pt x="6" y="44"/>
                    <a:pt x="6" y="44"/>
                  </a:cubicBezTo>
                  <a:cubicBezTo>
                    <a:pt x="5" y="42"/>
                    <a:pt x="7" y="40"/>
                    <a:pt x="6" y="38"/>
                  </a:cubicBezTo>
                  <a:cubicBezTo>
                    <a:pt x="4" y="36"/>
                    <a:pt x="0" y="34"/>
                    <a:pt x="1" y="34"/>
                  </a:cubicBezTo>
                  <a:cubicBezTo>
                    <a:pt x="2" y="32"/>
                    <a:pt x="6" y="33"/>
                    <a:pt x="8" y="32"/>
                  </a:cubicBezTo>
                  <a:cubicBezTo>
                    <a:pt x="9" y="32"/>
                    <a:pt x="9" y="30"/>
                    <a:pt x="10" y="29"/>
                  </a:cubicBezTo>
                  <a:cubicBezTo>
                    <a:pt x="11" y="29"/>
                    <a:pt x="13" y="30"/>
                    <a:pt x="13" y="28"/>
                  </a:cubicBezTo>
                  <a:cubicBezTo>
                    <a:pt x="13" y="26"/>
                    <a:pt x="15" y="26"/>
                    <a:pt x="16" y="27"/>
                  </a:cubicBezTo>
                  <a:cubicBezTo>
                    <a:pt x="16" y="27"/>
                    <a:pt x="17" y="27"/>
                    <a:pt x="19" y="25"/>
                  </a:cubicBezTo>
                  <a:cubicBezTo>
                    <a:pt x="22" y="24"/>
                    <a:pt x="20" y="24"/>
                    <a:pt x="20" y="24"/>
                  </a:cubicBezTo>
                  <a:cubicBezTo>
                    <a:pt x="19" y="21"/>
                    <a:pt x="19" y="21"/>
                    <a:pt x="19" y="21"/>
                  </a:cubicBezTo>
                  <a:cubicBezTo>
                    <a:pt x="25" y="15"/>
                    <a:pt x="25" y="15"/>
                    <a:pt x="25" y="15"/>
                  </a:cubicBezTo>
                  <a:cubicBezTo>
                    <a:pt x="26" y="10"/>
                    <a:pt x="26" y="10"/>
                    <a:pt x="26" y="10"/>
                  </a:cubicBezTo>
                  <a:cubicBezTo>
                    <a:pt x="26" y="10"/>
                    <a:pt x="25" y="9"/>
                    <a:pt x="24" y="8"/>
                  </a:cubicBezTo>
                  <a:cubicBezTo>
                    <a:pt x="22" y="6"/>
                    <a:pt x="23" y="6"/>
                    <a:pt x="23" y="5"/>
                  </a:cubicBezTo>
                  <a:cubicBezTo>
                    <a:pt x="24" y="4"/>
                    <a:pt x="25" y="4"/>
                    <a:pt x="25" y="4"/>
                  </a:cubicBezTo>
                  <a:cubicBezTo>
                    <a:pt x="26" y="3"/>
                    <a:pt x="28" y="3"/>
                    <a:pt x="30" y="1"/>
                  </a:cubicBezTo>
                  <a:cubicBezTo>
                    <a:pt x="32" y="0"/>
                    <a:pt x="32" y="2"/>
                    <a:pt x="32" y="2"/>
                  </a:cubicBezTo>
                  <a:cubicBezTo>
                    <a:pt x="32" y="2"/>
                    <a:pt x="33" y="5"/>
                    <a:pt x="36" y="6"/>
                  </a:cubicBezTo>
                  <a:cubicBezTo>
                    <a:pt x="38" y="7"/>
                    <a:pt x="39" y="7"/>
                    <a:pt x="39" y="7"/>
                  </a:cubicBezTo>
                  <a:cubicBezTo>
                    <a:pt x="42" y="7"/>
                    <a:pt x="42" y="7"/>
                    <a:pt x="42" y="7"/>
                  </a:cubicBezTo>
                  <a:cubicBezTo>
                    <a:pt x="47" y="11"/>
                    <a:pt x="47" y="11"/>
                    <a:pt x="47" y="11"/>
                  </a:cubicBezTo>
                  <a:cubicBezTo>
                    <a:pt x="47" y="11"/>
                    <a:pt x="47" y="11"/>
                    <a:pt x="48" y="12"/>
                  </a:cubicBezTo>
                  <a:cubicBezTo>
                    <a:pt x="49" y="13"/>
                    <a:pt x="50" y="17"/>
                    <a:pt x="50" y="17"/>
                  </a:cubicBezTo>
                  <a:cubicBezTo>
                    <a:pt x="58" y="19"/>
                    <a:pt x="58" y="19"/>
                    <a:pt x="58" y="19"/>
                  </a:cubicBezTo>
                  <a:cubicBezTo>
                    <a:pt x="59" y="23"/>
                    <a:pt x="59" y="23"/>
                    <a:pt x="59" y="23"/>
                  </a:cubicBezTo>
                  <a:cubicBezTo>
                    <a:pt x="59" y="23"/>
                    <a:pt x="63" y="23"/>
                    <a:pt x="65" y="24"/>
                  </a:cubicBezTo>
                  <a:cubicBezTo>
                    <a:pt x="67" y="24"/>
                    <a:pt x="67" y="26"/>
                    <a:pt x="67" y="26"/>
                  </a:cubicBezTo>
                  <a:cubicBezTo>
                    <a:pt x="70" y="25"/>
                    <a:pt x="70" y="25"/>
                    <a:pt x="70" y="25"/>
                  </a:cubicBezTo>
                  <a:cubicBezTo>
                    <a:pt x="75" y="26"/>
                    <a:pt x="75" y="26"/>
                    <a:pt x="75" y="26"/>
                  </a:cubicBezTo>
                  <a:cubicBezTo>
                    <a:pt x="75" y="26"/>
                    <a:pt x="75" y="27"/>
                    <a:pt x="74" y="28"/>
                  </a:cubicBezTo>
                  <a:cubicBezTo>
                    <a:pt x="73" y="28"/>
                    <a:pt x="73" y="30"/>
                    <a:pt x="73" y="31"/>
                  </a:cubicBezTo>
                  <a:cubicBezTo>
                    <a:pt x="73" y="33"/>
                    <a:pt x="73" y="34"/>
                    <a:pt x="73" y="35"/>
                  </a:cubicBezTo>
                  <a:cubicBezTo>
                    <a:pt x="72" y="37"/>
                    <a:pt x="71" y="36"/>
                    <a:pt x="70" y="37"/>
                  </a:cubicBezTo>
                  <a:cubicBezTo>
                    <a:pt x="69" y="37"/>
                    <a:pt x="70" y="39"/>
                    <a:pt x="71" y="41"/>
                  </a:cubicBezTo>
                  <a:cubicBezTo>
                    <a:pt x="71" y="42"/>
                    <a:pt x="71" y="42"/>
                    <a:pt x="70" y="43"/>
                  </a:cubicBezTo>
                  <a:cubicBezTo>
                    <a:pt x="68" y="45"/>
                    <a:pt x="67" y="45"/>
                    <a:pt x="67" y="45"/>
                  </a:cubicBezTo>
                  <a:cubicBezTo>
                    <a:pt x="70" y="48"/>
                    <a:pt x="70" y="48"/>
                    <a:pt x="70" y="48"/>
                  </a:cubicBezTo>
                  <a:cubicBezTo>
                    <a:pt x="70" y="48"/>
                    <a:pt x="70" y="48"/>
                    <a:pt x="71" y="48"/>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 name="Freeform 5">
              <a:extLst>
                <a:ext uri="{FF2B5EF4-FFF2-40B4-BE49-F238E27FC236}">
                  <a16:creationId xmlns:a16="http://schemas.microsoft.com/office/drawing/2014/main" id="{E23B8926-10E4-4139-A199-234BD8BFB2C4}"/>
                </a:ext>
              </a:extLst>
            </p:cNvPr>
            <p:cNvSpPr>
              <a:spLocks/>
            </p:cNvSpPr>
            <p:nvPr/>
          </p:nvSpPr>
          <p:spPr bwMode="auto">
            <a:xfrm>
              <a:off x="5900013" y="3680445"/>
              <a:ext cx="193500" cy="353719"/>
            </a:xfrm>
            <a:custGeom>
              <a:avLst/>
              <a:gdLst>
                <a:gd name="T0" fmla="*/ 57 w 85"/>
                <a:gd name="T1" fmla="*/ 158 h 160"/>
                <a:gd name="T2" fmla="*/ 58 w 85"/>
                <a:gd name="T3" fmla="*/ 151 h 160"/>
                <a:gd name="T4" fmla="*/ 63 w 85"/>
                <a:gd name="T5" fmla="*/ 149 h 160"/>
                <a:gd name="T6" fmla="*/ 58 w 85"/>
                <a:gd name="T7" fmla="*/ 142 h 160"/>
                <a:gd name="T8" fmla="*/ 61 w 85"/>
                <a:gd name="T9" fmla="*/ 137 h 160"/>
                <a:gd name="T10" fmla="*/ 75 w 85"/>
                <a:gd name="T11" fmla="*/ 124 h 160"/>
                <a:gd name="T12" fmla="*/ 84 w 85"/>
                <a:gd name="T13" fmla="*/ 96 h 160"/>
                <a:gd name="T14" fmla="*/ 79 w 85"/>
                <a:gd name="T15" fmla="*/ 91 h 160"/>
                <a:gd name="T16" fmla="*/ 73 w 85"/>
                <a:gd name="T17" fmla="*/ 88 h 160"/>
                <a:gd name="T18" fmla="*/ 68 w 85"/>
                <a:gd name="T19" fmla="*/ 90 h 160"/>
                <a:gd name="T20" fmla="*/ 68 w 85"/>
                <a:gd name="T21" fmla="*/ 90 h 160"/>
                <a:gd name="T22" fmla="*/ 68 w 85"/>
                <a:gd name="T23" fmla="*/ 90 h 160"/>
                <a:gd name="T24" fmla="*/ 65 w 85"/>
                <a:gd name="T25" fmla="*/ 81 h 160"/>
                <a:gd name="T26" fmla="*/ 59 w 85"/>
                <a:gd name="T27" fmla="*/ 76 h 160"/>
                <a:gd name="T28" fmla="*/ 55 w 85"/>
                <a:gd name="T29" fmla="*/ 68 h 160"/>
                <a:gd name="T30" fmla="*/ 52 w 85"/>
                <a:gd name="T31" fmla="*/ 59 h 160"/>
                <a:gd name="T32" fmla="*/ 56 w 85"/>
                <a:gd name="T33" fmla="*/ 53 h 160"/>
                <a:gd name="T34" fmla="*/ 54 w 85"/>
                <a:gd name="T35" fmla="*/ 43 h 160"/>
                <a:gd name="T36" fmla="*/ 55 w 85"/>
                <a:gd name="T37" fmla="*/ 36 h 160"/>
                <a:gd name="T38" fmla="*/ 53 w 85"/>
                <a:gd name="T39" fmla="*/ 26 h 160"/>
                <a:gd name="T40" fmla="*/ 44 w 85"/>
                <a:gd name="T41" fmla="*/ 17 h 160"/>
                <a:gd name="T42" fmla="*/ 37 w 85"/>
                <a:gd name="T43" fmla="*/ 12 h 160"/>
                <a:gd name="T44" fmla="*/ 31 w 85"/>
                <a:gd name="T45" fmla="*/ 5 h 160"/>
                <a:gd name="T46" fmla="*/ 24 w 85"/>
                <a:gd name="T47" fmla="*/ 7 h 160"/>
                <a:gd name="T48" fmla="*/ 19 w 85"/>
                <a:gd name="T49" fmla="*/ 9 h 160"/>
                <a:gd name="T50" fmla="*/ 17 w 85"/>
                <a:gd name="T51" fmla="*/ 3 h 160"/>
                <a:gd name="T52" fmla="*/ 14 w 85"/>
                <a:gd name="T53" fmla="*/ 0 h 160"/>
                <a:gd name="T54" fmla="*/ 9 w 85"/>
                <a:gd name="T55" fmla="*/ 9 h 160"/>
                <a:gd name="T56" fmla="*/ 5 w 85"/>
                <a:gd name="T57" fmla="*/ 15 h 160"/>
                <a:gd name="T58" fmla="*/ 3 w 85"/>
                <a:gd name="T59" fmla="*/ 21 h 160"/>
                <a:gd name="T60" fmla="*/ 1 w 85"/>
                <a:gd name="T61" fmla="*/ 28 h 160"/>
                <a:gd name="T62" fmla="*/ 5 w 85"/>
                <a:gd name="T63" fmla="*/ 33 h 160"/>
                <a:gd name="T64" fmla="*/ 5 w 85"/>
                <a:gd name="T65" fmla="*/ 39 h 160"/>
                <a:gd name="T66" fmla="*/ 6 w 85"/>
                <a:gd name="T67" fmla="*/ 45 h 160"/>
                <a:gd name="T68" fmla="*/ 14 w 85"/>
                <a:gd name="T69" fmla="*/ 45 h 160"/>
                <a:gd name="T70" fmla="*/ 14 w 85"/>
                <a:gd name="T71" fmla="*/ 54 h 160"/>
                <a:gd name="T72" fmla="*/ 13 w 85"/>
                <a:gd name="T73" fmla="*/ 59 h 160"/>
                <a:gd name="T74" fmla="*/ 14 w 85"/>
                <a:gd name="T75" fmla="*/ 61 h 160"/>
                <a:gd name="T76" fmla="*/ 11 w 85"/>
                <a:gd name="T77" fmla="*/ 67 h 160"/>
                <a:gd name="T78" fmla="*/ 11 w 85"/>
                <a:gd name="T79" fmla="*/ 71 h 160"/>
                <a:gd name="T80" fmla="*/ 14 w 85"/>
                <a:gd name="T81" fmla="*/ 77 h 160"/>
                <a:gd name="T82" fmla="*/ 14 w 85"/>
                <a:gd name="T83" fmla="*/ 87 h 160"/>
                <a:gd name="T84" fmla="*/ 14 w 85"/>
                <a:gd name="T85" fmla="*/ 93 h 160"/>
                <a:gd name="T86" fmla="*/ 13 w 85"/>
                <a:gd name="T87" fmla="*/ 97 h 160"/>
                <a:gd name="T88" fmla="*/ 11 w 85"/>
                <a:gd name="T89" fmla="*/ 101 h 160"/>
                <a:gd name="T90" fmla="*/ 12 w 85"/>
                <a:gd name="T91" fmla="*/ 111 h 160"/>
                <a:gd name="T92" fmla="*/ 19 w 85"/>
                <a:gd name="T93" fmla="*/ 119 h 160"/>
                <a:gd name="T94" fmla="*/ 18 w 85"/>
                <a:gd name="T95" fmla="*/ 126 h 160"/>
                <a:gd name="T96" fmla="*/ 13 w 85"/>
                <a:gd name="T97" fmla="*/ 120 h 160"/>
                <a:gd name="T98" fmla="*/ 14 w 85"/>
                <a:gd name="T99" fmla="*/ 124 h 160"/>
                <a:gd name="T100" fmla="*/ 19 w 85"/>
                <a:gd name="T101" fmla="*/ 131 h 160"/>
                <a:gd name="T102" fmla="*/ 32 w 85"/>
                <a:gd name="T103" fmla="*/ 138 h 160"/>
                <a:gd name="T104" fmla="*/ 38 w 85"/>
                <a:gd name="T105" fmla="*/ 139 h 160"/>
                <a:gd name="T106" fmla="*/ 44 w 85"/>
                <a:gd name="T107" fmla="*/ 151 h 160"/>
                <a:gd name="T108" fmla="*/ 46 w 85"/>
                <a:gd name="T109"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5" h="160">
                  <a:moveTo>
                    <a:pt x="49" y="158"/>
                  </a:moveTo>
                  <a:cubicBezTo>
                    <a:pt x="52" y="160"/>
                    <a:pt x="52" y="160"/>
                    <a:pt x="52" y="160"/>
                  </a:cubicBezTo>
                  <a:cubicBezTo>
                    <a:pt x="55" y="159"/>
                    <a:pt x="55" y="159"/>
                    <a:pt x="55" y="159"/>
                  </a:cubicBezTo>
                  <a:cubicBezTo>
                    <a:pt x="57" y="158"/>
                    <a:pt x="57" y="158"/>
                    <a:pt x="57" y="158"/>
                  </a:cubicBezTo>
                  <a:cubicBezTo>
                    <a:pt x="57" y="158"/>
                    <a:pt x="59" y="156"/>
                    <a:pt x="59" y="156"/>
                  </a:cubicBezTo>
                  <a:cubicBezTo>
                    <a:pt x="59" y="156"/>
                    <a:pt x="59" y="154"/>
                    <a:pt x="59" y="154"/>
                  </a:cubicBezTo>
                  <a:cubicBezTo>
                    <a:pt x="58" y="153"/>
                    <a:pt x="58" y="153"/>
                    <a:pt x="58" y="153"/>
                  </a:cubicBezTo>
                  <a:cubicBezTo>
                    <a:pt x="58" y="153"/>
                    <a:pt x="57" y="151"/>
                    <a:pt x="58" y="151"/>
                  </a:cubicBezTo>
                  <a:cubicBezTo>
                    <a:pt x="59" y="151"/>
                    <a:pt x="60" y="150"/>
                    <a:pt x="60" y="151"/>
                  </a:cubicBezTo>
                  <a:cubicBezTo>
                    <a:pt x="61" y="151"/>
                    <a:pt x="60" y="151"/>
                    <a:pt x="61" y="151"/>
                  </a:cubicBezTo>
                  <a:cubicBezTo>
                    <a:pt x="62" y="151"/>
                    <a:pt x="63" y="150"/>
                    <a:pt x="63" y="150"/>
                  </a:cubicBezTo>
                  <a:cubicBezTo>
                    <a:pt x="63" y="149"/>
                    <a:pt x="63" y="149"/>
                    <a:pt x="63" y="149"/>
                  </a:cubicBezTo>
                  <a:cubicBezTo>
                    <a:pt x="63" y="149"/>
                    <a:pt x="63" y="149"/>
                    <a:pt x="63" y="149"/>
                  </a:cubicBezTo>
                  <a:cubicBezTo>
                    <a:pt x="62" y="148"/>
                    <a:pt x="59" y="146"/>
                    <a:pt x="58" y="146"/>
                  </a:cubicBezTo>
                  <a:cubicBezTo>
                    <a:pt x="58" y="145"/>
                    <a:pt x="57" y="144"/>
                    <a:pt x="57" y="144"/>
                  </a:cubicBezTo>
                  <a:cubicBezTo>
                    <a:pt x="57" y="143"/>
                    <a:pt x="58" y="142"/>
                    <a:pt x="58" y="142"/>
                  </a:cubicBezTo>
                  <a:cubicBezTo>
                    <a:pt x="57" y="141"/>
                    <a:pt x="57" y="141"/>
                    <a:pt x="57" y="141"/>
                  </a:cubicBezTo>
                  <a:cubicBezTo>
                    <a:pt x="57" y="141"/>
                    <a:pt x="58" y="140"/>
                    <a:pt x="59" y="140"/>
                  </a:cubicBezTo>
                  <a:cubicBezTo>
                    <a:pt x="59" y="140"/>
                    <a:pt x="60" y="140"/>
                    <a:pt x="60" y="140"/>
                  </a:cubicBezTo>
                  <a:cubicBezTo>
                    <a:pt x="61" y="137"/>
                    <a:pt x="61" y="137"/>
                    <a:pt x="61" y="137"/>
                  </a:cubicBezTo>
                  <a:cubicBezTo>
                    <a:pt x="61" y="137"/>
                    <a:pt x="61" y="136"/>
                    <a:pt x="62" y="136"/>
                  </a:cubicBezTo>
                  <a:cubicBezTo>
                    <a:pt x="62" y="136"/>
                    <a:pt x="63" y="136"/>
                    <a:pt x="63" y="136"/>
                  </a:cubicBezTo>
                  <a:cubicBezTo>
                    <a:pt x="70" y="132"/>
                    <a:pt x="70" y="132"/>
                    <a:pt x="70" y="132"/>
                  </a:cubicBezTo>
                  <a:cubicBezTo>
                    <a:pt x="75" y="124"/>
                    <a:pt x="75" y="124"/>
                    <a:pt x="75" y="124"/>
                  </a:cubicBezTo>
                  <a:cubicBezTo>
                    <a:pt x="77" y="115"/>
                    <a:pt x="77" y="115"/>
                    <a:pt x="77" y="115"/>
                  </a:cubicBezTo>
                  <a:cubicBezTo>
                    <a:pt x="80" y="107"/>
                    <a:pt x="80" y="107"/>
                    <a:pt x="80" y="107"/>
                  </a:cubicBezTo>
                  <a:cubicBezTo>
                    <a:pt x="80" y="107"/>
                    <a:pt x="84" y="103"/>
                    <a:pt x="84" y="104"/>
                  </a:cubicBezTo>
                  <a:cubicBezTo>
                    <a:pt x="85" y="105"/>
                    <a:pt x="84" y="96"/>
                    <a:pt x="84" y="96"/>
                  </a:cubicBezTo>
                  <a:cubicBezTo>
                    <a:pt x="81" y="93"/>
                    <a:pt x="81" y="93"/>
                    <a:pt x="81" y="93"/>
                  </a:cubicBezTo>
                  <a:cubicBezTo>
                    <a:pt x="81" y="91"/>
                    <a:pt x="81" y="91"/>
                    <a:pt x="81" y="91"/>
                  </a:cubicBezTo>
                  <a:cubicBezTo>
                    <a:pt x="81" y="91"/>
                    <a:pt x="80" y="91"/>
                    <a:pt x="80" y="91"/>
                  </a:cubicBezTo>
                  <a:cubicBezTo>
                    <a:pt x="80" y="91"/>
                    <a:pt x="80" y="91"/>
                    <a:pt x="79" y="91"/>
                  </a:cubicBezTo>
                  <a:cubicBezTo>
                    <a:pt x="79" y="90"/>
                    <a:pt x="79" y="90"/>
                    <a:pt x="79" y="90"/>
                  </a:cubicBezTo>
                  <a:cubicBezTo>
                    <a:pt x="77" y="88"/>
                    <a:pt x="77" y="88"/>
                    <a:pt x="77" y="88"/>
                  </a:cubicBezTo>
                  <a:cubicBezTo>
                    <a:pt x="77" y="88"/>
                    <a:pt x="76" y="89"/>
                    <a:pt x="75" y="89"/>
                  </a:cubicBezTo>
                  <a:cubicBezTo>
                    <a:pt x="74" y="89"/>
                    <a:pt x="74" y="88"/>
                    <a:pt x="73" y="88"/>
                  </a:cubicBezTo>
                  <a:cubicBezTo>
                    <a:pt x="73" y="88"/>
                    <a:pt x="73" y="88"/>
                    <a:pt x="73" y="88"/>
                  </a:cubicBezTo>
                  <a:cubicBezTo>
                    <a:pt x="73" y="88"/>
                    <a:pt x="72" y="88"/>
                    <a:pt x="71" y="88"/>
                  </a:cubicBezTo>
                  <a:cubicBezTo>
                    <a:pt x="70" y="88"/>
                    <a:pt x="69"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89"/>
                    <a:pt x="68" y="89"/>
                    <a:pt x="68" y="89"/>
                  </a:cubicBezTo>
                  <a:cubicBezTo>
                    <a:pt x="68" y="88"/>
                    <a:pt x="68" y="88"/>
                    <a:pt x="67" y="87"/>
                  </a:cubicBezTo>
                  <a:cubicBezTo>
                    <a:pt x="67" y="86"/>
                    <a:pt x="67" y="84"/>
                    <a:pt x="66" y="83"/>
                  </a:cubicBezTo>
                  <a:cubicBezTo>
                    <a:pt x="65" y="82"/>
                    <a:pt x="65" y="81"/>
                    <a:pt x="65" y="81"/>
                  </a:cubicBezTo>
                  <a:cubicBezTo>
                    <a:pt x="65" y="81"/>
                    <a:pt x="63" y="81"/>
                    <a:pt x="62" y="81"/>
                  </a:cubicBezTo>
                  <a:cubicBezTo>
                    <a:pt x="62" y="81"/>
                    <a:pt x="61" y="81"/>
                    <a:pt x="61" y="81"/>
                  </a:cubicBezTo>
                  <a:cubicBezTo>
                    <a:pt x="61" y="81"/>
                    <a:pt x="60" y="79"/>
                    <a:pt x="61" y="79"/>
                  </a:cubicBezTo>
                  <a:cubicBezTo>
                    <a:pt x="61" y="78"/>
                    <a:pt x="60" y="77"/>
                    <a:pt x="59" y="76"/>
                  </a:cubicBezTo>
                  <a:cubicBezTo>
                    <a:pt x="59" y="76"/>
                    <a:pt x="57" y="73"/>
                    <a:pt x="57" y="73"/>
                  </a:cubicBezTo>
                  <a:cubicBezTo>
                    <a:pt x="57" y="73"/>
                    <a:pt x="56" y="73"/>
                    <a:pt x="56" y="72"/>
                  </a:cubicBezTo>
                  <a:cubicBezTo>
                    <a:pt x="56" y="71"/>
                    <a:pt x="56" y="70"/>
                    <a:pt x="56" y="70"/>
                  </a:cubicBezTo>
                  <a:cubicBezTo>
                    <a:pt x="55" y="68"/>
                    <a:pt x="55" y="68"/>
                    <a:pt x="55" y="68"/>
                  </a:cubicBezTo>
                  <a:cubicBezTo>
                    <a:pt x="55" y="68"/>
                    <a:pt x="57" y="67"/>
                    <a:pt x="57" y="66"/>
                  </a:cubicBezTo>
                  <a:cubicBezTo>
                    <a:pt x="57" y="66"/>
                    <a:pt x="58" y="65"/>
                    <a:pt x="57" y="64"/>
                  </a:cubicBezTo>
                  <a:cubicBezTo>
                    <a:pt x="57" y="63"/>
                    <a:pt x="55" y="62"/>
                    <a:pt x="55" y="62"/>
                  </a:cubicBezTo>
                  <a:cubicBezTo>
                    <a:pt x="54" y="61"/>
                    <a:pt x="53" y="60"/>
                    <a:pt x="52" y="59"/>
                  </a:cubicBezTo>
                  <a:cubicBezTo>
                    <a:pt x="52" y="58"/>
                    <a:pt x="52" y="57"/>
                    <a:pt x="52" y="57"/>
                  </a:cubicBezTo>
                  <a:cubicBezTo>
                    <a:pt x="52" y="57"/>
                    <a:pt x="52" y="56"/>
                    <a:pt x="53" y="56"/>
                  </a:cubicBezTo>
                  <a:cubicBezTo>
                    <a:pt x="54" y="55"/>
                    <a:pt x="55" y="55"/>
                    <a:pt x="55" y="54"/>
                  </a:cubicBezTo>
                  <a:cubicBezTo>
                    <a:pt x="55" y="54"/>
                    <a:pt x="56" y="54"/>
                    <a:pt x="56" y="53"/>
                  </a:cubicBezTo>
                  <a:cubicBezTo>
                    <a:pt x="55" y="52"/>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2"/>
                    <a:pt x="55" y="40"/>
                    <a:pt x="55" y="40"/>
                  </a:cubicBezTo>
                  <a:cubicBezTo>
                    <a:pt x="55" y="39"/>
                    <a:pt x="55" y="37"/>
                    <a:pt x="55" y="37"/>
                  </a:cubicBezTo>
                  <a:cubicBezTo>
                    <a:pt x="55" y="36"/>
                    <a:pt x="55" y="36"/>
                    <a:pt x="55" y="36"/>
                  </a:cubicBezTo>
                  <a:cubicBezTo>
                    <a:pt x="56" y="33"/>
                    <a:pt x="56" y="33"/>
                    <a:pt x="56" y="33"/>
                  </a:cubicBezTo>
                  <a:cubicBezTo>
                    <a:pt x="54" y="30"/>
                    <a:pt x="54" y="30"/>
                    <a:pt x="54" y="30"/>
                  </a:cubicBezTo>
                  <a:cubicBezTo>
                    <a:pt x="54" y="30"/>
                    <a:pt x="54" y="30"/>
                    <a:pt x="54" y="29"/>
                  </a:cubicBezTo>
                  <a:cubicBezTo>
                    <a:pt x="53" y="28"/>
                    <a:pt x="53" y="26"/>
                    <a:pt x="53" y="26"/>
                  </a:cubicBezTo>
                  <a:cubicBezTo>
                    <a:pt x="52" y="23"/>
                    <a:pt x="52" y="23"/>
                    <a:pt x="52" y="23"/>
                  </a:cubicBezTo>
                  <a:cubicBezTo>
                    <a:pt x="52" y="23"/>
                    <a:pt x="50" y="21"/>
                    <a:pt x="49" y="20"/>
                  </a:cubicBezTo>
                  <a:cubicBezTo>
                    <a:pt x="49" y="20"/>
                    <a:pt x="49" y="19"/>
                    <a:pt x="47" y="18"/>
                  </a:cubicBezTo>
                  <a:cubicBezTo>
                    <a:pt x="46" y="18"/>
                    <a:pt x="44" y="17"/>
                    <a:pt x="44" y="17"/>
                  </a:cubicBezTo>
                  <a:cubicBezTo>
                    <a:pt x="42" y="17"/>
                    <a:pt x="42" y="17"/>
                    <a:pt x="42" y="17"/>
                  </a:cubicBezTo>
                  <a:cubicBezTo>
                    <a:pt x="40" y="15"/>
                    <a:pt x="40" y="15"/>
                    <a:pt x="40" y="15"/>
                  </a:cubicBezTo>
                  <a:cubicBezTo>
                    <a:pt x="38" y="15"/>
                    <a:pt x="38" y="15"/>
                    <a:pt x="38" y="15"/>
                  </a:cubicBezTo>
                  <a:cubicBezTo>
                    <a:pt x="37" y="12"/>
                    <a:pt x="37" y="12"/>
                    <a:pt x="37" y="12"/>
                  </a:cubicBezTo>
                  <a:cubicBezTo>
                    <a:pt x="36" y="9"/>
                    <a:pt x="36" y="9"/>
                    <a:pt x="36" y="9"/>
                  </a:cubicBezTo>
                  <a:cubicBezTo>
                    <a:pt x="34" y="7"/>
                    <a:pt x="34" y="7"/>
                    <a:pt x="34" y="7"/>
                  </a:cubicBezTo>
                  <a:cubicBezTo>
                    <a:pt x="32" y="6"/>
                    <a:pt x="32" y="6"/>
                    <a:pt x="32" y="6"/>
                  </a:cubicBezTo>
                  <a:cubicBezTo>
                    <a:pt x="31" y="5"/>
                    <a:pt x="31" y="5"/>
                    <a:pt x="31" y="5"/>
                  </a:cubicBezTo>
                  <a:cubicBezTo>
                    <a:pt x="29" y="4"/>
                    <a:pt x="29" y="4"/>
                    <a:pt x="29" y="4"/>
                  </a:cubicBezTo>
                  <a:cubicBezTo>
                    <a:pt x="28" y="4"/>
                    <a:pt x="28" y="4"/>
                    <a:pt x="28" y="4"/>
                  </a:cubicBezTo>
                  <a:cubicBezTo>
                    <a:pt x="28" y="4"/>
                    <a:pt x="27" y="6"/>
                    <a:pt x="27" y="6"/>
                  </a:cubicBezTo>
                  <a:cubicBezTo>
                    <a:pt x="27" y="6"/>
                    <a:pt x="24" y="7"/>
                    <a:pt x="24" y="7"/>
                  </a:cubicBezTo>
                  <a:cubicBezTo>
                    <a:pt x="22" y="9"/>
                    <a:pt x="22" y="9"/>
                    <a:pt x="22" y="9"/>
                  </a:cubicBezTo>
                  <a:cubicBezTo>
                    <a:pt x="20" y="10"/>
                    <a:pt x="20" y="10"/>
                    <a:pt x="20" y="10"/>
                  </a:cubicBezTo>
                  <a:cubicBezTo>
                    <a:pt x="20" y="10"/>
                    <a:pt x="20" y="10"/>
                    <a:pt x="20" y="9"/>
                  </a:cubicBezTo>
                  <a:cubicBezTo>
                    <a:pt x="19" y="9"/>
                    <a:pt x="19" y="9"/>
                    <a:pt x="19" y="9"/>
                  </a:cubicBezTo>
                  <a:cubicBezTo>
                    <a:pt x="19" y="9"/>
                    <a:pt x="18" y="8"/>
                    <a:pt x="18" y="7"/>
                  </a:cubicBezTo>
                  <a:cubicBezTo>
                    <a:pt x="18" y="7"/>
                    <a:pt x="17" y="6"/>
                    <a:pt x="17" y="6"/>
                  </a:cubicBezTo>
                  <a:cubicBezTo>
                    <a:pt x="17" y="6"/>
                    <a:pt x="17" y="5"/>
                    <a:pt x="17" y="5"/>
                  </a:cubicBezTo>
                  <a:cubicBezTo>
                    <a:pt x="17" y="4"/>
                    <a:pt x="17" y="3"/>
                    <a:pt x="17" y="3"/>
                  </a:cubicBezTo>
                  <a:cubicBezTo>
                    <a:pt x="17" y="2"/>
                    <a:pt x="17" y="2"/>
                    <a:pt x="17" y="2"/>
                  </a:cubicBezTo>
                  <a:cubicBezTo>
                    <a:pt x="16" y="1"/>
                    <a:pt x="16" y="1"/>
                    <a:pt x="16" y="1"/>
                  </a:cubicBezTo>
                  <a:cubicBezTo>
                    <a:pt x="16" y="0"/>
                    <a:pt x="16" y="0"/>
                    <a:pt x="16" y="0"/>
                  </a:cubicBezTo>
                  <a:cubicBezTo>
                    <a:pt x="16" y="0"/>
                    <a:pt x="14" y="0"/>
                    <a:pt x="14" y="0"/>
                  </a:cubicBezTo>
                  <a:cubicBezTo>
                    <a:pt x="14" y="0"/>
                    <a:pt x="10" y="4"/>
                    <a:pt x="10" y="4"/>
                  </a:cubicBezTo>
                  <a:cubicBezTo>
                    <a:pt x="11" y="5"/>
                    <a:pt x="11" y="5"/>
                    <a:pt x="11" y="5"/>
                  </a:cubicBezTo>
                  <a:cubicBezTo>
                    <a:pt x="10" y="7"/>
                    <a:pt x="10" y="7"/>
                    <a:pt x="10" y="7"/>
                  </a:cubicBezTo>
                  <a:cubicBezTo>
                    <a:pt x="9" y="9"/>
                    <a:pt x="9" y="9"/>
                    <a:pt x="9" y="9"/>
                  </a:cubicBezTo>
                  <a:cubicBezTo>
                    <a:pt x="8" y="11"/>
                    <a:pt x="8" y="11"/>
                    <a:pt x="8" y="11"/>
                  </a:cubicBezTo>
                  <a:cubicBezTo>
                    <a:pt x="8" y="11"/>
                    <a:pt x="7" y="12"/>
                    <a:pt x="7" y="13"/>
                  </a:cubicBezTo>
                  <a:cubicBezTo>
                    <a:pt x="7" y="13"/>
                    <a:pt x="6" y="14"/>
                    <a:pt x="6" y="14"/>
                  </a:cubicBezTo>
                  <a:cubicBezTo>
                    <a:pt x="5" y="15"/>
                    <a:pt x="5" y="15"/>
                    <a:pt x="5" y="15"/>
                  </a:cubicBezTo>
                  <a:cubicBezTo>
                    <a:pt x="4" y="16"/>
                    <a:pt x="4" y="16"/>
                    <a:pt x="4" y="16"/>
                  </a:cubicBezTo>
                  <a:cubicBezTo>
                    <a:pt x="4" y="18"/>
                    <a:pt x="4" y="18"/>
                    <a:pt x="4" y="18"/>
                  </a:cubicBezTo>
                  <a:cubicBezTo>
                    <a:pt x="4" y="18"/>
                    <a:pt x="4" y="19"/>
                    <a:pt x="4" y="20"/>
                  </a:cubicBezTo>
                  <a:cubicBezTo>
                    <a:pt x="4" y="20"/>
                    <a:pt x="3" y="21"/>
                    <a:pt x="3" y="21"/>
                  </a:cubicBezTo>
                  <a:cubicBezTo>
                    <a:pt x="2" y="23"/>
                    <a:pt x="2" y="23"/>
                    <a:pt x="2" y="23"/>
                  </a:cubicBezTo>
                  <a:cubicBezTo>
                    <a:pt x="0" y="25"/>
                    <a:pt x="0" y="25"/>
                    <a:pt x="0" y="25"/>
                  </a:cubicBezTo>
                  <a:cubicBezTo>
                    <a:pt x="0" y="27"/>
                    <a:pt x="0" y="27"/>
                    <a:pt x="0" y="27"/>
                  </a:cubicBezTo>
                  <a:cubicBezTo>
                    <a:pt x="1" y="28"/>
                    <a:pt x="1" y="28"/>
                    <a:pt x="1" y="28"/>
                  </a:cubicBezTo>
                  <a:cubicBezTo>
                    <a:pt x="3" y="29"/>
                    <a:pt x="3" y="29"/>
                    <a:pt x="3" y="29"/>
                  </a:cubicBezTo>
                  <a:cubicBezTo>
                    <a:pt x="5" y="30"/>
                    <a:pt x="5" y="30"/>
                    <a:pt x="5" y="30"/>
                  </a:cubicBezTo>
                  <a:cubicBezTo>
                    <a:pt x="5" y="30"/>
                    <a:pt x="5" y="31"/>
                    <a:pt x="5" y="32"/>
                  </a:cubicBezTo>
                  <a:cubicBezTo>
                    <a:pt x="5" y="32"/>
                    <a:pt x="5" y="33"/>
                    <a:pt x="5" y="33"/>
                  </a:cubicBezTo>
                  <a:cubicBezTo>
                    <a:pt x="4" y="35"/>
                    <a:pt x="4" y="35"/>
                    <a:pt x="4" y="35"/>
                  </a:cubicBezTo>
                  <a:cubicBezTo>
                    <a:pt x="4" y="35"/>
                    <a:pt x="5" y="36"/>
                    <a:pt x="5" y="36"/>
                  </a:cubicBezTo>
                  <a:cubicBezTo>
                    <a:pt x="5" y="36"/>
                    <a:pt x="5" y="37"/>
                    <a:pt x="5" y="37"/>
                  </a:cubicBezTo>
                  <a:cubicBezTo>
                    <a:pt x="5" y="37"/>
                    <a:pt x="5" y="39"/>
                    <a:pt x="5" y="39"/>
                  </a:cubicBezTo>
                  <a:cubicBezTo>
                    <a:pt x="4" y="40"/>
                    <a:pt x="4" y="40"/>
                    <a:pt x="4" y="40"/>
                  </a:cubicBezTo>
                  <a:cubicBezTo>
                    <a:pt x="4" y="40"/>
                    <a:pt x="5" y="41"/>
                    <a:pt x="5" y="42"/>
                  </a:cubicBezTo>
                  <a:cubicBezTo>
                    <a:pt x="5" y="42"/>
                    <a:pt x="5" y="43"/>
                    <a:pt x="5" y="43"/>
                  </a:cubicBezTo>
                  <a:cubicBezTo>
                    <a:pt x="4" y="43"/>
                    <a:pt x="6" y="45"/>
                    <a:pt x="6" y="45"/>
                  </a:cubicBezTo>
                  <a:cubicBezTo>
                    <a:pt x="6" y="45"/>
                    <a:pt x="7" y="44"/>
                    <a:pt x="8" y="44"/>
                  </a:cubicBezTo>
                  <a:cubicBezTo>
                    <a:pt x="8" y="44"/>
                    <a:pt x="10" y="44"/>
                    <a:pt x="10" y="44"/>
                  </a:cubicBezTo>
                  <a:cubicBezTo>
                    <a:pt x="12" y="45"/>
                    <a:pt x="12" y="45"/>
                    <a:pt x="12" y="45"/>
                  </a:cubicBezTo>
                  <a:cubicBezTo>
                    <a:pt x="14" y="45"/>
                    <a:pt x="14" y="45"/>
                    <a:pt x="14" y="45"/>
                  </a:cubicBezTo>
                  <a:cubicBezTo>
                    <a:pt x="15" y="47"/>
                    <a:pt x="15" y="47"/>
                    <a:pt x="15" y="47"/>
                  </a:cubicBezTo>
                  <a:cubicBezTo>
                    <a:pt x="15" y="49"/>
                    <a:pt x="15" y="49"/>
                    <a:pt x="15" y="49"/>
                  </a:cubicBezTo>
                  <a:cubicBezTo>
                    <a:pt x="15" y="52"/>
                    <a:pt x="15" y="52"/>
                    <a:pt x="15" y="52"/>
                  </a:cubicBezTo>
                  <a:cubicBezTo>
                    <a:pt x="14" y="54"/>
                    <a:pt x="14" y="54"/>
                    <a:pt x="14" y="54"/>
                  </a:cubicBezTo>
                  <a:cubicBezTo>
                    <a:pt x="16" y="55"/>
                    <a:pt x="16" y="55"/>
                    <a:pt x="16" y="55"/>
                  </a:cubicBezTo>
                  <a:cubicBezTo>
                    <a:pt x="16" y="55"/>
                    <a:pt x="16" y="55"/>
                    <a:pt x="16" y="55"/>
                  </a:cubicBezTo>
                  <a:cubicBezTo>
                    <a:pt x="16" y="55"/>
                    <a:pt x="16" y="57"/>
                    <a:pt x="16" y="58"/>
                  </a:cubicBezTo>
                  <a:cubicBezTo>
                    <a:pt x="15" y="58"/>
                    <a:pt x="14" y="58"/>
                    <a:pt x="13" y="59"/>
                  </a:cubicBezTo>
                  <a:cubicBezTo>
                    <a:pt x="12" y="59"/>
                    <a:pt x="11" y="59"/>
                    <a:pt x="11" y="59"/>
                  </a:cubicBezTo>
                  <a:cubicBezTo>
                    <a:pt x="11" y="60"/>
                    <a:pt x="11" y="60"/>
                    <a:pt x="11" y="60"/>
                  </a:cubicBezTo>
                  <a:cubicBezTo>
                    <a:pt x="13" y="61"/>
                    <a:pt x="13" y="61"/>
                    <a:pt x="13" y="61"/>
                  </a:cubicBezTo>
                  <a:cubicBezTo>
                    <a:pt x="13" y="61"/>
                    <a:pt x="14" y="61"/>
                    <a:pt x="14" y="61"/>
                  </a:cubicBezTo>
                  <a:cubicBezTo>
                    <a:pt x="14" y="62"/>
                    <a:pt x="14" y="64"/>
                    <a:pt x="14" y="64"/>
                  </a:cubicBezTo>
                  <a:cubicBezTo>
                    <a:pt x="14" y="64"/>
                    <a:pt x="14" y="65"/>
                    <a:pt x="13" y="65"/>
                  </a:cubicBezTo>
                  <a:cubicBezTo>
                    <a:pt x="13" y="65"/>
                    <a:pt x="12" y="66"/>
                    <a:pt x="12" y="66"/>
                  </a:cubicBezTo>
                  <a:cubicBezTo>
                    <a:pt x="11" y="67"/>
                    <a:pt x="11" y="67"/>
                    <a:pt x="11" y="67"/>
                  </a:cubicBezTo>
                  <a:cubicBezTo>
                    <a:pt x="10" y="68"/>
                    <a:pt x="10" y="68"/>
                    <a:pt x="10" y="68"/>
                  </a:cubicBezTo>
                  <a:cubicBezTo>
                    <a:pt x="8" y="69"/>
                    <a:pt x="8" y="69"/>
                    <a:pt x="8" y="69"/>
                  </a:cubicBezTo>
                  <a:cubicBezTo>
                    <a:pt x="10" y="71"/>
                    <a:pt x="10" y="71"/>
                    <a:pt x="10" y="71"/>
                  </a:cubicBezTo>
                  <a:cubicBezTo>
                    <a:pt x="11" y="71"/>
                    <a:pt x="11" y="71"/>
                    <a:pt x="11" y="71"/>
                  </a:cubicBezTo>
                  <a:cubicBezTo>
                    <a:pt x="11" y="71"/>
                    <a:pt x="12" y="72"/>
                    <a:pt x="12" y="72"/>
                  </a:cubicBezTo>
                  <a:cubicBezTo>
                    <a:pt x="12" y="72"/>
                    <a:pt x="15" y="74"/>
                    <a:pt x="15" y="74"/>
                  </a:cubicBezTo>
                  <a:cubicBezTo>
                    <a:pt x="14" y="75"/>
                    <a:pt x="14" y="75"/>
                    <a:pt x="14" y="75"/>
                  </a:cubicBezTo>
                  <a:cubicBezTo>
                    <a:pt x="14" y="75"/>
                    <a:pt x="14" y="76"/>
                    <a:pt x="14" y="77"/>
                  </a:cubicBezTo>
                  <a:cubicBezTo>
                    <a:pt x="14" y="78"/>
                    <a:pt x="14" y="81"/>
                    <a:pt x="14" y="81"/>
                  </a:cubicBezTo>
                  <a:cubicBezTo>
                    <a:pt x="13" y="82"/>
                    <a:pt x="13" y="82"/>
                    <a:pt x="13" y="82"/>
                  </a:cubicBezTo>
                  <a:cubicBezTo>
                    <a:pt x="13" y="83"/>
                    <a:pt x="14" y="86"/>
                    <a:pt x="14" y="86"/>
                  </a:cubicBezTo>
                  <a:cubicBezTo>
                    <a:pt x="14" y="87"/>
                    <a:pt x="14" y="87"/>
                    <a:pt x="14" y="87"/>
                  </a:cubicBezTo>
                  <a:cubicBezTo>
                    <a:pt x="13" y="88"/>
                    <a:pt x="13" y="88"/>
                    <a:pt x="13" y="88"/>
                  </a:cubicBezTo>
                  <a:cubicBezTo>
                    <a:pt x="17" y="90"/>
                    <a:pt x="17" y="90"/>
                    <a:pt x="17" y="90"/>
                  </a:cubicBezTo>
                  <a:cubicBezTo>
                    <a:pt x="16" y="92"/>
                    <a:pt x="16" y="92"/>
                    <a:pt x="16" y="92"/>
                  </a:cubicBezTo>
                  <a:cubicBezTo>
                    <a:pt x="14" y="93"/>
                    <a:pt x="14" y="93"/>
                    <a:pt x="14" y="93"/>
                  </a:cubicBezTo>
                  <a:cubicBezTo>
                    <a:pt x="14" y="93"/>
                    <a:pt x="13" y="93"/>
                    <a:pt x="13" y="93"/>
                  </a:cubicBezTo>
                  <a:cubicBezTo>
                    <a:pt x="13" y="94"/>
                    <a:pt x="13" y="95"/>
                    <a:pt x="13" y="95"/>
                  </a:cubicBezTo>
                  <a:cubicBezTo>
                    <a:pt x="14" y="96"/>
                    <a:pt x="14" y="96"/>
                    <a:pt x="14" y="96"/>
                  </a:cubicBezTo>
                  <a:cubicBezTo>
                    <a:pt x="13" y="97"/>
                    <a:pt x="13" y="97"/>
                    <a:pt x="13" y="97"/>
                  </a:cubicBezTo>
                  <a:cubicBezTo>
                    <a:pt x="13" y="97"/>
                    <a:pt x="13" y="97"/>
                    <a:pt x="13" y="97"/>
                  </a:cubicBezTo>
                  <a:cubicBezTo>
                    <a:pt x="13" y="97"/>
                    <a:pt x="13" y="99"/>
                    <a:pt x="13" y="99"/>
                  </a:cubicBezTo>
                  <a:cubicBezTo>
                    <a:pt x="13" y="99"/>
                    <a:pt x="13" y="100"/>
                    <a:pt x="12" y="100"/>
                  </a:cubicBezTo>
                  <a:cubicBezTo>
                    <a:pt x="12" y="100"/>
                    <a:pt x="11" y="101"/>
                    <a:pt x="11" y="101"/>
                  </a:cubicBezTo>
                  <a:cubicBezTo>
                    <a:pt x="12" y="103"/>
                    <a:pt x="12" y="103"/>
                    <a:pt x="12" y="103"/>
                  </a:cubicBezTo>
                  <a:cubicBezTo>
                    <a:pt x="11" y="107"/>
                    <a:pt x="11" y="107"/>
                    <a:pt x="11" y="107"/>
                  </a:cubicBezTo>
                  <a:cubicBezTo>
                    <a:pt x="11" y="108"/>
                    <a:pt x="11" y="108"/>
                    <a:pt x="11" y="108"/>
                  </a:cubicBezTo>
                  <a:cubicBezTo>
                    <a:pt x="12" y="111"/>
                    <a:pt x="12" y="111"/>
                    <a:pt x="12" y="111"/>
                  </a:cubicBezTo>
                  <a:cubicBezTo>
                    <a:pt x="14" y="114"/>
                    <a:pt x="14" y="114"/>
                    <a:pt x="14" y="114"/>
                  </a:cubicBezTo>
                  <a:cubicBezTo>
                    <a:pt x="16" y="116"/>
                    <a:pt x="16" y="116"/>
                    <a:pt x="16" y="116"/>
                  </a:cubicBezTo>
                  <a:cubicBezTo>
                    <a:pt x="17" y="118"/>
                    <a:pt x="17" y="118"/>
                    <a:pt x="17" y="118"/>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5"/>
                    <a:pt x="18" y="126"/>
                  </a:cubicBezTo>
                  <a:cubicBezTo>
                    <a:pt x="18" y="126"/>
                    <a:pt x="18" y="126"/>
                    <a:pt x="17" y="125"/>
                  </a:cubicBezTo>
                  <a:cubicBezTo>
                    <a:pt x="16" y="125"/>
                    <a:pt x="15" y="123"/>
                    <a:pt x="15" y="123"/>
                  </a:cubicBezTo>
                  <a:cubicBezTo>
                    <a:pt x="15" y="123"/>
                    <a:pt x="14" y="121"/>
                    <a:pt x="14" y="121"/>
                  </a:cubicBezTo>
                  <a:cubicBezTo>
                    <a:pt x="14" y="121"/>
                    <a:pt x="13" y="120"/>
                    <a:pt x="13" y="120"/>
                  </a:cubicBezTo>
                  <a:cubicBezTo>
                    <a:pt x="11" y="120"/>
                    <a:pt x="11" y="120"/>
                    <a:pt x="11" y="120"/>
                  </a:cubicBezTo>
                  <a:cubicBezTo>
                    <a:pt x="11" y="120"/>
                    <a:pt x="11" y="121"/>
                    <a:pt x="11" y="121"/>
                  </a:cubicBezTo>
                  <a:cubicBezTo>
                    <a:pt x="11" y="122"/>
                    <a:pt x="11" y="122"/>
                    <a:pt x="12" y="123"/>
                  </a:cubicBezTo>
                  <a:cubicBezTo>
                    <a:pt x="13" y="124"/>
                    <a:pt x="13" y="124"/>
                    <a:pt x="14" y="124"/>
                  </a:cubicBezTo>
                  <a:cubicBezTo>
                    <a:pt x="14" y="124"/>
                    <a:pt x="14" y="125"/>
                    <a:pt x="15" y="125"/>
                  </a:cubicBezTo>
                  <a:cubicBezTo>
                    <a:pt x="15" y="126"/>
                    <a:pt x="15" y="128"/>
                    <a:pt x="15" y="128"/>
                  </a:cubicBezTo>
                  <a:cubicBezTo>
                    <a:pt x="17" y="130"/>
                    <a:pt x="17" y="130"/>
                    <a:pt x="17" y="130"/>
                  </a:cubicBezTo>
                  <a:cubicBezTo>
                    <a:pt x="19" y="131"/>
                    <a:pt x="19" y="131"/>
                    <a:pt x="19" y="131"/>
                  </a:cubicBezTo>
                  <a:cubicBezTo>
                    <a:pt x="27" y="135"/>
                    <a:pt x="27" y="135"/>
                    <a:pt x="27" y="135"/>
                  </a:cubicBezTo>
                  <a:cubicBezTo>
                    <a:pt x="30" y="136"/>
                    <a:pt x="30" y="136"/>
                    <a:pt x="30" y="136"/>
                  </a:cubicBezTo>
                  <a:cubicBezTo>
                    <a:pt x="31" y="136"/>
                    <a:pt x="31" y="136"/>
                    <a:pt x="31" y="136"/>
                  </a:cubicBezTo>
                  <a:cubicBezTo>
                    <a:pt x="32" y="138"/>
                    <a:pt x="32" y="138"/>
                    <a:pt x="32" y="138"/>
                  </a:cubicBezTo>
                  <a:cubicBezTo>
                    <a:pt x="33" y="139"/>
                    <a:pt x="33" y="139"/>
                    <a:pt x="33" y="139"/>
                  </a:cubicBezTo>
                  <a:cubicBezTo>
                    <a:pt x="33" y="139"/>
                    <a:pt x="34" y="139"/>
                    <a:pt x="35" y="139"/>
                  </a:cubicBezTo>
                  <a:cubicBezTo>
                    <a:pt x="35" y="139"/>
                    <a:pt x="37" y="139"/>
                    <a:pt x="37" y="139"/>
                  </a:cubicBezTo>
                  <a:cubicBezTo>
                    <a:pt x="37" y="139"/>
                    <a:pt x="38" y="138"/>
                    <a:pt x="38" y="139"/>
                  </a:cubicBezTo>
                  <a:cubicBezTo>
                    <a:pt x="38" y="140"/>
                    <a:pt x="41" y="145"/>
                    <a:pt x="41" y="145"/>
                  </a:cubicBezTo>
                  <a:cubicBezTo>
                    <a:pt x="41" y="145"/>
                    <a:pt x="41" y="146"/>
                    <a:pt x="42" y="147"/>
                  </a:cubicBezTo>
                  <a:cubicBezTo>
                    <a:pt x="43" y="148"/>
                    <a:pt x="45" y="149"/>
                    <a:pt x="45" y="149"/>
                  </a:cubicBezTo>
                  <a:cubicBezTo>
                    <a:pt x="45" y="149"/>
                    <a:pt x="44" y="150"/>
                    <a:pt x="44" y="151"/>
                  </a:cubicBezTo>
                  <a:cubicBezTo>
                    <a:pt x="45" y="152"/>
                    <a:pt x="44" y="152"/>
                    <a:pt x="45" y="152"/>
                  </a:cubicBezTo>
                  <a:cubicBezTo>
                    <a:pt x="45" y="153"/>
                    <a:pt x="45" y="153"/>
                    <a:pt x="45" y="153"/>
                  </a:cubicBezTo>
                  <a:cubicBezTo>
                    <a:pt x="45" y="153"/>
                    <a:pt x="45" y="153"/>
                    <a:pt x="45" y="154"/>
                  </a:cubicBezTo>
                  <a:cubicBezTo>
                    <a:pt x="46" y="154"/>
                    <a:pt x="46" y="155"/>
                    <a:pt x="46" y="155"/>
                  </a:cubicBezTo>
                  <a:cubicBezTo>
                    <a:pt x="46" y="158"/>
                    <a:pt x="46" y="158"/>
                    <a:pt x="46" y="158"/>
                  </a:cubicBezTo>
                  <a:cubicBezTo>
                    <a:pt x="48" y="158"/>
                    <a:pt x="48" y="158"/>
                    <a:pt x="48" y="158"/>
                  </a:cubicBezTo>
                  <a:lnTo>
                    <a:pt x="49" y="158"/>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6" name="Freeform 6">
              <a:extLst>
                <a:ext uri="{FF2B5EF4-FFF2-40B4-BE49-F238E27FC236}">
                  <a16:creationId xmlns:a16="http://schemas.microsoft.com/office/drawing/2014/main" id="{5BC3F40D-89DA-42D2-B4B4-6EE60D84C7BC}"/>
                </a:ext>
              </a:extLst>
            </p:cNvPr>
            <p:cNvSpPr>
              <a:spLocks noEditPoints="1"/>
            </p:cNvSpPr>
            <p:nvPr/>
          </p:nvSpPr>
          <p:spPr bwMode="auto">
            <a:xfrm>
              <a:off x="5900013" y="3680445"/>
              <a:ext cx="193500" cy="353719"/>
            </a:xfrm>
            <a:custGeom>
              <a:avLst/>
              <a:gdLst>
                <a:gd name="T0" fmla="*/ 45 w 85"/>
                <a:gd name="T1" fmla="*/ 154 h 160"/>
                <a:gd name="T2" fmla="*/ 41 w 85"/>
                <a:gd name="T3" fmla="*/ 145 h 160"/>
                <a:gd name="T4" fmla="*/ 15 w 85"/>
                <a:gd name="T5" fmla="*/ 128 h 160"/>
                <a:gd name="T6" fmla="*/ 14 w 85"/>
                <a:gd name="T7" fmla="*/ 121 h 160"/>
                <a:gd name="T8" fmla="*/ 18 w 85"/>
                <a:gd name="T9" fmla="*/ 119 h 160"/>
                <a:gd name="T10" fmla="*/ 12 w 85"/>
                <a:gd name="T11" fmla="*/ 100 h 160"/>
                <a:gd name="T12" fmla="*/ 14 w 85"/>
                <a:gd name="T13" fmla="*/ 93 h 160"/>
                <a:gd name="T14" fmla="*/ 14 w 85"/>
                <a:gd name="T15" fmla="*/ 77 h 160"/>
                <a:gd name="T16" fmla="*/ 11 w 85"/>
                <a:gd name="T17" fmla="*/ 67 h 160"/>
                <a:gd name="T18" fmla="*/ 13 w 85"/>
                <a:gd name="T19" fmla="*/ 58 h 160"/>
                <a:gd name="T20" fmla="*/ 14 w 85"/>
                <a:gd name="T21" fmla="*/ 46 h 160"/>
                <a:gd name="T22" fmla="*/ 4 w 85"/>
                <a:gd name="T23" fmla="*/ 39 h 160"/>
                <a:gd name="T24" fmla="*/ 0 w 85"/>
                <a:gd name="T25" fmla="*/ 27 h 160"/>
                <a:gd name="T26" fmla="*/ 4 w 85"/>
                <a:gd name="T27" fmla="*/ 15 h 160"/>
                <a:gd name="T28" fmla="*/ 16 w 85"/>
                <a:gd name="T29" fmla="*/ 0 h 160"/>
                <a:gd name="T30" fmla="*/ 19 w 85"/>
                <a:gd name="T31" fmla="*/ 8 h 160"/>
                <a:gd name="T32" fmla="*/ 31 w 85"/>
                <a:gd name="T33" fmla="*/ 4 h 160"/>
                <a:gd name="T34" fmla="*/ 42 w 85"/>
                <a:gd name="T35" fmla="*/ 16 h 160"/>
                <a:gd name="T36" fmla="*/ 54 w 85"/>
                <a:gd name="T37" fmla="*/ 30 h 160"/>
                <a:gd name="T38" fmla="*/ 55 w 85"/>
                <a:gd name="T39" fmla="*/ 48 h 160"/>
                <a:gd name="T40" fmla="*/ 52 w 85"/>
                <a:gd name="T41" fmla="*/ 59 h 160"/>
                <a:gd name="T42" fmla="*/ 57 w 85"/>
                <a:gd name="T43" fmla="*/ 73 h 160"/>
                <a:gd name="T44" fmla="*/ 68 w 85"/>
                <a:gd name="T45" fmla="*/ 87 h 160"/>
                <a:gd name="T46" fmla="*/ 77 w 85"/>
                <a:gd name="T47" fmla="*/ 88 h 160"/>
                <a:gd name="T48" fmla="*/ 80 w 85"/>
                <a:gd name="T49" fmla="*/ 107 h 160"/>
                <a:gd name="T50" fmla="*/ 60 w 85"/>
                <a:gd name="T51" fmla="*/ 140 h 160"/>
                <a:gd name="T52" fmla="*/ 61 w 85"/>
                <a:gd name="T53" fmla="*/ 147 h 160"/>
                <a:gd name="T54" fmla="*/ 59 w 85"/>
                <a:gd name="T55" fmla="*/ 154 h 160"/>
                <a:gd name="T56" fmla="*/ 49 w 85"/>
                <a:gd name="T57" fmla="*/ 158 h 160"/>
                <a:gd name="T58" fmla="*/ 57 w 85"/>
                <a:gd name="T59" fmla="*/ 151 h 160"/>
                <a:gd name="T60" fmla="*/ 63 w 85"/>
                <a:gd name="T61" fmla="*/ 149 h 160"/>
                <a:gd name="T62" fmla="*/ 59 w 85"/>
                <a:gd name="T63" fmla="*/ 140 h 160"/>
                <a:gd name="T64" fmla="*/ 75 w 85"/>
                <a:gd name="T65" fmla="*/ 124 h 160"/>
                <a:gd name="T66" fmla="*/ 80 w 85"/>
                <a:gd name="T67" fmla="*/ 91 h 160"/>
                <a:gd name="T68" fmla="*/ 69 w 85"/>
                <a:gd name="T69" fmla="*/ 90 h 160"/>
                <a:gd name="T70" fmla="*/ 65 w 85"/>
                <a:gd name="T71" fmla="*/ 81 h 160"/>
                <a:gd name="T72" fmla="*/ 55 w 85"/>
                <a:gd name="T73" fmla="*/ 68 h 160"/>
                <a:gd name="T74" fmla="*/ 54 w 85"/>
                <a:gd name="T75" fmla="*/ 55 h 160"/>
                <a:gd name="T76" fmla="*/ 54 w 85"/>
                <a:gd name="T77" fmla="*/ 42 h 160"/>
                <a:gd name="T78" fmla="*/ 52 w 85"/>
                <a:gd name="T79" fmla="*/ 26 h 160"/>
                <a:gd name="T80" fmla="*/ 40 w 85"/>
                <a:gd name="T81" fmla="*/ 15 h 160"/>
                <a:gd name="T82" fmla="*/ 24 w 85"/>
                <a:gd name="T83" fmla="*/ 7 h 160"/>
                <a:gd name="T84" fmla="*/ 17 w 85"/>
                <a:gd name="T85" fmla="*/ 5 h 160"/>
                <a:gd name="T86" fmla="*/ 9 w 85"/>
                <a:gd name="T87" fmla="*/ 9 h 160"/>
                <a:gd name="T88" fmla="*/ 4 w 85"/>
                <a:gd name="T89" fmla="*/ 20 h 160"/>
                <a:gd name="T90" fmla="*/ 6 w 85"/>
                <a:gd name="T91" fmla="*/ 32 h 160"/>
                <a:gd name="T92" fmla="*/ 5 w 85"/>
                <a:gd name="T93" fmla="*/ 41 h 160"/>
                <a:gd name="T94" fmla="*/ 15 w 85"/>
                <a:gd name="T95" fmla="*/ 46 h 160"/>
                <a:gd name="T96" fmla="*/ 13 w 85"/>
                <a:gd name="T97" fmla="*/ 59 h 160"/>
                <a:gd name="T98" fmla="*/ 12 w 85"/>
                <a:gd name="T99" fmla="*/ 66 h 160"/>
                <a:gd name="T100" fmla="*/ 15 w 85"/>
                <a:gd name="T101" fmla="*/ 75 h 160"/>
                <a:gd name="T102" fmla="*/ 17 w 85"/>
                <a:gd name="T103" fmla="*/ 92 h 160"/>
                <a:gd name="T104" fmla="*/ 13 w 85"/>
                <a:gd name="T105" fmla="*/ 101 h 160"/>
                <a:gd name="T106" fmla="*/ 18 w 85"/>
                <a:gd name="T107" fmla="*/ 122 h 160"/>
                <a:gd name="T108" fmla="*/ 13 w 85"/>
                <a:gd name="T109" fmla="*/ 120 h 160"/>
                <a:gd name="T110" fmla="*/ 27 w 85"/>
                <a:gd name="T111" fmla="*/ 135 h 160"/>
                <a:gd name="T112" fmla="*/ 38 w 85"/>
                <a:gd name="T113" fmla="*/ 139 h 160"/>
                <a:gd name="T114" fmla="*/ 47 w 85"/>
                <a:gd name="T115"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 h="160">
                  <a:moveTo>
                    <a:pt x="52" y="160"/>
                  </a:moveTo>
                  <a:cubicBezTo>
                    <a:pt x="52" y="160"/>
                    <a:pt x="52" y="160"/>
                    <a:pt x="52" y="160"/>
                  </a:cubicBezTo>
                  <a:cubicBezTo>
                    <a:pt x="49" y="158"/>
                    <a:pt x="49" y="158"/>
                    <a:pt x="49" y="158"/>
                  </a:cubicBezTo>
                  <a:cubicBezTo>
                    <a:pt x="48" y="159"/>
                    <a:pt x="48" y="159"/>
                    <a:pt x="48" y="159"/>
                  </a:cubicBezTo>
                  <a:cubicBezTo>
                    <a:pt x="46" y="158"/>
                    <a:pt x="46" y="158"/>
                    <a:pt x="46" y="158"/>
                  </a:cubicBezTo>
                  <a:cubicBezTo>
                    <a:pt x="46" y="155"/>
                    <a:pt x="46" y="155"/>
                    <a:pt x="46" y="155"/>
                  </a:cubicBezTo>
                  <a:cubicBezTo>
                    <a:pt x="46" y="155"/>
                    <a:pt x="45" y="155"/>
                    <a:pt x="45" y="154"/>
                  </a:cubicBezTo>
                  <a:cubicBezTo>
                    <a:pt x="45" y="152"/>
                    <a:pt x="45" y="152"/>
                    <a:pt x="45" y="152"/>
                  </a:cubicBezTo>
                  <a:cubicBezTo>
                    <a:pt x="44" y="153"/>
                    <a:pt x="44" y="153"/>
                    <a:pt x="44" y="153"/>
                  </a:cubicBezTo>
                  <a:cubicBezTo>
                    <a:pt x="44" y="152"/>
                    <a:pt x="44" y="152"/>
                    <a:pt x="44" y="152"/>
                  </a:cubicBezTo>
                  <a:cubicBezTo>
                    <a:pt x="44" y="151"/>
                    <a:pt x="44" y="151"/>
                    <a:pt x="44" y="151"/>
                  </a:cubicBezTo>
                  <a:cubicBezTo>
                    <a:pt x="44" y="150"/>
                    <a:pt x="44" y="149"/>
                    <a:pt x="45" y="149"/>
                  </a:cubicBezTo>
                  <a:cubicBezTo>
                    <a:pt x="44" y="149"/>
                    <a:pt x="42" y="148"/>
                    <a:pt x="42" y="147"/>
                  </a:cubicBezTo>
                  <a:cubicBezTo>
                    <a:pt x="41" y="147"/>
                    <a:pt x="41" y="145"/>
                    <a:pt x="41" y="145"/>
                  </a:cubicBezTo>
                  <a:cubicBezTo>
                    <a:pt x="40" y="145"/>
                    <a:pt x="38" y="141"/>
                    <a:pt x="38" y="139"/>
                  </a:cubicBezTo>
                  <a:cubicBezTo>
                    <a:pt x="36" y="139"/>
                    <a:pt x="35" y="139"/>
                    <a:pt x="35" y="139"/>
                  </a:cubicBezTo>
                  <a:cubicBezTo>
                    <a:pt x="34" y="139"/>
                    <a:pt x="33" y="139"/>
                    <a:pt x="33" y="139"/>
                  </a:cubicBezTo>
                  <a:cubicBezTo>
                    <a:pt x="32" y="138"/>
                    <a:pt x="32" y="138"/>
                    <a:pt x="32" y="138"/>
                  </a:cubicBezTo>
                  <a:cubicBezTo>
                    <a:pt x="31" y="137"/>
                    <a:pt x="31" y="137"/>
                    <a:pt x="31" y="137"/>
                  </a:cubicBezTo>
                  <a:cubicBezTo>
                    <a:pt x="27" y="135"/>
                    <a:pt x="27" y="135"/>
                    <a:pt x="27" y="135"/>
                  </a:cubicBezTo>
                  <a:cubicBezTo>
                    <a:pt x="15" y="128"/>
                    <a:pt x="15" y="128"/>
                    <a:pt x="15" y="128"/>
                  </a:cubicBezTo>
                  <a:cubicBezTo>
                    <a:pt x="15" y="128"/>
                    <a:pt x="14" y="126"/>
                    <a:pt x="14" y="125"/>
                  </a:cubicBezTo>
                  <a:cubicBezTo>
                    <a:pt x="14" y="125"/>
                    <a:pt x="14" y="125"/>
                    <a:pt x="14" y="124"/>
                  </a:cubicBezTo>
                  <a:cubicBezTo>
                    <a:pt x="13" y="124"/>
                    <a:pt x="12" y="124"/>
                    <a:pt x="12" y="123"/>
                  </a:cubicBezTo>
                  <a:cubicBezTo>
                    <a:pt x="11" y="123"/>
                    <a:pt x="11" y="122"/>
                    <a:pt x="10" y="121"/>
                  </a:cubicBezTo>
                  <a:cubicBezTo>
                    <a:pt x="10" y="121"/>
                    <a:pt x="10" y="120"/>
                    <a:pt x="10" y="120"/>
                  </a:cubicBezTo>
                  <a:cubicBezTo>
                    <a:pt x="13" y="120"/>
                    <a:pt x="13" y="120"/>
                    <a:pt x="13" y="120"/>
                  </a:cubicBezTo>
                  <a:cubicBezTo>
                    <a:pt x="13" y="120"/>
                    <a:pt x="14" y="121"/>
                    <a:pt x="14" y="121"/>
                  </a:cubicBezTo>
                  <a:cubicBezTo>
                    <a:pt x="15" y="121"/>
                    <a:pt x="15" y="123"/>
                    <a:pt x="15" y="123"/>
                  </a:cubicBezTo>
                  <a:cubicBezTo>
                    <a:pt x="15" y="123"/>
                    <a:pt x="16" y="125"/>
                    <a:pt x="17" y="125"/>
                  </a:cubicBezTo>
                  <a:cubicBezTo>
                    <a:pt x="17" y="125"/>
                    <a:pt x="18" y="125"/>
                    <a:pt x="18" y="125"/>
                  </a:cubicBezTo>
                  <a:cubicBezTo>
                    <a:pt x="18" y="125"/>
                    <a:pt x="18" y="125"/>
                    <a:pt x="18" y="125"/>
                  </a:cubicBezTo>
                  <a:cubicBezTo>
                    <a:pt x="19" y="123"/>
                    <a:pt x="19" y="123"/>
                    <a:pt x="19" y="123"/>
                  </a:cubicBezTo>
                  <a:cubicBezTo>
                    <a:pt x="18" y="122"/>
                    <a:pt x="18" y="122"/>
                    <a:pt x="18" y="122"/>
                  </a:cubicBezTo>
                  <a:cubicBezTo>
                    <a:pt x="18" y="119"/>
                    <a:pt x="18" y="119"/>
                    <a:pt x="18" y="119"/>
                  </a:cubicBezTo>
                  <a:cubicBezTo>
                    <a:pt x="17" y="118"/>
                    <a:pt x="17" y="118"/>
                    <a:pt x="17" y="118"/>
                  </a:cubicBezTo>
                  <a:cubicBezTo>
                    <a:pt x="16" y="116"/>
                    <a:pt x="16" y="116"/>
                    <a:pt x="16" y="116"/>
                  </a:cubicBezTo>
                  <a:cubicBezTo>
                    <a:pt x="12" y="111"/>
                    <a:pt x="12" y="111"/>
                    <a:pt x="12" y="111"/>
                  </a:cubicBezTo>
                  <a:cubicBezTo>
                    <a:pt x="10" y="108"/>
                    <a:pt x="10" y="108"/>
                    <a:pt x="10" y="108"/>
                  </a:cubicBezTo>
                  <a:cubicBezTo>
                    <a:pt x="12" y="103"/>
                    <a:pt x="12" y="103"/>
                    <a:pt x="12" y="103"/>
                  </a:cubicBezTo>
                  <a:cubicBezTo>
                    <a:pt x="11" y="101"/>
                    <a:pt x="11" y="101"/>
                    <a:pt x="11" y="101"/>
                  </a:cubicBezTo>
                  <a:cubicBezTo>
                    <a:pt x="11" y="101"/>
                    <a:pt x="12" y="100"/>
                    <a:pt x="12" y="100"/>
                  </a:cubicBezTo>
                  <a:cubicBezTo>
                    <a:pt x="12" y="100"/>
                    <a:pt x="13" y="99"/>
                    <a:pt x="13" y="99"/>
                  </a:cubicBezTo>
                  <a:cubicBezTo>
                    <a:pt x="13" y="99"/>
                    <a:pt x="13" y="98"/>
                    <a:pt x="13" y="98"/>
                  </a:cubicBezTo>
                  <a:cubicBezTo>
                    <a:pt x="13" y="97"/>
                    <a:pt x="13" y="97"/>
                    <a:pt x="13" y="97"/>
                  </a:cubicBezTo>
                  <a:cubicBezTo>
                    <a:pt x="14" y="95"/>
                    <a:pt x="14" y="95"/>
                    <a:pt x="14" y="95"/>
                  </a:cubicBezTo>
                  <a:cubicBezTo>
                    <a:pt x="12" y="95"/>
                    <a:pt x="12" y="95"/>
                    <a:pt x="12" y="95"/>
                  </a:cubicBezTo>
                  <a:cubicBezTo>
                    <a:pt x="12" y="94"/>
                    <a:pt x="13" y="93"/>
                    <a:pt x="13" y="93"/>
                  </a:cubicBezTo>
                  <a:cubicBezTo>
                    <a:pt x="13" y="93"/>
                    <a:pt x="13" y="93"/>
                    <a:pt x="14" y="93"/>
                  </a:cubicBezTo>
                  <a:cubicBezTo>
                    <a:pt x="16" y="91"/>
                    <a:pt x="16" y="91"/>
                    <a:pt x="16" y="91"/>
                  </a:cubicBezTo>
                  <a:cubicBezTo>
                    <a:pt x="16" y="90"/>
                    <a:pt x="16" y="90"/>
                    <a:pt x="16" y="90"/>
                  </a:cubicBezTo>
                  <a:cubicBezTo>
                    <a:pt x="13" y="89"/>
                    <a:pt x="13" y="89"/>
                    <a:pt x="13" y="89"/>
                  </a:cubicBezTo>
                  <a:cubicBezTo>
                    <a:pt x="14" y="86"/>
                    <a:pt x="14" y="86"/>
                    <a:pt x="14" y="86"/>
                  </a:cubicBezTo>
                  <a:cubicBezTo>
                    <a:pt x="13" y="85"/>
                    <a:pt x="12" y="83"/>
                    <a:pt x="12" y="83"/>
                  </a:cubicBezTo>
                  <a:cubicBezTo>
                    <a:pt x="13" y="81"/>
                    <a:pt x="13" y="81"/>
                    <a:pt x="13" y="81"/>
                  </a:cubicBezTo>
                  <a:cubicBezTo>
                    <a:pt x="13" y="81"/>
                    <a:pt x="14" y="78"/>
                    <a:pt x="14" y="77"/>
                  </a:cubicBezTo>
                  <a:cubicBezTo>
                    <a:pt x="14" y="76"/>
                    <a:pt x="14" y="75"/>
                    <a:pt x="14" y="75"/>
                  </a:cubicBezTo>
                  <a:cubicBezTo>
                    <a:pt x="14" y="74"/>
                    <a:pt x="14" y="74"/>
                    <a:pt x="14" y="74"/>
                  </a:cubicBezTo>
                  <a:cubicBezTo>
                    <a:pt x="13" y="73"/>
                    <a:pt x="12" y="72"/>
                    <a:pt x="12" y="72"/>
                  </a:cubicBezTo>
                  <a:cubicBezTo>
                    <a:pt x="12" y="72"/>
                    <a:pt x="11" y="72"/>
                    <a:pt x="11" y="71"/>
                  </a:cubicBezTo>
                  <a:cubicBezTo>
                    <a:pt x="10" y="71"/>
                    <a:pt x="10" y="71"/>
                    <a:pt x="10" y="71"/>
                  </a:cubicBezTo>
                  <a:cubicBezTo>
                    <a:pt x="8" y="69"/>
                    <a:pt x="8" y="69"/>
                    <a:pt x="8" y="69"/>
                  </a:cubicBezTo>
                  <a:cubicBezTo>
                    <a:pt x="11" y="67"/>
                    <a:pt x="11" y="67"/>
                    <a:pt x="11" y="67"/>
                  </a:cubicBezTo>
                  <a:cubicBezTo>
                    <a:pt x="11" y="66"/>
                    <a:pt x="11" y="66"/>
                    <a:pt x="11" y="66"/>
                  </a:cubicBezTo>
                  <a:cubicBezTo>
                    <a:pt x="12" y="65"/>
                    <a:pt x="13" y="65"/>
                    <a:pt x="13" y="65"/>
                  </a:cubicBezTo>
                  <a:cubicBezTo>
                    <a:pt x="13" y="65"/>
                    <a:pt x="14" y="64"/>
                    <a:pt x="14" y="64"/>
                  </a:cubicBezTo>
                  <a:cubicBezTo>
                    <a:pt x="14" y="63"/>
                    <a:pt x="14" y="62"/>
                    <a:pt x="14" y="61"/>
                  </a:cubicBezTo>
                  <a:cubicBezTo>
                    <a:pt x="11" y="60"/>
                    <a:pt x="11" y="60"/>
                    <a:pt x="11" y="60"/>
                  </a:cubicBezTo>
                  <a:cubicBezTo>
                    <a:pt x="11" y="59"/>
                    <a:pt x="11" y="59"/>
                    <a:pt x="11" y="59"/>
                  </a:cubicBezTo>
                  <a:cubicBezTo>
                    <a:pt x="11" y="59"/>
                    <a:pt x="12" y="59"/>
                    <a:pt x="13" y="58"/>
                  </a:cubicBezTo>
                  <a:cubicBezTo>
                    <a:pt x="14" y="58"/>
                    <a:pt x="15" y="57"/>
                    <a:pt x="15" y="57"/>
                  </a:cubicBezTo>
                  <a:cubicBezTo>
                    <a:pt x="16" y="57"/>
                    <a:pt x="16" y="56"/>
                    <a:pt x="16" y="55"/>
                  </a:cubicBezTo>
                  <a:cubicBezTo>
                    <a:pt x="14" y="54"/>
                    <a:pt x="14" y="54"/>
                    <a:pt x="14" y="54"/>
                  </a:cubicBezTo>
                  <a:cubicBezTo>
                    <a:pt x="15" y="52"/>
                    <a:pt x="15" y="52"/>
                    <a:pt x="15" y="52"/>
                  </a:cubicBezTo>
                  <a:cubicBezTo>
                    <a:pt x="14" y="49"/>
                    <a:pt x="14" y="49"/>
                    <a:pt x="14" y="49"/>
                  </a:cubicBezTo>
                  <a:cubicBezTo>
                    <a:pt x="15" y="47"/>
                    <a:pt x="15" y="47"/>
                    <a:pt x="15" y="47"/>
                  </a:cubicBezTo>
                  <a:cubicBezTo>
                    <a:pt x="14" y="46"/>
                    <a:pt x="14" y="46"/>
                    <a:pt x="14" y="46"/>
                  </a:cubicBezTo>
                  <a:cubicBezTo>
                    <a:pt x="10" y="44"/>
                    <a:pt x="10" y="44"/>
                    <a:pt x="10" y="44"/>
                  </a:cubicBezTo>
                  <a:cubicBezTo>
                    <a:pt x="9" y="44"/>
                    <a:pt x="9" y="44"/>
                    <a:pt x="9" y="44"/>
                  </a:cubicBezTo>
                  <a:cubicBezTo>
                    <a:pt x="8" y="44"/>
                    <a:pt x="7" y="45"/>
                    <a:pt x="7" y="45"/>
                  </a:cubicBezTo>
                  <a:cubicBezTo>
                    <a:pt x="4" y="44"/>
                    <a:pt x="4" y="43"/>
                    <a:pt x="4" y="43"/>
                  </a:cubicBezTo>
                  <a:cubicBezTo>
                    <a:pt x="5" y="43"/>
                    <a:pt x="5" y="42"/>
                    <a:pt x="5" y="42"/>
                  </a:cubicBezTo>
                  <a:cubicBezTo>
                    <a:pt x="4" y="41"/>
                    <a:pt x="4" y="41"/>
                    <a:pt x="4" y="41"/>
                  </a:cubicBezTo>
                  <a:cubicBezTo>
                    <a:pt x="4" y="39"/>
                    <a:pt x="4" y="39"/>
                    <a:pt x="4" y="39"/>
                  </a:cubicBezTo>
                  <a:cubicBezTo>
                    <a:pt x="4" y="39"/>
                    <a:pt x="5" y="37"/>
                    <a:pt x="5" y="37"/>
                  </a:cubicBezTo>
                  <a:cubicBezTo>
                    <a:pt x="4" y="36"/>
                    <a:pt x="4" y="35"/>
                    <a:pt x="4" y="35"/>
                  </a:cubicBezTo>
                  <a:cubicBezTo>
                    <a:pt x="5" y="33"/>
                    <a:pt x="5" y="33"/>
                    <a:pt x="5" y="33"/>
                  </a:cubicBezTo>
                  <a:cubicBezTo>
                    <a:pt x="5" y="32"/>
                    <a:pt x="5" y="32"/>
                    <a:pt x="5" y="32"/>
                  </a:cubicBezTo>
                  <a:cubicBezTo>
                    <a:pt x="5" y="31"/>
                    <a:pt x="5" y="30"/>
                    <a:pt x="5" y="30"/>
                  </a:cubicBezTo>
                  <a:cubicBezTo>
                    <a:pt x="1" y="28"/>
                    <a:pt x="1" y="28"/>
                    <a:pt x="1" y="28"/>
                  </a:cubicBezTo>
                  <a:cubicBezTo>
                    <a:pt x="0" y="27"/>
                    <a:pt x="0" y="27"/>
                    <a:pt x="0" y="27"/>
                  </a:cubicBezTo>
                  <a:cubicBezTo>
                    <a:pt x="0" y="25"/>
                    <a:pt x="0" y="25"/>
                    <a:pt x="0" y="25"/>
                  </a:cubicBezTo>
                  <a:cubicBezTo>
                    <a:pt x="2" y="23"/>
                    <a:pt x="2" y="23"/>
                    <a:pt x="2" y="23"/>
                  </a:cubicBezTo>
                  <a:cubicBezTo>
                    <a:pt x="3" y="21"/>
                    <a:pt x="3" y="21"/>
                    <a:pt x="3" y="21"/>
                  </a:cubicBezTo>
                  <a:cubicBezTo>
                    <a:pt x="3" y="20"/>
                    <a:pt x="3" y="20"/>
                    <a:pt x="3" y="19"/>
                  </a:cubicBezTo>
                  <a:cubicBezTo>
                    <a:pt x="3" y="19"/>
                    <a:pt x="4" y="18"/>
                    <a:pt x="4" y="18"/>
                  </a:cubicBezTo>
                  <a:cubicBezTo>
                    <a:pt x="4" y="16"/>
                    <a:pt x="4" y="16"/>
                    <a:pt x="4" y="16"/>
                  </a:cubicBezTo>
                  <a:cubicBezTo>
                    <a:pt x="4" y="15"/>
                    <a:pt x="4" y="15"/>
                    <a:pt x="4" y="15"/>
                  </a:cubicBezTo>
                  <a:cubicBezTo>
                    <a:pt x="5" y="14"/>
                    <a:pt x="5" y="14"/>
                    <a:pt x="5" y="14"/>
                  </a:cubicBezTo>
                  <a:cubicBezTo>
                    <a:pt x="5" y="14"/>
                    <a:pt x="6" y="13"/>
                    <a:pt x="7" y="13"/>
                  </a:cubicBezTo>
                  <a:cubicBezTo>
                    <a:pt x="7" y="12"/>
                    <a:pt x="7" y="11"/>
                    <a:pt x="7" y="11"/>
                  </a:cubicBezTo>
                  <a:cubicBezTo>
                    <a:pt x="11" y="5"/>
                    <a:pt x="11" y="5"/>
                    <a:pt x="11" y="5"/>
                  </a:cubicBezTo>
                  <a:cubicBezTo>
                    <a:pt x="10" y="4"/>
                    <a:pt x="10" y="4"/>
                    <a:pt x="10" y="4"/>
                  </a:cubicBezTo>
                  <a:cubicBezTo>
                    <a:pt x="13" y="0"/>
                    <a:pt x="14" y="0"/>
                    <a:pt x="14" y="0"/>
                  </a:cubicBezTo>
                  <a:cubicBezTo>
                    <a:pt x="15" y="0"/>
                    <a:pt x="16" y="0"/>
                    <a:pt x="16" y="0"/>
                  </a:cubicBezTo>
                  <a:cubicBezTo>
                    <a:pt x="17" y="1"/>
                    <a:pt x="17" y="1"/>
                    <a:pt x="17" y="1"/>
                  </a:cubicBezTo>
                  <a:cubicBezTo>
                    <a:pt x="18" y="2"/>
                    <a:pt x="18" y="2"/>
                    <a:pt x="18" y="2"/>
                  </a:cubicBezTo>
                  <a:cubicBezTo>
                    <a:pt x="18" y="3"/>
                    <a:pt x="18" y="3"/>
                    <a:pt x="18" y="3"/>
                  </a:cubicBezTo>
                  <a:cubicBezTo>
                    <a:pt x="18" y="4"/>
                    <a:pt x="17" y="4"/>
                    <a:pt x="17" y="5"/>
                  </a:cubicBezTo>
                  <a:cubicBezTo>
                    <a:pt x="18" y="5"/>
                    <a:pt x="17" y="6"/>
                    <a:pt x="17" y="6"/>
                  </a:cubicBezTo>
                  <a:cubicBezTo>
                    <a:pt x="18" y="6"/>
                    <a:pt x="18" y="7"/>
                    <a:pt x="18" y="7"/>
                  </a:cubicBezTo>
                  <a:cubicBezTo>
                    <a:pt x="19" y="8"/>
                    <a:pt x="19" y="8"/>
                    <a:pt x="19" y="8"/>
                  </a:cubicBezTo>
                  <a:cubicBezTo>
                    <a:pt x="19" y="9"/>
                    <a:pt x="20" y="9"/>
                    <a:pt x="20" y="9"/>
                  </a:cubicBezTo>
                  <a:cubicBezTo>
                    <a:pt x="22" y="8"/>
                    <a:pt x="22" y="8"/>
                    <a:pt x="22" y="8"/>
                  </a:cubicBezTo>
                  <a:cubicBezTo>
                    <a:pt x="24" y="7"/>
                    <a:pt x="24" y="7"/>
                    <a:pt x="24" y="7"/>
                  </a:cubicBezTo>
                  <a:cubicBezTo>
                    <a:pt x="24" y="7"/>
                    <a:pt x="26" y="6"/>
                    <a:pt x="27" y="6"/>
                  </a:cubicBezTo>
                  <a:cubicBezTo>
                    <a:pt x="27" y="6"/>
                    <a:pt x="27" y="5"/>
                    <a:pt x="28" y="4"/>
                  </a:cubicBezTo>
                  <a:cubicBezTo>
                    <a:pt x="29" y="4"/>
                    <a:pt x="29" y="4"/>
                    <a:pt x="29" y="4"/>
                  </a:cubicBezTo>
                  <a:cubicBezTo>
                    <a:pt x="31" y="4"/>
                    <a:pt x="31" y="4"/>
                    <a:pt x="31" y="4"/>
                  </a:cubicBezTo>
                  <a:cubicBezTo>
                    <a:pt x="32" y="6"/>
                    <a:pt x="32" y="6"/>
                    <a:pt x="32" y="6"/>
                  </a:cubicBezTo>
                  <a:cubicBezTo>
                    <a:pt x="34" y="7"/>
                    <a:pt x="34" y="7"/>
                    <a:pt x="34" y="7"/>
                  </a:cubicBezTo>
                  <a:cubicBezTo>
                    <a:pt x="36" y="9"/>
                    <a:pt x="36" y="9"/>
                    <a:pt x="36" y="9"/>
                  </a:cubicBezTo>
                  <a:cubicBezTo>
                    <a:pt x="37" y="12"/>
                    <a:pt x="37" y="12"/>
                    <a:pt x="37" y="12"/>
                  </a:cubicBezTo>
                  <a:cubicBezTo>
                    <a:pt x="39" y="15"/>
                    <a:pt x="39" y="15"/>
                    <a:pt x="39" y="15"/>
                  </a:cubicBezTo>
                  <a:cubicBezTo>
                    <a:pt x="40" y="14"/>
                    <a:pt x="40" y="14"/>
                    <a:pt x="40" y="14"/>
                  </a:cubicBezTo>
                  <a:cubicBezTo>
                    <a:pt x="42" y="16"/>
                    <a:pt x="42" y="16"/>
                    <a:pt x="42" y="16"/>
                  </a:cubicBezTo>
                  <a:cubicBezTo>
                    <a:pt x="44" y="17"/>
                    <a:pt x="44" y="17"/>
                    <a:pt x="44" y="17"/>
                  </a:cubicBezTo>
                  <a:cubicBezTo>
                    <a:pt x="44" y="17"/>
                    <a:pt x="46" y="17"/>
                    <a:pt x="48" y="18"/>
                  </a:cubicBezTo>
                  <a:cubicBezTo>
                    <a:pt x="49" y="18"/>
                    <a:pt x="49" y="19"/>
                    <a:pt x="49" y="19"/>
                  </a:cubicBezTo>
                  <a:cubicBezTo>
                    <a:pt x="50" y="21"/>
                    <a:pt x="52" y="23"/>
                    <a:pt x="52" y="23"/>
                  </a:cubicBezTo>
                  <a:cubicBezTo>
                    <a:pt x="53" y="26"/>
                    <a:pt x="53" y="26"/>
                    <a:pt x="53" y="26"/>
                  </a:cubicBezTo>
                  <a:cubicBezTo>
                    <a:pt x="53" y="26"/>
                    <a:pt x="54" y="28"/>
                    <a:pt x="54" y="29"/>
                  </a:cubicBezTo>
                  <a:cubicBezTo>
                    <a:pt x="54" y="29"/>
                    <a:pt x="54" y="30"/>
                    <a:pt x="54" y="30"/>
                  </a:cubicBezTo>
                  <a:cubicBezTo>
                    <a:pt x="57" y="33"/>
                    <a:pt x="57" y="33"/>
                    <a:pt x="57" y="33"/>
                  </a:cubicBezTo>
                  <a:cubicBezTo>
                    <a:pt x="56" y="36"/>
                    <a:pt x="56" y="36"/>
                    <a:pt x="56" y="36"/>
                  </a:cubicBezTo>
                  <a:cubicBezTo>
                    <a:pt x="55" y="38"/>
                    <a:pt x="55" y="38"/>
                    <a:pt x="55" y="38"/>
                  </a:cubicBezTo>
                  <a:cubicBezTo>
                    <a:pt x="55" y="38"/>
                    <a:pt x="55" y="40"/>
                    <a:pt x="55" y="40"/>
                  </a:cubicBezTo>
                  <a:cubicBezTo>
                    <a:pt x="55" y="40"/>
                    <a:pt x="55" y="42"/>
                    <a:pt x="55" y="42"/>
                  </a:cubicBezTo>
                  <a:cubicBezTo>
                    <a:pt x="54" y="43"/>
                    <a:pt x="54" y="43"/>
                    <a:pt x="54" y="43"/>
                  </a:cubicBezTo>
                  <a:cubicBezTo>
                    <a:pt x="55" y="48"/>
                    <a:pt x="55" y="48"/>
                    <a:pt x="55" y="48"/>
                  </a:cubicBezTo>
                  <a:cubicBezTo>
                    <a:pt x="54" y="51"/>
                    <a:pt x="54" y="51"/>
                    <a:pt x="54" y="51"/>
                  </a:cubicBezTo>
                  <a:cubicBezTo>
                    <a:pt x="55" y="51"/>
                    <a:pt x="56" y="52"/>
                    <a:pt x="56" y="53"/>
                  </a:cubicBezTo>
                  <a:cubicBezTo>
                    <a:pt x="57" y="53"/>
                    <a:pt x="56" y="54"/>
                    <a:pt x="56" y="54"/>
                  </a:cubicBezTo>
                  <a:cubicBezTo>
                    <a:pt x="55" y="55"/>
                    <a:pt x="55" y="55"/>
                    <a:pt x="54" y="56"/>
                  </a:cubicBezTo>
                  <a:cubicBezTo>
                    <a:pt x="53" y="56"/>
                    <a:pt x="53" y="56"/>
                    <a:pt x="53" y="56"/>
                  </a:cubicBezTo>
                  <a:cubicBezTo>
                    <a:pt x="53" y="57"/>
                    <a:pt x="52" y="57"/>
                    <a:pt x="52" y="57"/>
                  </a:cubicBezTo>
                  <a:cubicBezTo>
                    <a:pt x="52" y="57"/>
                    <a:pt x="52" y="58"/>
                    <a:pt x="52" y="59"/>
                  </a:cubicBezTo>
                  <a:cubicBezTo>
                    <a:pt x="53" y="60"/>
                    <a:pt x="55" y="61"/>
                    <a:pt x="55" y="61"/>
                  </a:cubicBezTo>
                  <a:cubicBezTo>
                    <a:pt x="55" y="61"/>
                    <a:pt x="57" y="63"/>
                    <a:pt x="57" y="64"/>
                  </a:cubicBezTo>
                  <a:cubicBezTo>
                    <a:pt x="58" y="64"/>
                    <a:pt x="57" y="65"/>
                    <a:pt x="57" y="66"/>
                  </a:cubicBezTo>
                  <a:cubicBezTo>
                    <a:pt x="57" y="66"/>
                    <a:pt x="57" y="67"/>
                    <a:pt x="55" y="68"/>
                  </a:cubicBezTo>
                  <a:cubicBezTo>
                    <a:pt x="56" y="69"/>
                    <a:pt x="56" y="69"/>
                    <a:pt x="56" y="69"/>
                  </a:cubicBezTo>
                  <a:cubicBezTo>
                    <a:pt x="57" y="72"/>
                    <a:pt x="57" y="72"/>
                    <a:pt x="57" y="72"/>
                  </a:cubicBezTo>
                  <a:cubicBezTo>
                    <a:pt x="57" y="72"/>
                    <a:pt x="57" y="73"/>
                    <a:pt x="57" y="73"/>
                  </a:cubicBezTo>
                  <a:cubicBezTo>
                    <a:pt x="58" y="74"/>
                    <a:pt x="59" y="76"/>
                    <a:pt x="60" y="76"/>
                  </a:cubicBezTo>
                  <a:cubicBezTo>
                    <a:pt x="60" y="76"/>
                    <a:pt x="61" y="78"/>
                    <a:pt x="61" y="79"/>
                  </a:cubicBezTo>
                  <a:cubicBezTo>
                    <a:pt x="61" y="79"/>
                    <a:pt x="61" y="80"/>
                    <a:pt x="61" y="80"/>
                  </a:cubicBezTo>
                  <a:cubicBezTo>
                    <a:pt x="61" y="80"/>
                    <a:pt x="62" y="80"/>
                    <a:pt x="62" y="80"/>
                  </a:cubicBezTo>
                  <a:cubicBezTo>
                    <a:pt x="63" y="81"/>
                    <a:pt x="65" y="81"/>
                    <a:pt x="65" y="81"/>
                  </a:cubicBezTo>
                  <a:cubicBezTo>
                    <a:pt x="65" y="81"/>
                    <a:pt x="66" y="82"/>
                    <a:pt x="66" y="83"/>
                  </a:cubicBezTo>
                  <a:cubicBezTo>
                    <a:pt x="67" y="84"/>
                    <a:pt x="68" y="86"/>
                    <a:pt x="68" y="87"/>
                  </a:cubicBezTo>
                  <a:cubicBezTo>
                    <a:pt x="68" y="87"/>
                    <a:pt x="68" y="88"/>
                    <a:pt x="68" y="88"/>
                  </a:cubicBezTo>
                  <a:cubicBezTo>
                    <a:pt x="68" y="89"/>
                    <a:pt x="68" y="89"/>
                    <a:pt x="68" y="89"/>
                  </a:cubicBezTo>
                  <a:cubicBezTo>
                    <a:pt x="68" y="90"/>
                    <a:pt x="69" y="89"/>
                    <a:pt x="69" y="89"/>
                  </a:cubicBezTo>
                  <a:cubicBezTo>
                    <a:pt x="69" y="89"/>
                    <a:pt x="70" y="88"/>
                    <a:pt x="70" y="88"/>
                  </a:cubicBezTo>
                  <a:cubicBezTo>
                    <a:pt x="71" y="88"/>
                    <a:pt x="72" y="88"/>
                    <a:pt x="73" y="88"/>
                  </a:cubicBezTo>
                  <a:cubicBezTo>
                    <a:pt x="74" y="88"/>
                    <a:pt x="74" y="88"/>
                    <a:pt x="74" y="88"/>
                  </a:cubicBezTo>
                  <a:cubicBezTo>
                    <a:pt x="76" y="88"/>
                    <a:pt x="76" y="88"/>
                    <a:pt x="77" y="88"/>
                  </a:cubicBezTo>
                  <a:cubicBezTo>
                    <a:pt x="79" y="89"/>
                    <a:pt x="79" y="89"/>
                    <a:pt x="79" y="89"/>
                  </a:cubicBezTo>
                  <a:cubicBezTo>
                    <a:pt x="80" y="91"/>
                    <a:pt x="80" y="91"/>
                    <a:pt x="80" y="91"/>
                  </a:cubicBezTo>
                  <a:cubicBezTo>
                    <a:pt x="80" y="91"/>
                    <a:pt x="81" y="91"/>
                    <a:pt x="81" y="91"/>
                  </a:cubicBezTo>
                  <a:cubicBezTo>
                    <a:pt x="82" y="93"/>
                    <a:pt x="82" y="93"/>
                    <a:pt x="82" y="93"/>
                  </a:cubicBezTo>
                  <a:cubicBezTo>
                    <a:pt x="84" y="96"/>
                    <a:pt x="84" y="96"/>
                    <a:pt x="84" y="96"/>
                  </a:cubicBezTo>
                  <a:cubicBezTo>
                    <a:pt x="85" y="104"/>
                    <a:pt x="85" y="104"/>
                    <a:pt x="85" y="104"/>
                  </a:cubicBezTo>
                  <a:cubicBezTo>
                    <a:pt x="83" y="104"/>
                    <a:pt x="81" y="106"/>
                    <a:pt x="80" y="107"/>
                  </a:cubicBezTo>
                  <a:cubicBezTo>
                    <a:pt x="77" y="115"/>
                    <a:pt x="77" y="115"/>
                    <a:pt x="77" y="115"/>
                  </a:cubicBezTo>
                  <a:cubicBezTo>
                    <a:pt x="75" y="124"/>
                    <a:pt x="75" y="124"/>
                    <a:pt x="75" y="124"/>
                  </a:cubicBezTo>
                  <a:cubicBezTo>
                    <a:pt x="70" y="132"/>
                    <a:pt x="70" y="132"/>
                    <a:pt x="70" y="132"/>
                  </a:cubicBezTo>
                  <a:cubicBezTo>
                    <a:pt x="63" y="136"/>
                    <a:pt x="63" y="136"/>
                    <a:pt x="63" y="136"/>
                  </a:cubicBezTo>
                  <a:cubicBezTo>
                    <a:pt x="62" y="136"/>
                    <a:pt x="62" y="136"/>
                    <a:pt x="62" y="136"/>
                  </a:cubicBezTo>
                  <a:cubicBezTo>
                    <a:pt x="62" y="136"/>
                    <a:pt x="61" y="137"/>
                    <a:pt x="61" y="137"/>
                  </a:cubicBezTo>
                  <a:cubicBezTo>
                    <a:pt x="60" y="140"/>
                    <a:pt x="60" y="140"/>
                    <a:pt x="60" y="140"/>
                  </a:cubicBezTo>
                  <a:cubicBezTo>
                    <a:pt x="59" y="141"/>
                    <a:pt x="59" y="141"/>
                    <a:pt x="59" y="141"/>
                  </a:cubicBezTo>
                  <a:cubicBezTo>
                    <a:pt x="58" y="141"/>
                    <a:pt x="58" y="141"/>
                    <a:pt x="58" y="141"/>
                  </a:cubicBezTo>
                  <a:cubicBezTo>
                    <a:pt x="58" y="142"/>
                    <a:pt x="58" y="142"/>
                    <a:pt x="58" y="142"/>
                  </a:cubicBezTo>
                  <a:cubicBezTo>
                    <a:pt x="58" y="143"/>
                    <a:pt x="58" y="143"/>
                    <a:pt x="58" y="144"/>
                  </a:cubicBezTo>
                  <a:cubicBezTo>
                    <a:pt x="58" y="144"/>
                    <a:pt x="58" y="144"/>
                    <a:pt x="58" y="145"/>
                  </a:cubicBezTo>
                  <a:cubicBezTo>
                    <a:pt x="58" y="145"/>
                    <a:pt x="59" y="145"/>
                    <a:pt x="59" y="146"/>
                  </a:cubicBezTo>
                  <a:cubicBezTo>
                    <a:pt x="59" y="146"/>
                    <a:pt x="60" y="147"/>
                    <a:pt x="61" y="147"/>
                  </a:cubicBezTo>
                  <a:cubicBezTo>
                    <a:pt x="62" y="148"/>
                    <a:pt x="63" y="148"/>
                    <a:pt x="63" y="148"/>
                  </a:cubicBezTo>
                  <a:cubicBezTo>
                    <a:pt x="64" y="150"/>
                    <a:pt x="64" y="150"/>
                    <a:pt x="64" y="150"/>
                  </a:cubicBezTo>
                  <a:cubicBezTo>
                    <a:pt x="63" y="151"/>
                    <a:pt x="62" y="151"/>
                    <a:pt x="61" y="151"/>
                  </a:cubicBezTo>
                  <a:cubicBezTo>
                    <a:pt x="61" y="151"/>
                    <a:pt x="60" y="151"/>
                    <a:pt x="60" y="151"/>
                  </a:cubicBezTo>
                  <a:cubicBezTo>
                    <a:pt x="59" y="151"/>
                    <a:pt x="59" y="151"/>
                    <a:pt x="58" y="151"/>
                  </a:cubicBezTo>
                  <a:cubicBezTo>
                    <a:pt x="58" y="151"/>
                    <a:pt x="58" y="152"/>
                    <a:pt x="58" y="153"/>
                  </a:cubicBezTo>
                  <a:cubicBezTo>
                    <a:pt x="59" y="154"/>
                    <a:pt x="59" y="154"/>
                    <a:pt x="59" y="154"/>
                  </a:cubicBezTo>
                  <a:cubicBezTo>
                    <a:pt x="59" y="154"/>
                    <a:pt x="59" y="156"/>
                    <a:pt x="59" y="156"/>
                  </a:cubicBezTo>
                  <a:cubicBezTo>
                    <a:pt x="59" y="156"/>
                    <a:pt x="59" y="157"/>
                    <a:pt x="57" y="158"/>
                  </a:cubicBezTo>
                  <a:cubicBezTo>
                    <a:pt x="56" y="160"/>
                    <a:pt x="56" y="160"/>
                    <a:pt x="56" y="160"/>
                  </a:cubicBezTo>
                  <a:cubicBezTo>
                    <a:pt x="52" y="160"/>
                    <a:pt x="52" y="160"/>
                    <a:pt x="52" y="160"/>
                  </a:cubicBezTo>
                  <a:cubicBezTo>
                    <a:pt x="52" y="160"/>
                    <a:pt x="52" y="160"/>
                    <a:pt x="52" y="160"/>
                  </a:cubicBezTo>
                  <a:close/>
                  <a:moveTo>
                    <a:pt x="49" y="158"/>
                  </a:moveTo>
                  <a:cubicBezTo>
                    <a:pt x="49" y="158"/>
                    <a:pt x="49" y="158"/>
                    <a:pt x="49" y="158"/>
                  </a:cubicBezTo>
                  <a:cubicBezTo>
                    <a:pt x="52" y="159"/>
                    <a:pt x="52" y="159"/>
                    <a:pt x="52" y="159"/>
                  </a:cubicBezTo>
                  <a:cubicBezTo>
                    <a:pt x="55" y="159"/>
                    <a:pt x="55" y="159"/>
                    <a:pt x="55" y="159"/>
                  </a:cubicBezTo>
                  <a:cubicBezTo>
                    <a:pt x="57" y="158"/>
                    <a:pt x="57" y="158"/>
                    <a:pt x="57" y="158"/>
                  </a:cubicBezTo>
                  <a:cubicBezTo>
                    <a:pt x="58" y="157"/>
                    <a:pt x="59" y="156"/>
                    <a:pt x="59" y="156"/>
                  </a:cubicBezTo>
                  <a:cubicBezTo>
                    <a:pt x="59" y="156"/>
                    <a:pt x="58" y="154"/>
                    <a:pt x="58" y="154"/>
                  </a:cubicBezTo>
                  <a:cubicBezTo>
                    <a:pt x="58" y="153"/>
                    <a:pt x="58" y="153"/>
                    <a:pt x="58" y="153"/>
                  </a:cubicBezTo>
                  <a:cubicBezTo>
                    <a:pt x="58" y="153"/>
                    <a:pt x="57" y="152"/>
                    <a:pt x="57" y="151"/>
                  </a:cubicBezTo>
                  <a:cubicBezTo>
                    <a:pt x="57" y="151"/>
                    <a:pt x="58" y="150"/>
                    <a:pt x="58" y="150"/>
                  </a:cubicBezTo>
                  <a:cubicBezTo>
                    <a:pt x="59" y="150"/>
                    <a:pt x="59" y="150"/>
                    <a:pt x="59" y="150"/>
                  </a:cubicBezTo>
                  <a:cubicBezTo>
                    <a:pt x="59" y="150"/>
                    <a:pt x="60" y="150"/>
                    <a:pt x="60" y="150"/>
                  </a:cubicBezTo>
                  <a:cubicBezTo>
                    <a:pt x="61" y="151"/>
                    <a:pt x="61" y="151"/>
                    <a:pt x="61" y="151"/>
                  </a:cubicBezTo>
                  <a:cubicBezTo>
                    <a:pt x="61" y="151"/>
                    <a:pt x="61" y="151"/>
                    <a:pt x="61" y="151"/>
                  </a:cubicBezTo>
                  <a:cubicBezTo>
                    <a:pt x="62" y="151"/>
                    <a:pt x="63" y="150"/>
                    <a:pt x="63" y="149"/>
                  </a:cubicBezTo>
                  <a:cubicBezTo>
                    <a:pt x="63" y="149"/>
                    <a:pt x="63" y="149"/>
                    <a:pt x="63" y="149"/>
                  </a:cubicBezTo>
                  <a:cubicBezTo>
                    <a:pt x="62" y="149"/>
                    <a:pt x="62" y="148"/>
                    <a:pt x="61" y="148"/>
                  </a:cubicBezTo>
                  <a:cubicBezTo>
                    <a:pt x="59" y="147"/>
                    <a:pt x="58" y="146"/>
                    <a:pt x="58" y="146"/>
                  </a:cubicBezTo>
                  <a:cubicBezTo>
                    <a:pt x="58" y="146"/>
                    <a:pt x="58" y="145"/>
                    <a:pt x="58" y="145"/>
                  </a:cubicBezTo>
                  <a:cubicBezTo>
                    <a:pt x="57" y="145"/>
                    <a:pt x="57" y="144"/>
                    <a:pt x="57" y="144"/>
                  </a:cubicBezTo>
                  <a:cubicBezTo>
                    <a:pt x="57" y="143"/>
                    <a:pt x="57" y="142"/>
                    <a:pt x="57" y="142"/>
                  </a:cubicBezTo>
                  <a:cubicBezTo>
                    <a:pt x="57" y="141"/>
                    <a:pt x="57" y="141"/>
                    <a:pt x="57" y="141"/>
                  </a:cubicBezTo>
                  <a:cubicBezTo>
                    <a:pt x="57" y="141"/>
                    <a:pt x="58" y="140"/>
                    <a:pt x="59" y="140"/>
                  </a:cubicBezTo>
                  <a:cubicBezTo>
                    <a:pt x="60" y="140"/>
                    <a:pt x="60" y="140"/>
                    <a:pt x="60" y="140"/>
                  </a:cubicBezTo>
                  <a:cubicBezTo>
                    <a:pt x="61" y="137"/>
                    <a:pt x="61" y="137"/>
                    <a:pt x="61" y="137"/>
                  </a:cubicBezTo>
                  <a:cubicBezTo>
                    <a:pt x="61" y="137"/>
                    <a:pt x="61" y="136"/>
                    <a:pt x="62" y="136"/>
                  </a:cubicBezTo>
                  <a:cubicBezTo>
                    <a:pt x="63" y="136"/>
                    <a:pt x="63" y="136"/>
                    <a:pt x="63" y="136"/>
                  </a:cubicBezTo>
                  <a:cubicBezTo>
                    <a:pt x="63" y="136"/>
                    <a:pt x="63" y="136"/>
                    <a:pt x="63" y="136"/>
                  </a:cubicBezTo>
                  <a:cubicBezTo>
                    <a:pt x="70" y="132"/>
                    <a:pt x="70" y="132"/>
                    <a:pt x="70" y="132"/>
                  </a:cubicBezTo>
                  <a:cubicBezTo>
                    <a:pt x="75" y="124"/>
                    <a:pt x="75" y="124"/>
                    <a:pt x="75" y="124"/>
                  </a:cubicBezTo>
                  <a:cubicBezTo>
                    <a:pt x="76" y="115"/>
                    <a:pt x="76" y="115"/>
                    <a:pt x="76" y="115"/>
                  </a:cubicBezTo>
                  <a:cubicBezTo>
                    <a:pt x="79" y="107"/>
                    <a:pt x="79" y="107"/>
                    <a:pt x="79" y="107"/>
                  </a:cubicBezTo>
                  <a:cubicBezTo>
                    <a:pt x="80" y="106"/>
                    <a:pt x="83" y="104"/>
                    <a:pt x="84" y="104"/>
                  </a:cubicBezTo>
                  <a:cubicBezTo>
                    <a:pt x="84" y="103"/>
                    <a:pt x="84" y="100"/>
                    <a:pt x="83" y="96"/>
                  </a:cubicBezTo>
                  <a:cubicBezTo>
                    <a:pt x="81" y="93"/>
                    <a:pt x="81" y="93"/>
                    <a:pt x="81" y="93"/>
                  </a:cubicBezTo>
                  <a:cubicBezTo>
                    <a:pt x="81" y="91"/>
                    <a:pt x="81" y="91"/>
                    <a:pt x="81" y="91"/>
                  </a:cubicBezTo>
                  <a:cubicBezTo>
                    <a:pt x="81" y="92"/>
                    <a:pt x="80" y="92"/>
                    <a:pt x="80" y="91"/>
                  </a:cubicBezTo>
                  <a:cubicBezTo>
                    <a:pt x="80" y="91"/>
                    <a:pt x="79" y="91"/>
                    <a:pt x="79" y="91"/>
                  </a:cubicBezTo>
                  <a:cubicBezTo>
                    <a:pt x="79" y="90"/>
                    <a:pt x="79" y="90"/>
                    <a:pt x="79" y="90"/>
                  </a:cubicBezTo>
                  <a:cubicBezTo>
                    <a:pt x="76" y="89"/>
                    <a:pt x="76" y="89"/>
                    <a:pt x="76" y="89"/>
                  </a:cubicBezTo>
                  <a:cubicBezTo>
                    <a:pt x="76" y="89"/>
                    <a:pt x="76" y="89"/>
                    <a:pt x="75" y="89"/>
                  </a:cubicBezTo>
                  <a:cubicBezTo>
                    <a:pt x="75" y="89"/>
                    <a:pt x="74" y="89"/>
                    <a:pt x="74" y="89"/>
                  </a:cubicBezTo>
                  <a:cubicBezTo>
                    <a:pt x="72" y="88"/>
                    <a:pt x="71" y="88"/>
                    <a:pt x="71" y="89"/>
                  </a:cubicBezTo>
                  <a:cubicBezTo>
                    <a:pt x="70" y="89"/>
                    <a:pt x="70" y="89"/>
                    <a:pt x="69" y="90"/>
                  </a:cubicBezTo>
                  <a:cubicBezTo>
                    <a:pt x="69" y="90"/>
                    <a:pt x="69" y="90"/>
                    <a:pt x="69" y="90"/>
                  </a:cubicBezTo>
                  <a:cubicBezTo>
                    <a:pt x="68" y="91"/>
                    <a:pt x="68" y="90"/>
                    <a:pt x="68" y="90"/>
                  </a:cubicBezTo>
                  <a:cubicBezTo>
                    <a:pt x="68" y="90"/>
                    <a:pt x="68" y="90"/>
                    <a:pt x="67" y="90"/>
                  </a:cubicBezTo>
                  <a:cubicBezTo>
                    <a:pt x="67" y="88"/>
                    <a:pt x="67" y="88"/>
                    <a:pt x="67" y="88"/>
                  </a:cubicBezTo>
                  <a:cubicBezTo>
                    <a:pt x="67" y="88"/>
                    <a:pt x="67" y="87"/>
                    <a:pt x="67" y="87"/>
                  </a:cubicBezTo>
                  <a:cubicBezTo>
                    <a:pt x="67" y="86"/>
                    <a:pt x="66" y="84"/>
                    <a:pt x="66" y="83"/>
                  </a:cubicBezTo>
                  <a:cubicBezTo>
                    <a:pt x="65" y="82"/>
                    <a:pt x="65" y="82"/>
                    <a:pt x="65" y="81"/>
                  </a:cubicBezTo>
                  <a:cubicBezTo>
                    <a:pt x="65" y="81"/>
                    <a:pt x="63" y="81"/>
                    <a:pt x="63" y="81"/>
                  </a:cubicBezTo>
                  <a:cubicBezTo>
                    <a:pt x="62" y="81"/>
                    <a:pt x="61" y="81"/>
                    <a:pt x="61" y="81"/>
                  </a:cubicBezTo>
                  <a:cubicBezTo>
                    <a:pt x="60" y="80"/>
                    <a:pt x="60" y="79"/>
                    <a:pt x="61" y="78"/>
                  </a:cubicBezTo>
                  <a:cubicBezTo>
                    <a:pt x="61" y="78"/>
                    <a:pt x="60" y="77"/>
                    <a:pt x="59" y="76"/>
                  </a:cubicBezTo>
                  <a:cubicBezTo>
                    <a:pt x="59" y="76"/>
                    <a:pt x="57" y="73"/>
                    <a:pt x="57" y="73"/>
                  </a:cubicBezTo>
                  <a:cubicBezTo>
                    <a:pt x="57" y="73"/>
                    <a:pt x="56" y="73"/>
                    <a:pt x="56" y="72"/>
                  </a:cubicBezTo>
                  <a:cubicBezTo>
                    <a:pt x="55" y="68"/>
                    <a:pt x="55" y="68"/>
                    <a:pt x="55" y="68"/>
                  </a:cubicBezTo>
                  <a:cubicBezTo>
                    <a:pt x="56" y="67"/>
                    <a:pt x="56" y="66"/>
                    <a:pt x="56" y="66"/>
                  </a:cubicBezTo>
                  <a:cubicBezTo>
                    <a:pt x="57" y="65"/>
                    <a:pt x="57" y="64"/>
                    <a:pt x="57" y="64"/>
                  </a:cubicBezTo>
                  <a:cubicBezTo>
                    <a:pt x="57" y="64"/>
                    <a:pt x="55" y="62"/>
                    <a:pt x="54" y="62"/>
                  </a:cubicBezTo>
                  <a:cubicBezTo>
                    <a:pt x="54" y="62"/>
                    <a:pt x="52" y="60"/>
                    <a:pt x="52" y="59"/>
                  </a:cubicBezTo>
                  <a:cubicBezTo>
                    <a:pt x="51" y="58"/>
                    <a:pt x="51" y="57"/>
                    <a:pt x="51" y="57"/>
                  </a:cubicBezTo>
                  <a:cubicBezTo>
                    <a:pt x="52" y="56"/>
                    <a:pt x="52" y="56"/>
                    <a:pt x="53" y="56"/>
                  </a:cubicBezTo>
                  <a:cubicBezTo>
                    <a:pt x="54" y="55"/>
                    <a:pt x="54" y="55"/>
                    <a:pt x="54" y="55"/>
                  </a:cubicBezTo>
                  <a:cubicBezTo>
                    <a:pt x="54" y="55"/>
                    <a:pt x="55" y="54"/>
                    <a:pt x="55" y="54"/>
                  </a:cubicBezTo>
                  <a:cubicBezTo>
                    <a:pt x="55" y="53"/>
                    <a:pt x="55" y="53"/>
                    <a:pt x="55" y="53"/>
                  </a:cubicBezTo>
                  <a:cubicBezTo>
                    <a:pt x="55" y="53"/>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1"/>
                    <a:pt x="54" y="40"/>
                    <a:pt x="54" y="40"/>
                  </a:cubicBezTo>
                  <a:cubicBezTo>
                    <a:pt x="54" y="39"/>
                    <a:pt x="55" y="38"/>
                    <a:pt x="55" y="37"/>
                  </a:cubicBezTo>
                  <a:cubicBezTo>
                    <a:pt x="55" y="35"/>
                    <a:pt x="55" y="35"/>
                    <a:pt x="55" y="35"/>
                  </a:cubicBezTo>
                  <a:cubicBezTo>
                    <a:pt x="56" y="33"/>
                    <a:pt x="56" y="33"/>
                    <a:pt x="56" y="33"/>
                  </a:cubicBezTo>
                  <a:cubicBezTo>
                    <a:pt x="54" y="30"/>
                    <a:pt x="54" y="30"/>
                    <a:pt x="54" y="30"/>
                  </a:cubicBezTo>
                  <a:cubicBezTo>
                    <a:pt x="54" y="30"/>
                    <a:pt x="54" y="30"/>
                    <a:pt x="53" y="29"/>
                  </a:cubicBezTo>
                  <a:cubicBezTo>
                    <a:pt x="53" y="28"/>
                    <a:pt x="52" y="26"/>
                    <a:pt x="52" y="26"/>
                  </a:cubicBezTo>
                  <a:cubicBezTo>
                    <a:pt x="51" y="24"/>
                    <a:pt x="51" y="24"/>
                    <a:pt x="51" y="24"/>
                  </a:cubicBezTo>
                  <a:cubicBezTo>
                    <a:pt x="51" y="23"/>
                    <a:pt x="49" y="21"/>
                    <a:pt x="49" y="21"/>
                  </a:cubicBezTo>
                  <a:cubicBezTo>
                    <a:pt x="49" y="20"/>
                    <a:pt x="48" y="20"/>
                    <a:pt x="48" y="20"/>
                  </a:cubicBezTo>
                  <a:cubicBezTo>
                    <a:pt x="48" y="19"/>
                    <a:pt x="48" y="19"/>
                    <a:pt x="47" y="19"/>
                  </a:cubicBezTo>
                  <a:cubicBezTo>
                    <a:pt x="46" y="18"/>
                    <a:pt x="44" y="17"/>
                    <a:pt x="44" y="17"/>
                  </a:cubicBezTo>
                  <a:cubicBezTo>
                    <a:pt x="42" y="17"/>
                    <a:pt x="42" y="17"/>
                    <a:pt x="42" y="17"/>
                  </a:cubicBezTo>
                  <a:cubicBezTo>
                    <a:pt x="40" y="15"/>
                    <a:pt x="40" y="15"/>
                    <a:pt x="40" y="15"/>
                  </a:cubicBezTo>
                  <a:cubicBezTo>
                    <a:pt x="39" y="16"/>
                    <a:pt x="39" y="16"/>
                    <a:pt x="39" y="16"/>
                  </a:cubicBezTo>
                  <a:cubicBezTo>
                    <a:pt x="36" y="12"/>
                    <a:pt x="36" y="12"/>
                    <a:pt x="36" y="12"/>
                  </a:cubicBezTo>
                  <a:cubicBezTo>
                    <a:pt x="36" y="9"/>
                    <a:pt x="36" y="9"/>
                    <a:pt x="36" y="9"/>
                  </a:cubicBezTo>
                  <a:cubicBezTo>
                    <a:pt x="29" y="4"/>
                    <a:pt x="29" y="4"/>
                    <a:pt x="29" y="4"/>
                  </a:cubicBezTo>
                  <a:cubicBezTo>
                    <a:pt x="28" y="5"/>
                    <a:pt x="28" y="5"/>
                    <a:pt x="28" y="5"/>
                  </a:cubicBezTo>
                  <a:cubicBezTo>
                    <a:pt x="28" y="5"/>
                    <a:pt x="27" y="6"/>
                    <a:pt x="27" y="6"/>
                  </a:cubicBezTo>
                  <a:cubicBezTo>
                    <a:pt x="27" y="7"/>
                    <a:pt x="24" y="7"/>
                    <a:pt x="24" y="7"/>
                  </a:cubicBezTo>
                  <a:cubicBezTo>
                    <a:pt x="23" y="9"/>
                    <a:pt x="23" y="9"/>
                    <a:pt x="23" y="9"/>
                  </a:cubicBezTo>
                  <a:cubicBezTo>
                    <a:pt x="20" y="10"/>
                    <a:pt x="20" y="10"/>
                    <a:pt x="20" y="10"/>
                  </a:cubicBezTo>
                  <a:cubicBezTo>
                    <a:pt x="20" y="10"/>
                    <a:pt x="19" y="10"/>
                    <a:pt x="19" y="10"/>
                  </a:cubicBezTo>
                  <a:cubicBezTo>
                    <a:pt x="19" y="9"/>
                    <a:pt x="18" y="9"/>
                    <a:pt x="18" y="9"/>
                  </a:cubicBezTo>
                  <a:cubicBezTo>
                    <a:pt x="18" y="8"/>
                    <a:pt x="18" y="8"/>
                    <a:pt x="18" y="8"/>
                  </a:cubicBezTo>
                  <a:cubicBezTo>
                    <a:pt x="17" y="7"/>
                    <a:pt x="17" y="6"/>
                    <a:pt x="17" y="6"/>
                  </a:cubicBezTo>
                  <a:cubicBezTo>
                    <a:pt x="17" y="5"/>
                    <a:pt x="17" y="5"/>
                    <a:pt x="17" y="5"/>
                  </a:cubicBezTo>
                  <a:cubicBezTo>
                    <a:pt x="17" y="4"/>
                    <a:pt x="17" y="4"/>
                    <a:pt x="17" y="3"/>
                  </a:cubicBezTo>
                  <a:cubicBezTo>
                    <a:pt x="17" y="2"/>
                    <a:pt x="17" y="2"/>
                    <a:pt x="17" y="2"/>
                  </a:cubicBezTo>
                  <a:cubicBezTo>
                    <a:pt x="15" y="1"/>
                    <a:pt x="15" y="1"/>
                    <a:pt x="15" y="1"/>
                  </a:cubicBezTo>
                  <a:cubicBezTo>
                    <a:pt x="15" y="1"/>
                    <a:pt x="14" y="0"/>
                    <a:pt x="14" y="0"/>
                  </a:cubicBezTo>
                  <a:cubicBezTo>
                    <a:pt x="14" y="1"/>
                    <a:pt x="12" y="2"/>
                    <a:pt x="11" y="4"/>
                  </a:cubicBezTo>
                  <a:cubicBezTo>
                    <a:pt x="11" y="5"/>
                    <a:pt x="11" y="5"/>
                    <a:pt x="11" y="5"/>
                  </a:cubicBezTo>
                  <a:cubicBezTo>
                    <a:pt x="9" y="9"/>
                    <a:pt x="9" y="9"/>
                    <a:pt x="9" y="9"/>
                  </a:cubicBezTo>
                  <a:cubicBezTo>
                    <a:pt x="8" y="12"/>
                    <a:pt x="8" y="12"/>
                    <a:pt x="8" y="12"/>
                  </a:cubicBezTo>
                  <a:cubicBezTo>
                    <a:pt x="8" y="12"/>
                    <a:pt x="8" y="13"/>
                    <a:pt x="7" y="13"/>
                  </a:cubicBezTo>
                  <a:cubicBezTo>
                    <a:pt x="7" y="14"/>
                    <a:pt x="6" y="15"/>
                    <a:pt x="6" y="15"/>
                  </a:cubicBezTo>
                  <a:cubicBezTo>
                    <a:pt x="5" y="15"/>
                    <a:pt x="5" y="15"/>
                    <a:pt x="5" y="15"/>
                  </a:cubicBezTo>
                  <a:cubicBezTo>
                    <a:pt x="4" y="16"/>
                    <a:pt x="4" y="16"/>
                    <a:pt x="4" y="16"/>
                  </a:cubicBezTo>
                  <a:cubicBezTo>
                    <a:pt x="5" y="18"/>
                    <a:pt x="5" y="18"/>
                    <a:pt x="5" y="18"/>
                  </a:cubicBezTo>
                  <a:cubicBezTo>
                    <a:pt x="4" y="18"/>
                    <a:pt x="4" y="19"/>
                    <a:pt x="4" y="20"/>
                  </a:cubicBezTo>
                  <a:cubicBezTo>
                    <a:pt x="4" y="20"/>
                    <a:pt x="4" y="20"/>
                    <a:pt x="3" y="21"/>
                  </a:cubicBezTo>
                  <a:cubicBezTo>
                    <a:pt x="3" y="23"/>
                    <a:pt x="3" y="23"/>
                    <a:pt x="3" y="23"/>
                  </a:cubicBezTo>
                  <a:cubicBezTo>
                    <a:pt x="0" y="26"/>
                    <a:pt x="0" y="26"/>
                    <a:pt x="0" y="26"/>
                  </a:cubicBezTo>
                  <a:cubicBezTo>
                    <a:pt x="0" y="27"/>
                    <a:pt x="0" y="27"/>
                    <a:pt x="0" y="27"/>
                  </a:cubicBezTo>
                  <a:cubicBezTo>
                    <a:pt x="1" y="28"/>
                    <a:pt x="1" y="28"/>
                    <a:pt x="1" y="28"/>
                  </a:cubicBezTo>
                  <a:cubicBezTo>
                    <a:pt x="5" y="30"/>
                    <a:pt x="5" y="30"/>
                    <a:pt x="5" y="30"/>
                  </a:cubicBezTo>
                  <a:cubicBezTo>
                    <a:pt x="6" y="30"/>
                    <a:pt x="6" y="31"/>
                    <a:pt x="6" y="32"/>
                  </a:cubicBezTo>
                  <a:cubicBezTo>
                    <a:pt x="6" y="32"/>
                    <a:pt x="5" y="33"/>
                    <a:pt x="5" y="33"/>
                  </a:cubicBezTo>
                  <a:cubicBezTo>
                    <a:pt x="5" y="35"/>
                    <a:pt x="5" y="35"/>
                    <a:pt x="5" y="35"/>
                  </a:cubicBezTo>
                  <a:cubicBezTo>
                    <a:pt x="5" y="35"/>
                    <a:pt x="5" y="36"/>
                    <a:pt x="5" y="36"/>
                  </a:cubicBezTo>
                  <a:cubicBezTo>
                    <a:pt x="5" y="36"/>
                    <a:pt x="6" y="37"/>
                    <a:pt x="6" y="37"/>
                  </a:cubicBezTo>
                  <a:cubicBezTo>
                    <a:pt x="6" y="38"/>
                    <a:pt x="5" y="39"/>
                    <a:pt x="5" y="39"/>
                  </a:cubicBezTo>
                  <a:cubicBezTo>
                    <a:pt x="4" y="40"/>
                    <a:pt x="4" y="40"/>
                    <a:pt x="4" y="40"/>
                  </a:cubicBezTo>
                  <a:cubicBezTo>
                    <a:pt x="5" y="41"/>
                    <a:pt x="5" y="41"/>
                    <a:pt x="5" y="41"/>
                  </a:cubicBezTo>
                  <a:cubicBezTo>
                    <a:pt x="5" y="41"/>
                    <a:pt x="5" y="43"/>
                    <a:pt x="5" y="43"/>
                  </a:cubicBezTo>
                  <a:cubicBezTo>
                    <a:pt x="5" y="43"/>
                    <a:pt x="6" y="44"/>
                    <a:pt x="7" y="44"/>
                  </a:cubicBezTo>
                  <a:cubicBezTo>
                    <a:pt x="7" y="44"/>
                    <a:pt x="7" y="44"/>
                    <a:pt x="8" y="44"/>
                  </a:cubicBezTo>
                  <a:cubicBezTo>
                    <a:pt x="9" y="44"/>
                    <a:pt x="9" y="44"/>
                    <a:pt x="9" y="44"/>
                  </a:cubicBezTo>
                  <a:cubicBezTo>
                    <a:pt x="10" y="44"/>
                    <a:pt x="10" y="44"/>
                    <a:pt x="10" y="44"/>
                  </a:cubicBezTo>
                  <a:cubicBezTo>
                    <a:pt x="14" y="45"/>
                    <a:pt x="14" y="45"/>
                    <a:pt x="14" y="45"/>
                  </a:cubicBezTo>
                  <a:cubicBezTo>
                    <a:pt x="15" y="46"/>
                    <a:pt x="15" y="46"/>
                    <a:pt x="15" y="46"/>
                  </a:cubicBezTo>
                  <a:cubicBezTo>
                    <a:pt x="15" y="49"/>
                    <a:pt x="15" y="49"/>
                    <a:pt x="15" y="49"/>
                  </a:cubicBezTo>
                  <a:cubicBezTo>
                    <a:pt x="16" y="52"/>
                    <a:pt x="16" y="52"/>
                    <a:pt x="16" y="52"/>
                  </a:cubicBezTo>
                  <a:cubicBezTo>
                    <a:pt x="15" y="54"/>
                    <a:pt x="15" y="54"/>
                    <a:pt x="15" y="54"/>
                  </a:cubicBezTo>
                  <a:cubicBezTo>
                    <a:pt x="16" y="54"/>
                    <a:pt x="16" y="54"/>
                    <a:pt x="16" y="54"/>
                  </a:cubicBezTo>
                  <a:cubicBezTo>
                    <a:pt x="16" y="54"/>
                    <a:pt x="16" y="55"/>
                    <a:pt x="16" y="55"/>
                  </a:cubicBezTo>
                  <a:cubicBezTo>
                    <a:pt x="16" y="56"/>
                    <a:pt x="16" y="58"/>
                    <a:pt x="16" y="58"/>
                  </a:cubicBezTo>
                  <a:cubicBezTo>
                    <a:pt x="15" y="58"/>
                    <a:pt x="14" y="59"/>
                    <a:pt x="13" y="59"/>
                  </a:cubicBezTo>
                  <a:cubicBezTo>
                    <a:pt x="12" y="59"/>
                    <a:pt x="11" y="59"/>
                    <a:pt x="11" y="59"/>
                  </a:cubicBezTo>
                  <a:cubicBezTo>
                    <a:pt x="11" y="60"/>
                    <a:pt x="11" y="60"/>
                    <a:pt x="11" y="60"/>
                  </a:cubicBezTo>
                  <a:cubicBezTo>
                    <a:pt x="13" y="61"/>
                    <a:pt x="13" y="61"/>
                    <a:pt x="13" y="61"/>
                  </a:cubicBezTo>
                  <a:cubicBezTo>
                    <a:pt x="14" y="61"/>
                    <a:pt x="14" y="61"/>
                    <a:pt x="14" y="61"/>
                  </a:cubicBezTo>
                  <a:cubicBezTo>
                    <a:pt x="15" y="62"/>
                    <a:pt x="15" y="64"/>
                    <a:pt x="15" y="64"/>
                  </a:cubicBezTo>
                  <a:cubicBezTo>
                    <a:pt x="14" y="64"/>
                    <a:pt x="14" y="65"/>
                    <a:pt x="14" y="65"/>
                  </a:cubicBezTo>
                  <a:cubicBezTo>
                    <a:pt x="13" y="65"/>
                    <a:pt x="12" y="66"/>
                    <a:pt x="12" y="66"/>
                  </a:cubicBezTo>
                  <a:cubicBezTo>
                    <a:pt x="10" y="68"/>
                    <a:pt x="10" y="68"/>
                    <a:pt x="10" y="68"/>
                  </a:cubicBezTo>
                  <a:cubicBezTo>
                    <a:pt x="9" y="69"/>
                    <a:pt x="9" y="69"/>
                    <a:pt x="9" y="69"/>
                  </a:cubicBezTo>
                  <a:cubicBezTo>
                    <a:pt x="10" y="71"/>
                    <a:pt x="10" y="71"/>
                    <a:pt x="10" y="71"/>
                  </a:cubicBezTo>
                  <a:cubicBezTo>
                    <a:pt x="11" y="71"/>
                    <a:pt x="11" y="71"/>
                    <a:pt x="11" y="71"/>
                  </a:cubicBezTo>
                  <a:cubicBezTo>
                    <a:pt x="12" y="71"/>
                    <a:pt x="12" y="71"/>
                    <a:pt x="12" y="72"/>
                  </a:cubicBezTo>
                  <a:cubicBezTo>
                    <a:pt x="12" y="72"/>
                    <a:pt x="12" y="72"/>
                    <a:pt x="15" y="73"/>
                  </a:cubicBezTo>
                  <a:cubicBezTo>
                    <a:pt x="15" y="75"/>
                    <a:pt x="15" y="75"/>
                    <a:pt x="15" y="75"/>
                  </a:cubicBezTo>
                  <a:cubicBezTo>
                    <a:pt x="15" y="75"/>
                    <a:pt x="15" y="76"/>
                    <a:pt x="15" y="77"/>
                  </a:cubicBezTo>
                  <a:cubicBezTo>
                    <a:pt x="15" y="78"/>
                    <a:pt x="14" y="81"/>
                    <a:pt x="14" y="81"/>
                  </a:cubicBezTo>
                  <a:cubicBezTo>
                    <a:pt x="13" y="83"/>
                    <a:pt x="13" y="83"/>
                    <a:pt x="13" y="83"/>
                  </a:cubicBezTo>
                  <a:cubicBezTo>
                    <a:pt x="13" y="83"/>
                    <a:pt x="14" y="84"/>
                    <a:pt x="14" y="86"/>
                  </a:cubicBezTo>
                  <a:cubicBezTo>
                    <a:pt x="13" y="89"/>
                    <a:pt x="13" y="89"/>
                    <a:pt x="13" y="89"/>
                  </a:cubicBezTo>
                  <a:cubicBezTo>
                    <a:pt x="17" y="90"/>
                    <a:pt x="17" y="90"/>
                    <a:pt x="17" y="90"/>
                  </a:cubicBezTo>
                  <a:cubicBezTo>
                    <a:pt x="17" y="92"/>
                    <a:pt x="17" y="92"/>
                    <a:pt x="17" y="92"/>
                  </a:cubicBezTo>
                  <a:cubicBezTo>
                    <a:pt x="14" y="93"/>
                    <a:pt x="14" y="93"/>
                    <a:pt x="14" y="93"/>
                  </a:cubicBezTo>
                  <a:cubicBezTo>
                    <a:pt x="14" y="93"/>
                    <a:pt x="13" y="93"/>
                    <a:pt x="13" y="94"/>
                  </a:cubicBezTo>
                  <a:cubicBezTo>
                    <a:pt x="13" y="94"/>
                    <a:pt x="13" y="95"/>
                    <a:pt x="13" y="95"/>
                  </a:cubicBezTo>
                  <a:cubicBezTo>
                    <a:pt x="15" y="95"/>
                    <a:pt x="15" y="95"/>
                    <a:pt x="15" y="95"/>
                  </a:cubicBezTo>
                  <a:cubicBezTo>
                    <a:pt x="13" y="97"/>
                    <a:pt x="13" y="97"/>
                    <a:pt x="13" y="97"/>
                  </a:cubicBezTo>
                  <a:cubicBezTo>
                    <a:pt x="13" y="97"/>
                    <a:pt x="13" y="99"/>
                    <a:pt x="13" y="99"/>
                  </a:cubicBezTo>
                  <a:cubicBezTo>
                    <a:pt x="13" y="99"/>
                    <a:pt x="13" y="100"/>
                    <a:pt x="13" y="101"/>
                  </a:cubicBezTo>
                  <a:cubicBezTo>
                    <a:pt x="12" y="101"/>
                    <a:pt x="12" y="101"/>
                    <a:pt x="12" y="101"/>
                  </a:cubicBezTo>
                  <a:cubicBezTo>
                    <a:pt x="12" y="103"/>
                    <a:pt x="12" y="103"/>
                    <a:pt x="12" y="103"/>
                  </a:cubicBezTo>
                  <a:cubicBezTo>
                    <a:pt x="11" y="108"/>
                    <a:pt x="11" y="108"/>
                    <a:pt x="11" y="108"/>
                  </a:cubicBezTo>
                  <a:cubicBezTo>
                    <a:pt x="14" y="114"/>
                    <a:pt x="14" y="114"/>
                    <a:pt x="14" y="114"/>
                  </a:cubicBezTo>
                  <a:cubicBezTo>
                    <a:pt x="17" y="117"/>
                    <a:pt x="17" y="117"/>
                    <a:pt x="17" y="117"/>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6"/>
                    <a:pt x="18" y="126"/>
                  </a:cubicBezTo>
                  <a:cubicBezTo>
                    <a:pt x="18" y="126"/>
                    <a:pt x="17" y="126"/>
                    <a:pt x="17" y="126"/>
                  </a:cubicBezTo>
                  <a:cubicBezTo>
                    <a:pt x="16" y="125"/>
                    <a:pt x="15" y="123"/>
                    <a:pt x="15" y="123"/>
                  </a:cubicBezTo>
                  <a:cubicBezTo>
                    <a:pt x="15" y="123"/>
                    <a:pt x="14" y="122"/>
                    <a:pt x="14" y="121"/>
                  </a:cubicBezTo>
                  <a:cubicBezTo>
                    <a:pt x="14" y="121"/>
                    <a:pt x="13" y="120"/>
                    <a:pt x="13" y="120"/>
                  </a:cubicBezTo>
                  <a:cubicBezTo>
                    <a:pt x="11" y="120"/>
                    <a:pt x="11" y="120"/>
                    <a:pt x="11" y="120"/>
                  </a:cubicBezTo>
                  <a:cubicBezTo>
                    <a:pt x="11" y="121"/>
                    <a:pt x="11" y="121"/>
                    <a:pt x="11" y="121"/>
                  </a:cubicBezTo>
                  <a:cubicBezTo>
                    <a:pt x="11" y="121"/>
                    <a:pt x="12" y="122"/>
                    <a:pt x="12" y="123"/>
                  </a:cubicBezTo>
                  <a:cubicBezTo>
                    <a:pt x="13" y="123"/>
                    <a:pt x="14" y="124"/>
                    <a:pt x="14" y="124"/>
                  </a:cubicBezTo>
                  <a:cubicBezTo>
                    <a:pt x="14" y="124"/>
                    <a:pt x="15" y="125"/>
                    <a:pt x="15" y="125"/>
                  </a:cubicBezTo>
                  <a:cubicBezTo>
                    <a:pt x="15" y="125"/>
                    <a:pt x="16" y="128"/>
                    <a:pt x="16" y="128"/>
                  </a:cubicBezTo>
                  <a:cubicBezTo>
                    <a:pt x="27" y="135"/>
                    <a:pt x="27" y="135"/>
                    <a:pt x="27" y="135"/>
                  </a:cubicBezTo>
                  <a:cubicBezTo>
                    <a:pt x="31" y="136"/>
                    <a:pt x="31" y="136"/>
                    <a:pt x="31" y="136"/>
                  </a:cubicBezTo>
                  <a:cubicBezTo>
                    <a:pt x="32" y="138"/>
                    <a:pt x="32" y="138"/>
                    <a:pt x="32" y="138"/>
                  </a:cubicBezTo>
                  <a:cubicBezTo>
                    <a:pt x="33" y="138"/>
                    <a:pt x="33" y="138"/>
                    <a:pt x="33" y="138"/>
                  </a:cubicBezTo>
                  <a:cubicBezTo>
                    <a:pt x="33" y="138"/>
                    <a:pt x="34" y="138"/>
                    <a:pt x="35" y="138"/>
                  </a:cubicBezTo>
                  <a:cubicBezTo>
                    <a:pt x="35" y="138"/>
                    <a:pt x="35" y="138"/>
                    <a:pt x="35" y="138"/>
                  </a:cubicBezTo>
                  <a:cubicBezTo>
                    <a:pt x="35" y="138"/>
                    <a:pt x="37" y="139"/>
                    <a:pt x="37" y="139"/>
                  </a:cubicBezTo>
                  <a:cubicBezTo>
                    <a:pt x="37" y="139"/>
                    <a:pt x="38" y="139"/>
                    <a:pt x="38" y="139"/>
                  </a:cubicBezTo>
                  <a:cubicBezTo>
                    <a:pt x="38" y="140"/>
                    <a:pt x="40" y="143"/>
                    <a:pt x="41" y="145"/>
                  </a:cubicBezTo>
                  <a:cubicBezTo>
                    <a:pt x="41" y="145"/>
                    <a:pt x="42" y="146"/>
                    <a:pt x="42" y="147"/>
                  </a:cubicBezTo>
                  <a:cubicBezTo>
                    <a:pt x="43" y="147"/>
                    <a:pt x="45" y="148"/>
                    <a:pt x="45" y="148"/>
                  </a:cubicBezTo>
                  <a:cubicBezTo>
                    <a:pt x="45" y="149"/>
                    <a:pt x="45" y="150"/>
                    <a:pt x="45" y="151"/>
                  </a:cubicBezTo>
                  <a:cubicBezTo>
                    <a:pt x="45" y="151"/>
                    <a:pt x="45" y="151"/>
                    <a:pt x="45" y="152"/>
                  </a:cubicBezTo>
                  <a:cubicBezTo>
                    <a:pt x="45" y="153"/>
                    <a:pt x="46" y="153"/>
                    <a:pt x="46" y="153"/>
                  </a:cubicBezTo>
                  <a:cubicBezTo>
                    <a:pt x="46" y="154"/>
                    <a:pt x="47" y="155"/>
                    <a:pt x="47" y="155"/>
                  </a:cubicBezTo>
                  <a:cubicBezTo>
                    <a:pt x="47" y="158"/>
                    <a:pt x="47" y="158"/>
                    <a:pt x="47" y="158"/>
                  </a:cubicBezTo>
                  <a:cubicBezTo>
                    <a:pt x="48" y="158"/>
                    <a:pt x="48" y="158"/>
                    <a:pt x="48" y="158"/>
                  </a:cubicBezTo>
                  <a:lnTo>
                    <a:pt x="49" y="158"/>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7" name="Freeform 84">
              <a:extLst>
                <a:ext uri="{FF2B5EF4-FFF2-40B4-BE49-F238E27FC236}">
                  <a16:creationId xmlns:a16="http://schemas.microsoft.com/office/drawing/2014/main" id="{E26381E6-D4C0-469A-8148-47F2F665D4AC}"/>
                </a:ext>
              </a:extLst>
            </p:cNvPr>
            <p:cNvSpPr>
              <a:spLocks/>
            </p:cNvSpPr>
            <p:nvPr/>
          </p:nvSpPr>
          <p:spPr bwMode="auto">
            <a:xfrm>
              <a:off x="5810959" y="3583492"/>
              <a:ext cx="177008" cy="196037"/>
            </a:xfrm>
            <a:custGeom>
              <a:avLst/>
              <a:gdLst>
                <a:gd name="T0" fmla="*/ 46 w 78"/>
                <a:gd name="T1" fmla="*/ 88 h 89"/>
                <a:gd name="T2" fmla="*/ 44 w 78"/>
                <a:gd name="T3" fmla="*/ 86 h 89"/>
                <a:gd name="T4" fmla="*/ 44 w 78"/>
                <a:gd name="T5" fmla="*/ 81 h 89"/>
                <a:gd name="T6" fmla="*/ 44 w 78"/>
                <a:gd name="T7" fmla="*/ 77 h 89"/>
                <a:gd name="T8" fmla="*/ 42 w 78"/>
                <a:gd name="T9" fmla="*/ 73 h 89"/>
                <a:gd name="T10" fmla="*/ 39 w 78"/>
                <a:gd name="T11" fmla="*/ 69 h 89"/>
                <a:gd name="T12" fmla="*/ 43 w 78"/>
                <a:gd name="T13" fmla="*/ 64 h 89"/>
                <a:gd name="T14" fmla="*/ 44 w 78"/>
                <a:gd name="T15" fmla="*/ 59 h 89"/>
                <a:gd name="T16" fmla="*/ 47 w 78"/>
                <a:gd name="T17" fmla="*/ 55 h 89"/>
                <a:gd name="T18" fmla="*/ 50 w 78"/>
                <a:gd name="T19" fmla="*/ 49 h 89"/>
                <a:gd name="T20" fmla="*/ 55 w 78"/>
                <a:gd name="T21" fmla="*/ 44 h 89"/>
                <a:gd name="T22" fmla="*/ 56 w 78"/>
                <a:gd name="T23" fmla="*/ 47 h 89"/>
                <a:gd name="T24" fmla="*/ 57 w 78"/>
                <a:gd name="T25" fmla="*/ 51 h 89"/>
                <a:gd name="T26" fmla="*/ 59 w 78"/>
                <a:gd name="T27" fmla="*/ 54 h 89"/>
                <a:gd name="T28" fmla="*/ 66 w 78"/>
                <a:gd name="T29" fmla="*/ 50 h 89"/>
                <a:gd name="T30" fmla="*/ 68 w 78"/>
                <a:gd name="T31" fmla="*/ 48 h 89"/>
                <a:gd name="T32" fmla="*/ 67 w 78"/>
                <a:gd name="T33" fmla="*/ 41 h 89"/>
                <a:gd name="T34" fmla="*/ 70 w 78"/>
                <a:gd name="T35" fmla="*/ 36 h 89"/>
                <a:gd name="T36" fmla="*/ 78 w 78"/>
                <a:gd name="T37" fmla="*/ 31 h 89"/>
                <a:gd name="T38" fmla="*/ 71 w 78"/>
                <a:gd name="T39" fmla="*/ 25 h 89"/>
                <a:gd name="T40" fmla="*/ 62 w 78"/>
                <a:gd name="T41" fmla="*/ 20 h 89"/>
                <a:gd name="T42" fmla="*/ 57 w 78"/>
                <a:gd name="T43" fmla="*/ 17 h 89"/>
                <a:gd name="T44" fmla="*/ 50 w 78"/>
                <a:gd name="T45" fmla="*/ 19 h 89"/>
                <a:gd name="T46" fmla="*/ 46 w 78"/>
                <a:gd name="T47" fmla="*/ 17 h 89"/>
                <a:gd name="T48" fmla="*/ 40 w 78"/>
                <a:gd name="T49" fmla="*/ 14 h 89"/>
                <a:gd name="T50" fmla="*/ 38 w 78"/>
                <a:gd name="T51" fmla="*/ 10 h 89"/>
                <a:gd name="T52" fmla="*/ 33 w 78"/>
                <a:gd name="T53" fmla="*/ 7 h 89"/>
                <a:gd name="T54" fmla="*/ 26 w 78"/>
                <a:gd name="T55" fmla="*/ 5 h 89"/>
                <a:gd name="T56" fmla="*/ 25 w 78"/>
                <a:gd name="T57" fmla="*/ 0 h 89"/>
                <a:gd name="T58" fmla="*/ 20 w 78"/>
                <a:gd name="T59" fmla="*/ 2 h 89"/>
                <a:gd name="T60" fmla="*/ 17 w 78"/>
                <a:gd name="T61" fmla="*/ 0 h 89"/>
                <a:gd name="T62" fmla="*/ 14 w 78"/>
                <a:gd name="T63" fmla="*/ 4 h 89"/>
                <a:gd name="T64" fmla="*/ 17 w 78"/>
                <a:gd name="T65" fmla="*/ 6 h 89"/>
                <a:gd name="T66" fmla="*/ 19 w 78"/>
                <a:gd name="T67" fmla="*/ 10 h 89"/>
                <a:gd name="T68" fmla="*/ 20 w 78"/>
                <a:gd name="T69" fmla="*/ 14 h 89"/>
                <a:gd name="T70" fmla="*/ 17 w 78"/>
                <a:gd name="T71" fmla="*/ 14 h 89"/>
                <a:gd name="T72" fmla="*/ 12 w 78"/>
                <a:gd name="T73" fmla="*/ 12 h 89"/>
                <a:gd name="T74" fmla="*/ 8 w 78"/>
                <a:gd name="T75" fmla="*/ 20 h 89"/>
                <a:gd name="T76" fmla="*/ 7 w 78"/>
                <a:gd name="T77" fmla="*/ 28 h 89"/>
                <a:gd name="T78" fmla="*/ 0 w 78"/>
                <a:gd name="T79" fmla="*/ 32 h 89"/>
                <a:gd name="T80" fmla="*/ 3 w 78"/>
                <a:gd name="T81" fmla="*/ 40 h 89"/>
                <a:gd name="T82" fmla="*/ 4 w 78"/>
                <a:gd name="T83" fmla="*/ 46 h 89"/>
                <a:gd name="T84" fmla="*/ 7 w 78"/>
                <a:gd name="T85" fmla="*/ 49 h 89"/>
                <a:gd name="T86" fmla="*/ 5 w 78"/>
                <a:gd name="T87" fmla="*/ 54 h 89"/>
                <a:gd name="T88" fmla="*/ 3 w 78"/>
                <a:gd name="T89" fmla="*/ 57 h 89"/>
                <a:gd name="T90" fmla="*/ 5 w 78"/>
                <a:gd name="T91" fmla="*/ 61 h 89"/>
                <a:gd name="T92" fmla="*/ 12 w 78"/>
                <a:gd name="T93" fmla="*/ 60 h 89"/>
                <a:gd name="T94" fmla="*/ 13 w 78"/>
                <a:gd name="T95" fmla="*/ 57 h 89"/>
                <a:gd name="T96" fmla="*/ 16 w 78"/>
                <a:gd name="T97" fmla="*/ 60 h 89"/>
                <a:gd name="T98" fmla="*/ 14 w 78"/>
                <a:gd name="T99" fmla="*/ 61 h 89"/>
                <a:gd name="T100" fmla="*/ 12 w 78"/>
                <a:gd name="T101" fmla="*/ 63 h 89"/>
                <a:gd name="T102" fmla="*/ 8 w 78"/>
                <a:gd name="T103" fmla="*/ 65 h 89"/>
                <a:gd name="T104" fmla="*/ 13 w 78"/>
                <a:gd name="T105" fmla="*/ 65 h 89"/>
                <a:gd name="T106" fmla="*/ 17 w 78"/>
                <a:gd name="T107" fmla="*/ 69 h 89"/>
                <a:gd name="T108" fmla="*/ 25 w 78"/>
                <a:gd name="T109" fmla="*/ 71 h 89"/>
                <a:gd name="T110" fmla="*/ 30 w 78"/>
                <a:gd name="T111" fmla="*/ 75 h 89"/>
                <a:gd name="T112" fmla="*/ 31 w 78"/>
                <a:gd name="T113" fmla="*/ 77 h 89"/>
                <a:gd name="T114" fmla="*/ 34 w 78"/>
                <a:gd name="T115" fmla="*/ 80 h 89"/>
                <a:gd name="T116" fmla="*/ 36 w 78"/>
                <a:gd name="T117" fmla="*/ 84 h 89"/>
                <a:gd name="T118" fmla="*/ 40 w 78"/>
                <a:gd name="T119" fmla="*/ 86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8" h="89">
                  <a:moveTo>
                    <a:pt x="42" y="87"/>
                  </a:moveTo>
                  <a:cubicBezTo>
                    <a:pt x="42" y="87"/>
                    <a:pt x="47" y="89"/>
                    <a:pt x="46" y="89"/>
                  </a:cubicBezTo>
                  <a:cubicBezTo>
                    <a:pt x="46" y="89"/>
                    <a:pt x="46" y="89"/>
                    <a:pt x="46" y="88"/>
                  </a:cubicBezTo>
                  <a:cubicBezTo>
                    <a:pt x="46" y="88"/>
                    <a:pt x="45" y="89"/>
                    <a:pt x="45" y="89"/>
                  </a:cubicBezTo>
                  <a:cubicBezTo>
                    <a:pt x="45" y="89"/>
                    <a:pt x="43" y="87"/>
                    <a:pt x="44" y="87"/>
                  </a:cubicBezTo>
                  <a:cubicBezTo>
                    <a:pt x="44" y="87"/>
                    <a:pt x="44" y="86"/>
                    <a:pt x="44" y="86"/>
                  </a:cubicBezTo>
                  <a:cubicBezTo>
                    <a:pt x="44" y="85"/>
                    <a:pt x="43" y="84"/>
                    <a:pt x="43" y="84"/>
                  </a:cubicBezTo>
                  <a:cubicBezTo>
                    <a:pt x="44" y="83"/>
                    <a:pt x="44" y="83"/>
                    <a:pt x="44" y="83"/>
                  </a:cubicBezTo>
                  <a:cubicBezTo>
                    <a:pt x="44" y="83"/>
                    <a:pt x="44" y="81"/>
                    <a:pt x="44" y="81"/>
                  </a:cubicBezTo>
                  <a:cubicBezTo>
                    <a:pt x="44" y="81"/>
                    <a:pt x="44" y="80"/>
                    <a:pt x="44" y="80"/>
                  </a:cubicBezTo>
                  <a:cubicBezTo>
                    <a:pt x="44" y="80"/>
                    <a:pt x="43" y="79"/>
                    <a:pt x="43" y="79"/>
                  </a:cubicBezTo>
                  <a:cubicBezTo>
                    <a:pt x="44" y="77"/>
                    <a:pt x="44" y="77"/>
                    <a:pt x="44" y="77"/>
                  </a:cubicBezTo>
                  <a:cubicBezTo>
                    <a:pt x="44" y="77"/>
                    <a:pt x="44" y="76"/>
                    <a:pt x="44" y="76"/>
                  </a:cubicBezTo>
                  <a:cubicBezTo>
                    <a:pt x="44" y="75"/>
                    <a:pt x="44" y="74"/>
                    <a:pt x="44" y="74"/>
                  </a:cubicBezTo>
                  <a:cubicBezTo>
                    <a:pt x="42" y="73"/>
                    <a:pt x="42" y="73"/>
                    <a:pt x="42" y="73"/>
                  </a:cubicBezTo>
                  <a:cubicBezTo>
                    <a:pt x="40" y="72"/>
                    <a:pt x="40" y="72"/>
                    <a:pt x="40" y="72"/>
                  </a:cubicBezTo>
                  <a:cubicBezTo>
                    <a:pt x="39" y="71"/>
                    <a:pt x="39" y="71"/>
                    <a:pt x="39" y="71"/>
                  </a:cubicBezTo>
                  <a:cubicBezTo>
                    <a:pt x="39" y="69"/>
                    <a:pt x="39" y="69"/>
                    <a:pt x="39" y="69"/>
                  </a:cubicBezTo>
                  <a:cubicBezTo>
                    <a:pt x="41" y="67"/>
                    <a:pt x="41" y="67"/>
                    <a:pt x="41" y="67"/>
                  </a:cubicBezTo>
                  <a:cubicBezTo>
                    <a:pt x="42" y="65"/>
                    <a:pt x="42" y="65"/>
                    <a:pt x="42" y="65"/>
                  </a:cubicBezTo>
                  <a:cubicBezTo>
                    <a:pt x="42" y="65"/>
                    <a:pt x="43" y="64"/>
                    <a:pt x="43" y="64"/>
                  </a:cubicBezTo>
                  <a:cubicBezTo>
                    <a:pt x="43" y="63"/>
                    <a:pt x="43" y="62"/>
                    <a:pt x="43" y="62"/>
                  </a:cubicBezTo>
                  <a:cubicBezTo>
                    <a:pt x="43" y="60"/>
                    <a:pt x="43" y="60"/>
                    <a:pt x="43" y="60"/>
                  </a:cubicBezTo>
                  <a:cubicBezTo>
                    <a:pt x="44" y="59"/>
                    <a:pt x="44" y="59"/>
                    <a:pt x="44" y="59"/>
                  </a:cubicBezTo>
                  <a:cubicBezTo>
                    <a:pt x="45" y="58"/>
                    <a:pt x="45" y="58"/>
                    <a:pt x="45" y="58"/>
                  </a:cubicBezTo>
                  <a:cubicBezTo>
                    <a:pt x="45" y="58"/>
                    <a:pt x="46" y="57"/>
                    <a:pt x="46" y="57"/>
                  </a:cubicBezTo>
                  <a:cubicBezTo>
                    <a:pt x="46" y="56"/>
                    <a:pt x="47" y="55"/>
                    <a:pt x="47" y="55"/>
                  </a:cubicBezTo>
                  <a:cubicBezTo>
                    <a:pt x="48" y="53"/>
                    <a:pt x="48" y="53"/>
                    <a:pt x="48" y="53"/>
                  </a:cubicBezTo>
                  <a:cubicBezTo>
                    <a:pt x="49" y="51"/>
                    <a:pt x="49" y="51"/>
                    <a:pt x="49" y="51"/>
                  </a:cubicBezTo>
                  <a:cubicBezTo>
                    <a:pt x="50" y="49"/>
                    <a:pt x="50" y="49"/>
                    <a:pt x="50" y="49"/>
                  </a:cubicBezTo>
                  <a:cubicBezTo>
                    <a:pt x="49" y="48"/>
                    <a:pt x="49" y="48"/>
                    <a:pt x="49" y="48"/>
                  </a:cubicBezTo>
                  <a:cubicBezTo>
                    <a:pt x="49" y="48"/>
                    <a:pt x="53" y="44"/>
                    <a:pt x="53" y="44"/>
                  </a:cubicBezTo>
                  <a:cubicBezTo>
                    <a:pt x="53" y="44"/>
                    <a:pt x="55" y="44"/>
                    <a:pt x="55" y="44"/>
                  </a:cubicBezTo>
                  <a:cubicBezTo>
                    <a:pt x="55" y="45"/>
                    <a:pt x="55" y="45"/>
                    <a:pt x="55" y="45"/>
                  </a:cubicBezTo>
                  <a:cubicBezTo>
                    <a:pt x="56" y="46"/>
                    <a:pt x="56" y="46"/>
                    <a:pt x="56" y="46"/>
                  </a:cubicBezTo>
                  <a:cubicBezTo>
                    <a:pt x="56" y="47"/>
                    <a:pt x="56" y="47"/>
                    <a:pt x="56" y="47"/>
                  </a:cubicBezTo>
                  <a:cubicBezTo>
                    <a:pt x="56" y="47"/>
                    <a:pt x="56" y="48"/>
                    <a:pt x="56" y="49"/>
                  </a:cubicBezTo>
                  <a:cubicBezTo>
                    <a:pt x="56" y="49"/>
                    <a:pt x="56" y="50"/>
                    <a:pt x="56" y="50"/>
                  </a:cubicBezTo>
                  <a:cubicBezTo>
                    <a:pt x="56" y="50"/>
                    <a:pt x="57" y="51"/>
                    <a:pt x="57" y="51"/>
                  </a:cubicBezTo>
                  <a:cubicBezTo>
                    <a:pt x="57" y="52"/>
                    <a:pt x="58" y="53"/>
                    <a:pt x="58" y="53"/>
                  </a:cubicBezTo>
                  <a:cubicBezTo>
                    <a:pt x="58" y="53"/>
                    <a:pt x="58" y="53"/>
                    <a:pt x="59" y="53"/>
                  </a:cubicBezTo>
                  <a:cubicBezTo>
                    <a:pt x="59" y="54"/>
                    <a:pt x="59" y="54"/>
                    <a:pt x="59" y="54"/>
                  </a:cubicBezTo>
                  <a:cubicBezTo>
                    <a:pt x="61" y="53"/>
                    <a:pt x="61" y="53"/>
                    <a:pt x="61" y="53"/>
                  </a:cubicBezTo>
                  <a:cubicBezTo>
                    <a:pt x="63" y="51"/>
                    <a:pt x="63" y="51"/>
                    <a:pt x="63" y="51"/>
                  </a:cubicBezTo>
                  <a:cubicBezTo>
                    <a:pt x="63" y="51"/>
                    <a:pt x="66" y="50"/>
                    <a:pt x="66" y="50"/>
                  </a:cubicBezTo>
                  <a:cubicBezTo>
                    <a:pt x="66" y="50"/>
                    <a:pt x="67" y="48"/>
                    <a:pt x="67" y="48"/>
                  </a:cubicBezTo>
                  <a:cubicBezTo>
                    <a:pt x="68" y="48"/>
                    <a:pt x="68" y="48"/>
                    <a:pt x="68" y="48"/>
                  </a:cubicBezTo>
                  <a:cubicBezTo>
                    <a:pt x="68" y="48"/>
                    <a:pt x="68" y="48"/>
                    <a:pt x="68" y="48"/>
                  </a:cubicBezTo>
                  <a:cubicBezTo>
                    <a:pt x="67" y="46"/>
                    <a:pt x="69" y="44"/>
                    <a:pt x="68" y="42"/>
                  </a:cubicBezTo>
                  <a:cubicBezTo>
                    <a:pt x="68" y="42"/>
                    <a:pt x="67" y="41"/>
                    <a:pt x="67" y="41"/>
                  </a:cubicBezTo>
                  <a:cubicBezTo>
                    <a:pt x="67" y="41"/>
                    <a:pt x="67" y="41"/>
                    <a:pt x="67" y="41"/>
                  </a:cubicBezTo>
                  <a:cubicBezTo>
                    <a:pt x="67" y="41"/>
                    <a:pt x="67" y="41"/>
                    <a:pt x="67" y="41"/>
                  </a:cubicBezTo>
                  <a:cubicBezTo>
                    <a:pt x="65" y="39"/>
                    <a:pt x="62" y="38"/>
                    <a:pt x="63" y="38"/>
                  </a:cubicBezTo>
                  <a:cubicBezTo>
                    <a:pt x="64" y="36"/>
                    <a:pt x="68" y="37"/>
                    <a:pt x="70" y="36"/>
                  </a:cubicBezTo>
                  <a:cubicBezTo>
                    <a:pt x="71" y="36"/>
                    <a:pt x="71" y="34"/>
                    <a:pt x="72" y="33"/>
                  </a:cubicBezTo>
                  <a:cubicBezTo>
                    <a:pt x="73" y="33"/>
                    <a:pt x="75" y="34"/>
                    <a:pt x="75" y="32"/>
                  </a:cubicBezTo>
                  <a:cubicBezTo>
                    <a:pt x="75" y="30"/>
                    <a:pt x="77" y="30"/>
                    <a:pt x="78" y="31"/>
                  </a:cubicBezTo>
                  <a:cubicBezTo>
                    <a:pt x="78" y="31"/>
                    <a:pt x="78" y="31"/>
                    <a:pt x="78" y="31"/>
                  </a:cubicBezTo>
                  <a:cubicBezTo>
                    <a:pt x="77" y="29"/>
                    <a:pt x="74" y="27"/>
                    <a:pt x="73" y="26"/>
                  </a:cubicBezTo>
                  <a:cubicBezTo>
                    <a:pt x="73" y="26"/>
                    <a:pt x="73" y="25"/>
                    <a:pt x="71" y="25"/>
                  </a:cubicBezTo>
                  <a:cubicBezTo>
                    <a:pt x="70" y="25"/>
                    <a:pt x="68" y="23"/>
                    <a:pt x="68" y="23"/>
                  </a:cubicBezTo>
                  <a:cubicBezTo>
                    <a:pt x="65" y="23"/>
                    <a:pt x="65" y="23"/>
                    <a:pt x="65" y="23"/>
                  </a:cubicBezTo>
                  <a:cubicBezTo>
                    <a:pt x="65" y="23"/>
                    <a:pt x="62" y="20"/>
                    <a:pt x="62" y="20"/>
                  </a:cubicBezTo>
                  <a:cubicBezTo>
                    <a:pt x="61" y="20"/>
                    <a:pt x="58" y="19"/>
                    <a:pt x="58" y="19"/>
                  </a:cubicBezTo>
                  <a:cubicBezTo>
                    <a:pt x="58" y="17"/>
                    <a:pt x="58" y="17"/>
                    <a:pt x="58" y="17"/>
                  </a:cubicBezTo>
                  <a:cubicBezTo>
                    <a:pt x="58" y="17"/>
                    <a:pt x="57" y="17"/>
                    <a:pt x="57" y="17"/>
                  </a:cubicBezTo>
                  <a:cubicBezTo>
                    <a:pt x="56" y="17"/>
                    <a:pt x="55" y="18"/>
                    <a:pt x="55" y="18"/>
                  </a:cubicBezTo>
                  <a:cubicBezTo>
                    <a:pt x="52" y="19"/>
                    <a:pt x="52" y="19"/>
                    <a:pt x="52" y="19"/>
                  </a:cubicBezTo>
                  <a:cubicBezTo>
                    <a:pt x="52" y="19"/>
                    <a:pt x="50" y="19"/>
                    <a:pt x="50" y="19"/>
                  </a:cubicBezTo>
                  <a:cubicBezTo>
                    <a:pt x="49" y="18"/>
                    <a:pt x="48" y="16"/>
                    <a:pt x="48" y="16"/>
                  </a:cubicBezTo>
                  <a:cubicBezTo>
                    <a:pt x="48" y="16"/>
                    <a:pt x="48" y="16"/>
                    <a:pt x="47" y="16"/>
                  </a:cubicBezTo>
                  <a:cubicBezTo>
                    <a:pt x="46" y="17"/>
                    <a:pt x="48" y="18"/>
                    <a:pt x="46" y="17"/>
                  </a:cubicBezTo>
                  <a:cubicBezTo>
                    <a:pt x="43" y="16"/>
                    <a:pt x="43" y="16"/>
                    <a:pt x="43" y="16"/>
                  </a:cubicBezTo>
                  <a:cubicBezTo>
                    <a:pt x="41" y="14"/>
                    <a:pt x="41" y="14"/>
                    <a:pt x="41" y="14"/>
                  </a:cubicBezTo>
                  <a:cubicBezTo>
                    <a:pt x="40" y="14"/>
                    <a:pt x="40" y="14"/>
                    <a:pt x="40" y="14"/>
                  </a:cubicBezTo>
                  <a:cubicBezTo>
                    <a:pt x="39" y="14"/>
                    <a:pt x="39" y="14"/>
                    <a:pt x="39" y="14"/>
                  </a:cubicBezTo>
                  <a:cubicBezTo>
                    <a:pt x="39" y="14"/>
                    <a:pt x="38" y="12"/>
                    <a:pt x="38" y="12"/>
                  </a:cubicBezTo>
                  <a:cubicBezTo>
                    <a:pt x="38" y="12"/>
                    <a:pt x="38" y="10"/>
                    <a:pt x="38" y="10"/>
                  </a:cubicBezTo>
                  <a:cubicBezTo>
                    <a:pt x="37" y="10"/>
                    <a:pt x="34" y="9"/>
                    <a:pt x="34" y="9"/>
                  </a:cubicBezTo>
                  <a:cubicBezTo>
                    <a:pt x="33" y="7"/>
                    <a:pt x="33" y="7"/>
                    <a:pt x="33" y="7"/>
                  </a:cubicBezTo>
                  <a:cubicBezTo>
                    <a:pt x="33" y="7"/>
                    <a:pt x="33" y="7"/>
                    <a:pt x="33" y="7"/>
                  </a:cubicBezTo>
                  <a:cubicBezTo>
                    <a:pt x="32" y="7"/>
                    <a:pt x="30" y="6"/>
                    <a:pt x="30" y="6"/>
                  </a:cubicBezTo>
                  <a:cubicBezTo>
                    <a:pt x="29" y="5"/>
                    <a:pt x="29" y="5"/>
                    <a:pt x="29" y="5"/>
                  </a:cubicBezTo>
                  <a:cubicBezTo>
                    <a:pt x="26" y="5"/>
                    <a:pt x="26" y="5"/>
                    <a:pt x="26" y="5"/>
                  </a:cubicBezTo>
                  <a:cubicBezTo>
                    <a:pt x="25" y="3"/>
                    <a:pt x="25" y="3"/>
                    <a:pt x="25" y="3"/>
                  </a:cubicBezTo>
                  <a:cubicBezTo>
                    <a:pt x="25" y="3"/>
                    <a:pt x="24" y="2"/>
                    <a:pt x="24" y="2"/>
                  </a:cubicBezTo>
                  <a:cubicBezTo>
                    <a:pt x="25" y="2"/>
                    <a:pt x="25" y="0"/>
                    <a:pt x="25" y="0"/>
                  </a:cubicBezTo>
                  <a:cubicBezTo>
                    <a:pt x="23" y="0"/>
                    <a:pt x="23" y="0"/>
                    <a:pt x="23" y="0"/>
                  </a:cubicBezTo>
                  <a:cubicBezTo>
                    <a:pt x="23" y="0"/>
                    <a:pt x="21" y="1"/>
                    <a:pt x="21" y="1"/>
                  </a:cubicBezTo>
                  <a:cubicBezTo>
                    <a:pt x="21" y="1"/>
                    <a:pt x="20" y="2"/>
                    <a:pt x="20" y="2"/>
                  </a:cubicBezTo>
                  <a:cubicBezTo>
                    <a:pt x="19" y="2"/>
                    <a:pt x="19" y="2"/>
                    <a:pt x="19" y="2"/>
                  </a:cubicBezTo>
                  <a:cubicBezTo>
                    <a:pt x="18" y="1"/>
                    <a:pt x="18" y="1"/>
                    <a:pt x="18" y="1"/>
                  </a:cubicBezTo>
                  <a:cubicBezTo>
                    <a:pt x="17" y="0"/>
                    <a:pt x="17" y="0"/>
                    <a:pt x="17" y="0"/>
                  </a:cubicBezTo>
                  <a:cubicBezTo>
                    <a:pt x="15" y="2"/>
                    <a:pt x="15" y="2"/>
                    <a:pt x="15" y="2"/>
                  </a:cubicBezTo>
                  <a:cubicBezTo>
                    <a:pt x="14" y="3"/>
                    <a:pt x="14" y="3"/>
                    <a:pt x="14" y="3"/>
                  </a:cubicBezTo>
                  <a:cubicBezTo>
                    <a:pt x="14" y="3"/>
                    <a:pt x="14" y="4"/>
                    <a:pt x="14" y="4"/>
                  </a:cubicBezTo>
                  <a:cubicBezTo>
                    <a:pt x="14" y="4"/>
                    <a:pt x="16" y="4"/>
                    <a:pt x="16" y="4"/>
                  </a:cubicBezTo>
                  <a:cubicBezTo>
                    <a:pt x="16" y="6"/>
                    <a:pt x="16" y="6"/>
                    <a:pt x="16" y="6"/>
                  </a:cubicBezTo>
                  <a:cubicBezTo>
                    <a:pt x="16" y="6"/>
                    <a:pt x="16" y="6"/>
                    <a:pt x="17" y="6"/>
                  </a:cubicBezTo>
                  <a:cubicBezTo>
                    <a:pt x="17" y="6"/>
                    <a:pt x="18" y="7"/>
                    <a:pt x="18" y="7"/>
                  </a:cubicBezTo>
                  <a:cubicBezTo>
                    <a:pt x="19" y="8"/>
                    <a:pt x="19" y="8"/>
                    <a:pt x="19" y="8"/>
                  </a:cubicBezTo>
                  <a:cubicBezTo>
                    <a:pt x="19" y="10"/>
                    <a:pt x="19" y="10"/>
                    <a:pt x="19" y="10"/>
                  </a:cubicBezTo>
                  <a:cubicBezTo>
                    <a:pt x="21" y="11"/>
                    <a:pt x="21" y="11"/>
                    <a:pt x="21" y="11"/>
                  </a:cubicBezTo>
                  <a:cubicBezTo>
                    <a:pt x="21" y="13"/>
                    <a:pt x="21" y="13"/>
                    <a:pt x="21" y="13"/>
                  </a:cubicBezTo>
                  <a:cubicBezTo>
                    <a:pt x="20" y="14"/>
                    <a:pt x="20" y="14"/>
                    <a:pt x="20" y="14"/>
                  </a:cubicBezTo>
                  <a:cubicBezTo>
                    <a:pt x="19" y="15"/>
                    <a:pt x="19" y="15"/>
                    <a:pt x="19" y="15"/>
                  </a:cubicBezTo>
                  <a:cubicBezTo>
                    <a:pt x="17" y="15"/>
                    <a:pt x="17" y="15"/>
                    <a:pt x="17" y="15"/>
                  </a:cubicBezTo>
                  <a:cubicBezTo>
                    <a:pt x="17" y="14"/>
                    <a:pt x="17" y="14"/>
                    <a:pt x="17" y="14"/>
                  </a:cubicBezTo>
                  <a:cubicBezTo>
                    <a:pt x="16" y="12"/>
                    <a:pt x="16" y="12"/>
                    <a:pt x="16" y="12"/>
                  </a:cubicBezTo>
                  <a:cubicBezTo>
                    <a:pt x="15" y="11"/>
                    <a:pt x="15" y="11"/>
                    <a:pt x="15" y="11"/>
                  </a:cubicBezTo>
                  <a:cubicBezTo>
                    <a:pt x="12" y="12"/>
                    <a:pt x="12" y="12"/>
                    <a:pt x="12" y="12"/>
                  </a:cubicBezTo>
                  <a:cubicBezTo>
                    <a:pt x="12" y="14"/>
                    <a:pt x="12" y="14"/>
                    <a:pt x="12" y="14"/>
                  </a:cubicBezTo>
                  <a:cubicBezTo>
                    <a:pt x="7" y="18"/>
                    <a:pt x="7" y="18"/>
                    <a:pt x="7" y="18"/>
                  </a:cubicBezTo>
                  <a:cubicBezTo>
                    <a:pt x="8" y="20"/>
                    <a:pt x="8" y="20"/>
                    <a:pt x="8" y="20"/>
                  </a:cubicBezTo>
                  <a:cubicBezTo>
                    <a:pt x="6" y="22"/>
                    <a:pt x="6" y="22"/>
                    <a:pt x="6" y="22"/>
                  </a:cubicBezTo>
                  <a:cubicBezTo>
                    <a:pt x="6" y="25"/>
                    <a:pt x="6" y="25"/>
                    <a:pt x="6" y="25"/>
                  </a:cubicBezTo>
                  <a:cubicBezTo>
                    <a:pt x="7" y="28"/>
                    <a:pt x="7" y="28"/>
                    <a:pt x="7" y="28"/>
                  </a:cubicBezTo>
                  <a:cubicBezTo>
                    <a:pt x="7" y="30"/>
                    <a:pt x="7" y="30"/>
                    <a:pt x="7" y="30"/>
                  </a:cubicBezTo>
                  <a:cubicBezTo>
                    <a:pt x="3" y="31"/>
                    <a:pt x="3" y="31"/>
                    <a:pt x="3" y="31"/>
                  </a:cubicBezTo>
                  <a:cubicBezTo>
                    <a:pt x="0" y="32"/>
                    <a:pt x="0" y="32"/>
                    <a:pt x="0" y="32"/>
                  </a:cubicBezTo>
                  <a:cubicBezTo>
                    <a:pt x="0" y="35"/>
                    <a:pt x="0" y="35"/>
                    <a:pt x="0" y="35"/>
                  </a:cubicBezTo>
                  <a:cubicBezTo>
                    <a:pt x="0" y="36"/>
                    <a:pt x="0" y="36"/>
                    <a:pt x="0" y="36"/>
                  </a:cubicBezTo>
                  <a:cubicBezTo>
                    <a:pt x="3" y="40"/>
                    <a:pt x="3" y="40"/>
                    <a:pt x="3" y="40"/>
                  </a:cubicBezTo>
                  <a:cubicBezTo>
                    <a:pt x="2" y="41"/>
                    <a:pt x="2" y="41"/>
                    <a:pt x="2" y="41"/>
                  </a:cubicBezTo>
                  <a:cubicBezTo>
                    <a:pt x="1" y="42"/>
                    <a:pt x="1" y="42"/>
                    <a:pt x="1" y="42"/>
                  </a:cubicBezTo>
                  <a:cubicBezTo>
                    <a:pt x="4" y="46"/>
                    <a:pt x="4" y="46"/>
                    <a:pt x="4" y="46"/>
                  </a:cubicBezTo>
                  <a:cubicBezTo>
                    <a:pt x="5" y="47"/>
                    <a:pt x="5" y="47"/>
                    <a:pt x="5" y="47"/>
                  </a:cubicBezTo>
                  <a:cubicBezTo>
                    <a:pt x="7" y="47"/>
                    <a:pt x="7" y="47"/>
                    <a:pt x="7" y="47"/>
                  </a:cubicBezTo>
                  <a:cubicBezTo>
                    <a:pt x="7" y="49"/>
                    <a:pt x="7" y="49"/>
                    <a:pt x="7" y="49"/>
                  </a:cubicBezTo>
                  <a:cubicBezTo>
                    <a:pt x="7" y="50"/>
                    <a:pt x="7" y="50"/>
                    <a:pt x="7" y="50"/>
                  </a:cubicBezTo>
                  <a:cubicBezTo>
                    <a:pt x="7" y="52"/>
                    <a:pt x="7" y="52"/>
                    <a:pt x="7" y="52"/>
                  </a:cubicBezTo>
                  <a:cubicBezTo>
                    <a:pt x="5" y="54"/>
                    <a:pt x="5" y="54"/>
                    <a:pt x="5" y="54"/>
                  </a:cubicBezTo>
                  <a:cubicBezTo>
                    <a:pt x="6" y="56"/>
                    <a:pt x="6" y="56"/>
                    <a:pt x="6" y="56"/>
                  </a:cubicBezTo>
                  <a:cubicBezTo>
                    <a:pt x="4" y="55"/>
                    <a:pt x="4" y="55"/>
                    <a:pt x="4" y="55"/>
                  </a:cubicBezTo>
                  <a:cubicBezTo>
                    <a:pt x="3" y="57"/>
                    <a:pt x="3" y="57"/>
                    <a:pt x="3" y="57"/>
                  </a:cubicBezTo>
                  <a:cubicBezTo>
                    <a:pt x="4" y="58"/>
                    <a:pt x="4" y="58"/>
                    <a:pt x="4" y="58"/>
                  </a:cubicBezTo>
                  <a:cubicBezTo>
                    <a:pt x="3" y="59"/>
                    <a:pt x="3" y="59"/>
                    <a:pt x="3" y="59"/>
                  </a:cubicBezTo>
                  <a:cubicBezTo>
                    <a:pt x="5" y="61"/>
                    <a:pt x="5" y="61"/>
                    <a:pt x="5" y="61"/>
                  </a:cubicBezTo>
                  <a:cubicBezTo>
                    <a:pt x="9" y="62"/>
                    <a:pt x="9" y="62"/>
                    <a:pt x="9" y="62"/>
                  </a:cubicBezTo>
                  <a:cubicBezTo>
                    <a:pt x="11" y="61"/>
                    <a:pt x="11" y="61"/>
                    <a:pt x="11" y="61"/>
                  </a:cubicBezTo>
                  <a:cubicBezTo>
                    <a:pt x="12" y="60"/>
                    <a:pt x="12" y="60"/>
                    <a:pt x="12" y="60"/>
                  </a:cubicBezTo>
                  <a:cubicBezTo>
                    <a:pt x="11" y="59"/>
                    <a:pt x="11" y="59"/>
                    <a:pt x="11" y="59"/>
                  </a:cubicBezTo>
                  <a:cubicBezTo>
                    <a:pt x="11" y="59"/>
                    <a:pt x="11" y="58"/>
                    <a:pt x="12" y="58"/>
                  </a:cubicBezTo>
                  <a:cubicBezTo>
                    <a:pt x="12" y="57"/>
                    <a:pt x="13" y="57"/>
                    <a:pt x="13" y="57"/>
                  </a:cubicBezTo>
                  <a:cubicBezTo>
                    <a:pt x="13" y="58"/>
                    <a:pt x="13" y="58"/>
                    <a:pt x="13" y="58"/>
                  </a:cubicBezTo>
                  <a:cubicBezTo>
                    <a:pt x="16" y="58"/>
                    <a:pt x="16" y="58"/>
                    <a:pt x="16" y="58"/>
                  </a:cubicBezTo>
                  <a:cubicBezTo>
                    <a:pt x="16" y="60"/>
                    <a:pt x="16" y="60"/>
                    <a:pt x="16" y="60"/>
                  </a:cubicBezTo>
                  <a:cubicBezTo>
                    <a:pt x="15" y="61"/>
                    <a:pt x="15" y="61"/>
                    <a:pt x="15" y="61"/>
                  </a:cubicBezTo>
                  <a:cubicBezTo>
                    <a:pt x="14" y="60"/>
                    <a:pt x="14" y="60"/>
                    <a:pt x="14" y="60"/>
                  </a:cubicBezTo>
                  <a:cubicBezTo>
                    <a:pt x="14" y="60"/>
                    <a:pt x="14" y="61"/>
                    <a:pt x="14" y="61"/>
                  </a:cubicBezTo>
                  <a:cubicBezTo>
                    <a:pt x="14" y="61"/>
                    <a:pt x="14" y="64"/>
                    <a:pt x="14" y="64"/>
                  </a:cubicBezTo>
                  <a:cubicBezTo>
                    <a:pt x="14" y="64"/>
                    <a:pt x="14" y="65"/>
                    <a:pt x="13" y="64"/>
                  </a:cubicBezTo>
                  <a:cubicBezTo>
                    <a:pt x="13" y="64"/>
                    <a:pt x="12" y="63"/>
                    <a:pt x="12" y="63"/>
                  </a:cubicBezTo>
                  <a:cubicBezTo>
                    <a:pt x="9" y="62"/>
                    <a:pt x="9" y="62"/>
                    <a:pt x="9" y="62"/>
                  </a:cubicBezTo>
                  <a:cubicBezTo>
                    <a:pt x="8" y="63"/>
                    <a:pt x="8" y="63"/>
                    <a:pt x="8" y="63"/>
                  </a:cubicBezTo>
                  <a:cubicBezTo>
                    <a:pt x="8" y="63"/>
                    <a:pt x="8" y="64"/>
                    <a:pt x="8" y="65"/>
                  </a:cubicBezTo>
                  <a:cubicBezTo>
                    <a:pt x="9" y="65"/>
                    <a:pt x="10" y="65"/>
                    <a:pt x="10" y="65"/>
                  </a:cubicBezTo>
                  <a:cubicBezTo>
                    <a:pt x="10" y="65"/>
                    <a:pt x="12" y="65"/>
                    <a:pt x="12" y="65"/>
                  </a:cubicBezTo>
                  <a:cubicBezTo>
                    <a:pt x="12" y="65"/>
                    <a:pt x="12" y="65"/>
                    <a:pt x="13" y="65"/>
                  </a:cubicBezTo>
                  <a:cubicBezTo>
                    <a:pt x="13" y="65"/>
                    <a:pt x="15" y="65"/>
                    <a:pt x="15" y="65"/>
                  </a:cubicBezTo>
                  <a:cubicBezTo>
                    <a:pt x="15" y="67"/>
                    <a:pt x="15" y="67"/>
                    <a:pt x="15" y="67"/>
                  </a:cubicBezTo>
                  <a:cubicBezTo>
                    <a:pt x="17" y="69"/>
                    <a:pt x="17" y="69"/>
                    <a:pt x="17" y="69"/>
                  </a:cubicBezTo>
                  <a:cubicBezTo>
                    <a:pt x="21" y="69"/>
                    <a:pt x="21" y="69"/>
                    <a:pt x="21" y="69"/>
                  </a:cubicBezTo>
                  <a:cubicBezTo>
                    <a:pt x="22" y="69"/>
                    <a:pt x="22" y="69"/>
                    <a:pt x="22" y="69"/>
                  </a:cubicBezTo>
                  <a:cubicBezTo>
                    <a:pt x="25" y="71"/>
                    <a:pt x="25" y="71"/>
                    <a:pt x="25" y="71"/>
                  </a:cubicBezTo>
                  <a:cubicBezTo>
                    <a:pt x="25" y="71"/>
                    <a:pt x="26" y="73"/>
                    <a:pt x="27" y="73"/>
                  </a:cubicBezTo>
                  <a:cubicBezTo>
                    <a:pt x="27" y="73"/>
                    <a:pt x="28" y="75"/>
                    <a:pt x="28" y="75"/>
                  </a:cubicBezTo>
                  <a:cubicBezTo>
                    <a:pt x="30" y="75"/>
                    <a:pt x="30" y="75"/>
                    <a:pt x="30" y="75"/>
                  </a:cubicBezTo>
                  <a:cubicBezTo>
                    <a:pt x="31" y="75"/>
                    <a:pt x="31" y="75"/>
                    <a:pt x="31" y="75"/>
                  </a:cubicBezTo>
                  <a:cubicBezTo>
                    <a:pt x="31" y="75"/>
                    <a:pt x="32" y="76"/>
                    <a:pt x="32" y="76"/>
                  </a:cubicBezTo>
                  <a:cubicBezTo>
                    <a:pt x="31" y="77"/>
                    <a:pt x="31" y="77"/>
                    <a:pt x="31" y="77"/>
                  </a:cubicBezTo>
                  <a:cubicBezTo>
                    <a:pt x="32" y="79"/>
                    <a:pt x="32" y="79"/>
                    <a:pt x="32" y="79"/>
                  </a:cubicBezTo>
                  <a:cubicBezTo>
                    <a:pt x="34" y="79"/>
                    <a:pt x="34" y="79"/>
                    <a:pt x="34" y="79"/>
                  </a:cubicBezTo>
                  <a:cubicBezTo>
                    <a:pt x="34" y="79"/>
                    <a:pt x="34" y="79"/>
                    <a:pt x="34" y="80"/>
                  </a:cubicBezTo>
                  <a:cubicBezTo>
                    <a:pt x="34" y="80"/>
                    <a:pt x="35" y="82"/>
                    <a:pt x="35" y="82"/>
                  </a:cubicBezTo>
                  <a:cubicBezTo>
                    <a:pt x="35" y="83"/>
                    <a:pt x="35" y="83"/>
                    <a:pt x="35" y="83"/>
                  </a:cubicBezTo>
                  <a:cubicBezTo>
                    <a:pt x="35" y="83"/>
                    <a:pt x="36" y="83"/>
                    <a:pt x="36" y="84"/>
                  </a:cubicBezTo>
                  <a:cubicBezTo>
                    <a:pt x="36" y="84"/>
                    <a:pt x="36" y="84"/>
                    <a:pt x="36" y="85"/>
                  </a:cubicBezTo>
                  <a:cubicBezTo>
                    <a:pt x="37" y="85"/>
                    <a:pt x="39" y="85"/>
                    <a:pt x="39" y="85"/>
                  </a:cubicBezTo>
                  <a:cubicBezTo>
                    <a:pt x="40" y="86"/>
                    <a:pt x="40" y="86"/>
                    <a:pt x="40" y="86"/>
                  </a:cubicBezTo>
                  <a:cubicBezTo>
                    <a:pt x="41" y="87"/>
                    <a:pt x="41" y="87"/>
                    <a:pt x="41" y="87"/>
                  </a:cubicBezTo>
                  <a:lnTo>
                    <a:pt x="42" y="87"/>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8" name="Freeform 193">
              <a:extLst>
                <a:ext uri="{FF2B5EF4-FFF2-40B4-BE49-F238E27FC236}">
                  <a16:creationId xmlns:a16="http://schemas.microsoft.com/office/drawing/2014/main" id="{FE635069-8561-4FE1-97E8-5FCB1FF9387E}"/>
                </a:ext>
              </a:extLst>
            </p:cNvPr>
            <p:cNvSpPr>
              <a:spLocks/>
            </p:cNvSpPr>
            <p:nvPr/>
          </p:nvSpPr>
          <p:spPr bwMode="auto">
            <a:xfrm>
              <a:off x="6017652" y="3676183"/>
              <a:ext cx="241875" cy="205626"/>
            </a:xfrm>
            <a:custGeom>
              <a:avLst/>
              <a:gdLst>
                <a:gd name="T0" fmla="*/ 19 w 106"/>
                <a:gd name="T1" fmla="*/ 90 h 93"/>
                <a:gd name="T2" fmla="*/ 16 w 106"/>
                <a:gd name="T3" fmla="*/ 91 h 93"/>
                <a:gd name="T4" fmla="*/ 14 w 106"/>
                <a:gd name="T5" fmla="*/ 85 h 93"/>
                <a:gd name="T6" fmla="*/ 10 w 106"/>
                <a:gd name="T7" fmla="*/ 83 h 93"/>
                <a:gd name="T8" fmla="*/ 9 w 106"/>
                <a:gd name="T9" fmla="*/ 81 h 93"/>
                <a:gd name="T10" fmla="*/ 5 w 106"/>
                <a:gd name="T11" fmla="*/ 75 h 93"/>
                <a:gd name="T12" fmla="*/ 4 w 106"/>
                <a:gd name="T13" fmla="*/ 72 h 93"/>
                <a:gd name="T14" fmla="*/ 5 w 106"/>
                <a:gd name="T15" fmla="*/ 68 h 93"/>
                <a:gd name="T16" fmla="*/ 3 w 106"/>
                <a:gd name="T17" fmla="*/ 64 h 93"/>
                <a:gd name="T18" fmla="*/ 0 w 106"/>
                <a:gd name="T19" fmla="*/ 59 h 93"/>
                <a:gd name="T20" fmla="*/ 3 w 106"/>
                <a:gd name="T21" fmla="*/ 56 h 93"/>
                <a:gd name="T22" fmla="*/ 2 w 106"/>
                <a:gd name="T23" fmla="*/ 53 h 93"/>
                <a:gd name="T24" fmla="*/ 2 w 106"/>
                <a:gd name="T25" fmla="*/ 49 h 93"/>
                <a:gd name="T26" fmla="*/ 2 w 106"/>
                <a:gd name="T27" fmla="*/ 44 h 93"/>
                <a:gd name="T28" fmla="*/ 3 w 106"/>
                <a:gd name="T29" fmla="*/ 39 h 93"/>
                <a:gd name="T30" fmla="*/ 9 w 106"/>
                <a:gd name="T31" fmla="*/ 39 h 93"/>
                <a:gd name="T32" fmla="*/ 11 w 106"/>
                <a:gd name="T33" fmla="*/ 27 h 93"/>
                <a:gd name="T34" fmla="*/ 23 w 106"/>
                <a:gd name="T35" fmla="*/ 18 h 93"/>
                <a:gd name="T36" fmla="*/ 26 w 106"/>
                <a:gd name="T37" fmla="*/ 21 h 93"/>
                <a:gd name="T38" fmla="*/ 31 w 106"/>
                <a:gd name="T39" fmla="*/ 18 h 93"/>
                <a:gd name="T40" fmla="*/ 42 w 106"/>
                <a:gd name="T41" fmla="*/ 10 h 93"/>
                <a:gd name="T42" fmla="*/ 46 w 106"/>
                <a:gd name="T43" fmla="*/ 11 h 93"/>
                <a:gd name="T44" fmla="*/ 52 w 106"/>
                <a:gd name="T45" fmla="*/ 6 h 93"/>
                <a:gd name="T46" fmla="*/ 57 w 106"/>
                <a:gd name="T47" fmla="*/ 4 h 93"/>
                <a:gd name="T48" fmla="*/ 62 w 106"/>
                <a:gd name="T49" fmla="*/ 3 h 93"/>
                <a:gd name="T50" fmla="*/ 68 w 106"/>
                <a:gd name="T51" fmla="*/ 1 h 93"/>
                <a:gd name="T52" fmla="*/ 73 w 106"/>
                <a:gd name="T53" fmla="*/ 0 h 93"/>
                <a:gd name="T54" fmla="*/ 94 w 106"/>
                <a:gd name="T55" fmla="*/ 15 h 93"/>
                <a:gd name="T56" fmla="*/ 105 w 106"/>
                <a:gd name="T57" fmla="*/ 30 h 93"/>
                <a:gd name="T58" fmla="*/ 106 w 106"/>
                <a:gd name="T59" fmla="*/ 48 h 93"/>
                <a:gd name="T60" fmla="*/ 97 w 106"/>
                <a:gd name="T61" fmla="*/ 51 h 93"/>
                <a:gd name="T62" fmla="*/ 93 w 106"/>
                <a:gd name="T63" fmla="*/ 64 h 93"/>
                <a:gd name="T64" fmla="*/ 72 w 106"/>
                <a:gd name="T65" fmla="*/ 68 h 93"/>
                <a:gd name="T66" fmla="*/ 63 w 106"/>
                <a:gd name="T67" fmla="*/ 76 h 93"/>
                <a:gd name="T68" fmla="*/ 53 w 106"/>
                <a:gd name="T69" fmla="*/ 85 h 93"/>
                <a:gd name="T70" fmla="*/ 41 w 106"/>
                <a:gd name="T71" fmla="*/ 87 h 93"/>
                <a:gd name="T72" fmla="*/ 29 w 106"/>
                <a:gd name="T73" fmla="*/ 90 h 93"/>
                <a:gd name="T74" fmla="*/ 28 w 106"/>
                <a:gd name="T75" fmla="*/ 93 h 93"/>
                <a:gd name="T76" fmla="*/ 27 w 106"/>
                <a:gd name="T77" fmla="*/ 92 h 93"/>
                <a:gd name="T78" fmla="*/ 23 w 106"/>
                <a:gd name="T79" fmla="*/ 9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6" h="93">
                  <a:moveTo>
                    <a:pt x="21" y="90"/>
                  </a:moveTo>
                  <a:cubicBezTo>
                    <a:pt x="21" y="90"/>
                    <a:pt x="20" y="90"/>
                    <a:pt x="19" y="90"/>
                  </a:cubicBezTo>
                  <a:cubicBezTo>
                    <a:pt x="18" y="90"/>
                    <a:pt x="17" y="92"/>
                    <a:pt x="16" y="92"/>
                  </a:cubicBezTo>
                  <a:cubicBezTo>
                    <a:pt x="16" y="92"/>
                    <a:pt x="16" y="92"/>
                    <a:pt x="16" y="91"/>
                  </a:cubicBezTo>
                  <a:cubicBezTo>
                    <a:pt x="16" y="90"/>
                    <a:pt x="16" y="90"/>
                    <a:pt x="15" y="89"/>
                  </a:cubicBezTo>
                  <a:cubicBezTo>
                    <a:pt x="15" y="88"/>
                    <a:pt x="15" y="86"/>
                    <a:pt x="14" y="85"/>
                  </a:cubicBezTo>
                  <a:cubicBezTo>
                    <a:pt x="13" y="84"/>
                    <a:pt x="13" y="83"/>
                    <a:pt x="13" y="83"/>
                  </a:cubicBezTo>
                  <a:cubicBezTo>
                    <a:pt x="13" y="83"/>
                    <a:pt x="11" y="83"/>
                    <a:pt x="10" y="83"/>
                  </a:cubicBezTo>
                  <a:cubicBezTo>
                    <a:pt x="10" y="83"/>
                    <a:pt x="9" y="83"/>
                    <a:pt x="9" y="83"/>
                  </a:cubicBezTo>
                  <a:cubicBezTo>
                    <a:pt x="9" y="83"/>
                    <a:pt x="8" y="81"/>
                    <a:pt x="9" y="81"/>
                  </a:cubicBezTo>
                  <a:cubicBezTo>
                    <a:pt x="9" y="80"/>
                    <a:pt x="8" y="79"/>
                    <a:pt x="7" y="78"/>
                  </a:cubicBezTo>
                  <a:cubicBezTo>
                    <a:pt x="7" y="78"/>
                    <a:pt x="5" y="75"/>
                    <a:pt x="5" y="75"/>
                  </a:cubicBezTo>
                  <a:cubicBezTo>
                    <a:pt x="5" y="75"/>
                    <a:pt x="4" y="75"/>
                    <a:pt x="4" y="74"/>
                  </a:cubicBezTo>
                  <a:cubicBezTo>
                    <a:pt x="4" y="73"/>
                    <a:pt x="4" y="72"/>
                    <a:pt x="4" y="72"/>
                  </a:cubicBezTo>
                  <a:cubicBezTo>
                    <a:pt x="3" y="70"/>
                    <a:pt x="3" y="70"/>
                    <a:pt x="3" y="70"/>
                  </a:cubicBezTo>
                  <a:cubicBezTo>
                    <a:pt x="3" y="70"/>
                    <a:pt x="5" y="69"/>
                    <a:pt x="5" y="68"/>
                  </a:cubicBezTo>
                  <a:cubicBezTo>
                    <a:pt x="5" y="68"/>
                    <a:pt x="6" y="67"/>
                    <a:pt x="5" y="66"/>
                  </a:cubicBezTo>
                  <a:cubicBezTo>
                    <a:pt x="5" y="65"/>
                    <a:pt x="3" y="64"/>
                    <a:pt x="3" y="64"/>
                  </a:cubicBezTo>
                  <a:cubicBezTo>
                    <a:pt x="2" y="63"/>
                    <a:pt x="1" y="62"/>
                    <a:pt x="0" y="61"/>
                  </a:cubicBezTo>
                  <a:cubicBezTo>
                    <a:pt x="0" y="60"/>
                    <a:pt x="0" y="59"/>
                    <a:pt x="0" y="59"/>
                  </a:cubicBezTo>
                  <a:cubicBezTo>
                    <a:pt x="0" y="59"/>
                    <a:pt x="0" y="58"/>
                    <a:pt x="1" y="58"/>
                  </a:cubicBezTo>
                  <a:cubicBezTo>
                    <a:pt x="2" y="57"/>
                    <a:pt x="3" y="57"/>
                    <a:pt x="3" y="56"/>
                  </a:cubicBezTo>
                  <a:cubicBezTo>
                    <a:pt x="3" y="56"/>
                    <a:pt x="4" y="56"/>
                    <a:pt x="4" y="55"/>
                  </a:cubicBezTo>
                  <a:cubicBezTo>
                    <a:pt x="3" y="54"/>
                    <a:pt x="2" y="53"/>
                    <a:pt x="2" y="53"/>
                  </a:cubicBezTo>
                  <a:cubicBezTo>
                    <a:pt x="3" y="50"/>
                    <a:pt x="3" y="50"/>
                    <a:pt x="3" y="50"/>
                  </a:cubicBezTo>
                  <a:cubicBezTo>
                    <a:pt x="2" y="49"/>
                    <a:pt x="2" y="49"/>
                    <a:pt x="2" y="49"/>
                  </a:cubicBezTo>
                  <a:cubicBezTo>
                    <a:pt x="2" y="45"/>
                    <a:pt x="2" y="45"/>
                    <a:pt x="2" y="45"/>
                  </a:cubicBezTo>
                  <a:cubicBezTo>
                    <a:pt x="2" y="44"/>
                    <a:pt x="2" y="44"/>
                    <a:pt x="2" y="44"/>
                  </a:cubicBezTo>
                  <a:cubicBezTo>
                    <a:pt x="2" y="44"/>
                    <a:pt x="3" y="42"/>
                    <a:pt x="3" y="42"/>
                  </a:cubicBezTo>
                  <a:cubicBezTo>
                    <a:pt x="3" y="41"/>
                    <a:pt x="3" y="39"/>
                    <a:pt x="3" y="39"/>
                  </a:cubicBezTo>
                  <a:cubicBezTo>
                    <a:pt x="3" y="39"/>
                    <a:pt x="3" y="39"/>
                    <a:pt x="3" y="39"/>
                  </a:cubicBezTo>
                  <a:cubicBezTo>
                    <a:pt x="5" y="40"/>
                    <a:pt x="8" y="39"/>
                    <a:pt x="9" y="39"/>
                  </a:cubicBezTo>
                  <a:cubicBezTo>
                    <a:pt x="11" y="39"/>
                    <a:pt x="11" y="36"/>
                    <a:pt x="10" y="33"/>
                  </a:cubicBezTo>
                  <a:cubicBezTo>
                    <a:pt x="10" y="31"/>
                    <a:pt x="11" y="29"/>
                    <a:pt x="11" y="27"/>
                  </a:cubicBezTo>
                  <a:cubicBezTo>
                    <a:pt x="12" y="25"/>
                    <a:pt x="15" y="24"/>
                    <a:pt x="18" y="22"/>
                  </a:cubicBezTo>
                  <a:cubicBezTo>
                    <a:pt x="20" y="20"/>
                    <a:pt x="20" y="18"/>
                    <a:pt x="23" y="18"/>
                  </a:cubicBezTo>
                  <a:cubicBezTo>
                    <a:pt x="23" y="18"/>
                    <a:pt x="24" y="18"/>
                    <a:pt x="25" y="19"/>
                  </a:cubicBezTo>
                  <a:cubicBezTo>
                    <a:pt x="25" y="19"/>
                    <a:pt x="25" y="20"/>
                    <a:pt x="26" y="21"/>
                  </a:cubicBezTo>
                  <a:cubicBezTo>
                    <a:pt x="26" y="21"/>
                    <a:pt x="26" y="21"/>
                    <a:pt x="27" y="21"/>
                  </a:cubicBezTo>
                  <a:cubicBezTo>
                    <a:pt x="29" y="24"/>
                    <a:pt x="31" y="26"/>
                    <a:pt x="31" y="18"/>
                  </a:cubicBezTo>
                  <a:cubicBezTo>
                    <a:pt x="32" y="11"/>
                    <a:pt x="37" y="13"/>
                    <a:pt x="41" y="11"/>
                  </a:cubicBezTo>
                  <a:cubicBezTo>
                    <a:pt x="41" y="11"/>
                    <a:pt x="41" y="11"/>
                    <a:pt x="42" y="10"/>
                  </a:cubicBezTo>
                  <a:cubicBezTo>
                    <a:pt x="43" y="11"/>
                    <a:pt x="44" y="11"/>
                    <a:pt x="45" y="11"/>
                  </a:cubicBezTo>
                  <a:cubicBezTo>
                    <a:pt x="46" y="11"/>
                    <a:pt x="46" y="11"/>
                    <a:pt x="46" y="11"/>
                  </a:cubicBezTo>
                  <a:cubicBezTo>
                    <a:pt x="46" y="11"/>
                    <a:pt x="49" y="7"/>
                    <a:pt x="49" y="7"/>
                  </a:cubicBezTo>
                  <a:cubicBezTo>
                    <a:pt x="50" y="7"/>
                    <a:pt x="52" y="6"/>
                    <a:pt x="52" y="6"/>
                  </a:cubicBezTo>
                  <a:cubicBezTo>
                    <a:pt x="54" y="3"/>
                    <a:pt x="54" y="3"/>
                    <a:pt x="54" y="3"/>
                  </a:cubicBezTo>
                  <a:cubicBezTo>
                    <a:pt x="54" y="3"/>
                    <a:pt x="56" y="4"/>
                    <a:pt x="57" y="4"/>
                  </a:cubicBezTo>
                  <a:cubicBezTo>
                    <a:pt x="58" y="4"/>
                    <a:pt x="59" y="4"/>
                    <a:pt x="61" y="4"/>
                  </a:cubicBezTo>
                  <a:cubicBezTo>
                    <a:pt x="62" y="3"/>
                    <a:pt x="62" y="3"/>
                    <a:pt x="62" y="3"/>
                  </a:cubicBezTo>
                  <a:cubicBezTo>
                    <a:pt x="62" y="3"/>
                    <a:pt x="64" y="1"/>
                    <a:pt x="66" y="1"/>
                  </a:cubicBezTo>
                  <a:cubicBezTo>
                    <a:pt x="68" y="0"/>
                    <a:pt x="68" y="1"/>
                    <a:pt x="68" y="1"/>
                  </a:cubicBezTo>
                  <a:cubicBezTo>
                    <a:pt x="68" y="1"/>
                    <a:pt x="71" y="1"/>
                    <a:pt x="73" y="1"/>
                  </a:cubicBezTo>
                  <a:cubicBezTo>
                    <a:pt x="73" y="1"/>
                    <a:pt x="73" y="0"/>
                    <a:pt x="73" y="0"/>
                  </a:cubicBezTo>
                  <a:cubicBezTo>
                    <a:pt x="76" y="2"/>
                    <a:pt x="76" y="5"/>
                    <a:pt x="79" y="8"/>
                  </a:cubicBezTo>
                  <a:cubicBezTo>
                    <a:pt x="83" y="12"/>
                    <a:pt x="87" y="11"/>
                    <a:pt x="94" y="15"/>
                  </a:cubicBezTo>
                  <a:cubicBezTo>
                    <a:pt x="94" y="16"/>
                    <a:pt x="98" y="19"/>
                    <a:pt x="99" y="22"/>
                  </a:cubicBezTo>
                  <a:cubicBezTo>
                    <a:pt x="100" y="26"/>
                    <a:pt x="104" y="26"/>
                    <a:pt x="105" y="30"/>
                  </a:cubicBezTo>
                  <a:cubicBezTo>
                    <a:pt x="105" y="33"/>
                    <a:pt x="103" y="34"/>
                    <a:pt x="103" y="37"/>
                  </a:cubicBezTo>
                  <a:cubicBezTo>
                    <a:pt x="103" y="40"/>
                    <a:pt x="105" y="47"/>
                    <a:pt x="106" y="48"/>
                  </a:cubicBezTo>
                  <a:cubicBezTo>
                    <a:pt x="106" y="48"/>
                    <a:pt x="106" y="49"/>
                    <a:pt x="106" y="49"/>
                  </a:cubicBezTo>
                  <a:cubicBezTo>
                    <a:pt x="97" y="51"/>
                    <a:pt x="97" y="51"/>
                    <a:pt x="97" y="51"/>
                  </a:cubicBezTo>
                  <a:cubicBezTo>
                    <a:pt x="98" y="60"/>
                    <a:pt x="98" y="60"/>
                    <a:pt x="98" y="60"/>
                  </a:cubicBezTo>
                  <a:cubicBezTo>
                    <a:pt x="93" y="64"/>
                    <a:pt x="93" y="64"/>
                    <a:pt x="93" y="64"/>
                  </a:cubicBezTo>
                  <a:cubicBezTo>
                    <a:pt x="93" y="64"/>
                    <a:pt x="81" y="66"/>
                    <a:pt x="80" y="66"/>
                  </a:cubicBezTo>
                  <a:cubicBezTo>
                    <a:pt x="79" y="66"/>
                    <a:pt x="74" y="67"/>
                    <a:pt x="72" y="68"/>
                  </a:cubicBezTo>
                  <a:cubicBezTo>
                    <a:pt x="70" y="68"/>
                    <a:pt x="67" y="70"/>
                    <a:pt x="66" y="70"/>
                  </a:cubicBezTo>
                  <a:cubicBezTo>
                    <a:pt x="64" y="71"/>
                    <a:pt x="63" y="76"/>
                    <a:pt x="63" y="76"/>
                  </a:cubicBezTo>
                  <a:cubicBezTo>
                    <a:pt x="63" y="76"/>
                    <a:pt x="60" y="80"/>
                    <a:pt x="59" y="81"/>
                  </a:cubicBezTo>
                  <a:cubicBezTo>
                    <a:pt x="58" y="82"/>
                    <a:pt x="53" y="85"/>
                    <a:pt x="53" y="85"/>
                  </a:cubicBezTo>
                  <a:cubicBezTo>
                    <a:pt x="53" y="85"/>
                    <a:pt x="48" y="85"/>
                    <a:pt x="47" y="85"/>
                  </a:cubicBezTo>
                  <a:cubicBezTo>
                    <a:pt x="45" y="85"/>
                    <a:pt x="43" y="87"/>
                    <a:pt x="41" y="87"/>
                  </a:cubicBezTo>
                  <a:cubicBezTo>
                    <a:pt x="38" y="88"/>
                    <a:pt x="36" y="89"/>
                    <a:pt x="35" y="89"/>
                  </a:cubicBezTo>
                  <a:cubicBezTo>
                    <a:pt x="34" y="89"/>
                    <a:pt x="29" y="90"/>
                    <a:pt x="29" y="90"/>
                  </a:cubicBezTo>
                  <a:cubicBezTo>
                    <a:pt x="29" y="93"/>
                    <a:pt x="29" y="93"/>
                    <a:pt x="29" y="93"/>
                  </a:cubicBezTo>
                  <a:cubicBezTo>
                    <a:pt x="29" y="93"/>
                    <a:pt x="28" y="93"/>
                    <a:pt x="28" y="93"/>
                  </a:cubicBezTo>
                  <a:cubicBezTo>
                    <a:pt x="28" y="93"/>
                    <a:pt x="28" y="93"/>
                    <a:pt x="27" y="93"/>
                  </a:cubicBezTo>
                  <a:cubicBezTo>
                    <a:pt x="27" y="92"/>
                    <a:pt x="27" y="92"/>
                    <a:pt x="27" y="92"/>
                  </a:cubicBezTo>
                  <a:cubicBezTo>
                    <a:pt x="25" y="90"/>
                    <a:pt x="25" y="90"/>
                    <a:pt x="25" y="90"/>
                  </a:cubicBezTo>
                  <a:cubicBezTo>
                    <a:pt x="25" y="90"/>
                    <a:pt x="24" y="91"/>
                    <a:pt x="23" y="91"/>
                  </a:cubicBezTo>
                  <a:cubicBezTo>
                    <a:pt x="22" y="91"/>
                    <a:pt x="22" y="90"/>
                    <a:pt x="21" y="90"/>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9" name="Freeform 47">
              <a:extLst>
                <a:ext uri="{FF2B5EF4-FFF2-40B4-BE49-F238E27FC236}">
                  <a16:creationId xmlns:a16="http://schemas.microsoft.com/office/drawing/2014/main" id="{E356B15D-D654-4A0A-A4FB-D2552E07B0C6}"/>
                </a:ext>
              </a:extLst>
            </p:cNvPr>
            <p:cNvSpPr>
              <a:spLocks/>
            </p:cNvSpPr>
            <p:nvPr/>
          </p:nvSpPr>
          <p:spPr bwMode="auto">
            <a:xfrm>
              <a:off x="5588874" y="2851550"/>
              <a:ext cx="445269" cy="240785"/>
            </a:xfrm>
            <a:custGeom>
              <a:avLst/>
              <a:gdLst>
                <a:gd name="T0" fmla="*/ 32 w 195"/>
                <a:gd name="T1" fmla="*/ 49 h 109"/>
                <a:gd name="T2" fmla="*/ 40 w 195"/>
                <a:gd name="T3" fmla="*/ 37 h 109"/>
                <a:gd name="T4" fmla="*/ 47 w 195"/>
                <a:gd name="T5" fmla="*/ 25 h 109"/>
                <a:gd name="T6" fmla="*/ 53 w 195"/>
                <a:gd name="T7" fmla="*/ 15 h 109"/>
                <a:gd name="T8" fmla="*/ 64 w 195"/>
                <a:gd name="T9" fmla="*/ 13 h 109"/>
                <a:gd name="T10" fmla="*/ 71 w 195"/>
                <a:gd name="T11" fmla="*/ 17 h 109"/>
                <a:gd name="T12" fmla="*/ 78 w 195"/>
                <a:gd name="T13" fmla="*/ 8 h 109"/>
                <a:gd name="T14" fmla="*/ 87 w 195"/>
                <a:gd name="T15" fmla="*/ 10 h 109"/>
                <a:gd name="T16" fmla="*/ 96 w 195"/>
                <a:gd name="T17" fmla="*/ 14 h 109"/>
                <a:gd name="T18" fmla="*/ 97 w 195"/>
                <a:gd name="T19" fmla="*/ 22 h 109"/>
                <a:gd name="T20" fmla="*/ 102 w 195"/>
                <a:gd name="T21" fmla="*/ 23 h 109"/>
                <a:gd name="T22" fmla="*/ 106 w 195"/>
                <a:gd name="T23" fmla="*/ 23 h 109"/>
                <a:gd name="T24" fmla="*/ 108 w 195"/>
                <a:gd name="T25" fmla="*/ 20 h 109"/>
                <a:gd name="T26" fmla="*/ 111 w 195"/>
                <a:gd name="T27" fmla="*/ 15 h 109"/>
                <a:gd name="T28" fmla="*/ 114 w 195"/>
                <a:gd name="T29" fmla="*/ 12 h 109"/>
                <a:gd name="T30" fmla="*/ 118 w 195"/>
                <a:gd name="T31" fmla="*/ 9 h 109"/>
                <a:gd name="T32" fmla="*/ 123 w 195"/>
                <a:gd name="T33" fmla="*/ 9 h 109"/>
                <a:gd name="T34" fmla="*/ 126 w 195"/>
                <a:gd name="T35" fmla="*/ 8 h 109"/>
                <a:gd name="T36" fmla="*/ 131 w 195"/>
                <a:gd name="T37" fmla="*/ 9 h 109"/>
                <a:gd name="T38" fmla="*/ 135 w 195"/>
                <a:gd name="T39" fmla="*/ 11 h 109"/>
                <a:gd name="T40" fmla="*/ 142 w 195"/>
                <a:gd name="T41" fmla="*/ 7 h 109"/>
                <a:gd name="T42" fmla="*/ 145 w 195"/>
                <a:gd name="T43" fmla="*/ 4 h 109"/>
                <a:gd name="T44" fmla="*/ 148 w 195"/>
                <a:gd name="T45" fmla="*/ 1 h 109"/>
                <a:gd name="T46" fmla="*/ 154 w 195"/>
                <a:gd name="T47" fmla="*/ 2 h 109"/>
                <a:gd name="T48" fmla="*/ 162 w 195"/>
                <a:gd name="T49" fmla="*/ 1 h 109"/>
                <a:gd name="T50" fmla="*/ 168 w 195"/>
                <a:gd name="T51" fmla="*/ 1 h 109"/>
                <a:gd name="T52" fmla="*/ 173 w 195"/>
                <a:gd name="T53" fmla="*/ 4 h 109"/>
                <a:gd name="T54" fmla="*/ 175 w 195"/>
                <a:gd name="T55" fmla="*/ 9 h 109"/>
                <a:gd name="T56" fmla="*/ 183 w 195"/>
                <a:gd name="T57" fmla="*/ 10 h 109"/>
                <a:gd name="T58" fmla="*/ 187 w 195"/>
                <a:gd name="T59" fmla="*/ 11 h 109"/>
                <a:gd name="T60" fmla="*/ 195 w 195"/>
                <a:gd name="T61" fmla="*/ 12 h 109"/>
                <a:gd name="T62" fmla="*/ 193 w 195"/>
                <a:gd name="T63" fmla="*/ 20 h 109"/>
                <a:gd name="T64" fmla="*/ 192 w 195"/>
                <a:gd name="T65" fmla="*/ 27 h 109"/>
                <a:gd name="T66" fmla="*/ 191 w 195"/>
                <a:gd name="T67" fmla="*/ 33 h 109"/>
                <a:gd name="T68" fmla="*/ 188 w 195"/>
                <a:gd name="T69" fmla="*/ 39 h 109"/>
                <a:gd name="T70" fmla="*/ 188 w 195"/>
                <a:gd name="T71" fmla="*/ 47 h 109"/>
                <a:gd name="T72" fmla="*/ 186 w 195"/>
                <a:gd name="T73" fmla="*/ 52 h 109"/>
                <a:gd name="T74" fmla="*/ 169 w 195"/>
                <a:gd name="T75" fmla="*/ 49 h 109"/>
                <a:gd name="T76" fmla="*/ 146 w 195"/>
                <a:gd name="T77" fmla="*/ 50 h 109"/>
                <a:gd name="T78" fmla="*/ 126 w 195"/>
                <a:gd name="T79" fmla="*/ 70 h 109"/>
                <a:gd name="T80" fmla="*/ 110 w 195"/>
                <a:gd name="T81" fmla="*/ 78 h 109"/>
                <a:gd name="T82" fmla="*/ 94 w 195"/>
                <a:gd name="T83" fmla="*/ 85 h 109"/>
                <a:gd name="T84" fmla="*/ 73 w 195"/>
                <a:gd name="T85" fmla="*/ 96 h 109"/>
                <a:gd name="T86" fmla="*/ 47 w 195"/>
                <a:gd name="T87" fmla="*/ 107 h 109"/>
                <a:gd name="T88" fmla="*/ 22 w 195"/>
                <a:gd name="T89" fmla="*/ 98 h 109"/>
                <a:gd name="T90" fmla="*/ 14 w 195"/>
                <a:gd name="T91" fmla="*/ 102 h 109"/>
                <a:gd name="T92" fmla="*/ 4 w 195"/>
                <a:gd name="T93" fmla="*/ 88 h 109"/>
                <a:gd name="T94" fmla="*/ 0 w 195"/>
                <a:gd name="T95" fmla="*/ 84 h 109"/>
                <a:gd name="T96" fmla="*/ 2 w 195"/>
                <a:gd name="T97" fmla="*/ 75 h 109"/>
                <a:gd name="T98" fmla="*/ 3 w 195"/>
                <a:gd name="T99" fmla="*/ 68 h 109"/>
                <a:gd name="T100" fmla="*/ 5 w 195"/>
                <a:gd name="T101" fmla="*/ 60 h 109"/>
                <a:gd name="T102" fmla="*/ 9 w 195"/>
                <a:gd name="T103" fmla="*/ 55 h 109"/>
                <a:gd name="T104" fmla="*/ 16 w 195"/>
                <a:gd name="T105" fmla="*/ 57 h 109"/>
                <a:gd name="T106" fmla="*/ 22 w 195"/>
                <a:gd name="T107" fmla="*/ 56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5" h="109">
                  <a:moveTo>
                    <a:pt x="26" y="54"/>
                  </a:moveTo>
                  <a:cubicBezTo>
                    <a:pt x="29" y="52"/>
                    <a:pt x="29" y="52"/>
                    <a:pt x="29" y="52"/>
                  </a:cubicBezTo>
                  <a:cubicBezTo>
                    <a:pt x="29" y="52"/>
                    <a:pt x="29" y="49"/>
                    <a:pt x="30" y="50"/>
                  </a:cubicBezTo>
                  <a:cubicBezTo>
                    <a:pt x="30" y="50"/>
                    <a:pt x="32" y="49"/>
                    <a:pt x="32" y="49"/>
                  </a:cubicBezTo>
                  <a:cubicBezTo>
                    <a:pt x="33" y="47"/>
                    <a:pt x="33" y="47"/>
                    <a:pt x="33" y="47"/>
                  </a:cubicBezTo>
                  <a:cubicBezTo>
                    <a:pt x="34" y="44"/>
                    <a:pt x="34" y="44"/>
                    <a:pt x="34" y="44"/>
                  </a:cubicBezTo>
                  <a:cubicBezTo>
                    <a:pt x="39" y="42"/>
                    <a:pt x="39" y="42"/>
                    <a:pt x="39" y="42"/>
                  </a:cubicBezTo>
                  <a:cubicBezTo>
                    <a:pt x="40" y="37"/>
                    <a:pt x="40" y="37"/>
                    <a:pt x="40" y="37"/>
                  </a:cubicBezTo>
                  <a:cubicBezTo>
                    <a:pt x="39" y="34"/>
                    <a:pt x="39" y="34"/>
                    <a:pt x="39" y="34"/>
                  </a:cubicBezTo>
                  <a:cubicBezTo>
                    <a:pt x="39" y="34"/>
                    <a:pt x="39" y="30"/>
                    <a:pt x="40" y="30"/>
                  </a:cubicBezTo>
                  <a:cubicBezTo>
                    <a:pt x="41" y="30"/>
                    <a:pt x="44" y="28"/>
                    <a:pt x="44" y="28"/>
                  </a:cubicBezTo>
                  <a:cubicBezTo>
                    <a:pt x="47" y="25"/>
                    <a:pt x="47" y="25"/>
                    <a:pt x="47" y="25"/>
                  </a:cubicBezTo>
                  <a:cubicBezTo>
                    <a:pt x="47" y="23"/>
                    <a:pt x="47" y="23"/>
                    <a:pt x="47" y="23"/>
                  </a:cubicBezTo>
                  <a:cubicBezTo>
                    <a:pt x="49" y="19"/>
                    <a:pt x="49" y="19"/>
                    <a:pt x="49" y="19"/>
                  </a:cubicBezTo>
                  <a:cubicBezTo>
                    <a:pt x="51" y="17"/>
                    <a:pt x="51" y="17"/>
                    <a:pt x="51" y="17"/>
                  </a:cubicBezTo>
                  <a:cubicBezTo>
                    <a:pt x="53" y="15"/>
                    <a:pt x="53" y="15"/>
                    <a:pt x="53" y="15"/>
                  </a:cubicBezTo>
                  <a:cubicBezTo>
                    <a:pt x="56" y="14"/>
                    <a:pt x="56" y="14"/>
                    <a:pt x="56" y="14"/>
                  </a:cubicBezTo>
                  <a:cubicBezTo>
                    <a:pt x="56" y="14"/>
                    <a:pt x="57" y="14"/>
                    <a:pt x="58" y="14"/>
                  </a:cubicBezTo>
                  <a:cubicBezTo>
                    <a:pt x="59" y="14"/>
                    <a:pt x="60" y="13"/>
                    <a:pt x="60" y="13"/>
                  </a:cubicBezTo>
                  <a:cubicBezTo>
                    <a:pt x="61" y="13"/>
                    <a:pt x="64" y="13"/>
                    <a:pt x="64" y="13"/>
                  </a:cubicBezTo>
                  <a:cubicBezTo>
                    <a:pt x="64" y="13"/>
                    <a:pt x="66" y="11"/>
                    <a:pt x="66" y="12"/>
                  </a:cubicBezTo>
                  <a:cubicBezTo>
                    <a:pt x="66" y="14"/>
                    <a:pt x="66" y="15"/>
                    <a:pt x="66" y="15"/>
                  </a:cubicBezTo>
                  <a:cubicBezTo>
                    <a:pt x="67" y="16"/>
                    <a:pt x="68" y="18"/>
                    <a:pt x="68" y="18"/>
                  </a:cubicBezTo>
                  <a:cubicBezTo>
                    <a:pt x="68" y="18"/>
                    <a:pt x="70" y="18"/>
                    <a:pt x="71" y="17"/>
                  </a:cubicBezTo>
                  <a:cubicBezTo>
                    <a:pt x="72" y="16"/>
                    <a:pt x="74" y="15"/>
                    <a:pt x="74" y="15"/>
                  </a:cubicBezTo>
                  <a:cubicBezTo>
                    <a:pt x="74" y="15"/>
                    <a:pt x="76" y="17"/>
                    <a:pt x="76" y="16"/>
                  </a:cubicBezTo>
                  <a:cubicBezTo>
                    <a:pt x="76" y="15"/>
                    <a:pt x="76" y="11"/>
                    <a:pt x="76" y="11"/>
                  </a:cubicBezTo>
                  <a:cubicBezTo>
                    <a:pt x="78" y="8"/>
                    <a:pt x="78" y="8"/>
                    <a:pt x="78" y="8"/>
                  </a:cubicBezTo>
                  <a:cubicBezTo>
                    <a:pt x="78" y="8"/>
                    <a:pt x="80" y="8"/>
                    <a:pt x="80" y="7"/>
                  </a:cubicBezTo>
                  <a:cubicBezTo>
                    <a:pt x="80" y="6"/>
                    <a:pt x="82" y="4"/>
                    <a:pt x="82" y="4"/>
                  </a:cubicBezTo>
                  <a:cubicBezTo>
                    <a:pt x="85" y="4"/>
                    <a:pt x="85" y="4"/>
                    <a:pt x="85" y="4"/>
                  </a:cubicBezTo>
                  <a:cubicBezTo>
                    <a:pt x="87" y="10"/>
                    <a:pt x="87" y="10"/>
                    <a:pt x="87" y="10"/>
                  </a:cubicBezTo>
                  <a:cubicBezTo>
                    <a:pt x="90" y="12"/>
                    <a:pt x="90" y="12"/>
                    <a:pt x="90" y="12"/>
                  </a:cubicBezTo>
                  <a:cubicBezTo>
                    <a:pt x="91" y="13"/>
                    <a:pt x="91" y="13"/>
                    <a:pt x="91" y="13"/>
                  </a:cubicBezTo>
                  <a:cubicBezTo>
                    <a:pt x="93" y="14"/>
                    <a:pt x="93" y="14"/>
                    <a:pt x="93" y="14"/>
                  </a:cubicBezTo>
                  <a:cubicBezTo>
                    <a:pt x="96" y="14"/>
                    <a:pt x="96" y="14"/>
                    <a:pt x="96" y="14"/>
                  </a:cubicBezTo>
                  <a:cubicBezTo>
                    <a:pt x="96" y="15"/>
                    <a:pt x="96" y="15"/>
                    <a:pt x="96" y="15"/>
                  </a:cubicBezTo>
                  <a:cubicBezTo>
                    <a:pt x="98" y="17"/>
                    <a:pt x="98" y="17"/>
                    <a:pt x="98" y="17"/>
                  </a:cubicBezTo>
                  <a:cubicBezTo>
                    <a:pt x="99" y="20"/>
                    <a:pt x="99" y="20"/>
                    <a:pt x="99" y="20"/>
                  </a:cubicBezTo>
                  <a:cubicBezTo>
                    <a:pt x="97" y="22"/>
                    <a:pt x="97" y="22"/>
                    <a:pt x="97" y="22"/>
                  </a:cubicBezTo>
                  <a:cubicBezTo>
                    <a:pt x="97" y="23"/>
                    <a:pt x="97" y="23"/>
                    <a:pt x="97" y="23"/>
                  </a:cubicBezTo>
                  <a:cubicBezTo>
                    <a:pt x="98" y="24"/>
                    <a:pt x="98" y="24"/>
                    <a:pt x="98" y="24"/>
                  </a:cubicBezTo>
                  <a:cubicBezTo>
                    <a:pt x="98" y="24"/>
                    <a:pt x="99" y="24"/>
                    <a:pt x="99" y="24"/>
                  </a:cubicBezTo>
                  <a:cubicBezTo>
                    <a:pt x="99" y="24"/>
                    <a:pt x="101" y="23"/>
                    <a:pt x="102" y="23"/>
                  </a:cubicBezTo>
                  <a:cubicBezTo>
                    <a:pt x="102" y="23"/>
                    <a:pt x="102" y="22"/>
                    <a:pt x="102" y="22"/>
                  </a:cubicBezTo>
                  <a:cubicBezTo>
                    <a:pt x="102" y="22"/>
                    <a:pt x="104" y="21"/>
                    <a:pt x="104" y="21"/>
                  </a:cubicBezTo>
                  <a:cubicBezTo>
                    <a:pt x="104" y="21"/>
                    <a:pt x="105" y="21"/>
                    <a:pt x="105" y="21"/>
                  </a:cubicBezTo>
                  <a:cubicBezTo>
                    <a:pt x="105" y="22"/>
                    <a:pt x="106" y="23"/>
                    <a:pt x="106" y="23"/>
                  </a:cubicBezTo>
                  <a:cubicBezTo>
                    <a:pt x="106" y="23"/>
                    <a:pt x="107" y="22"/>
                    <a:pt x="107" y="23"/>
                  </a:cubicBezTo>
                  <a:cubicBezTo>
                    <a:pt x="107" y="23"/>
                    <a:pt x="108" y="23"/>
                    <a:pt x="108" y="23"/>
                  </a:cubicBezTo>
                  <a:cubicBezTo>
                    <a:pt x="108" y="23"/>
                    <a:pt x="108" y="23"/>
                    <a:pt x="108" y="22"/>
                  </a:cubicBezTo>
                  <a:cubicBezTo>
                    <a:pt x="108" y="20"/>
                    <a:pt x="108" y="20"/>
                    <a:pt x="108" y="20"/>
                  </a:cubicBezTo>
                  <a:cubicBezTo>
                    <a:pt x="108" y="19"/>
                    <a:pt x="108" y="18"/>
                    <a:pt x="108" y="18"/>
                  </a:cubicBezTo>
                  <a:cubicBezTo>
                    <a:pt x="109" y="17"/>
                    <a:pt x="109" y="17"/>
                    <a:pt x="109" y="16"/>
                  </a:cubicBezTo>
                  <a:cubicBezTo>
                    <a:pt x="109" y="16"/>
                    <a:pt x="108" y="15"/>
                    <a:pt x="109" y="15"/>
                  </a:cubicBezTo>
                  <a:cubicBezTo>
                    <a:pt x="110" y="15"/>
                    <a:pt x="111" y="15"/>
                    <a:pt x="111" y="15"/>
                  </a:cubicBezTo>
                  <a:cubicBezTo>
                    <a:pt x="111" y="15"/>
                    <a:pt x="111" y="14"/>
                    <a:pt x="111" y="14"/>
                  </a:cubicBezTo>
                  <a:cubicBezTo>
                    <a:pt x="111" y="14"/>
                    <a:pt x="112" y="13"/>
                    <a:pt x="113" y="13"/>
                  </a:cubicBezTo>
                  <a:cubicBezTo>
                    <a:pt x="113" y="13"/>
                    <a:pt x="113" y="14"/>
                    <a:pt x="114" y="13"/>
                  </a:cubicBezTo>
                  <a:cubicBezTo>
                    <a:pt x="115" y="12"/>
                    <a:pt x="114" y="12"/>
                    <a:pt x="114" y="12"/>
                  </a:cubicBezTo>
                  <a:cubicBezTo>
                    <a:pt x="114" y="11"/>
                    <a:pt x="114" y="11"/>
                    <a:pt x="114" y="11"/>
                  </a:cubicBezTo>
                  <a:cubicBezTo>
                    <a:pt x="115" y="10"/>
                    <a:pt x="114" y="11"/>
                    <a:pt x="116" y="11"/>
                  </a:cubicBezTo>
                  <a:cubicBezTo>
                    <a:pt x="117" y="10"/>
                    <a:pt x="118" y="10"/>
                    <a:pt x="118" y="10"/>
                  </a:cubicBezTo>
                  <a:cubicBezTo>
                    <a:pt x="118" y="10"/>
                    <a:pt x="118" y="9"/>
                    <a:pt x="118" y="9"/>
                  </a:cubicBezTo>
                  <a:cubicBezTo>
                    <a:pt x="120" y="8"/>
                    <a:pt x="120" y="8"/>
                    <a:pt x="120" y="8"/>
                  </a:cubicBezTo>
                  <a:cubicBezTo>
                    <a:pt x="120" y="8"/>
                    <a:pt x="120" y="9"/>
                    <a:pt x="120" y="9"/>
                  </a:cubicBezTo>
                  <a:cubicBezTo>
                    <a:pt x="120" y="9"/>
                    <a:pt x="121" y="9"/>
                    <a:pt x="122" y="9"/>
                  </a:cubicBezTo>
                  <a:cubicBezTo>
                    <a:pt x="122" y="9"/>
                    <a:pt x="123" y="10"/>
                    <a:pt x="123" y="9"/>
                  </a:cubicBezTo>
                  <a:cubicBezTo>
                    <a:pt x="123" y="9"/>
                    <a:pt x="124" y="9"/>
                    <a:pt x="124" y="8"/>
                  </a:cubicBezTo>
                  <a:cubicBezTo>
                    <a:pt x="124" y="8"/>
                    <a:pt x="124" y="8"/>
                    <a:pt x="124" y="8"/>
                  </a:cubicBezTo>
                  <a:cubicBezTo>
                    <a:pt x="124" y="8"/>
                    <a:pt x="124" y="7"/>
                    <a:pt x="125" y="7"/>
                  </a:cubicBezTo>
                  <a:cubicBezTo>
                    <a:pt x="126" y="8"/>
                    <a:pt x="125" y="8"/>
                    <a:pt x="126" y="8"/>
                  </a:cubicBezTo>
                  <a:cubicBezTo>
                    <a:pt x="126" y="7"/>
                    <a:pt x="128" y="6"/>
                    <a:pt x="128" y="6"/>
                  </a:cubicBezTo>
                  <a:cubicBezTo>
                    <a:pt x="128" y="6"/>
                    <a:pt x="128" y="6"/>
                    <a:pt x="129" y="8"/>
                  </a:cubicBezTo>
                  <a:cubicBezTo>
                    <a:pt x="129" y="9"/>
                    <a:pt x="130" y="9"/>
                    <a:pt x="131" y="9"/>
                  </a:cubicBezTo>
                  <a:cubicBezTo>
                    <a:pt x="131" y="9"/>
                    <a:pt x="131" y="9"/>
                    <a:pt x="131" y="9"/>
                  </a:cubicBezTo>
                  <a:cubicBezTo>
                    <a:pt x="131" y="10"/>
                    <a:pt x="132" y="11"/>
                    <a:pt x="132" y="11"/>
                  </a:cubicBezTo>
                  <a:cubicBezTo>
                    <a:pt x="133" y="11"/>
                    <a:pt x="133" y="11"/>
                    <a:pt x="133" y="11"/>
                  </a:cubicBezTo>
                  <a:cubicBezTo>
                    <a:pt x="134" y="10"/>
                    <a:pt x="134" y="10"/>
                    <a:pt x="134" y="10"/>
                  </a:cubicBezTo>
                  <a:cubicBezTo>
                    <a:pt x="134" y="10"/>
                    <a:pt x="134" y="11"/>
                    <a:pt x="135" y="11"/>
                  </a:cubicBezTo>
                  <a:cubicBezTo>
                    <a:pt x="136" y="11"/>
                    <a:pt x="137" y="12"/>
                    <a:pt x="137" y="12"/>
                  </a:cubicBezTo>
                  <a:cubicBezTo>
                    <a:pt x="137" y="11"/>
                    <a:pt x="138" y="10"/>
                    <a:pt x="138" y="10"/>
                  </a:cubicBezTo>
                  <a:cubicBezTo>
                    <a:pt x="138" y="9"/>
                    <a:pt x="138" y="9"/>
                    <a:pt x="139" y="8"/>
                  </a:cubicBezTo>
                  <a:cubicBezTo>
                    <a:pt x="139" y="8"/>
                    <a:pt x="142" y="7"/>
                    <a:pt x="142" y="7"/>
                  </a:cubicBezTo>
                  <a:cubicBezTo>
                    <a:pt x="142" y="7"/>
                    <a:pt x="141" y="5"/>
                    <a:pt x="140" y="5"/>
                  </a:cubicBezTo>
                  <a:cubicBezTo>
                    <a:pt x="140" y="5"/>
                    <a:pt x="139" y="4"/>
                    <a:pt x="141" y="3"/>
                  </a:cubicBezTo>
                  <a:cubicBezTo>
                    <a:pt x="142" y="3"/>
                    <a:pt x="143" y="3"/>
                    <a:pt x="143" y="3"/>
                  </a:cubicBezTo>
                  <a:cubicBezTo>
                    <a:pt x="145" y="4"/>
                    <a:pt x="145" y="4"/>
                    <a:pt x="145" y="4"/>
                  </a:cubicBezTo>
                  <a:cubicBezTo>
                    <a:pt x="145" y="3"/>
                    <a:pt x="145" y="3"/>
                    <a:pt x="145" y="3"/>
                  </a:cubicBezTo>
                  <a:cubicBezTo>
                    <a:pt x="146" y="2"/>
                    <a:pt x="146" y="2"/>
                    <a:pt x="146" y="2"/>
                  </a:cubicBezTo>
                  <a:cubicBezTo>
                    <a:pt x="146" y="2"/>
                    <a:pt x="147" y="1"/>
                    <a:pt x="147" y="1"/>
                  </a:cubicBezTo>
                  <a:cubicBezTo>
                    <a:pt x="147" y="1"/>
                    <a:pt x="148" y="1"/>
                    <a:pt x="148" y="1"/>
                  </a:cubicBezTo>
                  <a:cubicBezTo>
                    <a:pt x="149" y="1"/>
                    <a:pt x="150" y="1"/>
                    <a:pt x="150" y="1"/>
                  </a:cubicBezTo>
                  <a:cubicBezTo>
                    <a:pt x="150" y="1"/>
                    <a:pt x="151" y="2"/>
                    <a:pt x="151" y="2"/>
                  </a:cubicBezTo>
                  <a:cubicBezTo>
                    <a:pt x="152" y="2"/>
                    <a:pt x="153" y="2"/>
                    <a:pt x="153" y="2"/>
                  </a:cubicBezTo>
                  <a:cubicBezTo>
                    <a:pt x="153" y="2"/>
                    <a:pt x="154" y="3"/>
                    <a:pt x="154" y="2"/>
                  </a:cubicBezTo>
                  <a:cubicBezTo>
                    <a:pt x="155" y="2"/>
                    <a:pt x="155" y="1"/>
                    <a:pt x="155" y="1"/>
                  </a:cubicBezTo>
                  <a:cubicBezTo>
                    <a:pt x="155" y="1"/>
                    <a:pt x="159" y="0"/>
                    <a:pt x="159" y="0"/>
                  </a:cubicBezTo>
                  <a:cubicBezTo>
                    <a:pt x="159" y="0"/>
                    <a:pt x="160" y="0"/>
                    <a:pt x="160" y="0"/>
                  </a:cubicBezTo>
                  <a:cubicBezTo>
                    <a:pt x="161" y="1"/>
                    <a:pt x="162" y="1"/>
                    <a:pt x="162" y="1"/>
                  </a:cubicBezTo>
                  <a:cubicBezTo>
                    <a:pt x="163" y="1"/>
                    <a:pt x="164" y="2"/>
                    <a:pt x="164" y="2"/>
                  </a:cubicBezTo>
                  <a:cubicBezTo>
                    <a:pt x="165" y="3"/>
                    <a:pt x="166" y="3"/>
                    <a:pt x="166" y="3"/>
                  </a:cubicBezTo>
                  <a:cubicBezTo>
                    <a:pt x="166" y="3"/>
                    <a:pt x="166" y="1"/>
                    <a:pt x="166" y="1"/>
                  </a:cubicBezTo>
                  <a:cubicBezTo>
                    <a:pt x="167" y="1"/>
                    <a:pt x="168" y="1"/>
                    <a:pt x="168" y="1"/>
                  </a:cubicBezTo>
                  <a:cubicBezTo>
                    <a:pt x="169" y="2"/>
                    <a:pt x="169" y="2"/>
                    <a:pt x="169" y="2"/>
                  </a:cubicBezTo>
                  <a:cubicBezTo>
                    <a:pt x="169" y="2"/>
                    <a:pt x="170" y="3"/>
                    <a:pt x="171" y="3"/>
                  </a:cubicBezTo>
                  <a:cubicBezTo>
                    <a:pt x="171" y="3"/>
                    <a:pt x="172" y="2"/>
                    <a:pt x="172" y="2"/>
                  </a:cubicBezTo>
                  <a:cubicBezTo>
                    <a:pt x="172" y="3"/>
                    <a:pt x="173" y="3"/>
                    <a:pt x="173" y="4"/>
                  </a:cubicBezTo>
                  <a:cubicBezTo>
                    <a:pt x="173" y="4"/>
                    <a:pt x="174" y="5"/>
                    <a:pt x="174" y="5"/>
                  </a:cubicBezTo>
                  <a:cubicBezTo>
                    <a:pt x="174" y="6"/>
                    <a:pt x="175" y="6"/>
                    <a:pt x="175" y="6"/>
                  </a:cubicBezTo>
                  <a:cubicBezTo>
                    <a:pt x="175" y="7"/>
                    <a:pt x="175" y="8"/>
                    <a:pt x="175" y="8"/>
                  </a:cubicBezTo>
                  <a:cubicBezTo>
                    <a:pt x="175" y="8"/>
                    <a:pt x="175" y="8"/>
                    <a:pt x="175" y="9"/>
                  </a:cubicBezTo>
                  <a:cubicBezTo>
                    <a:pt x="176" y="9"/>
                    <a:pt x="179" y="9"/>
                    <a:pt x="179" y="9"/>
                  </a:cubicBezTo>
                  <a:cubicBezTo>
                    <a:pt x="179" y="9"/>
                    <a:pt x="180" y="9"/>
                    <a:pt x="180" y="10"/>
                  </a:cubicBezTo>
                  <a:cubicBezTo>
                    <a:pt x="180" y="10"/>
                    <a:pt x="182" y="10"/>
                    <a:pt x="182" y="10"/>
                  </a:cubicBezTo>
                  <a:cubicBezTo>
                    <a:pt x="182" y="10"/>
                    <a:pt x="183" y="9"/>
                    <a:pt x="183" y="10"/>
                  </a:cubicBezTo>
                  <a:cubicBezTo>
                    <a:pt x="183" y="10"/>
                    <a:pt x="183" y="11"/>
                    <a:pt x="183" y="11"/>
                  </a:cubicBezTo>
                  <a:cubicBezTo>
                    <a:pt x="185" y="11"/>
                    <a:pt x="185" y="11"/>
                    <a:pt x="185" y="11"/>
                  </a:cubicBezTo>
                  <a:cubicBezTo>
                    <a:pt x="186" y="11"/>
                    <a:pt x="186" y="11"/>
                    <a:pt x="186" y="11"/>
                  </a:cubicBezTo>
                  <a:cubicBezTo>
                    <a:pt x="186" y="11"/>
                    <a:pt x="187" y="10"/>
                    <a:pt x="187" y="11"/>
                  </a:cubicBezTo>
                  <a:cubicBezTo>
                    <a:pt x="187" y="11"/>
                    <a:pt x="188" y="11"/>
                    <a:pt x="188" y="11"/>
                  </a:cubicBezTo>
                  <a:cubicBezTo>
                    <a:pt x="188" y="11"/>
                    <a:pt x="190" y="12"/>
                    <a:pt x="190" y="12"/>
                  </a:cubicBezTo>
                  <a:cubicBezTo>
                    <a:pt x="190" y="12"/>
                    <a:pt x="191" y="12"/>
                    <a:pt x="192" y="12"/>
                  </a:cubicBezTo>
                  <a:cubicBezTo>
                    <a:pt x="192" y="12"/>
                    <a:pt x="195" y="12"/>
                    <a:pt x="195" y="12"/>
                  </a:cubicBezTo>
                  <a:cubicBezTo>
                    <a:pt x="195" y="12"/>
                    <a:pt x="195" y="13"/>
                    <a:pt x="195" y="14"/>
                  </a:cubicBezTo>
                  <a:cubicBezTo>
                    <a:pt x="195" y="14"/>
                    <a:pt x="195" y="16"/>
                    <a:pt x="195" y="16"/>
                  </a:cubicBezTo>
                  <a:cubicBezTo>
                    <a:pt x="195" y="16"/>
                    <a:pt x="194" y="17"/>
                    <a:pt x="194" y="18"/>
                  </a:cubicBezTo>
                  <a:cubicBezTo>
                    <a:pt x="193" y="18"/>
                    <a:pt x="193" y="20"/>
                    <a:pt x="193" y="20"/>
                  </a:cubicBezTo>
                  <a:cubicBezTo>
                    <a:pt x="193" y="20"/>
                    <a:pt x="193" y="21"/>
                    <a:pt x="193" y="21"/>
                  </a:cubicBezTo>
                  <a:cubicBezTo>
                    <a:pt x="193" y="21"/>
                    <a:pt x="193" y="23"/>
                    <a:pt x="193" y="23"/>
                  </a:cubicBezTo>
                  <a:cubicBezTo>
                    <a:pt x="192" y="25"/>
                    <a:pt x="192" y="25"/>
                    <a:pt x="192" y="25"/>
                  </a:cubicBezTo>
                  <a:cubicBezTo>
                    <a:pt x="192" y="25"/>
                    <a:pt x="191" y="26"/>
                    <a:pt x="192" y="27"/>
                  </a:cubicBezTo>
                  <a:cubicBezTo>
                    <a:pt x="192" y="27"/>
                    <a:pt x="192" y="28"/>
                    <a:pt x="192" y="28"/>
                  </a:cubicBezTo>
                  <a:cubicBezTo>
                    <a:pt x="193" y="29"/>
                    <a:pt x="193" y="29"/>
                    <a:pt x="193" y="29"/>
                  </a:cubicBezTo>
                  <a:cubicBezTo>
                    <a:pt x="191" y="31"/>
                    <a:pt x="191" y="31"/>
                    <a:pt x="191" y="31"/>
                  </a:cubicBezTo>
                  <a:cubicBezTo>
                    <a:pt x="191" y="33"/>
                    <a:pt x="191" y="33"/>
                    <a:pt x="191" y="33"/>
                  </a:cubicBezTo>
                  <a:cubicBezTo>
                    <a:pt x="191" y="33"/>
                    <a:pt x="192" y="34"/>
                    <a:pt x="191" y="35"/>
                  </a:cubicBezTo>
                  <a:cubicBezTo>
                    <a:pt x="191" y="35"/>
                    <a:pt x="190" y="36"/>
                    <a:pt x="190" y="36"/>
                  </a:cubicBezTo>
                  <a:cubicBezTo>
                    <a:pt x="190" y="36"/>
                    <a:pt x="188" y="38"/>
                    <a:pt x="188" y="38"/>
                  </a:cubicBezTo>
                  <a:cubicBezTo>
                    <a:pt x="188" y="38"/>
                    <a:pt x="188" y="39"/>
                    <a:pt x="188" y="39"/>
                  </a:cubicBezTo>
                  <a:cubicBezTo>
                    <a:pt x="188" y="39"/>
                    <a:pt x="187" y="41"/>
                    <a:pt x="187" y="41"/>
                  </a:cubicBezTo>
                  <a:cubicBezTo>
                    <a:pt x="187" y="41"/>
                    <a:pt x="187" y="44"/>
                    <a:pt x="187" y="44"/>
                  </a:cubicBezTo>
                  <a:cubicBezTo>
                    <a:pt x="187" y="44"/>
                    <a:pt x="188" y="45"/>
                    <a:pt x="188" y="45"/>
                  </a:cubicBezTo>
                  <a:cubicBezTo>
                    <a:pt x="188" y="45"/>
                    <a:pt x="188" y="46"/>
                    <a:pt x="188" y="47"/>
                  </a:cubicBezTo>
                  <a:cubicBezTo>
                    <a:pt x="187" y="47"/>
                    <a:pt x="188" y="48"/>
                    <a:pt x="188" y="49"/>
                  </a:cubicBezTo>
                  <a:cubicBezTo>
                    <a:pt x="188" y="49"/>
                    <a:pt x="188" y="50"/>
                    <a:pt x="188" y="50"/>
                  </a:cubicBezTo>
                  <a:cubicBezTo>
                    <a:pt x="187" y="52"/>
                    <a:pt x="187" y="52"/>
                    <a:pt x="187" y="52"/>
                  </a:cubicBezTo>
                  <a:cubicBezTo>
                    <a:pt x="186" y="52"/>
                    <a:pt x="186" y="52"/>
                    <a:pt x="186" y="52"/>
                  </a:cubicBezTo>
                  <a:cubicBezTo>
                    <a:pt x="187" y="55"/>
                    <a:pt x="187" y="55"/>
                    <a:pt x="187" y="55"/>
                  </a:cubicBezTo>
                  <a:cubicBezTo>
                    <a:pt x="185" y="57"/>
                    <a:pt x="185" y="57"/>
                    <a:pt x="185" y="57"/>
                  </a:cubicBezTo>
                  <a:cubicBezTo>
                    <a:pt x="177" y="57"/>
                    <a:pt x="177" y="57"/>
                    <a:pt x="177" y="57"/>
                  </a:cubicBezTo>
                  <a:cubicBezTo>
                    <a:pt x="169" y="49"/>
                    <a:pt x="169" y="49"/>
                    <a:pt x="169" y="49"/>
                  </a:cubicBezTo>
                  <a:cubicBezTo>
                    <a:pt x="163" y="48"/>
                    <a:pt x="163" y="48"/>
                    <a:pt x="163" y="48"/>
                  </a:cubicBezTo>
                  <a:cubicBezTo>
                    <a:pt x="158" y="52"/>
                    <a:pt x="158" y="52"/>
                    <a:pt x="158" y="52"/>
                  </a:cubicBezTo>
                  <a:cubicBezTo>
                    <a:pt x="151" y="53"/>
                    <a:pt x="151" y="53"/>
                    <a:pt x="151" y="53"/>
                  </a:cubicBezTo>
                  <a:cubicBezTo>
                    <a:pt x="146" y="50"/>
                    <a:pt x="146" y="50"/>
                    <a:pt x="146" y="50"/>
                  </a:cubicBezTo>
                  <a:cubicBezTo>
                    <a:pt x="132" y="54"/>
                    <a:pt x="132" y="54"/>
                    <a:pt x="132" y="54"/>
                  </a:cubicBezTo>
                  <a:cubicBezTo>
                    <a:pt x="131" y="57"/>
                    <a:pt x="131" y="57"/>
                    <a:pt x="131" y="57"/>
                  </a:cubicBezTo>
                  <a:cubicBezTo>
                    <a:pt x="129" y="64"/>
                    <a:pt x="129" y="64"/>
                    <a:pt x="129" y="64"/>
                  </a:cubicBezTo>
                  <a:cubicBezTo>
                    <a:pt x="126" y="70"/>
                    <a:pt x="126" y="70"/>
                    <a:pt x="126" y="70"/>
                  </a:cubicBezTo>
                  <a:cubicBezTo>
                    <a:pt x="122" y="72"/>
                    <a:pt x="122" y="72"/>
                    <a:pt x="122" y="72"/>
                  </a:cubicBezTo>
                  <a:cubicBezTo>
                    <a:pt x="119" y="74"/>
                    <a:pt x="119" y="74"/>
                    <a:pt x="119" y="74"/>
                  </a:cubicBezTo>
                  <a:cubicBezTo>
                    <a:pt x="116" y="78"/>
                    <a:pt x="116" y="78"/>
                    <a:pt x="116" y="78"/>
                  </a:cubicBezTo>
                  <a:cubicBezTo>
                    <a:pt x="110" y="78"/>
                    <a:pt x="110" y="78"/>
                    <a:pt x="110" y="78"/>
                  </a:cubicBezTo>
                  <a:cubicBezTo>
                    <a:pt x="106" y="77"/>
                    <a:pt x="106" y="77"/>
                    <a:pt x="106" y="77"/>
                  </a:cubicBezTo>
                  <a:cubicBezTo>
                    <a:pt x="100" y="78"/>
                    <a:pt x="100" y="78"/>
                    <a:pt x="100" y="78"/>
                  </a:cubicBezTo>
                  <a:cubicBezTo>
                    <a:pt x="98" y="84"/>
                    <a:pt x="98" y="84"/>
                    <a:pt x="98" y="84"/>
                  </a:cubicBezTo>
                  <a:cubicBezTo>
                    <a:pt x="94" y="85"/>
                    <a:pt x="94" y="85"/>
                    <a:pt x="94" y="85"/>
                  </a:cubicBezTo>
                  <a:cubicBezTo>
                    <a:pt x="87" y="86"/>
                    <a:pt x="87" y="86"/>
                    <a:pt x="87" y="86"/>
                  </a:cubicBezTo>
                  <a:cubicBezTo>
                    <a:pt x="78" y="89"/>
                    <a:pt x="78" y="89"/>
                    <a:pt x="78" y="89"/>
                  </a:cubicBezTo>
                  <a:cubicBezTo>
                    <a:pt x="73" y="94"/>
                    <a:pt x="73" y="94"/>
                    <a:pt x="73" y="94"/>
                  </a:cubicBezTo>
                  <a:cubicBezTo>
                    <a:pt x="73" y="96"/>
                    <a:pt x="73" y="96"/>
                    <a:pt x="73" y="96"/>
                  </a:cubicBezTo>
                  <a:cubicBezTo>
                    <a:pt x="73" y="96"/>
                    <a:pt x="77" y="99"/>
                    <a:pt x="79" y="100"/>
                  </a:cubicBezTo>
                  <a:cubicBezTo>
                    <a:pt x="81" y="102"/>
                    <a:pt x="75" y="103"/>
                    <a:pt x="74" y="104"/>
                  </a:cubicBezTo>
                  <a:cubicBezTo>
                    <a:pt x="73" y="105"/>
                    <a:pt x="64" y="106"/>
                    <a:pt x="64" y="106"/>
                  </a:cubicBezTo>
                  <a:cubicBezTo>
                    <a:pt x="47" y="107"/>
                    <a:pt x="47" y="107"/>
                    <a:pt x="47" y="107"/>
                  </a:cubicBezTo>
                  <a:cubicBezTo>
                    <a:pt x="38" y="109"/>
                    <a:pt x="38" y="109"/>
                    <a:pt x="38" y="109"/>
                  </a:cubicBezTo>
                  <a:cubicBezTo>
                    <a:pt x="34" y="107"/>
                    <a:pt x="34" y="107"/>
                    <a:pt x="34" y="107"/>
                  </a:cubicBezTo>
                  <a:cubicBezTo>
                    <a:pt x="27" y="103"/>
                    <a:pt x="27" y="103"/>
                    <a:pt x="27" y="103"/>
                  </a:cubicBezTo>
                  <a:cubicBezTo>
                    <a:pt x="22" y="98"/>
                    <a:pt x="22" y="98"/>
                    <a:pt x="22" y="98"/>
                  </a:cubicBezTo>
                  <a:cubicBezTo>
                    <a:pt x="22" y="98"/>
                    <a:pt x="22" y="98"/>
                    <a:pt x="22" y="98"/>
                  </a:cubicBezTo>
                  <a:cubicBezTo>
                    <a:pt x="14" y="97"/>
                    <a:pt x="14" y="97"/>
                    <a:pt x="14" y="97"/>
                  </a:cubicBezTo>
                  <a:cubicBezTo>
                    <a:pt x="14" y="98"/>
                    <a:pt x="14" y="98"/>
                    <a:pt x="14" y="98"/>
                  </a:cubicBezTo>
                  <a:cubicBezTo>
                    <a:pt x="14" y="102"/>
                    <a:pt x="14" y="102"/>
                    <a:pt x="14" y="102"/>
                  </a:cubicBezTo>
                  <a:cubicBezTo>
                    <a:pt x="11" y="106"/>
                    <a:pt x="11" y="106"/>
                    <a:pt x="11" y="106"/>
                  </a:cubicBezTo>
                  <a:cubicBezTo>
                    <a:pt x="9" y="103"/>
                    <a:pt x="8" y="98"/>
                    <a:pt x="6" y="93"/>
                  </a:cubicBezTo>
                  <a:cubicBezTo>
                    <a:pt x="6" y="93"/>
                    <a:pt x="6" y="92"/>
                    <a:pt x="5" y="91"/>
                  </a:cubicBezTo>
                  <a:cubicBezTo>
                    <a:pt x="5" y="90"/>
                    <a:pt x="4" y="88"/>
                    <a:pt x="4" y="88"/>
                  </a:cubicBezTo>
                  <a:cubicBezTo>
                    <a:pt x="4" y="88"/>
                    <a:pt x="4" y="88"/>
                    <a:pt x="4" y="88"/>
                  </a:cubicBezTo>
                  <a:cubicBezTo>
                    <a:pt x="3" y="87"/>
                    <a:pt x="2" y="86"/>
                    <a:pt x="2" y="86"/>
                  </a:cubicBezTo>
                  <a:cubicBezTo>
                    <a:pt x="2" y="86"/>
                    <a:pt x="2" y="85"/>
                    <a:pt x="2" y="85"/>
                  </a:cubicBezTo>
                  <a:cubicBezTo>
                    <a:pt x="1" y="85"/>
                    <a:pt x="0" y="84"/>
                    <a:pt x="0" y="84"/>
                  </a:cubicBezTo>
                  <a:cubicBezTo>
                    <a:pt x="0" y="84"/>
                    <a:pt x="0" y="81"/>
                    <a:pt x="0" y="81"/>
                  </a:cubicBezTo>
                  <a:cubicBezTo>
                    <a:pt x="0" y="79"/>
                    <a:pt x="0" y="79"/>
                    <a:pt x="0" y="79"/>
                  </a:cubicBezTo>
                  <a:cubicBezTo>
                    <a:pt x="2" y="77"/>
                    <a:pt x="2" y="77"/>
                    <a:pt x="2" y="77"/>
                  </a:cubicBezTo>
                  <a:cubicBezTo>
                    <a:pt x="2" y="77"/>
                    <a:pt x="2" y="75"/>
                    <a:pt x="2" y="75"/>
                  </a:cubicBezTo>
                  <a:cubicBezTo>
                    <a:pt x="2" y="75"/>
                    <a:pt x="3" y="73"/>
                    <a:pt x="3" y="73"/>
                  </a:cubicBezTo>
                  <a:cubicBezTo>
                    <a:pt x="2" y="72"/>
                    <a:pt x="2" y="72"/>
                    <a:pt x="2" y="72"/>
                  </a:cubicBezTo>
                  <a:cubicBezTo>
                    <a:pt x="2" y="69"/>
                    <a:pt x="2" y="69"/>
                    <a:pt x="2" y="69"/>
                  </a:cubicBezTo>
                  <a:cubicBezTo>
                    <a:pt x="3" y="68"/>
                    <a:pt x="3" y="68"/>
                    <a:pt x="3" y="68"/>
                  </a:cubicBezTo>
                  <a:cubicBezTo>
                    <a:pt x="3" y="66"/>
                    <a:pt x="3" y="66"/>
                    <a:pt x="3" y="66"/>
                  </a:cubicBezTo>
                  <a:cubicBezTo>
                    <a:pt x="3" y="66"/>
                    <a:pt x="3" y="65"/>
                    <a:pt x="3" y="65"/>
                  </a:cubicBezTo>
                  <a:cubicBezTo>
                    <a:pt x="4" y="65"/>
                    <a:pt x="4" y="62"/>
                    <a:pt x="4" y="62"/>
                  </a:cubicBezTo>
                  <a:cubicBezTo>
                    <a:pt x="4" y="62"/>
                    <a:pt x="5" y="60"/>
                    <a:pt x="5" y="60"/>
                  </a:cubicBezTo>
                  <a:cubicBezTo>
                    <a:pt x="6" y="60"/>
                    <a:pt x="6" y="59"/>
                    <a:pt x="6" y="59"/>
                  </a:cubicBezTo>
                  <a:cubicBezTo>
                    <a:pt x="6" y="58"/>
                    <a:pt x="6" y="57"/>
                    <a:pt x="6" y="57"/>
                  </a:cubicBezTo>
                  <a:cubicBezTo>
                    <a:pt x="8" y="56"/>
                    <a:pt x="8" y="56"/>
                    <a:pt x="8" y="56"/>
                  </a:cubicBezTo>
                  <a:cubicBezTo>
                    <a:pt x="8" y="56"/>
                    <a:pt x="9" y="55"/>
                    <a:pt x="9" y="55"/>
                  </a:cubicBezTo>
                  <a:cubicBezTo>
                    <a:pt x="9" y="55"/>
                    <a:pt x="10" y="55"/>
                    <a:pt x="11" y="55"/>
                  </a:cubicBezTo>
                  <a:cubicBezTo>
                    <a:pt x="11" y="55"/>
                    <a:pt x="12" y="55"/>
                    <a:pt x="13" y="55"/>
                  </a:cubicBezTo>
                  <a:cubicBezTo>
                    <a:pt x="13" y="55"/>
                    <a:pt x="13" y="56"/>
                    <a:pt x="14" y="56"/>
                  </a:cubicBezTo>
                  <a:cubicBezTo>
                    <a:pt x="15" y="56"/>
                    <a:pt x="16" y="57"/>
                    <a:pt x="16" y="57"/>
                  </a:cubicBezTo>
                  <a:cubicBezTo>
                    <a:pt x="17" y="56"/>
                    <a:pt x="17" y="56"/>
                    <a:pt x="17" y="56"/>
                  </a:cubicBezTo>
                  <a:cubicBezTo>
                    <a:pt x="18" y="56"/>
                    <a:pt x="18" y="55"/>
                    <a:pt x="18" y="55"/>
                  </a:cubicBezTo>
                  <a:cubicBezTo>
                    <a:pt x="19" y="55"/>
                    <a:pt x="21" y="56"/>
                    <a:pt x="21" y="56"/>
                  </a:cubicBezTo>
                  <a:cubicBezTo>
                    <a:pt x="21" y="56"/>
                    <a:pt x="22" y="57"/>
                    <a:pt x="22" y="56"/>
                  </a:cubicBezTo>
                  <a:cubicBezTo>
                    <a:pt x="23" y="56"/>
                    <a:pt x="24" y="55"/>
                    <a:pt x="24" y="55"/>
                  </a:cubicBezTo>
                  <a:cubicBezTo>
                    <a:pt x="26" y="54"/>
                    <a:pt x="26" y="54"/>
                    <a:pt x="26" y="5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0" name="Freeform 88">
              <a:extLst>
                <a:ext uri="{FF2B5EF4-FFF2-40B4-BE49-F238E27FC236}">
                  <a16:creationId xmlns:a16="http://schemas.microsoft.com/office/drawing/2014/main" id="{69072EE3-1537-4339-BF77-B6C4ED47A29F}"/>
                </a:ext>
              </a:extLst>
            </p:cNvPr>
            <p:cNvSpPr>
              <a:spLocks/>
            </p:cNvSpPr>
            <p:nvPr/>
          </p:nvSpPr>
          <p:spPr bwMode="auto">
            <a:xfrm>
              <a:off x="5320613" y="3211661"/>
              <a:ext cx="266062" cy="194972"/>
            </a:xfrm>
            <a:custGeom>
              <a:avLst/>
              <a:gdLst>
                <a:gd name="T0" fmla="*/ 5 w 117"/>
                <a:gd name="T1" fmla="*/ 46 h 88"/>
                <a:gd name="T2" fmla="*/ 1 w 117"/>
                <a:gd name="T3" fmla="*/ 42 h 88"/>
                <a:gd name="T4" fmla="*/ 6 w 117"/>
                <a:gd name="T5" fmla="*/ 36 h 88"/>
                <a:gd name="T6" fmla="*/ 10 w 117"/>
                <a:gd name="T7" fmla="*/ 33 h 88"/>
                <a:gd name="T8" fmla="*/ 13 w 117"/>
                <a:gd name="T9" fmla="*/ 27 h 88"/>
                <a:gd name="T10" fmla="*/ 41 w 117"/>
                <a:gd name="T11" fmla="*/ 31 h 88"/>
                <a:gd name="T12" fmla="*/ 48 w 117"/>
                <a:gd name="T13" fmla="*/ 26 h 88"/>
                <a:gd name="T14" fmla="*/ 55 w 117"/>
                <a:gd name="T15" fmla="*/ 19 h 88"/>
                <a:gd name="T16" fmla="*/ 71 w 117"/>
                <a:gd name="T17" fmla="*/ 15 h 88"/>
                <a:gd name="T18" fmla="*/ 85 w 117"/>
                <a:gd name="T19" fmla="*/ 12 h 88"/>
                <a:gd name="T20" fmla="*/ 95 w 117"/>
                <a:gd name="T21" fmla="*/ 8 h 88"/>
                <a:gd name="T22" fmla="*/ 101 w 117"/>
                <a:gd name="T23" fmla="*/ 2 h 88"/>
                <a:gd name="T24" fmla="*/ 107 w 117"/>
                <a:gd name="T25" fmla="*/ 2 h 88"/>
                <a:gd name="T26" fmla="*/ 108 w 117"/>
                <a:gd name="T27" fmla="*/ 5 h 88"/>
                <a:gd name="T28" fmla="*/ 109 w 117"/>
                <a:gd name="T29" fmla="*/ 7 h 88"/>
                <a:gd name="T30" fmla="*/ 111 w 117"/>
                <a:gd name="T31" fmla="*/ 10 h 88"/>
                <a:gd name="T32" fmla="*/ 115 w 117"/>
                <a:gd name="T33" fmla="*/ 19 h 88"/>
                <a:gd name="T34" fmla="*/ 109 w 117"/>
                <a:gd name="T35" fmla="*/ 22 h 88"/>
                <a:gd name="T36" fmla="*/ 107 w 117"/>
                <a:gd name="T37" fmla="*/ 27 h 88"/>
                <a:gd name="T38" fmla="*/ 102 w 117"/>
                <a:gd name="T39" fmla="*/ 28 h 88"/>
                <a:gd name="T40" fmla="*/ 101 w 117"/>
                <a:gd name="T41" fmla="*/ 32 h 88"/>
                <a:gd name="T42" fmla="*/ 96 w 117"/>
                <a:gd name="T43" fmla="*/ 35 h 88"/>
                <a:gd name="T44" fmla="*/ 91 w 117"/>
                <a:gd name="T45" fmla="*/ 38 h 88"/>
                <a:gd name="T46" fmla="*/ 86 w 117"/>
                <a:gd name="T47" fmla="*/ 41 h 88"/>
                <a:gd name="T48" fmla="*/ 87 w 117"/>
                <a:gd name="T49" fmla="*/ 46 h 88"/>
                <a:gd name="T50" fmla="*/ 90 w 117"/>
                <a:gd name="T51" fmla="*/ 49 h 88"/>
                <a:gd name="T52" fmla="*/ 89 w 117"/>
                <a:gd name="T53" fmla="*/ 56 h 88"/>
                <a:gd name="T54" fmla="*/ 88 w 117"/>
                <a:gd name="T55" fmla="*/ 60 h 88"/>
                <a:gd name="T56" fmla="*/ 83 w 117"/>
                <a:gd name="T57" fmla="*/ 62 h 88"/>
                <a:gd name="T58" fmla="*/ 78 w 117"/>
                <a:gd name="T59" fmla="*/ 64 h 88"/>
                <a:gd name="T60" fmla="*/ 76 w 117"/>
                <a:gd name="T61" fmla="*/ 68 h 88"/>
                <a:gd name="T62" fmla="*/ 79 w 117"/>
                <a:gd name="T63" fmla="*/ 69 h 88"/>
                <a:gd name="T64" fmla="*/ 77 w 117"/>
                <a:gd name="T65" fmla="*/ 72 h 88"/>
                <a:gd name="T66" fmla="*/ 76 w 117"/>
                <a:gd name="T67" fmla="*/ 76 h 88"/>
                <a:gd name="T68" fmla="*/ 79 w 117"/>
                <a:gd name="T69" fmla="*/ 80 h 88"/>
                <a:gd name="T70" fmla="*/ 74 w 117"/>
                <a:gd name="T71" fmla="*/ 83 h 88"/>
                <a:gd name="T72" fmla="*/ 69 w 117"/>
                <a:gd name="T73" fmla="*/ 81 h 88"/>
                <a:gd name="T74" fmla="*/ 64 w 117"/>
                <a:gd name="T75" fmla="*/ 80 h 88"/>
                <a:gd name="T76" fmla="*/ 61 w 117"/>
                <a:gd name="T77" fmla="*/ 82 h 88"/>
                <a:gd name="T78" fmla="*/ 55 w 117"/>
                <a:gd name="T79" fmla="*/ 80 h 88"/>
                <a:gd name="T80" fmla="*/ 53 w 117"/>
                <a:gd name="T81" fmla="*/ 77 h 88"/>
                <a:gd name="T82" fmla="*/ 49 w 117"/>
                <a:gd name="T83" fmla="*/ 72 h 88"/>
                <a:gd name="T84" fmla="*/ 46 w 117"/>
                <a:gd name="T85" fmla="*/ 76 h 88"/>
                <a:gd name="T86" fmla="*/ 45 w 117"/>
                <a:gd name="T87" fmla="*/ 80 h 88"/>
                <a:gd name="T88" fmla="*/ 39 w 117"/>
                <a:gd name="T89" fmla="*/ 83 h 88"/>
                <a:gd name="T90" fmla="*/ 33 w 117"/>
                <a:gd name="T91" fmla="*/ 84 h 88"/>
                <a:gd name="T92" fmla="*/ 28 w 117"/>
                <a:gd name="T93" fmla="*/ 83 h 88"/>
                <a:gd name="T94" fmla="*/ 27 w 117"/>
                <a:gd name="T95" fmla="*/ 84 h 88"/>
                <a:gd name="T96" fmla="*/ 24 w 117"/>
                <a:gd name="T97" fmla="*/ 87 h 88"/>
                <a:gd name="T98" fmla="*/ 21 w 117"/>
                <a:gd name="T99" fmla="*/ 88 h 88"/>
                <a:gd name="T100" fmla="*/ 15 w 117"/>
                <a:gd name="T101" fmla="*/ 87 h 88"/>
                <a:gd name="T102" fmla="*/ 11 w 117"/>
                <a:gd name="T103" fmla="*/ 84 h 88"/>
                <a:gd name="T104" fmla="*/ 15 w 117"/>
                <a:gd name="T105" fmla="*/ 82 h 88"/>
                <a:gd name="T106" fmla="*/ 17 w 117"/>
                <a:gd name="T107" fmla="*/ 81 h 88"/>
                <a:gd name="T108" fmla="*/ 19 w 117"/>
                <a:gd name="T109" fmla="*/ 79 h 88"/>
                <a:gd name="T110" fmla="*/ 17 w 117"/>
                <a:gd name="T111" fmla="*/ 77 h 88"/>
                <a:gd name="T112" fmla="*/ 9 w 117"/>
                <a:gd name="T113" fmla="*/ 67 h 88"/>
                <a:gd name="T114" fmla="*/ 11 w 117"/>
                <a:gd name="T115" fmla="*/ 61 h 88"/>
                <a:gd name="T116" fmla="*/ 9 w 117"/>
                <a:gd name="T117" fmla="*/ 58 h 88"/>
                <a:gd name="T118" fmla="*/ 6 w 117"/>
                <a:gd name="T119" fmla="*/ 58 h 88"/>
                <a:gd name="T120" fmla="*/ 5 w 117"/>
                <a:gd name="T121" fmla="*/ 55 h 88"/>
                <a:gd name="T122" fmla="*/ 11 w 117"/>
                <a:gd name="T12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7" h="88">
                  <a:moveTo>
                    <a:pt x="9" y="48"/>
                  </a:moveTo>
                  <a:cubicBezTo>
                    <a:pt x="7" y="47"/>
                    <a:pt x="7" y="47"/>
                    <a:pt x="7" y="47"/>
                  </a:cubicBezTo>
                  <a:cubicBezTo>
                    <a:pt x="5" y="46"/>
                    <a:pt x="5" y="46"/>
                    <a:pt x="5" y="46"/>
                  </a:cubicBezTo>
                  <a:cubicBezTo>
                    <a:pt x="2" y="46"/>
                    <a:pt x="2" y="46"/>
                    <a:pt x="2" y="46"/>
                  </a:cubicBezTo>
                  <a:cubicBezTo>
                    <a:pt x="0" y="44"/>
                    <a:pt x="0" y="44"/>
                    <a:pt x="0" y="44"/>
                  </a:cubicBezTo>
                  <a:cubicBezTo>
                    <a:pt x="1" y="42"/>
                    <a:pt x="1" y="42"/>
                    <a:pt x="1" y="42"/>
                  </a:cubicBezTo>
                  <a:cubicBezTo>
                    <a:pt x="1" y="40"/>
                    <a:pt x="1" y="40"/>
                    <a:pt x="1" y="40"/>
                  </a:cubicBezTo>
                  <a:cubicBezTo>
                    <a:pt x="1" y="40"/>
                    <a:pt x="3" y="38"/>
                    <a:pt x="3" y="38"/>
                  </a:cubicBezTo>
                  <a:cubicBezTo>
                    <a:pt x="4" y="37"/>
                    <a:pt x="6" y="36"/>
                    <a:pt x="6" y="36"/>
                  </a:cubicBezTo>
                  <a:cubicBezTo>
                    <a:pt x="7" y="34"/>
                    <a:pt x="7" y="34"/>
                    <a:pt x="7" y="34"/>
                  </a:cubicBezTo>
                  <a:cubicBezTo>
                    <a:pt x="7" y="34"/>
                    <a:pt x="8" y="33"/>
                    <a:pt x="9" y="33"/>
                  </a:cubicBezTo>
                  <a:cubicBezTo>
                    <a:pt x="10" y="33"/>
                    <a:pt x="10" y="34"/>
                    <a:pt x="10" y="33"/>
                  </a:cubicBezTo>
                  <a:cubicBezTo>
                    <a:pt x="11" y="33"/>
                    <a:pt x="11" y="29"/>
                    <a:pt x="11" y="29"/>
                  </a:cubicBezTo>
                  <a:cubicBezTo>
                    <a:pt x="11" y="27"/>
                    <a:pt x="11" y="27"/>
                    <a:pt x="11" y="27"/>
                  </a:cubicBezTo>
                  <a:cubicBezTo>
                    <a:pt x="13" y="27"/>
                    <a:pt x="13" y="27"/>
                    <a:pt x="13" y="27"/>
                  </a:cubicBezTo>
                  <a:cubicBezTo>
                    <a:pt x="22" y="30"/>
                    <a:pt x="22" y="30"/>
                    <a:pt x="22" y="30"/>
                  </a:cubicBezTo>
                  <a:cubicBezTo>
                    <a:pt x="32" y="31"/>
                    <a:pt x="32" y="31"/>
                    <a:pt x="32" y="31"/>
                  </a:cubicBezTo>
                  <a:cubicBezTo>
                    <a:pt x="41" y="31"/>
                    <a:pt x="41" y="31"/>
                    <a:pt x="41" y="31"/>
                  </a:cubicBezTo>
                  <a:cubicBezTo>
                    <a:pt x="43" y="31"/>
                    <a:pt x="43" y="31"/>
                    <a:pt x="43" y="31"/>
                  </a:cubicBezTo>
                  <a:cubicBezTo>
                    <a:pt x="46" y="29"/>
                    <a:pt x="46" y="29"/>
                    <a:pt x="46" y="29"/>
                  </a:cubicBezTo>
                  <a:cubicBezTo>
                    <a:pt x="48" y="26"/>
                    <a:pt x="48" y="26"/>
                    <a:pt x="48" y="26"/>
                  </a:cubicBezTo>
                  <a:cubicBezTo>
                    <a:pt x="52" y="25"/>
                    <a:pt x="52" y="25"/>
                    <a:pt x="52" y="25"/>
                  </a:cubicBezTo>
                  <a:cubicBezTo>
                    <a:pt x="53" y="23"/>
                    <a:pt x="53" y="23"/>
                    <a:pt x="53" y="23"/>
                  </a:cubicBezTo>
                  <a:cubicBezTo>
                    <a:pt x="55" y="19"/>
                    <a:pt x="55" y="19"/>
                    <a:pt x="55" y="19"/>
                  </a:cubicBezTo>
                  <a:cubicBezTo>
                    <a:pt x="58" y="17"/>
                    <a:pt x="58" y="17"/>
                    <a:pt x="58" y="17"/>
                  </a:cubicBezTo>
                  <a:cubicBezTo>
                    <a:pt x="64" y="17"/>
                    <a:pt x="64" y="17"/>
                    <a:pt x="64" y="17"/>
                  </a:cubicBezTo>
                  <a:cubicBezTo>
                    <a:pt x="71" y="15"/>
                    <a:pt x="71" y="15"/>
                    <a:pt x="71" y="15"/>
                  </a:cubicBezTo>
                  <a:cubicBezTo>
                    <a:pt x="76" y="17"/>
                    <a:pt x="76" y="17"/>
                    <a:pt x="76" y="17"/>
                  </a:cubicBezTo>
                  <a:cubicBezTo>
                    <a:pt x="82" y="13"/>
                    <a:pt x="82" y="13"/>
                    <a:pt x="82" y="13"/>
                  </a:cubicBezTo>
                  <a:cubicBezTo>
                    <a:pt x="85" y="12"/>
                    <a:pt x="85" y="12"/>
                    <a:pt x="85" y="12"/>
                  </a:cubicBezTo>
                  <a:cubicBezTo>
                    <a:pt x="90" y="10"/>
                    <a:pt x="90" y="10"/>
                    <a:pt x="90" y="10"/>
                  </a:cubicBezTo>
                  <a:cubicBezTo>
                    <a:pt x="96" y="14"/>
                    <a:pt x="96" y="14"/>
                    <a:pt x="96" y="14"/>
                  </a:cubicBezTo>
                  <a:cubicBezTo>
                    <a:pt x="95" y="8"/>
                    <a:pt x="95" y="8"/>
                    <a:pt x="95" y="8"/>
                  </a:cubicBezTo>
                  <a:cubicBezTo>
                    <a:pt x="96" y="4"/>
                    <a:pt x="96" y="4"/>
                    <a:pt x="96" y="4"/>
                  </a:cubicBezTo>
                  <a:cubicBezTo>
                    <a:pt x="100" y="2"/>
                    <a:pt x="100" y="2"/>
                    <a:pt x="100" y="2"/>
                  </a:cubicBezTo>
                  <a:cubicBezTo>
                    <a:pt x="101" y="2"/>
                    <a:pt x="101" y="2"/>
                    <a:pt x="101" y="2"/>
                  </a:cubicBezTo>
                  <a:cubicBezTo>
                    <a:pt x="101" y="2"/>
                    <a:pt x="101" y="2"/>
                    <a:pt x="101" y="2"/>
                  </a:cubicBezTo>
                  <a:cubicBezTo>
                    <a:pt x="105" y="0"/>
                    <a:pt x="105" y="0"/>
                    <a:pt x="105" y="0"/>
                  </a:cubicBezTo>
                  <a:cubicBezTo>
                    <a:pt x="107" y="2"/>
                    <a:pt x="107" y="2"/>
                    <a:pt x="107" y="2"/>
                  </a:cubicBezTo>
                  <a:cubicBezTo>
                    <a:pt x="108" y="4"/>
                    <a:pt x="108" y="4"/>
                    <a:pt x="108" y="4"/>
                  </a:cubicBezTo>
                  <a:cubicBezTo>
                    <a:pt x="108" y="4"/>
                    <a:pt x="108" y="4"/>
                    <a:pt x="108" y="4"/>
                  </a:cubicBezTo>
                  <a:cubicBezTo>
                    <a:pt x="108" y="4"/>
                    <a:pt x="108" y="4"/>
                    <a:pt x="108" y="5"/>
                  </a:cubicBezTo>
                  <a:cubicBezTo>
                    <a:pt x="108" y="5"/>
                    <a:pt x="108" y="5"/>
                    <a:pt x="108" y="5"/>
                  </a:cubicBezTo>
                  <a:cubicBezTo>
                    <a:pt x="108" y="6"/>
                    <a:pt x="108" y="6"/>
                    <a:pt x="108" y="6"/>
                  </a:cubicBezTo>
                  <a:cubicBezTo>
                    <a:pt x="109" y="7"/>
                    <a:pt x="109" y="7"/>
                    <a:pt x="109" y="7"/>
                  </a:cubicBezTo>
                  <a:cubicBezTo>
                    <a:pt x="110" y="8"/>
                    <a:pt x="110" y="8"/>
                    <a:pt x="110" y="8"/>
                  </a:cubicBezTo>
                  <a:cubicBezTo>
                    <a:pt x="110" y="8"/>
                    <a:pt x="110" y="8"/>
                    <a:pt x="110" y="8"/>
                  </a:cubicBezTo>
                  <a:cubicBezTo>
                    <a:pt x="111" y="10"/>
                    <a:pt x="111" y="10"/>
                    <a:pt x="111" y="10"/>
                  </a:cubicBezTo>
                  <a:cubicBezTo>
                    <a:pt x="111" y="12"/>
                    <a:pt x="111" y="12"/>
                    <a:pt x="111" y="12"/>
                  </a:cubicBezTo>
                  <a:cubicBezTo>
                    <a:pt x="117" y="19"/>
                    <a:pt x="117" y="19"/>
                    <a:pt x="117" y="19"/>
                  </a:cubicBezTo>
                  <a:cubicBezTo>
                    <a:pt x="117" y="19"/>
                    <a:pt x="115" y="19"/>
                    <a:pt x="115" y="19"/>
                  </a:cubicBezTo>
                  <a:cubicBezTo>
                    <a:pt x="114" y="19"/>
                    <a:pt x="112" y="19"/>
                    <a:pt x="112" y="19"/>
                  </a:cubicBezTo>
                  <a:cubicBezTo>
                    <a:pt x="112" y="19"/>
                    <a:pt x="111" y="20"/>
                    <a:pt x="110" y="20"/>
                  </a:cubicBezTo>
                  <a:cubicBezTo>
                    <a:pt x="110" y="20"/>
                    <a:pt x="109" y="22"/>
                    <a:pt x="109" y="22"/>
                  </a:cubicBezTo>
                  <a:cubicBezTo>
                    <a:pt x="108" y="23"/>
                    <a:pt x="108" y="23"/>
                    <a:pt x="108" y="23"/>
                  </a:cubicBezTo>
                  <a:cubicBezTo>
                    <a:pt x="109" y="24"/>
                    <a:pt x="109" y="24"/>
                    <a:pt x="109" y="24"/>
                  </a:cubicBezTo>
                  <a:cubicBezTo>
                    <a:pt x="111" y="28"/>
                    <a:pt x="112" y="28"/>
                    <a:pt x="107" y="27"/>
                  </a:cubicBezTo>
                  <a:cubicBezTo>
                    <a:pt x="105" y="26"/>
                    <a:pt x="105" y="26"/>
                    <a:pt x="105" y="26"/>
                  </a:cubicBezTo>
                  <a:cubicBezTo>
                    <a:pt x="104" y="27"/>
                    <a:pt x="104" y="27"/>
                    <a:pt x="104" y="27"/>
                  </a:cubicBezTo>
                  <a:cubicBezTo>
                    <a:pt x="102" y="28"/>
                    <a:pt x="102" y="28"/>
                    <a:pt x="102" y="28"/>
                  </a:cubicBezTo>
                  <a:cubicBezTo>
                    <a:pt x="102" y="28"/>
                    <a:pt x="102" y="28"/>
                    <a:pt x="102" y="28"/>
                  </a:cubicBezTo>
                  <a:cubicBezTo>
                    <a:pt x="102" y="28"/>
                    <a:pt x="102" y="30"/>
                    <a:pt x="102" y="30"/>
                  </a:cubicBezTo>
                  <a:cubicBezTo>
                    <a:pt x="101" y="32"/>
                    <a:pt x="101" y="32"/>
                    <a:pt x="101" y="32"/>
                  </a:cubicBezTo>
                  <a:cubicBezTo>
                    <a:pt x="99" y="33"/>
                    <a:pt x="99" y="33"/>
                    <a:pt x="99" y="33"/>
                  </a:cubicBezTo>
                  <a:cubicBezTo>
                    <a:pt x="97" y="34"/>
                    <a:pt x="97" y="34"/>
                    <a:pt x="97" y="34"/>
                  </a:cubicBezTo>
                  <a:cubicBezTo>
                    <a:pt x="96" y="35"/>
                    <a:pt x="96" y="35"/>
                    <a:pt x="96" y="35"/>
                  </a:cubicBezTo>
                  <a:cubicBezTo>
                    <a:pt x="94" y="35"/>
                    <a:pt x="94" y="35"/>
                    <a:pt x="94" y="35"/>
                  </a:cubicBezTo>
                  <a:cubicBezTo>
                    <a:pt x="92" y="36"/>
                    <a:pt x="92" y="36"/>
                    <a:pt x="92" y="36"/>
                  </a:cubicBezTo>
                  <a:cubicBezTo>
                    <a:pt x="91" y="38"/>
                    <a:pt x="91" y="38"/>
                    <a:pt x="91" y="38"/>
                  </a:cubicBezTo>
                  <a:cubicBezTo>
                    <a:pt x="91" y="38"/>
                    <a:pt x="89" y="38"/>
                    <a:pt x="89" y="38"/>
                  </a:cubicBezTo>
                  <a:cubicBezTo>
                    <a:pt x="89" y="38"/>
                    <a:pt x="86" y="39"/>
                    <a:pt x="86" y="39"/>
                  </a:cubicBezTo>
                  <a:cubicBezTo>
                    <a:pt x="86" y="41"/>
                    <a:pt x="86" y="41"/>
                    <a:pt x="86" y="41"/>
                  </a:cubicBezTo>
                  <a:cubicBezTo>
                    <a:pt x="86" y="41"/>
                    <a:pt x="85" y="42"/>
                    <a:pt x="85" y="42"/>
                  </a:cubicBezTo>
                  <a:cubicBezTo>
                    <a:pt x="85" y="42"/>
                    <a:pt x="85" y="45"/>
                    <a:pt x="85" y="45"/>
                  </a:cubicBezTo>
                  <a:cubicBezTo>
                    <a:pt x="85" y="45"/>
                    <a:pt x="87" y="46"/>
                    <a:pt x="87" y="46"/>
                  </a:cubicBezTo>
                  <a:cubicBezTo>
                    <a:pt x="88" y="47"/>
                    <a:pt x="88" y="47"/>
                    <a:pt x="88" y="47"/>
                  </a:cubicBezTo>
                  <a:cubicBezTo>
                    <a:pt x="89" y="48"/>
                    <a:pt x="89" y="48"/>
                    <a:pt x="89" y="48"/>
                  </a:cubicBezTo>
                  <a:cubicBezTo>
                    <a:pt x="89" y="48"/>
                    <a:pt x="90" y="49"/>
                    <a:pt x="90" y="49"/>
                  </a:cubicBezTo>
                  <a:cubicBezTo>
                    <a:pt x="89" y="49"/>
                    <a:pt x="89" y="52"/>
                    <a:pt x="89" y="52"/>
                  </a:cubicBezTo>
                  <a:cubicBezTo>
                    <a:pt x="90" y="55"/>
                    <a:pt x="90" y="55"/>
                    <a:pt x="90" y="55"/>
                  </a:cubicBezTo>
                  <a:cubicBezTo>
                    <a:pt x="89" y="56"/>
                    <a:pt x="89" y="56"/>
                    <a:pt x="89" y="56"/>
                  </a:cubicBezTo>
                  <a:cubicBezTo>
                    <a:pt x="90" y="58"/>
                    <a:pt x="90" y="58"/>
                    <a:pt x="90" y="58"/>
                  </a:cubicBezTo>
                  <a:cubicBezTo>
                    <a:pt x="90" y="58"/>
                    <a:pt x="91" y="58"/>
                    <a:pt x="90" y="59"/>
                  </a:cubicBezTo>
                  <a:cubicBezTo>
                    <a:pt x="89" y="59"/>
                    <a:pt x="88" y="60"/>
                    <a:pt x="88" y="60"/>
                  </a:cubicBezTo>
                  <a:cubicBezTo>
                    <a:pt x="88" y="60"/>
                    <a:pt x="86" y="60"/>
                    <a:pt x="86" y="60"/>
                  </a:cubicBezTo>
                  <a:cubicBezTo>
                    <a:pt x="86" y="60"/>
                    <a:pt x="84" y="60"/>
                    <a:pt x="84" y="60"/>
                  </a:cubicBezTo>
                  <a:cubicBezTo>
                    <a:pt x="83" y="62"/>
                    <a:pt x="83" y="62"/>
                    <a:pt x="83" y="62"/>
                  </a:cubicBezTo>
                  <a:cubicBezTo>
                    <a:pt x="81" y="61"/>
                    <a:pt x="81" y="61"/>
                    <a:pt x="81" y="61"/>
                  </a:cubicBezTo>
                  <a:cubicBezTo>
                    <a:pt x="81" y="63"/>
                    <a:pt x="81" y="63"/>
                    <a:pt x="81" y="63"/>
                  </a:cubicBezTo>
                  <a:cubicBezTo>
                    <a:pt x="78" y="64"/>
                    <a:pt x="78" y="64"/>
                    <a:pt x="78" y="64"/>
                  </a:cubicBezTo>
                  <a:cubicBezTo>
                    <a:pt x="76" y="65"/>
                    <a:pt x="76" y="65"/>
                    <a:pt x="76" y="65"/>
                  </a:cubicBezTo>
                  <a:cubicBezTo>
                    <a:pt x="75" y="67"/>
                    <a:pt x="75" y="67"/>
                    <a:pt x="75" y="67"/>
                  </a:cubicBezTo>
                  <a:cubicBezTo>
                    <a:pt x="76" y="68"/>
                    <a:pt x="76" y="68"/>
                    <a:pt x="76" y="68"/>
                  </a:cubicBezTo>
                  <a:cubicBezTo>
                    <a:pt x="76" y="68"/>
                    <a:pt x="77" y="69"/>
                    <a:pt x="77" y="68"/>
                  </a:cubicBezTo>
                  <a:cubicBezTo>
                    <a:pt x="77" y="68"/>
                    <a:pt x="77" y="67"/>
                    <a:pt x="77" y="67"/>
                  </a:cubicBezTo>
                  <a:cubicBezTo>
                    <a:pt x="78" y="68"/>
                    <a:pt x="79" y="69"/>
                    <a:pt x="79" y="69"/>
                  </a:cubicBezTo>
                  <a:cubicBezTo>
                    <a:pt x="80" y="71"/>
                    <a:pt x="80" y="71"/>
                    <a:pt x="80" y="71"/>
                  </a:cubicBezTo>
                  <a:cubicBezTo>
                    <a:pt x="80" y="71"/>
                    <a:pt x="78" y="71"/>
                    <a:pt x="78" y="71"/>
                  </a:cubicBezTo>
                  <a:cubicBezTo>
                    <a:pt x="78" y="71"/>
                    <a:pt x="77" y="72"/>
                    <a:pt x="77" y="72"/>
                  </a:cubicBezTo>
                  <a:cubicBezTo>
                    <a:pt x="76" y="73"/>
                    <a:pt x="76" y="73"/>
                    <a:pt x="76" y="73"/>
                  </a:cubicBezTo>
                  <a:cubicBezTo>
                    <a:pt x="76" y="74"/>
                    <a:pt x="76" y="74"/>
                    <a:pt x="76" y="75"/>
                  </a:cubicBezTo>
                  <a:cubicBezTo>
                    <a:pt x="76" y="75"/>
                    <a:pt x="76" y="76"/>
                    <a:pt x="76" y="76"/>
                  </a:cubicBezTo>
                  <a:cubicBezTo>
                    <a:pt x="77" y="76"/>
                    <a:pt x="78" y="78"/>
                    <a:pt x="78" y="78"/>
                  </a:cubicBezTo>
                  <a:cubicBezTo>
                    <a:pt x="78" y="78"/>
                    <a:pt x="79" y="79"/>
                    <a:pt x="79" y="79"/>
                  </a:cubicBezTo>
                  <a:cubicBezTo>
                    <a:pt x="79" y="79"/>
                    <a:pt x="79" y="80"/>
                    <a:pt x="79" y="80"/>
                  </a:cubicBezTo>
                  <a:cubicBezTo>
                    <a:pt x="79" y="80"/>
                    <a:pt x="78" y="81"/>
                    <a:pt x="77" y="81"/>
                  </a:cubicBezTo>
                  <a:cubicBezTo>
                    <a:pt x="77" y="81"/>
                    <a:pt x="75" y="81"/>
                    <a:pt x="75" y="81"/>
                  </a:cubicBezTo>
                  <a:cubicBezTo>
                    <a:pt x="75" y="81"/>
                    <a:pt x="74" y="83"/>
                    <a:pt x="74" y="83"/>
                  </a:cubicBezTo>
                  <a:cubicBezTo>
                    <a:pt x="74" y="83"/>
                    <a:pt x="73" y="83"/>
                    <a:pt x="72" y="83"/>
                  </a:cubicBezTo>
                  <a:cubicBezTo>
                    <a:pt x="72" y="83"/>
                    <a:pt x="74" y="84"/>
                    <a:pt x="72" y="83"/>
                  </a:cubicBezTo>
                  <a:cubicBezTo>
                    <a:pt x="69" y="82"/>
                    <a:pt x="69" y="81"/>
                    <a:pt x="69" y="81"/>
                  </a:cubicBezTo>
                  <a:cubicBezTo>
                    <a:pt x="69" y="81"/>
                    <a:pt x="68" y="80"/>
                    <a:pt x="68" y="80"/>
                  </a:cubicBezTo>
                  <a:cubicBezTo>
                    <a:pt x="67" y="80"/>
                    <a:pt x="66" y="80"/>
                    <a:pt x="66" y="80"/>
                  </a:cubicBezTo>
                  <a:cubicBezTo>
                    <a:pt x="64" y="80"/>
                    <a:pt x="64" y="80"/>
                    <a:pt x="64" y="80"/>
                  </a:cubicBezTo>
                  <a:cubicBezTo>
                    <a:pt x="63" y="79"/>
                    <a:pt x="63" y="79"/>
                    <a:pt x="63" y="79"/>
                  </a:cubicBezTo>
                  <a:cubicBezTo>
                    <a:pt x="62" y="81"/>
                    <a:pt x="62" y="81"/>
                    <a:pt x="62" y="81"/>
                  </a:cubicBezTo>
                  <a:cubicBezTo>
                    <a:pt x="62" y="81"/>
                    <a:pt x="62" y="82"/>
                    <a:pt x="61" y="82"/>
                  </a:cubicBezTo>
                  <a:cubicBezTo>
                    <a:pt x="60" y="83"/>
                    <a:pt x="61" y="83"/>
                    <a:pt x="60" y="83"/>
                  </a:cubicBezTo>
                  <a:cubicBezTo>
                    <a:pt x="58" y="83"/>
                    <a:pt x="57" y="81"/>
                    <a:pt x="57" y="81"/>
                  </a:cubicBezTo>
                  <a:cubicBezTo>
                    <a:pt x="57" y="81"/>
                    <a:pt x="55" y="80"/>
                    <a:pt x="55" y="80"/>
                  </a:cubicBezTo>
                  <a:cubicBezTo>
                    <a:pt x="54" y="79"/>
                    <a:pt x="54" y="79"/>
                    <a:pt x="54" y="79"/>
                  </a:cubicBezTo>
                  <a:cubicBezTo>
                    <a:pt x="53" y="79"/>
                    <a:pt x="53" y="80"/>
                    <a:pt x="53" y="78"/>
                  </a:cubicBezTo>
                  <a:cubicBezTo>
                    <a:pt x="53" y="77"/>
                    <a:pt x="53" y="77"/>
                    <a:pt x="53" y="77"/>
                  </a:cubicBezTo>
                  <a:cubicBezTo>
                    <a:pt x="52" y="76"/>
                    <a:pt x="52" y="77"/>
                    <a:pt x="51" y="76"/>
                  </a:cubicBezTo>
                  <a:cubicBezTo>
                    <a:pt x="51" y="75"/>
                    <a:pt x="50" y="74"/>
                    <a:pt x="50" y="74"/>
                  </a:cubicBezTo>
                  <a:cubicBezTo>
                    <a:pt x="49" y="72"/>
                    <a:pt x="49" y="72"/>
                    <a:pt x="49" y="72"/>
                  </a:cubicBezTo>
                  <a:cubicBezTo>
                    <a:pt x="49" y="72"/>
                    <a:pt x="49" y="72"/>
                    <a:pt x="49" y="73"/>
                  </a:cubicBezTo>
                  <a:cubicBezTo>
                    <a:pt x="48" y="74"/>
                    <a:pt x="47" y="74"/>
                    <a:pt x="47" y="74"/>
                  </a:cubicBezTo>
                  <a:cubicBezTo>
                    <a:pt x="47" y="75"/>
                    <a:pt x="46" y="76"/>
                    <a:pt x="46" y="76"/>
                  </a:cubicBezTo>
                  <a:cubicBezTo>
                    <a:pt x="46" y="76"/>
                    <a:pt x="45" y="77"/>
                    <a:pt x="45" y="78"/>
                  </a:cubicBezTo>
                  <a:cubicBezTo>
                    <a:pt x="46" y="78"/>
                    <a:pt x="46" y="78"/>
                    <a:pt x="46" y="79"/>
                  </a:cubicBezTo>
                  <a:cubicBezTo>
                    <a:pt x="46" y="79"/>
                    <a:pt x="45" y="80"/>
                    <a:pt x="45" y="80"/>
                  </a:cubicBezTo>
                  <a:cubicBezTo>
                    <a:pt x="44" y="81"/>
                    <a:pt x="44" y="81"/>
                    <a:pt x="43" y="81"/>
                  </a:cubicBezTo>
                  <a:cubicBezTo>
                    <a:pt x="43" y="82"/>
                    <a:pt x="41" y="83"/>
                    <a:pt x="41" y="83"/>
                  </a:cubicBezTo>
                  <a:cubicBezTo>
                    <a:pt x="39" y="83"/>
                    <a:pt x="39" y="83"/>
                    <a:pt x="39" y="83"/>
                  </a:cubicBezTo>
                  <a:cubicBezTo>
                    <a:pt x="36" y="82"/>
                    <a:pt x="36" y="82"/>
                    <a:pt x="36" y="82"/>
                  </a:cubicBezTo>
                  <a:cubicBezTo>
                    <a:pt x="34" y="84"/>
                    <a:pt x="34" y="84"/>
                    <a:pt x="34" y="84"/>
                  </a:cubicBezTo>
                  <a:cubicBezTo>
                    <a:pt x="34" y="84"/>
                    <a:pt x="33" y="84"/>
                    <a:pt x="33" y="84"/>
                  </a:cubicBezTo>
                  <a:cubicBezTo>
                    <a:pt x="32" y="84"/>
                    <a:pt x="31" y="84"/>
                    <a:pt x="31" y="84"/>
                  </a:cubicBezTo>
                  <a:cubicBezTo>
                    <a:pt x="31" y="84"/>
                    <a:pt x="30" y="83"/>
                    <a:pt x="29" y="83"/>
                  </a:cubicBezTo>
                  <a:cubicBezTo>
                    <a:pt x="29" y="83"/>
                    <a:pt x="28" y="83"/>
                    <a:pt x="28" y="83"/>
                  </a:cubicBezTo>
                  <a:cubicBezTo>
                    <a:pt x="27" y="83"/>
                    <a:pt x="26" y="83"/>
                    <a:pt x="26" y="83"/>
                  </a:cubicBezTo>
                  <a:cubicBezTo>
                    <a:pt x="26" y="84"/>
                    <a:pt x="26" y="84"/>
                    <a:pt x="26" y="84"/>
                  </a:cubicBezTo>
                  <a:cubicBezTo>
                    <a:pt x="26" y="84"/>
                    <a:pt x="27" y="84"/>
                    <a:pt x="27" y="84"/>
                  </a:cubicBezTo>
                  <a:cubicBezTo>
                    <a:pt x="27" y="85"/>
                    <a:pt x="27" y="86"/>
                    <a:pt x="27" y="86"/>
                  </a:cubicBezTo>
                  <a:cubicBezTo>
                    <a:pt x="27" y="86"/>
                    <a:pt x="26" y="86"/>
                    <a:pt x="26" y="86"/>
                  </a:cubicBezTo>
                  <a:cubicBezTo>
                    <a:pt x="26" y="87"/>
                    <a:pt x="24" y="87"/>
                    <a:pt x="24" y="87"/>
                  </a:cubicBezTo>
                  <a:cubicBezTo>
                    <a:pt x="24" y="87"/>
                    <a:pt x="24" y="88"/>
                    <a:pt x="24" y="88"/>
                  </a:cubicBezTo>
                  <a:cubicBezTo>
                    <a:pt x="24" y="88"/>
                    <a:pt x="24" y="88"/>
                    <a:pt x="23" y="88"/>
                  </a:cubicBezTo>
                  <a:cubicBezTo>
                    <a:pt x="22" y="88"/>
                    <a:pt x="22" y="88"/>
                    <a:pt x="21" y="88"/>
                  </a:cubicBezTo>
                  <a:cubicBezTo>
                    <a:pt x="21" y="87"/>
                    <a:pt x="20" y="87"/>
                    <a:pt x="19" y="87"/>
                  </a:cubicBezTo>
                  <a:cubicBezTo>
                    <a:pt x="19" y="87"/>
                    <a:pt x="16" y="86"/>
                    <a:pt x="16" y="86"/>
                  </a:cubicBezTo>
                  <a:cubicBezTo>
                    <a:pt x="16" y="86"/>
                    <a:pt x="15" y="87"/>
                    <a:pt x="15" y="87"/>
                  </a:cubicBezTo>
                  <a:cubicBezTo>
                    <a:pt x="14" y="87"/>
                    <a:pt x="13" y="87"/>
                    <a:pt x="12" y="86"/>
                  </a:cubicBezTo>
                  <a:cubicBezTo>
                    <a:pt x="12" y="86"/>
                    <a:pt x="11" y="86"/>
                    <a:pt x="11" y="86"/>
                  </a:cubicBezTo>
                  <a:cubicBezTo>
                    <a:pt x="11" y="85"/>
                    <a:pt x="11" y="84"/>
                    <a:pt x="11" y="84"/>
                  </a:cubicBezTo>
                  <a:cubicBezTo>
                    <a:pt x="11" y="84"/>
                    <a:pt x="10" y="83"/>
                    <a:pt x="11" y="83"/>
                  </a:cubicBezTo>
                  <a:cubicBezTo>
                    <a:pt x="11" y="83"/>
                    <a:pt x="12" y="83"/>
                    <a:pt x="13" y="83"/>
                  </a:cubicBezTo>
                  <a:cubicBezTo>
                    <a:pt x="14" y="83"/>
                    <a:pt x="15" y="83"/>
                    <a:pt x="15" y="82"/>
                  </a:cubicBezTo>
                  <a:cubicBezTo>
                    <a:pt x="15" y="82"/>
                    <a:pt x="15" y="82"/>
                    <a:pt x="16" y="82"/>
                  </a:cubicBezTo>
                  <a:cubicBezTo>
                    <a:pt x="16" y="82"/>
                    <a:pt x="17" y="83"/>
                    <a:pt x="17" y="82"/>
                  </a:cubicBezTo>
                  <a:cubicBezTo>
                    <a:pt x="17" y="81"/>
                    <a:pt x="17" y="81"/>
                    <a:pt x="17" y="81"/>
                  </a:cubicBezTo>
                  <a:cubicBezTo>
                    <a:pt x="16" y="80"/>
                    <a:pt x="16" y="80"/>
                    <a:pt x="16" y="80"/>
                  </a:cubicBezTo>
                  <a:cubicBezTo>
                    <a:pt x="16" y="80"/>
                    <a:pt x="17" y="79"/>
                    <a:pt x="17" y="79"/>
                  </a:cubicBezTo>
                  <a:cubicBezTo>
                    <a:pt x="18" y="79"/>
                    <a:pt x="19" y="79"/>
                    <a:pt x="19" y="79"/>
                  </a:cubicBezTo>
                  <a:cubicBezTo>
                    <a:pt x="20" y="79"/>
                    <a:pt x="21" y="79"/>
                    <a:pt x="21" y="79"/>
                  </a:cubicBezTo>
                  <a:cubicBezTo>
                    <a:pt x="21" y="79"/>
                    <a:pt x="21" y="79"/>
                    <a:pt x="22" y="78"/>
                  </a:cubicBezTo>
                  <a:cubicBezTo>
                    <a:pt x="22" y="78"/>
                    <a:pt x="18" y="78"/>
                    <a:pt x="17" y="77"/>
                  </a:cubicBezTo>
                  <a:cubicBezTo>
                    <a:pt x="15" y="75"/>
                    <a:pt x="13" y="74"/>
                    <a:pt x="13" y="70"/>
                  </a:cubicBezTo>
                  <a:cubicBezTo>
                    <a:pt x="12" y="70"/>
                    <a:pt x="12" y="68"/>
                    <a:pt x="11" y="68"/>
                  </a:cubicBezTo>
                  <a:cubicBezTo>
                    <a:pt x="11" y="68"/>
                    <a:pt x="9" y="67"/>
                    <a:pt x="9" y="67"/>
                  </a:cubicBezTo>
                  <a:cubicBezTo>
                    <a:pt x="9" y="66"/>
                    <a:pt x="9" y="66"/>
                    <a:pt x="10" y="65"/>
                  </a:cubicBezTo>
                  <a:cubicBezTo>
                    <a:pt x="10" y="64"/>
                    <a:pt x="10" y="64"/>
                    <a:pt x="11" y="63"/>
                  </a:cubicBezTo>
                  <a:cubicBezTo>
                    <a:pt x="11" y="63"/>
                    <a:pt x="11" y="61"/>
                    <a:pt x="11" y="61"/>
                  </a:cubicBezTo>
                  <a:cubicBezTo>
                    <a:pt x="11" y="61"/>
                    <a:pt x="12" y="60"/>
                    <a:pt x="11" y="60"/>
                  </a:cubicBezTo>
                  <a:cubicBezTo>
                    <a:pt x="11" y="59"/>
                    <a:pt x="10" y="58"/>
                    <a:pt x="10" y="58"/>
                  </a:cubicBezTo>
                  <a:cubicBezTo>
                    <a:pt x="10" y="58"/>
                    <a:pt x="10" y="58"/>
                    <a:pt x="9" y="58"/>
                  </a:cubicBezTo>
                  <a:cubicBezTo>
                    <a:pt x="9" y="59"/>
                    <a:pt x="9" y="59"/>
                    <a:pt x="9" y="59"/>
                  </a:cubicBezTo>
                  <a:cubicBezTo>
                    <a:pt x="7" y="60"/>
                    <a:pt x="7" y="60"/>
                    <a:pt x="7" y="60"/>
                  </a:cubicBezTo>
                  <a:cubicBezTo>
                    <a:pt x="7" y="60"/>
                    <a:pt x="6" y="58"/>
                    <a:pt x="6" y="58"/>
                  </a:cubicBezTo>
                  <a:cubicBezTo>
                    <a:pt x="5" y="58"/>
                    <a:pt x="5" y="58"/>
                    <a:pt x="5" y="57"/>
                  </a:cubicBezTo>
                  <a:cubicBezTo>
                    <a:pt x="5" y="57"/>
                    <a:pt x="6" y="56"/>
                    <a:pt x="6" y="56"/>
                  </a:cubicBezTo>
                  <a:cubicBezTo>
                    <a:pt x="6" y="56"/>
                    <a:pt x="5" y="55"/>
                    <a:pt x="5" y="55"/>
                  </a:cubicBezTo>
                  <a:cubicBezTo>
                    <a:pt x="5" y="55"/>
                    <a:pt x="6" y="53"/>
                    <a:pt x="7" y="53"/>
                  </a:cubicBezTo>
                  <a:cubicBezTo>
                    <a:pt x="8" y="52"/>
                    <a:pt x="10" y="50"/>
                    <a:pt x="10" y="50"/>
                  </a:cubicBezTo>
                  <a:cubicBezTo>
                    <a:pt x="11" y="48"/>
                    <a:pt x="11" y="48"/>
                    <a:pt x="11" y="48"/>
                  </a:cubicBezTo>
                  <a:cubicBezTo>
                    <a:pt x="10" y="47"/>
                    <a:pt x="10" y="47"/>
                    <a:pt x="10" y="47"/>
                  </a:cubicBezTo>
                  <a:cubicBezTo>
                    <a:pt x="10" y="47"/>
                    <a:pt x="9" y="48"/>
                    <a:pt x="9" y="48"/>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1" name="Freeform 197">
              <a:extLst>
                <a:ext uri="{FF2B5EF4-FFF2-40B4-BE49-F238E27FC236}">
                  <a16:creationId xmlns:a16="http://schemas.microsoft.com/office/drawing/2014/main" id="{32345678-2A8A-4D16-8EB5-8DE2B3FBCC42}"/>
                </a:ext>
              </a:extLst>
            </p:cNvPr>
            <p:cNvSpPr>
              <a:spLocks noEditPoints="1"/>
            </p:cNvSpPr>
            <p:nvPr/>
          </p:nvSpPr>
          <p:spPr bwMode="auto">
            <a:xfrm>
              <a:off x="5338204" y="3253212"/>
              <a:ext cx="517832" cy="466653"/>
            </a:xfrm>
            <a:custGeom>
              <a:avLst/>
              <a:gdLst>
                <a:gd name="T0" fmla="*/ 216 w 227"/>
                <a:gd name="T1" fmla="*/ 62 h 211"/>
                <a:gd name="T2" fmla="*/ 209 w 227"/>
                <a:gd name="T3" fmla="*/ 47 h 211"/>
                <a:gd name="T4" fmla="*/ 183 w 227"/>
                <a:gd name="T5" fmla="*/ 33 h 211"/>
                <a:gd name="T6" fmla="*/ 141 w 227"/>
                <a:gd name="T7" fmla="*/ 25 h 211"/>
                <a:gd name="T8" fmla="*/ 102 w 227"/>
                <a:gd name="T9" fmla="*/ 1 h 211"/>
                <a:gd name="T10" fmla="*/ 84 w 227"/>
                <a:gd name="T11" fmla="*/ 17 h 211"/>
                <a:gd name="T12" fmla="*/ 82 w 227"/>
                <a:gd name="T13" fmla="*/ 40 h 211"/>
                <a:gd name="T14" fmla="*/ 70 w 227"/>
                <a:gd name="T15" fmla="*/ 52 h 211"/>
                <a:gd name="T16" fmla="*/ 58 w 227"/>
                <a:gd name="T17" fmla="*/ 61 h 211"/>
                <a:gd name="T18" fmla="*/ 39 w 227"/>
                <a:gd name="T19" fmla="*/ 55 h 211"/>
                <a:gd name="T20" fmla="*/ 18 w 227"/>
                <a:gd name="T21" fmla="*/ 65 h 211"/>
                <a:gd name="T22" fmla="*/ 3 w 227"/>
                <a:gd name="T23" fmla="*/ 67 h 211"/>
                <a:gd name="T24" fmla="*/ 3 w 227"/>
                <a:gd name="T25" fmla="*/ 66 h 211"/>
                <a:gd name="T26" fmla="*/ 3 w 227"/>
                <a:gd name="T27" fmla="*/ 66 h 211"/>
                <a:gd name="T28" fmla="*/ 4 w 227"/>
                <a:gd name="T29" fmla="*/ 77 h 211"/>
                <a:gd name="T30" fmla="*/ 17 w 227"/>
                <a:gd name="T31" fmla="*/ 102 h 211"/>
                <a:gd name="T32" fmla="*/ 30 w 227"/>
                <a:gd name="T33" fmla="*/ 77 h 211"/>
                <a:gd name="T34" fmla="*/ 51 w 227"/>
                <a:gd name="T35" fmla="*/ 92 h 211"/>
                <a:gd name="T36" fmla="*/ 64 w 227"/>
                <a:gd name="T37" fmla="*/ 115 h 211"/>
                <a:gd name="T38" fmla="*/ 53 w 227"/>
                <a:gd name="T39" fmla="*/ 108 h 211"/>
                <a:gd name="T40" fmla="*/ 65 w 227"/>
                <a:gd name="T41" fmla="*/ 124 h 211"/>
                <a:gd name="T42" fmla="*/ 73 w 227"/>
                <a:gd name="T43" fmla="*/ 138 h 211"/>
                <a:gd name="T44" fmla="*/ 72 w 227"/>
                <a:gd name="T45" fmla="*/ 145 h 211"/>
                <a:gd name="T46" fmla="*/ 58 w 227"/>
                <a:gd name="T47" fmla="*/ 130 h 211"/>
                <a:gd name="T48" fmla="*/ 61 w 227"/>
                <a:gd name="T49" fmla="*/ 136 h 211"/>
                <a:gd name="T50" fmla="*/ 76 w 227"/>
                <a:gd name="T51" fmla="*/ 153 h 211"/>
                <a:gd name="T52" fmla="*/ 74 w 227"/>
                <a:gd name="T53" fmla="*/ 146 h 211"/>
                <a:gd name="T54" fmla="*/ 89 w 227"/>
                <a:gd name="T55" fmla="*/ 156 h 211"/>
                <a:gd name="T56" fmla="*/ 99 w 227"/>
                <a:gd name="T57" fmla="*/ 157 h 211"/>
                <a:gd name="T58" fmla="*/ 126 w 227"/>
                <a:gd name="T59" fmla="*/ 164 h 211"/>
                <a:gd name="T60" fmla="*/ 160 w 227"/>
                <a:gd name="T61" fmla="*/ 187 h 211"/>
                <a:gd name="T62" fmla="*/ 140 w 227"/>
                <a:gd name="T63" fmla="*/ 190 h 211"/>
                <a:gd name="T64" fmla="*/ 184 w 227"/>
                <a:gd name="T65" fmla="*/ 200 h 211"/>
                <a:gd name="T66" fmla="*/ 171 w 227"/>
                <a:gd name="T67" fmla="*/ 185 h 211"/>
                <a:gd name="T68" fmla="*/ 153 w 227"/>
                <a:gd name="T69" fmla="*/ 162 h 211"/>
                <a:gd name="T70" fmla="*/ 118 w 227"/>
                <a:gd name="T71" fmla="*/ 135 h 211"/>
                <a:gd name="T72" fmla="*/ 100 w 227"/>
                <a:gd name="T73" fmla="*/ 105 h 211"/>
                <a:gd name="T74" fmla="*/ 88 w 227"/>
                <a:gd name="T75" fmla="*/ 76 h 211"/>
                <a:gd name="T76" fmla="*/ 121 w 227"/>
                <a:gd name="T77" fmla="*/ 70 h 211"/>
                <a:gd name="T78" fmla="*/ 160 w 227"/>
                <a:gd name="T79" fmla="*/ 71 h 211"/>
                <a:gd name="T80" fmla="*/ 189 w 227"/>
                <a:gd name="T81" fmla="*/ 70 h 211"/>
                <a:gd name="T82" fmla="*/ 179 w 227"/>
                <a:gd name="T83" fmla="*/ 190 h 211"/>
                <a:gd name="T84" fmla="*/ 192 w 227"/>
                <a:gd name="T85" fmla="*/ 201 h 211"/>
                <a:gd name="T86" fmla="*/ 159 w 227"/>
                <a:gd name="T87" fmla="*/ 195 h 211"/>
                <a:gd name="T88" fmla="*/ 144 w 227"/>
                <a:gd name="T89" fmla="*/ 199 h 211"/>
                <a:gd name="T90" fmla="*/ 115 w 227"/>
                <a:gd name="T91" fmla="*/ 191 h 211"/>
                <a:gd name="T92" fmla="*/ 136 w 227"/>
                <a:gd name="T93" fmla="*/ 178 h 211"/>
                <a:gd name="T94" fmla="*/ 144 w 227"/>
                <a:gd name="T95" fmla="*/ 180 h 211"/>
                <a:gd name="T96" fmla="*/ 123 w 227"/>
                <a:gd name="T97" fmla="*/ 178 h 211"/>
                <a:gd name="T98" fmla="*/ 129 w 227"/>
                <a:gd name="T99" fmla="*/ 168 h 211"/>
                <a:gd name="T100" fmla="*/ 51 w 227"/>
                <a:gd name="T101" fmla="*/ 93 h 211"/>
                <a:gd name="T102" fmla="*/ 50 w 227"/>
                <a:gd name="T103" fmla="*/ 97 h 211"/>
                <a:gd name="T104" fmla="*/ 60 w 227"/>
                <a:gd name="T105" fmla="*/ 119 h 211"/>
                <a:gd name="T106" fmla="*/ 53 w 227"/>
                <a:gd name="T107" fmla="*/ 121 h 211"/>
                <a:gd name="T108" fmla="*/ 35 w 227"/>
                <a:gd name="T109" fmla="*/ 119 h 211"/>
                <a:gd name="T110" fmla="*/ 36 w 227"/>
                <a:gd name="T111" fmla="*/ 91 h 211"/>
                <a:gd name="T112" fmla="*/ 40 w 227"/>
                <a:gd name="T113" fmla="*/ 103 h 211"/>
                <a:gd name="T114" fmla="*/ 45 w 227"/>
                <a:gd name="T115" fmla="*/ 120 h 211"/>
                <a:gd name="T116" fmla="*/ 37 w 227"/>
                <a:gd name="T117" fmla="*/ 107 h 211"/>
                <a:gd name="T118" fmla="*/ 34 w 227"/>
                <a:gd name="T119" fmla="*/ 9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7" h="211">
                  <a:moveTo>
                    <a:pt x="215" y="82"/>
                  </a:moveTo>
                  <a:cubicBezTo>
                    <a:pt x="215" y="80"/>
                    <a:pt x="214" y="79"/>
                    <a:pt x="216" y="78"/>
                  </a:cubicBezTo>
                  <a:cubicBezTo>
                    <a:pt x="217" y="78"/>
                    <a:pt x="218" y="80"/>
                    <a:pt x="218" y="78"/>
                  </a:cubicBezTo>
                  <a:cubicBezTo>
                    <a:pt x="218" y="76"/>
                    <a:pt x="219" y="77"/>
                    <a:pt x="218" y="75"/>
                  </a:cubicBezTo>
                  <a:cubicBezTo>
                    <a:pt x="218" y="75"/>
                    <a:pt x="218" y="75"/>
                    <a:pt x="218" y="75"/>
                  </a:cubicBezTo>
                  <a:cubicBezTo>
                    <a:pt x="218" y="75"/>
                    <a:pt x="218" y="75"/>
                    <a:pt x="218" y="75"/>
                  </a:cubicBezTo>
                  <a:cubicBezTo>
                    <a:pt x="218" y="75"/>
                    <a:pt x="218" y="77"/>
                    <a:pt x="217" y="77"/>
                  </a:cubicBezTo>
                  <a:cubicBezTo>
                    <a:pt x="217" y="77"/>
                    <a:pt x="216" y="78"/>
                    <a:pt x="215" y="78"/>
                  </a:cubicBezTo>
                  <a:cubicBezTo>
                    <a:pt x="214" y="77"/>
                    <a:pt x="214" y="77"/>
                    <a:pt x="214" y="77"/>
                  </a:cubicBezTo>
                  <a:cubicBezTo>
                    <a:pt x="216" y="75"/>
                    <a:pt x="216" y="75"/>
                    <a:pt x="216" y="75"/>
                  </a:cubicBezTo>
                  <a:cubicBezTo>
                    <a:pt x="216" y="71"/>
                    <a:pt x="216" y="71"/>
                    <a:pt x="216" y="71"/>
                  </a:cubicBezTo>
                  <a:cubicBezTo>
                    <a:pt x="216" y="71"/>
                    <a:pt x="215" y="69"/>
                    <a:pt x="214" y="67"/>
                  </a:cubicBezTo>
                  <a:cubicBezTo>
                    <a:pt x="213" y="66"/>
                    <a:pt x="212" y="65"/>
                    <a:pt x="212" y="65"/>
                  </a:cubicBezTo>
                  <a:cubicBezTo>
                    <a:pt x="215" y="63"/>
                    <a:pt x="215" y="63"/>
                    <a:pt x="215" y="63"/>
                  </a:cubicBezTo>
                  <a:cubicBezTo>
                    <a:pt x="216" y="62"/>
                    <a:pt x="216" y="62"/>
                    <a:pt x="216" y="62"/>
                  </a:cubicBezTo>
                  <a:cubicBezTo>
                    <a:pt x="216" y="61"/>
                    <a:pt x="216" y="61"/>
                    <a:pt x="216" y="61"/>
                  </a:cubicBezTo>
                  <a:cubicBezTo>
                    <a:pt x="216" y="61"/>
                    <a:pt x="218" y="63"/>
                    <a:pt x="220" y="63"/>
                  </a:cubicBezTo>
                  <a:cubicBezTo>
                    <a:pt x="221" y="63"/>
                    <a:pt x="220" y="63"/>
                    <a:pt x="222" y="62"/>
                  </a:cubicBezTo>
                  <a:cubicBezTo>
                    <a:pt x="224" y="62"/>
                    <a:pt x="227" y="59"/>
                    <a:pt x="227" y="59"/>
                  </a:cubicBezTo>
                  <a:cubicBezTo>
                    <a:pt x="227" y="59"/>
                    <a:pt x="225" y="57"/>
                    <a:pt x="224" y="57"/>
                  </a:cubicBezTo>
                  <a:cubicBezTo>
                    <a:pt x="223" y="58"/>
                    <a:pt x="224" y="58"/>
                    <a:pt x="221" y="58"/>
                  </a:cubicBezTo>
                  <a:cubicBezTo>
                    <a:pt x="218" y="57"/>
                    <a:pt x="217" y="56"/>
                    <a:pt x="217" y="56"/>
                  </a:cubicBezTo>
                  <a:cubicBezTo>
                    <a:pt x="217" y="56"/>
                    <a:pt x="216" y="56"/>
                    <a:pt x="215" y="56"/>
                  </a:cubicBezTo>
                  <a:cubicBezTo>
                    <a:pt x="214" y="56"/>
                    <a:pt x="214" y="56"/>
                    <a:pt x="213" y="55"/>
                  </a:cubicBezTo>
                  <a:cubicBezTo>
                    <a:pt x="211" y="53"/>
                    <a:pt x="209" y="51"/>
                    <a:pt x="209" y="51"/>
                  </a:cubicBezTo>
                  <a:cubicBezTo>
                    <a:pt x="209" y="51"/>
                    <a:pt x="207" y="52"/>
                    <a:pt x="207" y="51"/>
                  </a:cubicBezTo>
                  <a:cubicBezTo>
                    <a:pt x="207" y="51"/>
                    <a:pt x="208" y="49"/>
                    <a:pt x="208" y="49"/>
                  </a:cubicBezTo>
                  <a:cubicBezTo>
                    <a:pt x="208" y="48"/>
                    <a:pt x="208" y="48"/>
                    <a:pt x="208" y="48"/>
                  </a:cubicBezTo>
                  <a:cubicBezTo>
                    <a:pt x="207" y="47"/>
                    <a:pt x="207" y="47"/>
                    <a:pt x="207" y="47"/>
                  </a:cubicBezTo>
                  <a:cubicBezTo>
                    <a:pt x="207" y="47"/>
                    <a:pt x="209" y="47"/>
                    <a:pt x="209" y="47"/>
                  </a:cubicBezTo>
                  <a:cubicBezTo>
                    <a:pt x="210" y="46"/>
                    <a:pt x="210" y="46"/>
                    <a:pt x="210" y="46"/>
                  </a:cubicBezTo>
                  <a:cubicBezTo>
                    <a:pt x="212" y="44"/>
                    <a:pt x="210" y="42"/>
                    <a:pt x="207" y="43"/>
                  </a:cubicBezTo>
                  <a:cubicBezTo>
                    <a:pt x="206" y="43"/>
                    <a:pt x="205" y="44"/>
                    <a:pt x="205" y="44"/>
                  </a:cubicBezTo>
                  <a:cubicBezTo>
                    <a:pt x="204" y="44"/>
                    <a:pt x="202" y="43"/>
                    <a:pt x="202" y="42"/>
                  </a:cubicBezTo>
                  <a:cubicBezTo>
                    <a:pt x="202" y="41"/>
                    <a:pt x="201" y="41"/>
                    <a:pt x="203" y="40"/>
                  </a:cubicBezTo>
                  <a:cubicBezTo>
                    <a:pt x="204" y="40"/>
                    <a:pt x="205" y="38"/>
                    <a:pt x="205" y="38"/>
                  </a:cubicBezTo>
                  <a:cubicBezTo>
                    <a:pt x="203" y="35"/>
                    <a:pt x="203" y="35"/>
                    <a:pt x="203" y="35"/>
                  </a:cubicBezTo>
                  <a:cubicBezTo>
                    <a:pt x="204" y="29"/>
                    <a:pt x="204" y="29"/>
                    <a:pt x="204" y="29"/>
                  </a:cubicBezTo>
                  <a:cubicBezTo>
                    <a:pt x="200" y="28"/>
                    <a:pt x="200" y="28"/>
                    <a:pt x="200" y="28"/>
                  </a:cubicBezTo>
                  <a:cubicBezTo>
                    <a:pt x="200" y="26"/>
                    <a:pt x="200" y="26"/>
                    <a:pt x="200" y="26"/>
                  </a:cubicBezTo>
                  <a:cubicBezTo>
                    <a:pt x="198" y="25"/>
                    <a:pt x="198" y="25"/>
                    <a:pt x="198" y="25"/>
                  </a:cubicBezTo>
                  <a:cubicBezTo>
                    <a:pt x="196" y="30"/>
                    <a:pt x="196" y="30"/>
                    <a:pt x="196" y="30"/>
                  </a:cubicBezTo>
                  <a:cubicBezTo>
                    <a:pt x="196" y="30"/>
                    <a:pt x="193" y="31"/>
                    <a:pt x="193" y="32"/>
                  </a:cubicBezTo>
                  <a:cubicBezTo>
                    <a:pt x="192" y="33"/>
                    <a:pt x="187" y="33"/>
                    <a:pt x="187" y="33"/>
                  </a:cubicBezTo>
                  <a:cubicBezTo>
                    <a:pt x="183" y="33"/>
                    <a:pt x="183" y="33"/>
                    <a:pt x="183" y="33"/>
                  </a:cubicBezTo>
                  <a:cubicBezTo>
                    <a:pt x="176" y="35"/>
                    <a:pt x="176" y="35"/>
                    <a:pt x="176" y="35"/>
                  </a:cubicBezTo>
                  <a:cubicBezTo>
                    <a:pt x="176" y="35"/>
                    <a:pt x="174" y="36"/>
                    <a:pt x="173" y="36"/>
                  </a:cubicBezTo>
                  <a:cubicBezTo>
                    <a:pt x="172" y="36"/>
                    <a:pt x="167" y="35"/>
                    <a:pt x="167" y="35"/>
                  </a:cubicBezTo>
                  <a:cubicBezTo>
                    <a:pt x="164" y="36"/>
                    <a:pt x="164" y="36"/>
                    <a:pt x="164" y="36"/>
                  </a:cubicBezTo>
                  <a:cubicBezTo>
                    <a:pt x="157" y="34"/>
                    <a:pt x="157" y="34"/>
                    <a:pt x="157" y="34"/>
                  </a:cubicBezTo>
                  <a:cubicBezTo>
                    <a:pt x="155" y="32"/>
                    <a:pt x="155" y="32"/>
                    <a:pt x="155" y="32"/>
                  </a:cubicBezTo>
                  <a:cubicBezTo>
                    <a:pt x="154" y="31"/>
                    <a:pt x="154" y="31"/>
                    <a:pt x="154" y="31"/>
                  </a:cubicBezTo>
                  <a:cubicBezTo>
                    <a:pt x="149" y="30"/>
                    <a:pt x="149" y="30"/>
                    <a:pt x="149" y="30"/>
                  </a:cubicBezTo>
                  <a:cubicBezTo>
                    <a:pt x="148" y="28"/>
                    <a:pt x="148" y="28"/>
                    <a:pt x="148" y="28"/>
                  </a:cubicBezTo>
                  <a:cubicBezTo>
                    <a:pt x="144" y="28"/>
                    <a:pt x="144" y="28"/>
                    <a:pt x="144" y="28"/>
                  </a:cubicBezTo>
                  <a:cubicBezTo>
                    <a:pt x="144" y="28"/>
                    <a:pt x="144" y="28"/>
                    <a:pt x="144" y="28"/>
                  </a:cubicBezTo>
                  <a:cubicBezTo>
                    <a:pt x="144" y="28"/>
                    <a:pt x="144" y="28"/>
                    <a:pt x="144" y="28"/>
                  </a:cubicBezTo>
                  <a:cubicBezTo>
                    <a:pt x="142" y="27"/>
                    <a:pt x="142" y="27"/>
                    <a:pt x="142" y="27"/>
                  </a:cubicBezTo>
                  <a:cubicBezTo>
                    <a:pt x="142" y="26"/>
                    <a:pt x="142" y="26"/>
                    <a:pt x="142" y="26"/>
                  </a:cubicBezTo>
                  <a:cubicBezTo>
                    <a:pt x="141" y="26"/>
                    <a:pt x="141" y="26"/>
                    <a:pt x="141" y="25"/>
                  </a:cubicBezTo>
                  <a:cubicBezTo>
                    <a:pt x="140" y="24"/>
                    <a:pt x="140" y="24"/>
                    <a:pt x="140" y="24"/>
                  </a:cubicBezTo>
                  <a:cubicBezTo>
                    <a:pt x="135" y="18"/>
                    <a:pt x="135" y="18"/>
                    <a:pt x="135" y="18"/>
                  </a:cubicBezTo>
                  <a:cubicBezTo>
                    <a:pt x="134" y="18"/>
                    <a:pt x="134" y="18"/>
                    <a:pt x="134" y="18"/>
                  </a:cubicBezTo>
                  <a:cubicBezTo>
                    <a:pt x="134" y="18"/>
                    <a:pt x="134" y="18"/>
                    <a:pt x="134" y="18"/>
                  </a:cubicBezTo>
                  <a:cubicBezTo>
                    <a:pt x="125" y="15"/>
                    <a:pt x="125" y="15"/>
                    <a:pt x="125" y="15"/>
                  </a:cubicBezTo>
                  <a:cubicBezTo>
                    <a:pt x="122" y="11"/>
                    <a:pt x="122" y="11"/>
                    <a:pt x="122" y="11"/>
                  </a:cubicBezTo>
                  <a:cubicBezTo>
                    <a:pt x="119" y="9"/>
                    <a:pt x="119" y="9"/>
                    <a:pt x="119" y="9"/>
                  </a:cubicBezTo>
                  <a:cubicBezTo>
                    <a:pt x="115" y="6"/>
                    <a:pt x="115" y="6"/>
                    <a:pt x="115" y="6"/>
                  </a:cubicBezTo>
                  <a:cubicBezTo>
                    <a:pt x="111" y="3"/>
                    <a:pt x="111" y="3"/>
                    <a:pt x="111" y="3"/>
                  </a:cubicBezTo>
                  <a:cubicBezTo>
                    <a:pt x="109" y="1"/>
                    <a:pt x="109" y="1"/>
                    <a:pt x="109" y="1"/>
                  </a:cubicBezTo>
                  <a:cubicBezTo>
                    <a:pt x="109" y="1"/>
                    <a:pt x="109" y="1"/>
                    <a:pt x="109" y="1"/>
                  </a:cubicBezTo>
                  <a:cubicBezTo>
                    <a:pt x="109" y="1"/>
                    <a:pt x="108" y="0"/>
                    <a:pt x="108" y="0"/>
                  </a:cubicBezTo>
                  <a:cubicBezTo>
                    <a:pt x="108" y="0"/>
                    <a:pt x="107" y="0"/>
                    <a:pt x="107" y="0"/>
                  </a:cubicBezTo>
                  <a:cubicBezTo>
                    <a:pt x="106" y="0"/>
                    <a:pt x="104" y="0"/>
                    <a:pt x="104" y="0"/>
                  </a:cubicBezTo>
                  <a:cubicBezTo>
                    <a:pt x="104" y="0"/>
                    <a:pt x="103" y="1"/>
                    <a:pt x="102" y="1"/>
                  </a:cubicBezTo>
                  <a:cubicBezTo>
                    <a:pt x="102" y="1"/>
                    <a:pt x="101" y="3"/>
                    <a:pt x="101" y="3"/>
                  </a:cubicBezTo>
                  <a:cubicBezTo>
                    <a:pt x="100" y="4"/>
                    <a:pt x="100" y="4"/>
                    <a:pt x="100" y="4"/>
                  </a:cubicBezTo>
                  <a:cubicBezTo>
                    <a:pt x="101" y="5"/>
                    <a:pt x="101" y="5"/>
                    <a:pt x="101" y="5"/>
                  </a:cubicBezTo>
                  <a:cubicBezTo>
                    <a:pt x="103" y="9"/>
                    <a:pt x="104" y="9"/>
                    <a:pt x="99" y="8"/>
                  </a:cubicBezTo>
                  <a:cubicBezTo>
                    <a:pt x="97" y="7"/>
                    <a:pt x="97" y="7"/>
                    <a:pt x="97" y="7"/>
                  </a:cubicBezTo>
                  <a:cubicBezTo>
                    <a:pt x="96" y="8"/>
                    <a:pt x="96" y="8"/>
                    <a:pt x="96" y="8"/>
                  </a:cubicBezTo>
                  <a:cubicBezTo>
                    <a:pt x="94" y="9"/>
                    <a:pt x="94" y="9"/>
                    <a:pt x="94" y="9"/>
                  </a:cubicBezTo>
                  <a:cubicBezTo>
                    <a:pt x="94" y="9"/>
                    <a:pt x="94" y="9"/>
                    <a:pt x="94" y="9"/>
                  </a:cubicBezTo>
                  <a:cubicBezTo>
                    <a:pt x="94" y="9"/>
                    <a:pt x="94" y="11"/>
                    <a:pt x="94" y="11"/>
                  </a:cubicBezTo>
                  <a:cubicBezTo>
                    <a:pt x="93" y="13"/>
                    <a:pt x="93" y="13"/>
                    <a:pt x="93" y="13"/>
                  </a:cubicBezTo>
                  <a:cubicBezTo>
                    <a:pt x="91" y="14"/>
                    <a:pt x="91" y="14"/>
                    <a:pt x="91" y="14"/>
                  </a:cubicBezTo>
                  <a:cubicBezTo>
                    <a:pt x="89" y="15"/>
                    <a:pt x="89" y="15"/>
                    <a:pt x="89" y="15"/>
                  </a:cubicBezTo>
                  <a:cubicBezTo>
                    <a:pt x="88" y="16"/>
                    <a:pt x="88" y="16"/>
                    <a:pt x="88" y="16"/>
                  </a:cubicBezTo>
                  <a:cubicBezTo>
                    <a:pt x="86" y="16"/>
                    <a:pt x="86" y="16"/>
                    <a:pt x="86" y="16"/>
                  </a:cubicBezTo>
                  <a:cubicBezTo>
                    <a:pt x="84" y="17"/>
                    <a:pt x="84" y="17"/>
                    <a:pt x="84" y="17"/>
                  </a:cubicBezTo>
                  <a:cubicBezTo>
                    <a:pt x="83" y="19"/>
                    <a:pt x="83" y="19"/>
                    <a:pt x="83" y="19"/>
                  </a:cubicBezTo>
                  <a:cubicBezTo>
                    <a:pt x="83" y="19"/>
                    <a:pt x="81" y="19"/>
                    <a:pt x="81" y="19"/>
                  </a:cubicBezTo>
                  <a:cubicBezTo>
                    <a:pt x="81" y="19"/>
                    <a:pt x="78" y="20"/>
                    <a:pt x="78" y="20"/>
                  </a:cubicBezTo>
                  <a:cubicBezTo>
                    <a:pt x="78" y="22"/>
                    <a:pt x="78" y="22"/>
                    <a:pt x="78" y="22"/>
                  </a:cubicBezTo>
                  <a:cubicBezTo>
                    <a:pt x="78" y="22"/>
                    <a:pt x="77" y="23"/>
                    <a:pt x="77" y="23"/>
                  </a:cubicBezTo>
                  <a:cubicBezTo>
                    <a:pt x="77" y="23"/>
                    <a:pt x="77" y="26"/>
                    <a:pt x="77" y="26"/>
                  </a:cubicBezTo>
                  <a:cubicBezTo>
                    <a:pt x="77" y="26"/>
                    <a:pt x="79" y="27"/>
                    <a:pt x="79" y="27"/>
                  </a:cubicBezTo>
                  <a:cubicBezTo>
                    <a:pt x="80" y="28"/>
                    <a:pt x="80" y="28"/>
                    <a:pt x="80" y="28"/>
                  </a:cubicBezTo>
                  <a:cubicBezTo>
                    <a:pt x="81" y="29"/>
                    <a:pt x="81" y="29"/>
                    <a:pt x="81" y="29"/>
                  </a:cubicBezTo>
                  <a:cubicBezTo>
                    <a:pt x="81" y="29"/>
                    <a:pt x="82" y="30"/>
                    <a:pt x="82" y="30"/>
                  </a:cubicBezTo>
                  <a:cubicBezTo>
                    <a:pt x="81" y="30"/>
                    <a:pt x="81" y="33"/>
                    <a:pt x="81" y="33"/>
                  </a:cubicBezTo>
                  <a:cubicBezTo>
                    <a:pt x="82" y="36"/>
                    <a:pt x="82" y="36"/>
                    <a:pt x="82" y="36"/>
                  </a:cubicBezTo>
                  <a:cubicBezTo>
                    <a:pt x="81" y="37"/>
                    <a:pt x="81" y="37"/>
                    <a:pt x="81" y="37"/>
                  </a:cubicBezTo>
                  <a:cubicBezTo>
                    <a:pt x="82" y="39"/>
                    <a:pt x="82" y="39"/>
                    <a:pt x="82" y="39"/>
                  </a:cubicBezTo>
                  <a:cubicBezTo>
                    <a:pt x="82" y="39"/>
                    <a:pt x="83" y="39"/>
                    <a:pt x="82" y="40"/>
                  </a:cubicBezTo>
                  <a:cubicBezTo>
                    <a:pt x="81" y="40"/>
                    <a:pt x="80" y="41"/>
                    <a:pt x="80" y="41"/>
                  </a:cubicBezTo>
                  <a:cubicBezTo>
                    <a:pt x="80" y="41"/>
                    <a:pt x="78" y="41"/>
                    <a:pt x="78" y="41"/>
                  </a:cubicBezTo>
                  <a:cubicBezTo>
                    <a:pt x="78" y="41"/>
                    <a:pt x="76" y="41"/>
                    <a:pt x="76" y="41"/>
                  </a:cubicBezTo>
                  <a:cubicBezTo>
                    <a:pt x="75" y="43"/>
                    <a:pt x="75" y="43"/>
                    <a:pt x="75" y="43"/>
                  </a:cubicBezTo>
                  <a:cubicBezTo>
                    <a:pt x="73" y="42"/>
                    <a:pt x="73" y="42"/>
                    <a:pt x="73" y="42"/>
                  </a:cubicBezTo>
                  <a:cubicBezTo>
                    <a:pt x="73" y="44"/>
                    <a:pt x="73" y="44"/>
                    <a:pt x="73" y="44"/>
                  </a:cubicBezTo>
                  <a:cubicBezTo>
                    <a:pt x="70" y="45"/>
                    <a:pt x="70" y="45"/>
                    <a:pt x="70" y="45"/>
                  </a:cubicBezTo>
                  <a:cubicBezTo>
                    <a:pt x="68" y="46"/>
                    <a:pt x="68" y="46"/>
                    <a:pt x="68" y="46"/>
                  </a:cubicBezTo>
                  <a:cubicBezTo>
                    <a:pt x="67" y="48"/>
                    <a:pt x="67" y="48"/>
                    <a:pt x="67" y="48"/>
                  </a:cubicBezTo>
                  <a:cubicBezTo>
                    <a:pt x="68" y="49"/>
                    <a:pt x="68" y="49"/>
                    <a:pt x="68" y="49"/>
                  </a:cubicBezTo>
                  <a:cubicBezTo>
                    <a:pt x="68" y="49"/>
                    <a:pt x="69" y="50"/>
                    <a:pt x="69" y="49"/>
                  </a:cubicBezTo>
                  <a:cubicBezTo>
                    <a:pt x="69" y="49"/>
                    <a:pt x="69" y="48"/>
                    <a:pt x="69" y="48"/>
                  </a:cubicBezTo>
                  <a:cubicBezTo>
                    <a:pt x="70" y="49"/>
                    <a:pt x="71" y="50"/>
                    <a:pt x="71" y="50"/>
                  </a:cubicBezTo>
                  <a:cubicBezTo>
                    <a:pt x="72" y="52"/>
                    <a:pt x="72" y="52"/>
                    <a:pt x="72" y="52"/>
                  </a:cubicBezTo>
                  <a:cubicBezTo>
                    <a:pt x="72" y="52"/>
                    <a:pt x="70" y="52"/>
                    <a:pt x="70" y="52"/>
                  </a:cubicBezTo>
                  <a:cubicBezTo>
                    <a:pt x="70" y="52"/>
                    <a:pt x="69" y="53"/>
                    <a:pt x="69" y="53"/>
                  </a:cubicBezTo>
                  <a:cubicBezTo>
                    <a:pt x="68" y="54"/>
                    <a:pt x="68" y="54"/>
                    <a:pt x="68" y="54"/>
                  </a:cubicBezTo>
                  <a:cubicBezTo>
                    <a:pt x="68" y="55"/>
                    <a:pt x="68" y="55"/>
                    <a:pt x="68" y="56"/>
                  </a:cubicBezTo>
                  <a:cubicBezTo>
                    <a:pt x="68" y="56"/>
                    <a:pt x="68" y="57"/>
                    <a:pt x="68" y="57"/>
                  </a:cubicBezTo>
                  <a:cubicBezTo>
                    <a:pt x="69" y="57"/>
                    <a:pt x="70" y="59"/>
                    <a:pt x="70" y="59"/>
                  </a:cubicBezTo>
                  <a:cubicBezTo>
                    <a:pt x="70" y="59"/>
                    <a:pt x="71" y="60"/>
                    <a:pt x="71" y="60"/>
                  </a:cubicBezTo>
                  <a:cubicBezTo>
                    <a:pt x="71" y="60"/>
                    <a:pt x="71" y="61"/>
                    <a:pt x="71" y="61"/>
                  </a:cubicBezTo>
                  <a:cubicBezTo>
                    <a:pt x="71" y="61"/>
                    <a:pt x="70" y="62"/>
                    <a:pt x="69" y="62"/>
                  </a:cubicBezTo>
                  <a:cubicBezTo>
                    <a:pt x="69" y="62"/>
                    <a:pt x="67" y="62"/>
                    <a:pt x="67" y="62"/>
                  </a:cubicBezTo>
                  <a:cubicBezTo>
                    <a:pt x="67" y="62"/>
                    <a:pt x="66" y="64"/>
                    <a:pt x="66" y="64"/>
                  </a:cubicBezTo>
                  <a:cubicBezTo>
                    <a:pt x="66" y="64"/>
                    <a:pt x="65" y="64"/>
                    <a:pt x="64" y="64"/>
                  </a:cubicBezTo>
                  <a:cubicBezTo>
                    <a:pt x="64" y="64"/>
                    <a:pt x="66" y="65"/>
                    <a:pt x="64" y="64"/>
                  </a:cubicBezTo>
                  <a:cubicBezTo>
                    <a:pt x="61" y="63"/>
                    <a:pt x="61" y="62"/>
                    <a:pt x="61" y="62"/>
                  </a:cubicBezTo>
                  <a:cubicBezTo>
                    <a:pt x="61" y="62"/>
                    <a:pt x="60" y="61"/>
                    <a:pt x="60" y="61"/>
                  </a:cubicBezTo>
                  <a:cubicBezTo>
                    <a:pt x="59" y="61"/>
                    <a:pt x="58" y="61"/>
                    <a:pt x="58" y="61"/>
                  </a:cubicBezTo>
                  <a:cubicBezTo>
                    <a:pt x="56" y="61"/>
                    <a:pt x="56" y="61"/>
                    <a:pt x="56" y="61"/>
                  </a:cubicBezTo>
                  <a:cubicBezTo>
                    <a:pt x="55" y="60"/>
                    <a:pt x="55" y="60"/>
                    <a:pt x="55" y="60"/>
                  </a:cubicBezTo>
                  <a:cubicBezTo>
                    <a:pt x="54" y="62"/>
                    <a:pt x="54" y="62"/>
                    <a:pt x="54" y="62"/>
                  </a:cubicBezTo>
                  <a:cubicBezTo>
                    <a:pt x="54" y="62"/>
                    <a:pt x="54" y="63"/>
                    <a:pt x="53" y="63"/>
                  </a:cubicBezTo>
                  <a:cubicBezTo>
                    <a:pt x="52" y="64"/>
                    <a:pt x="53" y="64"/>
                    <a:pt x="52" y="64"/>
                  </a:cubicBezTo>
                  <a:cubicBezTo>
                    <a:pt x="50" y="64"/>
                    <a:pt x="49" y="62"/>
                    <a:pt x="49" y="62"/>
                  </a:cubicBezTo>
                  <a:cubicBezTo>
                    <a:pt x="49" y="62"/>
                    <a:pt x="47" y="61"/>
                    <a:pt x="47" y="61"/>
                  </a:cubicBezTo>
                  <a:cubicBezTo>
                    <a:pt x="46" y="60"/>
                    <a:pt x="46" y="60"/>
                    <a:pt x="46" y="60"/>
                  </a:cubicBezTo>
                  <a:cubicBezTo>
                    <a:pt x="45" y="60"/>
                    <a:pt x="45" y="61"/>
                    <a:pt x="45" y="59"/>
                  </a:cubicBezTo>
                  <a:cubicBezTo>
                    <a:pt x="45" y="58"/>
                    <a:pt x="45" y="58"/>
                    <a:pt x="45" y="58"/>
                  </a:cubicBezTo>
                  <a:cubicBezTo>
                    <a:pt x="44" y="57"/>
                    <a:pt x="44" y="58"/>
                    <a:pt x="43" y="57"/>
                  </a:cubicBezTo>
                  <a:cubicBezTo>
                    <a:pt x="43" y="56"/>
                    <a:pt x="42" y="55"/>
                    <a:pt x="42" y="55"/>
                  </a:cubicBezTo>
                  <a:cubicBezTo>
                    <a:pt x="41" y="53"/>
                    <a:pt x="41" y="53"/>
                    <a:pt x="41" y="53"/>
                  </a:cubicBezTo>
                  <a:cubicBezTo>
                    <a:pt x="41" y="53"/>
                    <a:pt x="41" y="53"/>
                    <a:pt x="41" y="54"/>
                  </a:cubicBezTo>
                  <a:cubicBezTo>
                    <a:pt x="40" y="55"/>
                    <a:pt x="39" y="55"/>
                    <a:pt x="39" y="55"/>
                  </a:cubicBezTo>
                  <a:cubicBezTo>
                    <a:pt x="39" y="56"/>
                    <a:pt x="38" y="57"/>
                    <a:pt x="38" y="57"/>
                  </a:cubicBezTo>
                  <a:cubicBezTo>
                    <a:pt x="38" y="57"/>
                    <a:pt x="37" y="58"/>
                    <a:pt x="37" y="59"/>
                  </a:cubicBezTo>
                  <a:cubicBezTo>
                    <a:pt x="38" y="59"/>
                    <a:pt x="38" y="59"/>
                    <a:pt x="38" y="60"/>
                  </a:cubicBezTo>
                  <a:cubicBezTo>
                    <a:pt x="38" y="60"/>
                    <a:pt x="37" y="61"/>
                    <a:pt x="37" y="61"/>
                  </a:cubicBezTo>
                  <a:cubicBezTo>
                    <a:pt x="36" y="62"/>
                    <a:pt x="36" y="62"/>
                    <a:pt x="35" y="62"/>
                  </a:cubicBezTo>
                  <a:cubicBezTo>
                    <a:pt x="35" y="63"/>
                    <a:pt x="33" y="64"/>
                    <a:pt x="33" y="64"/>
                  </a:cubicBezTo>
                  <a:cubicBezTo>
                    <a:pt x="31" y="64"/>
                    <a:pt x="31" y="64"/>
                    <a:pt x="31" y="64"/>
                  </a:cubicBezTo>
                  <a:cubicBezTo>
                    <a:pt x="28" y="63"/>
                    <a:pt x="28" y="63"/>
                    <a:pt x="28" y="63"/>
                  </a:cubicBezTo>
                  <a:cubicBezTo>
                    <a:pt x="26" y="65"/>
                    <a:pt x="26" y="65"/>
                    <a:pt x="26" y="65"/>
                  </a:cubicBezTo>
                  <a:cubicBezTo>
                    <a:pt x="26" y="65"/>
                    <a:pt x="25" y="65"/>
                    <a:pt x="25" y="65"/>
                  </a:cubicBezTo>
                  <a:cubicBezTo>
                    <a:pt x="24" y="65"/>
                    <a:pt x="23" y="65"/>
                    <a:pt x="23" y="65"/>
                  </a:cubicBezTo>
                  <a:cubicBezTo>
                    <a:pt x="23" y="65"/>
                    <a:pt x="22" y="64"/>
                    <a:pt x="21" y="64"/>
                  </a:cubicBezTo>
                  <a:cubicBezTo>
                    <a:pt x="21" y="64"/>
                    <a:pt x="20" y="64"/>
                    <a:pt x="20" y="64"/>
                  </a:cubicBezTo>
                  <a:cubicBezTo>
                    <a:pt x="19" y="64"/>
                    <a:pt x="18" y="64"/>
                    <a:pt x="18" y="64"/>
                  </a:cubicBezTo>
                  <a:cubicBezTo>
                    <a:pt x="18" y="65"/>
                    <a:pt x="18" y="65"/>
                    <a:pt x="18" y="65"/>
                  </a:cubicBezTo>
                  <a:cubicBezTo>
                    <a:pt x="18" y="65"/>
                    <a:pt x="19" y="65"/>
                    <a:pt x="19" y="65"/>
                  </a:cubicBezTo>
                  <a:cubicBezTo>
                    <a:pt x="19" y="66"/>
                    <a:pt x="19" y="67"/>
                    <a:pt x="19" y="67"/>
                  </a:cubicBezTo>
                  <a:cubicBezTo>
                    <a:pt x="19" y="67"/>
                    <a:pt x="18" y="67"/>
                    <a:pt x="18" y="67"/>
                  </a:cubicBezTo>
                  <a:cubicBezTo>
                    <a:pt x="18" y="68"/>
                    <a:pt x="16" y="68"/>
                    <a:pt x="16" y="68"/>
                  </a:cubicBezTo>
                  <a:cubicBezTo>
                    <a:pt x="16" y="68"/>
                    <a:pt x="16" y="69"/>
                    <a:pt x="16" y="69"/>
                  </a:cubicBezTo>
                  <a:cubicBezTo>
                    <a:pt x="16" y="69"/>
                    <a:pt x="16" y="69"/>
                    <a:pt x="15" y="69"/>
                  </a:cubicBezTo>
                  <a:cubicBezTo>
                    <a:pt x="14" y="69"/>
                    <a:pt x="14" y="69"/>
                    <a:pt x="13" y="69"/>
                  </a:cubicBezTo>
                  <a:cubicBezTo>
                    <a:pt x="13" y="68"/>
                    <a:pt x="12" y="68"/>
                    <a:pt x="11" y="68"/>
                  </a:cubicBezTo>
                  <a:cubicBezTo>
                    <a:pt x="11" y="68"/>
                    <a:pt x="8" y="67"/>
                    <a:pt x="8" y="67"/>
                  </a:cubicBezTo>
                  <a:cubicBezTo>
                    <a:pt x="8" y="67"/>
                    <a:pt x="7" y="68"/>
                    <a:pt x="7" y="68"/>
                  </a:cubicBezTo>
                  <a:cubicBezTo>
                    <a:pt x="6" y="68"/>
                    <a:pt x="5" y="68"/>
                    <a:pt x="4" y="67"/>
                  </a:cubicBezTo>
                  <a:cubicBezTo>
                    <a:pt x="4"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5"/>
                    <a:pt x="3" y="65"/>
                    <a:pt x="3" y="65"/>
                  </a:cubicBezTo>
                  <a:cubicBezTo>
                    <a:pt x="0" y="67"/>
                    <a:pt x="0" y="67"/>
                    <a:pt x="0" y="67"/>
                  </a:cubicBezTo>
                  <a:cubicBezTo>
                    <a:pt x="2" y="71"/>
                    <a:pt x="2" y="71"/>
                    <a:pt x="2" y="71"/>
                  </a:cubicBezTo>
                  <a:cubicBezTo>
                    <a:pt x="1" y="72"/>
                    <a:pt x="1" y="72"/>
                    <a:pt x="1" y="72"/>
                  </a:cubicBezTo>
                  <a:cubicBezTo>
                    <a:pt x="1" y="72"/>
                    <a:pt x="2" y="73"/>
                    <a:pt x="2" y="73"/>
                  </a:cubicBezTo>
                  <a:cubicBezTo>
                    <a:pt x="2" y="74"/>
                    <a:pt x="3" y="74"/>
                    <a:pt x="3" y="75"/>
                  </a:cubicBezTo>
                  <a:cubicBezTo>
                    <a:pt x="3" y="76"/>
                    <a:pt x="3" y="77"/>
                    <a:pt x="3" y="77"/>
                  </a:cubicBezTo>
                  <a:cubicBezTo>
                    <a:pt x="4" y="77"/>
                    <a:pt x="4" y="77"/>
                    <a:pt x="4" y="77"/>
                  </a:cubicBezTo>
                  <a:cubicBezTo>
                    <a:pt x="5" y="79"/>
                    <a:pt x="5" y="79"/>
                    <a:pt x="5" y="79"/>
                  </a:cubicBezTo>
                  <a:cubicBezTo>
                    <a:pt x="5" y="80"/>
                    <a:pt x="5" y="80"/>
                    <a:pt x="5" y="80"/>
                  </a:cubicBezTo>
                  <a:cubicBezTo>
                    <a:pt x="5" y="82"/>
                    <a:pt x="5" y="82"/>
                    <a:pt x="5" y="82"/>
                  </a:cubicBezTo>
                  <a:cubicBezTo>
                    <a:pt x="5" y="82"/>
                    <a:pt x="6" y="83"/>
                    <a:pt x="6" y="84"/>
                  </a:cubicBezTo>
                  <a:cubicBezTo>
                    <a:pt x="6" y="84"/>
                    <a:pt x="6" y="85"/>
                    <a:pt x="6" y="86"/>
                  </a:cubicBezTo>
                  <a:cubicBezTo>
                    <a:pt x="6" y="86"/>
                    <a:pt x="8" y="88"/>
                    <a:pt x="8" y="88"/>
                  </a:cubicBezTo>
                  <a:cubicBezTo>
                    <a:pt x="8" y="90"/>
                    <a:pt x="8" y="90"/>
                    <a:pt x="8" y="90"/>
                  </a:cubicBezTo>
                  <a:cubicBezTo>
                    <a:pt x="8" y="90"/>
                    <a:pt x="9" y="91"/>
                    <a:pt x="10" y="92"/>
                  </a:cubicBezTo>
                  <a:cubicBezTo>
                    <a:pt x="10" y="92"/>
                    <a:pt x="11" y="93"/>
                    <a:pt x="11" y="93"/>
                  </a:cubicBezTo>
                  <a:cubicBezTo>
                    <a:pt x="12" y="95"/>
                    <a:pt x="12" y="95"/>
                    <a:pt x="12" y="95"/>
                  </a:cubicBezTo>
                  <a:cubicBezTo>
                    <a:pt x="13" y="97"/>
                    <a:pt x="13" y="97"/>
                    <a:pt x="13" y="97"/>
                  </a:cubicBezTo>
                  <a:cubicBezTo>
                    <a:pt x="14" y="98"/>
                    <a:pt x="14" y="98"/>
                    <a:pt x="14" y="98"/>
                  </a:cubicBezTo>
                  <a:cubicBezTo>
                    <a:pt x="15" y="100"/>
                    <a:pt x="15" y="100"/>
                    <a:pt x="15" y="100"/>
                  </a:cubicBezTo>
                  <a:cubicBezTo>
                    <a:pt x="16" y="101"/>
                    <a:pt x="16" y="101"/>
                    <a:pt x="16" y="101"/>
                  </a:cubicBezTo>
                  <a:cubicBezTo>
                    <a:pt x="17" y="102"/>
                    <a:pt x="17" y="102"/>
                    <a:pt x="17" y="102"/>
                  </a:cubicBezTo>
                  <a:cubicBezTo>
                    <a:pt x="17" y="102"/>
                    <a:pt x="17" y="103"/>
                    <a:pt x="18" y="103"/>
                  </a:cubicBezTo>
                  <a:cubicBezTo>
                    <a:pt x="19" y="103"/>
                    <a:pt x="20" y="103"/>
                    <a:pt x="20" y="103"/>
                  </a:cubicBezTo>
                  <a:cubicBezTo>
                    <a:pt x="21" y="103"/>
                    <a:pt x="21" y="104"/>
                    <a:pt x="22" y="101"/>
                  </a:cubicBezTo>
                  <a:cubicBezTo>
                    <a:pt x="22" y="99"/>
                    <a:pt x="22" y="98"/>
                    <a:pt x="22" y="98"/>
                  </a:cubicBezTo>
                  <a:cubicBezTo>
                    <a:pt x="22" y="98"/>
                    <a:pt x="23" y="98"/>
                    <a:pt x="23" y="97"/>
                  </a:cubicBezTo>
                  <a:cubicBezTo>
                    <a:pt x="24" y="97"/>
                    <a:pt x="25" y="97"/>
                    <a:pt x="25" y="96"/>
                  </a:cubicBezTo>
                  <a:cubicBezTo>
                    <a:pt x="25" y="94"/>
                    <a:pt x="23" y="93"/>
                    <a:pt x="23" y="93"/>
                  </a:cubicBezTo>
                  <a:cubicBezTo>
                    <a:pt x="23" y="93"/>
                    <a:pt x="25" y="92"/>
                    <a:pt x="26" y="93"/>
                  </a:cubicBezTo>
                  <a:cubicBezTo>
                    <a:pt x="26" y="94"/>
                    <a:pt x="26" y="95"/>
                    <a:pt x="27" y="94"/>
                  </a:cubicBezTo>
                  <a:cubicBezTo>
                    <a:pt x="28" y="92"/>
                    <a:pt x="28" y="92"/>
                    <a:pt x="28" y="92"/>
                  </a:cubicBezTo>
                  <a:cubicBezTo>
                    <a:pt x="27" y="91"/>
                    <a:pt x="27" y="90"/>
                    <a:pt x="27" y="89"/>
                  </a:cubicBezTo>
                  <a:cubicBezTo>
                    <a:pt x="27" y="89"/>
                    <a:pt x="28" y="88"/>
                    <a:pt x="28" y="87"/>
                  </a:cubicBezTo>
                  <a:cubicBezTo>
                    <a:pt x="29" y="86"/>
                    <a:pt x="29" y="85"/>
                    <a:pt x="29" y="84"/>
                  </a:cubicBezTo>
                  <a:cubicBezTo>
                    <a:pt x="29" y="82"/>
                    <a:pt x="29" y="83"/>
                    <a:pt x="30" y="81"/>
                  </a:cubicBezTo>
                  <a:cubicBezTo>
                    <a:pt x="30" y="80"/>
                    <a:pt x="30" y="81"/>
                    <a:pt x="30" y="77"/>
                  </a:cubicBezTo>
                  <a:cubicBezTo>
                    <a:pt x="31" y="74"/>
                    <a:pt x="31" y="73"/>
                    <a:pt x="32" y="73"/>
                  </a:cubicBezTo>
                  <a:cubicBezTo>
                    <a:pt x="32" y="73"/>
                    <a:pt x="40" y="76"/>
                    <a:pt x="40" y="76"/>
                  </a:cubicBezTo>
                  <a:cubicBezTo>
                    <a:pt x="40" y="76"/>
                    <a:pt x="41" y="78"/>
                    <a:pt x="41" y="78"/>
                  </a:cubicBezTo>
                  <a:cubicBezTo>
                    <a:pt x="41" y="79"/>
                    <a:pt x="41" y="80"/>
                    <a:pt x="41" y="80"/>
                  </a:cubicBezTo>
                  <a:cubicBezTo>
                    <a:pt x="41" y="81"/>
                    <a:pt x="40" y="83"/>
                    <a:pt x="40" y="83"/>
                  </a:cubicBezTo>
                  <a:cubicBezTo>
                    <a:pt x="40" y="84"/>
                    <a:pt x="40" y="84"/>
                    <a:pt x="40" y="84"/>
                  </a:cubicBezTo>
                  <a:cubicBezTo>
                    <a:pt x="40" y="84"/>
                    <a:pt x="38" y="84"/>
                    <a:pt x="38" y="86"/>
                  </a:cubicBezTo>
                  <a:cubicBezTo>
                    <a:pt x="37" y="87"/>
                    <a:pt x="37" y="87"/>
                    <a:pt x="38" y="88"/>
                  </a:cubicBezTo>
                  <a:cubicBezTo>
                    <a:pt x="39" y="89"/>
                    <a:pt x="40" y="90"/>
                    <a:pt x="40" y="90"/>
                  </a:cubicBezTo>
                  <a:cubicBezTo>
                    <a:pt x="41" y="90"/>
                    <a:pt x="42" y="89"/>
                    <a:pt x="43" y="89"/>
                  </a:cubicBezTo>
                  <a:cubicBezTo>
                    <a:pt x="43" y="89"/>
                    <a:pt x="44" y="89"/>
                    <a:pt x="44" y="89"/>
                  </a:cubicBezTo>
                  <a:cubicBezTo>
                    <a:pt x="44" y="90"/>
                    <a:pt x="44" y="91"/>
                    <a:pt x="45" y="92"/>
                  </a:cubicBezTo>
                  <a:cubicBezTo>
                    <a:pt x="46" y="92"/>
                    <a:pt x="47" y="93"/>
                    <a:pt x="47" y="93"/>
                  </a:cubicBezTo>
                  <a:cubicBezTo>
                    <a:pt x="48" y="93"/>
                    <a:pt x="49" y="93"/>
                    <a:pt x="49" y="93"/>
                  </a:cubicBezTo>
                  <a:cubicBezTo>
                    <a:pt x="49" y="93"/>
                    <a:pt x="50" y="92"/>
                    <a:pt x="51" y="92"/>
                  </a:cubicBezTo>
                  <a:cubicBezTo>
                    <a:pt x="51" y="92"/>
                    <a:pt x="54" y="95"/>
                    <a:pt x="52" y="91"/>
                  </a:cubicBezTo>
                  <a:cubicBezTo>
                    <a:pt x="49" y="88"/>
                    <a:pt x="49" y="88"/>
                    <a:pt x="49" y="87"/>
                  </a:cubicBezTo>
                  <a:cubicBezTo>
                    <a:pt x="48" y="87"/>
                    <a:pt x="47" y="86"/>
                    <a:pt x="47" y="86"/>
                  </a:cubicBezTo>
                  <a:cubicBezTo>
                    <a:pt x="46" y="86"/>
                    <a:pt x="46" y="86"/>
                    <a:pt x="46" y="86"/>
                  </a:cubicBezTo>
                  <a:cubicBezTo>
                    <a:pt x="46" y="86"/>
                    <a:pt x="46" y="85"/>
                    <a:pt x="46" y="84"/>
                  </a:cubicBezTo>
                  <a:cubicBezTo>
                    <a:pt x="47" y="83"/>
                    <a:pt x="47" y="83"/>
                    <a:pt x="48" y="83"/>
                  </a:cubicBezTo>
                  <a:cubicBezTo>
                    <a:pt x="49" y="83"/>
                    <a:pt x="49" y="82"/>
                    <a:pt x="51" y="84"/>
                  </a:cubicBezTo>
                  <a:cubicBezTo>
                    <a:pt x="52" y="85"/>
                    <a:pt x="52" y="85"/>
                    <a:pt x="52" y="86"/>
                  </a:cubicBezTo>
                  <a:cubicBezTo>
                    <a:pt x="53" y="88"/>
                    <a:pt x="54" y="89"/>
                    <a:pt x="55" y="90"/>
                  </a:cubicBezTo>
                  <a:cubicBezTo>
                    <a:pt x="55" y="90"/>
                    <a:pt x="56" y="90"/>
                    <a:pt x="56" y="92"/>
                  </a:cubicBezTo>
                  <a:cubicBezTo>
                    <a:pt x="56" y="94"/>
                    <a:pt x="56" y="96"/>
                    <a:pt x="56" y="97"/>
                  </a:cubicBezTo>
                  <a:cubicBezTo>
                    <a:pt x="56" y="97"/>
                    <a:pt x="56" y="101"/>
                    <a:pt x="56" y="101"/>
                  </a:cubicBezTo>
                  <a:cubicBezTo>
                    <a:pt x="56" y="101"/>
                    <a:pt x="56" y="103"/>
                    <a:pt x="56" y="104"/>
                  </a:cubicBezTo>
                  <a:cubicBezTo>
                    <a:pt x="56" y="105"/>
                    <a:pt x="61" y="112"/>
                    <a:pt x="61" y="112"/>
                  </a:cubicBezTo>
                  <a:cubicBezTo>
                    <a:pt x="61" y="112"/>
                    <a:pt x="63" y="115"/>
                    <a:pt x="64" y="115"/>
                  </a:cubicBezTo>
                  <a:cubicBezTo>
                    <a:pt x="64" y="115"/>
                    <a:pt x="65" y="118"/>
                    <a:pt x="66" y="119"/>
                  </a:cubicBezTo>
                  <a:cubicBezTo>
                    <a:pt x="68" y="119"/>
                    <a:pt x="72" y="121"/>
                    <a:pt x="72" y="121"/>
                  </a:cubicBezTo>
                  <a:cubicBezTo>
                    <a:pt x="79" y="125"/>
                    <a:pt x="79" y="125"/>
                    <a:pt x="79" y="125"/>
                  </a:cubicBezTo>
                  <a:cubicBezTo>
                    <a:pt x="79" y="125"/>
                    <a:pt x="81" y="128"/>
                    <a:pt x="82" y="128"/>
                  </a:cubicBezTo>
                  <a:cubicBezTo>
                    <a:pt x="82" y="128"/>
                    <a:pt x="87" y="128"/>
                    <a:pt x="83" y="128"/>
                  </a:cubicBezTo>
                  <a:cubicBezTo>
                    <a:pt x="80" y="128"/>
                    <a:pt x="76" y="126"/>
                    <a:pt x="76" y="126"/>
                  </a:cubicBezTo>
                  <a:cubicBezTo>
                    <a:pt x="76" y="126"/>
                    <a:pt x="75" y="124"/>
                    <a:pt x="75" y="124"/>
                  </a:cubicBezTo>
                  <a:cubicBezTo>
                    <a:pt x="74" y="124"/>
                    <a:pt x="70" y="123"/>
                    <a:pt x="69" y="122"/>
                  </a:cubicBezTo>
                  <a:cubicBezTo>
                    <a:pt x="69" y="122"/>
                    <a:pt x="68" y="121"/>
                    <a:pt x="67" y="120"/>
                  </a:cubicBezTo>
                  <a:cubicBezTo>
                    <a:pt x="66" y="118"/>
                    <a:pt x="64" y="117"/>
                    <a:pt x="64" y="117"/>
                  </a:cubicBezTo>
                  <a:cubicBezTo>
                    <a:pt x="64" y="117"/>
                    <a:pt x="63" y="116"/>
                    <a:pt x="62" y="114"/>
                  </a:cubicBezTo>
                  <a:cubicBezTo>
                    <a:pt x="61" y="113"/>
                    <a:pt x="61" y="113"/>
                    <a:pt x="61" y="112"/>
                  </a:cubicBezTo>
                  <a:cubicBezTo>
                    <a:pt x="60" y="112"/>
                    <a:pt x="61" y="112"/>
                    <a:pt x="59" y="111"/>
                  </a:cubicBezTo>
                  <a:cubicBezTo>
                    <a:pt x="57" y="110"/>
                    <a:pt x="56" y="109"/>
                    <a:pt x="56" y="109"/>
                  </a:cubicBezTo>
                  <a:cubicBezTo>
                    <a:pt x="55" y="109"/>
                    <a:pt x="53" y="108"/>
                    <a:pt x="53" y="108"/>
                  </a:cubicBezTo>
                  <a:cubicBezTo>
                    <a:pt x="53" y="108"/>
                    <a:pt x="51" y="106"/>
                    <a:pt x="51" y="106"/>
                  </a:cubicBezTo>
                  <a:cubicBezTo>
                    <a:pt x="51" y="106"/>
                    <a:pt x="50" y="108"/>
                    <a:pt x="52" y="109"/>
                  </a:cubicBezTo>
                  <a:cubicBezTo>
                    <a:pt x="53" y="109"/>
                    <a:pt x="55" y="111"/>
                    <a:pt x="55" y="111"/>
                  </a:cubicBezTo>
                  <a:cubicBezTo>
                    <a:pt x="55" y="111"/>
                    <a:pt x="57" y="112"/>
                    <a:pt x="57" y="112"/>
                  </a:cubicBezTo>
                  <a:cubicBezTo>
                    <a:pt x="57" y="112"/>
                    <a:pt x="57" y="114"/>
                    <a:pt x="57" y="114"/>
                  </a:cubicBezTo>
                  <a:cubicBezTo>
                    <a:pt x="57" y="114"/>
                    <a:pt x="54" y="113"/>
                    <a:pt x="57" y="114"/>
                  </a:cubicBezTo>
                  <a:cubicBezTo>
                    <a:pt x="59" y="115"/>
                    <a:pt x="61" y="115"/>
                    <a:pt x="61" y="115"/>
                  </a:cubicBezTo>
                  <a:cubicBezTo>
                    <a:pt x="61" y="115"/>
                    <a:pt x="59" y="116"/>
                    <a:pt x="58" y="116"/>
                  </a:cubicBezTo>
                  <a:cubicBezTo>
                    <a:pt x="58" y="117"/>
                    <a:pt x="60" y="120"/>
                    <a:pt x="60" y="119"/>
                  </a:cubicBezTo>
                  <a:cubicBezTo>
                    <a:pt x="61" y="119"/>
                    <a:pt x="62" y="120"/>
                    <a:pt x="63" y="120"/>
                  </a:cubicBezTo>
                  <a:cubicBezTo>
                    <a:pt x="63" y="120"/>
                    <a:pt x="65" y="120"/>
                    <a:pt x="65" y="121"/>
                  </a:cubicBezTo>
                  <a:cubicBezTo>
                    <a:pt x="66" y="121"/>
                    <a:pt x="66" y="121"/>
                    <a:pt x="66" y="122"/>
                  </a:cubicBezTo>
                  <a:cubicBezTo>
                    <a:pt x="65" y="122"/>
                    <a:pt x="66" y="124"/>
                    <a:pt x="66" y="124"/>
                  </a:cubicBezTo>
                  <a:cubicBezTo>
                    <a:pt x="68" y="125"/>
                    <a:pt x="68" y="125"/>
                    <a:pt x="68" y="125"/>
                  </a:cubicBezTo>
                  <a:cubicBezTo>
                    <a:pt x="68" y="125"/>
                    <a:pt x="65" y="125"/>
                    <a:pt x="65" y="124"/>
                  </a:cubicBezTo>
                  <a:cubicBezTo>
                    <a:pt x="64" y="124"/>
                    <a:pt x="64" y="123"/>
                    <a:pt x="63" y="124"/>
                  </a:cubicBezTo>
                  <a:cubicBezTo>
                    <a:pt x="62" y="125"/>
                    <a:pt x="62" y="125"/>
                    <a:pt x="62" y="126"/>
                  </a:cubicBezTo>
                  <a:cubicBezTo>
                    <a:pt x="63" y="127"/>
                    <a:pt x="64" y="128"/>
                    <a:pt x="65" y="127"/>
                  </a:cubicBezTo>
                  <a:cubicBezTo>
                    <a:pt x="65" y="127"/>
                    <a:pt x="65" y="127"/>
                    <a:pt x="66" y="126"/>
                  </a:cubicBezTo>
                  <a:cubicBezTo>
                    <a:pt x="66" y="126"/>
                    <a:pt x="66" y="126"/>
                    <a:pt x="67" y="126"/>
                  </a:cubicBezTo>
                  <a:cubicBezTo>
                    <a:pt x="67" y="126"/>
                    <a:pt x="68" y="126"/>
                    <a:pt x="68" y="126"/>
                  </a:cubicBezTo>
                  <a:cubicBezTo>
                    <a:pt x="69" y="125"/>
                    <a:pt x="69" y="125"/>
                    <a:pt x="69" y="125"/>
                  </a:cubicBezTo>
                  <a:cubicBezTo>
                    <a:pt x="69" y="125"/>
                    <a:pt x="69" y="125"/>
                    <a:pt x="69" y="126"/>
                  </a:cubicBezTo>
                  <a:cubicBezTo>
                    <a:pt x="69" y="126"/>
                    <a:pt x="70" y="126"/>
                    <a:pt x="69" y="127"/>
                  </a:cubicBezTo>
                  <a:cubicBezTo>
                    <a:pt x="69" y="128"/>
                    <a:pt x="68" y="128"/>
                    <a:pt x="68" y="128"/>
                  </a:cubicBezTo>
                  <a:cubicBezTo>
                    <a:pt x="68" y="129"/>
                    <a:pt x="67" y="128"/>
                    <a:pt x="68" y="130"/>
                  </a:cubicBezTo>
                  <a:cubicBezTo>
                    <a:pt x="68" y="131"/>
                    <a:pt x="68" y="132"/>
                    <a:pt x="68" y="132"/>
                  </a:cubicBezTo>
                  <a:cubicBezTo>
                    <a:pt x="68" y="132"/>
                    <a:pt x="69" y="132"/>
                    <a:pt x="69" y="132"/>
                  </a:cubicBezTo>
                  <a:cubicBezTo>
                    <a:pt x="70" y="133"/>
                    <a:pt x="70" y="134"/>
                    <a:pt x="70" y="135"/>
                  </a:cubicBezTo>
                  <a:cubicBezTo>
                    <a:pt x="71" y="135"/>
                    <a:pt x="73" y="138"/>
                    <a:pt x="73" y="138"/>
                  </a:cubicBezTo>
                  <a:cubicBezTo>
                    <a:pt x="73" y="138"/>
                    <a:pt x="76" y="140"/>
                    <a:pt x="76" y="140"/>
                  </a:cubicBezTo>
                  <a:cubicBezTo>
                    <a:pt x="76" y="140"/>
                    <a:pt x="77" y="141"/>
                    <a:pt x="77" y="141"/>
                  </a:cubicBezTo>
                  <a:cubicBezTo>
                    <a:pt x="77" y="141"/>
                    <a:pt x="77" y="142"/>
                    <a:pt x="76" y="141"/>
                  </a:cubicBezTo>
                  <a:cubicBezTo>
                    <a:pt x="75" y="140"/>
                    <a:pt x="73" y="139"/>
                    <a:pt x="73" y="139"/>
                  </a:cubicBezTo>
                  <a:cubicBezTo>
                    <a:pt x="73" y="141"/>
                    <a:pt x="73" y="141"/>
                    <a:pt x="73" y="141"/>
                  </a:cubicBezTo>
                  <a:cubicBezTo>
                    <a:pt x="73" y="141"/>
                    <a:pt x="74" y="142"/>
                    <a:pt x="75" y="142"/>
                  </a:cubicBezTo>
                  <a:cubicBezTo>
                    <a:pt x="75" y="143"/>
                    <a:pt x="75" y="143"/>
                    <a:pt x="76" y="144"/>
                  </a:cubicBezTo>
                  <a:cubicBezTo>
                    <a:pt x="77" y="144"/>
                    <a:pt x="78" y="144"/>
                    <a:pt x="79" y="144"/>
                  </a:cubicBezTo>
                  <a:cubicBezTo>
                    <a:pt x="79" y="145"/>
                    <a:pt x="79" y="143"/>
                    <a:pt x="79" y="143"/>
                  </a:cubicBezTo>
                  <a:cubicBezTo>
                    <a:pt x="79" y="143"/>
                    <a:pt x="80" y="143"/>
                    <a:pt x="80" y="143"/>
                  </a:cubicBezTo>
                  <a:cubicBezTo>
                    <a:pt x="80" y="144"/>
                    <a:pt x="81" y="145"/>
                    <a:pt x="80" y="146"/>
                  </a:cubicBezTo>
                  <a:cubicBezTo>
                    <a:pt x="80" y="146"/>
                    <a:pt x="80" y="147"/>
                    <a:pt x="79" y="146"/>
                  </a:cubicBezTo>
                  <a:cubicBezTo>
                    <a:pt x="78" y="146"/>
                    <a:pt x="77" y="145"/>
                    <a:pt x="76" y="145"/>
                  </a:cubicBezTo>
                  <a:cubicBezTo>
                    <a:pt x="76" y="145"/>
                    <a:pt x="75" y="144"/>
                    <a:pt x="74" y="145"/>
                  </a:cubicBezTo>
                  <a:cubicBezTo>
                    <a:pt x="74" y="145"/>
                    <a:pt x="72" y="144"/>
                    <a:pt x="72" y="145"/>
                  </a:cubicBezTo>
                  <a:cubicBezTo>
                    <a:pt x="72" y="146"/>
                    <a:pt x="72" y="147"/>
                    <a:pt x="72" y="147"/>
                  </a:cubicBezTo>
                  <a:cubicBezTo>
                    <a:pt x="72" y="147"/>
                    <a:pt x="71" y="143"/>
                    <a:pt x="70" y="143"/>
                  </a:cubicBezTo>
                  <a:cubicBezTo>
                    <a:pt x="69" y="143"/>
                    <a:pt x="67" y="142"/>
                    <a:pt x="67" y="142"/>
                  </a:cubicBezTo>
                  <a:cubicBezTo>
                    <a:pt x="66" y="140"/>
                    <a:pt x="66" y="140"/>
                    <a:pt x="66" y="140"/>
                  </a:cubicBezTo>
                  <a:cubicBezTo>
                    <a:pt x="66" y="140"/>
                    <a:pt x="67" y="140"/>
                    <a:pt x="67" y="140"/>
                  </a:cubicBezTo>
                  <a:cubicBezTo>
                    <a:pt x="68" y="141"/>
                    <a:pt x="67" y="141"/>
                    <a:pt x="68" y="141"/>
                  </a:cubicBezTo>
                  <a:cubicBezTo>
                    <a:pt x="69" y="141"/>
                    <a:pt x="67" y="139"/>
                    <a:pt x="69" y="139"/>
                  </a:cubicBezTo>
                  <a:cubicBezTo>
                    <a:pt x="71" y="139"/>
                    <a:pt x="71" y="139"/>
                    <a:pt x="71" y="139"/>
                  </a:cubicBezTo>
                  <a:cubicBezTo>
                    <a:pt x="71" y="138"/>
                    <a:pt x="73" y="138"/>
                    <a:pt x="71" y="137"/>
                  </a:cubicBezTo>
                  <a:cubicBezTo>
                    <a:pt x="69" y="136"/>
                    <a:pt x="69" y="136"/>
                    <a:pt x="69" y="136"/>
                  </a:cubicBezTo>
                  <a:cubicBezTo>
                    <a:pt x="68" y="136"/>
                    <a:pt x="68" y="136"/>
                    <a:pt x="68" y="135"/>
                  </a:cubicBezTo>
                  <a:cubicBezTo>
                    <a:pt x="67" y="134"/>
                    <a:pt x="67" y="133"/>
                    <a:pt x="66" y="133"/>
                  </a:cubicBezTo>
                  <a:cubicBezTo>
                    <a:pt x="66" y="133"/>
                    <a:pt x="63" y="133"/>
                    <a:pt x="63" y="133"/>
                  </a:cubicBezTo>
                  <a:cubicBezTo>
                    <a:pt x="63" y="133"/>
                    <a:pt x="62" y="132"/>
                    <a:pt x="61" y="132"/>
                  </a:cubicBezTo>
                  <a:cubicBezTo>
                    <a:pt x="60" y="132"/>
                    <a:pt x="58" y="130"/>
                    <a:pt x="58" y="130"/>
                  </a:cubicBezTo>
                  <a:cubicBezTo>
                    <a:pt x="57" y="129"/>
                    <a:pt x="54" y="128"/>
                    <a:pt x="54" y="128"/>
                  </a:cubicBezTo>
                  <a:cubicBezTo>
                    <a:pt x="54" y="128"/>
                    <a:pt x="53" y="127"/>
                    <a:pt x="52" y="127"/>
                  </a:cubicBezTo>
                  <a:cubicBezTo>
                    <a:pt x="51" y="127"/>
                    <a:pt x="51" y="127"/>
                    <a:pt x="50" y="127"/>
                  </a:cubicBezTo>
                  <a:cubicBezTo>
                    <a:pt x="49" y="126"/>
                    <a:pt x="48" y="125"/>
                    <a:pt x="48" y="125"/>
                  </a:cubicBezTo>
                  <a:cubicBezTo>
                    <a:pt x="47" y="124"/>
                    <a:pt x="46" y="124"/>
                    <a:pt x="46" y="124"/>
                  </a:cubicBezTo>
                  <a:cubicBezTo>
                    <a:pt x="47" y="125"/>
                    <a:pt x="46" y="125"/>
                    <a:pt x="48" y="126"/>
                  </a:cubicBezTo>
                  <a:cubicBezTo>
                    <a:pt x="49" y="127"/>
                    <a:pt x="50" y="127"/>
                    <a:pt x="50" y="127"/>
                  </a:cubicBezTo>
                  <a:cubicBezTo>
                    <a:pt x="50" y="127"/>
                    <a:pt x="51" y="128"/>
                    <a:pt x="51" y="128"/>
                  </a:cubicBezTo>
                  <a:cubicBezTo>
                    <a:pt x="51" y="129"/>
                    <a:pt x="52" y="128"/>
                    <a:pt x="53" y="128"/>
                  </a:cubicBezTo>
                  <a:cubicBezTo>
                    <a:pt x="53" y="129"/>
                    <a:pt x="54" y="129"/>
                    <a:pt x="54" y="130"/>
                  </a:cubicBezTo>
                  <a:cubicBezTo>
                    <a:pt x="54" y="130"/>
                    <a:pt x="57" y="130"/>
                    <a:pt x="57" y="131"/>
                  </a:cubicBezTo>
                  <a:cubicBezTo>
                    <a:pt x="57" y="132"/>
                    <a:pt x="58" y="133"/>
                    <a:pt x="57" y="133"/>
                  </a:cubicBezTo>
                  <a:cubicBezTo>
                    <a:pt x="57" y="133"/>
                    <a:pt x="56" y="134"/>
                    <a:pt x="56" y="134"/>
                  </a:cubicBezTo>
                  <a:cubicBezTo>
                    <a:pt x="57" y="134"/>
                    <a:pt x="58" y="135"/>
                    <a:pt x="59" y="135"/>
                  </a:cubicBezTo>
                  <a:cubicBezTo>
                    <a:pt x="60" y="135"/>
                    <a:pt x="59" y="135"/>
                    <a:pt x="61" y="136"/>
                  </a:cubicBezTo>
                  <a:cubicBezTo>
                    <a:pt x="63" y="136"/>
                    <a:pt x="63" y="138"/>
                    <a:pt x="63" y="138"/>
                  </a:cubicBezTo>
                  <a:cubicBezTo>
                    <a:pt x="63" y="139"/>
                    <a:pt x="65" y="140"/>
                    <a:pt x="65" y="140"/>
                  </a:cubicBezTo>
                  <a:cubicBezTo>
                    <a:pt x="65" y="140"/>
                    <a:pt x="64" y="140"/>
                    <a:pt x="65" y="141"/>
                  </a:cubicBezTo>
                  <a:cubicBezTo>
                    <a:pt x="65" y="141"/>
                    <a:pt x="64" y="141"/>
                    <a:pt x="65" y="142"/>
                  </a:cubicBezTo>
                  <a:cubicBezTo>
                    <a:pt x="66" y="142"/>
                    <a:pt x="67" y="142"/>
                    <a:pt x="67" y="142"/>
                  </a:cubicBezTo>
                  <a:cubicBezTo>
                    <a:pt x="67" y="143"/>
                    <a:pt x="67" y="143"/>
                    <a:pt x="67" y="144"/>
                  </a:cubicBezTo>
                  <a:cubicBezTo>
                    <a:pt x="67" y="144"/>
                    <a:pt x="65" y="146"/>
                    <a:pt x="68" y="146"/>
                  </a:cubicBezTo>
                  <a:cubicBezTo>
                    <a:pt x="70" y="146"/>
                    <a:pt x="70" y="146"/>
                    <a:pt x="70" y="146"/>
                  </a:cubicBezTo>
                  <a:cubicBezTo>
                    <a:pt x="71" y="147"/>
                    <a:pt x="71" y="147"/>
                    <a:pt x="71" y="147"/>
                  </a:cubicBezTo>
                  <a:cubicBezTo>
                    <a:pt x="71" y="147"/>
                    <a:pt x="70" y="148"/>
                    <a:pt x="71" y="149"/>
                  </a:cubicBezTo>
                  <a:cubicBezTo>
                    <a:pt x="71" y="150"/>
                    <a:pt x="75" y="150"/>
                    <a:pt x="75" y="150"/>
                  </a:cubicBezTo>
                  <a:cubicBezTo>
                    <a:pt x="75" y="149"/>
                    <a:pt x="75" y="149"/>
                    <a:pt x="75" y="149"/>
                  </a:cubicBezTo>
                  <a:cubicBezTo>
                    <a:pt x="75" y="149"/>
                    <a:pt x="77" y="150"/>
                    <a:pt x="76" y="150"/>
                  </a:cubicBezTo>
                  <a:cubicBezTo>
                    <a:pt x="76" y="151"/>
                    <a:pt x="75" y="151"/>
                    <a:pt x="75" y="151"/>
                  </a:cubicBezTo>
                  <a:cubicBezTo>
                    <a:pt x="75" y="151"/>
                    <a:pt x="75" y="153"/>
                    <a:pt x="76" y="153"/>
                  </a:cubicBezTo>
                  <a:cubicBezTo>
                    <a:pt x="77" y="153"/>
                    <a:pt x="78" y="154"/>
                    <a:pt x="78" y="154"/>
                  </a:cubicBezTo>
                  <a:cubicBezTo>
                    <a:pt x="78" y="154"/>
                    <a:pt x="79" y="154"/>
                    <a:pt x="79" y="155"/>
                  </a:cubicBezTo>
                  <a:cubicBezTo>
                    <a:pt x="80" y="155"/>
                    <a:pt x="80" y="156"/>
                    <a:pt x="80" y="156"/>
                  </a:cubicBezTo>
                  <a:cubicBezTo>
                    <a:pt x="81" y="156"/>
                    <a:pt x="82" y="156"/>
                    <a:pt x="82" y="157"/>
                  </a:cubicBezTo>
                  <a:cubicBezTo>
                    <a:pt x="83" y="157"/>
                    <a:pt x="84" y="158"/>
                    <a:pt x="84" y="157"/>
                  </a:cubicBezTo>
                  <a:cubicBezTo>
                    <a:pt x="84" y="156"/>
                    <a:pt x="85" y="156"/>
                    <a:pt x="84" y="155"/>
                  </a:cubicBezTo>
                  <a:cubicBezTo>
                    <a:pt x="83" y="154"/>
                    <a:pt x="82" y="154"/>
                    <a:pt x="81" y="154"/>
                  </a:cubicBezTo>
                  <a:cubicBezTo>
                    <a:pt x="81" y="154"/>
                    <a:pt x="80" y="154"/>
                    <a:pt x="80" y="153"/>
                  </a:cubicBezTo>
                  <a:cubicBezTo>
                    <a:pt x="79" y="153"/>
                    <a:pt x="79" y="153"/>
                    <a:pt x="79" y="152"/>
                  </a:cubicBezTo>
                  <a:cubicBezTo>
                    <a:pt x="79" y="151"/>
                    <a:pt x="78" y="150"/>
                    <a:pt x="78" y="150"/>
                  </a:cubicBezTo>
                  <a:cubicBezTo>
                    <a:pt x="78" y="150"/>
                    <a:pt x="78" y="148"/>
                    <a:pt x="78" y="148"/>
                  </a:cubicBezTo>
                  <a:cubicBezTo>
                    <a:pt x="77" y="148"/>
                    <a:pt x="77" y="148"/>
                    <a:pt x="76" y="148"/>
                  </a:cubicBezTo>
                  <a:cubicBezTo>
                    <a:pt x="76" y="148"/>
                    <a:pt x="75" y="147"/>
                    <a:pt x="75" y="147"/>
                  </a:cubicBezTo>
                  <a:cubicBezTo>
                    <a:pt x="74" y="147"/>
                    <a:pt x="73" y="147"/>
                    <a:pt x="73" y="147"/>
                  </a:cubicBezTo>
                  <a:cubicBezTo>
                    <a:pt x="73" y="146"/>
                    <a:pt x="74" y="146"/>
                    <a:pt x="74" y="146"/>
                  </a:cubicBezTo>
                  <a:cubicBezTo>
                    <a:pt x="74" y="146"/>
                    <a:pt x="75" y="146"/>
                    <a:pt x="76" y="146"/>
                  </a:cubicBezTo>
                  <a:cubicBezTo>
                    <a:pt x="77" y="147"/>
                    <a:pt x="77" y="146"/>
                    <a:pt x="78" y="147"/>
                  </a:cubicBezTo>
                  <a:cubicBezTo>
                    <a:pt x="79" y="147"/>
                    <a:pt x="78" y="148"/>
                    <a:pt x="79" y="148"/>
                  </a:cubicBezTo>
                  <a:cubicBezTo>
                    <a:pt x="81" y="148"/>
                    <a:pt x="81" y="147"/>
                    <a:pt x="81" y="147"/>
                  </a:cubicBezTo>
                  <a:cubicBezTo>
                    <a:pt x="83" y="146"/>
                    <a:pt x="83" y="146"/>
                    <a:pt x="83" y="146"/>
                  </a:cubicBezTo>
                  <a:cubicBezTo>
                    <a:pt x="83" y="146"/>
                    <a:pt x="83" y="146"/>
                    <a:pt x="84" y="147"/>
                  </a:cubicBezTo>
                  <a:cubicBezTo>
                    <a:pt x="85" y="147"/>
                    <a:pt x="83" y="148"/>
                    <a:pt x="85" y="148"/>
                  </a:cubicBezTo>
                  <a:cubicBezTo>
                    <a:pt x="87" y="148"/>
                    <a:pt x="88" y="148"/>
                    <a:pt x="88" y="148"/>
                  </a:cubicBezTo>
                  <a:cubicBezTo>
                    <a:pt x="88" y="149"/>
                    <a:pt x="88" y="150"/>
                    <a:pt x="88" y="150"/>
                  </a:cubicBezTo>
                  <a:cubicBezTo>
                    <a:pt x="88" y="150"/>
                    <a:pt x="88" y="151"/>
                    <a:pt x="88" y="151"/>
                  </a:cubicBezTo>
                  <a:cubicBezTo>
                    <a:pt x="89" y="151"/>
                    <a:pt x="91" y="151"/>
                    <a:pt x="91" y="151"/>
                  </a:cubicBezTo>
                  <a:cubicBezTo>
                    <a:pt x="91" y="151"/>
                    <a:pt x="92" y="151"/>
                    <a:pt x="92" y="152"/>
                  </a:cubicBezTo>
                  <a:cubicBezTo>
                    <a:pt x="93" y="153"/>
                    <a:pt x="90" y="154"/>
                    <a:pt x="90" y="154"/>
                  </a:cubicBezTo>
                  <a:cubicBezTo>
                    <a:pt x="90" y="154"/>
                    <a:pt x="89" y="153"/>
                    <a:pt x="89" y="154"/>
                  </a:cubicBezTo>
                  <a:cubicBezTo>
                    <a:pt x="89" y="155"/>
                    <a:pt x="88" y="155"/>
                    <a:pt x="89" y="156"/>
                  </a:cubicBezTo>
                  <a:cubicBezTo>
                    <a:pt x="90" y="156"/>
                    <a:pt x="89" y="156"/>
                    <a:pt x="89" y="156"/>
                  </a:cubicBezTo>
                  <a:cubicBezTo>
                    <a:pt x="88" y="156"/>
                    <a:pt x="87" y="155"/>
                    <a:pt x="88" y="157"/>
                  </a:cubicBezTo>
                  <a:cubicBezTo>
                    <a:pt x="88" y="158"/>
                    <a:pt x="89" y="159"/>
                    <a:pt x="89" y="159"/>
                  </a:cubicBezTo>
                  <a:cubicBezTo>
                    <a:pt x="90" y="159"/>
                    <a:pt x="92" y="159"/>
                    <a:pt x="92" y="159"/>
                  </a:cubicBezTo>
                  <a:cubicBezTo>
                    <a:pt x="93" y="159"/>
                    <a:pt x="94" y="159"/>
                    <a:pt x="93" y="159"/>
                  </a:cubicBezTo>
                  <a:cubicBezTo>
                    <a:pt x="92" y="158"/>
                    <a:pt x="91" y="158"/>
                    <a:pt x="91" y="158"/>
                  </a:cubicBezTo>
                  <a:cubicBezTo>
                    <a:pt x="91" y="158"/>
                    <a:pt x="91" y="158"/>
                    <a:pt x="91" y="157"/>
                  </a:cubicBezTo>
                  <a:cubicBezTo>
                    <a:pt x="91" y="157"/>
                    <a:pt x="92" y="157"/>
                    <a:pt x="92" y="157"/>
                  </a:cubicBezTo>
                  <a:cubicBezTo>
                    <a:pt x="92" y="156"/>
                    <a:pt x="93" y="155"/>
                    <a:pt x="93" y="155"/>
                  </a:cubicBezTo>
                  <a:cubicBezTo>
                    <a:pt x="93" y="155"/>
                    <a:pt x="94" y="153"/>
                    <a:pt x="95" y="154"/>
                  </a:cubicBezTo>
                  <a:cubicBezTo>
                    <a:pt x="95" y="155"/>
                    <a:pt x="95" y="155"/>
                    <a:pt x="96" y="155"/>
                  </a:cubicBezTo>
                  <a:cubicBezTo>
                    <a:pt x="96" y="155"/>
                    <a:pt x="99" y="152"/>
                    <a:pt x="99" y="152"/>
                  </a:cubicBezTo>
                  <a:cubicBezTo>
                    <a:pt x="99" y="152"/>
                    <a:pt x="100" y="152"/>
                    <a:pt x="99" y="153"/>
                  </a:cubicBezTo>
                  <a:cubicBezTo>
                    <a:pt x="99" y="154"/>
                    <a:pt x="98" y="155"/>
                    <a:pt x="99" y="156"/>
                  </a:cubicBezTo>
                  <a:cubicBezTo>
                    <a:pt x="99" y="157"/>
                    <a:pt x="99" y="157"/>
                    <a:pt x="99" y="157"/>
                  </a:cubicBezTo>
                  <a:cubicBezTo>
                    <a:pt x="100" y="158"/>
                    <a:pt x="99" y="158"/>
                    <a:pt x="100" y="159"/>
                  </a:cubicBezTo>
                  <a:cubicBezTo>
                    <a:pt x="100" y="160"/>
                    <a:pt x="100" y="159"/>
                    <a:pt x="100" y="160"/>
                  </a:cubicBezTo>
                  <a:cubicBezTo>
                    <a:pt x="101" y="161"/>
                    <a:pt x="102" y="163"/>
                    <a:pt x="102" y="163"/>
                  </a:cubicBezTo>
                  <a:cubicBezTo>
                    <a:pt x="102" y="163"/>
                    <a:pt x="101" y="164"/>
                    <a:pt x="102" y="164"/>
                  </a:cubicBezTo>
                  <a:cubicBezTo>
                    <a:pt x="103" y="165"/>
                    <a:pt x="105" y="165"/>
                    <a:pt x="105" y="165"/>
                  </a:cubicBezTo>
                  <a:cubicBezTo>
                    <a:pt x="105" y="165"/>
                    <a:pt x="105" y="165"/>
                    <a:pt x="105" y="165"/>
                  </a:cubicBezTo>
                  <a:cubicBezTo>
                    <a:pt x="105" y="165"/>
                    <a:pt x="106" y="166"/>
                    <a:pt x="107" y="165"/>
                  </a:cubicBezTo>
                  <a:cubicBezTo>
                    <a:pt x="107" y="164"/>
                    <a:pt x="108" y="164"/>
                    <a:pt x="108" y="164"/>
                  </a:cubicBezTo>
                  <a:cubicBezTo>
                    <a:pt x="109" y="164"/>
                    <a:pt x="108" y="164"/>
                    <a:pt x="110" y="164"/>
                  </a:cubicBezTo>
                  <a:cubicBezTo>
                    <a:pt x="112" y="164"/>
                    <a:pt x="112" y="165"/>
                    <a:pt x="113" y="164"/>
                  </a:cubicBezTo>
                  <a:cubicBezTo>
                    <a:pt x="114" y="163"/>
                    <a:pt x="113" y="163"/>
                    <a:pt x="115" y="163"/>
                  </a:cubicBezTo>
                  <a:cubicBezTo>
                    <a:pt x="117" y="163"/>
                    <a:pt x="119" y="162"/>
                    <a:pt x="119" y="162"/>
                  </a:cubicBezTo>
                  <a:cubicBezTo>
                    <a:pt x="119" y="162"/>
                    <a:pt x="122" y="162"/>
                    <a:pt x="122" y="162"/>
                  </a:cubicBezTo>
                  <a:cubicBezTo>
                    <a:pt x="124" y="163"/>
                    <a:pt x="124" y="163"/>
                    <a:pt x="124" y="163"/>
                  </a:cubicBezTo>
                  <a:cubicBezTo>
                    <a:pt x="124" y="163"/>
                    <a:pt x="125" y="164"/>
                    <a:pt x="126" y="164"/>
                  </a:cubicBezTo>
                  <a:cubicBezTo>
                    <a:pt x="126" y="164"/>
                    <a:pt x="127" y="164"/>
                    <a:pt x="128" y="164"/>
                  </a:cubicBezTo>
                  <a:cubicBezTo>
                    <a:pt x="128" y="164"/>
                    <a:pt x="132" y="165"/>
                    <a:pt x="132" y="165"/>
                  </a:cubicBezTo>
                  <a:cubicBezTo>
                    <a:pt x="136" y="166"/>
                    <a:pt x="136" y="166"/>
                    <a:pt x="136" y="166"/>
                  </a:cubicBezTo>
                  <a:cubicBezTo>
                    <a:pt x="138" y="167"/>
                    <a:pt x="138" y="167"/>
                    <a:pt x="138" y="167"/>
                  </a:cubicBezTo>
                  <a:cubicBezTo>
                    <a:pt x="142" y="170"/>
                    <a:pt x="142" y="170"/>
                    <a:pt x="142" y="170"/>
                  </a:cubicBezTo>
                  <a:cubicBezTo>
                    <a:pt x="146" y="174"/>
                    <a:pt x="146" y="174"/>
                    <a:pt x="146" y="174"/>
                  </a:cubicBezTo>
                  <a:cubicBezTo>
                    <a:pt x="151" y="176"/>
                    <a:pt x="151" y="176"/>
                    <a:pt x="151" y="176"/>
                  </a:cubicBezTo>
                  <a:cubicBezTo>
                    <a:pt x="154" y="178"/>
                    <a:pt x="154" y="178"/>
                    <a:pt x="154" y="178"/>
                  </a:cubicBezTo>
                  <a:cubicBezTo>
                    <a:pt x="156" y="180"/>
                    <a:pt x="156" y="180"/>
                    <a:pt x="156" y="180"/>
                  </a:cubicBezTo>
                  <a:cubicBezTo>
                    <a:pt x="156" y="180"/>
                    <a:pt x="159" y="182"/>
                    <a:pt x="159" y="182"/>
                  </a:cubicBezTo>
                  <a:cubicBezTo>
                    <a:pt x="160" y="182"/>
                    <a:pt x="163" y="184"/>
                    <a:pt x="163" y="184"/>
                  </a:cubicBezTo>
                  <a:cubicBezTo>
                    <a:pt x="166" y="186"/>
                    <a:pt x="166" y="186"/>
                    <a:pt x="166" y="186"/>
                  </a:cubicBezTo>
                  <a:cubicBezTo>
                    <a:pt x="166" y="186"/>
                    <a:pt x="167" y="188"/>
                    <a:pt x="167" y="188"/>
                  </a:cubicBezTo>
                  <a:cubicBezTo>
                    <a:pt x="167" y="189"/>
                    <a:pt x="166" y="188"/>
                    <a:pt x="165" y="188"/>
                  </a:cubicBezTo>
                  <a:cubicBezTo>
                    <a:pt x="164" y="189"/>
                    <a:pt x="160" y="187"/>
                    <a:pt x="160" y="187"/>
                  </a:cubicBezTo>
                  <a:cubicBezTo>
                    <a:pt x="158" y="185"/>
                    <a:pt x="158" y="185"/>
                    <a:pt x="158" y="185"/>
                  </a:cubicBezTo>
                  <a:cubicBezTo>
                    <a:pt x="155" y="185"/>
                    <a:pt x="155" y="185"/>
                    <a:pt x="155" y="185"/>
                  </a:cubicBezTo>
                  <a:cubicBezTo>
                    <a:pt x="153" y="184"/>
                    <a:pt x="153" y="184"/>
                    <a:pt x="153" y="184"/>
                  </a:cubicBezTo>
                  <a:cubicBezTo>
                    <a:pt x="149" y="185"/>
                    <a:pt x="149" y="185"/>
                    <a:pt x="149" y="185"/>
                  </a:cubicBezTo>
                  <a:cubicBezTo>
                    <a:pt x="146" y="184"/>
                    <a:pt x="146" y="184"/>
                    <a:pt x="146" y="184"/>
                  </a:cubicBezTo>
                  <a:cubicBezTo>
                    <a:pt x="146" y="184"/>
                    <a:pt x="145" y="184"/>
                    <a:pt x="146" y="185"/>
                  </a:cubicBezTo>
                  <a:cubicBezTo>
                    <a:pt x="146" y="185"/>
                    <a:pt x="146" y="186"/>
                    <a:pt x="146" y="186"/>
                  </a:cubicBezTo>
                  <a:cubicBezTo>
                    <a:pt x="143" y="188"/>
                    <a:pt x="143" y="188"/>
                    <a:pt x="143" y="188"/>
                  </a:cubicBezTo>
                  <a:cubicBezTo>
                    <a:pt x="139" y="189"/>
                    <a:pt x="139" y="189"/>
                    <a:pt x="139" y="189"/>
                  </a:cubicBezTo>
                  <a:cubicBezTo>
                    <a:pt x="135" y="189"/>
                    <a:pt x="135" y="189"/>
                    <a:pt x="135" y="189"/>
                  </a:cubicBezTo>
                  <a:cubicBezTo>
                    <a:pt x="132" y="189"/>
                    <a:pt x="132" y="189"/>
                    <a:pt x="132" y="189"/>
                  </a:cubicBezTo>
                  <a:cubicBezTo>
                    <a:pt x="132" y="191"/>
                    <a:pt x="132" y="191"/>
                    <a:pt x="132" y="191"/>
                  </a:cubicBezTo>
                  <a:cubicBezTo>
                    <a:pt x="132" y="191"/>
                    <a:pt x="128" y="191"/>
                    <a:pt x="132" y="192"/>
                  </a:cubicBezTo>
                  <a:cubicBezTo>
                    <a:pt x="136" y="192"/>
                    <a:pt x="138" y="192"/>
                    <a:pt x="138" y="191"/>
                  </a:cubicBezTo>
                  <a:cubicBezTo>
                    <a:pt x="139" y="191"/>
                    <a:pt x="139" y="190"/>
                    <a:pt x="140" y="190"/>
                  </a:cubicBezTo>
                  <a:cubicBezTo>
                    <a:pt x="141" y="190"/>
                    <a:pt x="143" y="190"/>
                    <a:pt x="144" y="190"/>
                  </a:cubicBezTo>
                  <a:cubicBezTo>
                    <a:pt x="144" y="190"/>
                    <a:pt x="145" y="190"/>
                    <a:pt x="147" y="189"/>
                  </a:cubicBezTo>
                  <a:cubicBezTo>
                    <a:pt x="148" y="189"/>
                    <a:pt x="148" y="188"/>
                    <a:pt x="150" y="189"/>
                  </a:cubicBezTo>
                  <a:cubicBezTo>
                    <a:pt x="152" y="190"/>
                    <a:pt x="151" y="187"/>
                    <a:pt x="151" y="187"/>
                  </a:cubicBezTo>
                  <a:cubicBezTo>
                    <a:pt x="151" y="187"/>
                    <a:pt x="151" y="186"/>
                    <a:pt x="152" y="186"/>
                  </a:cubicBezTo>
                  <a:cubicBezTo>
                    <a:pt x="154" y="187"/>
                    <a:pt x="154" y="187"/>
                    <a:pt x="154" y="187"/>
                  </a:cubicBezTo>
                  <a:cubicBezTo>
                    <a:pt x="155" y="187"/>
                    <a:pt x="157" y="188"/>
                    <a:pt x="157" y="188"/>
                  </a:cubicBezTo>
                  <a:cubicBezTo>
                    <a:pt x="158" y="188"/>
                    <a:pt x="162" y="189"/>
                    <a:pt x="162" y="189"/>
                  </a:cubicBezTo>
                  <a:cubicBezTo>
                    <a:pt x="162" y="189"/>
                    <a:pt x="163" y="192"/>
                    <a:pt x="163" y="192"/>
                  </a:cubicBezTo>
                  <a:cubicBezTo>
                    <a:pt x="164" y="192"/>
                    <a:pt x="167" y="192"/>
                    <a:pt x="168" y="192"/>
                  </a:cubicBezTo>
                  <a:cubicBezTo>
                    <a:pt x="169" y="192"/>
                    <a:pt x="171" y="192"/>
                    <a:pt x="172" y="193"/>
                  </a:cubicBezTo>
                  <a:cubicBezTo>
                    <a:pt x="173" y="194"/>
                    <a:pt x="174" y="194"/>
                    <a:pt x="174" y="194"/>
                  </a:cubicBezTo>
                  <a:cubicBezTo>
                    <a:pt x="174" y="194"/>
                    <a:pt x="175" y="195"/>
                    <a:pt x="176" y="196"/>
                  </a:cubicBezTo>
                  <a:cubicBezTo>
                    <a:pt x="176" y="196"/>
                    <a:pt x="179" y="198"/>
                    <a:pt x="179" y="198"/>
                  </a:cubicBezTo>
                  <a:cubicBezTo>
                    <a:pt x="179" y="198"/>
                    <a:pt x="184" y="200"/>
                    <a:pt x="184" y="200"/>
                  </a:cubicBezTo>
                  <a:cubicBezTo>
                    <a:pt x="185" y="199"/>
                    <a:pt x="185" y="199"/>
                    <a:pt x="185" y="199"/>
                  </a:cubicBezTo>
                  <a:cubicBezTo>
                    <a:pt x="185" y="198"/>
                    <a:pt x="185" y="197"/>
                    <a:pt x="185" y="197"/>
                  </a:cubicBezTo>
                  <a:cubicBezTo>
                    <a:pt x="184" y="196"/>
                    <a:pt x="180" y="195"/>
                    <a:pt x="180" y="195"/>
                  </a:cubicBezTo>
                  <a:cubicBezTo>
                    <a:pt x="180" y="195"/>
                    <a:pt x="178" y="194"/>
                    <a:pt x="178" y="194"/>
                  </a:cubicBezTo>
                  <a:cubicBezTo>
                    <a:pt x="177" y="189"/>
                    <a:pt x="178" y="193"/>
                    <a:pt x="175" y="192"/>
                  </a:cubicBezTo>
                  <a:cubicBezTo>
                    <a:pt x="175" y="192"/>
                    <a:pt x="175" y="192"/>
                    <a:pt x="175" y="192"/>
                  </a:cubicBezTo>
                  <a:cubicBezTo>
                    <a:pt x="175" y="192"/>
                    <a:pt x="175" y="192"/>
                    <a:pt x="175" y="192"/>
                  </a:cubicBezTo>
                  <a:cubicBezTo>
                    <a:pt x="173" y="193"/>
                    <a:pt x="173" y="192"/>
                    <a:pt x="173" y="192"/>
                  </a:cubicBezTo>
                  <a:cubicBezTo>
                    <a:pt x="173" y="191"/>
                    <a:pt x="173" y="191"/>
                    <a:pt x="173" y="191"/>
                  </a:cubicBezTo>
                  <a:cubicBezTo>
                    <a:pt x="172" y="190"/>
                    <a:pt x="172" y="190"/>
                    <a:pt x="172" y="190"/>
                  </a:cubicBezTo>
                  <a:cubicBezTo>
                    <a:pt x="172" y="190"/>
                    <a:pt x="171" y="188"/>
                    <a:pt x="172" y="187"/>
                  </a:cubicBezTo>
                  <a:cubicBezTo>
                    <a:pt x="173" y="187"/>
                    <a:pt x="171" y="192"/>
                    <a:pt x="175" y="186"/>
                  </a:cubicBezTo>
                  <a:cubicBezTo>
                    <a:pt x="175" y="186"/>
                    <a:pt x="175" y="185"/>
                    <a:pt x="175" y="185"/>
                  </a:cubicBezTo>
                  <a:cubicBezTo>
                    <a:pt x="174" y="185"/>
                    <a:pt x="174" y="185"/>
                    <a:pt x="174" y="185"/>
                  </a:cubicBezTo>
                  <a:cubicBezTo>
                    <a:pt x="171" y="185"/>
                    <a:pt x="171" y="185"/>
                    <a:pt x="171" y="185"/>
                  </a:cubicBezTo>
                  <a:cubicBezTo>
                    <a:pt x="171" y="185"/>
                    <a:pt x="171" y="186"/>
                    <a:pt x="170" y="187"/>
                  </a:cubicBezTo>
                  <a:cubicBezTo>
                    <a:pt x="169" y="188"/>
                    <a:pt x="169" y="187"/>
                    <a:pt x="169" y="187"/>
                  </a:cubicBezTo>
                  <a:cubicBezTo>
                    <a:pt x="169" y="186"/>
                    <a:pt x="169" y="186"/>
                    <a:pt x="169" y="186"/>
                  </a:cubicBezTo>
                  <a:cubicBezTo>
                    <a:pt x="170" y="185"/>
                    <a:pt x="170" y="185"/>
                    <a:pt x="170" y="185"/>
                  </a:cubicBezTo>
                  <a:cubicBezTo>
                    <a:pt x="170" y="185"/>
                    <a:pt x="170" y="182"/>
                    <a:pt x="170" y="181"/>
                  </a:cubicBezTo>
                  <a:cubicBezTo>
                    <a:pt x="170" y="181"/>
                    <a:pt x="170" y="181"/>
                    <a:pt x="170" y="181"/>
                  </a:cubicBezTo>
                  <a:cubicBezTo>
                    <a:pt x="167" y="179"/>
                    <a:pt x="167" y="179"/>
                    <a:pt x="167" y="179"/>
                  </a:cubicBezTo>
                  <a:cubicBezTo>
                    <a:pt x="165" y="177"/>
                    <a:pt x="165" y="177"/>
                    <a:pt x="165" y="177"/>
                  </a:cubicBezTo>
                  <a:cubicBezTo>
                    <a:pt x="162" y="175"/>
                    <a:pt x="162" y="175"/>
                    <a:pt x="162" y="175"/>
                  </a:cubicBezTo>
                  <a:cubicBezTo>
                    <a:pt x="158" y="171"/>
                    <a:pt x="158" y="171"/>
                    <a:pt x="158" y="171"/>
                  </a:cubicBezTo>
                  <a:cubicBezTo>
                    <a:pt x="156" y="170"/>
                    <a:pt x="156" y="170"/>
                    <a:pt x="156" y="170"/>
                  </a:cubicBezTo>
                  <a:cubicBezTo>
                    <a:pt x="154" y="168"/>
                    <a:pt x="154" y="168"/>
                    <a:pt x="154" y="168"/>
                  </a:cubicBezTo>
                  <a:cubicBezTo>
                    <a:pt x="154" y="166"/>
                    <a:pt x="154" y="166"/>
                    <a:pt x="154" y="166"/>
                  </a:cubicBezTo>
                  <a:cubicBezTo>
                    <a:pt x="153" y="162"/>
                    <a:pt x="153" y="162"/>
                    <a:pt x="153" y="162"/>
                  </a:cubicBezTo>
                  <a:cubicBezTo>
                    <a:pt x="153" y="162"/>
                    <a:pt x="153" y="162"/>
                    <a:pt x="153" y="162"/>
                  </a:cubicBezTo>
                  <a:cubicBezTo>
                    <a:pt x="153" y="162"/>
                    <a:pt x="149" y="161"/>
                    <a:pt x="147" y="160"/>
                  </a:cubicBezTo>
                  <a:cubicBezTo>
                    <a:pt x="145" y="159"/>
                    <a:pt x="145" y="159"/>
                    <a:pt x="145" y="159"/>
                  </a:cubicBezTo>
                  <a:cubicBezTo>
                    <a:pt x="143" y="156"/>
                    <a:pt x="143" y="156"/>
                    <a:pt x="143" y="156"/>
                  </a:cubicBezTo>
                  <a:cubicBezTo>
                    <a:pt x="142" y="155"/>
                    <a:pt x="142" y="155"/>
                    <a:pt x="142" y="155"/>
                  </a:cubicBezTo>
                  <a:cubicBezTo>
                    <a:pt x="139" y="152"/>
                    <a:pt x="139" y="152"/>
                    <a:pt x="139" y="152"/>
                  </a:cubicBezTo>
                  <a:cubicBezTo>
                    <a:pt x="138" y="152"/>
                    <a:pt x="138" y="152"/>
                    <a:pt x="138" y="152"/>
                  </a:cubicBezTo>
                  <a:cubicBezTo>
                    <a:pt x="133" y="150"/>
                    <a:pt x="133" y="150"/>
                    <a:pt x="133" y="150"/>
                  </a:cubicBezTo>
                  <a:cubicBezTo>
                    <a:pt x="132" y="148"/>
                    <a:pt x="132" y="148"/>
                    <a:pt x="132" y="148"/>
                  </a:cubicBezTo>
                  <a:cubicBezTo>
                    <a:pt x="130" y="147"/>
                    <a:pt x="130" y="147"/>
                    <a:pt x="130" y="147"/>
                  </a:cubicBezTo>
                  <a:cubicBezTo>
                    <a:pt x="129" y="145"/>
                    <a:pt x="129" y="145"/>
                    <a:pt x="129" y="145"/>
                  </a:cubicBezTo>
                  <a:cubicBezTo>
                    <a:pt x="126" y="144"/>
                    <a:pt x="126" y="144"/>
                    <a:pt x="126" y="144"/>
                  </a:cubicBezTo>
                  <a:cubicBezTo>
                    <a:pt x="125" y="142"/>
                    <a:pt x="125" y="142"/>
                    <a:pt x="125" y="142"/>
                  </a:cubicBezTo>
                  <a:cubicBezTo>
                    <a:pt x="124" y="141"/>
                    <a:pt x="124" y="141"/>
                    <a:pt x="124" y="141"/>
                  </a:cubicBezTo>
                  <a:cubicBezTo>
                    <a:pt x="121" y="137"/>
                    <a:pt x="121" y="137"/>
                    <a:pt x="121" y="137"/>
                  </a:cubicBezTo>
                  <a:cubicBezTo>
                    <a:pt x="118" y="135"/>
                    <a:pt x="118" y="135"/>
                    <a:pt x="118" y="135"/>
                  </a:cubicBezTo>
                  <a:cubicBezTo>
                    <a:pt x="117" y="134"/>
                    <a:pt x="117" y="134"/>
                    <a:pt x="117" y="134"/>
                  </a:cubicBezTo>
                  <a:cubicBezTo>
                    <a:pt x="116" y="133"/>
                    <a:pt x="116" y="133"/>
                    <a:pt x="116" y="133"/>
                  </a:cubicBezTo>
                  <a:cubicBezTo>
                    <a:pt x="114" y="130"/>
                    <a:pt x="114" y="130"/>
                    <a:pt x="114" y="130"/>
                  </a:cubicBezTo>
                  <a:cubicBezTo>
                    <a:pt x="111" y="127"/>
                    <a:pt x="111" y="127"/>
                    <a:pt x="111" y="127"/>
                  </a:cubicBezTo>
                  <a:cubicBezTo>
                    <a:pt x="109" y="125"/>
                    <a:pt x="109" y="125"/>
                    <a:pt x="109" y="125"/>
                  </a:cubicBezTo>
                  <a:cubicBezTo>
                    <a:pt x="107" y="122"/>
                    <a:pt x="107" y="122"/>
                    <a:pt x="107" y="122"/>
                  </a:cubicBezTo>
                  <a:cubicBezTo>
                    <a:pt x="109" y="120"/>
                    <a:pt x="109" y="120"/>
                    <a:pt x="109" y="120"/>
                  </a:cubicBezTo>
                  <a:cubicBezTo>
                    <a:pt x="108" y="119"/>
                    <a:pt x="107" y="119"/>
                    <a:pt x="107" y="118"/>
                  </a:cubicBezTo>
                  <a:cubicBezTo>
                    <a:pt x="106" y="118"/>
                    <a:pt x="104" y="117"/>
                    <a:pt x="105" y="116"/>
                  </a:cubicBezTo>
                  <a:cubicBezTo>
                    <a:pt x="105" y="115"/>
                    <a:pt x="104" y="114"/>
                    <a:pt x="104" y="112"/>
                  </a:cubicBezTo>
                  <a:cubicBezTo>
                    <a:pt x="104" y="111"/>
                    <a:pt x="104" y="110"/>
                    <a:pt x="103" y="110"/>
                  </a:cubicBezTo>
                  <a:cubicBezTo>
                    <a:pt x="102" y="109"/>
                    <a:pt x="102" y="109"/>
                    <a:pt x="102" y="109"/>
                  </a:cubicBezTo>
                  <a:cubicBezTo>
                    <a:pt x="101" y="109"/>
                    <a:pt x="100" y="109"/>
                    <a:pt x="100" y="109"/>
                  </a:cubicBezTo>
                  <a:cubicBezTo>
                    <a:pt x="99" y="109"/>
                    <a:pt x="99" y="109"/>
                    <a:pt x="99" y="109"/>
                  </a:cubicBezTo>
                  <a:cubicBezTo>
                    <a:pt x="99" y="109"/>
                    <a:pt x="100" y="107"/>
                    <a:pt x="100" y="105"/>
                  </a:cubicBezTo>
                  <a:cubicBezTo>
                    <a:pt x="96" y="104"/>
                    <a:pt x="96" y="104"/>
                    <a:pt x="96" y="104"/>
                  </a:cubicBezTo>
                  <a:cubicBezTo>
                    <a:pt x="96" y="104"/>
                    <a:pt x="96" y="101"/>
                    <a:pt x="94" y="100"/>
                  </a:cubicBezTo>
                  <a:cubicBezTo>
                    <a:pt x="92" y="100"/>
                    <a:pt x="92" y="100"/>
                    <a:pt x="92" y="100"/>
                  </a:cubicBezTo>
                  <a:cubicBezTo>
                    <a:pt x="91" y="101"/>
                    <a:pt x="91" y="102"/>
                    <a:pt x="91" y="102"/>
                  </a:cubicBezTo>
                  <a:cubicBezTo>
                    <a:pt x="87" y="98"/>
                    <a:pt x="87" y="98"/>
                    <a:pt x="87" y="98"/>
                  </a:cubicBezTo>
                  <a:cubicBezTo>
                    <a:pt x="87" y="98"/>
                    <a:pt x="87" y="97"/>
                    <a:pt x="88" y="95"/>
                  </a:cubicBezTo>
                  <a:cubicBezTo>
                    <a:pt x="90" y="93"/>
                    <a:pt x="88" y="92"/>
                    <a:pt x="88" y="92"/>
                  </a:cubicBezTo>
                  <a:cubicBezTo>
                    <a:pt x="87" y="89"/>
                    <a:pt x="87" y="89"/>
                    <a:pt x="87" y="89"/>
                  </a:cubicBezTo>
                  <a:cubicBezTo>
                    <a:pt x="88" y="87"/>
                    <a:pt x="88" y="87"/>
                    <a:pt x="88" y="87"/>
                  </a:cubicBezTo>
                  <a:cubicBezTo>
                    <a:pt x="87" y="86"/>
                    <a:pt x="87" y="86"/>
                    <a:pt x="87" y="86"/>
                  </a:cubicBezTo>
                  <a:cubicBezTo>
                    <a:pt x="86" y="85"/>
                    <a:pt x="86" y="85"/>
                    <a:pt x="86" y="85"/>
                  </a:cubicBezTo>
                  <a:cubicBezTo>
                    <a:pt x="86" y="85"/>
                    <a:pt x="86" y="85"/>
                    <a:pt x="86" y="85"/>
                  </a:cubicBezTo>
                  <a:cubicBezTo>
                    <a:pt x="86" y="85"/>
                    <a:pt x="86" y="85"/>
                    <a:pt x="86" y="85"/>
                  </a:cubicBezTo>
                  <a:cubicBezTo>
                    <a:pt x="88" y="81"/>
                    <a:pt x="88" y="81"/>
                    <a:pt x="88" y="81"/>
                  </a:cubicBezTo>
                  <a:cubicBezTo>
                    <a:pt x="88" y="81"/>
                    <a:pt x="87" y="77"/>
                    <a:pt x="88" y="76"/>
                  </a:cubicBezTo>
                  <a:cubicBezTo>
                    <a:pt x="88" y="76"/>
                    <a:pt x="88" y="76"/>
                    <a:pt x="88" y="76"/>
                  </a:cubicBezTo>
                  <a:cubicBezTo>
                    <a:pt x="88" y="75"/>
                    <a:pt x="88" y="75"/>
                    <a:pt x="89" y="75"/>
                  </a:cubicBezTo>
                  <a:cubicBezTo>
                    <a:pt x="89" y="74"/>
                    <a:pt x="94" y="73"/>
                    <a:pt x="94" y="73"/>
                  </a:cubicBezTo>
                  <a:cubicBezTo>
                    <a:pt x="96" y="72"/>
                    <a:pt x="96" y="72"/>
                    <a:pt x="96" y="72"/>
                  </a:cubicBezTo>
                  <a:cubicBezTo>
                    <a:pt x="100" y="77"/>
                    <a:pt x="100" y="77"/>
                    <a:pt x="100" y="77"/>
                  </a:cubicBezTo>
                  <a:cubicBezTo>
                    <a:pt x="104" y="81"/>
                    <a:pt x="104" y="81"/>
                    <a:pt x="104" y="81"/>
                  </a:cubicBezTo>
                  <a:cubicBezTo>
                    <a:pt x="107" y="83"/>
                    <a:pt x="107" y="83"/>
                    <a:pt x="107" y="83"/>
                  </a:cubicBezTo>
                  <a:cubicBezTo>
                    <a:pt x="107" y="83"/>
                    <a:pt x="108" y="82"/>
                    <a:pt x="109" y="82"/>
                  </a:cubicBezTo>
                  <a:cubicBezTo>
                    <a:pt x="109" y="81"/>
                    <a:pt x="109" y="79"/>
                    <a:pt x="109" y="79"/>
                  </a:cubicBezTo>
                  <a:cubicBezTo>
                    <a:pt x="111" y="77"/>
                    <a:pt x="111" y="77"/>
                    <a:pt x="111" y="77"/>
                  </a:cubicBezTo>
                  <a:cubicBezTo>
                    <a:pt x="112" y="75"/>
                    <a:pt x="112" y="75"/>
                    <a:pt x="112" y="75"/>
                  </a:cubicBezTo>
                  <a:cubicBezTo>
                    <a:pt x="112" y="73"/>
                    <a:pt x="112" y="73"/>
                    <a:pt x="112" y="73"/>
                  </a:cubicBezTo>
                  <a:cubicBezTo>
                    <a:pt x="114" y="72"/>
                    <a:pt x="114" y="72"/>
                    <a:pt x="114" y="72"/>
                  </a:cubicBezTo>
                  <a:cubicBezTo>
                    <a:pt x="117" y="71"/>
                    <a:pt x="117" y="71"/>
                    <a:pt x="117" y="71"/>
                  </a:cubicBezTo>
                  <a:cubicBezTo>
                    <a:pt x="121" y="70"/>
                    <a:pt x="121" y="70"/>
                    <a:pt x="121" y="70"/>
                  </a:cubicBezTo>
                  <a:cubicBezTo>
                    <a:pt x="121" y="70"/>
                    <a:pt x="124" y="71"/>
                    <a:pt x="125" y="71"/>
                  </a:cubicBezTo>
                  <a:cubicBezTo>
                    <a:pt x="125" y="71"/>
                    <a:pt x="126" y="71"/>
                    <a:pt x="126" y="71"/>
                  </a:cubicBezTo>
                  <a:cubicBezTo>
                    <a:pt x="128" y="68"/>
                    <a:pt x="128" y="68"/>
                    <a:pt x="128" y="68"/>
                  </a:cubicBezTo>
                  <a:cubicBezTo>
                    <a:pt x="128" y="68"/>
                    <a:pt x="128" y="68"/>
                    <a:pt x="128" y="68"/>
                  </a:cubicBezTo>
                  <a:cubicBezTo>
                    <a:pt x="129" y="66"/>
                    <a:pt x="129" y="66"/>
                    <a:pt x="129" y="66"/>
                  </a:cubicBezTo>
                  <a:cubicBezTo>
                    <a:pt x="134" y="68"/>
                    <a:pt x="134" y="68"/>
                    <a:pt x="134" y="68"/>
                  </a:cubicBezTo>
                  <a:cubicBezTo>
                    <a:pt x="136" y="70"/>
                    <a:pt x="136" y="70"/>
                    <a:pt x="136" y="70"/>
                  </a:cubicBezTo>
                  <a:cubicBezTo>
                    <a:pt x="141" y="71"/>
                    <a:pt x="141" y="71"/>
                    <a:pt x="141" y="71"/>
                  </a:cubicBezTo>
                  <a:cubicBezTo>
                    <a:pt x="141" y="71"/>
                    <a:pt x="141" y="71"/>
                    <a:pt x="141" y="71"/>
                  </a:cubicBezTo>
                  <a:cubicBezTo>
                    <a:pt x="143" y="71"/>
                    <a:pt x="143" y="71"/>
                    <a:pt x="143" y="71"/>
                  </a:cubicBezTo>
                  <a:cubicBezTo>
                    <a:pt x="143" y="70"/>
                    <a:pt x="143" y="70"/>
                    <a:pt x="143" y="70"/>
                  </a:cubicBezTo>
                  <a:cubicBezTo>
                    <a:pt x="147" y="70"/>
                    <a:pt x="147" y="70"/>
                    <a:pt x="147" y="70"/>
                  </a:cubicBezTo>
                  <a:cubicBezTo>
                    <a:pt x="152" y="71"/>
                    <a:pt x="152" y="71"/>
                    <a:pt x="152" y="71"/>
                  </a:cubicBezTo>
                  <a:cubicBezTo>
                    <a:pt x="155" y="71"/>
                    <a:pt x="155" y="71"/>
                    <a:pt x="155" y="71"/>
                  </a:cubicBezTo>
                  <a:cubicBezTo>
                    <a:pt x="160" y="71"/>
                    <a:pt x="160" y="71"/>
                    <a:pt x="160" y="71"/>
                  </a:cubicBezTo>
                  <a:cubicBezTo>
                    <a:pt x="163" y="72"/>
                    <a:pt x="163" y="72"/>
                    <a:pt x="163" y="72"/>
                  </a:cubicBezTo>
                  <a:cubicBezTo>
                    <a:pt x="165" y="73"/>
                    <a:pt x="165" y="73"/>
                    <a:pt x="165" y="73"/>
                  </a:cubicBezTo>
                  <a:cubicBezTo>
                    <a:pt x="165" y="73"/>
                    <a:pt x="165" y="73"/>
                    <a:pt x="166" y="72"/>
                  </a:cubicBezTo>
                  <a:cubicBezTo>
                    <a:pt x="166" y="72"/>
                    <a:pt x="169" y="72"/>
                    <a:pt x="169" y="72"/>
                  </a:cubicBezTo>
                  <a:cubicBezTo>
                    <a:pt x="170" y="69"/>
                    <a:pt x="170" y="69"/>
                    <a:pt x="170" y="69"/>
                  </a:cubicBezTo>
                  <a:cubicBezTo>
                    <a:pt x="171" y="71"/>
                    <a:pt x="171" y="71"/>
                    <a:pt x="171" y="71"/>
                  </a:cubicBezTo>
                  <a:cubicBezTo>
                    <a:pt x="172" y="71"/>
                    <a:pt x="174" y="71"/>
                    <a:pt x="174" y="71"/>
                  </a:cubicBezTo>
                  <a:cubicBezTo>
                    <a:pt x="175" y="68"/>
                    <a:pt x="175" y="68"/>
                    <a:pt x="175" y="68"/>
                  </a:cubicBezTo>
                  <a:cubicBezTo>
                    <a:pt x="176" y="69"/>
                    <a:pt x="176" y="69"/>
                    <a:pt x="176" y="69"/>
                  </a:cubicBezTo>
                  <a:cubicBezTo>
                    <a:pt x="177" y="69"/>
                    <a:pt x="177" y="69"/>
                    <a:pt x="178" y="69"/>
                  </a:cubicBezTo>
                  <a:cubicBezTo>
                    <a:pt x="179" y="69"/>
                    <a:pt x="180" y="68"/>
                    <a:pt x="180" y="68"/>
                  </a:cubicBezTo>
                  <a:cubicBezTo>
                    <a:pt x="180" y="68"/>
                    <a:pt x="181" y="69"/>
                    <a:pt x="181" y="69"/>
                  </a:cubicBezTo>
                  <a:cubicBezTo>
                    <a:pt x="181" y="69"/>
                    <a:pt x="182" y="68"/>
                    <a:pt x="183" y="68"/>
                  </a:cubicBezTo>
                  <a:cubicBezTo>
                    <a:pt x="185" y="68"/>
                    <a:pt x="186" y="67"/>
                    <a:pt x="186" y="67"/>
                  </a:cubicBezTo>
                  <a:cubicBezTo>
                    <a:pt x="186" y="67"/>
                    <a:pt x="187" y="69"/>
                    <a:pt x="189" y="70"/>
                  </a:cubicBezTo>
                  <a:cubicBezTo>
                    <a:pt x="189" y="70"/>
                    <a:pt x="189" y="70"/>
                    <a:pt x="189" y="70"/>
                  </a:cubicBezTo>
                  <a:cubicBezTo>
                    <a:pt x="191" y="70"/>
                    <a:pt x="191" y="70"/>
                    <a:pt x="191" y="70"/>
                  </a:cubicBezTo>
                  <a:cubicBezTo>
                    <a:pt x="191" y="70"/>
                    <a:pt x="191" y="70"/>
                    <a:pt x="191" y="70"/>
                  </a:cubicBezTo>
                  <a:cubicBezTo>
                    <a:pt x="191" y="70"/>
                    <a:pt x="192" y="69"/>
                    <a:pt x="193" y="69"/>
                  </a:cubicBezTo>
                  <a:cubicBezTo>
                    <a:pt x="195" y="69"/>
                    <a:pt x="196" y="69"/>
                    <a:pt x="197" y="69"/>
                  </a:cubicBezTo>
                  <a:cubicBezTo>
                    <a:pt x="199" y="69"/>
                    <a:pt x="200" y="71"/>
                    <a:pt x="200" y="71"/>
                  </a:cubicBezTo>
                  <a:cubicBezTo>
                    <a:pt x="203" y="74"/>
                    <a:pt x="203" y="74"/>
                    <a:pt x="203" y="74"/>
                  </a:cubicBezTo>
                  <a:cubicBezTo>
                    <a:pt x="203" y="74"/>
                    <a:pt x="204" y="76"/>
                    <a:pt x="204" y="77"/>
                  </a:cubicBezTo>
                  <a:cubicBezTo>
                    <a:pt x="205" y="78"/>
                    <a:pt x="205" y="79"/>
                    <a:pt x="205" y="79"/>
                  </a:cubicBezTo>
                  <a:cubicBezTo>
                    <a:pt x="205" y="79"/>
                    <a:pt x="213" y="82"/>
                    <a:pt x="214" y="82"/>
                  </a:cubicBezTo>
                  <a:cubicBezTo>
                    <a:pt x="214" y="82"/>
                    <a:pt x="215" y="82"/>
                    <a:pt x="215" y="82"/>
                  </a:cubicBezTo>
                  <a:close/>
                  <a:moveTo>
                    <a:pt x="175" y="191"/>
                  </a:moveTo>
                  <a:cubicBezTo>
                    <a:pt x="175" y="191"/>
                    <a:pt x="175" y="191"/>
                    <a:pt x="175" y="191"/>
                  </a:cubicBezTo>
                  <a:cubicBezTo>
                    <a:pt x="176" y="191"/>
                    <a:pt x="176" y="190"/>
                    <a:pt x="176" y="190"/>
                  </a:cubicBezTo>
                  <a:cubicBezTo>
                    <a:pt x="179" y="190"/>
                    <a:pt x="179" y="190"/>
                    <a:pt x="179" y="190"/>
                  </a:cubicBezTo>
                  <a:cubicBezTo>
                    <a:pt x="179" y="190"/>
                    <a:pt x="179" y="190"/>
                    <a:pt x="179" y="190"/>
                  </a:cubicBezTo>
                  <a:cubicBezTo>
                    <a:pt x="182" y="191"/>
                    <a:pt x="182" y="191"/>
                    <a:pt x="182" y="191"/>
                  </a:cubicBezTo>
                  <a:cubicBezTo>
                    <a:pt x="184" y="193"/>
                    <a:pt x="184" y="193"/>
                    <a:pt x="184" y="193"/>
                  </a:cubicBezTo>
                  <a:cubicBezTo>
                    <a:pt x="185" y="195"/>
                    <a:pt x="185" y="195"/>
                    <a:pt x="185" y="195"/>
                  </a:cubicBezTo>
                  <a:cubicBezTo>
                    <a:pt x="187" y="197"/>
                    <a:pt x="187" y="197"/>
                    <a:pt x="187" y="197"/>
                  </a:cubicBezTo>
                  <a:cubicBezTo>
                    <a:pt x="192" y="200"/>
                    <a:pt x="192" y="200"/>
                    <a:pt x="192" y="200"/>
                  </a:cubicBezTo>
                  <a:cubicBezTo>
                    <a:pt x="198" y="203"/>
                    <a:pt x="198" y="203"/>
                    <a:pt x="198" y="203"/>
                  </a:cubicBezTo>
                  <a:cubicBezTo>
                    <a:pt x="198" y="203"/>
                    <a:pt x="202" y="205"/>
                    <a:pt x="203" y="205"/>
                  </a:cubicBezTo>
                  <a:cubicBezTo>
                    <a:pt x="203" y="205"/>
                    <a:pt x="203" y="206"/>
                    <a:pt x="204" y="206"/>
                  </a:cubicBezTo>
                  <a:cubicBezTo>
                    <a:pt x="204" y="207"/>
                    <a:pt x="206" y="210"/>
                    <a:pt x="206" y="210"/>
                  </a:cubicBezTo>
                  <a:cubicBezTo>
                    <a:pt x="207" y="211"/>
                    <a:pt x="204" y="209"/>
                    <a:pt x="204" y="209"/>
                  </a:cubicBezTo>
                  <a:cubicBezTo>
                    <a:pt x="204" y="209"/>
                    <a:pt x="203" y="207"/>
                    <a:pt x="202" y="206"/>
                  </a:cubicBezTo>
                  <a:cubicBezTo>
                    <a:pt x="200" y="206"/>
                    <a:pt x="198" y="206"/>
                    <a:pt x="197" y="205"/>
                  </a:cubicBezTo>
                  <a:cubicBezTo>
                    <a:pt x="196" y="204"/>
                    <a:pt x="196" y="203"/>
                    <a:pt x="196" y="203"/>
                  </a:cubicBezTo>
                  <a:cubicBezTo>
                    <a:pt x="195" y="203"/>
                    <a:pt x="195" y="201"/>
                    <a:pt x="192" y="201"/>
                  </a:cubicBezTo>
                  <a:cubicBezTo>
                    <a:pt x="189" y="200"/>
                    <a:pt x="189" y="201"/>
                    <a:pt x="188" y="199"/>
                  </a:cubicBezTo>
                  <a:cubicBezTo>
                    <a:pt x="187" y="196"/>
                    <a:pt x="187" y="198"/>
                    <a:pt x="186" y="196"/>
                  </a:cubicBezTo>
                  <a:cubicBezTo>
                    <a:pt x="184" y="195"/>
                    <a:pt x="185" y="196"/>
                    <a:pt x="181" y="195"/>
                  </a:cubicBezTo>
                  <a:cubicBezTo>
                    <a:pt x="178" y="193"/>
                    <a:pt x="180" y="194"/>
                    <a:pt x="180" y="193"/>
                  </a:cubicBezTo>
                  <a:cubicBezTo>
                    <a:pt x="179" y="191"/>
                    <a:pt x="180" y="192"/>
                    <a:pt x="178" y="192"/>
                  </a:cubicBezTo>
                  <a:cubicBezTo>
                    <a:pt x="177" y="191"/>
                    <a:pt x="178" y="191"/>
                    <a:pt x="177" y="191"/>
                  </a:cubicBezTo>
                  <a:cubicBezTo>
                    <a:pt x="177" y="191"/>
                    <a:pt x="176" y="192"/>
                    <a:pt x="175" y="192"/>
                  </a:cubicBezTo>
                  <a:cubicBezTo>
                    <a:pt x="175" y="191"/>
                    <a:pt x="175" y="191"/>
                    <a:pt x="175" y="191"/>
                  </a:cubicBezTo>
                  <a:close/>
                  <a:moveTo>
                    <a:pt x="169" y="198"/>
                  </a:moveTo>
                  <a:cubicBezTo>
                    <a:pt x="169" y="198"/>
                    <a:pt x="169" y="198"/>
                    <a:pt x="169" y="198"/>
                  </a:cubicBezTo>
                  <a:cubicBezTo>
                    <a:pt x="169" y="198"/>
                    <a:pt x="167" y="198"/>
                    <a:pt x="166" y="198"/>
                  </a:cubicBezTo>
                  <a:cubicBezTo>
                    <a:pt x="166" y="198"/>
                    <a:pt x="165" y="197"/>
                    <a:pt x="164" y="197"/>
                  </a:cubicBezTo>
                  <a:cubicBezTo>
                    <a:pt x="163" y="197"/>
                    <a:pt x="161" y="197"/>
                    <a:pt x="161" y="197"/>
                  </a:cubicBezTo>
                  <a:cubicBezTo>
                    <a:pt x="160" y="197"/>
                    <a:pt x="159" y="196"/>
                    <a:pt x="159" y="196"/>
                  </a:cubicBezTo>
                  <a:cubicBezTo>
                    <a:pt x="159" y="196"/>
                    <a:pt x="159" y="195"/>
                    <a:pt x="159" y="195"/>
                  </a:cubicBezTo>
                  <a:cubicBezTo>
                    <a:pt x="159" y="195"/>
                    <a:pt x="161" y="194"/>
                    <a:pt x="161" y="194"/>
                  </a:cubicBezTo>
                  <a:cubicBezTo>
                    <a:pt x="161" y="195"/>
                    <a:pt x="167" y="196"/>
                    <a:pt x="167" y="196"/>
                  </a:cubicBezTo>
                  <a:cubicBezTo>
                    <a:pt x="171" y="196"/>
                    <a:pt x="171" y="196"/>
                    <a:pt x="171" y="196"/>
                  </a:cubicBezTo>
                  <a:cubicBezTo>
                    <a:pt x="171" y="196"/>
                    <a:pt x="172" y="196"/>
                    <a:pt x="172" y="196"/>
                  </a:cubicBezTo>
                  <a:cubicBezTo>
                    <a:pt x="172" y="196"/>
                    <a:pt x="173" y="196"/>
                    <a:pt x="174" y="197"/>
                  </a:cubicBezTo>
                  <a:cubicBezTo>
                    <a:pt x="175" y="197"/>
                    <a:pt x="175" y="197"/>
                    <a:pt x="175" y="198"/>
                  </a:cubicBezTo>
                  <a:cubicBezTo>
                    <a:pt x="175" y="198"/>
                    <a:pt x="176" y="199"/>
                    <a:pt x="175" y="199"/>
                  </a:cubicBezTo>
                  <a:cubicBezTo>
                    <a:pt x="175" y="199"/>
                    <a:pt x="174" y="199"/>
                    <a:pt x="174" y="199"/>
                  </a:cubicBezTo>
                  <a:cubicBezTo>
                    <a:pt x="174" y="199"/>
                    <a:pt x="172" y="198"/>
                    <a:pt x="172" y="198"/>
                  </a:cubicBezTo>
                  <a:cubicBezTo>
                    <a:pt x="170" y="198"/>
                    <a:pt x="170" y="198"/>
                    <a:pt x="170" y="198"/>
                  </a:cubicBezTo>
                  <a:cubicBezTo>
                    <a:pt x="169" y="198"/>
                    <a:pt x="169" y="198"/>
                    <a:pt x="169" y="198"/>
                  </a:cubicBezTo>
                  <a:close/>
                  <a:moveTo>
                    <a:pt x="138" y="199"/>
                  </a:moveTo>
                  <a:cubicBezTo>
                    <a:pt x="138" y="199"/>
                    <a:pt x="138" y="199"/>
                    <a:pt x="138" y="199"/>
                  </a:cubicBezTo>
                  <a:cubicBezTo>
                    <a:pt x="138" y="199"/>
                    <a:pt x="142" y="198"/>
                    <a:pt x="142" y="198"/>
                  </a:cubicBezTo>
                  <a:cubicBezTo>
                    <a:pt x="144" y="199"/>
                    <a:pt x="144" y="199"/>
                    <a:pt x="144" y="199"/>
                  </a:cubicBezTo>
                  <a:cubicBezTo>
                    <a:pt x="144" y="199"/>
                    <a:pt x="144" y="200"/>
                    <a:pt x="143" y="200"/>
                  </a:cubicBezTo>
                  <a:cubicBezTo>
                    <a:pt x="143" y="200"/>
                    <a:pt x="141" y="202"/>
                    <a:pt x="141" y="202"/>
                  </a:cubicBezTo>
                  <a:cubicBezTo>
                    <a:pt x="138" y="200"/>
                    <a:pt x="138" y="200"/>
                    <a:pt x="138" y="200"/>
                  </a:cubicBezTo>
                  <a:cubicBezTo>
                    <a:pt x="138" y="199"/>
                    <a:pt x="138" y="199"/>
                    <a:pt x="138" y="199"/>
                  </a:cubicBezTo>
                  <a:close/>
                  <a:moveTo>
                    <a:pt x="107" y="194"/>
                  </a:moveTo>
                  <a:cubicBezTo>
                    <a:pt x="107" y="194"/>
                    <a:pt x="107" y="194"/>
                    <a:pt x="107" y="194"/>
                  </a:cubicBezTo>
                  <a:cubicBezTo>
                    <a:pt x="108" y="194"/>
                    <a:pt x="109" y="193"/>
                    <a:pt x="109" y="194"/>
                  </a:cubicBezTo>
                  <a:cubicBezTo>
                    <a:pt x="109" y="195"/>
                    <a:pt x="108" y="196"/>
                    <a:pt x="108" y="196"/>
                  </a:cubicBezTo>
                  <a:cubicBezTo>
                    <a:pt x="108" y="196"/>
                    <a:pt x="107" y="196"/>
                    <a:pt x="107" y="196"/>
                  </a:cubicBezTo>
                  <a:cubicBezTo>
                    <a:pt x="107" y="195"/>
                    <a:pt x="107" y="194"/>
                    <a:pt x="107" y="194"/>
                  </a:cubicBezTo>
                  <a:close/>
                  <a:moveTo>
                    <a:pt x="113" y="189"/>
                  </a:moveTo>
                  <a:cubicBezTo>
                    <a:pt x="113" y="189"/>
                    <a:pt x="113" y="189"/>
                    <a:pt x="113" y="189"/>
                  </a:cubicBezTo>
                  <a:cubicBezTo>
                    <a:pt x="113" y="189"/>
                    <a:pt x="115" y="188"/>
                    <a:pt x="115" y="188"/>
                  </a:cubicBezTo>
                  <a:cubicBezTo>
                    <a:pt x="116" y="189"/>
                    <a:pt x="117" y="189"/>
                    <a:pt x="116" y="190"/>
                  </a:cubicBezTo>
                  <a:cubicBezTo>
                    <a:pt x="116" y="190"/>
                    <a:pt x="116" y="190"/>
                    <a:pt x="115" y="191"/>
                  </a:cubicBezTo>
                  <a:cubicBezTo>
                    <a:pt x="114" y="192"/>
                    <a:pt x="112" y="193"/>
                    <a:pt x="112" y="193"/>
                  </a:cubicBezTo>
                  <a:cubicBezTo>
                    <a:pt x="112" y="193"/>
                    <a:pt x="112" y="193"/>
                    <a:pt x="111" y="193"/>
                  </a:cubicBezTo>
                  <a:cubicBezTo>
                    <a:pt x="109" y="192"/>
                    <a:pt x="108" y="191"/>
                    <a:pt x="108" y="191"/>
                  </a:cubicBezTo>
                  <a:cubicBezTo>
                    <a:pt x="108" y="191"/>
                    <a:pt x="107" y="190"/>
                    <a:pt x="109" y="190"/>
                  </a:cubicBezTo>
                  <a:cubicBezTo>
                    <a:pt x="110" y="189"/>
                    <a:pt x="111" y="189"/>
                    <a:pt x="111" y="189"/>
                  </a:cubicBezTo>
                  <a:cubicBezTo>
                    <a:pt x="112" y="189"/>
                    <a:pt x="113" y="189"/>
                    <a:pt x="113" y="189"/>
                  </a:cubicBezTo>
                  <a:close/>
                  <a:moveTo>
                    <a:pt x="124" y="178"/>
                  </a:moveTo>
                  <a:cubicBezTo>
                    <a:pt x="124" y="178"/>
                    <a:pt x="124" y="178"/>
                    <a:pt x="124" y="178"/>
                  </a:cubicBezTo>
                  <a:cubicBezTo>
                    <a:pt x="124" y="178"/>
                    <a:pt x="126" y="177"/>
                    <a:pt x="126" y="177"/>
                  </a:cubicBezTo>
                  <a:cubicBezTo>
                    <a:pt x="126" y="177"/>
                    <a:pt x="126" y="177"/>
                    <a:pt x="127" y="177"/>
                  </a:cubicBezTo>
                  <a:cubicBezTo>
                    <a:pt x="127" y="177"/>
                    <a:pt x="127" y="177"/>
                    <a:pt x="128" y="177"/>
                  </a:cubicBezTo>
                  <a:cubicBezTo>
                    <a:pt x="128" y="177"/>
                    <a:pt x="129" y="176"/>
                    <a:pt x="130" y="177"/>
                  </a:cubicBezTo>
                  <a:cubicBezTo>
                    <a:pt x="131" y="177"/>
                    <a:pt x="131" y="178"/>
                    <a:pt x="132" y="178"/>
                  </a:cubicBezTo>
                  <a:cubicBezTo>
                    <a:pt x="132" y="178"/>
                    <a:pt x="133" y="178"/>
                    <a:pt x="133" y="178"/>
                  </a:cubicBezTo>
                  <a:cubicBezTo>
                    <a:pt x="134" y="178"/>
                    <a:pt x="134" y="178"/>
                    <a:pt x="136" y="178"/>
                  </a:cubicBezTo>
                  <a:cubicBezTo>
                    <a:pt x="138" y="178"/>
                    <a:pt x="141" y="178"/>
                    <a:pt x="141" y="178"/>
                  </a:cubicBezTo>
                  <a:cubicBezTo>
                    <a:pt x="141" y="179"/>
                    <a:pt x="142" y="178"/>
                    <a:pt x="143" y="178"/>
                  </a:cubicBezTo>
                  <a:cubicBezTo>
                    <a:pt x="145" y="179"/>
                    <a:pt x="145" y="179"/>
                    <a:pt x="145" y="179"/>
                  </a:cubicBezTo>
                  <a:cubicBezTo>
                    <a:pt x="146" y="179"/>
                    <a:pt x="145" y="180"/>
                    <a:pt x="147" y="179"/>
                  </a:cubicBezTo>
                  <a:cubicBezTo>
                    <a:pt x="148" y="179"/>
                    <a:pt x="148" y="179"/>
                    <a:pt x="148" y="179"/>
                  </a:cubicBezTo>
                  <a:cubicBezTo>
                    <a:pt x="148" y="179"/>
                    <a:pt x="148" y="179"/>
                    <a:pt x="149" y="178"/>
                  </a:cubicBezTo>
                  <a:cubicBezTo>
                    <a:pt x="150" y="178"/>
                    <a:pt x="151" y="177"/>
                    <a:pt x="151" y="177"/>
                  </a:cubicBezTo>
                  <a:cubicBezTo>
                    <a:pt x="152" y="177"/>
                    <a:pt x="152" y="177"/>
                    <a:pt x="152" y="177"/>
                  </a:cubicBezTo>
                  <a:cubicBezTo>
                    <a:pt x="152" y="180"/>
                    <a:pt x="152" y="180"/>
                    <a:pt x="152" y="180"/>
                  </a:cubicBezTo>
                  <a:cubicBezTo>
                    <a:pt x="152" y="180"/>
                    <a:pt x="152" y="180"/>
                    <a:pt x="152" y="181"/>
                  </a:cubicBezTo>
                  <a:cubicBezTo>
                    <a:pt x="152" y="181"/>
                    <a:pt x="151" y="182"/>
                    <a:pt x="150" y="182"/>
                  </a:cubicBezTo>
                  <a:cubicBezTo>
                    <a:pt x="150" y="182"/>
                    <a:pt x="149" y="181"/>
                    <a:pt x="149" y="181"/>
                  </a:cubicBezTo>
                  <a:cubicBezTo>
                    <a:pt x="149" y="180"/>
                    <a:pt x="148" y="180"/>
                    <a:pt x="148" y="180"/>
                  </a:cubicBezTo>
                  <a:cubicBezTo>
                    <a:pt x="147" y="180"/>
                    <a:pt x="146" y="181"/>
                    <a:pt x="145" y="181"/>
                  </a:cubicBezTo>
                  <a:cubicBezTo>
                    <a:pt x="145" y="181"/>
                    <a:pt x="144" y="180"/>
                    <a:pt x="144" y="180"/>
                  </a:cubicBezTo>
                  <a:cubicBezTo>
                    <a:pt x="144" y="180"/>
                    <a:pt x="142" y="180"/>
                    <a:pt x="141" y="180"/>
                  </a:cubicBezTo>
                  <a:cubicBezTo>
                    <a:pt x="141" y="180"/>
                    <a:pt x="140" y="180"/>
                    <a:pt x="139" y="180"/>
                  </a:cubicBezTo>
                  <a:cubicBezTo>
                    <a:pt x="138" y="180"/>
                    <a:pt x="137" y="180"/>
                    <a:pt x="136" y="180"/>
                  </a:cubicBezTo>
                  <a:cubicBezTo>
                    <a:pt x="135" y="181"/>
                    <a:pt x="133" y="180"/>
                    <a:pt x="133" y="181"/>
                  </a:cubicBezTo>
                  <a:cubicBezTo>
                    <a:pt x="133" y="181"/>
                    <a:pt x="133" y="182"/>
                    <a:pt x="133" y="182"/>
                  </a:cubicBezTo>
                  <a:cubicBezTo>
                    <a:pt x="133" y="182"/>
                    <a:pt x="134" y="183"/>
                    <a:pt x="133" y="183"/>
                  </a:cubicBezTo>
                  <a:cubicBezTo>
                    <a:pt x="131" y="183"/>
                    <a:pt x="131" y="183"/>
                    <a:pt x="131" y="182"/>
                  </a:cubicBezTo>
                  <a:cubicBezTo>
                    <a:pt x="130" y="181"/>
                    <a:pt x="132" y="180"/>
                    <a:pt x="129" y="181"/>
                  </a:cubicBezTo>
                  <a:cubicBezTo>
                    <a:pt x="127" y="181"/>
                    <a:pt x="127" y="180"/>
                    <a:pt x="126" y="180"/>
                  </a:cubicBezTo>
                  <a:cubicBezTo>
                    <a:pt x="126" y="181"/>
                    <a:pt x="124" y="179"/>
                    <a:pt x="123" y="180"/>
                  </a:cubicBezTo>
                  <a:cubicBezTo>
                    <a:pt x="123" y="180"/>
                    <a:pt x="122" y="181"/>
                    <a:pt x="122" y="181"/>
                  </a:cubicBezTo>
                  <a:cubicBezTo>
                    <a:pt x="122" y="181"/>
                    <a:pt x="119" y="181"/>
                    <a:pt x="119" y="181"/>
                  </a:cubicBezTo>
                  <a:cubicBezTo>
                    <a:pt x="119" y="181"/>
                    <a:pt x="120" y="178"/>
                    <a:pt x="120" y="178"/>
                  </a:cubicBezTo>
                  <a:cubicBezTo>
                    <a:pt x="120" y="178"/>
                    <a:pt x="120" y="178"/>
                    <a:pt x="121" y="178"/>
                  </a:cubicBezTo>
                  <a:cubicBezTo>
                    <a:pt x="122" y="178"/>
                    <a:pt x="123" y="178"/>
                    <a:pt x="123" y="178"/>
                  </a:cubicBezTo>
                  <a:cubicBezTo>
                    <a:pt x="124" y="178"/>
                    <a:pt x="124" y="178"/>
                    <a:pt x="124" y="178"/>
                  </a:cubicBezTo>
                  <a:close/>
                  <a:moveTo>
                    <a:pt x="120" y="172"/>
                  </a:moveTo>
                  <a:cubicBezTo>
                    <a:pt x="120" y="172"/>
                    <a:pt x="120" y="172"/>
                    <a:pt x="120" y="172"/>
                  </a:cubicBezTo>
                  <a:cubicBezTo>
                    <a:pt x="120" y="172"/>
                    <a:pt x="116" y="170"/>
                    <a:pt x="116" y="170"/>
                  </a:cubicBezTo>
                  <a:cubicBezTo>
                    <a:pt x="115" y="170"/>
                    <a:pt x="114" y="170"/>
                    <a:pt x="113" y="170"/>
                  </a:cubicBezTo>
                  <a:cubicBezTo>
                    <a:pt x="113" y="170"/>
                    <a:pt x="111" y="169"/>
                    <a:pt x="112" y="168"/>
                  </a:cubicBezTo>
                  <a:cubicBezTo>
                    <a:pt x="112" y="168"/>
                    <a:pt x="113" y="167"/>
                    <a:pt x="114" y="168"/>
                  </a:cubicBezTo>
                  <a:cubicBezTo>
                    <a:pt x="115" y="169"/>
                    <a:pt x="116" y="169"/>
                    <a:pt x="116" y="170"/>
                  </a:cubicBezTo>
                  <a:cubicBezTo>
                    <a:pt x="117" y="170"/>
                    <a:pt x="119" y="171"/>
                    <a:pt x="119" y="171"/>
                  </a:cubicBezTo>
                  <a:cubicBezTo>
                    <a:pt x="120" y="171"/>
                    <a:pt x="120" y="172"/>
                    <a:pt x="120" y="171"/>
                  </a:cubicBezTo>
                  <a:cubicBezTo>
                    <a:pt x="121" y="171"/>
                    <a:pt x="121" y="169"/>
                    <a:pt x="121" y="169"/>
                  </a:cubicBezTo>
                  <a:cubicBezTo>
                    <a:pt x="121" y="168"/>
                    <a:pt x="120" y="168"/>
                    <a:pt x="120" y="168"/>
                  </a:cubicBezTo>
                  <a:cubicBezTo>
                    <a:pt x="121" y="168"/>
                    <a:pt x="123" y="167"/>
                    <a:pt x="123" y="167"/>
                  </a:cubicBezTo>
                  <a:cubicBezTo>
                    <a:pt x="124" y="168"/>
                    <a:pt x="125" y="168"/>
                    <a:pt x="126" y="168"/>
                  </a:cubicBezTo>
                  <a:cubicBezTo>
                    <a:pt x="126" y="168"/>
                    <a:pt x="125" y="168"/>
                    <a:pt x="129" y="168"/>
                  </a:cubicBezTo>
                  <a:cubicBezTo>
                    <a:pt x="132" y="168"/>
                    <a:pt x="131" y="168"/>
                    <a:pt x="133" y="168"/>
                  </a:cubicBezTo>
                  <a:cubicBezTo>
                    <a:pt x="134" y="168"/>
                    <a:pt x="136" y="168"/>
                    <a:pt x="136" y="168"/>
                  </a:cubicBezTo>
                  <a:cubicBezTo>
                    <a:pt x="136" y="169"/>
                    <a:pt x="138" y="170"/>
                    <a:pt x="138" y="170"/>
                  </a:cubicBezTo>
                  <a:cubicBezTo>
                    <a:pt x="138" y="171"/>
                    <a:pt x="139" y="171"/>
                    <a:pt x="138" y="172"/>
                  </a:cubicBezTo>
                  <a:cubicBezTo>
                    <a:pt x="136" y="173"/>
                    <a:pt x="136" y="173"/>
                    <a:pt x="134" y="173"/>
                  </a:cubicBezTo>
                  <a:cubicBezTo>
                    <a:pt x="133" y="173"/>
                    <a:pt x="134" y="173"/>
                    <a:pt x="132" y="174"/>
                  </a:cubicBezTo>
                  <a:cubicBezTo>
                    <a:pt x="129" y="174"/>
                    <a:pt x="127" y="174"/>
                    <a:pt x="127" y="174"/>
                  </a:cubicBezTo>
                  <a:cubicBezTo>
                    <a:pt x="127" y="174"/>
                    <a:pt x="128" y="174"/>
                    <a:pt x="125" y="174"/>
                  </a:cubicBezTo>
                  <a:cubicBezTo>
                    <a:pt x="123" y="173"/>
                    <a:pt x="122" y="174"/>
                    <a:pt x="121" y="173"/>
                  </a:cubicBezTo>
                  <a:cubicBezTo>
                    <a:pt x="121" y="173"/>
                    <a:pt x="120" y="172"/>
                    <a:pt x="120" y="172"/>
                  </a:cubicBezTo>
                  <a:close/>
                  <a:moveTo>
                    <a:pt x="50" y="94"/>
                  </a:moveTo>
                  <a:cubicBezTo>
                    <a:pt x="50" y="94"/>
                    <a:pt x="50" y="94"/>
                    <a:pt x="50" y="94"/>
                  </a:cubicBezTo>
                  <a:cubicBezTo>
                    <a:pt x="50" y="94"/>
                    <a:pt x="50" y="93"/>
                    <a:pt x="50" y="93"/>
                  </a:cubicBezTo>
                  <a:cubicBezTo>
                    <a:pt x="50" y="93"/>
                    <a:pt x="50" y="93"/>
                    <a:pt x="50" y="93"/>
                  </a:cubicBezTo>
                  <a:cubicBezTo>
                    <a:pt x="50" y="93"/>
                    <a:pt x="51" y="93"/>
                    <a:pt x="51" y="93"/>
                  </a:cubicBezTo>
                  <a:cubicBezTo>
                    <a:pt x="51" y="94"/>
                    <a:pt x="51" y="94"/>
                    <a:pt x="52" y="94"/>
                  </a:cubicBezTo>
                  <a:cubicBezTo>
                    <a:pt x="52" y="94"/>
                    <a:pt x="52" y="94"/>
                    <a:pt x="53" y="94"/>
                  </a:cubicBezTo>
                  <a:cubicBezTo>
                    <a:pt x="53" y="95"/>
                    <a:pt x="53" y="95"/>
                    <a:pt x="53" y="95"/>
                  </a:cubicBezTo>
                  <a:cubicBezTo>
                    <a:pt x="53" y="95"/>
                    <a:pt x="53" y="97"/>
                    <a:pt x="52" y="96"/>
                  </a:cubicBezTo>
                  <a:cubicBezTo>
                    <a:pt x="51" y="96"/>
                    <a:pt x="50" y="96"/>
                    <a:pt x="50" y="95"/>
                  </a:cubicBezTo>
                  <a:cubicBezTo>
                    <a:pt x="50" y="95"/>
                    <a:pt x="50" y="94"/>
                    <a:pt x="50" y="94"/>
                  </a:cubicBezTo>
                  <a:close/>
                  <a:moveTo>
                    <a:pt x="51" y="103"/>
                  </a:moveTo>
                  <a:cubicBezTo>
                    <a:pt x="51" y="103"/>
                    <a:pt x="51" y="103"/>
                    <a:pt x="51" y="103"/>
                  </a:cubicBezTo>
                  <a:cubicBezTo>
                    <a:pt x="51" y="103"/>
                    <a:pt x="50" y="103"/>
                    <a:pt x="50" y="103"/>
                  </a:cubicBezTo>
                  <a:cubicBezTo>
                    <a:pt x="50" y="103"/>
                    <a:pt x="48" y="102"/>
                    <a:pt x="47" y="102"/>
                  </a:cubicBezTo>
                  <a:cubicBezTo>
                    <a:pt x="47" y="101"/>
                    <a:pt x="47" y="101"/>
                    <a:pt x="48" y="101"/>
                  </a:cubicBezTo>
                  <a:cubicBezTo>
                    <a:pt x="48" y="100"/>
                    <a:pt x="48" y="99"/>
                    <a:pt x="48" y="99"/>
                  </a:cubicBezTo>
                  <a:cubicBezTo>
                    <a:pt x="48" y="99"/>
                    <a:pt x="49" y="98"/>
                    <a:pt x="49" y="98"/>
                  </a:cubicBezTo>
                  <a:cubicBezTo>
                    <a:pt x="50" y="98"/>
                    <a:pt x="50" y="98"/>
                    <a:pt x="50" y="98"/>
                  </a:cubicBezTo>
                  <a:cubicBezTo>
                    <a:pt x="50" y="98"/>
                    <a:pt x="50" y="97"/>
                    <a:pt x="50" y="97"/>
                  </a:cubicBezTo>
                  <a:cubicBezTo>
                    <a:pt x="50" y="96"/>
                    <a:pt x="51" y="96"/>
                    <a:pt x="51" y="96"/>
                  </a:cubicBezTo>
                  <a:cubicBezTo>
                    <a:pt x="51" y="96"/>
                    <a:pt x="53" y="98"/>
                    <a:pt x="53" y="99"/>
                  </a:cubicBezTo>
                  <a:cubicBezTo>
                    <a:pt x="53" y="99"/>
                    <a:pt x="50" y="99"/>
                    <a:pt x="50" y="99"/>
                  </a:cubicBezTo>
                  <a:cubicBezTo>
                    <a:pt x="50" y="99"/>
                    <a:pt x="50" y="99"/>
                    <a:pt x="51" y="101"/>
                  </a:cubicBezTo>
                  <a:cubicBezTo>
                    <a:pt x="52" y="102"/>
                    <a:pt x="52" y="101"/>
                    <a:pt x="52" y="101"/>
                  </a:cubicBezTo>
                  <a:cubicBezTo>
                    <a:pt x="52" y="102"/>
                    <a:pt x="52" y="102"/>
                    <a:pt x="54" y="102"/>
                  </a:cubicBezTo>
                  <a:cubicBezTo>
                    <a:pt x="55" y="103"/>
                    <a:pt x="54" y="103"/>
                    <a:pt x="55" y="104"/>
                  </a:cubicBezTo>
                  <a:cubicBezTo>
                    <a:pt x="55" y="104"/>
                    <a:pt x="54" y="105"/>
                    <a:pt x="54" y="105"/>
                  </a:cubicBezTo>
                  <a:cubicBezTo>
                    <a:pt x="53" y="106"/>
                    <a:pt x="53" y="105"/>
                    <a:pt x="53" y="105"/>
                  </a:cubicBezTo>
                  <a:cubicBezTo>
                    <a:pt x="53" y="105"/>
                    <a:pt x="52" y="103"/>
                    <a:pt x="51" y="103"/>
                  </a:cubicBezTo>
                  <a:close/>
                  <a:moveTo>
                    <a:pt x="55" y="117"/>
                  </a:moveTo>
                  <a:cubicBezTo>
                    <a:pt x="55" y="117"/>
                    <a:pt x="55" y="117"/>
                    <a:pt x="55" y="117"/>
                  </a:cubicBezTo>
                  <a:cubicBezTo>
                    <a:pt x="55" y="117"/>
                    <a:pt x="56" y="116"/>
                    <a:pt x="56" y="117"/>
                  </a:cubicBezTo>
                  <a:cubicBezTo>
                    <a:pt x="57" y="117"/>
                    <a:pt x="57" y="118"/>
                    <a:pt x="57" y="118"/>
                  </a:cubicBezTo>
                  <a:cubicBezTo>
                    <a:pt x="58" y="119"/>
                    <a:pt x="59" y="119"/>
                    <a:pt x="60" y="119"/>
                  </a:cubicBezTo>
                  <a:cubicBezTo>
                    <a:pt x="60" y="120"/>
                    <a:pt x="60" y="121"/>
                    <a:pt x="60" y="121"/>
                  </a:cubicBezTo>
                  <a:cubicBezTo>
                    <a:pt x="60" y="121"/>
                    <a:pt x="59" y="122"/>
                    <a:pt x="59" y="121"/>
                  </a:cubicBezTo>
                  <a:cubicBezTo>
                    <a:pt x="58" y="120"/>
                    <a:pt x="58" y="120"/>
                    <a:pt x="58" y="120"/>
                  </a:cubicBezTo>
                  <a:cubicBezTo>
                    <a:pt x="58" y="120"/>
                    <a:pt x="57" y="119"/>
                    <a:pt x="57" y="119"/>
                  </a:cubicBezTo>
                  <a:cubicBezTo>
                    <a:pt x="57" y="119"/>
                    <a:pt x="55" y="117"/>
                    <a:pt x="55" y="117"/>
                  </a:cubicBezTo>
                  <a:close/>
                  <a:moveTo>
                    <a:pt x="53" y="121"/>
                  </a:moveTo>
                  <a:cubicBezTo>
                    <a:pt x="53" y="121"/>
                    <a:pt x="53" y="121"/>
                    <a:pt x="53" y="121"/>
                  </a:cubicBezTo>
                  <a:cubicBezTo>
                    <a:pt x="53" y="121"/>
                    <a:pt x="53" y="120"/>
                    <a:pt x="53" y="120"/>
                  </a:cubicBezTo>
                  <a:cubicBezTo>
                    <a:pt x="53" y="120"/>
                    <a:pt x="54" y="120"/>
                    <a:pt x="54" y="121"/>
                  </a:cubicBezTo>
                  <a:cubicBezTo>
                    <a:pt x="54" y="121"/>
                    <a:pt x="55" y="122"/>
                    <a:pt x="55" y="122"/>
                  </a:cubicBezTo>
                  <a:cubicBezTo>
                    <a:pt x="55" y="123"/>
                    <a:pt x="54" y="123"/>
                    <a:pt x="54" y="123"/>
                  </a:cubicBezTo>
                  <a:cubicBezTo>
                    <a:pt x="54" y="124"/>
                    <a:pt x="55" y="124"/>
                    <a:pt x="54" y="124"/>
                  </a:cubicBezTo>
                  <a:cubicBezTo>
                    <a:pt x="53" y="124"/>
                    <a:pt x="53" y="124"/>
                    <a:pt x="53" y="124"/>
                  </a:cubicBezTo>
                  <a:cubicBezTo>
                    <a:pt x="53" y="124"/>
                    <a:pt x="53" y="123"/>
                    <a:pt x="53" y="123"/>
                  </a:cubicBezTo>
                  <a:cubicBezTo>
                    <a:pt x="53" y="122"/>
                    <a:pt x="53" y="121"/>
                    <a:pt x="53" y="121"/>
                  </a:cubicBezTo>
                  <a:close/>
                  <a:moveTo>
                    <a:pt x="49" y="121"/>
                  </a:moveTo>
                  <a:cubicBezTo>
                    <a:pt x="49" y="121"/>
                    <a:pt x="49" y="121"/>
                    <a:pt x="49" y="121"/>
                  </a:cubicBezTo>
                  <a:cubicBezTo>
                    <a:pt x="49" y="121"/>
                    <a:pt x="50" y="121"/>
                    <a:pt x="50" y="122"/>
                  </a:cubicBezTo>
                  <a:cubicBezTo>
                    <a:pt x="50" y="122"/>
                    <a:pt x="51" y="122"/>
                    <a:pt x="51" y="123"/>
                  </a:cubicBezTo>
                  <a:cubicBezTo>
                    <a:pt x="51" y="123"/>
                    <a:pt x="51" y="123"/>
                    <a:pt x="51" y="124"/>
                  </a:cubicBezTo>
                  <a:cubicBezTo>
                    <a:pt x="51" y="125"/>
                    <a:pt x="52" y="125"/>
                    <a:pt x="51" y="125"/>
                  </a:cubicBezTo>
                  <a:cubicBezTo>
                    <a:pt x="50" y="124"/>
                    <a:pt x="50" y="124"/>
                    <a:pt x="50" y="124"/>
                  </a:cubicBezTo>
                  <a:cubicBezTo>
                    <a:pt x="49" y="123"/>
                    <a:pt x="49" y="123"/>
                    <a:pt x="49" y="123"/>
                  </a:cubicBezTo>
                  <a:cubicBezTo>
                    <a:pt x="49" y="122"/>
                    <a:pt x="49" y="122"/>
                    <a:pt x="49" y="122"/>
                  </a:cubicBezTo>
                  <a:cubicBezTo>
                    <a:pt x="49" y="121"/>
                    <a:pt x="49" y="121"/>
                    <a:pt x="49" y="121"/>
                  </a:cubicBezTo>
                  <a:close/>
                  <a:moveTo>
                    <a:pt x="34" y="116"/>
                  </a:moveTo>
                  <a:cubicBezTo>
                    <a:pt x="34" y="116"/>
                    <a:pt x="34" y="116"/>
                    <a:pt x="34" y="116"/>
                  </a:cubicBezTo>
                  <a:cubicBezTo>
                    <a:pt x="34" y="116"/>
                    <a:pt x="35" y="116"/>
                    <a:pt x="35" y="116"/>
                  </a:cubicBezTo>
                  <a:cubicBezTo>
                    <a:pt x="36" y="117"/>
                    <a:pt x="35" y="117"/>
                    <a:pt x="36" y="118"/>
                  </a:cubicBezTo>
                  <a:cubicBezTo>
                    <a:pt x="36" y="118"/>
                    <a:pt x="35" y="119"/>
                    <a:pt x="35" y="119"/>
                  </a:cubicBezTo>
                  <a:cubicBezTo>
                    <a:pt x="34" y="118"/>
                    <a:pt x="34" y="118"/>
                    <a:pt x="34" y="118"/>
                  </a:cubicBezTo>
                  <a:cubicBezTo>
                    <a:pt x="34" y="116"/>
                    <a:pt x="34" y="116"/>
                    <a:pt x="34" y="116"/>
                  </a:cubicBezTo>
                  <a:close/>
                  <a:moveTo>
                    <a:pt x="34" y="112"/>
                  </a:moveTo>
                  <a:cubicBezTo>
                    <a:pt x="34" y="112"/>
                    <a:pt x="34" y="112"/>
                    <a:pt x="34" y="112"/>
                  </a:cubicBezTo>
                  <a:cubicBezTo>
                    <a:pt x="34" y="112"/>
                    <a:pt x="32" y="112"/>
                    <a:pt x="32" y="112"/>
                  </a:cubicBezTo>
                  <a:cubicBezTo>
                    <a:pt x="32" y="112"/>
                    <a:pt x="31" y="112"/>
                    <a:pt x="31" y="111"/>
                  </a:cubicBezTo>
                  <a:cubicBezTo>
                    <a:pt x="31" y="111"/>
                    <a:pt x="31" y="110"/>
                    <a:pt x="32" y="110"/>
                  </a:cubicBezTo>
                  <a:cubicBezTo>
                    <a:pt x="32" y="110"/>
                    <a:pt x="32" y="109"/>
                    <a:pt x="32" y="108"/>
                  </a:cubicBezTo>
                  <a:cubicBezTo>
                    <a:pt x="32" y="108"/>
                    <a:pt x="33" y="108"/>
                    <a:pt x="33" y="108"/>
                  </a:cubicBezTo>
                  <a:cubicBezTo>
                    <a:pt x="33" y="108"/>
                    <a:pt x="34" y="109"/>
                    <a:pt x="34" y="109"/>
                  </a:cubicBezTo>
                  <a:cubicBezTo>
                    <a:pt x="34" y="109"/>
                    <a:pt x="34" y="111"/>
                    <a:pt x="34" y="112"/>
                  </a:cubicBezTo>
                  <a:close/>
                  <a:moveTo>
                    <a:pt x="34" y="89"/>
                  </a:moveTo>
                  <a:cubicBezTo>
                    <a:pt x="34" y="89"/>
                    <a:pt x="34" y="89"/>
                    <a:pt x="34" y="89"/>
                  </a:cubicBezTo>
                  <a:cubicBezTo>
                    <a:pt x="34" y="89"/>
                    <a:pt x="36" y="89"/>
                    <a:pt x="36" y="89"/>
                  </a:cubicBezTo>
                  <a:cubicBezTo>
                    <a:pt x="36" y="89"/>
                    <a:pt x="36" y="90"/>
                    <a:pt x="36" y="91"/>
                  </a:cubicBezTo>
                  <a:cubicBezTo>
                    <a:pt x="37" y="91"/>
                    <a:pt x="37" y="92"/>
                    <a:pt x="37" y="92"/>
                  </a:cubicBezTo>
                  <a:cubicBezTo>
                    <a:pt x="38" y="92"/>
                    <a:pt x="38" y="92"/>
                    <a:pt x="38" y="92"/>
                  </a:cubicBezTo>
                  <a:cubicBezTo>
                    <a:pt x="38" y="92"/>
                    <a:pt x="39" y="91"/>
                    <a:pt x="39" y="92"/>
                  </a:cubicBezTo>
                  <a:cubicBezTo>
                    <a:pt x="40" y="92"/>
                    <a:pt x="41" y="91"/>
                    <a:pt x="41" y="91"/>
                  </a:cubicBezTo>
                  <a:cubicBezTo>
                    <a:pt x="41" y="91"/>
                    <a:pt x="42" y="92"/>
                    <a:pt x="42" y="92"/>
                  </a:cubicBezTo>
                  <a:cubicBezTo>
                    <a:pt x="42" y="93"/>
                    <a:pt x="41" y="94"/>
                    <a:pt x="41" y="94"/>
                  </a:cubicBezTo>
                  <a:cubicBezTo>
                    <a:pt x="40" y="94"/>
                    <a:pt x="39" y="93"/>
                    <a:pt x="39" y="93"/>
                  </a:cubicBezTo>
                  <a:cubicBezTo>
                    <a:pt x="39" y="93"/>
                    <a:pt x="38" y="92"/>
                    <a:pt x="38" y="93"/>
                  </a:cubicBezTo>
                  <a:cubicBezTo>
                    <a:pt x="38" y="93"/>
                    <a:pt x="38" y="94"/>
                    <a:pt x="38" y="95"/>
                  </a:cubicBezTo>
                  <a:cubicBezTo>
                    <a:pt x="39" y="95"/>
                    <a:pt x="39" y="95"/>
                    <a:pt x="39" y="96"/>
                  </a:cubicBezTo>
                  <a:cubicBezTo>
                    <a:pt x="38" y="96"/>
                    <a:pt x="38" y="97"/>
                    <a:pt x="38" y="97"/>
                  </a:cubicBezTo>
                  <a:cubicBezTo>
                    <a:pt x="38" y="98"/>
                    <a:pt x="39" y="99"/>
                    <a:pt x="39" y="99"/>
                  </a:cubicBezTo>
                  <a:cubicBezTo>
                    <a:pt x="39" y="99"/>
                    <a:pt x="39" y="99"/>
                    <a:pt x="39" y="100"/>
                  </a:cubicBezTo>
                  <a:cubicBezTo>
                    <a:pt x="39" y="100"/>
                    <a:pt x="40" y="101"/>
                    <a:pt x="40" y="101"/>
                  </a:cubicBezTo>
                  <a:cubicBezTo>
                    <a:pt x="40" y="102"/>
                    <a:pt x="40" y="103"/>
                    <a:pt x="40" y="103"/>
                  </a:cubicBezTo>
                  <a:cubicBezTo>
                    <a:pt x="41" y="104"/>
                    <a:pt x="41" y="104"/>
                    <a:pt x="41" y="104"/>
                  </a:cubicBezTo>
                  <a:cubicBezTo>
                    <a:pt x="40" y="106"/>
                    <a:pt x="40" y="106"/>
                    <a:pt x="40" y="106"/>
                  </a:cubicBezTo>
                  <a:cubicBezTo>
                    <a:pt x="40" y="106"/>
                    <a:pt x="41" y="107"/>
                    <a:pt x="41" y="107"/>
                  </a:cubicBezTo>
                  <a:cubicBezTo>
                    <a:pt x="41" y="108"/>
                    <a:pt x="43" y="109"/>
                    <a:pt x="43" y="110"/>
                  </a:cubicBezTo>
                  <a:cubicBezTo>
                    <a:pt x="43" y="110"/>
                    <a:pt x="43" y="112"/>
                    <a:pt x="42" y="112"/>
                  </a:cubicBezTo>
                  <a:cubicBezTo>
                    <a:pt x="42" y="112"/>
                    <a:pt x="41" y="113"/>
                    <a:pt x="41" y="112"/>
                  </a:cubicBezTo>
                  <a:cubicBezTo>
                    <a:pt x="40" y="111"/>
                    <a:pt x="39" y="109"/>
                    <a:pt x="39" y="109"/>
                  </a:cubicBezTo>
                  <a:cubicBezTo>
                    <a:pt x="39" y="109"/>
                    <a:pt x="39" y="109"/>
                    <a:pt x="39" y="109"/>
                  </a:cubicBezTo>
                  <a:cubicBezTo>
                    <a:pt x="39" y="110"/>
                    <a:pt x="38" y="111"/>
                    <a:pt x="38" y="111"/>
                  </a:cubicBezTo>
                  <a:cubicBezTo>
                    <a:pt x="38" y="112"/>
                    <a:pt x="40" y="113"/>
                    <a:pt x="40" y="113"/>
                  </a:cubicBezTo>
                  <a:cubicBezTo>
                    <a:pt x="40" y="113"/>
                    <a:pt x="39" y="111"/>
                    <a:pt x="40" y="113"/>
                  </a:cubicBezTo>
                  <a:cubicBezTo>
                    <a:pt x="41" y="115"/>
                    <a:pt x="42" y="116"/>
                    <a:pt x="42" y="116"/>
                  </a:cubicBezTo>
                  <a:cubicBezTo>
                    <a:pt x="42" y="116"/>
                    <a:pt x="43" y="117"/>
                    <a:pt x="44" y="117"/>
                  </a:cubicBezTo>
                  <a:cubicBezTo>
                    <a:pt x="44" y="118"/>
                    <a:pt x="44" y="118"/>
                    <a:pt x="45" y="119"/>
                  </a:cubicBezTo>
                  <a:cubicBezTo>
                    <a:pt x="45" y="119"/>
                    <a:pt x="46" y="120"/>
                    <a:pt x="45" y="120"/>
                  </a:cubicBezTo>
                  <a:cubicBezTo>
                    <a:pt x="44" y="121"/>
                    <a:pt x="45" y="121"/>
                    <a:pt x="44" y="121"/>
                  </a:cubicBezTo>
                  <a:cubicBezTo>
                    <a:pt x="44" y="120"/>
                    <a:pt x="43" y="120"/>
                    <a:pt x="43" y="119"/>
                  </a:cubicBezTo>
                  <a:cubicBezTo>
                    <a:pt x="43" y="118"/>
                    <a:pt x="42" y="117"/>
                    <a:pt x="42" y="116"/>
                  </a:cubicBezTo>
                  <a:cubicBezTo>
                    <a:pt x="41" y="116"/>
                    <a:pt x="40" y="115"/>
                    <a:pt x="40" y="115"/>
                  </a:cubicBezTo>
                  <a:cubicBezTo>
                    <a:pt x="39" y="115"/>
                    <a:pt x="39" y="114"/>
                    <a:pt x="39" y="114"/>
                  </a:cubicBezTo>
                  <a:cubicBezTo>
                    <a:pt x="39" y="114"/>
                    <a:pt x="38" y="114"/>
                    <a:pt x="38" y="114"/>
                  </a:cubicBezTo>
                  <a:cubicBezTo>
                    <a:pt x="38" y="114"/>
                    <a:pt x="36" y="114"/>
                    <a:pt x="36" y="114"/>
                  </a:cubicBezTo>
                  <a:cubicBezTo>
                    <a:pt x="36" y="113"/>
                    <a:pt x="36" y="113"/>
                    <a:pt x="37" y="112"/>
                  </a:cubicBezTo>
                  <a:cubicBezTo>
                    <a:pt x="37" y="112"/>
                    <a:pt x="38" y="112"/>
                    <a:pt x="38" y="112"/>
                  </a:cubicBezTo>
                  <a:cubicBezTo>
                    <a:pt x="38" y="112"/>
                    <a:pt x="37" y="111"/>
                    <a:pt x="37" y="111"/>
                  </a:cubicBezTo>
                  <a:cubicBezTo>
                    <a:pt x="37" y="111"/>
                    <a:pt x="37" y="110"/>
                    <a:pt x="37" y="110"/>
                  </a:cubicBezTo>
                  <a:cubicBezTo>
                    <a:pt x="36" y="110"/>
                    <a:pt x="36" y="111"/>
                    <a:pt x="36" y="110"/>
                  </a:cubicBezTo>
                  <a:cubicBezTo>
                    <a:pt x="36" y="109"/>
                    <a:pt x="36" y="109"/>
                    <a:pt x="36" y="108"/>
                  </a:cubicBezTo>
                  <a:cubicBezTo>
                    <a:pt x="36" y="108"/>
                    <a:pt x="36" y="106"/>
                    <a:pt x="36" y="106"/>
                  </a:cubicBezTo>
                  <a:cubicBezTo>
                    <a:pt x="37" y="107"/>
                    <a:pt x="37" y="107"/>
                    <a:pt x="37" y="107"/>
                  </a:cubicBezTo>
                  <a:cubicBezTo>
                    <a:pt x="38" y="105"/>
                    <a:pt x="38" y="105"/>
                    <a:pt x="38" y="105"/>
                  </a:cubicBezTo>
                  <a:cubicBezTo>
                    <a:pt x="38" y="105"/>
                    <a:pt x="38" y="105"/>
                    <a:pt x="37" y="105"/>
                  </a:cubicBezTo>
                  <a:cubicBezTo>
                    <a:pt x="36" y="105"/>
                    <a:pt x="36" y="103"/>
                    <a:pt x="36" y="103"/>
                  </a:cubicBezTo>
                  <a:cubicBezTo>
                    <a:pt x="36" y="103"/>
                    <a:pt x="36" y="102"/>
                    <a:pt x="36" y="102"/>
                  </a:cubicBezTo>
                  <a:cubicBezTo>
                    <a:pt x="36" y="102"/>
                    <a:pt x="35" y="102"/>
                    <a:pt x="35" y="101"/>
                  </a:cubicBezTo>
                  <a:cubicBezTo>
                    <a:pt x="34" y="100"/>
                    <a:pt x="34" y="99"/>
                    <a:pt x="34" y="99"/>
                  </a:cubicBezTo>
                  <a:cubicBezTo>
                    <a:pt x="34" y="99"/>
                    <a:pt x="35" y="99"/>
                    <a:pt x="34" y="98"/>
                  </a:cubicBezTo>
                  <a:cubicBezTo>
                    <a:pt x="34" y="97"/>
                    <a:pt x="34" y="97"/>
                    <a:pt x="33" y="97"/>
                  </a:cubicBezTo>
                  <a:cubicBezTo>
                    <a:pt x="33" y="96"/>
                    <a:pt x="33" y="95"/>
                    <a:pt x="34" y="95"/>
                  </a:cubicBezTo>
                  <a:cubicBezTo>
                    <a:pt x="34" y="95"/>
                    <a:pt x="34" y="95"/>
                    <a:pt x="35" y="95"/>
                  </a:cubicBezTo>
                  <a:cubicBezTo>
                    <a:pt x="35" y="96"/>
                    <a:pt x="36" y="96"/>
                    <a:pt x="36" y="96"/>
                  </a:cubicBezTo>
                  <a:cubicBezTo>
                    <a:pt x="36" y="95"/>
                    <a:pt x="37" y="94"/>
                    <a:pt x="36" y="94"/>
                  </a:cubicBezTo>
                  <a:cubicBezTo>
                    <a:pt x="36" y="93"/>
                    <a:pt x="35" y="92"/>
                    <a:pt x="35" y="92"/>
                  </a:cubicBezTo>
                  <a:cubicBezTo>
                    <a:pt x="34" y="91"/>
                    <a:pt x="34" y="91"/>
                    <a:pt x="34" y="91"/>
                  </a:cubicBezTo>
                  <a:cubicBezTo>
                    <a:pt x="34" y="91"/>
                    <a:pt x="34" y="91"/>
                    <a:pt x="34" y="90"/>
                  </a:cubicBezTo>
                  <a:cubicBezTo>
                    <a:pt x="34" y="90"/>
                    <a:pt x="34" y="89"/>
                    <a:pt x="34" y="89"/>
                  </a:cubicBezTo>
                  <a:close/>
                  <a:moveTo>
                    <a:pt x="33" y="89"/>
                  </a:moveTo>
                  <a:cubicBezTo>
                    <a:pt x="33" y="89"/>
                    <a:pt x="33" y="89"/>
                    <a:pt x="33" y="89"/>
                  </a:cubicBezTo>
                  <a:cubicBezTo>
                    <a:pt x="33" y="89"/>
                    <a:pt x="32" y="88"/>
                    <a:pt x="32" y="87"/>
                  </a:cubicBezTo>
                  <a:cubicBezTo>
                    <a:pt x="32" y="87"/>
                    <a:pt x="32" y="87"/>
                    <a:pt x="32" y="86"/>
                  </a:cubicBezTo>
                  <a:cubicBezTo>
                    <a:pt x="32" y="85"/>
                    <a:pt x="31" y="85"/>
                    <a:pt x="31" y="84"/>
                  </a:cubicBezTo>
                  <a:cubicBezTo>
                    <a:pt x="32" y="84"/>
                    <a:pt x="32" y="83"/>
                    <a:pt x="32" y="83"/>
                  </a:cubicBezTo>
                  <a:cubicBezTo>
                    <a:pt x="33" y="82"/>
                    <a:pt x="34" y="82"/>
                    <a:pt x="34" y="83"/>
                  </a:cubicBezTo>
                  <a:cubicBezTo>
                    <a:pt x="34" y="83"/>
                    <a:pt x="34" y="84"/>
                    <a:pt x="34" y="85"/>
                  </a:cubicBezTo>
                  <a:cubicBezTo>
                    <a:pt x="34" y="85"/>
                    <a:pt x="34" y="86"/>
                    <a:pt x="34" y="86"/>
                  </a:cubicBezTo>
                  <a:cubicBezTo>
                    <a:pt x="34" y="87"/>
                    <a:pt x="35" y="87"/>
                    <a:pt x="35" y="87"/>
                  </a:cubicBezTo>
                  <a:cubicBezTo>
                    <a:pt x="35" y="88"/>
                    <a:pt x="35" y="89"/>
                    <a:pt x="35" y="89"/>
                  </a:cubicBezTo>
                  <a:lnTo>
                    <a:pt x="33" y="89"/>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2" name="Freeform 9">
              <a:extLst>
                <a:ext uri="{FF2B5EF4-FFF2-40B4-BE49-F238E27FC236}">
                  <a16:creationId xmlns:a16="http://schemas.microsoft.com/office/drawing/2014/main" id="{2A2F6F2D-05D6-4A09-8C45-006A4E7901CC}"/>
                </a:ext>
              </a:extLst>
            </p:cNvPr>
            <p:cNvSpPr>
              <a:spLocks/>
            </p:cNvSpPr>
            <p:nvPr/>
          </p:nvSpPr>
          <p:spPr bwMode="auto">
            <a:xfrm>
              <a:off x="7316079" y="4213154"/>
              <a:ext cx="216588" cy="121458"/>
            </a:xfrm>
            <a:custGeom>
              <a:avLst/>
              <a:gdLst>
                <a:gd name="T0" fmla="*/ 2 w 95"/>
                <a:gd name="T1" fmla="*/ 39 h 55"/>
                <a:gd name="T2" fmla="*/ 2 w 95"/>
                <a:gd name="T3" fmla="*/ 36 h 55"/>
                <a:gd name="T4" fmla="*/ 0 w 95"/>
                <a:gd name="T5" fmla="*/ 31 h 55"/>
                <a:gd name="T6" fmla="*/ 2 w 95"/>
                <a:gd name="T7" fmla="*/ 31 h 55"/>
                <a:gd name="T8" fmla="*/ 7 w 95"/>
                <a:gd name="T9" fmla="*/ 32 h 55"/>
                <a:gd name="T10" fmla="*/ 9 w 95"/>
                <a:gd name="T11" fmla="*/ 31 h 55"/>
                <a:gd name="T12" fmla="*/ 12 w 95"/>
                <a:gd name="T13" fmla="*/ 27 h 55"/>
                <a:gd name="T14" fmla="*/ 15 w 95"/>
                <a:gd name="T15" fmla="*/ 27 h 55"/>
                <a:gd name="T16" fmla="*/ 16 w 95"/>
                <a:gd name="T17" fmla="*/ 26 h 55"/>
                <a:gd name="T18" fmla="*/ 18 w 95"/>
                <a:gd name="T19" fmla="*/ 27 h 55"/>
                <a:gd name="T20" fmla="*/ 20 w 95"/>
                <a:gd name="T21" fmla="*/ 27 h 55"/>
                <a:gd name="T22" fmla="*/ 23 w 95"/>
                <a:gd name="T23" fmla="*/ 28 h 55"/>
                <a:gd name="T24" fmla="*/ 26 w 95"/>
                <a:gd name="T25" fmla="*/ 26 h 55"/>
                <a:gd name="T26" fmla="*/ 28 w 95"/>
                <a:gd name="T27" fmla="*/ 20 h 55"/>
                <a:gd name="T28" fmla="*/ 28 w 95"/>
                <a:gd name="T29" fmla="*/ 16 h 55"/>
                <a:gd name="T30" fmla="*/ 33 w 95"/>
                <a:gd name="T31" fmla="*/ 18 h 55"/>
                <a:gd name="T32" fmla="*/ 36 w 95"/>
                <a:gd name="T33" fmla="*/ 18 h 55"/>
                <a:gd name="T34" fmla="*/ 44 w 95"/>
                <a:gd name="T35" fmla="*/ 19 h 55"/>
                <a:gd name="T36" fmla="*/ 58 w 95"/>
                <a:gd name="T37" fmla="*/ 18 h 55"/>
                <a:gd name="T38" fmla="*/ 61 w 95"/>
                <a:gd name="T39" fmla="*/ 16 h 55"/>
                <a:gd name="T40" fmla="*/ 66 w 95"/>
                <a:gd name="T41" fmla="*/ 15 h 55"/>
                <a:gd name="T42" fmla="*/ 70 w 95"/>
                <a:gd name="T43" fmla="*/ 13 h 55"/>
                <a:gd name="T44" fmla="*/ 76 w 95"/>
                <a:gd name="T45" fmla="*/ 10 h 55"/>
                <a:gd name="T46" fmla="*/ 78 w 95"/>
                <a:gd name="T47" fmla="*/ 8 h 55"/>
                <a:gd name="T48" fmla="*/ 80 w 95"/>
                <a:gd name="T49" fmla="*/ 8 h 55"/>
                <a:gd name="T50" fmla="*/ 83 w 95"/>
                <a:gd name="T51" fmla="*/ 7 h 55"/>
                <a:gd name="T52" fmla="*/ 89 w 95"/>
                <a:gd name="T53" fmla="*/ 3 h 55"/>
                <a:gd name="T54" fmla="*/ 94 w 95"/>
                <a:gd name="T55" fmla="*/ 2 h 55"/>
                <a:gd name="T56" fmla="*/ 89 w 95"/>
                <a:gd name="T57" fmla="*/ 6 h 55"/>
                <a:gd name="T58" fmla="*/ 83 w 95"/>
                <a:gd name="T59" fmla="*/ 11 h 55"/>
                <a:gd name="T60" fmla="*/ 76 w 95"/>
                <a:gd name="T61" fmla="*/ 15 h 55"/>
                <a:gd name="T62" fmla="*/ 73 w 95"/>
                <a:gd name="T63" fmla="*/ 19 h 55"/>
                <a:gd name="T64" fmla="*/ 68 w 95"/>
                <a:gd name="T65" fmla="*/ 20 h 55"/>
                <a:gd name="T66" fmla="*/ 67 w 95"/>
                <a:gd name="T67" fmla="*/ 27 h 55"/>
                <a:gd name="T68" fmla="*/ 73 w 95"/>
                <a:gd name="T69" fmla="*/ 34 h 55"/>
                <a:gd name="T70" fmla="*/ 74 w 95"/>
                <a:gd name="T71" fmla="*/ 38 h 55"/>
                <a:gd name="T72" fmla="*/ 70 w 95"/>
                <a:gd name="T73" fmla="*/ 36 h 55"/>
                <a:gd name="T74" fmla="*/ 63 w 95"/>
                <a:gd name="T75" fmla="*/ 37 h 55"/>
                <a:gd name="T76" fmla="*/ 59 w 95"/>
                <a:gd name="T77" fmla="*/ 36 h 55"/>
                <a:gd name="T78" fmla="*/ 55 w 95"/>
                <a:gd name="T79" fmla="*/ 43 h 55"/>
                <a:gd name="T80" fmla="*/ 52 w 95"/>
                <a:gd name="T81" fmla="*/ 46 h 55"/>
                <a:gd name="T82" fmla="*/ 47 w 95"/>
                <a:gd name="T83" fmla="*/ 47 h 55"/>
                <a:gd name="T84" fmla="*/ 43 w 95"/>
                <a:gd name="T85" fmla="*/ 49 h 55"/>
                <a:gd name="T86" fmla="*/ 36 w 95"/>
                <a:gd name="T87" fmla="*/ 50 h 55"/>
                <a:gd name="T88" fmla="*/ 29 w 95"/>
                <a:gd name="T89" fmla="*/ 53 h 55"/>
                <a:gd name="T90" fmla="*/ 24 w 95"/>
                <a:gd name="T91" fmla="*/ 50 h 55"/>
                <a:gd name="T92" fmla="*/ 19 w 95"/>
                <a:gd name="T93" fmla="*/ 53 h 55"/>
                <a:gd name="T94" fmla="*/ 12 w 95"/>
                <a:gd name="T95" fmla="*/ 50 h 55"/>
                <a:gd name="T96" fmla="*/ 8 w 95"/>
                <a:gd name="T97" fmla="*/ 50 h 55"/>
                <a:gd name="T98" fmla="*/ 5 w 95"/>
                <a:gd name="T99" fmla="*/ 45 h 55"/>
                <a:gd name="T100" fmla="*/ 2 w 95"/>
                <a:gd name="T101" fmla="*/ 3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5" h="55">
                  <a:moveTo>
                    <a:pt x="2" y="39"/>
                  </a:moveTo>
                  <a:cubicBezTo>
                    <a:pt x="2" y="39"/>
                    <a:pt x="2" y="38"/>
                    <a:pt x="2" y="36"/>
                  </a:cubicBezTo>
                  <a:cubicBezTo>
                    <a:pt x="1" y="34"/>
                    <a:pt x="0" y="31"/>
                    <a:pt x="0" y="31"/>
                  </a:cubicBezTo>
                  <a:cubicBezTo>
                    <a:pt x="0" y="31"/>
                    <a:pt x="1" y="30"/>
                    <a:pt x="2" y="31"/>
                  </a:cubicBezTo>
                  <a:cubicBezTo>
                    <a:pt x="3" y="32"/>
                    <a:pt x="4" y="34"/>
                    <a:pt x="7" y="32"/>
                  </a:cubicBezTo>
                  <a:cubicBezTo>
                    <a:pt x="8" y="32"/>
                    <a:pt x="9" y="32"/>
                    <a:pt x="9" y="31"/>
                  </a:cubicBezTo>
                  <a:cubicBezTo>
                    <a:pt x="11" y="29"/>
                    <a:pt x="11" y="27"/>
                    <a:pt x="12" y="27"/>
                  </a:cubicBezTo>
                  <a:cubicBezTo>
                    <a:pt x="13" y="26"/>
                    <a:pt x="13" y="27"/>
                    <a:pt x="15" y="27"/>
                  </a:cubicBezTo>
                  <a:cubicBezTo>
                    <a:pt x="15" y="27"/>
                    <a:pt x="16" y="26"/>
                    <a:pt x="16" y="26"/>
                  </a:cubicBezTo>
                  <a:cubicBezTo>
                    <a:pt x="17" y="26"/>
                    <a:pt x="17" y="27"/>
                    <a:pt x="18" y="27"/>
                  </a:cubicBezTo>
                  <a:cubicBezTo>
                    <a:pt x="19" y="27"/>
                    <a:pt x="19" y="26"/>
                    <a:pt x="20" y="27"/>
                  </a:cubicBezTo>
                  <a:cubicBezTo>
                    <a:pt x="21" y="27"/>
                    <a:pt x="22" y="28"/>
                    <a:pt x="23" y="28"/>
                  </a:cubicBezTo>
                  <a:cubicBezTo>
                    <a:pt x="24" y="28"/>
                    <a:pt x="26" y="28"/>
                    <a:pt x="26" y="26"/>
                  </a:cubicBezTo>
                  <a:cubicBezTo>
                    <a:pt x="27" y="25"/>
                    <a:pt x="28" y="23"/>
                    <a:pt x="28" y="20"/>
                  </a:cubicBezTo>
                  <a:cubicBezTo>
                    <a:pt x="28" y="17"/>
                    <a:pt x="27" y="15"/>
                    <a:pt x="28" y="16"/>
                  </a:cubicBezTo>
                  <a:cubicBezTo>
                    <a:pt x="28" y="16"/>
                    <a:pt x="31" y="17"/>
                    <a:pt x="33" y="18"/>
                  </a:cubicBezTo>
                  <a:cubicBezTo>
                    <a:pt x="35" y="18"/>
                    <a:pt x="34" y="17"/>
                    <a:pt x="36" y="18"/>
                  </a:cubicBezTo>
                  <a:cubicBezTo>
                    <a:pt x="38" y="18"/>
                    <a:pt x="42" y="19"/>
                    <a:pt x="44" y="19"/>
                  </a:cubicBezTo>
                  <a:cubicBezTo>
                    <a:pt x="48" y="19"/>
                    <a:pt x="53" y="19"/>
                    <a:pt x="58" y="18"/>
                  </a:cubicBezTo>
                  <a:cubicBezTo>
                    <a:pt x="58" y="17"/>
                    <a:pt x="60" y="16"/>
                    <a:pt x="61" y="16"/>
                  </a:cubicBezTo>
                  <a:cubicBezTo>
                    <a:pt x="62" y="15"/>
                    <a:pt x="64" y="16"/>
                    <a:pt x="66" y="15"/>
                  </a:cubicBezTo>
                  <a:cubicBezTo>
                    <a:pt x="67" y="15"/>
                    <a:pt x="69" y="14"/>
                    <a:pt x="70" y="13"/>
                  </a:cubicBezTo>
                  <a:cubicBezTo>
                    <a:pt x="72" y="12"/>
                    <a:pt x="74" y="11"/>
                    <a:pt x="76" y="10"/>
                  </a:cubicBezTo>
                  <a:cubicBezTo>
                    <a:pt x="77" y="10"/>
                    <a:pt x="77" y="9"/>
                    <a:pt x="78" y="8"/>
                  </a:cubicBezTo>
                  <a:cubicBezTo>
                    <a:pt x="79" y="8"/>
                    <a:pt x="79" y="8"/>
                    <a:pt x="80" y="8"/>
                  </a:cubicBezTo>
                  <a:cubicBezTo>
                    <a:pt x="81" y="8"/>
                    <a:pt x="82" y="7"/>
                    <a:pt x="83" y="7"/>
                  </a:cubicBezTo>
                  <a:cubicBezTo>
                    <a:pt x="85" y="6"/>
                    <a:pt x="86" y="5"/>
                    <a:pt x="89" y="3"/>
                  </a:cubicBezTo>
                  <a:cubicBezTo>
                    <a:pt x="92" y="0"/>
                    <a:pt x="95" y="0"/>
                    <a:pt x="94" y="2"/>
                  </a:cubicBezTo>
                  <a:cubicBezTo>
                    <a:pt x="94" y="3"/>
                    <a:pt x="90" y="5"/>
                    <a:pt x="89" y="6"/>
                  </a:cubicBezTo>
                  <a:cubicBezTo>
                    <a:pt x="87" y="8"/>
                    <a:pt x="85" y="10"/>
                    <a:pt x="83" y="11"/>
                  </a:cubicBezTo>
                  <a:cubicBezTo>
                    <a:pt x="81" y="11"/>
                    <a:pt x="78" y="13"/>
                    <a:pt x="76" y="15"/>
                  </a:cubicBezTo>
                  <a:cubicBezTo>
                    <a:pt x="74" y="16"/>
                    <a:pt x="74" y="18"/>
                    <a:pt x="73" y="19"/>
                  </a:cubicBezTo>
                  <a:cubicBezTo>
                    <a:pt x="70" y="21"/>
                    <a:pt x="69" y="19"/>
                    <a:pt x="68" y="20"/>
                  </a:cubicBezTo>
                  <a:cubicBezTo>
                    <a:pt x="68" y="22"/>
                    <a:pt x="67" y="25"/>
                    <a:pt x="67" y="27"/>
                  </a:cubicBezTo>
                  <a:cubicBezTo>
                    <a:pt x="68" y="30"/>
                    <a:pt x="71" y="32"/>
                    <a:pt x="73" y="34"/>
                  </a:cubicBezTo>
                  <a:cubicBezTo>
                    <a:pt x="73" y="34"/>
                    <a:pt x="76" y="37"/>
                    <a:pt x="74" y="38"/>
                  </a:cubicBezTo>
                  <a:cubicBezTo>
                    <a:pt x="73" y="38"/>
                    <a:pt x="72" y="36"/>
                    <a:pt x="70" y="36"/>
                  </a:cubicBezTo>
                  <a:cubicBezTo>
                    <a:pt x="68" y="36"/>
                    <a:pt x="65" y="36"/>
                    <a:pt x="63" y="37"/>
                  </a:cubicBezTo>
                  <a:cubicBezTo>
                    <a:pt x="62" y="37"/>
                    <a:pt x="61" y="36"/>
                    <a:pt x="59" y="36"/>
                  </a:cubicBezTo>
                  <a:cubicBezTo>
                    <a:pt x="57" y="37"/>
                    <a:pt x="55" y="41"/>
                    <a:pt x="55" y="43"/>
                  </a:cubicBezTo>
                  <a:cubicBezTo>
                    <a:pt x="55" y="44"/>
                    <a:pt x="53" y="44"/>
                    <a:pt x="52" y="46"/>
                  </a:cubicBezTo>
                  <a:cubicBezTo>
                    <a:pt x="50" y="47"/>
                    <a:pt x="49" y="46"/>
                    <a:pt x="47" y="47"/>
                  </a:cubicBezTo>
                  <a:cubicBezTo>
                    <a:pt x="45" y="48"/>
                    <a:pt x="45" y="49"/>
                    <a:pt x="43" y="49"/>
                  </a:cubicBezTo>
                  <a:cubicBezTo>
                    <a:pt x="40" y="49"/>
                    <a:pt x="37" y="50"/>
                    <a:pt x="36" y="50"/>
                  </a:cubicBezTo>
                  <a:cubicBezTo>
                    <a:pt x="30" y="50"/>
                    <a:pt x="33" y="55"/>
                    <a:pt x="29" y="53"/>
                  </a:cubicBezTo>
                  <a:cubicBezTo>
                    <a:pt x="27" y="53"/>
                    <a:pt x="26" y="51"/>
                    <a:pt x="24" y="50"/>
                  </a:cubicBezTo>
                  <a:cubicBezTo>
                    <a:pt x="23" y="50"/>
                    <a:pt x="21" y="52"/>
                    <a:pt x="19" y="53"/>
                  </a:cubicBezTo>
                  <a:cubicBezTo>
                    <a:pt x="17" y="54"/>
                    <a:pt x="14" y="51"/>
                    <a:pt x="12" y="50"/>
                  </a:cubicBezTo>
                  <a:cubicBezTo>
                    <a:pt x="10" y="49"/>
                    <a:pt x="9" y="51"/>
                    <a:pt x="8" y="50"/>
                  </a:cubicBezTo>
                  <a:cubicBezTo>
                    <a:pt x="6" y="48"/>
                    <a:pt x="7" y="46"/>
                    <a:pt x="5" y="45"/>
                  </a:cubicBezTo>
                  <a:cubicBezTo>
                    <a:pt x="4" y="43"/>
                    <a:pt x="2" y="41"/>
                    <a:pt x="2" y="39"/>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3" name="Freeform 21">
              <a:extLst>
                <a:ext uri="{FF2B5EF4-FFF2-40B4-BE49-F238E27FC236}">
                  <a16:creationId xmlns:a16="http://schemas.microsoft.com/office/drawing/2014/main" id="{CD81DD08-3CDA-4B24-BEE3-827F17DFB552}"/>
                </a:ext>
              </a:extLst>
            </p:cNvPr>
            <p:cNvSpPr>
              <a:spLocks/>
            </p:cNvSpPr>
            <p:nvPr/>
          </p:nvSpPr>
          <p:spPr bwMode="auto">
            <a:xfrm>
              <a:off x="5794468" y="3262801"/>
              <a:ext cx="424380" cy="437887"/>
            </a:xfrm>
            <a:custGeom>
              <a:avLst/>
              <a:gdLst>
                <a:gd name="T0" fmla="*/ 13 w 186"/>
                <a:gd name="T1" fmla="*/ 14 h 198"/>
                <a:gd name="T2" fmla="*/ 23 w 186"/>
                <a:gd name="T3" fmla="*/ 6 h 198"/>
                <a:gd name="T4" fmla="*/ 32 w 186"/>
                <a:gd name="T5" fmla="*/ 3 h 198"/>
                <a:gd name="T6" fmla="*/ 48 w 186"/>
                <a:gd name="T7" fmla="*/ 1 h 198"/>
                <a:gd name="T8" fmla="*/ 62 w 186"/>
                <a:gd name="T9" fmla="*/ 9 h 198"/>
                <a:gd name="T10" fmla="*/ 74 w 186"/>
                <a:gd name="T11" fmla="*/ 20 h 198"/>
                <a:gd name="T12" fmla="*/ 77 w 186"/>
                <a:gd name="T13" fmla="*/ 32 h 198"/>
                <a:gd name="T14" fmla="*/ 94 w 186"/>
                <a:gd name="T15" fmla="*/ 40 h 198"/>
                <a:gd name="T16" fmla="*/ 105 w 186"/>
                <a:gd name="T17" fmla="*/ 44 h 198"/>
                <a:gd name="T18" fmla="*/ 109 w 186"/>
                <a:gd name="T19" fmla="*/ 54 h 198"/>
                <a:gd name="T20" fmla="*/ 106 w 186"/>
                <a:gd name="T21" fmla="*/ 63 h 198"/>
                <a:gd name="T22" fmla="*/ 117 w 186"/>
                <a:gd name="T23" fmla="*/ 69 h 198"/>
                <a:gd name="T24" fmla="*/ 131 w 186"/>
                <a:gd name="T25" fmla="*/ 70 h 198"/>
                <a:gd name="T26" fmla="*/ 140 w 186"/>
                <a:gd name="T27" fmla="*/ 68 h 198"/>
                <a:gd name="T28" fmla="*/ 153 w 186"/>
                <a:gd name="T29" fmla="*/ 65 h 198"/>
                <a:gd name="T30" fmla="*/ 154 w 186"/>
                <a:gd name="T31" fmla="*/ 67 h 198"/>
                <a:gd name="T32" fmla="*/ 155 w 186"/>
                <a:gd name="T33" fmla="*/ 77 h 198"/>
                <a:gd name="T34" fmla="*/ 160 w 186"/>
                <a:gd name="T35" fmla="*/ 84 h 198"/>
                <a:gd name="T36" fmla="*/ 156 w 186"/>
                <a:gd name="T37" fmla="*/ 96 h 198"/>
                <a:gd name="T38" fmla="*/ 155 w 186"/>
                <a:gd name="T39" fmla="*/ 112 h 198"/>
                <a:gd name="T40" fmla="*/ 168 w 186"/>
                <a:gd name="T41" fmla="*/ 126 h 198"/>
                <a:gd name="T42" fmla="*/ 182 w 186"/>
                <a:gd name="T43" fmla="*/ 136 h 198"/>
                <a:gd name="T44" fmla="*/ 178 w 186"/>
                <a:gd name="T45" fmla="*/ 151 h 198"/>
                <a:gd name="T46" fmla="*/ 170 w 186"/>
                <a:gd name="T47" fmla="*/ 159 h 198"/>
                <a:gd name="T48" fmla="*/ 170 w 186"/>
                <a:gd name="T49" fmla="*/ 175 h 198"/>
                <a:gd name="T50" fmla="*/ 173 w 186"/>
                <a:gd name="T51" fmla="*/ 185 h 198"/>
                <a:gd name="T52" fmla="*/ 160 w 186"/>
                <a:gd name="T53" fmla="*/ 190 h 198"/>
                <a:gd name="T54" fmla="*/ 150 w 186"/>
                <a:gd name="T55" fmla="*/ 193 h 198"/>
                <a:gd name="T56" fmla="*/ 139 w 186"/>
                <a:gd name="T57" fmla="*/ 197 h 198"/>
                <a:gd name="T58" fmla="*/ 139 w 186"/>
                <a:gd name="T59" fmla="*/ 186 h 198"/>
                <a:gd name="T60" fmla="*/ 144 w 186"/>
                <a:gd name="T61" fmla="*/ 175 h 198"/>
                <a:gd name="T62" fmla="*/ 128 w 186"/>
                <a:gd name="T63" fmla="*/ 172 h 198"/>
                <a:gd name="T64" fmla="*/ 116 w 186"/>
                <a:gd name="T65" fmla="*/ 160 h 198"/>
                <a:gd name="T66" fmla="*/ 101 w 186"/>
                <a:gd name="T67" fmla="*/ 151 h 198"/>
                <a:gd name="T68" fmla="*/ 93 w 186"/>
                <a:gd name="T69" fmla="*/ 157 h 198"/>
                <a:gd name="T70" fmla="*/ 89 w 186"/>
                <a:gd name="T71" fmla="*/ 173 h 198"/>
                <a:gd name="T72" fmla="*/ 81 w 186"/>
                <a:gd name="T73" fmla="*/ 172 h 198"/>
                <a:gd name="T74" fmla="*/ 75 w 186"/>
                <a:gd name="T75" fmla="*/ 168 h 198"/>
                <a:gd name="T76" fmla="*/ 65 w 186"/>
                <a:gd name="T77" fmla="*/ 162 h 198"/>
                <a:gd name="T78" fmla="*/ 57 w 186"/>
                <a:gd name="T79" fmla="*/ 164 h 198"/>
                <a:gd name="T80" fmla="*/ 50 w 186"/>
                <a:gd name="T81" fmla="*/ 161 h 198"/>
                <a:gd name="T82" fmla="*/ 45 w 186"/>
                <a:gd name="T83" fmla="*/ 157 h 198"/>
                <a:gd name="T84" fmla="*/ 40 w 186"/>
                <a:gd name="T85" fmla="*/ 152 h 198"/>
                <a:gd name="T86" fmla="*/ 32 w 186"/>
                <a:gd name="T87" fmla="*/ 148 h 198"/>
                <a:gd name="T88" fmla="*/ 34 w 186"/>
                <a:gd name="T89" fmla="*/ 144 h 198"/>
                <a:gd name="T90" fmla="*/ 43 w 186"/>
                <a:gd name="T91" fmla="*/ 140 h 198"/>
                <a:gd name="T92" fmla="*/ 35 w 186"/>
                <a:gd name="T93" fmla="*/ 127 h 198"/>
                <a:gd name="T94" fmla="*/ 32 w 186"/>
                <a:gd name="T95" fmla="*/ 120 h 198"/>
                <a:gd name="T96" fmla="*/ 43 w 186"/>
                <a:gd name="T97" fmla="*/ 118 h 198"/>
                <a:gd name="T98" fmla="*/ 37 w 186"/>
                <a:gd name="T99" fmla="*/ 111 h 198"/>
                <a:gd name="T100" fmla="*/ 28 w 186"/>
                <a:gd name="T101" fmla="*/ 106 h 198"/>
                <a:gd name="T102" fmla="*/ 22 w 186"/>
                <a:gd name="T103" fmla="*/ 98 h 198"/>
                <a:gd name="T104" fmla="*/ 24 w 186"/>
                <a:gd name="T105" fmla="*/ 87 h 198"/>
                <a:gd name="T106" fmla="*/ 27 w 186"/>
                <a:gd name="T107" fmla="*/ 73 h 198"/>
                <a:gd name="T108" fmla="*/ 15 w 186"/>
                <a:gd name="T109" fmla="*/ 74 h 198"/>
                <a:gd name="T110" fmla="*/ 14 w 186"/>
                <a:gd name="T111" fmla="*/ 63 h 198"/>
                <a:gd name="T112" fmla="*/ 16 w 186"/>
                <a:gd name="T113" fmla="*/ 57 h 198"/>
                <a:gd name="T114" fmla="*/ 24 w 186"/>
                <a:gd name="T115" fmla="*/ 53 h 198"/>
                <a:gd name="T116" fmla="*/ 13 w 186"/>
                <a:gd name="T117" fmla="*/ 51 h 198"/>
                <a:gd name="T118" fmla="*/ 7 w 186"/>
                <a:gd name="T119" fmla="*/ 43 h 198"/>
                <a:gd name="T120" fmla="*/ 5 w 186"/>
                <a:gd name="T121" fmla="*/ 40 h 198"/>
                <a:gd name="T122" fmla="*/ 3 w 186"/>
                <a:gd name="T123" fmla="*/ 31 h 198"/>
                <a:gd name="T124" fmla="*/ 4 w 186"/>
                <a:gd name="T125" fmla="*/ 2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6" h="198">
                  <a:moveTo>
                    <a:pt x="11" y="14"/>
                  </a:moveTo>
                  <a:cubicBezTo>
                    <a:pt x="11" y="14"/>
                    <a:pt x="11" y="14"/>
                    <a:pt x="11" y="14"/>
                  </a:cubicBezTo>
                  <a:cubicBezTo>
                    <a:pt x="11" y="14"/>
                    <a:pt x="11" y="14"/>
                    <a:pt x="11" y="14"/>
                  </a:cubicBezTo>
                  <a:cubicBezTo>
                    <a:pt x="12" y="14"/>
                    <a:pt x="12" y="14"/>
                    <a:pt x="13" y="14"/>
                  </a:cubicBezTo>
                  <a:cubicBezTo>
                    <a:pt x="15" y="14"/>
                    <a:pt x="16" y="14"/>
                    <a:pt x="16" y="14"/>
                  </a:cubicBezTo>
                  <a:cubicBezTo>
                    <a:pt x="17" y="11"/>
                    <a:pt x="17" y="11"/>
                    <a:pt x="17" y="11"/>
                  </a:cubicBezTo>
                  <a:cubicBezTo>
                    <a:pt x="19" y="10"/>
                    <a:pt x="19" y="10"/>
                    <a:pt x="19" y="10"/>
                  </a:cubicBezTo>
                  <a:cubicBezTo>
                    <a:pt x="19" y="10"/>
                    <a:pt x="22" y="6"/>
                    <a:pt x="23" y="6"/>
                  </a:cubicBezTo>
                  <a:cubicBezTo>
                    <a:pt x="25" y="6"/>
                    <a:pt x="23" y="4"/>
                    <a:pt x="23" y="4"/>
                  </a:cubicBezTo>
                  <a:cubicBezTo>
                    <a:pt x="23" y="4"/>
                    <a:pt x="28" y="2"/>
                    <a:pt x="30" y="2"/>
                  </a:cubicBezTo>
                  <a:cubicBezTo>
                    <a:pt x="30" y="2"/>
                    <a:pt x="30" y="2"/>
                    <a:pt x="31" y="2"/>
                  </a:cubicBezTo>
                  <a:cubicBezTo>
                    <a:pt x="32" y="2"/>
                    <a:pt x="32" y="3"/>
                    <a:pt x="32" y="3"/>
                  </a:cubicBezTo>
                  <a:cubicBezTo>
                    <a:pt x="36" y="1"/>
                    <a:pt x="36" y="1"/>
                    <a:pt x="36" y="1"/>
                  </a:cubicBezTo>
                  <a:cubicBezTo>
                    <a:pt x="36" y="1"/>
                    <a:pt x="42" y="0"/>
                    <a:pt x="43" y="0"/>
                  </a:cubicBezTo>
                  <a:cubicBezTo>
                    <a:pt x="44" y="0"/>
                    <a:pt x="46" y="1"/>
                    <a:pt x="46" y="1"/>
                  </a:cubicBezTo>
                  <a:cubicBezTo>
                    <a:pt x="48" y="1"/>
                    <a:pt x="48" y="1"/>
                    <a:pt x="48" y="1"/>
                  </a:cubicBezTo>
                  <a:cubicBezTo>
                    <a:pt x="48" y="1"/>
                    <a:pt x="49" y="2"/>
                    <a:pt x="50" y="2"/>
                  </a:cubicBezTo>
                  <a:cubicBezTo>
                    <a:pt x="52" y="3"/>
                    <a:pt x="53" y="6"/>
                    <a:pt x="54" y="6"/>
                  </a:cubicBezTo>
                  <a:cubicBezTo>
                    <a:pt x="56" y="7"/>
                    <a:pt x="58" y="7"/>
                    <a:pt x="59" y="7"/>
                  </a:cubicBezTo>
                  <a:cubicBezTo>
                    <a:pt x="60" y="8"/>
                    <a:pt x="62" y="9"/>
                    <a:pt x="62" y="9"/>
                  </a:cubicBezTo>
                  <a:cubicBezTo>
                    <a:pt x="62" y="9"/>
                    <a:pt x="67" y="14"/>
                    <a:pt x="68" y="14"/>
                  </a:cubicBezTo>
                  <a:cubicBezTo>
                    <a:pt x="69" y="14"/>
                    <a:pt x="69" y="14"/>
                    <a:pt x="70" y="16"/>
                  </a:cubicBezTo>
                  <a:cubicBezTo>
                    <a:pt x="71" y="17"/>
                    <a:pt x="74" y="16"/>
                    <a:pt x="74" y="16"/>
                  </a:cubicBezTo>
                  <a:cubicBezTo>
                    <a:pt x="74" y="16"/>
                    <a:pt x="75" y="19"/>
                    <a:pt x="74" y="20"/>
                  </a:cubicBezTo>
                  <a:cubicBezTo>
                    <a:pt x="74" y="21"/>
                    <a:pt x="74" y="24"/>
                    <a:pt x="74" y="24"/>
                  </a:cubicBezTo>
                  <a:cubicBezTo>
                    <a:pt x="74" y="24"/>
                    <a:pt x="74" y="25"/>
                    <a:pt x="74" y="26"/>
                  </a:cubicBezTo>
                  <a:cubicBezTo>
                    <a:pt x="75" y="28"/>
                    <a:pt x="76" y="28"/>
                    <a:pt x="76" y="30"/>
                  </a:cubicBezTo>
                  <a:cubicBezTo>
                    <a:pt x="77" y="31"/>
                    <a:pt x="76" y="31"/>
                    <a:pt x="77" y="32"/>
                  </a:cubicBezTo>
                  <a:cubicBezTo>
                    <a:pt x="78" y="33"/>
                    <a:pt x="79" y="35"/>
                    <a:pt x="80" y="35"/>
                  </a:cubicBezTo>
                  <a:cubicBezTo>
                    <a:pt x="81" y="35"/>
                    <a:pt x="82" y="35"/>
                    <a:pt x="85" y="36"/>
                  </a:cubicBezTo>
                  <a:cubicBezTo>
                    <a:pt x="88" y="38"/>
                    <a:pt x="89" y="38"/>
                    <a:pt x="90" y="39"/>
                  </a:cubicBezTo>
                  <a:cubicBezTo>
                    <a:pt x="92" y="40"/>
                    <a:pt x="91" y="39"/>
                    <a:pt x="94" y="40"/>
                  </a:cubicBezTo>
                  <a:cubicBezTo>
                    <a:pt x="98" y="41"/>
                    <a:pt x="97" y="40"/>
                    <a:pt x="98" y="41"/>
                  </a:cubicBezTo>
                  <a:cubicBezTo>
                    <a:pt x="99" y="41"/>
                    <a:pt x="98" y="40"/>
                    <a:pt x="100" y="41"/>
                  </a:cubicBezTo>
                  <a:cubicBezTo>
                    <a:pt x="103" y="41"/>
                    <a:pt x="105" y="42"/>
                    <a:pt x="105" y="42"/>
                  </a:cubicBezTo>
                  <a:cubicBezTo>
                    <a:pt x="105" y="44"/>
                    <a:pt x="105" y="44"/>
                    <a:pt x="105" y="44"/>
                  </a:cubicBezTo>
                  <a:cubicBezTo>
                    <a:pt x="103" y="48"/>
                    <a:pt x="103" y="48"/>
                    <a:pt x="103" y="48"/>
                  </a:cubicBezTo>
                  <a:cubicBezTo>
                    <a:pt x="103" y="51"/>
                    <a:pt x="103" y="51"/>
                    <a:pt x="103" y="51"/>
                  </a:cubicBezTo>
                  <a:cubicBezTo>
                    <a:pt x="103" y="51"/>
                    <a:pt x="101" y="51"/>
                    <a:pt x="103" y="52"/>
                  </a:cubicBezTo>
                  <a:cubicBezTo>
                    <a:pt x="105" y="53"/>
                    <a:pt x="109" y="54"/>
                    <a:pt x="109" y="54"/>
                  </a:cubicBezTo>
                  <a:cubicBezTo>
                    <a:pt x="112" y="56"/>
                    <a:pt x="112" y="56"/>
                    <a:pt x="112" y="56"/>
                  </a:cubicBezTo>
                  <a:cubicBezTo>
                    <a:pt x="112" y="56"/>
                    <a:pt x="110" y="59"/>
                    <a:pt x="109" y="60"/>
                  </a:cubicBezTo>
                  <a:cubicBezTo>
                    <a:pt x="108" y="60"/>
                    <a:pt x="105" y="60"/>
                    <a:pt x="105" y="60"/>
                  </a:cubicBezTo>
                  <a:cubicBezTo>
                    <a:pt x="105" y="60"/>
                    <a:pt x="104" y="63"/>
                    <a:pt x="106" y="63"/>
                  </a:cubicBezTo>
                  <a:cubicBezTo>
                    <a:pt x="107" y="64"/>
                    <a:pt x="109" y="64"/>
                    <a:pt x="110" y="64"/>
                  </a:cubicBezTo>
                  <a:cubicBezTo>
                    <a:pt x="111" y="64"/>
                    <a:pt x="113" y="65"/>
                    <a:pt x="113" y="65"/>
                  </a:cubicBezTo>
                  <a:cubicBezTo>
                    <a:pt x="113" y="65"/>
                    <a:pt x="114" y="65"/>
                    <a:pt x="115" y="66"/>
                  </a:cubicBezTo>
                  <a:cubicBezTo>
                    <a:pt x="115" y="68"/>
                    <a:pt x="116" y="69"/>
                    <a:pt x="117" y="69"/>
                  </a:cubicBezTo>
                  <a:cubicBezTo>
                    <a:pt x="118" y="69"/>
                    <a:pt x="120" y="69"/>
                    <a:pt x="121" y="69"/>
                  </a:cubicBezTo>
                  <a:cubicBezTo>
                    <a:pt x="122" y="69"/>
                    <a:pt x="122" y="68"/>
                    <a:pt x="123" y="68"/>
                  </a:cubicBezTo>
                  <a:cubicBezTo>
                    <a:pt x="124" y="69"/>
                    <a:pt x="130" y="68"/>
                    <a:pt x="130" y="68"/>
                  </a:cubicBezTo>
                  <a:cubicBezTo>
                    <a:pt x="130" y="68"/>
                    <a:pt x="130" y="68"/>
                    <a:pt x="131" y="70"/>
                  </a:cubicBezTo>
                  <a:cubicBezTo>
                    <a:pt x="133" y="73"/>
                    <a:pt x="136" y="74"/>
                    <a:pt x="136" y="74"/>
                  </a:cubicBezTo>
                  <a:cubicBezTo>
                    <a:pt x="136" y="74"/>
                    <a:pt x="137" y="75"/>
                    <a:pt x="137" y="74"/>
                  </a:cubicBezTo>
                  <a:cubicBezTo>
                    <a:pt x="137" y="73"/>
                    <a:pt x="138" y="72"/>
                    <a:pt x="138" y="72"/>
                  </a:cubicBezTo>
                  <a:cubicBezTo>
                    <a:pt x="138" y="72"/>
                    <a:pt x="140" y="69"/>
                    <a:pt x="140" y="68"/>
                  </a:cubicBezTo>
                  <a:cubicBezTo>
                    <a:pt x="141" y="67"/>
                    <a:pt x="142" y="64"/>
                    <a:pt x="143" y="64"/>
                  </a:cubicBezTo>
                  <a:cubicBezTo>
                    <a:pt x="144" y="63"/>
                    <a:pt x="147" y="61"/>
                    <a:pt x="147" y="61"/>
                  </a:cubicBezTo>
                  <a:cubicBezTo>
                    <a:pt x="147" y="61"/>
                    <a:pt x="147" y="60"/>
                    <a:pt x="149" y="61"/>
                  </a:cubicBezTo>
                  <a:cubicBezTo>
                    <a:pt x="150" y="63"/>
                    <a:pt x="153" y="65"/>
                    <a:pt x="153" y="65"/>
                  </a:cubicBezTo>
                  <a:cubicBezTo>
                    <a:pt x="158" y="65"/>
                    <a:pt x="158" y="65"/>
                    <a:pt x="158" y="65"/>
                  </a:cubicBezTo>
                  <a:cubicBezTo>
                    <a:pt x="158" y="65"/>
                    <a:pt x="161" y="66"/>
                    <a:pt x="161" y="67"/>
                  </a:cubicBezTo>
                  <a:cubicBezTo>
                    <a:pt x="161" y="68"/>
                    <a:pt x="160" y="68"/>
                    <a:pt x="158" y="69"/>
                  </a:cubicBezTo>
                  <a:cubicBezTo>
                    <a:pt x="157" y="69"/>
                    <a:pt x="154" y="66"/>
                    <a:pt x="154" y="67"/>
                  </a:cubicBezTo>
                  <a:cubicBezTo>
                    <a:pt x="153" y="68"/>
                    <a:pt x="153" y="70"/>
                    <a:pt x="153" y="70"/>
                  </a:cubicBezTo>
                  <a:cubicBezTo>
                    <a:pt x="149" y="72"/>
                    <a:pt x="149" y="72"/>
                    <a:pt x="149" y="72"/>
                  </a:cubicBezTo>
                  <a:cubicBezTo>
                    <a:pt x="150" y="74"/>
                    <a:pt x="150" y="74"/>
                    <a:pt x="150" y="74"/>
                  </a:cubicBezTo>
                  <a:cubicBezTo>
                    <a:pt x="150" y="74"/>
                    <a:pt x="155" y="76"/>
                    <a:pt x="155" y="77"/>
                  </a:cubicBezTo>
                  <a:cubicBezTo>
                    <a:pt x="155" y="78"/>
                    <a:pt x="155" y="80"/>
                    <a:pt x="155" y="80"/>
                  </a:cubicBezTo>
                  <a:cubicBezTo>
                    <a:pt x="158" y="81"/>
                    <a:pt x="158" y="81"/>
                    <a:pt x="158" y="81"/>
                  </a:cubicBezTo>
                  <a:cubicBezTo>
                    <a:pt x="160" y="80"/>
                    <a:pt x="160" y="80"/>
                    <a:pt x="160" y="80"/>
                  </a:cubicBezTo>
                  <a:cubicBezTo>
                    <a:pt x="160" y="84"/>
                    <a:pt x="160" y="84"/>
                    <a:pt x="160" y="84"/>
                  </a:cubicBezTo>
                  <a:cubicBezTo>
                    <a:pt x="160" y="88"/>
                    <a:pt x="160" y="88"/>
                    <a:pt x="160" y="88"/>
                  </a:cubicBezTo>
                  <a:cubicBezTo>
                    <a:pt x="160" y="91"/>
                    <a:pt x="160" y="91"/>
                    <a:pt x="160" y="91"/>
                  </a:cubicBezTo>
                  <a:cubicBezTo>
                    <a:pt x="160" y="91"/>
                    <a:pt x="161" y="94"/>
                    <a:pt x="160" y="94"/>
                  </a:cubicBezTo>
                  <a:cubicBezTo>
                    <a:pt x="159" y="94"/>
                    <a:pt x="156" y="96"/>
                    <a:pt x="156" y="96"/>
                  </a:cubicBezTo>
                  <a:cubicBezTo>
                    <a:pt x="154" y="99"/>
                    <a:pt x="154" y="99"/>
                    <a:pt x="154" y="99"/>
                  </a:cubicBezTo>
                  <a:cubicBezTo>
                    <a:pt x="154" y="99"/>
                    <a:pt x="154" y="103"/>
                    <a:pt x="154" y="104"/>
                  </a:cubicBezTo>
                  <a:cubicBezTo>
                    <a:pt x="155" y="106"/>
                    <a:pt x="154" y="109"/>
                    <a:pt x="154" y="109"/>
                  </a:cubicBezTo>
                  <a:cubicBezTo>
                    <a:pt x="154" y="109"/>
                    <a:pt x="154" y="111"/>
                    <a:pt x="155" y="112"/>
                  </a:cubicBezTo>
                  <a:cubicBezTo>
                    <a:pt x="156" y="113"/>
                    <a:pt x="157" y="115"/>
                    <a:pt x="157" y="115"/>
                  </a:cubicBezTo>
                  <a:cubicBezTo>
                    <a:pt x="157" y="115"/>
                    <a:pt x="158" y="116"/>
                    <a:pt x="159" y="118"/>
                  </a:cubicBezTo>
                  <a:cubicBezTo>
                    <a:pt x="160" y="120"/>
                    <a:pt x="164" y="125"/>
                    <a:pt x="164" y="125"/>
                  </a:cubicBezTo>
                  <a:cubicBezTo>
                    <a:pt x="164" y="125"/>
                    <a:pt x="167" y="126"/>
                    <a:pt x="168" y="126"/>
                  </a:cubicBezTo>
                  <a:cubicBezTo>
                    <a:pt x="168" y="126"/>
                    <a:pt x="172" y="128"/>
                    <a:pt x="172" y="128"/>
                  </a:cubicBezTo>
                  <a:cubicBezTo>
                    <a:pt x="172" y="128"/>
                    <a:pt x="174" y="128"/>
                    <a:pt x="174" y="129"/>
                  </a:cubicBezTo>
                  <a:cubicBezTo>
                    <a:pt x="174" y="129"/>
                    <a:pt x="178" y="135"/>
                    <a:pt x="178" y="135"/>
                  </a:cubicBezTo>
                  <a:cubicBezTo>
                    <a:pt x="182" y="136"/>
                    <a:pt x="182" y="136"/>
                    <a:pt x="182" y="136"/>
                  </a:cubicBezTo>
                  <a:cubicBezTo>
                    <a:pt x="186" y="136"/>
                    <a:pt x="186" y="136"/>
                    <a:pt x="186" y="136"/>
                  </a:cubicBezTo>
                  <a:cubicBezTo>
                    <a:pt x="186" y="136"/>
                    <a:pt x="185" y="141"/>
                    <a:pt x="184" y="142"/>
                  </a:cubicBezTo>
                  <a:cubicBezTo>
                    <a:pt x="183" y="143"/>
                    <a:pt x="180" y="147"/>
                    <a:pt x="180" y="147"/>
                  </a:cubicBezTo>
                  <a:cubicBezTo>
                    <a:pt x="180" y="147"/>
                    <a:pt x="178" y="149"/>
                    <a:pt x="178" y="151"/>
                  </a:cubicBezTo>
                  <a:cubicBezTo>
                    <a:pt x="179" y="152"/>
                    <a:pt x="179" y="155"/>
                    <a:pt x="179" y="155"/>
                  </a:cubicBezTo>
                  <a:cubicBezTo>
                    <a:pt x="179" y="155"/>
                    <a:pt x="177" y="157"/>
                    <a:pt x="176" y="157"/>
                  </a:cubicBezTo>
                  <a:cubicBezTo>
                    <a:pt x="175" y="157"/>
                    <a:pt x="173" y="157"/>
                    <a:pt x="172" y="158"/>
                  </a:cubicBezTo>
                  <a:cubicBezTo>
                    <a:pt x="171" y="158"/>
                    <a:pt x="170" y="159"/>
                    <a:pt x="170" y="159"/>
                  </a:cubicBezTo>
                  <a:cubicBezTo>
                    <a:pt x="169" y="160"/>
                    <a:pt x="167" y="162"/>
                    <a:pt x="167" y="162"/>
                  </a:cubicBezTo>
                  <a:cubicBezTo>
                    <a:pt x="169" y="165"/>
                    <a:pt x="169" y="165"/>
                    <a:pt x="169" y="165"/>
                  </a:cubicBezTo>
                  <a:cubicBezTo>
                    <a:pt x="170" y="170"/>
                    <a:pt x="170" y="170"/>
                    <a:pt x="170" y="170"/>
                  </a:cubicBezTo>
                  <a:cubicBezTo>
                    <a:pt x="170" y="175"/>
                    <a:pt x="170" y="175"/>
                    <a:pt x="170" y="175"/>
                  </a:cubicBezTo>
                  <a:cubicBezTo>
                    <a:pt x="170" y="175"/>
                    <a:pt x="173" y="176"/>
                    <a:pt x="173" y="177"/>
                  </a:cubicBezTo>
                  <a:cubicBezTo>
                    <a:pt x="174" y="177"/>
                    <a:pt x="175" y="180"/>
                    <a:pt x="175" y="180"/>
                  </a:cubicBezTo>
                  <a:cubicBezTo>
                    <a:pt x="174" y="182"/>
                    <a:pt x="174" y="182"/>
                    <a:pt x="174" y="182"/>
                  </a:cubicBezTo>
                  <a:cubicBezTo>
                    <a:pt x="173" y="185"/>
                    <a:pt x="173" y="185"/>
                    <a:pt x="173" y="185"/>
                  </a:cubicBezTo>
                  <a:cubicBezTo>
                    <a:pt x="173" y="185"/>
                    <a:pt x="172" y="187"/>
                    <a:pt x="171" y="188"/>
                  </a:cubicBezTo>
                  <a:cubicBezTo>
                    <a:pt x="169" y="188"/>
                    <a:pt x="166" y="188"/>
                    <a:pt x="166" y="188"/>
                  </a:cubicBezTo>
                  <a:cubicBezTo>
                    <a:pt x="166" y="188"/>
                    <a:pt x="166" y="187"/>
                    <a:pt x="164" y="188"/>
                  </a:cubicBezTo>
                  <a:cubicBezTo>
                    <a:pt x="162" y="188"/>
                    <a:pt x="160" y="190"/>
                    <a:pt x="160" y="190"/>
                  </a:cubicBezTo>
                  <a:cubicBezTo>
                    <a:pt x="160" y="190"/>
                    <a:pt x="160" y="190"/>
                    <a:pt x="159" y="191"/>
                  </a:cubicBezTo>
                  <a:cubicBezTo>
                    <a:pt x="157" y="191"/>
                    <a:pt x="156" y="191"/>
                    <a:pt x="155" y="191"/>
                  </a:cubicBezTo>
                  <a:cubicBezTo>
                    <a:pt x="154" y="191"/>
                    <a:pt x="152" y="190"/>
                    <a:pt x="152" y="190"/>
                  </a:cubicBezTo>
                  <a:cubicBezTo>
                    <a:pt x="150" y="193"/>
                    <a:pt x="150" y="193"/>
                    <a:pt x="150" y="193"/>
                  </a:cubicBezTo>
                  <a:cubicBezTo>
                    <a:pt x="150" y="193"/>
                    <a:pt x="148" y="194"/>
                    <a:pt x="147" y="194"/>
                  </a:cubicBezTo>
                  <a:cubicBezTo>
                    <a:pt x="147" y="194"/>
                    <a:pt x="144" y="198"/>
                    <a:pt x="144" y="198"/>
                  </a:cubicBezTo>
                  <a:cubicBezTo>
                    <a:pt x="144" y="198"/>
                    <a:pt x="144" y="198"/>
                    <a:pt x="143" y="198"/>
                  </a:cubicBezTo>
                  <a:cubicBezTo>
                    <a:pt x="141" y="198"/>
                    <a:pt x="139" y="197"/>
                    <a:pt x="139" y="197"/>
                  </a:cubicBezTo>
                  <a:cubicBezTo>
                    <a:pt x="136" y="194"/>
                    <a:pt x="136" y="194"/>
                    <a:pt x="136" y="194"/>
                  </a:cubicBezTo>
                  <a:cubicBezTo>
                    <a:pt x="136" y="194"/>
                    <a:pt x="137" y="194"/>
                    <a:pt x="139" y="192"/>
                  </a:cubicBezTo>
                  <a:cubicBezTo>
                    <a:pt x="140" y="191"/>
                    <a:pt x="140" y="191"/>
                    <a:pt x="140" y="190"/>
                  </a:cubicBezTo>
                  <a:cubicBezTo>
                    <a:pt x="139" y="188"/>
                    <a:pt x="138" y="186"/>
                    <a:pt x="139" y="186"/>
                  </a:cubicBezTo>
                  <a:cubicBezTo>
                    <a:pt x="140" y="185"/>
                    <a:pt x="141" y="186"/>
                    <a:pt x="142" y="184"/>
                  </a:cubicBezTo>
                  <a:cubicBezTo>
                    <a:pt x="142" y="183"/>
                    <a:pt x="142" y="182"/>
                    <a:pt x="142" y="180"/>
                  </a:cubicBezTo>
                  <a:cubicBezTo>
                    <a:pt x="142" y="179"/>
                    <a:pt x="142" y="177"/>
                    <a:pt x="143" y="177"/>
                  </a:cubicBezTo>
                  <a:cubicBezTo>
                    <a:pt x="144" y="176"/>
                    <a:pt x="144" y="175"/>
                    <a:pt x="144" y="175"/>
                  </a:cubicBezTo>
                  <a:cubicBezTo>
                    <a:pt x="139" y="174"/>
                    <a:pt x="139" y="174"/>
                    <a:pt x="139" y="174"/>
                  </a:cubicBezTo>
                  <a:cubicBezTo>
                    <a:pt x="136" y="175"/>
                    <a:pt x="136" y="175"/>
                    <a:pt x="136" y="175"/>
                  </a:cubicBezTo>
                  <a:cubicBezTo>
                    <a:pt x="136" y="175"/>
                    <a:pt x="136" y="173"/>
                    <a:pt x="134" y="173"/>
                  </a:cubicBezTo>
                  <a:cubicBezTo>
                    <a:pt x="132" y="172"/>
                    <a:pt x="128" y="172"/>
                    <a:pt x="128" y="172"/>
                  </a:cubicBezTo>
                  <a:cubicBezTo>
                    <a:pt x="127" y="168"/>
                    <a:pt x="127" y="168"/>
                    <a:pt x="127" y="168"/>
                  </a:cubicBezTo>
                  <a:cubicBezTo>
                    <a:pt x="119" y="166"/>
                    <a:pt x="119" y="166"/>
                    <a:pt x="119" y="166"/>
                  </a:cubicBezTo>
                  <a:cubicBezTo>
                    <a:pt x="119" y="166"/>
                    <a:pt x="118" y="162"/>
                    <a:pt x="117" y="161"/>
                  </a:cubicBezTo>
                  <a:cubicBezTo>
                    <a:pt x="116" y="160"/>
                    <a:pt x="116" y="160"/>
                    <a:pt x="116" y="160"/>
                  </a:cubicBezTo>
                  <a:cubicBezTo>
                    <a:pt x="111" y="156"/>
                    <a:pt x="111" y="156"/>
                    <a:pt x="111" y="156"/>
                  </a:cubicBezTo>
                  <a:cubicBezTo>
                    <a:pt x="108" y="156"/>
                    <a:pt x="108" y="156"/>
                    <a:pt x="108" y="156"/>
                  </a:cubicBezTo>
                  <a:cubicBezTo>
                    <a:pt x="108" y="156"/>
                    <a:pt x="107" y="156"/>
                    <a:pt x="105" y="155"/>
                  </a:cubicBezTo>
                  <a:cubicBezTo>
                    <a:pt x="102" y="154"/>
                    <a:pt x="101" y="151"/>
                    <a:pt x="101" y="151"/>
                  </a:cubicBezTo>
                  <a:cubicBezTo>
                    <a:pt x="101" y="151"/>
                    <a:pt x="101" y="149"/>
                    <a:pt x="99" y="150"/>
                  </a:cubicBezTo>
                  <a:cubicBezTo>
                    <a:pt x="97" y="152"/>
                    <a:pt x="95" y="152"/>
                    <a:pt x="94" y="153"/>
                  </a:cubicBezTo>
                  <a:cubicBezTo>
                    <a:pt x="94" y="153"/>
                    <a:pt x="93" y="153"/>
                    <a:pt x="92" y="154"/>
                  </a:cubicBezTo>
                  <a:cubicBezTo>
                    <a:pt x="92" y="155"/>
                    <a:pt x="91" y="155"/>
                    <a:pt x="93" y="157"/>
                  </a:cubicBezTo>
                  <a:cubicBezTo>
                    <a:pt x="94" y="158"/>
                    <a:pt x="95" y="159"/>
                    <a:pt x="95" y="159"/>
                  </a:cubicBezTo>
                  <a:cubicBezTo>
                    <a:pt x="94" y="164"/>
                    <a:pt x="94" y="164"/>
                    <a:pt x="94" y="164"/>
                  </a:cubicBezTo>
                  <a:cubicBezTo>
                    <a:pt x="88" y="170"/>
                    <a:pt x="88" y="170"/>
                    <a:pt x="88" y="170"/>
                  </a:cubicBezTo>
                  <a:cubicBezTo>
                    <a:pt x="89" y="173"/>
                    <a:pt x="89" y="173"/>
                    <a:pt x="89" y="173"/>
                  </a:cubicBezTo>
                  <a:cubicBezTo>
                    <a:pt x="89" y="173"/>
                    <a:pt x="91" y="173"/>
                    <a:pt x="88" y="174"/>
                  </a:cubicBezTo>
                  <a:cubicBezTo>
                    <a:pt x="86" y="175"/>
                    <a:pt x="86" y="176"/>
                    <a:pt x="85" y="176"/>
                  </a:cubicBezTo>
                  <a:cubicBezTo>
                    <a:pt x="85" y="175"/>
                    <a:pt x="84" y="174"/>
                    <a:pt x="82" y="173"/>
                  </a:cubicBezTo>
                  <a:cubicBezTo>
                    <a:pt x="81" y="172"/>
                    <a:pt x="81" y="172"/>
                    <a:pt x="81" y="172"/>
                  </a:cubicBezTo>
                  <a:cubicBezTo>
                    <a:pt x="81" y="172"/>
                    <a:pt x="81" y="172"/>
                    <a:pt x="80" y="171"/>
                  </a:cubicBezTo>
                  <a:cubicBezTo>
                    <a:pt x="80" y="171"/>
                    <a:pt x="80" y="171"/>
                    <a:pt x="80" y="171"/>
                  </a:cubicBezTo>
                  <a:cubicBezTo>
                    <a:pt x="80" y="171"/>
                    <a:pt x="80" y="170"/>
                    <a:pt x="78" y="170"/>
                  </a:cubicBezTo>
                  <a:cubicBezTo>
                    <a:pt x="77" y="170"/>
                    <a:pt x="75" y="168"/>
                    <a:pt x="75" y="168"/>
                  </a:cubicBezTo>
                  <a:cubicBezTo>
                    <a:pt x="72" y="168"/>
                    <a:pt x="72" y="168"/>
                    <a:pt x="72" y="168"/>
                  </a:cubicBezTo>
                  <a:cubicBezTo>
                    <a:pt x="72" y="168"/>
                    <a:pt x="69" y="165"/>
                    <a:pt x="69" y="165"/>
                  </a:cubicBezTo>
                  <a:cubicBezTo>
                    <a:pt x="68" y="165"/>
                    <a:pt x="65" y="164"/>
                    <a:pt x="65" y="164"/>
                  </a:cubicBezTo>
                  <a:cubicBezTo>
                    <a:pt x="65" y="162"/>
                    <a:pt x="65" y="162"/>
                    <a:pt x="65" y="162"/>
                  </a:cubicBezTo>
                  <a:cubicBezTo>
                    <a:pt x="65" y="162"/>
                    <a:pt x="64" y="162"/>
                    <a:pt x="64" y="162"/>
                  </a:cubicBezTo>
                  <a:cubicBezTo>
                    <a:pt x="63" y="162"/>
                    <a:pt x="62" y="163"/>
                    <a:pt x="62" y="163"/>
                  </a:cubicBezTo>
                  <a:cubicBezTo>
                    <a:pt x="59" y="164"/>
                    <a:pt x="59" y="164"/>
                    <a:pt x="59" y="164"/>
                  </a:cubicBezTo>
                  <a:cubicBezTo>
                    <a:pt x="59" y="164"/>
                    <a:pt x="57" y="164"/>
                    <a:pt x="57" y="164"/>
                  </a:cubicBezTo>
                  <a:cubicBezTo>
                    <a:pt x="56" y="163"/>
                    <a:pt x="55" y="161"/>
                    <a:pt x="55" y="161"/>
                  </a:cubicBezTo>
                  <a:cubicBezTo>
                    <a:pt x="55" y="161"/>
                    <a:pt x="55" y="161"/>
                    <a:pt x="54" y="161"/>
                  </a:cubicBezTo>
                  <a:cubicBezTo>
                    <a:pt x="53" y="162"/>
                    <a:pt x="55" y="163"/>
                    <a:pt x="53" y="162"/>
                  </a:cubicBezTo>
                  <a:cubicBezTo>
                    <a:pt x="50" y="161"/>
                    <a:pt x="50" y="161"/>
                    <a:pt x="50" y="161"/>
                  </a:cubicBezTo>
                  <a:cubicBezTo>
                    <a:pt x="48" y="159"/>
                    <a:pt x="48" y="159"/>
                    <a:pt x="48" y="159"/>
                  </a:cubicBezTo>
                  <a:cubicBezTo>
                    <a:pt x="47" y="159"/>
                    <a:pt x="47" y="159"/>
                    <a:pt x="47" y="159"/>
                  </a:cubicBezTo>
                  <a:cubicBezTo>
                    <a:pt x="46" y="159"/>
                    <a:pt x="46" y="159"/>
                    <a:pt x="46" y="159"/>
                  </a:cubicBezTo>
                  <a:cubicBezTo>
                    <a:pt x="46" y="159"/>
                    <a:pt x="45" y="157"/>
                    <a:pt x="45" y="157"/>
                  </a:cubicBezTo>
                  <a:cubicBezTo>
                    <a:pt x="45" y="157"/>
                    <a:pt x="45" y="155"/>
                    <a:pt x="45" y="155"/>
                  </a:cubicBezTo>
                  <a:cubicBezTo>
                    <a:pt x="44" y="155"/>
                    <a:pt x="41" y="154"/>
                    <a:pt x="41" y="154"/>
                  </a:cubicBezTo>
                  <a:cubicBezTo>
                    <a:pt x="40" y="152"/>
                    <a:pt x="40" y="152"/>
                    <a:pt x="40" y="152"/>
                  </a:cubicBezTo>
                  <a:cubicBezTo>
                    <a:pt x="40" y="152"/>
                    <a:pt x="40" y="152"/>
                    <a:pt x="40" y="152"/>
                  </a:cubicBezTo>
                  <a:cubicBezTo>
                    <a:pt x="39" y="152"/>
                    <a:pt x="37" y="151"/>
                    <a:pt x="37" y="151"/>
                  </a:cubicBezTo>
                  <a:cubicBezTo>
                    <a:pt x="36" y="150"/>
                    <a:pt x="36" y="150"/>
                    <a:pt x="36" y="150"/>
                  </a:cubicBezTo>
                  <a:cubicBezTo>
                    <a:pt x="33" y="150"/>
                    <a:pt x="33" y="150"/>
                    <a:pt x="33" y="150"/>
                  </a:cubicBezTo>
                  <a:cubicBezTo>
                    <a:pt x="32" y="148"/>
                    <a:pt x="32" y="148"/>
                    <a:pt x="32" y="148"/>
                  </a:cubicBezTo>
                  <a:cubicBezTo>
                    <a:pt x="32" y="148"/>
                    <a:pt x="31" y="147"/>
                    <a:pt x="31" y="147"/>
                  </a:cubicBezTo>
                  <a:cubicBezTo>
                    <a:pt x="32" y="147"/>
                    <a:pt x="32" y="145"/>
                    <a:pt x="32" y="145"/>
                  </a:cubicBezTo>
                  <a:cubicBezTo>
                    <a:pt x="31" y="145"/>
                    <a:pt x="31" y="145"/>
                    <a:pt x="31" y="145"/>
                  </a:cubicBezTo>
                  <a:cubicBezTo>
                    <a:pt x="32" y="144"/>
                    <a:pt x="34" y="144"/>
                    <a:pt x="34" y="144"/>
                  </a:cubicBezTo>
                  <a:cubicBezTo>
                    <a:pt x="36" y="141"/>
                    <a:pt x="36" y="141"/>
                    <a:pt x="36" y="141"/>
                  </a:cubicBezTo>
                  <a:cubicBezTo>
                    <a:pt x="36" y="141"/>
                    <a:pt x="36" y="141"/>
                    <a:pt x="37" y="141"/>
                  </a:cubicBezTo>
                  <a:cubicBezTo>
                    <a:pt x="39" y="142"/>
                    <a:pt x="40" y="142"/>
                    <a:pt x="41" y="142"/>
                  </a:cubicBezTo>
                  <a:cubicBezTo>
                    <a:pt x="42" y="142"/>
                    <a:pt x="43" y="144"/>
                    <a:pt x="43" y="140"/>
                  </a:cubicBezTo>
                  <a:cubicBezTo>
                    <a:pt x="43" y="137"/>
                    <a:pt x="43" y="136"/>
                    <a:pt x="43" y="136"/>
                  </a:cubicBezTo>
                  <a:cubicBezTo>
                    <a:pt x="38" y="132"/>
                    <a:pt x="38" y="132"/>
                    <a:pt x="38" y="132"/>
                  </a:cubicBezTo>
                  <a:cubicBezTo>
                    <a:pt x="38" y="132"/>
                    <a:pt x="38" y="131"/>
                    <a:pt x="37" y="129"/>
                  </a:cubicBezTo>
                  <a:cubicBezTo>
                    <a:pt x="36" y="128"/>
                    <a:pt x="35" y="127"/>
                    <a:pt x="35" y="127"/>
                  </a:cubicBezTo>
                  <a:cubicBezTo>
                    <a:pt x="34" y="127"/>
                    <a:pt x="32" y="125"/>
                    <a:pt x="32" y="125"/>
                  </a:cubicBezTo>
                  <a:cubicBezTo>
                    <a:pt x="31" y="124"/>
                    <a:pt x="30" y="123"/>
                    <a:pt x="30" y="123"/>
                  </a:cubicBezTo>
                  <a:cubicBezTo>
                    <a:pt x="30" y="123"/>
                    <a:pt x="30" y="121"/>
                    <a:pt x="30" y="120"/>
                  </a:cubicBezTo>
                  <a:cubicBezTo>
                    <a:pt x="31" y="120"/>
                    <a:pt x="31" y="120"/>
                    <a:pt x="32" y="120"/>
                  </a:cubicBezTo>
                  <a:cubicBezTo>
                    <a:pt x="33" y="121"/>
                    <a:pt x="34" y="121"/>
                    <a:pt x="35" y="121"/>
                  </a:cubicBezTo>
                  <a:cubicBezTo>
                    <a:pt x="36" y="121"/>
                    <a:pt x="37" y="121"/>
                    <a:pt x="38" y="121"/>
                  </a:cubicBezTo>
                  <a:cubicBezTo>
                    <a:pt x="38" y="121"/>
                    <a:pt x="41" y="120"/>
                    <a:pt x="41" y="120"/>
                  </a:cubicBezTo>
                  <a:cubicBezTo>
                    <a:pt x="42" y="120"/>
                    <a:pt x="42" y="118"/>
                    <a:pt x="43" y="118"/>
                  </a:cubicBezTo>
                  <a:cubicBezTo>
                    <a:pt x="43" y="118"/>
                    <a:pt x="44" y="117"/>
                    <a:pt x="43" y="116"/>
                  </a:cubicBezTo>
                  <a:cubicBezTo>
                    <a:pt x="43" y="116"/>
                    <a:pt x="41" y="115"/>
                    <a:pt x="41" y="115"/>
                  </a:cubicBezTo>
                  <a:cubicBezTo>
                    <a:pt x="40" y="115"/>
                    <a:pt x="39" y="114"/>
                    <a:pt x="39" y="113"/>
                  </a:cubicBezTo>
                  <a:cubicBezTo>
                    <a:pt x="38" y="113"/>
                    <a:pt x="37" y="112"/>
                    <a:pt x="37" y="111"/>
                  </a:cubicBezTo>
                  <a:cubicBezTo>
                    <a:pt x="36" y="111"/>
                    <a:pt x="36" y="112"/>
                    <a:pt x="35" y="112"/>
                  </a:cubicBezTo>
                  <a:cubicBezTo>
                    <a:pt x="34" y="111"/>
                    <a:pt x="33" y="110"/>
                    <a:pt x="32" y="109"/>
                  </a:cubicBezTo>
                  <a:cubicBezTo>
                    <a:pt x="32" y="108"/>
                    <a:pt x="32" y="108"/>
                    <a:pt x="31" y="107"/>
                  </a:cubicBezTo>
                  <a:cubicBezTo>
                    <a:pt x="30" y="107"/>
                    <a:pt x="29" y="106"/>
                    <a:pt x="28" y="106"/>
                  </a:cubicBezTo>
                  <a:cubicBezTo>
                    <a:pt x="27" y="106"/>
                    <a:pt x="27" y="107"/>
                    <a:pt x="25" y="106"/>
                  </a:cubicBezTo>
                  <a:cubicBezTo>
                    <a:pt x="23" y="106"/>
                    <a:pt x="21" y="105"/>
                    <a:pt x="21" y="104"/>
                  </a:cubicBezTo>
                  <a:cubicBezTo>
                    <a:pt x="22" y="103"/>
                    <a:pt x="21" y="103"/>
                    <a:pt x="22" y="102"/>
                  </a:cubicBezTo>
                  <a:cubicBezTo>
                    <a:pt x="22" y="101"/>
                    <a:pt x="22" y="99"/>
                    <a:pt x="22" y="98"/>
                  </a:cubicBezTo>
                  <a:cubicBezTo>
                    <a:pt x="22" y="97"/>
                    <a:pt x="21" y="98"/>
                    <a:pt x="21" y="95"/>
                  </a:cubicBezTo>
                  <a:cubicBezTo>
                    <a:pt x="20" y="92"/>
                    <a:pt x="22" y="93"/>
                    <a:pt x="22" y="93"/>
                  </a:cubicBezTo>
                  <a:cubicBezTo>
                    <a:pt x="22" y="93"/>
                    <a:pt x="23" y="91"/>
                    <a:pt x="23" y="90"/>
                  </a:cubicBezTo>
                  <a:cubicBezTo>
                    <a:pt x="23" y="90"/>
                    <a:pt x="24" y="87"/>
                    <a:pt x="24" y="87"/>
                  </a:cubicBezTo>
                  <a:cubicBezTo>
                    <a:pt x="27" y="83"/>
                    <a:pt x="27" y="83"/>
                    <a:pt x="27" y="83"/>
                  </a:cubicBezTo>
                  <a:cubicBezTo>
                    <a:pt x="27" y="80"/>
                    <a:pt x="27" y="80"/>
                    <a:pt x="27" y="80"/>
                  </a:cubicBezTo>
                  <a:cubicBezTo>
                    <a:pt x="27" y="76"/>
                    <a:pt x="27" y="76"/>
                    <a:pt x="27" y="76"/>
                  </a:cubicBezTo>
                  <a:cubicBezTo>
                    <a:pt x="27" y="73"/>
                    <a:pt x="27" y="73"/>
                    <a:pt x="27" y="73"/>
                  </a:cubicBezTo>
                  <a:cubicBezTo>
                    <a:pt x="24" y="72"/>
                    <a:pt x="24" y="72"/>
                    <a:pt x="24" y="72"/>
                  </a:cubicBezTo>
                  <a:cubicBezTo>
                    <a:pt x="18" y="71"/>
                    <a:pt x="18" y="71"/>
                    <a:pt x="18" y="71"/>
                  </a:cubicBezTo>
                  <a:cubicBezTo>
                    <a:pt x="18" y="71"/>
                    <a:pt x="18" y="73"/>
                    <a:pt x="17" y="73"/>
                  </a:cubicBezTo>
                  <a:cubicBezTo>
                    <a:pt x="17" y="73"/>
                    <a:pt x="16" y="74"/>
                    <a:pt x="15" y="74"/>
                  </a:cubicBezTo>
                  <a:cubicBezTo>
                    <a:pt x="14" y="73"/>
                    <a:pt x="14" y="73"/>
                    <a:pt x="14" y="73"/>
                  </a:cubicBezTo>
                  <a:cubicBezTo>
                    <a:pt x="16" y="71"/>
                    <a:pt x="16" y="71"/>
                    <a:pt x="16" y="71"/>
                  </a:cubicBezTo>
                  <a:cubicBezTo>
                    <a:pt x="16" y="67"/>
                    <a:pt x="16" y="67"/>
                    <a:pt x="16" y="67"/>
                  </a:cubicBezTo>
                  <a:cubicBezTo>
                    <a:pt x="16" y="67"/>
                    <a:pt x="15" y="65"/>
                    <a:pt x="14" y="63"/>
                  </a:cubicBezTo>
                  <a:cubicBezTo>
                    <a:pt x="13" y="62"/>
                    <a:pt x="12" y="61"/>
                    <a:pt x="12" y="61"/>
                  </a:cubicBezTo>
                  <a:cubicBezTo>
                    <a:pt x="15" y="59"/>
                    <a:pt x="15" y="59"/>
                    <a:pt x="15" y="59"/>
                  </a:cubicBezTo>
                  <a:cubicBezTo>
                    <a:pt x="16" y="58"/>
                    <a:pt x="16" y="58"/>
                    <a:pt x="16" y="58"/>
                  </a:cubicBezTo>
                  <a:cubicBezTo>
                    <a:pt x="16" y="57"/>
                    <a:pt x="16" y="57"/>
                    <a:pt x="16" y="57"/>
                  </a:cubicBezTo>
                  <a:cubicBezTo>
                    <a:pt x="16" y="57"/>
                    <a:pt x="18" y="59"/>
                    <a:pt x="20" y="59"/>
                  </a:cubicBezTo>
                  <a:cubicBezTo>
                    <a:pt x="21" y="59"/>
                    <a:pt x="20" y="59"/>
                    <a:pt x="22" y="58"/>
                  </a:cubicBezTo>
                  <a:cubicBezTo>
                    <a:pt x="24" y="58"/>
                    <a:pt x="27" y="55"/>
                    <a:pt x="27" y="55"/>
                  </a:cubicBezTo>
                  <a:cubicBezTo>
                    <a:pt x="27" y="55"/>
                    <a:pt x="25" y="53"/>
                    <a:pt x="24" y="53"/>
                  </a:cubicBezTo>
                  <a:cubicBezTo>
                    <a:pt x="23" y="54"/>
                    <a:pt x="24" y="54"/>
                    <a:pt x="21" y="54"/>
                  </a:cubicBezTo>
                  <a:cubicBezTo>
                    <a:pt x="18" y="53"/>
                    <a:pt x="17" y="52"/>
                    <a:pt x="17" y="52"/>
                  </a:cubicBezTo>
                  <a:cubicBezTo>
                    <a:pt x="17" y="52"/>
                    <a:pt x="16" y="52"/>
                    <a:pt x="15" y="52"/>
                  </a:cubicBezTo>
                  <a:cubicBezTo>
                    <a:pt x="14" y="52"/>
                    <a:pt x="14" y="52"/>
                    <a:pt x="13" y="51"/>
                  </a:cubicBezTo>
                  <a:cubicBezTo>
                    <a:pt x="11" y="49"/>
                    <a:pt x="9" y="47"/>
                    <a:pt x="9" y="47"/>
                  </a:cubicBezTo>
                  <a:cubicBezTo>
                    <a:pt x="9" y="47"/>
                    <a:pt x="7" y="48"/>
                    <a:pt x="7" y="47"/>
                  </a:cubicBezTo>
                  <a:cubicBezTo>
                    <a:pt x="7" y="46"/>
                    <a:pt x="8" y="45"/>
                    <a:pt x="8" y="45"/>
                  </a:cubicBezTo>
                  <a:cubicBezTo>
                    <a:pt x="7" y="43"/>
                    <a:pt x="7" y="43"/>
                    <a:pt x="7" y="43"/>
                  </a:cubicBezTo>
                  <a:cubicBezTo>
                    <a:pt x="7" y="43"/>
                    <a:pt x="9" y="43"/>
                    <a:pt x="10" y="42"/>
                  </a:cubicBezTo>
                  <a:cubicBezTo>
                    <a:pt x="11" y="42"/>
                    <a:pt x="11" y="39"/>
                    <a:pt x="10" y="39"/>
                  </a:cubicBezTo>
                  <a:cubicBezTo>
                    <a:pt x="9" y="39"/>
                    <a:pt x="8" y="38"/>
                    <a:pt x="7" y="39"/>
                  </a:cubicBezTo>
                  <a:cubicBezTo>
                    <a:pt x="6" y="39"/>
                    <a:pt x="5" y="40"/>
                    <a:pt x="5" y="40"/>
                  </a:cubicBezTo>
                  <a:cubicBezTo>
                    <a:pt x="4" y="40"/>
                    <a:pt x="2" y="39"/>
                    <a:pt x="2" y="38"/>
                  </a:cubicBezTo>
                  <a:cubicBezTo>
                    <a:pt x="2" y="37"/>
                    <a:pt x="1" y="37"/>
                    <a:pt x="3" y="36"/>
                  </a:cubicBezTo>
                  <a:cubicBezTo>
                    <a:pt x="4" y="36"/>
                    <a:pt x="5" y="34"/>
                    <a:pt x="5" y="34"/>
                  </a:cubicBezTo>
                  <a:cubicBezTo>
                    <a:pt x="3" y="31"/>
                    <a:pt x="3" y="31"/>
                    <a:pt x="3" y="31"/>
                  </a:cubicBezTo>
                  <a:cubicBezTo>
                    <a:pt x="4" y="25"/>
                    <a:pt x="4" y="25"/>
                    <a:pt x="4" y="25"/>
                  </a:cubicBezTo>
                  <a:cubicBezTo>
                    <a:pt x="0" y="24"/>
                    <a:pt x="0" y="24"/>
                    <a:pt x="0" y="24"/>
                  </a:cubicBezTo>
                  <a:cubicBezTo>
                    <a:pt x="0" y="22"/>
                    <a:pt x="0" y="22"/>
                    <a:pt x="0" y="22"/>
                  </a:cubicBezTo>
                  <a:cubicBezTo>
                    <a:pt x="4" y="20"/>
                    <a:pt x="4" y="20"/>
                    <a:pt x="4" y="20"/>
                  </a:cubicBezTo>
                  <a:cubicBezTo>
                    <a:pt x="8" y="14"/>
                    <a:pt x="8" y="14"/>
                    <a:pt x="8" y="14"/>
                  </a:cubicBezTo>
                  <a:cubicBezTo>
                    <a:pt x="9" y="15"/>
                    <a:pt x="9" y="15"/>
                    <a:pt x="9" y="15"/>
                  </a:cubicBezTo>
                  <a:cubicBezTo>
                    <a:pt x="9" y="15"/>
                    <a:pt x="10" y="15"/>
                    <a:pt x="11" y="1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4" name="Freeform 25">
              <a:extLst>
                <a:ext uri="{FF2B5EF4-FFF2-40B4-BE49-F238E27FC236}">
                  <a16:creationId xmlns:a16="http://schemas.microsoft.com/office/drawing/2014/main" id="{D1A44776-96EE-489C-B00A-1D4F24C554D1}"/>
                </a:ext>
              </a:extLst>
            </p:cNvPr>
            <p:cNvSpPr>
              <a:spLocks/>
            </p:cNvSpPr>
            <p:nvPr/>
          </p:nvSpPr>
          <p:spPr bwMode="auto">
            <a:xfrm>
              <a:off x="4681844" y="3129624"/>
              <a:ext cx="394695" cy="240785"/>
            </a:xfrm>
            <a:custGeom>
              <a:avLst/>
              <a:gdLst>
                <a:gd name="T0" fmla="*/ 33 w 173"/>
                <a:gd name="T1" fmla="*/ 82 h 109"/>
                <a:gd name="T2" fmla="*/ 34 w 173"/>
                <a:gd name="T3" fmla="*/ 96 h 109"/>
                <a:gd name="T4" fmla="*/ 43 w 173"/>
                <a:gd name="T5" fmla="*/ 106 h 109"/>
                <a:gd name="T6" fmla="*/ 57 w 173"/>
                <a:gd name="T7" fmla="*/ 101 h 109"/>
                <a:gd name="T8" fmla="*/ 68 w 173"/>
                <a:gd name="T9" fmla="*/ 103 h 109"/>
                <a:gd name="T10" fmla="*/ 78 w 173"/>
                <a:gd name="T11" fmla="*/ 97 h 109"/>
                <a:gd name="T12" fmla="*/ 81 w 173"/>
                <a:gd name="T13" fmla="*/ 85 h 109"/>
                <a:gd name="T14" fmla="*/ 88 w 173"/>
                <a:gd name="T15" fmla="*/ 77 h 109"/>
                <a:gd name="T16" fmla="*/ 94 w 173"/>
                <a:gd name="T17" fmla="*/ 85 h 109"/>
                <a:gd name="T18" fmla="*/ 103 w 173"/>
                <a:gd name="T19" fmla="*/ 92 h 109"/>
                <a:gd name="T20" fmla="*/ 110 w 173"/>
                <a:gd name="T21" fmla="*/ 96 h 109"/>
                <a:gd name="T22" fmla="*/ 113 w 173"/>
                <a:gd name="T23" fmla="*/ 108 h 109"/>
                <a:gd name="T24" fmla="*/ 117 w 173"/>
                <a:gd name="T25" fmla="*/ 101 h 109"/>
                <a:gd name="T26" fmla="*/ 121 w 173"/>
                <a:gd name="T27" fmla="*/ 89 h 109"/>
                <a:gd name="T28" fmla="*/ 126 w 173"/>
                <a:gd name="T29" fmla="*/ 80 h 109"/>
                <a:gd name="T30" fmla="*/ 130 w 173"/>
                <a:gd name="T31" fmla="*/ 72 h 109"/>
                <a:gd name="T32" fmla="*/ 136 w 173"/>
                <a:gd name="T33" fmla="*/ 81 h 109"/>
                <a:gd name="T34" fmla="*/ 147 w 173"/>
                <a:gd name="T35" fmla="*/ 78 h 109"/>
                <a:gd name="T36" fmla="*/ 156 w 173"/>
                <a:gd name="T37" fmla="*/ 84 h 109"/>
                <a:gd name="T38" fmla="*/ 158 w 173"/>
                <a:gd name="T39" fmla="*/ 79 h 109"/>
                <a:gd name="T40" fmla="*/ 156 w 173"/>
                <a:gd name="T41" fmla="*/ 71 h 109"/>
                <a:gd name="T42" fmla="*/ 161 w 173"/>
                <a:gd name="T43" fmla="*/ 64 h 109"/>
                <a:gd name="T44" fmla="*/ 170 w 173"/>
                <a:gd name="T45" fmla="*/ 67 h 109"/>
                <a:gd name="T46" fmla="*/ 170 w 173"/>
                <a:gd name="T47" fmla="*/ 58 h 109"/>
                <a:gd name="T48" fmla="*/ 170 w 173"/>
                <a:gd name="T49" fmla="*/ 45 h 109"/>
                <a:gd name="T50" fmla="*/ 163 w 173"/>
                <a:gd name="T51" fmla="*/ 46 h 109"/>
                <a:gd name="T52" fmla="*/ 152 w 173"/>
                <a:gd name="T53" fmla="*/ 48 h 109"/>
                <a:gd name="T54" fmla="*/ 138 w 173"/>
                <a:gd name="T55" fmla="*/ 40 h 109"/>
                <a:gd name="T56" fmla="*/ 133 w 173"/>
                <a:gd name="T57" fmla="*/ 40 h 109"/>
                <a:gd name="T58" fmla="*/ 133 w 173"/>
                <a:gd name="T59" fmla="*/ 35 h 109"/>
                <a:gd name="T60" fmla="*/ 137 w 173"/>
                <a:gd name="T61" fmla="*/ 24 h 109"/>
                <a:gd name="T62" fmla="*/ 136 w 173"/>
                <a:gd name="T63" fmla="*/ 15 h 109"/>
                <a:gd name="T64" fmla="*/ 125 w 173"/>
                <a:gd name="T65" fmla="*/ 8 h 109"/>
                <a:gd name="T66" fmla="*/ 110 w 173"/>
                <a:gd name="T67" fmla="*/ 7 h 109"/>
                <a:gd name="T68" fmla="*/ 102 w 173"/>
                <a:gd name="T69" fmla="*/ 6 h 109"/>
                <a:gd name="T70" fmla="*/ 103 w 173"/>
                <a:gd name="T71" fmla="*/ 1 h 109"/>
                <a:gd name="T72" fmla="*/ 95 w 173"/>
                <a:gd name="T73" fmla="*/ 2 h 109"/>
                <a:gd name="T74" fmla="*/ 100 w 173"/>
                <a:gd name="T75" fmla="*/ 8 h 109"/>
                <a:gd name="T76" fmla="*/ 92 w 173"/>
                <a:gd name="T77" fmla="*/ 12 h 109"/>
                <a:gd name="T78" fmla="*/ 76 w 173"/>
                <a:gd name="T79" fmla="*/ 13 h 109"/>
                <a:gd name="T80" fmla="*/ 65 w 173"/>
                <a:gd name="T81" fmla="*/ 13 h 109"/>
                <a:gd name="T82" fmla="*/ 59 w 173"/>
                <a:gd name="T83" fmla="*/ 14 h 109"/>
                <a:gd name="T84" fmla="*/ 56 w 173"/>
                <a:gd name="T85" fmla="*/ 20 h 109"/>
                <a:gd name="T86" fmla="*/ 46 w 173"/>
                <a:gd name="T87" fmla="*/ 16 h 109"/>
                <a:gd name="T88" fmla="*/ 39 w 173"/>
                <a:gd name="T89" fmla="*/ 20 h 109"/>
                <a:gd name="T90" fmla="*/ 42 w 173"/>
                <a:gd name="T91" fmla="*/ 23 h 109"/>
                <a:gd name="T92" fmla="*/ 37 w 173"/>
                <a:gd name="T93" fmla="*/ 33 h 109"/>
                <a:gd name="T94" fmla="*/ 29 w 173"/>
                <a:gd name="T95" fmla="*/ 41 h 109"/>
                <a:gd name="T96" fmla="*/ 19 w 173"/>
                <a:gd name="T97" fmla="*/ 47 h 109"/>
                <a:gd name="T98" fmla="*/ 19 w 173"/>
                <a:gd name="T99" fmla="*/ 56 h 109"/>
                <a:gd name="T100" fmla="*/ 7 w 173"/>
                <a:gd name="T101" fmla="*/ 67 h 109"/>
                <a:gd name="T102" fmla="*/ 7 w 173"/>
                <a:gd name="T103" fmla="*/ 77 h 109"/>
                <a:gd name="T104" fmla="*/ 0 w 173"/>
                <a:gd name="T105" fmla="*/ 87 h 109"/>
                <a:gd name="T106" fmla="*/ 10 w 173"/>
                <a:gd name="T107" fmla="*/ 87 h 109"/>
                <a:gd name="T108" fmla="*/ 12 w 173"/>
                <a:gd name="T109" fmla="*/ 77 h 109"/>
                <a:gd name="T110" fmla="*/ 31 w 173"/>
                <a:gd name="T111" fmla="*/ 75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3" h="109">
                  <a:moveTo>
                    <a:pt x="31" y="75"/>
                  </a:moveTo>
                  <a:cubicBezTo>
                    <a:pt x="33" y="76"/>
                    <a:pt x="33" y="76"/>
                    <a:pt x="33" y="76"/>
                  </a:cubicBezTo>
                  <a:cubicBezTo>
                    <a:pt x="33" y="78"/>
                    <a:pt x="33" y="78"/>
                    <a:pt x="33" y="78"/>
                  </a:cubicBezTo>
                  <a:cubicBezTo>
                    <a:pt x="33" y="78"/>
                    <a:pt x="33" y="77"/>
                    <a:pt x="32" y="79"/>
                  </a:cubicBezTo>
                  <a:cubicBezTo>
                    <a:pt x="31" y="80"/>
                    <a:pt x="31" y="80"/>
                    <a:pt x="31" y="80"/>
                  </a:cubicBezTo>
                  <a:cubicBezTo>
                    <a:pt x="32" y="80"/>
                    <a:pt x="33" y="81"/>
                    <a:pt x="33" y="81"/>
                  </a:cubicBezTo>
                  <a:cubicBezTo>
                    <a:pt x="33" y="81"/>
                    <a:pt x="34" y="81"/>
                    <a:pt x="33" y="82"/>
                  </a:cubicBezTo>
                  <a:cubicBezTo>
                    <a:pt x="33" y="84"/>
                    <a:pt x="33" y="85"/>
                    <a:pt x="33" y="85"/>
                  </a:cubicBezTo>
                  <a:cubicBezTo>
                    <a:pt x="33" y="85"/>
                    <a:pt x="33" y="86"/>
                    <a:pt x="33" y="87"/>
                  </a:cubicBezTo>
                  <a:cubicBezTo>
                    <a:pt x="32" y="87"/>
                    <a:pt x="31" y="90"/>
                    <a:pt x="31" y="90"/>
                  </a:cubicBezTo>
                  <a:cubicBezTo>
                    <a:pt x="31" y="90"/>
                    <a:pt x="31" y="90"/>
                    <a:pt x="31" y="91"/>
                  </a:cubicBezTo>
                  <a:cubicBezTo>
                    <a:pt x="32" y="91"/>
                    <a:pt x="35" y="91"/>
                    <a:pt x="35" y="91"/>
                  </a:cubicBezTo>
                  <a:cubicBezTo>
                    <a:pt x="35" y="91"/>
                    <a:pt x="35" y="93"/>
                    <a:pt x="35" y="94"/>
                  </a:cubicBezTo>
                  <a:cubicBezTo>
                    <a:pt x="34" y="94"/>
                    <a:pt x="33" y="96"/>
                    <a:pt x="34" y="96"/>
                  </a:cubicBezTo>
                  <a:cubicBezTo>
                    <a:pt x="35" y="96"/>
                    <a:pt x="36" y="97"/>
                    <a:pt x="36" y="97"/>
                  </a:cubicBezTo>
                  <a:cubicBezTo>
                    <a:pt x="36" y="97"/>
                    <a:pt x="37" y="98"/>
                    <a:pt x="37" y="98"/>
                  </a:cubicBezTo>
                  <a:cubicBezTo>
                    <a:pt x="38" y="98"/>
                    <a:pt x="39" y="99"/>
                    <a:pt x="39" y="99"/>
                  </a:cubicBezTo>
                  <a:cubicBezTo>
                    <a:pt x="39" y="99"/>
                    <a:pt x="41" y="101"/>
                    <a:pt x="41" y="101"/>
                  </a:cubicBezTo>
                  <a:cubicBezTo>
                    <a:pt x="41" y="102"/>
                    <a:pt x="40" y="103"/>
                    <a:pt x="40" y="103"/>
                  </a:cubicBezTo>
                  <a:cubicBezTo>
                    <a:pt x="40" y="103"/>
                    <a:pt x="42" y="105"/>
                    <a:pt x="42" y="105"/>
                  </a:cubicBezTo>
                  <a:cubicBezTo>
                    <a:pt x="42" y="105"/>
                    <a:pt x="42" y="106"/>
                    <a:pt x="43" y="106"/>
                  </a:cubicBezTo>
                  <a:cubicBezTo>
                    <a:pt x="44" y="106"/>
                    <a:pt x="45" y="105"/>
                    <a:pt x="45" y="105"/>
                  </a:cubicBezTo>
                  <a:cubicBezTo>
                    <a:pt x="45" y="105"/>
                    <a:pt x="47" y="104"/>
                    <a:pt x="47" y="104"/>
                  </a:cubicBezTo>
                  <a:cubicBezTo>
                    <a:pt x="47" y="104"/>
                    <a:pt x="48" y="103"/>
                    <a:pt x="49" y="103"/>
                  </a:cubicBezTo>
                  <a:cubicBezTo>
                    <a:pt x="50" y="103"/>
                    <a:pt x="51" y="104"/>
                    <a:pt x="52" y="104"/>
                  </a:cubicBezTo>
                  <a:cubicBezTo>
                    <a:pt x="53" y="104"/>
                    <a:pt x="56" y="104"/>
                    <a:pt x="56" y="104"/>
                  </a:cubicBezTo>
                  <a:cubicBezTo>
                    <a:pt x="56" y="102"/>
                    <a:pt x="56" y="102"/>
                    <a:pt x="56" y="102"/>
                  </a:cubicBezTo>
                  <a:cubicBezTo>
                    <a:pt x="56" y="102"/>
                    <a:pt x="56" y="101"/>
                    <a:pt x="57" y="101"/>
                  </a:cubicBezTo>
                  <a:cubicBezTo>
                    <a:pt x="58" y="101"/>
                    <a:pt x="59" y="101"/>
                    <a:pt x="59" y="101"/>
                  </a:cubicBezTo>
                  <a:cubicBezTo>
                    <a:pt x="59" y="101"/>
                    <a:pt x="58" y="100"/>
                    <a:pt x="59" y="100"/>
                  </a:cubicBezTo>
                  <a:cubicBezTo>
                    <a:pt x="59" y="100"/>
                    <a:pt x="61" y="100"/>
                    <a:pt x="62" y="101"/>
                  </a:cubicBezTo>
                  <a:cubicBezTo>
                    <a:pt x="62" y="101"/>
                    <a:pt x="64" y="100"/>
                    <a:pt x="64" y="101"/>
                  </a:cubicBezTo>
                  <a:cubicBezTo>
                    <a:pt x="64" y="101"/>
                    <a:pt x="65" y="102"/>
                    <a:pt x="65" y="102"/>
                  </a:cubicBezTo>
                  <a:cubicBezTo>
                    <a:pt x="65" y="102"/>
                    <a:pt x="66" y="104"/>
                    <a:pt x="66" y="103"/>
                  </a:cubicBezTo>
                  <a:cubicBezTo>
                    <a:pt x="67" y="103"/>
                    <a:pt x="67" y="103"/>
                    <a:pt x="68" y="103"/>
                  </a:cubicBezTo>
                  <a:cubicBezTo>
                    <a:pt x="68" y="104"/>
                    <a:pt x="70" y="104"/>
                    <a:pt x="71" y="104"/>
                  </a:cubicBezTo>
                  <a:cubicBezTo>
                    <a:pt x="71" y="103"/>
                    <a:pt x="71" y="103"/>
                    <a:pt x="71" y="103"/>
                  </a:cubicBezTo>
                  <a:cubicBezTo>
                    <a:pt x="71" y="102"/>
                    <a:pt x="70" y="101"/>
                    <a:pt x="72" y="101"/>
                  </a:cubicBezTo>
                  <a:cubicBezTo>
                    <a:pt x="73" y="101"/>
                    <a:pt x="73" y="100"/>
                    <a:pt x="74" y="100"/>
                  </a:cubicBezTo>
                  <a:cubicBezTo>
                    <a:pt x="75" y="100"/>
                    <a:pt x="76" y="100"/>
                    <a:pt x="76" y="100"/>
                  </a:cubicBezTo>
                  <a:cubicBezTo>
                    <a:pt x="76" y="100"/>
                    <a:pt x="76" y="100"/>
                    <a:pt x="77" y="99"/>
                  </a:cubicBezTo>
                  <a:cubicBezTo>
                    <a:pt x="78" y="98"/>
                    <a:pt x="78" y="97"/>
                    <a:pt x="78" y="97"/>
                  </a:cubicBezTo>
                  <a:cubicBezTo>
                    <a:pt x="78" y="96"/>
                    <a:pt x="78" y="95"/>
                    <a:pt x="78" y="95"/>
                  </a:cubicBezTo>
                  <a:cubicBezTo>
                    <a:pt x="79" y="94"/>
                    <a:pt x="79" y="94"/>
                    <a:pt x="79" y="94"/>
                  </a:cubicBezTo>
                  <a:cubicBezTo>
                    <a:pt x="80" y="93"/>
                    <a:pt x="80" y="93"/>
                    <a:pt x="80" y="93"/>
                  </a:cubicBezTo>
                  <a:cubicBezTo>
                    <a:pt x="80" y="93"/>
                    <a:pt x="80" y="93"/>
                    <a:pt x="81" y="91"/>
                  </a:cubicBezTo>
                  <a:cubicBezTo>
                    <a:pt x="81" y="90"/>
                    <a:pt x="81" y="90"/>
                    <a:pt x="81" y="90"/>
                  </a:cubicBezTo>
                  <a:cubicBezTo>
                    <a:pt x="82" y="88"/>
                    <a:pt x="82" y="88"/>
                    <a:pt x="82" y="88"/>
                  </a:cubicBezTo>
                  <a:cubicBezTo>
                    <a:pt x="81" y="85"/>
                    <a:pt x="81" y="85"/>
                    <a:pt x="81" y="85"/>
                  </a:cubicBezTo>
                  <a:cubicBezTo>
                    <a:pt x="80" y="84"/>
                    <a:pt x="80" y="84"/>
                    <a:pt x="80" y="84"/>
                  </a:cubicBezTo>
                  <a:cubicBezTo>
                    <a:pt x="81" y="83"/>
                    <a:pt x="81" y="83"/>
                    <a:pt x="81" y="83"/>
                  </a:cubicBezTo>
                  <a:cubicBezTo>
                    <a:pt x="81" y="83"/>
                    <a:pt x="82" y="82"/>
                    <a:pt x="83" y="82"/>
                  </a:cubicBezTo>
                  <a:cubicBezTo>
                    <a:pt x="84" y="82"/>
                    <a:pt x="84" y="82"/>
                    <a:pt x="84" y="81"/>
                  </a:cubicBezTo>
                  <a:cubicBezTo>
                    <a:pt x="85" y="81"/>
                    <a:pt x="87" y="79"/>
                    <a:pt x="87" y="79"/>
                  </a:cubicBezTo>
                  <a:cubicBezTo>
                    <a:pt x="87" y="79"/>
                    <a:pt x="87" y="79"/>
                    <a:pt x="88" y="79"/>
                  </a:cubicBezTo>
                  <a:cubicBezTo>
                    <a:pt x="88" y="78"/>
                    <a:pt x="88" y="77"/>
                    <a:pt x="88" y="77"/>
                  </a:cubicBezTo>
                  <a:cubicBezTo>
                    <a:pt x="88" y="77"/>
                    <a:pt x="88" y="76"/>
                    <a:pt x="89" y="76"/>
                  </a:cubicBezTo>
                  <a:cubicBezTo>
                    <a:pt x="90" y="75"/>
                    <a:pt x="94" y="74"/>
                    <a:pt x="94" y="74"/>
                  </a:cubicBezTo>
                  <a:cubicBezTo>
                    <a:pt x="94" y="74"/>
                    <a:pt x="93" y="76"/>
                    <a:pt x="93" y="77"/>
                  </a:cubicBezTo>
                  <a:cubicBezTo>
                    <a:pt x="93" y="78"/>
                    <a:pt x="94" y="80"/>
                    <a:pt x="94" y="80"/>
                  </a:cubicBezTo>
                  <a:cubicBezTo>
                    <a:pt x="94" y="80"/>
                    <a:pt x="93" y="82"/>
                    <a:pt x="93" y="82"/>
                  </a:cubicBezTo>
                  <a:cubicBezTo>
                    <a:pt x="93" y="83"/>
                    <a:pt x="93" y="84"/>
                    <a:pt x="93" y="84"/>
                  </a:cubicBezTo>
                  <a:cubicBezTo>
                    <a:pt x="94" y="85"/>
                    <a:pt x="94" y="85"/>
                    <a:pt x="94" y="85"/>
                  </a:cubicBezTo>
                  <a:cubicBezTo>
                    <a:pt x="94" y="85"/>
                    <a:pt x="94" y="86"/>
                    <a:pt x="94" y="86"/>
                  </a:cubicBezTo>
                  <a:cubicBezTo>
                    <a:pt x="95" y="86"/>
                    <a:pt x="96" y="88"/>
                    <a:pt x="96" y="88"/>
                  </a:cubicBezTo>
                  <a:cubicBezTo>
                    <a:pt x="97" y="88"/>
                    <a:pt x="97" y="88"/>
                    <a:pt x="97" y="88"/>
                  </a:cubicBezTo>
                  <a:cubicBezTo>
                    <a:pt x="97" y="88"/>
                    <a:pt x="98" y="89"/>
                    <a:pt x="98" y="90"/>
                  </a:cubicBezTo>
                  <a:cubicBezTo>
                    <a:pt x="98" y="90"/>
                    <a:pt x="99" y="91"/>
                    <a:pt x="100" y="92"/>
                  </a:cubicBezTo>
                  <a:cubicBezTo>
                    <a:pt x="100" y="92"/>
                    <a:pt x="101" y="92"/>
                    <a:pt x="101" y="92"/>
                  </a:cubicBezTo>
                  <a:cubicBezTo>
                    <a:pt x="102" y="92"/>
                    <a:pt x="103" y="92"/>
                    <a:pt x="103" y="92"/>
                  </a:cubicBezTo>
                  <a:cubicBezTo>
                    <a:pt x="103" y="93"/>
                    <a:pt x="105" y="93"/>
                    <a:pt x="106" y="93"/>
                  </a:cubicBezTo>
                  <a:cubicBezTo>
                    <a:pt x="106" y="94"/>
                    <a:pt x="108" y="93"/>
                    <a:pt x="108" y="93"/>
                  </a:cubicBezTo>
                  <a:cubicBezTo>
                    <a:pt x="109" y="94"/>
                    <a:pt x="109" y="94"/>
                    <a:pt x="109" y="94"/>
                  </a:cubicBezTo>
                  <a:cubicBezTo>
                    <a:pt x="110" y="94"/>
                    <a:pt x="110" y="94"/>
                    <a:pt x="110" y="94"/>
                  </a:cubicBezTo>
                  <a:cubicBezTo>
                    <a:pt x="110" y="94"/>
                    <a:pt x="111" y="94"/>
                    <a:pt x="111" y="95"/>
                  </a:cubicBezTo>
                  <a:cubicBezTo>
                    <a:pt x="110" y="96"/>
                    <a:pt x="110" y="96"/>
                    <a:pt x="110" y="96"/>
                  </a:cubicBezTo>
                  <a:cubicBezTo>
                    <a:pt x="110" y="96"/>
                    <a:pt x="110" y="96"/>
                    <a:pt x="110" y="96"/>
                  </a:cubicBezTo>
                  <a:cubicBezTo>
                    <a:pt x="109" y="97"/>
                    <a:pt x="108" y="99"/>
                    <a:pt x="108" y="99"/>
                  </a:cubicBezTo>
                  <a:cubicBezTo>
                    <a:pt x="111" y="101"/>
                    <a:pt x="111" y="101"/>
                    <a:pt x="111" y="101"/>
                  </a:cubicBezTo>
                  <a:cubicBezTo>
                    <a:pt x="111" y="101"/>
                    <a:pt x="112" y="101"/>
                    <a:pt x="112" y="102"/>
                  </a:cubicBezTo>
                  <a:cubicBezTo>
                    <a:pt x="113" y="103"/>
                    <a:pt x="113" y="104"/>
                    <a:pt x="113" y="104"/>
                  </a:cubicBezTo>
                  <a:cubicBezTo>
                    <a:pt x="113" y="104"/>
                    <a:pt x="113" y="104"/>
                    <a:pt x="113" y="104"/>
                  </a:cubicBezTo>
                  <a:cubicBezTo>
                    <a:pt x="113" y="105"/>
                    <a:pt x="113" y="107"/>
                    <a:pt x="113" y="107"/>
                  </a:cubicBezTo>
                  <a:cubicBezTo>
                    <a:pt x="113" y="107"/>
                    <a:pt x="111" y="108"/>
                    <a:pt x="113" y="108"/>
                  </a:cubicBezTo>
                  <a:cubicBezTo>
                    <a:pt x="115" y="108"/>
                    <a:pt x="115" y="108"/>
                    <a:pt x="115" y="108"/>
                  </a:cubicBezTo>
                  <a:cubicBezTo>
                    <a:pt x="116" y="108"/>
                    <a:pt x="117" y="109"/>
                    <a:pt x="117" y="109"/>
                  </a:cubicBezTo>
                  <a:cubicBezTo>
                    <a:pt x="118" y="108"/>
                    <a:pt x="118" y="108"/>
                    <a:pt x="118" y="108"/>
                  </a:cubicBezTo>
                  <a:cubicBezTo>
                    <a:pt x="118" y="108"/>
                    <a:pt x="117" y="106"/>
                    <a:pt x="119" y="105"/>
                  </a:cubicBezTo>
                  <a:cubicBezTo>
                    <a:pt x="120" y="104"/>
                    <a:pt x="120" y="104"/>
                    <a:pt x="120" y="104"/>
                  </a:cubicBezTo>
                  <a:cubicBezTo>
                    <a:pt x="120" y="104"/>
                    <a:pt x="117" y="103"/>
                    <a:pt x="117" y="102"/>
                  </a:cubicBezTo>
                  <a:cubicBezTo>
                    <a:pt x="117" y="102"/>
                    <a:pt x="116" y="102"/>
                    <a:pt x="117" y="101"/>
                  </a:cubicBezTo>
                  <a:cubicBezTo>
                    <a:pt x="117" y="100"/>
                    <a:pt x="116" y="100"/>
                    <a:pt x="117" y="99"/>
                  </a:cubicBezTo>
                  <a:cubicBezTo>
                    <a:pt x="117" y="99"/>
                    <a:pt x="118" y="99"/>
                    <a:pt x="118" y="98"/>
                  </a:cubicBezTo>
                  <a:cubicBezTo>
                    <a:pt x="118" y="98"/>
                    <a:pt x="117" y="96"/>
                    <a:pt x="117" y="96"/>
                  </a:cubicBezTo>
                  <a:cubicBezTo>
                    <a:pt x="119" y="95"/>
                    <a:pt x="119" y="95"/>
                    <a:pt x="119" y="95"/>
                  </a:cubicBezTo>
                  <a:cubicBezTo>
                    <a:pt x="119" y="95"/>
                    <a:pt x="119" y="94"/>
                    <a:pt x="119" y="94"/>
                  </a:cubicBezTo>
                  <a:cubicBezTo>
                    <a:pt x="119" y="93"/>
                    <a:pt x="119" y="91"/>
                    <a:pt x="119" y="91"/>
                  </a:cubicBezTo>
                  <a:cubicBezTo>
                    <a:pt x="120" y="91"/>
                    <a:pt x="121" y="89"/>
                    <a:pt x="121" y="89"/>
                  </a:cubicBezTo>
                  <a:cubicBezTo>
                    <a:pt x="121" y="89"/>
                    <a:pt x="123" y="89"/>
                    <a:pt x="123" y="89"/>
                  </a:cubicBezTo>
                  <a:cubicBezTo>
                    <a:pt x="123" y="88"/>
                    <a:pt x="124" y="87"/>
                    <a:pt x="124" y="87"/>
                  </a:cubicBezTo>
                  <a:cubicBezTo>
                    <a:pt x="124" y="87"/>
                    <a:pt x="124" y="87"/>
                    <a:pt x="125" y="86"/>
                  </a:cubicBezTo>
                  <a:cubicBezTo>
                    <a:pt x="125" y="85"/>
                    <a:pt x="125" y="84"/>
                    <a:pt x="125" y="84"/>
                  </a:cubicBezTo>
                  <a:cubicBezTo>
                    <a:pt x="125" y="83"/>
                    <a:pt x="126" y="82"/>
                    <a:pt x="126" y="82"/>
                  </a:cubicBezTo>
                  <a:cubicBezTo>
                    <a:pt x="126" y="81"/>
                    <a:pt x="126" y="81"/>
                    <a:pt x="126" y="81"/>
                  </a:cubicBezTo>
                  <a:cubicBezTo>
                    <a:pt x="126" y="81"/>
                    <a:pt x="126" y="80"/>
                    <a:pt x="126" y="80"/>
                  </a:cubicBezTo>
                  <a:cubicBezTo>
                    <a:pt x="126" y="79"/>
                    <a:pt x="126" y="78"/>
                    <a:pt x="126" y="78"/>
                  </a:cubicBezTo>
                  <a:cubicBezTo>
                    <a:pt x="126" y="76"/>
                    <a:pt x="126" y="76"/>
                    <a:pt x="126" y="76"/>
                  </a:cubicBezTo>
                  <a:cubicBezTo>
                    <a:pt x="125" y="74"/>
                    <a:pt x="125" y="74"/>
                    <a:pt x="125" y="74"/>
                  </a:cubicBezTo>
                  <a:cubicBezTo>
                    <a:pt x="125" y="73"/>
                    <a:pt x="125" y="73"/>
                    <a:pt x="125" y="73"/>
                  </a:cubicBezTo>
                  <a:cubicBezTo>
                    <a:pt x="127" y="71"/>
                    <a:pt x="127" y="71"/>
                    <a:pt x="127" y="71"/>
                  </a:cubicBezTo>
                  <a:cubicBezTo>
                    <a:pt x="127" y="71"/>
                    <a:pt x="128" y="70"/>
                    <a:pt x="128" y="71"/>
                  </a:cubicBezTo>
                  <a:cubicBezTo>
                    <a:pt x="129" y="71"/>
                    <a:pt x="130" y="72"/>
                    <a:pt x="130" y="72"/>
                  </a:cubicBezTo>
                  <a:cubicBezTo>
                    <a:pt x="131" y="72"/>
                    <a:pt x="131" y="72"/>
                    <a:pt x="131" y="72"/>
                  </a:cubicBezTo>
                  <a:cubicBezTo>
                    <a:pt x="133" y="71"/>
                    <a:pt x="133" y="71"/>
                    <a:pt x="133" y="71"/>
                  </a:cubicBezTo>
                  <a:cubicBezTo>
                    <a:pt x="133" y="71"/>
                    <a:pt x="134" y="71"/>
                    <a:pt x="134" y="72"/>
                  </a:cubicBezTo>
                  <a:cubicBezTo>
                    <a:pt x="133" y="72"/>
                    <a:pt x="132" y="73"/>
                    <a:pt x="133" y="74"/>
                  </a:cubicBezTo>
                  <a:cubicBezTo>
                    <a:pt x="133" y="74"/>
                    <a:pt x="134" y="75"/>
                    <a:pt x="134" y="76"/>
                  </a:cubicBezTo>
                  <a:cubicBezTo>
                    <a:pt x="134" y="77"/>
                    <a:pt x="134" y="77"/>
                    <a:pt x="134" y="79"/>
                  </a:cubicBezTo>
                  <a:cubicBezTo>
                    <a:pt x="134" y="80"/>
                    <a:pt x="136" y="80"/>
                    <a:pt x="136" y="81"/>
                  </a:cubicBezTo>
                  <a:cubicBezTo>
                    <a:pt x="137" y="81"/>
                    <a:pt x="135" y="82"/>
                    <a:pt x="138" y="82"/>
                  </a:cubicBezTo>
                  <a:cubicBezTo>
                    <a:pt x="140" y="82"/>
                    <a:pt x="142" y="83"/>
                    <a:pt x="142" y="82"/>
                  </a:cubicBezTo>
                  <a:cubicBezTo>
                    <a:pt x="143" y="82"/>
                    <a:pt x="143" y="82"/>
                    <a:pt x="143" y="81"/>
                  </a:cubicBezTo>
                  <a:cubicBezTo>
                    <a:pt x="142" y="80"/>
                    <a:pt x="143" y="79"/>
                    <a:pt x="143" y="79"/>
                  </a:cubicBezTo>
                  <a:cubicBezTo>
                    <a:pt x="143" y="79"/>
                    <a:pt x="144" y="79"/>
                    <a:pt x="144" y="79"/>
                  </a:cubicBezTo>
                  <a:cubicBezTo>
                    <a:pt x="145" y="79"/>
                    <a:pt x="145" y="80"/>
                    <a:pt x="146" y="79"/>
                  </a:cubicBezTo>
                  <a:cubicBezTo>
                    <a:pt x="146" y="79"/>
                    <a:pt x="147" y="78"/>
                    <a:pt x="147" y="78"/>
                  </a:cubicBezTo>
                  <a:cubicBezTo>
                    <a:pt x="149" y="78"/>
                    <a:pt x="149" y="78"/>
                    <a:pt x="149" y="78"/>
                  </a:cubicBezTo>
                  <a:cubicBezTo>
                    <a:pt x="149" y="78"/>
                    <a:pt x="148" y="77"/>
                    <a:pt x="150" y="77"/>
                  </a:cubicBezTo>
                  <a:cubicBezTo>
                    <a:pt x="151" y="77"/>
                    <a:pt x="153" y="77"/>
                    <a:pt x="153" y="77"/>
                  </a:cubicBezTo>
                  <a:cubicBezTo>
                    <a:pt x="153" y="77"/>
                    <a:pt x="153" y="78"/>
                    <a:pt x="153" y="79"/>
                  </a:cubicBezTo>
                  <a:cubicBezTo>
                    <a:pt x="154" y="80"/>
                    <a:pt x="154" y="80"/>
                    <a:pt x="154" y="80"/>
                  </a:cubicBezTo>
                  <a:cubicBezTo>
                    <a:pt x="154" y="80"/>
                    <a:pt x="153" y="80"/>
                    <a:pt x="154" y="82"/>
                  </a:cubicBezTo>
                  <a:cubicBezTo>
                    <a:pt x="155" y="83"/>
                    <a:pt x="156" y="83"/>
                    <a:pt x="156" y="84"/>
                  </a:cubicBezTo>
                  <a:cubicBezTo>
                    <a:pt x="157" y="84"/>
                    <a:pt x="156" y="86"/>
                    <a:pt x="156" y="86"/>
                  </a:cubicBezTo>
                  <a:cubicBezTo>
                    <a:pt x="156" y="86"/>
                    <a:pt x="158" y="86"/>
                    <a:pt x="158" y="86"/>
                  </a:cubicBezTo>
                  <a:cubicBezTo>
                    <a:pt x="158" y="85"/>
                    <a:pt x="158" y="85"/>
                    <a:pt x="159" y="85"/>
                  </a:cubicBezTo>
                  <a:cubicBezTo>
                    <a:pt x="159" y="85"/>
                    <a:pt x="159" y="85"/>
                    <a:pt x="159" y="85"/>
                  </a:cubicBezTo>
                  <a:cubicBezTo>
                    <a:pt x="159" y="85"/>
                    <a:pt x="160" y="84"/>
                    <a:pt x="160" y="83"/>
                  </a:cubicBezTo>
                  <a:cubicBezTo>
                    <a:pt x="160" y="83"/>
                    <a:pt x="160" y="80"/>
                    <a:pt x="159" y="80"/>
                  </a:cubicBezTo>
                  <a:cubicBezTo>
                    <a:pt x="159" y="80"/>
                    <a:pt x="158" y="80"/>
                    <a:pt x="158" y="79"/>
                  </a:cubicBezTo>
                  <a:cubicBezTo>
                    <a:pt x="157" y="78"/>
                    <a:pt x="157" y="78"/>
                    <a:pt x="158" y="78"/>
                  </a:cubicBezTo>
                  <a:cubicBezTo>
                    <a:pt x="158" y="78"/>
                    <a:pt x="159" y="77"/>
                    <a:pt x="159" y="77"/>
                  </a:cubicBezTo>
                  <a:cubicBezTo>
                    <a:pt x="159" y="77"/>
                    <a:pt x="160" y="76"/>
                    <a:pt x="159" y="76"/>
                  </a:cubicBezTo>
                  <a:cubicBezTo>
                    <a:pt x="159" y="75"/>
                    <a:pt x="158" y="74"/>
                    <a:pt x="158" y="74"/>
                  </a:cubicBezTo>
                  <a:cubicBezTo>
                    <a:pt x="158" y="74"/>
                    <a:pt x="157" y="75"/>
                    <a:pt x="156" y="74"/>
                  </a:cubicBezTo>
                  <a:cubicBezTo>
                    <a:pt x="156" y="74"/>
                    <a:pt x="156" y="74"/>
                    <a:pt x="156" y="73"/>
                  </a:cubicBezTo>
                  <a:cubicBezTo>
                    <a:pt x="156" y="73"/>
                    <a:pt x="156" y="71"/>
                    <a:pt x="156" y="71"/>
                  </a:cubicBezTo>
                  <a:cubicBezTo>
                    <a:pt x="155" y="71"/>
                    <a:pt x="155" y="71"/>
                    <a:pt x="155" y="71"/>
                  </a:cubicBezTo>
                  <a:cubicBezTo>
                    <a:pt x="156" y="69"/>
                    <a:pt x="156" y="69"/>
                    <a:pt x="156" y="69"/>
                  </a:cubicBezTo>
                  <a:cubicBezTo>
                    <a:pt x="156" y="68"/>
                    <a:pt x="156" y="68"/>
                    <a:pt x="156" y="68"/>
                  </a:cubicBezTo>
                  <a:cubicBezTo>
                    <a:pt x="156" y="68"/>
                    <a:pt x="156" y="67"/>
                    <a:pt x="157" y="67"/>
                  </a:cubicBezTo>
                  <a:cubicBezTo>
                    <a:pt x="157" y="66"/>
                    <a:pt x="157" y="66"/>
                    <a:pt x="157" y="65"/>
                  </a:cubicBezTo>
                  <a:cubicBezTo>
                    <a:pt x="158" y="65"/>
                    <a:pt x="158" y="64"/>
                    <a:pt x="158" y="64"/>
                  </a:cubicBezTo>
                  <a:cubicBezTo>
                    <a:pt x="159" y="64"/>
                    <a:pt x="160" y="64"/>
                    <a:pt x="161" y="64"/>
                  </a:cubicBezTo>
                  <a:cubicBezTo>
                    <a:pt x="161" y="64"/>
                    <a:pt x="161" y="63"/>
                    <a:pt x="162" y="63"/>
                  </a:cubicBezTo>
                  <a:cubicBezTo>
                    <a:pt x="162" y="63"/>
                    <a:pt x="163" y="64"/>
                    <a:pt x="163" y="64"/>
                  </a:cubicBezTo>
                  <a:cubicBezTo>
                    <a:pt x="163" y="64"/>
                    <a:pt x="163" y="64"/>
                    <a:pt x="163" y="65"/>
                  </a:cubicBezTo>
                  <a:cubicBezTo>
                    <a:pt x="163" y="65"/>
                    <a:pt x="166" y="67"/>
                    <a:pt x="166" y="67"/>
                  </a:cubicBezTo>
                  <a:cubicBezTo>
                    <a:pt x="166" y="67"/>
                    <a:pt x="166" y="67"/>
                    <a:pt x="167" y="67"/>
                  </a:cubicBezTo>
                  <a:cubicBezTo>
                    <a:pt x="167" y="67"/>
                    <a:pt x="166" y="67"/>
                    <a:pt x="167" y="67"/>
                  </a:cubicBezTo>
                  <a:cubicBezTo>
                    <a:pt x="167" y="68"/>
                    <a:pt x="170" y="67"/>
                    <a:pt x="170" y="67"/>
                  </a:cubicBezTo>
                  <a:cubicBezTo>
                    <a:pt x="171" y="67"/>
                    <a:pt x="171" y="67"/>
                    <a:pt x="171" y="67"/>
                  </a:cubicBezTo>
                  <a:cubicBezTo>
                    <a:pt x="171" y="67"/>
                    <a:pt x="171" y="67"/>
                    <a:pt x="171" y="66"/>
                  </a:cubicBezTo>
                  <a:cubicBezTo>
                    <a:pt x="172" y="66"/>
                    <a:pt x="172" y="65"/>
                    <a:pt x="172" y="64"/>
                  </a:cubicBezTo>
                  <a:cubicBezTo>
                    <a:pt x="172" y="64"/>
                    <a:pt x="173" y="64"/>
                    <a:pt x="172" y="63"/>
                  </a:cubicBezTo>
                  <a:cubicBezTo>
                    <a:pt x="170" y="62"/>
                    <a:pt x="169" y="62"/>
                    <a:pt x="169" y="62"/>
                  </a:cubicBezTo>
                  <a:cubicBezTo>
                    <a:pt x="169" y="62"/>
                    <a:pt x="167" y="60"/>
                    <a:pt x="168" y="60"/>
                  </a:cubicBezTo>
                  <a:cubicBezTo>
                    <a:pt x="169" y="59"/>
                    <a:pt x="170" y="58"/>
                    <a:pt x="170" y="58"/>
                  </a:cubicBezTo>
                  <a:cubicBezTo>
                    <a:pt x="169" y="56"/>
                    <a:pt x="169" y="56"/>
                    <a:pt x="169" y="56"/>
                  </a:cubicBezTo>
                  <a:cubicBezTo>
                    <a:pt x="170" y="55"/>
                    <a:pt x="170" y="55"/>
                    <a:pt x="170" y="55"/>
                  </a:cubicBezTo>
                  <a:cubicBezTo>
                    <a:pt x="169" y="53"/>
                    <a:pt x="169" y="53"/>
                    <a:pt x="169" y="53"/>
                  </a:cubicBezTo>
                  <a:cubicBezTo>
                    <a:pt x="169" y="53"/>
                    <a:pt x="170" y="52"/>
                    <a:pt x="170" y="52"/>
                  </a:cubicBezTo>
                  <a:cubicBezTo>
                    <a:pt x="170" y="51"/>
                    <a:pt x="171" y="48"/>
                    <a:pt x="171" y="48"/>
                  </a:cubicBezTo>
                  <a:cubicBezTo>
                    <a:pt x="171" y="48"/>
                    <a:pt x="171" y="47"/>
                    <a:pt x="171" y="46"/>
                  </a:cubicBezTo>
                  <a:cubicBezTo>
                    <a:pt x="171" y="46"/>
                    <a:pt x="170" y="45"/>
                    <a:pt x="170" y="45"/>
                  </a:cubicBezTo>
                  <a:cubicBezTo>
                    <a:pt x="169" y="44"/>
                    <a:pt x="169" y="44"/>
                    <a:pt x="169" y="44"/>
                  </a:cubicBezTo>
                  <a:cubicBezTo>
                    <a:pt x="169" y="44"/>
                    <a:pt x="168" y="42"/>
                    <a:pt x="168" y="42"/>
                  </a:cubicBezTo>
                  <a:cubicBezTo>
                    <a:pt x="167" y="43"/>
                    <a:pt x="166" y="43"/>
                    <a:pt x="166" y="43"/>
                  </a:cubicBezTo>
                  <a:cubicBezTo>
                    <a:pt x="166" y="43"/>
                    <a:pt x="166" y="45"/>
                    <a:pt x="166" y="45"/>
                  </a:cubicBezTo>
                  <a:cubicBezTo>
                    <a:pt x="165" y="46"/>
                    <a:pt x="164" y="46"/>
                    <a:pt x="164" y="46"/>
                  </a:cubicBezTo>
                  <a:cubicBezTo>
                    <a:pt x="164" y="46"/>
                    <a:pt x="164" y="46"/>
                    <a:pt x="164" y="46"/>
                  </a:cubicBezTo>
                  <a:cubicBezTo>
                    <a:pt x="163" y="46"/>
                    <a:pt x="163" y="46"/>
                    <a:pt x="163" y="46"/>
                  </a:cubicBezTo>
                  <a:cubicBezTo>
                    <a:pt x="162" y="48"/>
                    <a:pt x="162" y="48"/>
                    <a:pt x="162" y="48"/>
                  </a:cubicBezTo>
                  <a:cubicBezTo>
                    <a:pt x="161" y="49"/>
                    <a:pt x="161" y="49"/>
                    <a:pt x="161" y="49"/>
                  </a:cubicBezTo>
                  <a:cubicBezTo>
                    <a:pt x="161" y="49"/>
                    <a:pt x="159" y="50"/>
                    <a:pt x="158" y="50"/>
                  </a:cubicBezTo>
                  <a:cubicBezTo>
                    <a:pt x="158" y="50"/>
                    <a:pt x="156" y="50"/>
                    <a:pt x="156" y="50"/>
                  </a:cubicBezTo>
                  <a:cubicBezTo>
                    <a:pt x="155" y="49"/>
                    <a:pt x="155" y="49"/>
                    <a:pt x="155" y="49"/>
                  </a:cubicBezTo>
                  <a:cubicBezTo>
                    <a:pt x="152" y="48"/>
                    <a:pt x="152" y="48"/>
                    <a:pt x="152" y="48"/>
                  </a:cubicBezTo>
                  <a:cubicBezTo>
                    <a:pt x="152" y="48"/>
                    <a:pt x="152" y="48"/>
                    <a:pt x="152" y="48"/>
                  </a:cubicBezTo>
                  <a:cubicBezTo>
                    <a:pt x="150" y="47"/>
                    <a:pt x="150" y="47"/>
                    <a:pt x="150" y="47"/>
                  </a:cubicBezTo>
                  <a:cubicBezTo>
                    <a:pt x="149" y="46"/>
                    <a:pt x="149" y="46"/>
                    <a:pt x="149" y="46"/>
                  </a:cubicBezTo>
                  <a:cubicBezTo>
                    <a:pt x="149" y="44"/>
                    <a:pt x="149" y="44"/>
                    <a:pt x="149" y="44"/>
                  </a:cubicBezTo>
                  <a:cubicBezTo>
                    <a:pt x="147" y="42"/>
                    <a:pt x="147" y="42"/>
                    <a:pt x="147" y="42"/>
                  </a:cubicBezTo>
                  <a:cubicBezTo>
                    <a:pt x="143" y="41"/>
                    <a:pt x="143" y="41"/>
                    <a:pt x="143" y="41"/>
                  </a:cubicBezTo>
                  <a:cubicBezTo>
                    <a:pt x="140" y="40"/>
                    <a:pt x="140" y="40"/>
                    <a:pt x="140" y="40"/>
                  </a:cubicBezTo>
                  <a:cubicBezTo>
                    <a:pt x="138" y="40"/>
                    <a:pt x="138" y="40"/>
                    <a:pt x="138" y="40"/>
                  </a:cubicBezTo>
                  <a:cubicBezTo>
                    <a:pt x="138" y="40"/>
                    <a:pt x="134" y="40"/>
                    <a:pt x="134" y="40"/>
                  </a:cubicBezTo>
                  <a:cubicBezTo>
                    <a:pt x="134"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2" y="40"/>
                    <a:pt x="132" y="40"/>
                    <a:pt x="132" y="40"/>
                  </a:cubicBezTo>
                  <a:cubicBezTo>
                    <a:pt x="133" y="38"/>
                    <a:pt x="133" y="38"/>
                    <a:pt x="133" y="38"/>
                  </a:cubicBezTo>
                  <a:cubicBezTo>
                    <a:pt x="134" y="38"/>
                    <a:pt x="134" y="38"/>
                    <a:pt x="134" y="38"/>
                  </a:cubicBezTo>
                  <a:cubicBezTo>
                    <a:pt x="134" y="37"/>
                    <a:pt x="134" y="37"/>
                    <a:pt x="134" y="37"/>
                  </a:cubicBezTo>
                  <a:cubicBezTo>
                    <a:pt x="134" y="37"/>
                    <a:pt x="133" y="36"/>
                    <a:pt x="133" y="36"/>
                  </a:cubicBezTo>
                  <a:cubicBezTo>
                    <a:pt x="133" y="36"/>
                    <a:pt x="133" y="35"/>
                    <a:pt x="133" y="35"/>
                  </a:cubicBezTo>
                  <a:cubicBezTo>
                    <a:pt x="133" y="35"/>
                    <a:pt x="133" y="35"/>
                    <a:pt x="133" y="35"/>
                  </a:cubicBezTo>
                  <a:cubicBezTo>
                    <a:pt x="133" y="35"/>
                    <a:pt x="133" y="34"/>
                    <a:pt x="133" y="34"/>
                  </a:cubicBezTo>
                  <a:cubicBezTo>
                    <a:pt x="133" y="34"/>
                    <a:pt x="133" y="34"/>
                    <a:pt x="133" y="34"/>
                  </a:cubicBezTo>
                  <a:cubicBezTo>
                    <a:pt x="133" y="33"/>
                    <a:pt x="133" y="33"/>
                    <a:pt x="133" y="33"/>
                  </a:cubicBezTo>
                  <a:cubicBezTo>
                    <a:pt x="134" y="30"/>
                    <a:pt x="134" y="30"/>
                    <a:pt x="134" y="30"/>
                  </a:cubicBezTo>
                  <a:cubicBezTo>
                    <a:pt x="136" y="28"/>
                    <a:pt x="136" y="28"/>
                    <a:pt x="136" y="28"/>
                  </a:cubicBezTo>
                  <a:cubicBezTo>
                    <a:pt x="136" y="28"/>
                    <a:pt x="136" y="26"/>
                    <a:pt x="137" y="26"/>
                  </a:cubicBezTo>
                  <a:cubicBezTo>
                    <a:pt x="137" y="25"/>
                    <a:pt x="137" y="24"/>
                    <a:pt x="137" y="24"/>
                  </a:cubicBezTo>
                  <a:cubicBezTo>
                    <a:pt x="139" y="23"/>
                    <a:pt x="139" y="23"/>
                    <a:pt x="139" y="23"/>
                  </a:cubicBezTo>
                  <a:cubicBezTo>
                    <a:pt x="139" y="23"/>
                    <a:pt x="140" y="22"/>
                    <a:pt x="140" y="22"/>
                  </a:cubicBezTo>
                  <a:cubicBezTo>
                    <a:pt x="140" y="21"/>
                    <a:pt x="139" y="20"/>
                    <a:pt x="139" y="20"/>
                  </a:cubicBezTo>
                  <a:cubicBezTo>
                    <a:pt x="139" y="19"/>
                    <a:pt x="140" y="18"/>
                    <a:pt x="140" y="18"/>
                  </a:cubicBezTo>
                  <a:cubicBezTo>
                    <a:pt x="139" y="18"/>
                    <a:pt x="139" y="17"/>
                    <a:pt x="138" y="17"/>
                  </a:cubicBezTo>
                  <a:cubicBezTo>
                    <a:pt x="138" y="17"/>
                    <a:pt x="137" y="17"/>
                    <a:pt x="137" y="16"/>
                  </a:cubicBezTo>
                  <a:cubicBezTo>
                    <a:pt x="137" y="16"/>
                    <a:pt x="136" y="15"/>
                    <a:pt x="136" y="15"/>
                  </a:cubicBezTo>
                  <a:cubicBezTo>
                    <a:pt x="136" y="15"/>
                    <a:pt x="136" y="13"/>
                    <a:pt x="135" y="13"/>
                  </a:cubicBezTo>
                  <a:cubicBezTo>
                    <a:pt x="135" y="13"/>
                    <a:pt x="134" y="13"/>
                    <a:pt x="133" y="12"/>
                  </a:cubicBezTo>
                  <a:cubicBezTo>
                    <a:pt x="132" y="12"/>
                    <a:pt x="131" y="11"/>
                    <a:pt x="131" y="11"/>
                  </a:cubicBezTo>
                  <a:cubicBezTo>
                    <a:pt x="130" y="11"/>
                    <a:pt x="128" y="9"/>
                    <a:pt x="128" y="9"/>
                  </a:cubicBezTo>
                  <a:cubicBezTo>
                    <a:pt x="128" y="9"/>
                    <a:pt x="128" y="9"/>
                    <a:pt x="127" y="9"/>
                  </a:cubicBezTo>
                  <a:cubicBezTo>
                    <a:pt x="127" y="9"/>
                    <a:pt x="126" y="8"/>
                    <a:pt x="126" y="8"/>
                  </a:cubicBezTo>
                  <a:cubicBezTo>
                    <a:pt x="125" y="8"/>
                    <a:pt x="125" y="8"/>
                    <a:pt x="125" y="8"/>
                  </a:cubicBezTo>
                  <a:cubicBezTo>
                    <a:pt x="125" y="8"/>
                    <a:pt x="125" y="8"/>
                    <a:pt x="125" y="8"/>
                  </a:cubicBezTo>
                  <a:cubicBezTo>
                    <a:pt x="124" y="8"/>
                    <a:pt x="124" y="8"/>
                    <a:pt x="123" y="7"/>
                  </a:cubicBezTo>
                  <a:cubicBezTo>
                    <a:pt x="121" y="7"/>
                    <a:pt x="122" y="7"/>
                    <a:pt x="120" y="7"/>
                  </a:cubicBezTo>
                  <a:cubicBezTo>
                    <a:pt x="119" y="7"/>
                    <a:pt x="118" y="7"/>
                    <a:pt x="118" y="7"/>
                  </a:cubicBezTo>
                  <a:cubicBezTo>
                    <a:pt x="118" y="7"/>
                    <a:pt x="117" y="6"/>
                    <a:pt x="115" y="6"/>
                  </a:cubicBezTo>
                  <a:cubicBezTo>
                    <a:pt x="114" y="7"/>
                    <a:pt x="112" y="8"/>
                    <a:pt x="111" y="8"/>
                  </a:cubicBezTo>
                  <a:cubicBezTo>
                    <a:pt x="111" y="8"/>
                    <a:pt x="110" y="7"/>
                    <a:pt x="110" y="7"/>
                  </a:cubicBezTo>
                  <a:cubicBezTo>
                    <a:pt x="110" y="7"/>
                    <a:pt x="110" y="6"/>
                    <a:pt x="110" y="6"/>
                  </a:cubicBezTo>
                  <a:cubicBezTo>
                    <a:pt x="110" y="6"/>
                    <a:pt x="109" y="5"/>
                    <a:pt x="108" y="4"/>
                  </a:cubicBezTo>
                  <a:cubicBezTo>
                    <a:pt x="108" y="4"/>
                    <a:pt x="107" y="4"/>
                    <a:pt x="107" y="4"/>
                  </a:cubicBezTo>
                  <a:cubicBezTo>
                    <a:pt x="107" y="4"/>
                    <a:pt x="107" y="4"/>
                    <a:pt x="107" y="5"/>
                  </a:cubicBezTo>
                  <a:cubicBezTo>
                    <a:pt x="107" y="6"/>
                    <a:pt x="109" y="6"/>
                    <a:pt x="107" y="6"/>
                  </a:cubicBezTo>
                  <a:cubicBezTo>
                    <a:pt x="106" y="5"/>
                    <a:pt x="105" y="5"/>
                    <a:pt x="105" y="5"/>
                  </a:cubicBezTo>
                  <a:cubicBezTo>
                    <a:pt x="102" y="6"/>
                    <a:pt x="102" y="6"/>
                    <a:pt x="102" y="6"/>
                  </a:cubicBezTo>
                  <a:cubicBezTo>
                    <a:pt x="103" y="5"/>
                    <a:pt x="103" y="5"/>
                    <a:pt x="103" y="5"/>
                  </a:cubicBezTo>
                  <a:cubicBezTo>
                    <a:pt x="103" y="5"/>
                    <a:pt x="104" y="5"/>
                    <a:pt x="104" y="5"/>
                  </a:cubicBezTo>
                  <a:cubicBezTo>
                    <a:pt x="104" y="4"/>
                    <a:pt x="104" y="4"/>
                    <a:pt x="104" y="4"/>
                  </a:cubicBezTo>
                  <a:cubicBezTo>
                    <a:pt x="104" y="4"/>
                    <a:pt x="104" y="3"/>
                    <a:pt x="104" y="3"/>
                  </a:cubicBezTo>
                  <a:cubicBezTo>
                    <a:pt x="105" y="3"/>
                    <a:pt x="106" y="2"/>
                    <a:pt x="105" y="2"/>
                  </a:cubicBezTo>
                  <a:cubicBezTo>
                    <a:pt x="104" y="2"/>
                    <a:pt x="103" y="2"/>
                    <a:pt x="103" y="2"/>
                  </a:cubicBezTo>
                  <a:cubicBezTo>
                    <a:pt x="103" y="1"/>
                    <a:pt x="103" y="1"/>
                    <a:pt x="103" y="1"/>
                  </a:cubicBezTo>
                  <a:cubicBezTo>
                    <a:pt x="103" y="1"/>
                    <a:pt x="102" y="0"/>
                    <a:pt x="102" y="0"/>
                  </a:cubicBezTo>
                  <a:cubicBezTo>
                    <a:pt x="102" y="1"/>
                    <a:pt x="102" y="2"/>
                    <a:pt x="102" y="2"/>
                  </a:cubicBezTo>
                  <a:cubicBezTo>
                    <a:pt x="101" y="2"/>
                    <a:pt x="101" y="2"/>
                    <a:pt x="101" y="1"/>
                  </a:cubicBezTo>
                  <a:cubicBezTo>
                    <a:pt x="101" y="0"/>
                    <a:pt x="101" y="0"/>
                    <a:pt x="101" y="0"/>
                  </a:cubicBezTo>
                  <a:cubicBezTo>
                    <a:pt x="100" y="0"/>
                    <a:pt x="99" y="0"/>
                    <a:pt x="99" y="0"/>
                  </a:cubicBezTo>
                  <a:cubicBezTo>
                    <a:pt x="99" y="0"/>
                    <a:pt x="100" y="1"/>
                    <a:pt x="98" y="1"/>
                  </a:cubicBezTo>
                  <a:cubicBezTo>
                    <a:pt x="97" y="1"/>
                    <a:pt x="96" y="2"/>
                    <a:pt x="95" y="2"/>
                  </a:cubicBezTo>
                  <a:cubicBezTo>
                    <a:pt x="94" y="3"/>
                    <a:pt x="94" y="4"/>
                    <a:pt x="94" y="4"/>
                  </a:cubicBezTo>
                  <a:cubicBezTo>
                    <a:pt x="94" y="5"/>
                    <a:pt x="92" y="5"/>
                    <a:pt x="92" y="6"/>
                  </a:cubicBezTo>
                  <a:cubicBezTo>
                    <a:pt x="93" y="6"/>
                    <a:pt x="92" y="6"/>
                    <a:pt x="94" y="7"/>
                  </a:cubicBezTo>
                  <a:cubicBezTo>
                    <a:pt x="95" y="7"/>
                    <a:pt x="95" y="7"/>
                    <a:pt x="96" y="7"/>
                  </a:cubicBezTo>
                  <a:cubicBezTo>
                    <a:pt x="97" y="8"/>
                    <a:pt x="98" y="7"/>
                    <a:pt x="98" y="7"/>
                  </a:cubicBezTo>
                  <a:cubicBezTo>
                    <a:pt x="98" y="7"/>
                    <a:pt x="98" y="7"/>
                    <a:pt x="99" y="8"/>
                  </a:cubicBezTo>
                  <a:cubicBezTo>
                    <a:pt x="99" y="8"/>
                    <a:pt x="100" y="7"/>
                    <a:pt x="100" y="8"/>
                  </a:cubicBezTo>
                  <a:cubicBezTo>
                    <a:pt x="100" y="9"/>
                    <a:pt x="101" y="10"/>
                    <a:pt x="100" y="10"/>
                  </a:cubicBezTo>
                  <a:cubicBezTo>
                    <a:pt x="99" y="10"/>
                    <a:pt x="98" y="11"/>
                    <a:pt x="98" y="10"/>
                  </a:cubicBezTo>
                  <a:cubicBezTo>
                    <a:pt x="98" y="10"/>
                    <a:pt x="98" y="9"/>
                    <a:pt x="97" y="9"/>
                  </a:cubicBezTo>
                  <a:cubicBezTo>
                    <a:pt x="97" y="9"/>
                    <a:pt x="96" y="9"/>
                    <a:pt x="96" y="9"/>
                  </a:cubicBezTo>
                  <a:cubicBezTo>
                    <a:pt x="95" y="11"/>
                    <a:pt x="95" y="11"/>
                    <a:pt x="95" y="11"/>
                  </a:cubicBezTo>
                  <a:cubicBezTo>
                    <a:pt x="95" y="11"/>
                    <a:pt x="95" y="12"/>
                    <a:pt x="94" y="12"/>
                  </a:cubicBezTo>
                  <a:cubicBezTo>
                    <a:pt x="93" y="12"/>
                    <a:pt x="94" y="12"/>
                    <a:pt x="92" y="12"/>
                  </a:cubicBezTo>
                  <a:cubicBezTo>
                    <a:pt x="90" y="12"/>
                    <a:pt x="90" y="11"/>
                    <a:pt x="89" y="11"/>
                  </a:cubicBezTo>
                  <a:cubicBezTo>
                    <a:pt x="89" y="11"/>
                    <a:pt x="89" y="11"/>
                    <a:pt x="88" y="11"/>
                  </a:cubicBezTo>
                  <a:cubicBezTo>
                    <a:pt x="88" y="11"/>
                    <a:pt x="86" y="9"/>
                    <a:pt x="85" y="11"/>
                  </a:cubicBezTo>
                  <a:cubicBezTo>
                    <a:pt x="84" y="12"/>
                    <a:pt x="83" y="13"/>
                    <a:pt x="83" y="13"/>
                  </a:cubicBezTo>
                  <a:cubicBezTo>
                    <a:pt x="80" y="13"/>
                    <a:pt x="80" y="13"/>
                    <a:pt x="80" y="13"/>
                  </a:cubicBezTo>
                  <a:cubicBezTo>
                    <a:pt x="80" y="13"/>
                    <a:pt x="79" y="13"/>
                    <a:pt x="78" y="13"/>
                  </a:cubicBezTo>
                  <a:cubicBezTo>
                    <a:pt x="77" y="13"/>
                    <a:pt x="76" y="13"/>
                    <a:pt x="76" y="13"/>
                  </a:cubicBezTo>
                  <a:cubicBezTo>
                    <a:pt x="75" y="14"/>
                    <a:pt x="74" y="11"/>
                    <a:pt x="74" y="11"/>
                  </a:cubicBezTo>
                  <a:cubicBezTo>
                    <a:pt x="74" y="11"/>
                    <a:pt x="75" y="9"/>
                    <a:pt x="72" y="11"/>
                  </a:cubicBezTo>
                  <a:cubicBezTo>
                    <a:pt x="69" y="13"/>
                    <a:pt x="68" y="13"/>
                    <a:pt x="68" y="13"/>
                  </a:cubicBezTo>
                  <a:cubicBezTo>
                    <a:pt x="67" y="13"/>
                    <a:pt x="66" y="14"/>
                    <a:pt x="66" y="14"/>
                  </a:cubicBezTo>
                  <a:cubicBezTo>
                    <a:pt x="65" y="13"/>
                    <a:pt x="65" y="13"/>
                    <a:pt x="65" y="13"/>
                  </a:cubicBezTo>
                  <a:cubicBezTo>
                    <a:pt x="65" y="13"/>
                    <a:pt x="65" y="13"/>
                    <a:pt x="65" y="13"/>
                  </a:cubicBezTo>
                  <a:cubicBezTo>
                    <a:pt x="65" y="13"/>
                    <a:pt x="65" y="13"/>
                    <a:pt x="65" y="13"/>
                  </a:cubicBezTo>
                  <a:cubicBezTo>
                    <a:pt x="66" y="13"/>
                    <a:pt x="66" y="12"/>
                    <a:pt x="66" y="12"/>
                  </a:cubicBezTo>
                  <a:cubicBezTo>
                    <a:pt x="65" y="11"/>
                    <a:pt x="65" y="11"/>
                    <a:pt x="65" y="11"/>
                  </a:cubicBezTo>
                  <a:cubicBezTo>
                    <a:pt x="62" y="12"/>
                    <a:pt x="62" y="12"/>
                    <a:pt x="62" y="12"/>
                  </a:cubicBezTo>
                  <a:cubicBezTo>
                    <a:pt x="62" y="12"/>
                    <a:pt x="63" y="12"/>
                    <a:pt x="62" y="12"/>
                  </a:cubicBezTo>
                  <a:cubicBezTo>
                    <a:pt x="62" y="12"/>
                    <a:pt x="60" y="12"/>
                    <a:pt x="60" y="12"/>
                  </a:cubicBezTo>
                  <a:cubicBezTo>
                    <a:pt x="60" y="14"/>
                    <a:pt x="60" y="14"/>
                    <a:pt x="60" y="14"/>
                  </a:cubicBezTo>
                  <a:cubicBezTo>
                    <a:pt x="60" y="14"/>
                    <a:pt x="59" y="14"/>
                    <a:pt x="59" y="14"/>
                  </a:cubicBezTo>
                  <a:cubicBezTo>
                    <a:pt x="59" y="14"/>
                    <a:pt x="59" y="15"/>
                    <a:pt x="59" y="15"/>
                  </a:cubicBezTo>
                  <a:cubicBezTo>
                    <a:pt x="59" y="15"/>
                    <a:pt x="59" y="16"/>
                    <a:pt x="59" y="16"/>
                  </a:cubicBezTo>
                  <a:cubicBezTo>
                    <a:pt x="59" y="16"/>
                    <a:pt x="58" y="16"/>
                    <a:pt x="58" y="16"/>
                  </a:cubicBezTo>
                  <a:cubicBezTo>
                    <a:pt x="58" y="16"/>
                    <a:pt x="57" y="16"/>
                    <a:pt x="57" y="16"/>
                  </a:cubicBezTo>
                  <a:cubicBezTo>
                    <a:pt x="57" y="16"/>
                    <a:pt x="56" y="18"/>
                    <a:pt x="56" y="18"/>
                  </a:cubicBezTo>
                  <a:cubicBezTo>
                    <a:pt x="56" y="18"/>
                    <a:pt x="56" y="19"/>
                    <a:pt x="56" y="19"/>
                  </a:cubicBezTo>
                  <a:cubicBezTo>
                    <a:pt x="56" y="19"/>
                    <a:pt x="56" y="19"/>
                    <a:pt x="56" y="20"/>
                  </a:cubicBezTo>
                  <a:cubicBezTo>
                    <a:pt x="55" y="20"/>
                    <a:pt x="54" y="20"/>
                    <a:pt x="54" y="20"/>
                  </a:cubicBezTo>
                  <a:cubicBezTo>
                    <a:pt x="54" y="20"/>
                    <a:pt x="53" y="20"/>
                    <a:pt x="52" y="20"/>
                  </a:cubicBezTo>
                  <a:cubicBezTo>
                    <a:pt x="52" y="20"/>
                    <a:pt x="51" y="20"/>
                    <a:pt x="51" y="20"/>
                  </a:cubicBezTo>
                  <a:cubicBezTo>
                    <a:pt x="50" y="20"/>
                    <a:pt x="50" y="21"/>
                    <a:pt x="50" y="21"/>
                  </a:cubicBezTo>
                  <a:cubicBezTo>
                    <a:pt x="50" y="21"/>
                    <a:pt x="48" y="20"/>
                    <a:pt x="48" y="20"/>
                  </a:cubicBezTo>
                  <a:cubicBezTo>
                    <a:pt x="47" y="20"/>
                    <a:pt x="47" y="19"/>
                    <a:pt x="47" y="18"/>
                  </a:cubicBezTo>
                  <a:cubicBezTo>
                    <a:pt x="47" y="18"/>
                    <a:pt x="46" y="16"/>
                    <a:pt x="46" y="16"/>
                  </a:cubicBezTo>
                  <a:cubicBezTo>
                    <a:pt x="45" y="17"/>
                    <a:pt x="45" y="17"/>
                    <a:pt x="45" y="17"/>
                  </a:cubicBezTo>
                  <a:cubicBezTo>
                    <a:pt x="42" y="17"/>
                    <a:pt x="42" y="17"/>
                    <a:pt x="42" y="17"/>
                  </a:cubicBezTo>
                  <a:cubicBezTo>
                    <a:pt x="40" y="16"/>
                    <a:pt x="40" y="16"/>
                    <a:pt x="40" y="16"/>
                  </a:cubicBezTo>
                  <a:cubicBezTo>
                    <a:pt x="40" y="18"/>
                    <a:pt x="40" y="18"/>
                    <a:pt x="40" y="18"/>
                  </a:cubicBezTo>
                  <a:cubicBezTo>
                    <a:pt x="40" y="18"/>
                    <a:pt x="41" y="19"/>
                    <a:pt x="41" y="19"/>
                  </a:cubicBezTo>
                  <a:cubicBezTo>
                    <a:pt x="41" y="19"/>
                    <a:pt x="40" y="19"/>
                    <a:pt x="40" y="19"/>
                  </a:cubicBezTo>
                  <a:cubicBezTo>
                    <a:pt x="39" y="20"/>
                    <a:pt x="39" y="20"/>
                    <a:pt x="39" y="20"/>
                  </a:cubicBezTo>
                  <a:cubicBezTo>
                    <a:pt x="38" y="20"/>
                    <a:pt x="38" y="20"/>
                    <a:pt x="38" y="20"/>
                  </a:cubicBezTo>
                  <a:cubicBezTo>
                    <a:pt x="38" y="20"/>
                    <a:pt x="37" y="22"/>
                    <a:pt x="37" y="22"/>
                  </a:cubicBezTo>
                  <a:cubicBezTo>
                    <a:pt x="37" y="23"/>
                    <a:pt x="36" y="23"/>
                    <a:pt x="36" y="23"/>
                  </a:cubicBezTo>
                  <a:cubicBezTo>
                    <a:pt x="36" y="23"/>
                    <a:pt x="35" y="23"/>
                    <a:pt x="36" y="24"/>
                  </a:cubicBezTo>
                  <a:cubicBezTo>
                    <a:pt x="37" y="24"/>
                    <a:pt x="38" y="24"/>
                    <a:pt x="38" y="24"/>
                  </a:cubicBezTo>
                  <a:cubicBezTo>
                    <a:pt x="39" y="24"/>
                    <a:pt x="40" y="24"/>
                    <a:pt x="40" y="24"/>
                  </a:cubicBezTo>
                  <a:cubicBezTo>
                    <a:pt x="40" y="24"/>
                    <a:pt x="42" y="23"/>
                    <a:pt x="42" y="23"/>
                  </a:cubicBezTo>
                  <a:cubicBezTo>
                    <a:pt x="42" y="24"/>
                    <a:pt x="42" y="24"/>
                    <a:pt x="42" y="24"/>
                  </a:cubicBezTo>
                  <a:cubicBezTo>
                    <a:pt x="42" y="26"/>
                    <a:pt x="42" y="26"/>
                    <a:pt x="42" y="26"/>
                  </a:cubicBezTo>
                  <a:cubicBezTo>
                    <a:pt x="41" y="26"/>
                    <a:pt x="41" y="26"/>
                    <a:pt x="41" y="26"/>
                  </a:cubicBezTo>
                  <a:cubicBezTo>
                    <a:pt x="41" y="26"/>
                    <a:pt x="41" y="27"/>
                    <a:pt x="41" y="27"/>
                  </a:cubicBezTo>
                  <a:cubicBezTo>
                    <a:pt x="40" y="28"/>
                    <a:pt x="39" y="28"/>
                    <a:pt x="39" y="28"/>
                  </a:cubicBezTo>
                  <a:cubicBezTo>
                    <a:pt x="38" y="29"/>
                    <a:pt x="38" y="29"/>
                    <a:pt x="38" y="30"/>
                  </a:cubicBezTo>
                  <a:cubicBezTo>
                    <a:pt x="38" y="31"/>
                    <a:pt x="37" y="33"/>
                    <a:pt x="37" y="33"/>
                  </a:cubicBezTo>
                  <a:cubicBezTo>
                    <a:pt x="35" y="34"/>
                    <a:pt x="35" y="34"/>
                    <a:pt x="35" y="34"/>
                  </a:cubicBezTo>
                  <a:cubicBezTo>
                    <a:pt x="33" y="36"/>
                    <a:pt x="33" y="36"/>
                    <a:pt x="33" y="36"/>
                  </a:cubicBezTo>
                  <a:cubicBezTo>
                    <a:pt x="32" y="36"/>
                    <a:pt x="32" y="36"/>
                    <a:pt x="32" y="36"/>
                  </a:cubicBezTo>
                  <a:cubicBezTo>
                    <a:pt x="31" y="37"/>
                    <a:pt x="31" y="37"/>
                    <a:pt x="31" y="37"/>
                  </a:cubicBezTo>
                  <a:cubicBezTo>
                    <a:pt x="31" y="38"/>
                    <a:pt x="31" y="38"/>
                    <a:pt x="31" y="38"/>
                  </a:cubicBezTo>
                  <a:cubicBezTo>
                    <a:pt x="29" y="39"/>
                    <a:pt x="29" y="39"/>
                    <a:pt x="29" y="39"/>
                  </a:cubicBezTo>
                  <a:cubicBezTo>
                    <a:pt x="29" y="41"/>
                    <a:pt x="29" y="41"/>
                    <a:pt x="29" y="41"/>
                  </a:cubicBezTo>
                  <a:cubicBezTo>
                    <a:pt x="28" y="42"/>
                    <a:pt x="28" y="42"/>
                    <a:pt x="28" y="42"/>
                  </a:cubicBezTo>
                  <a:cubicBezTo>
                    <a:pt x="27" y="42"/>
                    <a:pt x="27" y="42"/>
                    <a:pt x="27" y="42"/>
                  </a:cubicBezTo>
                  <a:cubicBezTo>
                    <a:pt x="26" y="44"/>
                    <a:pt x="26" y="44"/>
                    <a:pt x="26" y="44"/>
                  </a:cubicBezTo>
                  <a:cubicBezTo>
                    <a:pt x="26" y="44"/>
                    <a:pt x="25" y="45"/>
                    <a:pt x="25" y="45"/>
                  </a:cubicBezTo>
                  <a:cubicBezTo>
                    <a:pt x="24" y="45"/>
                    <a:pt x="23" y="46"/>
                    <a:pt x="23" y="46"/>
                  </a:cubicBezTo>
                  <a:cubicBezTo>
                    <a:pt x="21" y="46"/>
                    <a:pt x="21" y="46"/>
                    <a:pt x="21" y="46"/>
                  </a:cubicBezTo>
                  <a:cubicBezTo>
                    <a:pt x="21" y="46"/>
                    <a:pt x="20" y="46"/>
                    <a:pt x="19" y="47"/>
                  </a:cubicBezTo>
                  <a:cubicBezTo>
                    <a:pt x="19" y="48"/>
                    <a:pt x="19" y="48"/>
                    <a:pt x="19" y="48"/>
                  </a:cubicBezTo>
                  <a:cubicBezTo>
                    <a:pt x="19" y="49"/>
                    <a:pt x="20" y="50"/>
                    <a:pt x="20" y="50"/>
                  </a:cubicBezTo>
                  <a:cubicBezTo>
                    <a:pt x="20" y="52"/>
                    <a:pt x="20" y="52"/>
                    <a:pt x="20" y="52"/>
                  </a:cubicBezTo>
                  <a:cubicBezTo>
                    <a:pt x="20" y="52"/>
                    <a:pt x="19" y="52"/>
                    <a:pt x="19" y="53"/>
                  </a:cubicBezTo>
                  <a:cubicBezTo>
                    <a:pt x="19" y="53"/>
                    <a:pt x="19" y="54"/>
                    <a:pt x="19" y="54"/>
                  </a:cubicBezTo>
                  <a:cubicBezTo>
                    <a:pt x="19" y="54"/>
                    <a:pt x="19" y="55"/>
                    <a:pt x="19" y="55"/>
                  </a:cubicBezTo>
                  <a:cubicBezTo>
                    <a:pt x="19" y="55"/>
                    <a:pt x="19" y="56"/>
                    <a:pt x="19" y="56"/>
                  </a:cubicBezTo>
                  <a:cubicBezTo>
                    <a:pt x="19" y="56"/>
                    <a:pt x="19" y="57"/>
                    <a:pt x="18" y="58"/>
                  </a:cubicBezTo>
                  <a:cubicBezTo>
                    <a:pt x="18" y="58"/>
                    <a:pt x="17" y="59"/>
                    <a:pt x="17" y="59"/>
                  </a:cubicBezTo>
                  <a:cubicBezTo>
                    <a:pt x="17" y="59"/>
                    <a:pt x="15" y="59"/>
                    <a:pt x="15" y="59"/>
                  </a:cubicBezTo>
                  <a:cubicBezTo>
                    <a:pt x="15" y="60"/>
                    <a:pt x="13" y="60"/>
                    <a:pt x="13" y="60"/>
                  </a:cubicBezTo>
                  <a:cubicBezTo>
                    <a:pt x="11" y="62"/>
                    <a:pt x="11" y="62"/>
                    <a:pt x="11" y="62"/>
                  </a:cubicBezTo>
                  <a:cubicBezTo>
                    <a:pt x="7" y="66"/>
                    <a:pt x="7" y="66"/>
                    <a:pt x="7" y="66"/>
                  </a:cubicBezTo>
                  <a:cubicBezTo>
                    <a:pt x="7" y="66"/>
                    <a:pt x="7" y="67"/>
                    <a:pt x="7" y="67"/>
                  </a:cubicBezTo>
                  <a:cubicBezTo>
                    <a:pt x="7" y="67"/>
                    <a:pt x="7" y="69"/>
                    <a:pt x="7" y="69"/>
                  </a:cubicBezTo>
                  <a:cubicBezTo>
                    <a:pt x="7" y="70"/>
                    <a:pt x="6" y="71"/>
                    <a:pt x="6" y="71"/>
                  </a:cubicBezTo>
                  <a:cubicBezTo>
                    <a:pt x="5" y="72"/>
                    <a:pt x="5" y="72"/>
                    <a:pt x="5" y="72"/>
                  </a:cubicBezTo>
                  <a:cubicBezTo>
                    <a:pt x="5" y="74"/>
                    <a:pt x="5" y="74"/>
                    <a:pt x="5" y="74"/>
                  </a:cubicBezTo>
                  <a:cubicBezTo>
                    <a:pt x="5" y="75"/>
                    <a:pt x="5" y="75"/>
                    <a:pt x="5" y="75"/>
                  </a:cubicBezTo>
                  <a:cubicBezTo>
                    <a:pt x="6" y="76"/>
                    <a:pt x="6" y="76"/>
                    <a:pt x="6" y="76"/>
                  </a:cubicBezTo>
                  <a:cubicBezTo>
                    <a:pt x="7" y="77"/>
                    <a:pt x="7" y="77"/>
                    <a:pt x="7" y="77"/>
                  </a:cubicBezTo>
                  <a:cubicBezTo>
                    <a:pt x="7" y="80"/>
                    <a:pt x="7" y="80"/>
                    <a:pt x="7" y="80"/>
                  </a:cubicBezTo>
                  <a:cubicBezTo>
                    <a:pt x="6" y="82"/>
                    <a:pt x="6" y="82"/>
                    <a:pt x="6" y="82"/>
                  </a:cubicBezTo>
                  <a:cubicBezTo>
                    <a:pt x="6" y="84"/>
                    <a:pt x="6" y="84"/>
                    <a:pt x="6" y="84"/>
                  </a:cubicBezTo>
                  <a:cubicBezTo>
                    <a:pt x="4" y="84"/>
                    <a:pt x="4" y="84"/>
                    <a:pt x="4" y="84"/>
                  </a:cubicBezTo>
                  <a:cubicBezTo>
                    <a:pt x="4" y="84"/>
                    <a:pt x="3" y="85"/>
                    <a:pt x="2" y="85"/>
                  </a:cubicBezTo>
                  <a:cubicBezTo>
                    <a:pt x="2" y="85"/>
                    <a:pt x="1" y="86"/>
                    <a:pt x="1" y="86"/>
                  </a:cubicBezTo>
                  <a:cubicBezTo>
                    <a:pt x="0" y="87"/>
                    <a:pt x="0" y="87"/>
                    <a:pt x="0" y="87"/>
                  </a:cubicBezTo>
                  <a:cubicBezTo>
                    <a:pt x="1" y="88"/>
                    <a:pt x="1" y="88"/>
                    <a:pt x="1" y="88"/>
                  </a:cubicBezTo>
                  <a:cubicBezTo>
                    <a:pt x="1" y="90"/>
                    <a:pt x="1" y="90"/>
                    <a:pt x="1" y="90"/>
                  </a:cubicBezTo>
                  <a:cubicBezTo>
                    <a:pt x="2" y="90"/>
                    <a:pt x="2" y="90"/>
                    <a:pt x="2" y="90"/>
                  </a:cubicBezTo>
                  <a:cubicBezTo>
                    <a:pt x="4" y="89"/>
                    <a:pt x="4" y="89"/>
                    <a:pt x="4" y="89"/>
                  </a:cubicBezTo>
                  <a:cubicBezTo>
                    <a:pt x="6" y="90"/>
                    <a:pt x="6" y="90"/>
                    <a:pt x="6" y="90"/>
                  </a:cubicBezTo>
                  <a:cubicBezTo>
                    <a:pt x="9" y="89"/>
                    <a:pt x="9" y="89"/>
                    <a:pt x="9" y="89"/>
                  </a:cubicBezTo>
                  <a:cubicBezTo>
                    <a:pt x="9" y="89"/>
                    <a:pt x="9" y="88"/>
                    <a:pt x="10" y="87"/>
                  </a:cubicBezTo>
                  <a:cubicBezTo>
                    <a:pt x="11" y="86"/>
                    <a:pt x="12" y="86"/>
                    <a:pt x="12" y="86"/>
                  </a:cubicBezTo>
                  <a:cubicBezTo>
                    <a:pt x="13" y="84"/>
                    <a:pt x="13" y="84"/>
                    <a:pt x="13" y="84"/>
                  </a:cubicBezTo>
                  <a:cubicBezTo>
                    <a:pt x="12" y="84"/>
                    <a:pt x="12" y="84"/>
                    <a:pt x="12" y="84"/>
                  </a:cubicBezTo>
                  <a:cubicBezTo>
                    <a:pt x="12" y="82"/>
                    <a:pt x="12" y="82"/>
                    <a:pt x="12" y="82"/>
                  </a:cubicBezTo>
                  <a:cubicBezTo>
                    <a:pt x="10" y="81"/>
                    <a:pt x="10" y="81"/>
                    <a:pt x="10" y="81"/>
                  </a:cubicBezTo>
                  <a:cubicBezTo>
                    <a:pt x="10" y="81"/>
                    <a:pt x="10" y="80"/>
                    <a:pt x="10" y="80"/>
                  </a:cubicBezTo>
                  <a:cubicBezTo>
                    <a:pt x="11" y="79"/>
                    <a:pt x="12" y="77"/>
                    <a:pt x="12" y="77"/>
                  </a:cubicBezTo>
                  <a:cubicBezTo>
                    <a:pt x="15" y="76"/>
                    <a:pt x="15" y="76"/>
                    <a:pt x="15" y="76"/>
                  </a:cubicBezTo>
                  <a:cubicBezTo>
                    <a:pt x="18" y="75"/>
                    <a:pt x="18" y="75"/>
                    <a:pt x="18" y="75"/>
                  </a:cubicBezTo>
                  <a:cubicBezTo>
                    <a:pt x="19" y="74"/>
                    <a:pt x="19" y="74"/>
                    <a:pt x="19" y="74"/>
                  </a:cubicBezTo>
                  <a:cubicBezTo>
                    <a:pt x="21" y="73"/>
                    <a:pt x="21" y="73"/>
                    <a:pt x="21" y="73"/>
                  </a:cubicBezTo>
                  <a:cubicBezTo>
                    <a:pt x="21" y="73"/>
                    <a:pt x="24" y="73"/>
                    <a:pt x="24" y="73"/>
                  </a:cubicBezTo>
                  <a:cubicBezTo>
                    <a:pt x="24" y="73"/>
                    <a:pt x="28" y="73"/>
                    <a:pt x="28" y="73"/>
                  </a:cubicBezTo>
                  <a:lnTo>
                    <a:pt x="31" y="75"/>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5" name="Freeform 51">
              <a:extLst>
                <a:ext uri="{FF2B5EF4-FFF2-40B4-BE49-F238E27FC236}">
                  <a16:creationId xmlns:a16="http://schemas.microsoft.com/office/drawing/2014/main" id="{A8733AF1-BEBE-42FD-95FB-B025BBA43367}"/>
                </a:ext>
              </a:extLst>
            </p:cNvPr>
            <p:cNvSpPr>
              <a:spLocks/>
            </p:cNvSpPr>
            <p:nvPr/>
          </p:nvSpPr>
          <p:spPr bwMode="auto">
            <a:xfrm>
              <a:off x="5753789" y="1798916"/>
              <a:ext cx="494744" cy="296186"/>
            </a:xfrm>
            <a:custGeom>
              <a:avLst/>
              <a:gdLst>
                <a:gd name="T0" fmla="*/ 31 w 217"/>
                <a:gd name="T1" fmla="*/ 35 h 134"/>
                <a:gd name="T2" fmla="*/ 42 w 217"/>
                <a:gd name="T3" fmla="*/ 43 h 134"/>
                <a:gd name="T4" fmla="*/ 55 w 217"/>
                <a:gd name="T5" fmla="*/ 53 h 134"/>
                <a:gd name="T6" fmla="*/ 66 w 217"/>
                <a:gd name="T7" fmla="*/ 68 h 134"/>
                <a:gd name="T8" fmla="*/ 83 w 217"/>
                <a:gd name="T9" fmla="*/ 64 h 134"/>
                <a:gd name="T10" fmla="*/ 87 w 217"/>
                <a:gd name="T11" fmla="*/ 37 h 134"/>
                <a:gd name="T12" fmla="*/ 83 w 217"/>
                <a:gd name="T13" fmla="*/ 16 h 134"/>
                <a:gd name="T14" fmla="*/ 99 w 217"/>
                <a:gd name="T15" fmla="*/ 3 h 134"/>
                <a:gd name="T16" fmla="*/ 112 w 217"/>
                <a:gd name="T17" fmla="*/ 2 h 134"/>
                <a:gd name="T18" fmla="*/ 125 w 217"/>
                <a:gd name="T19" fmla="*/ 5 h 134"/>
                <a:gd name="T20" fmla="*/ 142 w 217"/>
                <a:gd name="T21" fmla="*/ 17 h 134"/>
                <a:gd name="T22" fmla="*/ 152 w 217"/>
                <a:gd name="T23" fmla="*/ 17 h 134"/>
                <a:gd name="T24" fmla="*/ 159 w 217"/>
                <a:gd name="T25" fmla="*/ 11 h 134"/>
                <a:gd name="T26" fmla="*/ 177 w 217"/>
                <a:gd name="T27" fmla="*/ 11 h 134"/>
                <a:gd name="T28" fmla="*/ 184 w 217"/>
                <a:gd name="T29" fmla="*/ 18 h 134"/>
                <a:gd name="T30" fmla="*/ 192 w 217"/>
                <a:gd name="T31" fmla="*/ 31 h 134"/>
                <a:gd name="T32" fmla="*/ 192 w 217"/>
                <a:gd name="T33" fmla="*/ 46 h 134"/>
                <a:gd name="T34" fmla="*/ 198 w 217"/>
                <a:gd name="T35" fmla="*/ 49 h 134"/>
                <a:gd name="T36" fmla="*/ 206 w 217"/>
                <a:gd name="T37" fmla="*/ 58 h 134"/>
                <a:gd name="T38" fmla="*/ 212 w 217"/>
                <a:gd name="T39" fmla="*/ 66 h 134"/>
                <a:gd name="T40" fmla="*/ 216 w 217"/>
                <a:gd name="T41" fmla="*/ 78 h 134"/>
                <a:gd name="T42" fmla="*/ 211 w 217"/>
                <a:gd name="T43" fmla="*/ 83 h 134"/>
                <a:gd name="T44" fmla="*/ 207 w 217"/>
                <a:gd name="T45" fmla="*/ 100 h 134"/>
                <a:gd name="T46" fmla="*/ 192 w 217"/>
                <a:gd name="T47" fmla="*/ 103 h 134"/>
                <a:gd name="T48" fmla="*/ 185 w 217"/>
                <a:gd name="T49" fmla="*/ 112 h 134"/>
                <a:gd name="T50" fmla="*/ 177 w 217"/>
                <a:gd name="T51" fmla="*/ 115 h 134"/>
                <a:gd name="T52" fmla="*/ 165 w 217"/>
                <a:gd name="T53" fmla="*/ 114 h 134"/>
                <a:gd name="T54" fmla="*/ 157 w 217"/>
                <a:gd name="T55" fmla="*/ 105 h 134"/>
                <a:gd name="T56" fmla="*/ 146 w 217"/>
                <a:gd name="T57" fmla="*/ 101 h 134"/>
                <a:gd name="T58" fmla="*/ 139 w 217"/>
                <a:gd name="T59" fmla="*/ 97 h 134"/>
                <a:gd name="T60" fmla="*/ 124 w 217"/>
                <a:gd name="T61" fmla="*/ 97 h 134"/>
                <a:gd name="T62" fmla="*/ 117 w 217"/>
                <a:gd name="T63" fmla="*/ 87 h 134"/>
                <a:gd name="T64" fmla="*/ 108 w 217"/>
                <a:gd name="T65" fmla="*/ 99 h 134"/>
                <a:gd name="T66" fmla="*/ 94 w 217"/>
                <a:gd name="T67" fmla="*/ 100 h 134"/>
                <a:gd name="T68" fmla="*/ 80 w 217"/>
                <a:gd name="T69" fmla="*/ 100 h 134"/>
                <a:gd name="T70" fmla="*/ 67 w 217"/>
                <a:gd name="T71" fmla="*/ 107 h 134"/>
                <a:gd name="T72" fmla="*/ 55 w 217"/>
                <a:gd name="T73" fmla="*/ 104 h 134"/>
                <a:gd name="T74" fmla="*/ 34 w 217"/>
                <a:gd name="T75" fmla="*/ 106 h 134"/>
                <a:gd name="T76" fmla="*/ 21 w 217"/>
                <a:gd name="T77" fmla="*/ 113 h 134"/>
                <a:gd name="T78" fmla="*/ 14 w 217"/>
                <a:gd name="T79" fmla="*/ 122 h 134"/>
                <a:gd name="T80" fmla="*/ 9 w 217"/>
                <a:gd name="T81" fmla="*/ 131 h 134"/>
                <a:gd name="T82" fmla="*/ 5 w 217"/>
                <a:gd name="T83" fmla="*/ 128 h 134"/>
                <a:gd name="T84" fmla="*/ 3 w 217"/>
                <a:gd name="T85" fmla="*/ 108 h 134"/>
                <a:gd name="T86" fmla="*/ 7 w 217"/>
                <a:gd name="T87" fmla="*/ 83 h 134"/>
                <a:gd name="T88" fmla="*/ 8 w 217"/>
                <a:gd name="T89" fmla="*/ 60 h 134"/>
                <a:gd name="T90" fmla="*/ 19 w 217"/>
                <a:gd name="T91" fmla="*/ 45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7" h="134">
                  <a:moveTo>
                    <a:pt x="19" y="45"/>
                  </a:moveTo>
                  <a:cubicBezTo>
                    <a:pt x="24" y="40"/>
                    <a:pt x="24" y="40"/>
                    <a:pt x="24" y="40"/>
                  </a:cubicBezTo>
                  <a:cubicBezTo>
                    <a:pt x="24" y="40"/>
                    <a:pt x="30" y="35"/>
                    <a:pt x="31" y="35"/>
                  </a:cubicBezTo>
                  <a:cubicBezTo>
                    <a:pt x="33" y="34"/>
                    <a:pt x="36" y="32"/>
                    <a:pt x="36" y="33"/>
                  </a:cubicBezTo>
                  <a:cubicBezTo>
                    <a:pt x="36" y="34"/>
                    <a:pt x="37" y="41"/>
                    <a:pt x="37" y="41"/>
                  </a:cubicBezTo>
                  <a:cubicBezTo>
                    <a:pt x="42" y="43"/>
                    <a:pt x="42" y="43"/>
                    <a:pt x="42" y="43"/>
                  </a:cubicBezTo>
                  <a:cubicBezTo>
                    <a:pt x="46" y="46"/>
                    <a:pt x="46" y="46"/>
                    <a:pt x="46" y="46"/>
                  </a:cubicBezTo>
                  <a:cubicBezTo>
                    <a:pt x="54" y="50"/>
                    <a:pt x="54" y="50"/>
                    <a:pt x="54" y="50"/>
                  </a:cubicBezTo>
                  <a:cubicBezTo>
                    <a:pt x="55" y="53"/>
                    <a:pt x="55" y="53"/>
                    <a:pt x="55" y="53"/>
                  </a:cubicBezTo>
                  <a:cubicBezTo>
                    <a:pt x="55" y="53"/>
                    <a:pt x="54" y="55"/>
                    <a:pt x="56" y="58"/>
                  </a:cubicBezTo>
                  <a:cubicBezTo>
                    <a:pt x="59" y="61"/>
                    <a:pt x="60" y="61"/>
                    <a:pt x="61" y="64"/>
                  </a:cubicBezTo>
                  <a:cubicBezTo>
                    <a:pt x="62" y="66"/>
                    <a:pt x="66" y="68"/>
                    <a:pt x="66" y="68"/>
                  </a:cubicBezTo>
                  <a:cubicBezTo>
                    <a:pt x="71" y="69"/>
                    <a:pt x="71" y="69"/>
                    <a:pt x="71" y="69"/>
                  </a:cubicBezTo>
                  <a:cubicBezTo>
                    <a:pt x="71" y="69"/>
                    <a:pt x="76" y="71"/>
                    <a:pt x="77" y="70"/>
                  </a:cubicBezTo>
                  <a:cubicBezTo>
                    <a:pt x="78" y="69"/>
                    <a:pt x="83" y="65"/>
                    <a:pt x="83" y="64"/>
                  </a:cubicBezTo>
                  <a:cubicBezTo>
                    <a:pt x="84" y="63"/>
                    <a:pt x="87" y="59"/>
                    <a:pt x="88" y="58"/>
                  </a:cubicBezTo>
                  <a:cubicBezTo>
                    <a:pt x="89" y="57"/>
                    <a:pt x="92" y="50"/>
                    <a:pt x="92" y="49"/>
                  </a:cubicBezTo>
                  <a:cubicBezTo>
                    <a:pt x="92" y="47"/>
                    <a:pt x="88" y="39"/>
                    <a:pt x="87" y="37"/>
                  </a:cubicBezTo>
                  <a:cubicBezTo>
                    <a:pt x="87" y="35"/>
                    <a:pt x="86" y="29"/>
                    <a:pt x="86" y="29"/>
                  </a:cubicBezTo>
                  <a:cubicBezTo>
                    <a:pt x="82" y="21"/>
                    <a:pt x="82" y="21"/>
                    <a:pt x="82" y="21"/>
                  </a:cubicBezTo>
                  <a:cubicBezTo>
                    <a:pt x="82" y="21"/>
                    <a:pt x="82" y="16"/>
                    <a:pt x="83" y="16"/>
                  </a:cubicBezTo>
                  <a:cubicBezTo>
                    <a:pt x="84" y="15"/>
                    <a:pt x="89" y="11"/>
                    <a:pt x="89" y="11"/>
                  </a:cubicBezTo>
                  <a:cubicBezTo>
                    <a:pt x="94" y="6"/>
                    <a:pt x="94" y="6"/>
                    <a:pt x="94" y="6"/>
                  </a:cubicBezTo>
                  <a:cubicBezTo>
                    <a:pt x="99" y="3"/>
                    <a:pt x="99" y="3"/>
                    <a:pt x="99" y="3"/>
                  </a:cubicBezTo>
                  <a:cubicBezTo>
                    <a:pt x="103" y="0"/>
                    <a:pt x="103" y="0"/>
                    <a:pt x="103" y="0"/>
                  </a:cubicBezTo>
                  <a:cubicBezTo>
                    <a:pt x="108" y="2"/>
                    <a:pt x="108" y="2"/>
                    <a:pt x="108" y="2"/>
                  </a:cubicBezTo>
                  <a:cubicBezTo>
                    <a:pt x="112" y="2"/>
                    <a:pt x="112" y="2"/>
                    <a:pt x="112" y="2"/>
                  </a:cubicBezTo>
                  <a:cubicBezTo>
                    <a:pt x="116" y="4"/>
                    <a:pt x="116" y="4"/>
                    <a:pt x="116" y="4"/>
                  </a:cubicBezTo>
                  <a:cubicBezTo>
                    <a:pt x="121" y="4"/>
                    <a:pt x="121" y="4"/>
                    <a:pt x="121" y="4"/>
                  </a:cubicBezTo>
                  <a:cubicBezTo>
                    <a:pt x="125" y="5"/>
                    <a:pt x="125" y="5"/>
                    <a:pt x="125" y="5"/>
                  </a:cubicBezTo>
                  <a:cubicBezTo>
                    <a:pt x="130" y="7"/>
                    <a:pt x="130" y="7"/>
                    <a:pt x="130" y="7"/>
                  </a:cubicBezTo>
                  <a:cubicBezTo>
                    <a:pt x="139" y="13"/>
                    <a:pt x="139" y="13"/>
                    <a:pt x="139" y="13"/>
                  </a:cubicBezTo>
                  <a:cubicBezTo>
                    <a:pt x="142" y="17"/>
                    <a:pt x="142" y="17"/>
                    <a:pt x="142" y="17"/>
                  </a:cubicBezTo>
                  <a:cubicBezTo>
                    <a:pt x="145" y="18"/>
                    <a:pt x="145" y="18"/>
                    <a:pt x="145" y="18"/>
                  </a:cubicBezTo>
                  <a:cubicBezTo>
                    <a:pt x="145" y="18"/>
                    <a:pt x="147" y="20"/>
                    <a:pt x="149" y="19"/>
                  </a:cubicBezTo>
                  <a:cubicBezTo>
                    <a:pt x="150" y="19"/>
                    <a:pt x="151" y="18"/>
                    <a:pt x="152" y="17"/>
                  </a:cubicBezTo>
                  <a:cubicBezTo>
                    <a:pt x="154" y="16"/>
                    <a:pt x="155" y="14"/>
                    <a:pt x="155" y="14"/>
                  </a:cubicBezTo>
                  <a:cubicBezTo>
                    <a:pt x="157" y="14"/>
                    <a:pt x="157" y="14"/>
                    <a:pt x="157" y="14"/>
                  </a:cubicBezTo>
                  <a:cubicBezTo>
                    <a:pt x="159" y="11"/>
                    <a:pt x="159" y="11"/>
                    <a:pt x="159" y="11"/>
                  </a:cubicBezTo>
                  <a:cubicBezTo>
                    <a:pt x="167" y="13"/>
                    <a:pt x="167" y="13"/>
                    <a:pt x="167" y="13"/>
                  </a:cubicBezTo>
                  <a:cubicBezTo>
                    <a:pt x="171" y="13"/>
                    <a:pt x="171" y="13"/>
                    <a:pt x="171" y="13"/>
                  </a:cubicBezTo>
                  <a:cubicBezTo>
                    <a:pt x="177" y="11"/>
                    <a:pt x="177" y="11"/>
                    <a:pt x="177" y="11"/>
                  </a:cubicBezTo>
                  <a:cubicBezTo>
                    <a:pt x="180" y="14"/>
                    <a:pt x="180" y="14"/>
                    <a:pt x="180" y="14"/>
                  </a:cubicBezTo>
                  <a:cubicBezTo>
                    <a:pt x="180" y="17"/>
                    <a:pt x="180" y="17"/>
                    <a:pt x="180" y="17"/>
                  </a:cubicBezTo>
                  <a:cubicBezTo>
                    <a:pt x="184" y="18"/>
                    <a:pt x="184" y="18"/>
                    <a:pt x="184" y="18"/>
                  </a:cubicBezTo>
                  <a:cubicBezTo>
                    <a:pt x="184" y="18"/>
                    <a:pt x="187" y="20"/>
                    <a:pt x="188" y="20"/>
                  </a:cubicBezTo>
                  <a:cubicBezTo>
                    <a:pt x="189" y="20"/>
                    <a:pt x="191" y="21"/>
                    <a:pt x="191" y="21"/>
                  </a:cubicBezTo>
                  <a:cubicBezTo>
                    <a:pt x="192" y="31"/>
                    <a:pt x="192" y="31"/>
                    <a:pt x="192" y="31"/>
                  </a:cubicBezTo>
                  <a:cubicBezTo>
                    <a:pt x="190" y="34"/>
                    <a:pt x="190" y="34"/>
                    <a:pt x="190" y="34"/>
                  </a:cubicBezTo>
                  <a:cubicBezTo>
                    <a:pt x="192" y="42"/>
                    <a:pt x="192" y="42"/>
                    <a:pt x="192" y="42"/>
                  </a:cubicBezTo>
                  <a:cubicBezTo>
                    <a:pt x="192" y="46"/>
                    <a:pt x="192" y="46"/>
                    <a:pt x="192" y="46"/>
                  </a:cubicBezTo>
                  <a:cubicBezTo>
                    <a:pt x="196" y="43"/>
                    <a:pt x="196" y="43"/>
                    <a:pt x="196" y="43"/>
                  </a:cubicBezTo>
                  <a:cubicBezTo>
                    <a:pt x="200" y="46"/>
                    <a:pt x="200" y="46"/>
                    <a:pt x="200" y="46"/>
                  </a:cubicBezTo>
                  <a:cubicBezTo>
                    <a:pt x="198" y="49"/>
                    <a:pt x="198" y="49"/>
                    <a:pt x="198" y="49"/>
                  </a:cubicBezTo>
                  <a:cubicBezTo>
                    <a:pt x="203" y="53"/>
                    <a:pt x="203" y="53"/>
                    <a:pt x="203" y="53"/>
                  </a:cubicBezTo>
                  <a:cubicBezTo>
                    <a:pt x="207" y="55"/>
                    <a:pt x="207" y="55"/>
                    <a:pt x="207" y="55"/>
                  </a:cubicBezTo>
                  <a:cubicBezTo>
                    <a:pt x="206" y="58"/>
                    <a:pt x="206" y="58"/>
                    <a:pt x="206" y="58"/>
                  </a:cubicBezTo>
                  <a:cubicBezTo>
                    <a:pt x="206" y="58"/>
                    <a:pt x="207" y="59"/>
                    <a:pt x="208" y="59"/>
                  </a:cubicBezTo>
                  <a:cubicBezTo>
                    <a:pt x="209" y="60"/>
                    <a:pt x="211" y="61"/>
                    <a:pt x="211" y="61"/>
                  </a:cubicBezTo>
                  <a:cubicBezTo>
                    <a:pt x="211" y="61"/>
                    <a:pt x="212" y="64"/>
                    <a:pt x="212" y="66"/>
                  </a:cubicBezTo>
                  <a:cubicBezTo>
                    <a:pt x="213" y="67"/>
                    <a:pt x="217" y="70"/>
                    <a:pt x="217" y="70"/>
                  </a:cubicBezTo>
                  <a:cubicBezTo>
                    <a:pt x="216" y="75"/>
                    <a:pt x="216" y="75"/>
                    <a:pt x="216" y="75"/>
                  </a:cubicBezTo>
                  <a:cubicBezTo>
                    <a:pt x="216" y="75"/>
                    <a:pt x="216" y="77"/>
                    <a:pt x="216" y="78"/>
                  </a:cubicBezTo>
                  <a:cubicBezTo>
                    <a:pt x="216" y="79"/>
                    <a:pt x="216" y="80"/>
                    <a:pt x="216" y="81"/>
                  </a:cubicBezTo>
                  <a:cubicBezTo>
                    <a:pt x="216" y="80"/>
                    <a:pt x="216" y="80"/>
                    <a:pt x="216" y="80"/>
                  </a:cubicBezTo>
                  <a:cubicBezTo>
                    <a:pt x="211" y="83"/>
                    <a:pt x="211" y="83"/>
                    <a:pt x="211" y="83"/>
                  </a:cubicBezTo>
                  <a:cubicBezTo>
                    <a:pt x="210" y="90"/>
                    <a:pt x="210" y="90"/>
                    <a:pt x="210" y="90"/>
                  </a:cubicBezTo>
                  <a:cubicBezTo>
                    <a:pt x="205" y="95"/>
                    <a:pt x="205" y="95"/>
                    <a:pt x="205" y="95"/>
                  </a:cubicBezTo>
                  <a:cubicBezTo>
                    <a:pt x="207" y="100"/>
                    <a:pt x="207" y="100"/>
                    <a:pt x="207" y="100"/>
                  </a:cubicBezTo>
                  <a:cubicBezTo>
                    <a:pt x="205" y="103"/>
                    <a:pt x="205" y="103"/>
                    <a:pt x="205" y="103"/>
                  </a:cubicBezTo>
                  <a:cubicBezTo>
                    <a:pt x="197" y="103"/>
                    <a:pt x="197" y="103"/>
                    <a:pt x="197" y="103"/>
                  </a:cubicBezTo>
                  <a:cubicBezTo>
                    <a:pt x="197" y="103"/>
                    <a:pt x="196" y="103"/>
                    <a:pt x="192" y="103"/>
                  </a:cubicBezTo>
                  <a:cubicBezTo>
                    <a:pt x="188" y="103"/>
                    <a:pt x="189" y="103"/>
                    <a:pt x="189" y="103"/>
                  </a:cubicBezTo>
                  <a:cubicBezTo>
                    <a:pt x="186" y="106"/>
                    <a:pt x="186" y="106"/>
                    <a:pt x="186" y="106"/>
                  </a:cubicBezTo>
                  <a:cubicBezTo>
                    <a:pt x="185" y="112"/>
                    <a:pt x="185" y="112"/>
                    <a:pt x="185" y="112"/>
                  </a:cubicBezTo>
                  <a:cubicBezTo>
                    <a:pt x="185" y="112"/>
                    <a:pt x="183" y="112"/>
                    <a:pt x="179" y="113"/>
                  </a:cubicBezTo>
                  <a:cubicBezTo>
                    <a:pt x="177" y="114"/>
                    <a:pt x="177" y="115"/>
                    <a:pt x="177" y="115"/>
                  </a:cubicBezTo>
                  <a:cubicBezTo>
                    <a:pt x="177" y="115"/>
                    <a:pt x="177" y="115"/>
                    <a:pt x="177" y="115"/>
                  </a:cubicBezTo>
                  <a:cubicBezTo>
                    <a:pt x="174" y="115"/>
                    <a:pt x="174" y="115"/>
                    <a:pt x="174" y="115"/>
                  </a:cubicBezTo>
                  <a:cubicBezTo>
                    <a:pt x="169" y="114"/>
                    <a:pt x="169" y="114"/>
                    <a:pt x="169" y="114"/>
                  </a:cubicBezTo>
                  <a:cubicBezTo>
                    <a:pt x="165" y="114"/>
                    <a:pt x="165" y="114"/>
                    <a:pt x="165" y="114"/>
                  </a:cubicBezTo>
                  <a:cubicBezTo>
                    <a:pt x="163" y="110"/>
                    <a:pt x="163" y="110"/>
                    <a:pt x="163" y="110"/>
                  </a:cubicBezTo>
                  <a:cubicBezTo>
                    <a:pt x="160" y="109"/>
                    <a:pt x="160" y="109"/>
                    <a:pt x="160" y="109"/>
                  </a:cubicBezTo>
                  <a:cubicBezTo>
                    <a:pt x="157" y="105"/>
                    <a:pt x="157" y="105"/>
                    <a:pt x="157" y="105"/>
                  </a:cubicBezTo>
                  <a:cubicBezTo>
                    <a:pt x="153" y="104"/>
                    <a:pt x="153" y="104"/>
                    <a:pt x="153" y="104"/>
                  </a:cubicBezTo>
                  <a:cubicBezTo>
                    <a:pt x="151" y="101"/>
                    <a:pt x="151" y="101"/>
                    <a:pt x="151" y="101"/>
                  </a:cubicBezTo>
                  <a:cubicBezTo>
                    <a:pt x="146" y="101"/>
                    <a:pt x="146" y="101"/>
                    <a:pt x="146" y="101"/>
                  </a:cubicBezTo>
                  <a:cubicBezTo>
                    <a:pt x="143" y="99"/>
                    <a:pt x="143" y="99"/>
                    <a:pt x="143" y="99"/>
                  </a:cubicBezTo>
                  <a:cubicBezTo>
                    <a:pt x="142" y="97"/>
                    <a:pt x="142" y="97"/>
                    <a:pt x="142" y="97"/>
                  </a:cubicBezTo>
                  <a:cubicBezTo>
                    <a:pt x="139" y="97"/>
                    <a:pt x="139" y="97"/>
                    <a:pt x="139" y="97"/>
                  </a:cubicBezTo>
                  <a:cubicBezTo>
                    <a:pt x="135" y="98"/>
                    <a:pt x="135" y="98"/>
                    <a:pt x="135" y="98"/>
                  </a:cubicBezTo>
                  <a:cubicBezTo>
                    <a:pt x="128" y="100"/>
                    <a:pt x="128" y="100"/>
                    <a:pt x="128" y="100"/>
                  </a:cubicBezTo>
                  <a:cubicBezTo>
                    <a:pt x="124" y="97"/>
                    <a:pt x="124" y="97"/>
                    <a:pt x="124" y="97"/>
                  </a:cubicBezTo>
                  <a:cubicBezTo>
                    <a:pt x="123" y="96"/>
                    <a:pt x="123" y="96"/>
                    <a:pt x="123" y="96"/>
                  </a:cubicBezTo>
                  <a:cubicBezTo>
                    <a:pt x="119" y="93"/>
                    <a:pt x="119" y="93"/>
                    <a:pt x="119" y="93"/>
                  </a:cubicBezTo>
                  <a:cubicBezTo>
                    <a:pt x="117" y="87"/>
                    <a:pt x="117" y="87"/>
                    <a:pt x="117" y="87"/>
                  </a:cubicBezTo>
                  <a:cubicBezTo>
                    <a:pt x="117" y="87"/>
                    <a:pt x="113" y="90"/>
                    <a:pt x="112" y="90"/>
                  </a:cubicBezTo>
                  <a:cubicBezTo>
                    <a:pt x="112" y="90"/>
                    <a:pt x="109" y="95"/>
                    <a:pt x="109" y="95"/>
                  </a:cubicBezTo>
                  <a:cubicBezTo>
                    <a:pt x="108" y="99"/>
                    <a:pt x="108" y="99"/>
                    <a:pt x="108" y="99"/>
                  </a:cubicBezTo>
                  <a:cubicBezTo>
                    <a:pt x="102" y="97"/>
                    <a:pt x="102" y="97"/>
                    <a:pt x="102" y="97"/>
                  </a:cubicBezTo>
                  <a:cubicBezTo>
                    <a:pt x="102" y="97"/>
                    <a:pt x="99" y="101"/>
                    <a:pt x="99" y="102"/>
                  </a:cubicBezTo>
                  <a:cubicBezTo>
                    <a:pt x="98" y="102"/>
                    <a:pt x="94" y="100"/>
                    <a:pt x="94" y="100"/>
                  </a:cubicBezTo>
                  <a:cubicBezTo>
                    <a:pt x="88" y="100"/>
                    <a:pt x="88" y="100"/>
                    <a:pt x="88" y="100"/>
                  </a:cubicBezTo>
                  <a:cubicBezTo>
                    <a:pt x="88" y="100"/>
                    <a:pt x="82" y="100"/>
                    <a:pt x="81" y="99"/>
                  </a:cubicBezTo>
                  <a:cubicBezTo>
                    <a:pt x="80" y="99"/>
                    <a:pt x="80" y="100"/>
                    <a:pt x="80" y="100"/>
                  </a:cubicBezTo>
                  <a:cubicBezTo>
                    <a:pt x="75" y="101"/>
                    <a:pt x="75" y="101"/>
                    <a:pt x="75" y="101"/>
                  </a:cubicBezTo>
                  <a:cubicBezTo>
                    <a:pt x="69" y="102"/>
                    <a:pt x="69" y="102"/>
                    <a:pt x="69" y="102"/>
                  </a:cubicBezTo>
                  <a:cubicBezTo>
                    <a:pt x="69" y="102"/>
                    <a:pt x="68" y="106"/>
                    <a:pt x="67" y="107"/>
                  </a:cubicBezTo>
                  <a:cubicBezTo>
                    <a:pt x="66" y="107"/>
                    <a:pt x="63" y="104"/>
                    <a:pt x="62" y="103"/>
                  </a:cubicBezTo>
                  <a:cubicBezTo>
                    <a:pt x="62" y="102"/>
                    <a:pt x="59" y="101"/>
                    <a:pt x="59" y="101"/>
                  </a:cubicBezTo>
                  <a:cubicBezTo>
                    <a:pt x="55" y="104"/>
                    <a:pt x="55" y="104"/>
                    <a:pt x="55" y="104"/>
                  </a:cubicBezTo>
                  <a:cubicBezTo>
                    <a:pt x="55" y="104"/>
                    <a:pt x="48" y="105"/>
                    <a:pt x="47" y="105"/>
                  </a:cubicBezTo>
                  <a:cubicBezTo>
                    <a:pt x="46" y="105"/>
                    <a:pt x="41" y="107"/>
                    <a:pt x="41" y="107"/>
                  </a:cubicBezTo>
                  <a:cubicBezTo>
                    <a:pt x="34" y="106"/>
                    <a:pt x="34" y="106"/>
                    <a:pt x="34" y="106"/>
                  </a:cubicBezTo>
                  <a:cubicBezTo>
                    <a:pt x="31" y="109"/>
                    <a:pt x="31" y="109"/>
                    <a:pt x="31" y="109"/>
                  </a:cubicBezTo>
                  <a:cubicBezTo>
                    <a:pt x="25" y="113"/>
                    <a:pt x="25" y="113"/>
                    <a:pt x="25" y="113"/>
                  </a:cubicBezTo>
                  <a:cubicBezTo>
                    <a:pt x="21" y="113"/>
                    <a:pt x="21" y="113"/>
                    <a:pt x="21" y="113"/>
                  </a:cubicBezTo>
                  <a:cubicBezTo>
                    <a:pt x="19" y="118"/>
                    <a:pt x="19" y="118"/>
                    <a:pt x="19" y="118"/>
                  </a:cubicBezTo>
                  <a:cubicBezTo>
                    <a:pt x="15" y="120"/>
                    <a:pt x="15" y="120"/>
                    <a:pt x="15" y="120"/>
                  </a:cubicBezTo>
                  <a:cubicBezTo>
                    <a:pt x="14" y="122"/>
                    <a:pt x="14" y="122"/>
                    <a:pt x="14" y="122"/>
                  </a:cubicBezTo>
                  <a:cubicBezTo>
                    <a:pt x="13" y="128"/>
                    <a:pt x="13" y="128"/>
                    <a:pt x="13" y="128"/>
                  </a:cubicBezTo>
                  <a:cubicBezTo>
                    <a:pt x="13" y="128"/>
                    <a:pt x="10" y="129"/>
                    <a:pt x="8" y="129"/>
                  </a:cubicBezTo>
                  <a:cubicBezTo>
                    <a:pt x="7" y="130"/>
                    <a:pt x="9" y="131"/>
                    <a:pt x="9" y="131"/>
                  </a:cubicBezTo>
                  <a:cubicBezTo>
                    <a:pt x="8" y="134"/>
                    <a:pt x="8" y="134"/>
                    <a:pt x="8" y="134"/>
                  </a:cubicBezTo>
                  <a:cubicBezTo>
                    <a:pt x="8" y="134"/>
                    <a:pt x="7" y="133"/>
                    <a:pt x="7" y="133"/>
                  </a:cubicBezTo>
                  <a:cubicBezTo>
                    <a:pt x="7" y="133"/>
                    <a:pt x="6" y="130"/>
                    <a:pt x="5" y="128"/>
                  </a:cubicBezTo>
                  <a:cubicBezTo>
                    <a:pt x="3" y="126"/>
                    <a:pt x="1" y="117"/>
                    <a:pt x="1" y="117"/>
                  </a:cubicBezTo>
                  <a:cubicBezTo>
                    <a:pt x="3" y="113"/>
                    <a:pt x="3" y="113"/>
                    <a:pt x="3" y="113"/>
                  </a:cubicBezTo>
                  <a:cubicBezTo>
                    <a:pt x="3" y="113"/>
                    <a:pt x="3" y="109"/>
                    <a:pt x="3" y="108"/>
                  </a:cubicBezTo>
                  <a:cubicBezTo>
                    <a:pt x="2" y="106"/>
                    <a:pt x="1" y="97"/>
                    <a:pt x="1" y="97"/>
                  </a:cubicBezTo>
                  <a:cubicBezTo>
                    <a:pt x="1" y="97"/>
                    <a:pt x="0" y="93"/>
                    <a:pt x="0" y="92"/>
                  </a:cubicBezTo>
                  <a:cubicBezTo>
                    <a:pt x="0" y="91"/>
                    <a:pt x="7" y="83"/>
                    <a:pt x="7" y="83"/>
                  </a:cubicBezTo>
                  <a:cubicBezTo>
                    <a:pt x="7" y="82"/>
                    <a:pt x="8" y="74"/>
                    <a:pt x="8" y="74"/>
                  </a:cubicBezTo>
                  <a:cubicBezTo>
                    <a:pt x="6" y="68"/>
                    <a:pt x="6" y="68"/>
                    <a:pt x="6" y="68"/>
                  </a:cubicBezTo>
                  <a:cubicBezTo>
                    <a:pt x="8" y="60"/>
                    <a:pt x="8" y="60"/>
                    <a:pt x="8" y="60"/>
                  </a:cubicBezTo>
                  <a:cubicBezTo>
                    <a:pt x="10" y="51"/>
                    <a:pt x="10" y="51"/>
                    <a:pt x="10" y="51"/>
                  </a:cubicBezTo>
                  <a:cubicBezTo>
                    <a:pt x="10" y="51"/>
                    <a:pt x="11" y="47"/>
                    <a:pt x="12" y="47"/>
                  </a:cubicBezTo>
                  <a:cubicBezTo>
                    <a:pt x="13" y="46"/>
                    <a:pt x="19" y="45"/>
                    <a:pt x="19" y="45"/>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6" name="Freeform 61">
              <a:extLst>
                <a:ext uri="{FF2B5EF4-FFF2-40B4-BE49-F238E27FC236}">
                  <a16:creationId xmlns:a16="http://schemas.microsoft.com/office/drawing/2014/main" id="{6FA0E901-0193-428C-B367-FD5D7C126141}"/>
                </a:ext>
              </a:extLst>
            </p:cNvPr>
            <p:cNvSpPr>
              <a:spLocks noEditPoints="1"/>
            </p:cNvSpPr>
            <p:nvPr/>
          </p:nvSpPr>
          <p:spPr bwMode="auto">
            <a:xfrm>
              <a:off x="5535002" y="3399175"/>
              <a:ext cx="359514" cy="307906"/>
            </a:xfrm>
            <a:custGeom>
              <a:avLst/>
              <a:gdLst>
                <a:gd name="T0" fmla="*/ 132 w 158"/>
                <a:gd name="T1" fmla="*/ 9 h 139"/>
                <a:gd name="T2" fmla="*/ 138 w 158"/>
                <a:gd name="T3" fmla="*/ 25 h 139"/>
                <a:gd name="T4" fmla="*/ 135 w 158"/>
                <a:gd name="T5" fmla="*/ 42 h 139"/>
                <a:gd name="T6" fmla="*/ 151 w 158"/>
                <a:gd name="T7" fmla="*/ 49 h 139"/>
                <a:gd name="T8" fmla="*/ 152 w 158"/>
                <a:gd name="T9" fmla="*/ 59 h 139"/>
                <a:gd name="T10" fmla="*/ 149 w 158"/>
                <a:gd name="T11" fmla="*/ 65 h 139"/>
                <a:gd name="T12" fmla="*/ 151 w 158"/>
                <a:gd name="T13" fmla="*/ 79 h 139"/>
                <a:gd name="T14" fmla="*/ 141 w 158"/>
                <a:gd name="T15" fmla="*/ 85 h 139"/>
                <a:gd name="T16" fmla="*/ 135 w 158"/>
                <a:gd name="T17" fmla="*/ 87 h 139"/>
                <a:gd name="T18" fmla="*/ 140 w 158"/>
                <a:gd name="T19" fmla="*/ 93 h 139"/>
                <a:gd name="T20" fmla="*/ 138 w 158"/>
                <a:gd name="T21" fmla="*/ 97 h 139"/>
                <a:gd name="T22" fmla="*/ 129 w 158"/>
                <a:gd name="T23" fmla="*/ 103 h 139"/>
                <a:gd name="T24" fmla="*/ 121 w 158"/>
                <a:gd name="T25" fmla="*/ 115 h 139"/>
                <a:gd name="T26" fmla="*/ 125 w 158"/>
                <a:gd name="T27" fmla="*/ 129 h 139"/>
                <a:gd name="T28" fmla="*/ 126 w 158"/>
                <a:gd name="T29" fmla="*/ 137 h 139"/>
                <a:gd name="T30" fmla="*/ 118 w 158"/>
                <a:gd name="T31" fmla="*/ 139 h 139"/>
                <a:gd name="T32" fmla="*/ 114 w 158"/>
                <a:gd name="T33" fmla="*/ 138 h 139"/>
                <a:gd name="T34" fmla="*/ 113 w 158"/>
                <a:gd name="T35" fmla="*/ 137 h 139"/>
                <a:gd name="T36" fmla="*/ 113 w 158"/>
                <a:gd name="T37" fmla="*/ 137 h 139"/>
                <a:gd name="T38" fmla="*/ 113 w 158"/>
                <a:gd name="T39" fmla="*/ 137 h 139"/>
                <a:gd name="T40" fmla="*/ 112 w 158"/>
                <a:gd name="T41" fmla="*/ 137 h 139"/>
                <a:gd name="T42" fmla="*/ 99 w 158"/>
                <a:gd name="T43" fmla="*/ 129 h 139"/>
                <a:gd name="T44" fmla="*/ 87 w 158"/>
                <a:gd name="T45" fmla="*/ 116 h 139"/>
                <a:gd name="T46" fmla="*/ 68 w 158"/>
                <a:gd name="T47" fmla="*/ 100 h 139"/>
                <a:gd name="T48" fmla="*/ 56 w 158"/>
                <a:gd name="T49" fmla="*/ 89 h 139"/>
                <a:gd name="T50" fmla="*/ 43 w 158"/>
                <a:gd name="T51" fmla="*/ 79 h 139"/>
                <a:gd name="T52" fmla="*/ 31 w 158"/>
                <a:gd name="T53" fmla="*/ 68 h 139"/>
                <a:gd name="T54" fmla="*/ 23 w 158"/>
                <a:gd name="T55" fmla="*/ 54 h 139"/>
                <a:gd name="T56" fmla="*/ 14 w 158"/>
                <a:gd name="T57" fmla="*/ 43 h 139"/>
                <a:gd name="T58" fmla="*/ 5 w 158"/>
                <a:gd name="T59" fmla="*/ 36 h 139"/>
                <a:gd name="T60" fmla="*/ 1 w 158"/>
                <a:gd name="T61" fmla="*/ 20 h 139"/>
                <a:gd name="T62" fmla="*/ 2 w 158"/>
                <a:gd name="T63" fmla="*/ 10 h 139"/>
                <a:gd name="T64" fmla="*/ 8 w 158"/>
                <a:gd name="T65" fmla="*/ 7 h 139"/>
                <a:gd name="T66" fmla="*/ 23 w 158"/>
                <a:gd name="T67" fmla="*/ 13 h 139"/>
                <a:gd name="T68" fmla="*/ 35 w 158"/>
                <a:gd name="T69" fmla="*/ 4 h 139"/>
                <a:gd name="T70" fmla="*/ 48 w 158"/>
                <a:gd name="T71" fmla="*/ 2 h 139"/>
                <a:gd name="T72" fmla="*/ 61 w 158"/>
                <a:gd name="T73" fmla="*/ 4 h 139"/>
                <a:gd name="T74" fmla="*/ 80 w 158"/>
                <a:gd name="T75" fmla="*/ 6 h 139"/>
                <a:gd name="T76" fmla="*/ 90 w 158"/>
                <a:gd name="T77" fmla="*/ 3 h 139"/>
                <a:gd name="T78" fmla="*/ 97 w 158"/>
                <a:gd name="T79" fmla="*/ 2 h 139"/>
                <a:gd name="T80" fmla="*/ 98 w 158"/>
                <a:gd name="T81" fmla="*/ 2 h 139"/>
                <a:gd name="T82" fmla="*/ 98 w 158"/>
                <a:gd name="T83" fmla="*/ 2 h 139"/>
                <a:gd name="T84" fmla="*/ 99 w 158"/>
                <a:gd name="T85" fmla="*/ 2 h 139"/>
                <a:gd name="T86" fmla="*/ 99 w 158"/>
                <a:gd name="T87" fmla="*/ 2 h 139"/>
                <a:gd name="T88" fmla="*/ 99 w 158"/>
                <a:gd name="T89" fmla="*/ 2 h 139"/>
                <a:gd name="T90" fmla="*/ 100 w 158"/>
                <a:gd name="T91" fmla="*/ 1 h 139"/>
                <a:gd name="T92" fmla="*/ 100 w 158"/>
                <a:gd name="T93" fmla="*/ 1 h 139"/>
                <a:gd name="T94" fmla="*/ 100 w 158"/>
                <a:gd name="T95" fmla="*/ 1 h 139"/>
                <a:gd name="T96" fmla="*/ 100 w 158"/>
                <a:gd name="T97" fmla="*/ 1 h 139"/>
                <a:gd name="T98" fmla="*/ 100 w 158"/>
                <a:gd name="T99" fmla="*/ 1 h 139"/>
                <a:gd name="T100" fmla="*/ 103 w 158"/>
                <a:gd name="T101" fmla="*/ 4 h 139"/>
                <a:gd name="T102" fmla="*/ 117 w 158"/>
                <a:gd name="T103" fmla="*/ 8 h 139"/>
                <a:gd name="T104" fmla="*/ 130 w 158"/>
                <a:gd name="T105" fmla="*/ 12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8" h="139">
                  <a:moveTo>
                    <a:pt x="145" y="83"/>
                  </a:moveTo>
                  <a:cubicBezTo>
                    <a:pt x="146" y="83"/>
                    <a:pt x="146" y="83"/>
                    <a:pt x="146" y="83"/>
                  </a:cubicBezTo>
                  <a:cubicBezTo>
                    <a:pt x="146" y="83"/>
                    <a:pt x="146" y="83"/>
                    <a:pt x="146" y="83"/>
                  </a:cubicBezTo>
                  <a:cubicBezTo>
                    <a:pt x="145" y="83"/>
                    <a:pt x="145" y="83"/>
                    <a:pt x="145" y="83"/>
                  </a:cubicBezTo>
                  <a:close/>
                  <a:moveTo>
                    <a:pt x="132" y="9"/>
                  </a:moveTo>
                  <a:cubicBezTo>
                    <a:pt x="132" y="9"/>
                    <a:pt x="132" y="9"/>
                    <a:pt x="132" y="9"/>
                  </a:cubicBezTo>
                  <a:cubicBezTo>
                    <a:pt x="138" y="10"/>
                    <a:pt x="138" y="10"/>
                    <a:pt x="138" y="10"/>
                  </a:cubicBezTo>
                  <a:cubicBezTo>
                    <a:pt x="141" y="11"/>
                    <a:pt x="141" y="11"/>
                    <a:pt x="141" y="11"/>
                  </a:cubicBezTo>
                  <a:cubicBezTo>
                    <a:pt x="141" y="14"/>
                    <a:pt x="141" y="14"/>
                    <a:pt x="141" y="14"/>
                  </a:cubicBezTo>
                  <a:cubicBezTo>
                    <a:pt x="141" y="18"/>
                    <a:pt x="141" y="18"/>
                    <a:pt x="141" y="18"/>
                  </a:cubicBezTo>
                  <a:cubicBezTo>
                    <a:pt x="141" y="21"/>
                    <a:pt x="141" y="21"/>
                    <a:pt x="141" y="21"/>
                  </a:cubicBezTo>
                  <a:cubicBezTo>
                    <a:pt x="138" y="25"/>
                    <a:pt x="138" y="25"/>
                    <a:pt x="138" y="25"/>
                  </a:cubicBezTo>
                  <a:cubicBezTo>
                    <a:pt x="138" y="25"/>
                    <a:pt x="137" y="28"/>
                    <a:pt x="137" y="28"/>
                  </a:cubicBezTo>
                  <a:cubicBezTo>
                    <a:pt x="137" y="29"/>
                    <a:pt x="136" y="31"/>
                    <a:pt x="136" y="31"/>
                  </a:cubicBezTo>
                  <a:cubicBezTo>
                    <a:pt x="136" y="31"/>
                    <a:pt x="134" y="30"/>
                    <a:pt x="135" y="33"/>
                  </a:cubicBezTo>
                  <a:cubicBezTo>
                    <a:pt x="135" y="36"/>
                    <a:pt x="136" y="35"/>
                    <a:pt x="136" y="36"/>
                  </a:cubicBezTo>
                  <a:cubicBezTo>
                    <a:pt x="136" y="37"/>
                    <a:pt x="136" y="39"/>
                    <a:pt x="136" y="40"/>
                  </a:cubicBezTo>
                  <a:cubicBezTo>
                    <a:pt x="135" y="41"/>
                    <a:pt x="136" y="41"/>
                    <a:pt x="135" y="42"/>
                  </a:cubicBezTo>
                  <a:cubicBezTo>
                    <a:pt x="135" y="43"/>
                    <a:pt x="137" y="44"/>
                    <a:pt x="139" y="44"/>
                  </a:cubicBezTo>
                  <a:cubicBezTo>
                    <a:pt x="141" y="45"/>
                    <a:pt x="141" y="44"/>
                    <a:pt x="142" y="44"/>
                  </a:cubicBezTo>
                  <a:cubicBezTo>
                    <a:pt x="143" y="44"/>
                    <a:pt x="144" y="45"/>
                    <a:pt x="145" y="45"/>
                  </a:cubicBezTo>
                  <a:cubicBezTo>
                    <a:pt x="146" y="46"/>
                    <a:pt x="146" y="46"/>
                    <a:pt x="146" y="47"/>
                  </a:cubicBezTo>
                  <a:cubicBezTo>
                    <a:pt x="147" y="48"/>
                    <a:pt x="148" y="49"/>
                    <a:pt x="149" y="50"/>
                  </a:cubicBezTo>
                  <a:cubicBezTo>
                    <a:pt x="150" y="50"/>
                    <a:pt x="150" y="49"/>
                    <a:pt x="151" y="49"/>
                  </a:cubicBezTo>
                  <a:cubicBezTo>
                    <a:pt x="151" y="50"/>
                    <a:pt x="152" y="51"/>
                    <a:pt x="153" y="51"/>
                  </a:cubicBezTo>
                  <a:cubicBezTo>
                    <a:pt x="153" y="52"/>
                    <a:pt x="154" y="53"/>
                    <a:pt x="155" y="53"/>
                  </a:cubicBezTo>
                  <a:cubicBezTo>
                    <a:pt x="155" y="53"/>
                    <a:pt x="157" y="54"/>
                    <a:pt x="157" y="54"/>
                  </a:cubicBezTo>
                  <a:cubicBezTo>
                    <a:pt x="158" y="55"/>
                    <a:pt x="157" y="56"/>
                    <a:pt x="157" y="56"/>
                  </a:cubicBezTo>
                  <a:cubicBezTo>
                    <a:pt x="156" y="56"/>
                    <a:pt x="156" y="58"/>
                    <a:pt x="155" y="58"/>
                  </a:cubicBezTo>
                  <a:cubicBezTo>
                    <a:pt x="155" y="58"/>
                    <a:pt x="152" y="59"/>
                    <a:pt x="152" y="59"/>
                  </a:cubicBezTo>
                  <a:cubicBezTo>
                    <a:pt x="151" y="59"/>
                    <a:pt x="150" y="59"/>
                    <a:pt x="149" y="59"/>
                  </a:cubicBezTo>
                  <a:cubicBezTo>
                    <a:pt x="148" y="59"/>
                    <a:pt x="147" y="59"/>
                    <a:pt x="146" y="58"/>
                  </a:cubicBezTo>
                  <a:cubicBezTo>
                    <a:pt x="145" y="58"/>
                    <a:pt x="145" y="58"/>
                    <a:pt x="144" y="58"/>
                  </a:cubicBezTo>
                  <a:cubicBezTo>
                    <a:pt x="144" y="59"/>
                    <a:pt x="144" y="61"/>
                    <a:pt x="144" y="61"/>
                  </a:cubicBezTo>
                  <a:cubicBezTo>
                    <a:pt x="144" y="61"/>
                    <a:pt x="145" y="62"/>
                    <a:pt x="146" y="63"/>
                  </a:cubicBezTo>
                  <a:cubicBezTo>
                    <a:pt x="146" y="63"/>
                    <a:pt x="148" y="65"/>
                    <a:pt x="149" y="65"/>
                  </a:cubicBezTo>
                  <a:cubicBezTo>
                    <a:pt x="149" y="65"/>
                    <a:pt x="150" y="66"/>
                    <a:pt x="151" y="67"/>
                  </a:cubicBezTo>
                  <a:cubicBezTo>
                    <a:pt x="152" y="69"/>
                    <a:pt x="152" y="70"/>
                    <a:pt x="152" y="70"/>
                  </a:cubicBezTo>
                  <a:cubicBezTo>
                    <a:pt x="157" y="74"/>
                    <a:pt x="157" y="74"/>
                    <a:pt x="157" y="74"/>
                  </a:cubicBezTo>
                  <a:cubicBezTo>
                    <a:pt x="157" y="74"/>
                    <a:pt x="157" y="75"/>
                    <a:pt x="157" y="78"/>
                  </a:cubicBezTo>
                  <a:cubicBezTo>
                    <a:pt x="157" y="82"/>
                    <a:pt x="156" y="80"/>
                    <a:pt x="155" y="80"/>
                  </a:cubicBezTo>
                  <a:cubicBezTo>
                    <a:pt x="154" y="80"/>
                    <a:pt x="153" y="80"/>
                    <a:pt x="151" y="79"/>
                  </a:cubicBezTo>
                  <a:cubicBezTo>
                    <a:pt x="150" y="79"/>
                    <a:pt x="150" y="79"/>
                    <a:pt x="150" y="79"/>
                  </a:cubicBezTo>
                  <a:cubicBezTo>
                    <a:pt x="148" y="82"/>
                    <a:pt x="148" y="82"/>
                    <a:pt x="148" y="82"/>
                  </a:cubicBezTo>
                  <a:cubicBezTo>
                    <a:pt x="148" y="82"/>
                    <a:pt x="146" y="82"/>
                    <a:pt x="145" y="83"/>
                  </a:cubicBezTo>
                  <a:cubicBezTo>
                    <a:pt x="144" y="83"/>
                    <a:pt x="144" y="83"/>
                    <a:pt x="144" y="83"/>
                  </a:cubicBezTo>
                  <a:cubicBezTo>
                    <a:pt x="144" y="83"/>
                    <a:pt x="142" y="84"/>
                    <a:pt x="142" y="84"/>
                  </a:cubicBezTo>
                  <a:cubicBezTo>
                    <a:pt x="142" y="84"/>
                    <a:pt x="141" y="85"/>
                    <a:pt x="141" y="85"/>
                  </a:cubicBezTo>
                  <a:cubicBezTo>
                    <a:pt x="140" y="85"/>
                    <a:pt x="140" y="85"/>
                    <a:pt x="140" y="85"/>
                  </a:cubicBezTo>
                  <a:cubicBezTo>
                    <a:pt x="139" y="84"/>
                    <a:pt x="139" y="84"/>
                    <a:pt x="139" y="84"/>
                  </a:cubicBezTo>
                  <a:cubicBezTo>
                    <a:pt x="138" y="83"/>
                    <a:pt x="138" y="83"/>
                    <a:pt x="138" y="83"/>
                  </a:cubicBezTo>
                  <a:cubicBezTo>
                    <a:pt x="136" y="85"/>
                    <a:pt x="136" y="85"/>
                    <a:pt x="136" y="85"/>
                  </a:cubicBezTo>
                  <a:cubicBezTo>
                    <a:pt x="135" y="86"/>
                    <a:pt x="135" y="86"/>
                    <a:pt x="135" y="86"/>
                  </a:cubicBezTo>
                  <a:cubicBezTo>
                    <a:pt x="135" y="86"/>
                    <a:pt x="135" y="87"/>
                    <a:pt x="135" y="87"/>
                  </a:cubicBezTo>
                  <a:cubicBezTo>
                    <a:pt x="135" y="87"/>
                    <a:pt x="137" y="87"/>
                    <a:pt x="137" y="87"/>
                  </a:cubicBezTo>
                  <a:cubicBezTo>
                    <a:pt x="137" y="89"/>
                    <a:pt x="137" y="89"/>
                    <a:pt x="137" y="89"/>
                  </a:cubicBezTo>
                  <a:cubicBezTo>
                    <a:pt x="137" y="89"/>
                    <a:pt x="137" y="89"/>
                    <a:pt x="138" y="89"/>
                  </a:cubicBezTo>
                  <a:cubicBezTo>
                    <a:pt x="138" y="89"/>
                    <a:pt x="139" y="90"/>
                    <a:pt x="139" y="90"/>
                  </a:cubicBezTo>
                  <a:cubicBezTo>
                    <a:pt x="140" y="91"/>
                    <a:pt x="140" y="91"/>
                    <a:pt x="140" y="91"/>
                  </a:cubicBezTo>
                  <a:cubicBezTo>
                    <a:pt x="140" y="93"/>
                    <a:pt x="140" y="93"/>
                    <a:pt x="140" y="93"/>
                  </a:cubicBezTo>
                  <a:cubicBezTo>
                    <a:pt x="142" y="94"/>
                    <a:pt x="142" y="94"/>
                    <a:pt x="142" y="94"/>
                  </a:cubicBezTo>
                  <a:cubicBezTo>
                    <a:pt x="142" y="96"/>
                    <a:pt x="142" y="96"/>
                    <a:pt x="142" y="96"/>
                  </a:cubicBezTo>
                  <a:cubicBezTo>
                    <a:pt x="141" y="97"/>
                    <a:pt x="141" y="97"/>
                    <a:pt x="141" y="97"/>
                  </a:cubicBezTo>
                  <a:cubicBezTo>
                    <a:pt x="140" y="98"/>
                    <a:pt x="140" y="98"/>
                    <a:pt x="140" y="98"/>
                  </a:cubicBezTo>
                  <a:cubicBezTo>
                    <a:pt x="138" y="98"/>
                    <a:pt x="138" y="98"/>
                    <a:pt x="138" y="98"/>
                  </a:cubicBezTo>
                  <a:cubicBezTo>
                    <a:pt x="138" y="97"/>
                    <a:pt x="138" y="97"/>
                    <a:pt x="138" y="97"/>
                  </a:cubicBezTo>
                  <a:cubicBezTo>
                    <a:pt x="137" y="95"/>
                    <a:pt x="137" y="95"/>
                    <a:pt x="137" y="95"/>
                  </a:cubicBezTo>
                  <a:cubicBezTo>
                    <a:pt x="136" y="94"/>
                    <a:pt x="136" y="94"/>
                    <a:pt x="136" y="94"/>
                  </a:cubicBezTo>
                  <a:cubicBezTo>
                    <a:pt x="133" y="95"/>
                    <a:pt x="133" y="95"/>
                    <a:pt x="133" y="95"/>
                  </a:cubicBezTo>
                  <a:cubicBezTo>
                    <a:pt x="133" y="97"/>
                    <a:pt x="133" y="97"/>
                    <a:pt x="133" y="97"/>
                  </a:cubicBezTo>
                  <a:cubicBezTo>
                    <a:pt x="128" y="101"/>
                    <a:pt x="128" y="101"/>
                    <a:pt x="128" y="101"/>
                  </a:cubicBezTo>
                  <a:cubicBezTo>
                    <a:pt x="129" y="103"/>
                    <a:pt x="129" y="103"/>
                    <a:pt x="129" y="103"/>
                  </a:cubicBezTo>
                  <a:cubicBezTo>
                    <a:pt x="127" y="105"/>
                    <a:pt x="127" y="105"/>
                    <a:pt x="127" y="105"/>
                  </a:cubicBezTo>
                  <a:cubicBezTo>
                    <a:pt x="127" y="108"/>
                    <a:pt x="127" y="108"/>
                    <a:pt x="127" y="108"/>
                  </a:cubicBezTo>
                  <a:cubicBezTo>
                    <a:pt x="128" y="111"/>
                    <a:pt x="128" y="111"/>
                    <a:pt x="128" y="111"/>
                  </a:cubicBezTo>
                  <a:cubicBezTo>
                    <a:pt x="128" y="113"/>
                    <a:pt x="128" y="113"/>
                    <a:pt x="128" y="113"/>
                  </a:cubicBezTo>
                  <a:cubicBezTo>
                    <a:pt x="124" y="114"/>
                    <a:pt x="124" y="114"/>
                    <a:pt x="124" y="114"/>
                  </a:cubicBezTo>
                  <a:cubicBezTo>
                    <a:pt x="121" y="115"/>
                    <a:pt x="121" y="115"/>
                    <a:pt x="121" y="115"/>
                  </a:cubicBezTo>
                  <a:cubicBezTo>
                    <a:pt x="121" y="118"/>
                    <a:pt x="121" y="118"/>
                    <a:pt x="121" y="118"/>
                  </a:cubicBezTo>
                  <a:cubicBezTo>
                    <a:pt x="121" y="119"/>
                    <a:pt x="121" y="119"/>
                    <a:pt x="121" y="119"/>
                  </a:cubicBezTo>
                  <a:cubicBezTo>
                    <a:pt x="124" y="123"/>
                    <a:pt x="124" y="123"/>
                    <a:pt x="124" y="123"/>
                  </a:cubicBezTo>
                  <a:cubicBezTo>
                    <a:pt x="123" y="124"/>
                    <a:pt x="123" y="124"/>
                    <a:pt x="123" y="124"/>
                  </a:cubicBezTo>
                  <a:cubicBezTo>
                    <a:pt x="122" y="125"/>
                    <a:pt x="122" y="125"/>
                    <a:pt x="122" y="125"/>
                  </a:cubicBezTo>
                  <a:cubicBezTo>
                    <a:pt x="125" y="129"/>
                    <a:pt x="125" y="129"/>
                    <a:pt x="125" y="129"/>
                  </a:cubicBezTo>
                  <a:cubicBezTo>
                    <a:pt x="126" y="130"/>
                    <a:pt x="126" y="130"/>
                    <a:pt x="126" y="130"/>
                  </a:cubicBezTo>
                  <a:cubicBezTo>
                    <a:pt x="128" y="130"/>
                    <a:pt x="128" y="130"/>
                    <a:pt x="128" y="130"/>
                  </a:cubicBezTo>
                  <a:cubicBezTo>
                    <a:pt x="128" y="132"/>
                    <a:pt x="128" y="132"/>
                    <a:pt x="128" y="132"/>
                  </a:cubicBezTo>
                  <a:cubicBezTo>
                    <a:pt x="128" y="133"/>
                    <a:pt x="128" y="133"/>
                    <a:pt x="128" y="133"/>
                  </a:cubicBezTo>
                  <a:cubicBezTo>
                    <a:pt x="128" y="135"/>
                    <a:pt x="128" y="135"/>
                    <a:pt x="128" y="135"/>
                  </a:cubicBezTo>
                  <a:cubicBezTo>
                    <a:pt x="126" y="137"/>
                    <a:pt x="126" y="137"/>
                    <a:pt x="126" y="137"/>
                  </a:cubicBezTo>
                  <a:cubicBezTo>
                    <a:pt x="127" y="139"/>
                    <a:pt x="127" y="139"/>
                    <a:pt x="127" y="139"/>
                  </a:cubicBezTo>
                  <a:cubicBezTo>
                    <a:pt x="125" y="138"/>
                    <a:pt x="125" y="138"/>
                    <a:pt x="125" y="138"/>
                  </a:cubicBezTo>
                  <a:cubicBezTo>
                    <a:pt x="124" y="139"/>
                    <a:pt x="124" y="139"/>
                    <a:pt x="124" y="139"/>
                  </a:cubicBezTo>
                  <a:cubicBezTo>
                    <a:pt x="124" y="139"/>
                    <a:pt x="124" y="139"/>
                    <a:pt x="124" y="139"/>
                  </a:cubicBezTo>
                  <a:cubicBezTo>
                    <a:pt x="121" y="138"/>
                    <a:pt x="121" y="138"/>
                    <a:pt x="121" y="138"/>
                  </a:cubicBezTo>
                  <a:cubicBezTo>
                    <a:pt x="121" y="138"/>
                    <a:pt x="119" y="139"/>
                    <a:pt x="118" y="139"/>
                  </a:cubicBezTo>
                  <a:cubicBezTo>
                    <a:pt x="118" y="139"/>
                    <a:pt x="117" y="139"/>
                    <a:pt x="117" y="139"/>
                  </a:cubicBezTo>
                  <a:cubicBezTo>
                    <a:pt x="117" y="139"/>
                    <a:pt x="115"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7"/>
                    <a:pt x="114" y="137"/>
                    <a:pt x="114" y="137"/>
                  </a:cubicBezTo>
                  <a:cubicBezTo>
                    <a:pt x="114" y="137"/>
                    <a:pt x="114" y="137"/>
                    <a:pt x="114" y="137"/>
                  </a:cubicBezTo>
                  <a:cubicBezTo>
                    <a:pt x="114" y="137"/>
                    <a:pt x="114" y="137"/>
                    <a:pt x="114" y="137"/>
                  </a:cubicBezTo>
                  <a:cubicBezTo>
                    <a:pt x="114" y="137"/>
                    <a:pt x="114" y="137"/>
                    <a:pt x="114"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06" y="134"/>
                    <a:pt x="106" y="134"/>
                    <a:pt x="106" y="134"/>
                  </a:cubicBezTo>
                  <a:cubicBezTo>
                    <a:pt x="101" y="131"/>
                    <a:pt x="101" y="131"/>
                    <a:pt x="101" y="131"/>
                  </a:cubicBezTo>
                  <a:cubicBezTo>
                    <a:pt x="99" y="129"/>
                    <a:pt x="99" y="129"/>
                    <a:pt x="99" y="129"/>
                  </a:cubicBezTo>
                  <a:cubicBezTo>
                    <a:pt x="98" y="125"/>
                    <a:pt x="98" y="125"/>
                    <a:pt x="98" y="125"/>
                  </a:cubicBezTo>
                  <a:cubicBezTo>
                    <a:pt x="93" y="124"/>
                    <a:pt x="93" y="124"/>
                    <a:pt x="93" y="124"/>
                  </a:cubicBezTo>
                  <a:cubicBezTo>
                    <a:pt x="93" y="121"/>
                    <a:pt x="87" y="126"/>
                    <a:pt x="89" y="120"/>
                  </a:cubicBezTo>
                  <a:cubicBezTo>
                    <a:pt x="89" y="120"/>
                    <a:pt x="89" y="119"/>
                    <a:pt x="89" y="119"/>
                  </a:cubicBezTo>
                  <a:cubicBezTo>
                    <a:pt x="89" y="119"/>
                    <a:pt x="89" y="119"/>
                    <a:pt x="89" y="119"/>
                  </a:cubicBezTo>
                  <a:cubicBezTo>
                    <a:pt x="89" y="118"/>
                    <a:pt x="87" y="116"/>
                    <a:pt x="87" y="116"/>
                  </a:cubicBezTo>
                  <a:cubicBezTo>
                    <a:pt x="81" y="113"/>
                    <a:pt x="80" y="110"/>
                    <a:pt x="77" y="109"/>
                  </a:cubicBezTo>
                  <a:cubicBezTo>
                    <a:pt x="76" y="109"/>
                    <a:pt x="76" y="109"/>
                    <a:pt x="76" y="109"/>
                  </a:cubicBezTo>
                  <a:cubicBezTo>
                    <a:pt x="72" y="105"/>
                    <a:pt x="72" y="105"/>
                    <a:pt x="72" y="105"/>
                  </a:cubicBezTo>
                  <a:cubicBezTo>
                    <a:pt x="70" y="104"/>
                    <a:pt x="70" y="104"/>
                    <a:pt x="70" y="104"/>
                  </a:cubicBezTo>
                  <a:cubicBezTo>
                    <a:pt x="68" y="102"/>
                    <a:pt x="68" y="102"/>
                    <a:pt x="68" y="102"/>
                  </a:cubicBezTo>
                  <a:cubicBezTo>
                    <a:pt x="68" y="100"/>
                    <a:pt x="68" y="100"/>
                    <a:pt x="68" y="100"/>
                  </a:cubicBezTo>
                  <a:cubicBezTo>
                    <a:pt x="67" y="96"/>
                    <a:pt x="67" y="96"/>
                    <a:pt x="67" y="96"/>
                  </a:cubicBezTo>
                  <a:cubicBezTo>
                    <a:pt x="67" y="96"/>
                    <a:pt x="67" y="96"/>
                    <a:pt x="67" y="96"/>
                  </a:cubicBezTo>
                  <a:cubicBezTo>
                    <a:pt x="67" y="96"/>
                    <a:pt x="63" y="95"/>
                    <a:pt x="61" y="94"/>
                  </a:cubicBezTo>
                  <a:cubicBezTo>
                    <a:pt x="59" y="93"/>
                    <a:pt x="59" y="93"/>
                    <a:pt x="59" y="93"/>
                  </a:cubicBezTo>
                  <a:cubicBezTo>
                    <a:pt x="57" y="90"/>
                    <a:pt x="57" y="90"/>
                    <a:pt x="57" y="90"/>
                  </a:cubicBezTo>
                  <a:cubicBezTo>
                    <a:pt x="56" y="89"/>
                    <a:pt x="56" y="89"/>
                    <a:pt x="56" y="89"/>
                  </a:cubicBezTo>
                  <a:cubicBezTo>
                    <a:pt x="53" y="86"/>
                    <a:pt x="53" y="86"/>
                    <a:pt x="53" y="86"/>
                  </a:cubicBezTo>
                  <a:cubicBezTo>
                    <a:pt x="52" y="86"/>
                    <a:pt x="52" y="86"/>
                    <a:pt x="52" y="86"/>
                  </a:cubicBezTo>
                  <a:cubicBezTo>
                    <a:pt x="47" y="84"/>
                    <a:pt x="47" y="84"/>
                    <a:pt x="47" y="84"/>
                  </a:cubicBezTo>
                  <a:cubicBezTo>
                    <a:pt x="46" y="82"/>
                    <a:pt x="46" y="82"/>
                    <a:pt x="46" y="82"/>
                  </a:cubicBezTo>
                  <a:cubicBezTo>
                    <a:pt x="44" y="81"/>
                    <a:pt x="44" y="81"/>
                    <a:pt x="44" y="81"/>
                  </a:cubicBezTo>
                  <a:cubicBezTo>
                    <a:pt x="43" y="79"/>
                    <a:pt x="43" y="79"/>
                    <a:pt x="43" y="79"/>
                  </a:cubicBezTo>
                  <a:cubicBezTo>
                    <a:pt x="40" y="78"/>
                    <a:pt x="40" y="78"/>
                    <a:pt x="40" y="78"/>
                  </a:cubicBezTo>
                  <a:cubicBezTo>
                    <a:pt x="39" y="76"/>
                    <a:pt x="39" y="76"/>
                    <a:pt x="39" y="76"/>
                  </a:cubicBezTo>
                  <a:cubicBezTo>
                    <a:pt x="38" y="75"/>
                    <a:pt x="38" y="75"/>
                    <a:pt x="38" y="75"/>
                  </a:cubicBezTo>
                  <a:cubicBezTo>
                    <a:pt x="35" y="71"/>
                    <a:pt x="35" y="71"/>
                    <a:pt x="35" y="71"/>
                  </a:cubicBezTo>
                  <a:cubicBezTo>
                    <a:pt x="32" y="69"/>
                    <a:pt x="32" y="69"/>
                    <a:pt x="32" y="69"/>
                  </a:cubicBezTo>
                  <a:cubicBezTo>
                    <a:pt x="31" y="68"/>
                    <a:pt x="31" y="68"/>
                    <a:pt x="31" y="68"/>
                  </a:cubicBezTo>
                  <a:cubicBezTo>
                    <a:pt x="30" y="67"/>
                    <a:pt x="30" y="67"/>
                    <a:pt x="30" y="67"/>
                  </a:cubicBezTo>
                  <a:cubicBezTo>
                    <a:pt x="28" y="64"/>
                    <a:pt x="28" y="64"/>
                    <a:pt x="28" y="64"/>
                  </a:cubicBezTo>
                  <a:cubicBezTo>
                    <a:pt x="25" y="61"/>
                    <a:pt x="25" y="61"/>
                    <a:pt x="25" y="61"/>
                  </a:cubicBezTo>
                  <a:cubicBezTo>
                    <a:pt x="23" y="59"/>
                    <a:pt x="23" y="59"/>
                    <a:pt x="23" y="59"/>
                  </a:cubicBezTo>
                  <a:cubicBezTo>
                    <a:pt x="21" y="56"/>
                    <a:pt x="21" y="56"/>
                    <a:pt x="21" y="56"/>
                  </a:cubicBezTo>
                  <a:cubicBezTo>
                    <a:pt x="23" y="54"/>
                    <a:pt x="23" y="54"/>
                    <a:pt x="23" y="54"/>
                  </a:cubicBezTo>
                  <a:cubicBezTo>
                    <a:pt x="22" y="53"/>
                    <a:pt x="21" y="53"/>
                    <a:pt x="21" y="52"/>
                  </a:cubicBezTo>
                  <a:cubicBezTo>
                    <a:pt x="20" y="52"/>
                    <a:pt x="18" y="51"/>
                    <a:pt x="19" y="50"/>
                  </a:cubicBezTo>
                  <a:cubicBezTo>
                    <a:pt x="19" y="49"/>
                    <a:pt x="18" y="48"/>
                    <a:pt x="18" y="46"/>
                  </a:cubicBezTo>
                  <a:cubicBezTo>
                    <a:pt x="18" y="45"/>
                    <a:pt x="18" y="44"/>
                    <a:pt x="17" y="44"/>
                  </a:cubicBezTo>
                  <a:cubicBezTo>
                    <a:pt x="16" y="43"/>
                    <a:pt x="16" y="43"/>
                    <a:pt x="16" y="43"/>
                  </a:cubicBezTo>
                  <a:cubicBezTo>
                    <a:pt x="15" y="43"/>
                    <a:pt x="14" y="43"/>
                    <a:pt x="14" y="43"/>
                  </a:cubicBezTo>
                  <a:cubicBezTo>
                    <a:pt x="13" y="43"/>
                    <a:pt x="13" y="43"/>
                    <a:pt x="13" y="43"/>
                  </a:cubicBezTo>
                  <a:cubicBezTo>
                    <a:pt x="13" y="43"/>
                    <a:pt x="14" y="41"/>
                    <a:pt x="14" y="39"/>
                  </a:cubicBezTo>
                  <a:cubicBezTo>
                    <a:pt x="10" y="38"/>
                    <a:pt x="10" y="38"/>
                    <a:pt x="10" y="38"/>
                  </a:cubicBezTo>
                  <a:cubicBezTo>
                    <a:pt x="10" y="38"/>
                    <a:pt x="10" y="35"/>
                    <a:pt x="8" y="34"/>
                  </a:cubicBezTo>
                  <a:cubicBezTo>
                    <a:pt x="6" y="34"/>
                    <a:pt x="6" y="34"/>
                    <a:pt x="6" y="34"/>
                  </a:cubicBezTo>
                  <a:cubicBezTo>
                    <a:pt x="5" y="35"/>
                    <a:pt x="5" y="36"/>
                    <a:pt x="5" y="36"/>
                  </a:cubicBezTo>
                  <a:cubicBezTo>
                    <a:pt x="1" y="32"/>
                    <a:pt x="1" y="32"/>
                    <a:pt x="1" y="32"/>
                  </a:cubicBezTo>
                  <a:cubicBezTo>
                    <a:pt x="1" y="32"/>
                    <a:pt x="1" y="31"/>
                    <a:pt x="2" y="29"/>
                  </a:cubicBezTo>
                  <a:cubicBezTo>
                    <a:pt x="4" y="27"/>
                    <a:pt x="2" y="26"/>
                    <a:pt x="2" y="26"/>
                  </a:cubicBezTo>
                  <a:cubicBezTo>
                    <a:pt x="1" y="23"/>
                    <a:pt x="1" y="23"/>
                    <a:pt x="1" y="23"/>
                  </a:cubicBezTo>
                  <a:cubicBezTo>
                    <a:pt x="2" y="21"/>
                    <a:pt x="2" y="21"/>
                    <a:pt x="2" y="21"/>
                  </a:cubicBezTo>
                  <a:cubicBezTo>
                    <a:pt x="1" y="20"/>
                    <a:pt x="1" y="20"/>
                    <a:pt x="1" y="20"/>
                  </a:cubicBezTo>
                  <a:cubicBezTo>
                    <a:pt x="0" y="19"/>
                    <a:pt x="0" y="19"/>
                    <a:pt x="0" y="19"/>
                  </a:cubicBezTo>
                  <a:cubicBezTo>
                    <a:pt x="0" y="19"/>
                    <a:pt x="0" y="19"/>
                    <a:pt x="0" y="19"/>
                  </a:cubicBezTo>
                  <a:cubicBezTo>
                    <a:pt x="0" y="19"/>
                    <a:pt x="0" y="19"/>
                    <a:pt x="0" y="19"/>
                  </a:cubicBezTo>
                  <a:cubicBezTo>
                    <a:pt x="2" y="15"/>
                    <a:pt x="2" y="15"/>
                    <a:pt x="2" y="15"/>
                  </a:cubicBezTo>
                  <a:cubicBezTo>
                    <a:pt x="2" y="15"/>
                    <a:pt x="1" y="13"/>
                    <a:pt x="1" y="11"/>
                  </a:cubicBezTo>
                  <a:cubicBezTo>
                    <a:pt x="1" y="11"/>
                    <a:pt x="2" y="10"/>
                    <a:pt x="2" y="10"/>
                  </a:cubicBezTo>
                  <a:cubicBezTo>
                    <a:pt x="2" y="10"/>
                    <a:pt x="2" y="10"/>
                    <a:pt x="2" y="10"/>
                  </a:cubicBezTo>
                  <a:cubicBezTo>
                    <a:pt x="2" y="9"/>
                    <a:pt x="2" y="9"/>
                    <a:pt x="2" y="9"/>
                  </a:cubicBezTo>
                  <a:cubicBezTo>
                    <a:pt x="2" y="9"/>
                    <a:pt x="2" y="9"/>
                    <a:pt x="2" y="9"/>
                  </a:cubicBezTo>
                  <a:cubicBezTo>
                    <a:pt x="3" y="9"/>
                    <a:pt x="3" y="9"/>
                    <a:pt x="3" y="9"/>
                  </a:cubicBezTo>
                  <a:cubicBezTo>
                    <a:pt x="3" y="9"/>
                    <a:pt x="3" y="9"/>
                    <a:pt x="3" y="9"/>
                  </a:cubicBezTo>
                  <a:cubicBezTo>
                    <a:pt x="3" y="8"/>
                    <a:pt x="8" y="7"/>
                    <a:pt x="8" y="7"/>
                  </a:cubicBezTo>
                  <a:cubicBezTo>
                    <a:pt x="10" y="6"/>
                    <a:pt x="10" y="6"/>
                    <a:pt x="10" y="6"/>
                  </a:cubicBezTo>
                  <a:cubicBezTo>
                    <a:pt x="14" y="11"/>
                    <a:pt x="14" y="11"/>
                    <a:pt x="14" y="11"/>
                  </a:cubicBezTo>
                  <a:cubicBezTo>
                    <a:pt x="18" y="15"/>
                    <a:pt x="18" y="15"/>
                    <a:pt x="18" y="15"/>
                  </a:cubicBezTo>
                  <a:cubicBezTo>
                    <a:pt x="21" y="17"/>
                    <a:pt x="21" y="17"/>
                    <a:pt x="21" y="17"/>
                  </a:cubicBezTo>
                  <a:cubicBezTo>
                    <a:pt x="21" y="17"/>
                    <a:pt x="22" y="16"/>
                    <a:pt x="23" y="16"/>
                  </a:cubicBezTo>
                  <a:cubicBezTo>
                    <a:pt x="23" y="15"/>
                    <a:pt x="23" y="13"/>
                    <a:pt x="23" y="13"/>
                  </a:cubicBezTo>
                  <a:cubicBezTo>
                    <a:pt x="25" y="11"/>
                    <a:pt x="25" y="11"/>
                    <a:pt x="25" y="11"/>
                  </a:cubicBezTo>
                  <a:cubicBezTo>
                    <a:pt x="26" y="9"/>
                    <a:pt x="26" y="9"/>
                    <a:pt x="26" y="9"/>
                  </a:cubicBezTo>
                  <a:cubicBezTo>
                    <a:pt x="26" y="7"/>
                    <a:pt x="26" y="7"/>
                    <a:pt x="26" y="7"/>
                  </a:cubicBezTo>
                  <a:cubicBezTo>
                    <a:pt x="28" y="6"/>
                    <a:pt x="28" y="6"/>
                    <a:pt x="28" y="6"/>
                  </a:cubicBezTo>
                  <a:cubicBezTo>
                    <a:pt x="31" y="5"/>
                    <a:pt x="31" y="5"/>
                    <a:pt x="31" y="5"/>
                  </a:cubicBezTo>
                  <a:cubicBezTo>
                    <a:pt x="35" y="4"/>
                    <a:pt x="35" y="4"/>
                    <a:pt x="35" y="4"/>
                  </a:cubicBezTo>
                  <a:cubicBezTo>
                    <a:pt x="35" y="4"/>
                    <a:pt x="38" y="5"/>
                    <a:pt x="39" y="5"/>
                  </a:cubicBezTo>
                  <a:cubicBezTo>
                    <a:pt x="39" y="5"/>
                    <a:pt x="40" y="5"/>
                    <a:pt x="40" y="5"/>
                  </a:cubicBezTo>
                  <a:cubicBezTo>
                    <a:pt x="42" y="2"/>
                    <a:pt x="42" y="2"/>
                    <a:pt x="42" y="2"/>
                  </a:cubicBezTo>
                  <a:cubicBezTo>
                    <a:pt x="42" y="2"/>
                    <a:pt x="42" y="2"/>
                    <a:pt x="42" y="2"/>
                  </a:cubicBezTo>
                  <a:cubicBezTo>
                    <a:pt x="43" y="0"/>
                    <a:pt x="43" y="0"/>
                    <a:pt x="43" y="0"/>
                  </a:cubicBezTo>
                  <a:cubicBezTo>
                    <a:pt x="48" y="2"/>
                    <a:pt x="48" y="2"/>
                    <a:pt x="48" y="2"/>
                  </a:cubicBezTo>
                  <a:cubicBezTo>
                    <a:pt x="50" y="4"/>
                    <a:pt x="50" y="4"/>
                    <a:pt x="50" y="4"/>
                  </a:cubicBezTo>
                  <a:cubicBezTo>
                    <a:pt x="55" y="5"/>
                    <a:pt x="55" y="5"/>
                    <a:pt x="55" y="5"/>
                  </a:cubicBezTo>
                  <a:cubicBezTo>
                    <a:pt x="55" y="5"/>
                    <a:pt x="55" y="5"/>
                    <a:pt x="55" y="5"/>
                  </a:cubicBezTo>
                  <a:cubicBezTo>
                    <a:pt x="57" y="5"/>
                    <a:pt x="57" y="5"/>
                    <a:pt x="57" y="5"/>
                  </a:cubicBezTo>
                  <a:cubicBezTo>
                    <a:pt x="57" y="4"/>
                    <a:pt x="57" y="4"/>
                    <a:pt x="57" y="4"/>
                  </a:cubicBezTo>
                  <a:cubicBezTo>
                    <a:pt x="61" y="4"/>
                    <a:pt x="61" y="4"/>
                    <a:pt x="61" y="4"/>
                  </a:cubicBezTo>
                  <a:cubicBezTo>
                    <a:pt x="66" y="5"/>
                    <a:pt x="66" y="5"/>
                    <a:pt x="66" y="5"/>
                  </a:cubicBezTo>
                  <a:cubicBezTo>
                    <a:pt x="69" y="5"/>
                    <a:pt x="69" y="5"/>
                    <a:pt x="69" y="5"/>
                  </a:cubicBezTo>
                  <a:cubicBezTo>
                    <a:pt x="74" y="5"/>
                    <a:pt x="74" y="5"/>
                    <a:pt x="74" y="5"/>
                  </a:cubicBezTo>
                  <a:cubicBezTo>
                    <a:pt x="77" y="6"/>
                    <a:pt x="77" y="6"/>
                    <a:pt x="77" y="6"/>
                  </a:cubicBezTo>
                  <a:cubicBezTo>
                    <a:pt x="79" y="7"/>
                    <a:pt x="79" y="7"/>
                    <a:pt x="79" y="7"/>
                  </a:cubicBezTo>
                  <a:cubicBezTo>
                    <a:pt x="79" y="7"/>
                    <a:pt x="79" y="7"/>
                    <a:pt x="80" y="6"/>
                  </a:cubicBezTo>
                  <a:cubicBezTo>
                    <a:pt x="80" y="6"/>
                    <a:pt x="83" y="6"/>
                    <a:pt x="83" y="6"/>
                  </a:cubicBezTo>
                  <a:cubicBezTo>
                    <a:pt x="84" y="3"/>
                    <a:pt x="84" y="3"/>
                    <a:pt x="84" y="3"/>
                  </a:cubicBezTo>
                  <a:cubicBezTo>
                    <a:pt x="85" y="5"/>
                    <a:pt x="85" y="5"/>
                    <a:pt x="85" y="5"/>
                  </a:cubicBezTo>
                  <a:cubicBezTo>
                    <a:pt x="86" y="5"/>
                    <a:pt x="88" y="5"/>
                    <a:pt x="88" y="5"/>
                  </a:cubicBezTo>
                  <a:cubicBezTo>
                    <a:pt x="89" y="2"/>
                    <a:pt x="89" y="2"/>
                    <a:pt x="89" y="2"/>
                  </a:cubicBezTo>
                  <a:cubicBezTo>
                    <a:pt x="90" y="3"/>
                    <a:pt x="90" y="3"/>
                    <a:pt x="90" y="3"/>
                  </a:cubicBezTo>
                  <a:cubicBezTo>
                    <a:pt x="91" y="3"/>
                    <a:pt x="91" y="3"/>
                    <a:pt x="92" y="3"/>
                  </a:cubicBezTo>
                  <a:cubicBezTo>
                    <a:pt x="93" y="3"/>
                    <a:pt x="94" y="2"/>
                    <a:pt x="94" y="2"/>
                  </a:cubicBezTo>
                  <a:cubicBezTo>
                    <a:pt x="94" y="2"/>
                    <a:pt x="95" y="3"/>
                    <a:pt x="95" y="3"/>
                  </a:cubicBezTo>
                  <a:cubicBezTo>
                    <a:pt x="95" y="3"/>
                    <a:pt x="96" y="2"/>
                    <a:pt x="97" y="2"/>
                  </a:cubicBezTo>
                  <a:cubicBezTo>
                    <a:pt x="97" y="2"/>
                    <a:pt x="97" y="2"/>
                    <a:pt x="97" y="2"/>
                  </a:cubicBezTo>
                  <a:cubicBezTo>
                    <a:pt x="97" y="2"/>
                    <a:pt x="97" y="2"/>
                    <a:pt x="97"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1"/>
                    <a:pt x="99" y="1"/>
                    <a:pt x="99" y="1"/>
                  </a:cubicBezTo>
                  <a:cubicBezTo>
                    <a:pt x="99" y="1"/>
                    <a:pt x="99" y="1"/>
                    <a:pt x="99" y="1"/>
                  </a:cubicBezTo>
                  <a:cubicBezTo>
                    <a:pt x="99" y="1"/>
                    <a:pt x="99" y="1"/>
                    <a:pt x="99" y="1"/>
                  </a:cubicBezTo>
                  <a:cubicBezTo>
                    <a:pt x="99" y="1"/>
                    <a:pt x="99" y="1"/>
                    <a:pt x="99" y="1"/>
                  </a:cubicBezTo>
                  <a:cubicBezTo>
                    <a:pt x="99" y="1"/>
                    <a:pt x="99" y="1"/>
                    <a:pt x="99"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1" y="3"/>
                    <a:pt x="103" y="4"/>
                  </a:cubicBezTo>
                  <a:cubicBezTo>
                    <a:pt x="103" y="4"/>
                    <a:pt x="103" y="4"/>
                    <a:pt x="103" y="4"/>
                  </a:cubicBezTo>
                  <a:cubicBezTo>
                    <a:pt x="105" y="4"/>
                    <a:pt x="105" y="4"/>
                    <a:pt x="105" y="4"/>
                  </a:cubicBezTo>
                  <a:cubicBezTo>
                    <a:pt x="105" y="4"/>
                    <a:pt x="105" y="4"/>
                    <a:pt x="105" y="4"/>
                  </a:cubicBezTo>
                  <a:cubicBezTo>
                    <a:pt x="105" y="4"/>
                    <a:pt x="106" y="3"/>
                    <a:pt x="107" y="3"/>
                  </a:cubicBezTo>
                  <a:cubicBezTo>
                    <a:pt x="109" y="3"/>
                    <a:pt x="110" y="3"/>
                    <a:pt x="111" y="3"/>
                  </a:cubicBezTo>
                  <a:cubicBezTo>
                    <a:pt x="113" y="3"/>
                    <a:pt x="114" y="5"/>
                    <a:pt x="114" y="5"/>
                  </a:cubicBezTo>
                  <a:cubicBezTo>
                    <a:pt x="117" y="8"/>
                    <a:pt x="117" y="8"/>
                    <a:pt x="117" y="8"/>
                  </a:cubicBezTo>
                  <a:cubicBezTo>
                    <a:pt x="117" y="8"/>
                    <a:pt x="118" y="10"/>
                    <a:pt x="118" y="11"/>
                  </a:cubicBezTo>
                  <a:cubicBezTo>
                    <a:pt x="119" y="12"/>
                    <a:pt x="119" y="13"/>
                    <a:pt x="119" y="13"/>
                  </a:cubicBezTo>
                  <a:cubicBezTo>
                    <a:pt x="119" y="13"/>
                    <a:pt x="119" y="13"/>
                    <a:pt x="119" y="13"/>
                  </a:cubicBezTo>
                  <a:cubicBezTo>
                    <a:pt x="120" y="13"/>
                    <a:pt x="127" y="16"/>
                    <a:pt x="128" y="16"/>
                  </a:cubicBezTo>
                  <a:cubicBezTo>
                    <a:pt x="128" y="16"/>
                    <a:pt x="129" y="16"/>
                    <a:pt x="129" y="16"/>
                  </a:cubicBezTo>
                  <a:cubicBezTo>
                    <a:pt x="129" y="14"/>
                    <a:pt x="128" y="13"/>
                    <a:pt x="130" y="12"/>
                  </a:cubicBezTo>
                  <a:cubicBezTo>
                    <a:pt x="131" y="12"/>
                    <a:pt x="132" y="14"/>
                    <a:pt x="132" y="12"/>
                  </a:cubicBezTo>
                  <a:cubicBezTo>
                    <a:pt x="132" y="10"/>
                    <a:pt x="133" y="11"/>
                    <a:pt x="132" y="9"/>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7" name="Freeform 63">
              <a:extLst>
                <a:ext uri="{FF2B5EF4-FFF2-40B4-BE49-F238E27FC236}">
                  <a16:creationId xmlns:a16="http://schemas.microsoft.com/office/drawing/2014/main" id="{D68B5B4C-443E-4465-A35D-E5AC738351A3}"/>
                </a:ext>
              </a:extLst>
            </p:cNvPr>
            <p:cNvSpPr>
              <a:spLocks noEditPoints="1"/>
            </p:cNvSpPr>
            <p:nvPr/>
          </p:nvSpPr>
          <p:spPr bwMode="auto">
            <a:xfrm>
              <a:off x="4877543" y="1947010"/>
              <a:ext cx="322133" cy="369700"/>
            </a:xfrm>
            <a:custGeom>
              <a:avLst/>
              <a:gdLst>
                <a:gd name="T0" fmla="*/ 71 w 141"/>
                <a:gd name="T1" fmla="*/ 5 h 167"/>
                <a:gd name="T2" fmla="*/ 67 w 141"/>
                <a:gd name="T3" fmla="*/ 47 h 167"/>
                <a:gd name="T4" fmla="*/ 87 w 141"/>
                <a:gd name="T5" fmla="*/ 73 h 167"/>
                <a:gd name="T6" fmla="*/ 76 w 141"/>
                <a:gd name="T7" fmla="*/ 89 h 167"/>
                <a:gd name="T8" fmla="*/ 66 w 141"/>
                <a:gd name="T9" fmla="*/ 95 h 167"/>
                <a:gd name="T10" fmla="*/ 60 w 141"/>
                <a:gd name="T11" fmla="*/ 106 h 167"/>
                <a:gd name="T12" fmla="*/ 51 w 141"/>
                <a:gd name="T13" fmla="*/ 115 h 167"/>
                <a:gd name="T14" fmla="*/ 47 w 141"/>
                <a:gd name="T15" fmla="*/ 129 h 167"/>
                <a:gd name="T16" fmla="*/ 44 w 141"/>
                <a:gd name="T17" fmla="*/ 146 h 167"/>
                <a:gd name="T18" fmla="*/ 36 w 141"/>
                <a:gd name="T19" fmla="*/ 157 h 167"/>
                <a:gd name="T20" fmla="*/ 17 w 141"/>
                <a:gd name="T21" fmla="*/ 140 h 167"/>
                <a:gd name="T22" fmla="*/ 4 w 141"/>
                <a:gd name="T23" fmla="*/ 120 h 167"/>
                <a:gd name="T24" fmla="*/ 8 w 141"/>
                <a:gd name="T25" fmla="*/ 95 h 167"/>
                <a:gd name="T26" fmla="*/ 6 w 141"/>
                <a:gd name="T27" fmla="*/ 60 h 167"/>
                <a:gd name="T28" fmla="*/ 18 w 141"/>
                <a:gd name="T29" fmla="*/ 62 h 167"/>
                <a:gd name="T30" fmla="*/ 24 w 141"/>
                <a:gd name="T31" fmla="*/ 44 h 167"/>
                <a:gd name="T32" fmla="*/ 25 w 141"/>
                <a:gd name="T33" fmla="*/ 54 h 167"/>
                <a:gd name="T34" fmla="*/ 33 w 141"/>
                <a:gd name="T35" fmla="*/ 60 h 167"/>
                <a:gd name="T36" fmla="*/ 36 w 141"/>
                <a:gd name="T37" fmla="*/ 56 h 167"/>
                <a:gd name="T38" fmla="*/ 47 w 141"/>
                <a:gd name="T39" fmla="*/ 40 h 167"/>
                <a:gd name="T40" fmla="*/ 34 w 141"/>
                <a:gd name="T41" fmla="*/ 40 h 167"/>
                <a:gd name="T42" fmla="*/ 18 w 141"/>
                <a:gd name="T43" fmla="*/ 46 h 167"/>
                <a:gd name="T44" fmla="*/ 17 w 141"/>
                <a:gd name="T45" fmla="*/ 59 h 167"/>
                <a:gd name="T46" fmla="*/ 5 w 141"/>
                <a:gd name="T47" fmla="*/ 51 h 167"/>
                <a:gd name="T48" fmla="*/ 24 w 141"/>
                <a:gd name="T49" fmla="*/ 33 h 167"/>
                <a:gd name="T50" fmla="*/ 11 w 141"/>
                <a:gd name="T51" fmla="*/ 144 h 167"/>
                <a:gd name="T52" fmla="*/ 68 w 141"/>
                <a:gd name="T53" fmla="*/ 112 h 167"/>
                <a:gd name="T54" fmla="*/ 68 w 141"/>
                <a:gd name="T55" fmla="*/ 112 h 167"/>
                <a:gd name="T56" fmla="*/ 107 w 141"/>
                <a:gd name="T57" fmla="*/ 153 h 167"/>
                <a:gd name="T58" fmla="*/ 105 w 141"/>
                <a:gd name="T59" fmla="*/ 151 h 167"/>
                <a:gd name="T60" fmla="*/ 128 w 141"/>
                <a:gd name="T61" fmla="*/ 143 h 167"/>
                <a:gd name="T62" fmla="*/ 124 w 141"/>
                <a:gd name="T63" fmla="*/ 138 h 167"/>
                <a:gd name="T64" fmla="*/ 132 w 141"/>
                <a:gd name="T65" fmla="*/ 124 h 167"/>
                <a:gd name="T66" fmla="*/ 139 w 141"/>
                <a:gd name="T67" fmla="*/ 110 h 167"/>
                <a:gd name="T68" fmla="*/ 133 w 141"/>
                <a:gd name="T69" fmla="*/ 87 h 167"/>
                <a:gd name="T70" fmla="*/ 119 w 141"/>
                <a:gd name="T71" fmla="*/ 97 h 167"/>
                <a:gd name="T72" fmla="*/ 111 w 141"/>
                <a:gd name="T73" fmla="*/ 108 h 167"/>
                <a:gd name="T74" fmla="*/ 113 w 141"/>
                <a:gd name="T75" fmla="*/ 95 h 167"/>
                <a:gd name="T76" fmla="*/ 105 w 141"/>
                <a:gd name="T77" fmla="*/ 99 h 167"/>
                <a:gd name="T78" fmla="*/ 88 w 141"/>
                <a:gd name="T79" fmla="*/ 108 h 167"/>
                <a:gd name="T80" fmla="*/ 96 w 141"/>
                <a:gd name="T81" fmla="*/ 127 h 167"/>
                <a:gd name="T82" fmla="*/ 112 w 141"/>
                <a:gd name="T83" fmla="*/ 136 h 167"/>
                <a:gd name="T84" fmla="*/ 125 w 141"/>
                <a:gd name="T85" fmla="*/ 147 h 167"/>
                <a:gd name="T86" fmla="*/ 132 w 141"/>
                <a:gd name="T87" fmla="*/ 149 h 167"/>
                <a:gd name="T88" fmla="*/ 128 w 141"/>
                <a:gd name="T89" fmla="*/ 147 h 167"/>
                <a:gd name="T90" fmla="*/ 111 w 141"/>
                <a:gd name="T91" fmla="*/ 154 h 167"/>
                <a:gd name="T92" fmla="*/ 93 w 141"/>
                <a:gd name="T93" fmla="*/ 154 h 167"/>
                <a:gd name="T94" fmla="*/ 106 w 141"/>
                <a:gd name="T95" fmla="*/ 167 h 167"/>
                <a:gd name="T96" fmla="*/ 77 w 141"/>
                <a:gd name="T97" fmla="*/ 121 h 167"/>
                <a:gd name="T98" fmla="*/ 52 w 141"/>
                <a:gd name="T99" fmla="*/ 119 h 167"/>
                <a:gd name="T100" fmla="*/ 61 w 141"/>
                <a:gd name="T101" fmla="*/ 139 h 167"/>
                <a:gd name="T102" fmla="*/ 83 w 141"/>
                <a:gd name="T103" fmla="*/ 143 h 167"/>
                <a:gd name="T104" fmla="*/ 84 w 141"/>
                <a:gd name="T105" fmla="*/ 120 h 167"/>
                <a:gd name="T106" fmla="*/ 74 w 141"/>
                <a:gd name="T107" fmla="*/ 115 h 167"/>
                <a:gd name="T108" fmla="*/ 78 w 141"/>
                <a:gd name="T109" fmla="*/ 99 h 167"/>
                <a:gd name="T110" fmla="*/ 75 w 141"/>
                <a:gd name="T111" fmla="*/ 107 h 167"/>
                <a:gd name="T112" fmla="*/ 89 w 141"/>
                <a:gd name="T113" fmla="*/ 142 h 167"/>
                <a:gd name="T114" fmla="*/ 80 w 141"/>
                <a:gd name="T115" fmla="*/ 157 h 167"/>
                <a:gd name="T116" fmla="*/ 66 w 141"/>
                <a:gd name="T117" fmla="*/ 150 h 167"/>
                <a:gd name="T118" fmla="*/ 67 w 141"/>
                <a:gd name="T119" fmla="*/ 150 h 167"/>
                <a:gd name="T120" fmla="*/ 61 w 141"/>
                <a:gd name="T121" fmla="*/ 155 h 167"/>
                <a:gd name="T122" fmla="*/ 83 w 141"/>
                <a:gd name="T123" fmla="*/ 25 h 167"/>
                <a:gd name="T124" fmla="*/ 85 w 141"/>
                <a:gd name="T125" fmla="*/ 23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1" h="167">
                  <a:moveTo>
                    <a:pt x="38" y="33"/>
                  </a:moveTo>
                  <a:cubicBezTo>
                    <a:pt x="44" y="30"/>
                    <a:pt x="44" y="30"/>
                    <a:pt x="44" y="30"/>
                  </a:cubicBezTo>
                  <a:cubicBezTo>
                    <a:pt x="47" y="24"/>
                    <a:pt x="47" y="24"/>
                    <a:pt x="47" y="24"/>
                  </a:cubicBezTo>
                  <a:cubicBezTo>
                    <a:pt x="51" y="17"/>
                    <a:pt x="51" y="17"/>
                    <a:pt x="51" y="17"/>
                  </a:cubicBezTo>
                  <a:cubicBezTo>
                    <a:pt x="53" y="14"/>
                    <a:pt x="53" y="14"/>
                    <a:pt x="53" y="14"/>
                  </a:cubicBezTo>
                  <a:cubicBezTo>
                    <a:pt x="55" y="9"/>
                    <a:pt x="55" y="9"/>
                    <a:pt x="55" y="9"/>
                  </a:cubicBezTo>
                  <a:cubicBezTo>
                    <a:pt x="61" y="7"/>
                    <a:pt x="61" y="7"/>
                    <a:pt x="61" y="7"/>
                  </a:cubicBezTo>
                  <a:cubicBezTo>
                    <a:pt x="61" y="7"/>
                    <a:pt x="65" y="6"/>
                    <a:pt x="66" y="6"/>
                  </a:cubicBezTo>
                  <a:cubicBezTo>
                    <a:pt x="67" y="5"/>
                    <a:pt x="73" y="0"/>
                    <a:pt x="73" y="0"/>
                  </a:cubicBezTo>
                  <a:cubicBezTo>
                    <a:pt x="74" y="0"/>
                    <a:pt x="74" y="0"/>
                    <a:pt x="74" y="0"/>
                  </a:cubicBezTo>
                  <a:cubicBezTo>
                    <a:pt x="71" y="5"/>
                    <a:pt x="71" y="5"/>
                    <a:pt x="71" y="5"/>
                  </a:cubicBezTo>
                  <a:cubicBezTo>
                    <a:pt x="71" y="8"/>
                    <a:pt x="71" y="8"/>
                    <a:pt x="71" y="8"/>
                  </a:cubicBezTo>
                  <a:cubicBezTo>
                    <a:pt x="71" y="10"/>
                    <a:pt x="71" y="10"/>
                    <a:pt x="71" y="10"/>
                  </a:cubicBezTo>
                  <a:cubicBezTo>
                    <a:pt x="72" y="14"/>
                    <a:pt x="72" y="14"/>
                    <a:pt x="72" y="14"/>
                  </a:cubicBezTo>
                  <a:cubicBezTo>
                    <a:pt x="73" y="15"/>
                    <a:pt x="73" y="15"/>
                    <a:pt x="73" y="15"/>
                  </a:cubicBezTo>
                  <a:cubicBezTo>
                    <a:pt x="73" y="19"/>
                    <a:pt x="73" y="19"/>
                    <a:pt x="73" y="19"/>
                  </a:cubicBezTo>
                  <a:cubicBezTo>
                    <a:pt x="73" y="23"/>
                    <a:pt x="73" y="23"/>
                    <a:pt x="73" y="23"/>
                  </a:cubicBezTo>
                  <a:cubicBezTo>
                    <a:pt x="73" y="23"/>
                    <a:pt x="76" y="25"/>
                    <a:pt x="75" y="26"/>
                  </a:cubicBezTo>
                  <a:cubicBezTo>
                    <a:pt x="73" y="27"/>
                    <a:pt x="71" y="30"/>
                    <a:pt x="71" y="30"/>
                  </a:cubicBezTo>
                  <a:cubicBezTo>
                    <a:pt x="70" y="36"/>
                    <a:pt x="70" y="36"/>
                    <a:pt x="70" y="36"/>
                  </a:cubicBezTo>
                  <a:cubicBezTo>
                    <a:pt x="66" y="41"/>
                    <a:pt x="66" y="41"/>
                    <a:pt x="66" y="41"/>
                  </a:cubicBezTo>
                  <a:cubicBezTo>
                    <a:pt x="67" y="47"/>
                    <a:pt x="67" y="47"/>
                    <a:pt x="67" y="47"/>
                  </a:cubicBezTo>
                  <a:cubicBezTo>
                    <a:pt x="68" y="52"/>
                    <a:pt x="68" y="52"/>
                    <a:pt x="68" y="52"/>
                  </a:cubicBezTo>
                  <a:cubicBezTo>
                    <a:pt x="67" y="56"/>
                    <a:pt x="67" y="56"/>
                    <a:pt x="67" y="56"/>
                  </a:cubicBezTo>
                  <a:cubicBezTo>
                    <a:pt x="70" y="59"/>
                    <a:pt x="70" y="59"/>
                    <a:pt x="70" y="59"/>
                  </a:cubicBezTo>
                  <a:cubicBezTo>
                    <a:pt x="69" y="61"/>
                    <a:pt x="69" y="61"/>
                    <a:pt x="69" y="61"/>
                  </a:cubicBezTo>
                  <a:cubicBezTo>
                    <a:pt x="70" y="64"/>
                    <a:pt x="70" y="64"/>
                    <a:pt x="70" y="64"/>
                  </a:cubicBezTo>
                  <a:cubicBezTo>
                    <a:pt x="73" y="66"/>
                    <a:pt x="73" y="66"/>
                    <a:pt x="73" y="66"/>
                  </a:cubicBezTo>
                  <a:cubicBezTo>
                    <a:pt x="73" y="66"/>
                    <a:pt x="75" y="66"/>
                    <a:pt x="76" y="66"/>
                  </a:cubicBezTo>
                  <a:cubicBezTo>
                    <a:pt x="77" y="66"/>
                    <a:pt x="80" y="65"/>
                    <a:pt x="81" y="65"/>
                  </a:cubicBezTo>
                  <a:cubicBezTo>
                    <a:pt x="82" y="65"/>
                    <a:pt x="84" y="66"/>
                    <a:pt x="84" y="66"/>
                  </a:cubicBezTo>
                  <a:cubicBezTo>
                    <a:pt x="87" y="70"/>
                    <a:pt x="87" y="70"/>
                    <a:pt x="87" y="70"/>
                  </a:cubicBezTo>
                  <a:cubicBezTo>
                    <a:pt x="87" y="73"/>
                    <a:pt x="87" y="73"/>
                    <a:pt x="87" y="73"/>
                  </a:cubicBezTo>
                  <a:cubicBezTo>
                    <a:pt x="87" y="73"/>
                    <a:pt x="86" y="75"/>
                    <a:pt x="86" y="76"/>
                  </a:cubicBezTo>
                  <a:cubicBezTo>
                    <a:pt x="85" y="77"/>
                    <a:pt x="84" y="79"/>
                    <a:pt x="84" y="79"/>
                  </a:cubicBezTo>
                  <a:cubicBezTo>
                    <a:pt x="82" y="81"/>
                    <a:pt x="82" y="81"/>
                    <a:pt x="82" y="81"/>
                  </a:cubicBezTo>
                  <a:cubicBezTo>
                    <a:pt x="81" y="84"/>
                    <a:pt x="81" y="84"/>
                    <a:pt x="81" y="84"/>
                  </a:cubicBezTo>
                  <a:cubicBezTo>
                    <a:pt x="80" y="86"/>
                    <a:pt x="80" y="86"/>
                    <a:pt x="80" y="86"/>
                  </a:cubicBezTo>
                  <a:cubicBezTo>
                    <a:pt x="80" y="86"/>
                    <a:pt x="80" y="86"/>
                    <a:pt x="80" y="86"/>
                  </a:cubicBezTo>
                  <a:cubicBezTo>
                    <a:pt x="78" y="84"/>
                    <a:pt x="78" y="84"/>
                    <a:pt x="78" y="84"/>
                  </a:cubicBezTo>
                  <a:cubicBezTo>
                    <a:pt x="78" y="84"/>
                    <a:pt x="78" y="81"/>
                    <a:pt x="77" y="82"/>
                  </a:cubicBezTo>
                  <a:cubicBezTo>
                    <a:pt x="76" y="82"/>
                    <a:pt x="75" y="84"/>
                    <a:pt x="75" y="84"/>
                  </a:cubicBezTo>
                  <a:cubicBezTo>
                    <a:pt x="76" y="86"/>
                    <a:pt x="76" y="86"/>
                    <a:pt x="76" y="86"/>
                  </a:cubicBezTo>
                  <a:cubicBezTo>
                    <a:pt x="76" y="86"/>
                    <a:pt x="77" y="89"/>
                    <a:pt x="76" y="89"/>
                  </a:cubicBezTo>
                  <a:cubicBezTo>
                    <a:pt x="75" y="89"/>
                    <a:pt x="74" y="89"/>
                    <a:pt x="74" y="89"/>
                  </a:cubicBezTo>
                  <a:cubicBezTo>
                    <a:pt x="73" y="85"/>
                    <a:pt x="73" y="85"/>
                    <a:pt x="73" y="85"/>
                  </a:cubicBezTo>
                  <a:cubicBezTo>
                    <a:pt x="70" y="84"/>
                    <a:pt x="70" y="84"/>
                    <a:pt x="70" y="84"/>
                  </a:cubicBezTo>
                  <a:cubicBezTo>
                    <a:pt x="72" y="80"/>
                    <a:pt x="72" y="80"/>
                    <a:pt x="72" y="80"/>
                  </a:cubicBezTo>
                  <a:cubicBezTo>
                    <a:pt x="70" y="79"/>
                    <a:pt x="70" y="79"/>
                    <a:pt x="70" y="79"/>
                  </a:cubicBezTo>
                  <a:cubicBezTo>
                    <a:pt x="70" y="79"/>
                    <a:pt x="69" y="79"/>
                    <a:pt x="68" y="80"/>
                  </a:cubicBezTo>
                  <a:cubicBezTo>
                    <a:pt x="68" y="81"/>
                    <a:pt x="67" y="85"/>
                    <a:pt x="67" y="85"/>
                  </a:cubicBezTo>
                  <a:cubicBezTo>
                    <a:pt x="66" y="89"/>
                    <a:pt x="66" y="89"/>
                    <a:pt x="66" y="89"/>
                  </a:cubicBezTo>
                  <a:cubicBezTo>
                    <a:pt x="66" y="89"/>
                    <a:pt x="67" y="90"/>
                    <a:pt x="67" y="91"/>
                  </a:cubicBezTo>
                  <a:cubicBezTo>
                    <a:pt x="67" y="92"/>
                    <a:pt x="66" y="93"/>
                    <a:pt x="66" y="93"/>
                  </a:cubicBezTo>
                  <a:cubicBezTo>
                    <a:pt x="66" y="93"/>
                    <a:pt x="66" y="94"/>
                    <a:pt x="66" y="95"/>
                  </a:cubicBezTo>
                  <a:cubicBezTo>
                    <a:pt x="66" y="95"/>
                    <a:pt x="67" y="97"/>
                    <a:pt x="67" y="98"/>
                  </a:cubicBezTo>
                  <a:cubicBezTo>
                    <a:pt x="67" y="98"/>
                    <a:pt x="67" y="99"/>
                    <a:pt x="66" y="99"/>
                  </a:cubicBezTo>
                  <a:cubicBezTo>
                    <a:pt x="66" y="100"/>
                    <a:pt x="66" y="100"/>
                    <a:pt x="66" y="101"/>
                  </a:cubicBezTo>
                  <a:cubicBezTo>
                    <a:pt x="65" y="101"/>
                    <a:pt x="64" y="102"/>
                    <a:pt x="64" y="102"/>
                  </a:cubicBezTo>
                  <a:cubicBezTo>
                    <a:pt x="64" y="102"/>
                    <a:pt x="62" y="103"/>
                    <a:pt x="62" y="103"/>
                  </a:cubicBezTo>
                  <a:cubicBezTo>
                    <a:pt x="62" y="103"/>
                    <a:pt x="61" y="102"/>
                    <a:pt x="60" y="102"/>
                  </a:cubicBezTo>
                  <a:cubicBezTo>
                    <a:pt x="59" y="102"/>
                    <a:pt x="59" y="101"/>
                    <a:pt x="58" y="102"/>
                  </a:cubicBezTo>
                  <a:cubicBezTo>
                    <a:pt x="57" y="103"/>
                    <a:pt x="57" y="103"/>
                    <a:pt x="57" y="103"/>
                  </a:cubicBezTo>
                  <a:cubicBezTo>
                    <a:pt x="58" y="104"/>
                    <a:pt x="58" y="104"/>
                    <a:pt x="58" y="104"/>
                  </a:cubicBezTo>
                  <a:cubicBezTo>
                    <a:pt x="60" y="104"/>
                    <a:pt x="60" y="104"/>
                    <a:pt x="60" y="104"/>
                  </a:cubicBezTo>
                  <a:cubicBezTo>
                    <a:pt x="60" y="106"/>
                    <a:pt x="60" y="106"/>
                    <a:pt x="60" y="106"/>
                  </a:cubicBezTo>
                  <a:cubicBezTo>
                    <a:pt x="60" y="106"/>
                    <a:pt x="61" y="106"/>
                    <a:pt x="61" y="107"/>
                  </a:cubicBezTo>
                  <a:cubicBezTo>
                    <a:pt x="60" y="108"/>
                    <a:pt x="59" y="109"/>
                    <a:pt x="59" y="109"/>
                  </a:cubicBezTo>
                  <a:cubicBezTo>
                    <a:pt x="57" y="111"/>
                    <a:pt x="57" y="111"/>
                    <a:pt x="57" y="111"/>
                  </a:cubicBezTo>
                  <a:cubicBezTo>
                    <a:pt x="55" y="112"/>
                    <a:pt x="55" y="112"/>
                    <a:pt x="55" y="112"/>
                  </a:cubicBezTo>
                  <a:cubicBezTo>
                    <a:pt x="55" y="112"/>
                    <a:pt x="53" y="111"/>
                    <a:pt x="53" y="112"/>
                  </a:cubicBezTo>
                  <a:cubicBezTo>
                    <a:pt x="52" y="112"/>
                    <a:pt x="51" y="112"/>
                    <a:pt x="51" y="112"/>
                  </a:cubicBezTo>
                  <a:cubicBezTo>
                    <a:pt x="51" y="113"/>
                    <a:pt x="53" y="115"/>
                    <a:pt x="53" y="115"/>
                  </a:cubicBezTo>
                  <a:cubicBezTo>
                    <a:pt x="49" y="111"/>
                    <a:pt x="49" y="111"/>
                    <a:pt x="49" y="111"/>
                  </a:cubicBezTo>
                  <a:cubicBezTo>
                    <a:pt x="47" y="111"/>
                    <a:pt x="47" y="111"/>
                    <a:pt x="47" y="111"/>
                  </a:cubicBezTo>
                  <a:cubicBezTo>
                    <a:pt x="50" y="113"/>
                    <a:pt x="50" y="113"/>
                    <a:pt x="50" y="113"/>
                  </a:cubicBezTo>
                  <a:cubicBezTo>
                    <a:pt x="51" y="115"/>
                    <a:pt x="51" y="115"/>
                    <a:pt x="51" y="115"/>
                  </a:cubicBezTo>
                  <a:cubicBezTo>
                    <a:pt x="53" y="116"/>
                    <a:pt x="53" y="116"/>
                    <a:pt x="53" y="116"/>
                  </a:cubicBezTo>
                  <a:cubicBezTo>
                    <a:pt x="52" y="117"/>
                    <a:pt x="52" y="117"/>
                    <a:pt x="52" y="117"/>
                  </a:cubicBezTo>
                  <a:cubicBezTo>
                    <a:pt x="51" y="118"/>
                    <a:pt x="51" y="118"/>
                    <a:pt x="51" y="118"/>
                  </a:cubicBezTo>
                  <a:cubicBezTo>
                    <a:pt x="49" y="120"/>
                    <a:pt x="49" y="120"/>
                    <a:pt x="49" y="120"/>
                  </a:cubicBezTo>
                  <a:cubicBezTo>
                    <a:pt x="49" y="120"/>
                    <a:pt x="48" y="121"/>
                    <a:pt x="47" y="121"/>
                  </a:cubicBezTo>
                  <a:cubicBezTo>
                    <a:pt x="47" y="121"/>
                    <a:pt x="44" y="121"/>
                    <a:pt x="44" y="121"/>
                  </a:cubicBezTo>
                  <a:cubicBezTo>
                    <a:pt x="45" y="122"/>
                    <a:pt x="45" y="122"/>
                    <a:pt x="45" y="122"/>
                  </a:cubicBezTo>
                  <a:cubicBezTo>
                    <a:pt x="47" y="123"/>
                    <a:pt x="47" y="123"/>
                    <a:pt x="47" y="123"/>
                  </a:cubicBezTo>
                  <a:cubicBezTo>
                    <a:pt x="47" y="123"/>
                    <a:pt x="48" y="122"/>
                    <a:pt x="48" y="123"/>
                  </a:cubicBezTo>
                  <a:cubicBezTo>
                    <a:pt x="47" y="123"/>
                    <a:pt x="47" y="123"/>
                    <a:pt x="47" y="124"/>
                  </a:cubicBezTo>
                  <a:cubicBezTo>
                    <a:pt x="47" y="126"/>
                    <a:pt x="47" y="129"/>
                    <a:pt x="47" y="129"/>
                  </a:cubicBezTo>
                  <a:cubicBezTo>
                    <a:pt x="49" y="132"/>
                    <a:pt x="49" y="132"/>
                    <a:pt x="49" y="132"/>
                  </a:cubicBezTo>
                  <a:cubicBezTo>
                    <a:pt x="50" y="133"/>
                    <a:pt x="50" y="133"/>
                    <a:pt x="50" y="133"/>
                  </a:cubicBezTo>
                  <a:cubicBezTo>
                    <a:pt x="50" y="133"/>
                    <a:pt x="50" y="133"/>
                    <a:pt x="50" y="134"/>
                  </a:cubicBezTo>
                  <a:cubicBezTo>
                    <a:pt x="50" y="134"/>
                    <a:pt x="50" y="135"/>
                    <a:pt x="50" y="135"/>
                  </a:cubicBezTo>
                  <a:cubicBezTo>
                    <a:pt x="50" y="137"/>
                    <a:pt x="50" y="137"/>
                    <a:pt x="50" y="137"/>
                  </a:cubicBezTo>
                  <a:cubicBezTo>
                    <a:pt x="50" y="137"/>
                    <a:pt x="49" y="138"/>
                    <a:pt x="48" y="138"/>
                  </a:cubicBezTo>
                  <a:cubicBezTo>
                    <a:pt x="48" y="138"/>
                    <a:pt x="44" y="139"/>
                    <a:pt x="44" y="139"/>
                  </a:cubicBezTo>
                  <a:cubicBezTo>
                    <a:pt x="43" y="141"/>
                    <a:pt x="43" y="141"/>
                    <a:pt x="43" y="141"/>
                  </a:cubicBezTo>
                  <a:cubicBezTo>
                    <a:pt x="45" y="142"/>
                    <a:pt x="45" y="142"/>
                    <a:pt x="45" y="142"/>
                  </a:cubicBezTo>
                  <a:cubicBezTo>
                    <a:pt x="45" y="142"/>
                    <a:pt x="45" y="144"/>
                    <a:pt x="45" y="144"/>
                  </a:cubicBezTo>
                  <a:cubicBezTo>
                    <a:pt x="45" y="145"/>
                    <a:pt x="44" y="146"/>
                    <a:pt x="44" y="146"/>
                  </a:cubicBezTo>
                  <a:cubicBezTo>
                    <a:pt x="46" y="146"/>
                    <a:pt x="46" y="146"/>
                    <a:pt x="46" y="146"/>
                  </a:cubicBezTo>
                  <a:cubicBezTo>
                    <a:pt x="49" y="147"/>
                    <a:pt x="49" y="147"/>
                    <a:pt x="49" y="147"/>
                  </a:cubicBezTo>
                  <a:cubicBezTo>
                    <a:pt x="53" y="152"/>
                    <a:pt x="53" y="152"/>
                    <a:pt x="53" y="152"/>
                  </a:cubicBezTo>
                  <a:cubicBezTo>
                    <a:pt x="52" y="156"/>
                    <a:pt x="52" y="156"/>
                    <a:pt x="52" y="156"/>
                  </a:cubicBezTo>
                  <a:cubicBezTo>
                    <a:pt x="50" y="158"/>
                    <a:pt x="50" y="158"/>
                    <a:pt x="50" y="158"/>
                  </a:cubicBezTo>
                  <a:cubicBezTo>
                    <a:pt x="48" y="154"/>
                    <a:pt x="48" y="154"/>
                    <a:pt x="48" y="154"/>
                  </a:cubicBezTo>
                  <a:cubicBezTo>
                    <a:pt x="48" y="154"/>
                    <a:pt x="47" y="154"/>
                    <a:pt x="47" y="155"/>
                  </a:cubicBezTo>
                  <a:cubicBezTo>
                    <a:pt x="46" y="155"/>
                    <a:pt x="43" y="157"/>
                    <a:pt x="43" y="157"/>
                  </a:cubicBezTo>
                  <a:cubicBezTo>
                    <a:pt x="43" y="157"/>
                    <a:pt x="41" y="158"/>
                    <a:pt x="40" y="158"/>
                  </a:cubicBezTo>
                  <a:cubicBezTo>
                    <a:pt x="40" y="158"/>
                    <a:pt x="39" y="158"/>
                    <a:pt x="39" y="158"/>
                  </a:cubicBezTo>
                  <a:cubicBezTo>
                    <a:pt x="36" y="157"/>
                    <a:pt x="36" y="157"/>
                    <a:pt x="36" y="157"/>
                  </a:cubicBezTo>
                  <a:cubicBezTo>
                    <a:pt x="32" y="155"/>
                    <a:pt x="32" y="155"/>
                    <a:pt x="32" y="155"/>
                  </a:cubicBezTo>
                  <a:cubicBezTo>
                    <a:pt x="32" y="155"/>
                    <a:pt x="30" y="154"/>
                    <a:pt x="29" y="154"/>
                  </a:cubicBezTo>
                  <a:cubicBezTo>
                    <a:pt x="28" y="154"/>
                    <a:pt x="23" y="152"/>
                    <a:pt x="23" y="152"/>
                  </a:cubicBezTo>
                  <a:cubicBezTo>
                    <a:pt x="21" y="153"/>
                    <a:pt x="21" y="153"/>
                    <a:pt x="21" y="153"/>
                  </a:cubicBezTo>
                  <a:cubicBezTo>
                    <a:pt x="18" y="153"/>
                    <a:pt x="18" y="153"/>
                    <a:pt x="18" y="153"/>
                  </a:cubicBezTo>
                  <a:cubicBezTo>
                    <a:pt x="16" y="152"/>
                    <a:pt x="16" y="152"/>
                    <a:pt x="16" y="152"/>
                  </a:cubicBezTo>
                  <a:cubicBezTo>
                    <a:pt x="14" y="149"/>
                    <a:pt x="14" y="149"/>
                    <a:pt x="14" y="149"/>
                  </a:cubicBezTo>
                  <a:cubicBezTo>
                    <a:pt x="14" y="149"/>
                    <a:pt x="13" y="147"/>
                    <a:pt x="13" y="147"/>
                  </a:cubicBezTo>
                  <a:cubicBezTo>
                    <a:pt x="13" y="147"/>
                    <a:pt x="16" y="145"/>
                    <a:pt x="16" y="145"/>
                  </a:cubicBezTo>
                  <a:cubicBezTo>
                    <a:pt x="17" y="145"/>
                    <a:pt x="17" y="144"/>
                    <a:pt x="17" y="144"/>
                  </a:cubicBezTo>
                  <a:cubicBezTo>
                    <a:pt x="17" y="140"/>
                    <a:pt x="17" y="140"/>
                    <a:pt x="17" y="140"/>
                  </a:cubicBezTo>
                  <a:cubicBezTo>
                    <a:pt x="17" y="140"/>
                    <a:pt x="17" y="138"/>
                    <a:pt x="17" y="138"/>
                  </a:cubicBezTo>
                  <a:cubicBezTo>
                    <a:pt x="17" y="137"/>
                    <a:pt x="18" y="136"/>
                    <a:pt x="18" y="136"/>
                  </a:cubicBezTo>
                  <a:cubicBezTo>
                    <a:pt x="18" y="136"/>
                    <a:pt x="18" y="133"/>
                    <a:pt x="17" y="132"/>
                  </a:cubicBezTo>
                  <a:cubicBezTo>
                    <a:pt x="17" y="130"/>
                    <a:pt x="17" y="128"/>
                    <a:pt x="17" y="128"/>
                  </a:cubicBezTo>
                  <a:cubicBezTo>
                    <a:pt x="15" y="125"/>
                    <a:pt x="15" y="125"/>
                    <a:pt x="15" y="125"/>
                  </a:cubicBezTo>
                  <a:cubicBezTo>
                    <a:pt x="15" y="125"/>
                    <a:pt x="14" y="125"/>
                    <a:pt x="12" y="124"/>
                  </a:cubicBezTo>
                  <a:cubicBezTo>
                    <a:pt x="10" y="123"/>
                    <a:pt x="7" y="122"/>
                    <a:pt x="7" y="122"/>
                  </a:cubicBezTo>
                  <a:cubicBezTo>
                    <a:pt x="7" y="119"/>
                    <a:pt x="7" y="119"/>
                    <a:pt x="7" y="119"/>
                  </a:cubicBezTo>
                  <a:cubicBezTo>
                    <a:pt x="6" y="118"/>
                    <a:pt x="6" y="118"/>
                    <a:pt x="6" y="118"/>
                  </a:cubicBezTo>
                  <a:cubicBezTo>
                    <a:pt x="6" y="118"/>
                    <a:pt x="4" y="118"/>
                    <a:pt x="4" y="119"/>
                  </a:cubicBezTo>
                  <a:cubicBezTo>
                    <a:pt x="4" y="119"/>
                    <a:pt x="4" y="120"/>
                    <a:pt x="4" y="120"/>
                  </a:cubicBezTo>
                  <a:cubicBezTo>
                    <a:pt x="2" y="119"/>
                    <a:pt x="2" y="119"/>
                    <a:pt x="2" y="119"/>
                  </a:cubicBezTo>
                  <a:cubicBezTo>
                    <a:pt x="2" y="119"/>
                    <a:pt x="0" y="116"/>
                    <a:pt x="0" y="115"/>
                  </a:cubicBezTo>
                  <a:cubicBezTo>
                    <a:pt x="1" y="115"/>
                    <a:pt x="2" y="114"/>
                    <a:pt x="2" y="113"/>
                  </a:cubicBezTo>
                  <a:cubicBezTo>
                    <a:pt x="3" y="112"/>
                    <a:pt x="4" y="110"/>
                    <a:pt x="4" y="109"/>
                  </a:cubicBezTo>
                  <a:cubicBezTo>
                    <a:pt x="4" y="109"/>
                    <a:pt x="4" y="105"/>
                    <a:pt x="4" y="105"/>
                  </a:cubicBezTo>
                  <a:cubicBezTo>
                    <a:pt x="4" y="105"/>
                    <a:pt x="3" y="104"/>
                    <a:pt x="4" y="104"/>
                  </a:cubicBezTo>
                  <a:cubicBezTo>
                    <a:pt x="5" y="104"/>
                    <a:pt x="4" y="104"/>
                    <a:pt x="5" y="104"/>
                  </a:cubicBezTo>
                  <a:cubicBezTo>
                    <a:pt x="6" y="103"/>
                    <a:pt x="9" y="101"/>
                    <a:pt x="9" y="101"/>
                  </a:cubicBezTo>
                  <a:cubicBezTo>
                    <a:pt x="9" y="99"/>
                    <a:pt x="9" y="99"/>
                    <a:pt x="9" y="99"/>
                  </a:cubicBezTo>
                  <a:cubicBezTo>
                    <a:pt x="9" y="99"/>
                    <a:pt x="8" y="97"/>
                    <a:pt x="8" y="96"/>
                  </a:cubicBezTo>
                  <a:cubicBezTo>
                    <a:pt x="8" y="96"/>
                    <a:pt x="8" y="96"/>
                    <a:pt x="8" y="95"/>
                  </a:cubicBezTo>
                  <a:cubicBezTo>
                    <a:pt x="8" y="93"/>
                    <a:pt x="4" y="89"/>
                    <a:pt x="4" y="89"/>
                  </a:cubicBezTo>
                  <a:cubicBezTo>
                    <a:pt x="2" y="89"/>
                    <a:pt x="2" y="89"/>
                    <a:pt x="2" y="89"/>
                  </a:cubicBezTo>
                  <a:cubicBezTo>
                    <a:pt x="2" y="89"/>
                    <a:pt x="2" y="88"/>
                    <a:pt x="2" y="87"/>
                  </a:cubicBezTo>
                  <a:cubicBezTo>
                    <a:pt x="2" y="87"/>
                    <a:pt x="2" y="84"/>
                    <a:pt x="2" y="84"/>
                  </a:cubicBezTo>
                  <a:cubicBezTo>
                    <a:pt x="3" y="80"/>
                    <a:pt x="3" y="80"/>
                    <a:pt x="3" y="80"/>
                  </a:cubicBezTo>
                  <a:cubicBezTo>
                    <a:pt x="2" y="73"/>
                    <a:pt x="2" y="73"/>
                    <a:pt x="2" y="73"/>
                  </a:cubicBezTo>
                  <a:cubicBezTo>
                    <a:pt x="2" y="68"/>
                    <a:pt x="2" y="68"/>
                    <a:pt x="2" y="68"/>
                  </a:cubicBezTo>
                  <a:cubicBezTo>
                    <a:pt x="2" y="68"/>
                    <a:pt x="2" y="64"/>
                    <a:pt x="2" y="63"/>
                  </a:cubicBezTo>
                  <a:cubicBezTo>
                    <a:pt x="2" y="63"/>
                    <a:pt x="4" y="59"/>
                    <a:pt x="4" y="59"/>
                  </a:cubicBezTo>
                  <a:cubicBezTo>
                    <a:pt x="5" y="57"/>
                    <a:pt x="5" y="57"/>
                    <a:pt x="5" y="57"/>
                  </a:cubicBezTo>
                  <a:cubicBezTo>
                    <a:pt x="6" y="60"/>
                    <a:pt x="6" y="60"/>
                    <a:pt x="6" y="60"/>
                  </a:cubicBezTo>
                  <a:cubicBezTo>
                    <a:pt x="6" y="60"/>
                    <a:pt x="5" y="61"/>
                    <a:pt x="6" y="62"/>
                  </a:cubicBezTo>
                  <a:cubicBezTo>
                    <a:pt x="7" y="62"/>
                    <a:pt x="8" y="62"/>
                    <a:pt x="9" y="62"/>
                  </a:cubicBezTo>
                  <a:cubicBezTo>
                    <a:pt x="9" y="62"/>
                    <a:pt x="10" y="63"/>
                    <a:pt x="10" y="63"/>
                  </a:cubicBezTo>
                  <a:cubicBezTo>
                    <a:pt x="13" y="65"/>
                    <a:pt x="13" y="65"/>
                    <a:pt x="13" y="65"/>
                  </a:cubicBezTo>
                  <a:cubicBezTo>
                    <a:pt x="15" y="67"/>
                    <a:pt x="15" y="67"/>
                    <a:pt x="15" y="67"/>
                  </a:cubicBezTo>
                  <a:cubicBezTo>
                    <a:pt x="17" y="68"/>
                    <a:pt x="17" y="68"/>
                    <a:pt x="17" y="68"/>
                  </a:cubicBezTo>
                  <a:cubicBezTo>
                    <a:pt x="19" y="68"/>
                    <a:pt x="19" y="68"/>
                    <a:pt x="19" y="68"/>
                  </a:cubicBezTo>
                  <a:cubicBezTo>
                    <a:pt x="20" y="67"/>
                    <a:pt x="20" y="67"/>
                    <a:pt x="20" y="67"/>
                  </a:cubicBezTo>
                  <a:cubicBezTo>
                    <a:pt x="20" y="67"/>
                    <a:pt x="20" y="66"/>
                    <a:pt x="20" y="66"/>
                  </a:cubicBezTo>
                  <a:cubicBezTo>
                    <a:pt x="20" y="66"/>
                    <a:pt x="19" y="64"/>
                    <a:pt x="19" y="64"/>
                  </a:cubicBezTo>
                  <a:cubicBezTo>
                    <a:pt x="19" y="63"/>
                    <a:pt x="18" y="62"/>
                    <a:pt x="18" y="62"/>
                  </a:cubicBezTo>
                  <a:cubicBezTo>
                    <a:pt x="21" y="60"/>
                    <a:pt x="21" y="60"/>
                    <a:pt x="21" y="60"/>
                  </a:cubicBezTo>
                  <a:cubicBezTo>
                    <a:pt x="22" y="58"/>
                    <a:pt x="22" y="58"/>
                    <a:pt x="22" y="58"/>
                  </a:cubicBezTo>
                  <a:cubicBezTo>
                    <a:pt x="22" y="58"/>
                    <a:pt x="22" y="57"/>
                    <a:pt x="21" y="57"/>
                  </a:cubicBezTo>
                  <a:cubicBezTo>
                    <a:pt x="20" y="57"/>
                    <a:pt x="18" y="57"/>
                    <a:pt x="18" y="57"/>
                  </a:cubicBezTo>
                  <a:cubicBezTo>
                    <a:pt x="18" y="57"/>
                    <a:pt x="17" y="56"/>
                    <a:pt x="17" y="56"/>
                  </a:cubicBezTo>
                  <a:cubicBezTo>
                    <a:pt x="17" y="56"/>
                    <a:pt x="16" y="54"/>
                    <a:pt x="16" y="54"/>
                  </a:cubicBezTo>
                  <a:cubicBezTo>
                    <a:pt x="16" y="54"/>
                    <a:pt x="16" y="52"/>
                    <a:pt x="17" y="52"/>
                  </a:cubicBezTo>
                  <a:cubicBezTo>
                    <a:pt x="17" y="51"/>
                    <a:pt x="18" y="48"/>
                    <a:pt x="18" y="48"/>
                  </a:cubicBezTo>
                  <a:cubicBezTo>
                    <a:pt x="18" y="48"/>
                    <a:pt x="17" y="46"/>
                    <a:pt x="19" y="46"/>
                  </a:cubicBezTo>
                  <a:cubicBezTo>
                    <a:pt x="21" y="46"/>
                    <a:pt x="22" y="46"/>
                    <a:pt x="22" y="46"/>
                  </a:cubicBezTo>
                  <a:cubicBezTo>
                    <a:pt x="22" y="46"/>
                    <a:pt x="23" y="44"/>
                    <a:pt x="24" y="44"/>
                  </a:cubicBezTo>
                  <a:cubicBezTo>
                    <a:pt x="24" y="44"/>
                    <a:pt x="25" y="43"/>
                    <a:pt x="25" y="44"/>
                  </a:cubicBezTo>
                  <a:cubicBezTo>
                    <a:pt x="26" y="44"/>
                    <a:pt x="25" y="47"/>
                    <a:pt x="25" y="47"/>
                  </a:cubicBezTo>
                  <a:cubicBezTo>
                    <a:pt x="23" y="49"/>
                    <a:pt x="23" y="49"/>
                    <a:pt x="23" y="49"/>
                  </a:cubicBezTo>
                  <a:cubicBezTo>
                    <a:pt x="23" y="49"/>
                    <a:pt x="24" y="50"/>
                    <a:pt x="24" y="51"/>
                  </a:cubicBezTo>
                  <a:cubicBezTo>
                    <a:pt x="24" y="52"/>
                    <a:pt x="24" y="53"/>
                    <a:pt x="24" y="53"/>
                  </a:cubicBezTo>
                  <a:cubicBezTo>
                    <a:pt x="22" y="56"/>
                    <a:pt x="22" y="56"/>
                    <a:pt x="22" y="56"/>
                  </a:cubicBezTo>
                  <a:cubicBezTo>
                    <a:pt x="22" y="56"/>
                    <a:pt x="23" y="56"/>
                    <a:pt x="23" y="56"/>
                  </a:cubicBezTo>
                  <a:cubicBezTo>
                    <a:pt x="23" y="57"/>
                    <a:pt x="23" y="58"/>
                    <a:pt x="23" y="58"/>
                  </a:cubicBezTo>
                  <a:cubicBezTo>
                    <a:pt x="26" y="57"/>
                    <a:pt x="26" y="57"/>
                    <a:pt x="26" y="57"/>
                  </a:cubicBezTo>
                  <a:cubicBezTo>
                    <a:pt x="26" y="57"/>
                    <a:pt x="25" y="56"/>
                    <a:pt x="25" y="56"/>
                  </a:cubicBezTo>
                  <a:cubicBezTo>
                    <a:pt x="25" y="56"/>
                    <a:pt x="24" y="55"/>
                    <a:pt x="25" y="54"/>
                  </a:cubicBezTo>
                  <a:cubicBezTo>
                    <a:pt x="26" y="53"/>
                    <a:pt x="26" y="52"/>
                    <a:pt x="27" y="52"/>
                  </a:cubicBezTo>
                  <a:cubicBezTo>
                    <a:pt x="27" y="51"/>
                    <a:pt x="27" y="51"/>
                    <a:pt x="29" y="51"/>
                  </a:cubicBezTo>
                  <a:cubicBezTo>
                    <a:pt x="30" y="51"/>
                    <a:pt x="32" y="53"/>
                    <a:pt x="32" y="53"/>
                  </a:cubicBezTo>
                  <a:cubicBezTo>
                    <a:pt x="32" y="53"/>
                    <a:pt x="33" y="54"/>
                    <a:pt x="32" y="54"/>
                  </a:cubicBezTo>
                  <a:cubicBezTo>
                    <a:pt x="32" y="55"/>
                    <a:pt x="31" y="56"/>
                    <a:pt x="31" y="56"/>
                  </a:cubicBezTo>
                  <a:cubicBezTo>
                    <a:pt x="33" y="59"/>
                    <a:pt x="33" y="59"/>
                    <a:pt x="33" y="59"/>
                  </a:cubicBezTo>
                  <a:cubicBezTo>
                    <a:pt x="33" y="59"/>
                    <a:pt x="32" y="59"/>
                    <a:pt x="31" y="60"/>
                  </a:cubicBezTo>
                  <a:cubicBezTo>
                    <a:pt x="31" y="60"/>
                    <a:pt x="31" y="61"/>
                    <a:pt x="31" y="61"/>
                  </a:cubicBezTo>
                  <a:cubicBezTo>
                    <a:pt x="31" y="62"/>
                    <a:pt x="28" y="63"/>
                    <a:pt x="31" y="63"/>
                  </a:cubicBezTo>
                  <a:cubicBezTo>
                    <a:pt x="33" y="63"/>
                    <a:pt x="33" y="63"/>
                    <a:pt x="33" y="62"/>
                  </a:cubicBezTo>
                  <a:cubicBezTo>
                    <a:pt x="33" y="62"/>
                    <a:pt x="33" y="60"/>
                    <a:pt x="33" y="60"/>
                  </a:cubicBezTo>
                  <a:cubicBezTo>
                    <a:pt x="33" y="60"/>
                    <a:pt x="34" y="60"/>
                    <a:pt x="34" y="60"/>
                  </a:cubicBezTo>
                  <a:cubicBezTo>
                    <a:pt x="35" y="60"/>
                    <a:pt x="36" y="60"/>
                    <a:pt x="36" y="60"/>
                  </a:cubicBezTo>
                  <a:cubicBezTo>
                    <a:pt x="37" y="61"/>
                    <a:pt x="37" y="61"/>
                    <a:pt x="37" y="61"/>
                  </a:cubicBezTo>
                  <a:cubicBezTo>
                    <a:pt x="37" y="61"/>
                    <a:pt x="37" y="62"/>
                    <a:pt x="37" y="63"/>
                  </a:cubicBezTo>
                  <a:cubicBezTo>
                    <a:pt x="37" y="63"/>
                    <a:pt x="37" y="64"/>
                    <a:pt x="37" y="64"/>
                  </a:cubicBezTo>
                  <a:cubicBezTo>
                    <a:pt x="37" y="64"/>
                    <a:pt x="39" y="66"/>
                    <a:pt x="39" y="65"/>
                  </a:cubicBezTo>
                  <a:cubicBezTo>
                    <a:pt x="39" y="64"/>
                    <a:pt x="40" y="65"/>
                    <a:pt x="39" y="63"/>
                  </a:cubicBezTo>
                  <a:cubicBezTo>
                    <a:pt x="38" y="62"/>
                    <a:pt x="38" y="60"/>
                    <a:pt x="38" y="60"/>
                  </a:cubicBezTo>
                  <a:cubicBezTo>
                    <a:pt x="38" y="60"/>
                    <a:pt x="38" y="60"/>
                    <a:pt x="38" y="59"/>
                  </a:cubicBezTo>
                  <a:cubicBezTo>
                    <a:pt x="38" y="59"/>
                    <a:pt x="38" y="58"/>
                    <a:pt x="38" y="58"/>
                  </a:cubicBezTo>
                  <a:cubicBezTo>
                    <a:pt x="37" y="57"/>
                    <a:pt x="36" y="57"/>
                    <a:pt x="36" y="56"/>
                  </a:cubicBezTo>
                  <a:cubicBezTo>
                    <a:pt x="36" y="56"/>
                    <a:pt x="33" y="53"/>
                    <a:pt x="33" y="53"/>
                  </a:cubicBezTo>
                  <a:cubicBezTo>
                    <a:pt x="33" y="53"/>
                    <a:pt x="33" y="52"/>
                    <a:pt x="33" y="51"/>
                  </a:cubicBezTo>
                  <a:cubicBezTo>
                    <a:pt x="33" y="49"/>
                    <a:pt x="33" y="48"/>
                    <a:pt x="33" y="47"/>
                  </a:cubicBezTo>
                  <a:cubicBezTo>
                    <a:pt x="33" y="47"/>
                    <a:pt x="34" y="45"/>
                    <a:pt x="34" y="45"/>
                  </a:cubicBezTo>
                  <a:cubicBezTo>
                    <a:pt x="34" y="45"/>
                    <a:pt x="34" y="43"/>
                    <a:pt x="35" y="42"/>
                  </a:cubicBezTo>
                  <a:cubicBezTo>
                    <a:pt x="36" y="42"/>
                    <a:pt x="35" y="41"/>
                    <a:pt x="36" y="41"/>
                  </a:cubicBezTo>
                  <a:cubicBezTo>
                    <a:pt x="38" y="40"/>
                    <a:pt x="37" y="40"/>
                    <a:pt x="39" y="40"/>
                  </a:cubicBezTo>
                  <a:cubicBezTo>
                    <a:pt x="40" y="40"/>
                    <a:pt x="42" y="41"/>
                    <a:pt x="43" y="41"/>
                  </a:cubicBezTo>
                  <a:cubicBezTo>
                    <a:pt x="43" y="41"/>
                    <a:pt x="46" y="42"/>
                    <a:pt x="46" y="42"/>
                  </a:cubicBezTo>
                  <a:cubicBezTo>
                    <a:pt x="46" y="42"/>
                    <a:pt x="46" y="41"/>
                    <a:pt x="46" y="41"/>
                  </a:cubicBezTo>
                  <a:cubicBezTo>
                    <a:pt x="47" y="41"/>
                    <a:pt x="47" y="39"/>
                    <a:pt x="47" y="40"/>
                  </a:cubicBezTo>
                  <a:cubicBezTo>
                    <a:pt x="48" y="40"/>
                    <a:pt x="48" y="41"/>
                    <a:pt x="49" y="40"/>
                  </a:cubicBezTo>
                  <a:cubicBezTo>
                    <a:pt x="50" y="39"/>
                    <a:pt x="50" y="38"/>
                    <a:pt x="50" y="38"/>
                  </a:cubicBezTo>
                  <a:cubicBezTo>
                    <a:pt x="50" y="38"/>
                    <a:pt x="51" y="38"/>
                    <a:pt x="52" y="37"/>
                  </a:cubicBezTo>
                  <a:cubicBezTo>
                    <a:pt x="52" y="37"/>
                    <a:pt x="51" y="36"/>
                    <a:pt x="50" y="36"/>
                  </a:cubicBezTo>
                  <a:cubicBezTo>
                    <a:pt x="50" y="36"/>
                    <a:pt x="48" y="36"/>
                    <a:pt x="47" y="37"/>
                  </a:cubicBezTo>
                  <a:cubicBezTo>
                    <a:pt x="46" y="37"/>
                    <a:pt x="47" y="37"/>
                    <a:pt x="45" y="37"/>
                  </a:cubicBezTo>
                  <a:cubicBezTo>
                    <a:pt x="44" y="38"/>
                    <a:pt x="44" y="38"/>
                    <a:pt x="42" y="38"/>
                  </a:cubicBezTo>
                  <a:cubicBezTo>
                    <a:pt x="40" y="38"/>
                    <a:pt x="40" y="38"/>
                    <a:pt x="39" y="39"/>
                  </a:cubicBezTo>
                  <a:cubicBezTo>
                    <a:pt x="38" y="40"/>
                    <a:pt x="37" y="40"/>
                    <a:pt x="37" y="40"/>
                  </a:cubicBezTo>
                  <a:cubicBezTo>
                    <a:pt x="36" y="40"/>
                    <a:pt x="36" y="40"/>
                    <a:pt x="36" y="40"/>
                  </a:cubicBezTo>
                  <a:cubicBezTo>
                    <a:pt x="36" y="40"/>
                    <a:pt x="35" y="40"/>
                    <a:pt x="34" y="40"/>
                  </a:cubicBezTo>
                  <a:cubicBezTo>
                    <a:pt x="34" y="40"/>
                    <a:pt x="33" y="39"/>
                    <a:pt x="33" y="39"/>
                  </a:cubicBezTo>
                  <a:cubicBezTo>
                    <a:pt x="33" y="39"/>
                    <a:pt x="33" y="39"/>
                    <a:pt x="32" y="39"/>
                  </a:cubicBezTo>
                  <a:cubicBezTo>
                    <a:pt x="31" y="39"/>
                    <a:pt x="30" y="40"/>
                    <a:pt x="30" y="40"/>
                  </a:cubicBezTo>
                  <a:cubicBezTo>
                    <a:pt x="28" y="40"/>
                    <a:pt x="28" y="40"/>
                    <a:pt x="28" y="40"/>
                  </a:cubicBezTo>
                  <a:cubicBezTo>
                    <a:pt x="28" y="40"/>
                    <a:pt x="27" y="40"/>
                    <a:pt x="26" y="40"/>
                  </a:cubicBezTo>
                  <a:cubicBezTo>
                    <a:pt x="26" y="41"/>
                    <a:pt x="24" y="41"/>
                    <a:pt x="24" y="41"/>
                  </a:cubicBezTo>
                  <a:cubicBezTo>
                    <a:pt x="24" y="41"/>
                    <a:pt x="24" y="41"/>
                    <a:pt x="23" y="41"/>
                  </a:cubicBezTo>
                  <a:cubicBezTo>
                    <a:pt x="23" y="42"/>
                    <a:pt x="24" y="42"/>
                    <a:pt x="23" y="43"/>
                  </a:cubicBezTo>
                  <a:cubicBezTo>
                    <a:pt x="22" y="43"/>
                    <a:pt x="20" y="43"/>
                    <a:pt x="20" y="43"/>
                  </a:cubicBezTo>
                  <a:cubicBezTo>
                    <a:pt x="19" y="44"/>
                    <a:pt x="19" y="44"/>
                    <a:pt x="19" y="44"/>
                  </a:cubicBezTo>
                  <a:cubicBezTo>
                    <a:pt x="18" y="46"/>
                    <a:pt x="18" y="46"/>
                    <a:pt x="18" y="46"/>
                  </a:cubicBezTo>
                  <a:cubicBezTo>
                    <a:pt x="17" y="46"/>
                    <a:pt x="17" y="46"/>
                    <a:pt x="17" y="46"/>
                  </a:cubicBezTo>
                  <a:cubicBezTo>
                    <a:pt x="16" y="49"/>
                    <a:pt x="16" y="49"/>
                    <a:pt x="16" y="49"/>
                  </a:cubicBezTo>
                  <a:cubicBezTo>
                    <a:pt x="16" y="50"/>
                    <a:pt x="16" y="50"/>
                    <a:pt x="16" y="50"/>
                  </a:cubicBezTo>
                  <a:cubicBezTo>
                    <a:pt x="14" y="52"/>
                    <a:pt x="14" y="52"/>
                    <a:pt x="14" y="52"/>
                  </a:cubicBezTo>
                  <a:cubicBezTo>
                    <a:pt x="13" y="53"/>
                    <a:pt x="13" y="53"/>
                    <a:pt x="13" y="53"/>
                  </a:cubicBezTo>
                  <a:cubicBezTo>
                    <a:pt x="13" y="53"/>
                    <a:pt x="13" y="53"/>
                    <a:pt x="14" y="54"/>
                  </a:cubicBezTo>
                  <a:cubicBezTo>
                    <a:pt x="14" y="54"/>
                    <a:pt x="14" y="55"/>
                    <a:pt x="14" y="55"/>
                  </a:cubicBezTo>
                  <a:cubicBezTo>
                    <a:pt x="13" y="56"/>
                    <a:pt x="13" y="56"/>
                    <a:pt x="13" y="56"/>
                  </a:cubicBezTo>
                  <a:cubicBezTo>
                    <a:pt x="14" y="58"/>
                    <a:pt x="14" y="58"/>
                    <a:pt x="14" y="58"/>
                  </a:cubicBezTo>
                  <a:cubicBezTo>
                    <a:pt x="16" y="57"/>
                    <a:pt x="16" y="57"/>
                    <a:pt x="16" y="57"/>
                  </a:cubicBezTo>
                  <a:cubicBezTo>
                    <a:pt x="17" y="59"/>
                    <a:pt x="17" y="59"/>
                    <a:pt x="17" y="59"/>
                  </a:cubicBezTo>
                  <a:cubicBezTo>
                    <a:pt x="16" y="61"/>
                    <a:pt x="16" y="61"/>
                    <a:pt x="16" y="61"/>
                  </a:cubicBezTo>
                  <a:cubicBezTo>
                    <a:pt x="16" y="61"/>
                    <a:pt x="15" y="62"/>
                    <a:pt x="14" y="62"/>
                  </a:cubicBezTo>
                  <a:cubicBezTo>
                    <a:pt x="14" y="62"/>
                    <a:pt x="13" y="61"/>
                    <a:pt x="13" y="61"/>
                  </a:cubicBezTo>
                  <a:cubicBezTo>
                    <a:pt x="12" y="59"/>
                    <a:pt x="12" y="59"/>
                    <a:pt x="12" y="59"/>
                  </a:cubicBezTo>
                  <a:cubicBezTo>
                    <a:pt x="12" y="58"/>
                    <a:pt x="12" y="58"/>
                    <a:pt x="12" y="58"/>
                  </a:cubicBezTo>
                  <a:cubicBezTo>
                    <a:pt x="12" y="57"/>
                    <a:pt x="12" y="57"/>
                    <a:pt x="12" y="57"/>
                  </a:cubicBezTo>
                  <a:cubicBezTo>
                    <a:pt x="9" y="58"/>
                    <a:pt x="9" y="58"/>
                    <a:pt x="9" y="58"/>
                  </a:cubicBezTo>
                  <a:cubicBezTo>
                    <a:pt x="9" y="57"/>
                    <a:pt x="9" y="57"/>
                    <a:pt x="9" y="57"/>
                  </a:cubicBezTo>
                  <a:cubicBezTo>
                    <a:pt x="9" y="57"/>
                    <a:pt x="8" y="56"/>
                    <a:pt x="8" y="56"/>
                  </a:cubicBezTo>
                  <a:cubicBezTo>
                    <a:pt x="8" y="55"/>
                    <a:pt x="7" y="54"/>
                    <a:pt x="7" y="54"/>
                  </a:cubicBezTo>
                  <a:cubicBezTo>
                    <a:pt x="5" y="51"/>
                    <a:pt x="5" y="51"/>
                    <a:pt x="5" y="51"/>
                  </a:cubicBezTo>
                  <a:cubicBezTo>
                    <a:pt x="5" y="51"/>
                    <a:pt x="5" y="51"/>
                    <a:pt x="6" y="51"/>
                  </a:cubicBezTo>
                  <a:cubicBezTo>
                    <a:pt x="6" y="50"/>
                    <a:pt x="6" y="50"/>
                    <a:pt x="7" y="49"/>
                  </a:cubicBezTo>
                  <a:cubicBezTo>
                    <a:pt x="7" y="48"/>
                    <a:pt x="9" y="46"/>
                    <a:pt x="9" y="46"/>
                  </a:cubicBezTo>
                  <a:cubicBezTo>
                    <a:pt x="10" y="43"/>
                    <a:pt x="10" y="43"/>
                    <a:pt x="10" y="43"/>
                  </a:cubicBezTo>
                  <a:cubicBezTo>
                    <a:pt x="12" y="41"/>
                    <a:pt x="12" y="41"/>
                    <a:pt x="12" y="41"/>
                  </a:cubicBezTo>
                  <a:cubicBezTo>
                    <a:pt x="13" y="39"/>
                    <a:pt x="13" y="39"/>
                    <a:pt x="13" y="39"/>
                  </a:cubicBezTo>
                  <a:cubicBezTo>
                    <a:pt x="15" y="36"/>
                    <a:pt x="15" y="36"/>
                    <a:pt x="15" y="36"/>
                  </a:cubicBezTo>
                  <a:cubicBezTo>
                    <a:pt x="17" y="34"/>
                    <a:pt x="17" y="34"/>
                    <a:pt x="17" y="34"/>
                  </a:cubicBezTo>
                  <a:cubicBezTo>
                    <a:pt x="20" y="34"/>
                    <a:pt x="20" y="34"/>
                    <a:pt x="20" y="34"/>
                  </a:cubicBezTo>
                  <a:cubicBezTo>
                    <a:pt x="20" y="34"/>
                    <a:pt x="22" y="35"/>
                    <a:pt x="22" y="35"/>
                  </a:cubicBezTo>
                  <a:cubicBezTo>
                    <a:pt x="23" y="34"/>
                    <a:pt x="24" y="33"/>
                    <a:pt x="24" y="33"/>
                  </a:cubicBezTo>
                  <a:cubicBezTo>
                    <a:pt x="28" y="32"/>
                    <a:pt x="28" y="32"/>
                    <a:pt x="28" y="32"/>
                  </a:cubicBezTo>
                  <a:cubicBezTo>
                    <a:pt x="29" y="32"/>
                    <a:pt x="29" y="32"/>
                    <a:pt x="29" y="32"/>
                  </a:cubicBezTo>
                  <a:cubicBezTo>
                    <a:pt x="32" y="33"/>
                    <a:pt x="32" y="33"/>
                    <a:pt x="32" y="33"/>
                  </a:cubicBezTo>
                  <a:cubicBezTo>
                    <a:pt x="34" y="33"/>
                    <a:pt x="34" y="33"/>
                    <a:pt x="34" y="33"/>
                  </a:cubicBezTo>
                  <a:cubicBezTo>
                    <a:pt x="38" y="33"/>
                    <a:pt x="38" y="33"/>
                    <a:pt x="38" y="33"/>
                  </a:cubicBezTo>
                  <a:close/>
                  <a:moveTo>
                    <a:pt x="16" y="139"/>
                  </a:moveTo>
                  <a:cubicBezTo>
                    <a:pt x="16" y="139"/>
                    <a:pt x="16" y="139"/>
                    <a:pt x="16" y="139"/>
                  </a:cubicBezTo>
                  <a:cubicBezTo>
                    <a:pt x="16" y="139"/>
                    <a:pt x="14" y="138"/>
                    <a:pt x="14" y="138"/>
                  </a:cubicBezTo>
                  <a:cubicBezTo>
                    <a:pt x="14" y="139"/>
                    <a:pt x="13" y="140"/>
                    <a:pt x="13" y="140"/>
                  </a:cubicBezTo>
                  <a:cubicBezTo>
                    <a:pt x="12" y="143"/>
                    <a:pt x="12" y="143"/>
                    <a:pt x="12" y="143"/>
                  </a:cubicBezTo>
                  <a:cubicBezTo>
                    <a:pt x="11" y="144"/>
                    <a:pt x="11" y="144"/>
                    <a:pt x="11" y="144"/>
                  </a:cubicBezTo>
                  <a:cubicBezTo>
                    <a:pt x="11" y="146"/>
                    <a:pt x="11" y="146"/>
                    <a:pt x="11" y="146"/>
                  </a:cubicBezTo>
                  <a:cubicBezTo>
                    <a:pt x="8" y="147"/>
                    <a:pt x="8" y="147"/>
                    <a:pt x="8" y="147"/>
                  </a:cubicBezTo>
                  <a:cubicBezTo>
                    <a:pt x="8" y="147"/>
                    <a:pt x="8" y="148"/>
                    <a:pt x="9" y="148"/>
                  </a:cubicBezTo>
                  <a:cubicBezTo>
                    <a:pt x="10" y="148"/>
                    <a:pt x="11" y="148"/>
                    <a:pt x="11" y="148"/>
                  </a:cubicBezTo>
                  <a:cubicBezTo>
                    <a:pt x="11" y="147"/>
                    <a:pt x="12" y="146"/>
                    <a:pt x="12" y="146"/>
                  </a:cubicBezTo>
                  <a:cubicBezTo>
                    <a:pt x="12" y="146"/>
                    <a:pt x="13" y="145"/>
                    <a:pt x="13" y="145"/>
                  </a:cubicBezTo>
                  <a:cubicBezTo>
                    <a:pt x="14" y="145"/>
                    <a:pt x="16" y="145"/>
                    <a:pt x="16" y="144"/>
                  </a:cubicBezTo>
                  <a:cubicBezTo>
                    <a:pt x="16" y="143"/>
                    <a:pt x="16" y="142"/>
                    <a:pt x="16" y="142"/>
                  </a:cubicBezTo>
                  <a:cubicBezTo>
                    <a:pt x="16" y="141"/>
                    <a:pt x="16" y="141"/>
                    <a:pt x="16" y="141"/>
                  </a:cubicBezTo>
                  <a:cubicBezTo>
                    <a:pt x="16" y="139"/>
                    <a:pt x="16" y="139"/>
                    <a:pt x="16" y="139"/>
                  </a:cubicBezTo>
                  <a:close/>
                  <a:moveTo>
                    <a:pt x="68" y="112"/>
                  </a:moveTo>
                  <a:cubicBezTo>
                    <a:pt x="68" y="112"/>
                    <a:pt x="68" y="112"/>
                    <a:pt x="68" y="112"/>
                  </a:cubicBezTo>
                  <a:cubicBezTo>
                    <a:pt x="68" y="112"/>
                    <a:pt x="68" y="112"/>
                    <a:pt x="68" y="112"/>
                  </a:cubicBezTo>
                  <a:cubicBezTo>
                    <a:pt x="68" y="112"/>
                    <a:pt x="69" y="111"/>
                    <a:pt x="69" y="111"/>
                  </a:cubicBezTo>
                  <a:cubicBezTo>
                    <a:pt x="69" y="110"/>
                    <a:pt x="68" y="109"/>
                    <a:pt x="68" y="109"/>
                  </a:cubicBezTo>
                  <a:cubicBezTo>
                    <a:pt x="68" y="108"/>
                    <a:pt x="69" y="108"/>
                    <a:pt x="69" y="108"/>
                  </a:cubicBezTo>
                  <a:cubicBezTo>
                    <a:pt x="69" y="108"/>
                    <a:pt x="69" y="107"/>
                    <a:pt x="69" y="107"/>
                  </a:cubicBezTo>
                  <a:cubicBezTo>
                    <a:pt x="69" y="107"/>
                    <a:pt x="68" y="107"/>
                    <a:pt x="68" y="107"/>
                  </a:cubicBezTo>
                  <a:cubicBezTo>
                    <a:pt x="67" y="107"/>
                    <a:pt x="67" y="108"/>
                    <a:pt x="67" y="108"/>
                  </a:cubicBezTo>
                  <a:cubicBezTo>
                    <a:pt x="67" y="108"/>
                    <a:pt x="67" y="109"/>
                    <a:pt x="67" y="109"/>
                  </a:cubicBezTo>
                  <a:cubicBezTo>
                    <a:pt x="67" y="109"/>
                    <a:pt x="67" y="110"/>
                    <a:pt x="67" y="110"/>
                  </a:cubicBezTo>
                  <a:cubicBezTo>
                    <a:pt x="67" y="110"/>
                    <a:pt x="68" y="112"/>
                    <a:pt x="68" y="112"/>
                  </a:cubicBezTo>
                  <a:close/>
                  <a:moveTo>
                    <a:pt x="95" y="139"/>
                  </a:moveTo>
                  <a:cubicBezTo>
                    <a:pt x="95" y="139"/>
                    <a:pt x="95" y="139"/>
                    <a:pt x="95" y="139"/>
                  </a:cubicBezTo>
                  <a:cubicBezTo>
                    <a:pt x="96" y="138"/>
                    <a:pt x="96" y="138"/>
                    <a:pt x="96" y="138"/>
                  </a:cubicBezTo>
                  <a:cubicBezTo>
                    <a:pt x="97" y="139"/>
                    <a:pt x="97" y="139"/>
                    <a:pt x="97" y="139"/>
                  </a:cubicBezTo>
                  <a:cubicBezTo>
                    <a:pt x="97" y="139"/>
                    <a:pt x="96" y="140"/>
                    <a:pt x="96" y="140"/>
                  </a:cubicBezTo>
                  <a:cubicBezTo>
                    <a:pt x="96" y="140"/>
                    <a:pt x="95" y="139"/>
                    <a:pt x="95" y="139"/>
                  </a:cubicBezTo>
                  <a:cubicBezTo>
                    <a:pt x="95" y="139"/>
                    <a:pt x="95" y="139"/>
                    <a:pt x="95" y="139"/>
                  </a:cubicBezTo>
                  <a:close/>
                  <a:moveTo>
                    <a:pt x="106" y="152"/>
                  </a:moveTo>
                  <a:cubicBezTo>
                    <a:pt x="106" y="152"/>
                    <a:pt x="106" y="152"/>
                    <a:pt x="106" y="152"/>
                  </a:cubicBezTo>
                  <a:cubicBezTo>
                    <a:pt x="107" y="152"/>
                    <a:pt x="107" y="152"/>
                    <a:pt x="107" y="152"/>
                  </a:cubicBezTo>
                  <a:cubicBezTo>
                    <a:pt x="107" y="153"/>
                    <a:pt x="107" y="153"/>
                    <a:pt x="107" y="153"/>
                  </a:cubicBezTo>
                  <a:cubicBezTo>
                    <a:pt x="106" y="154"/>
                    <a:pt x="106" y="154"/>
                    <a:pt x="106" y="154"/>
                  </a:cubicBezTo>
                  <a:cubicBezTo>
                    <a:pt x="106" y="153"/>
                    <a:pt x="106" y="153"/>
                    <a:pt x="106" y="153"/>
                  </a:cubicBezTo>
                  <a:cubicBezTo>
                    <a:pt x="106" y="152"/>
                    <a:pt x="106" y="152"/>
                    <a:pt x="106" y="152"/>
                  </a:cubicBezTo>
                  <a:close/>
                  <a:moveTo>
                    <a:pt x="103" y="150"/>
                  </a:moveTo>
                  <a:cubicBezTo>
                    <a:pt x="103" y="150"/>
                    <a:pt x="103" y="150"/>
                    <a:pt x="103" y="150"/>
                  </a:cubicBezTo>
                  <a:cubicBezTo>
                    <a:pt x="102" y="149"/>
                    <a:pt x="102" y="149"/>
                    <a:pt x="102" y="149"/>
                  </a:cubicBezTo>
                  <a:cubicBezTo>
                    <a:pt x="104" y="149"/>
                    <a:pt x="104" y="149"/>
                    <a:pt x="104" y="149"/>
                  </a:cubicBezTo>
                  <a:cubicBezTo>
                    <a:pt x="104" y="149"/>
                    <a:pt x="104" y="149"/>
                    <a:pt x="105" y="149"/>
                  </a:cubicBezTo>
                  <a:cubicBezTo>
                    <a:pt x="105" y="149"/>
                    <a:pt x="106" y="150"/>
                    <a:pt x="106" y="150"/>
                  </a:cubicBezTo>
                  <a:cubicBezTo>
                    <a:pt x="106" y="150"/>
                    <a:pt x="106" y="150"/>
                    <a:pt x="106" y="150"/>
                  </a:cubicBezTo>
                  <a:cubicBezTo>
                    <a:pt x="105" y="150"/>
                    <a:pt x="105" y="151"/>
                    <a:pt x="105" y="151"/>
                  </a:cubicBezTo>
                  <a:cubicBezTo>
                    <a:pt x="104" y="151"/>
                    <a:pt x="103" y="150"/>
                    <a:pt x="103" y="150"/>
                  </a:cubicBezTo>
                  <a:close/>
                  <a:moveTo>
                    <a:pt x="108" y="150"/>
                  </a:moveTo>
                  <a:cubicBezTo>
                    <a:pt x="108" y="150"/>
                    <a:pt x="108" y="150"/>
                    <a:pt x="108" y="150"/>
                  </a:cubicBezTo>
                  <a:cubicBezTo>
                    <a:pt x="107" y="148"/>
                    <a:pt x="107" y="148"/>
                    <a:pt x="107" y="148"/>
                  </a:cubicBezTo>
                  <a:cubicBezTo>
                    <a:pt x="108" y="147"/>
                    <a:pt x="108" y="147"/>
                    <a:pt x="108" y="147"/>
                  </a:cubicBezTo>
                  <a:cubicBezTo>
                    <a:pt x="108" y="147"/>
                    <a:pt x="109" y="148"/>
                    <a:pt x="109" y="148"/>
                  </a:cubicBezTo>
                  <a:cubicBezTo>
                    <a:pt x="109" y="148"/>
                    <a:pt x="108" y="149"/>
                    <a:pt x="108" y="149"/>
                  </a:cubicBezTo>
                  <a:cubicBezTo>
                    <a:pt x="108" y="150"/>
                    <a:pt x="108" y="150"/>
                    <a:pt x="108" y="150"/>
                  </a:cubicBezTo>
                  <a:close/>
                  <a:moveTo>
                    <a:pt x="129" y="144"/>
                  </a:moveTo>
                  <a:cubicBezTo>
                    <a:pt x="129" y="144"/>
                    <a:pt x="129" y="144"/>
                    <a:pt x="129" y="144"/>
                  </a:cubicBezTo>
                  <a:cubicBezTo>
                    <a:pt x="128" y="143"/>
                    <a:pt x="128" y="143"/>
                    <a:pt x="128" y="143"/>
                  </a:cubicBezTo>
                  <a:cubicBezTo>
                    <a:pt x="128" y="143"/>
                    <a:pt x="129" y="142"/>
                    <a:pt x="129" y="142"/>
                  </a:cubicBezTo>
                  <a:cubicBezTo>
                    <a:pt x="130" y="142"/>
                    <a:pt x="131" y="142"/>
                    <a:pt x="131" y="142"/>
                  </a:cubicBezTo>
                  <a:cubicBezTo>
                    <a:pt x="129" y="144"/>
                    <a:pt x="129" y="144"/>
                    <a:pt x="129" y="144"/>
                  </a:cubicBezTo>
                  <a:close/>
                  <a:moveTo>
                    <a:pt x="127" y="145"/>
                  </a:moveTo>
                  <a:cubicBezTo>
                    <a:pt x="127" y="145"/>
                    <a:pt x="127" y="145"/>
                    <a:pt x="127" y="145"/>
                  </a:cubicBezTo>
                  <a:cubicBezTo>
                    <a:pt x="127" y="142"/>
                    <a:pt x="127" y="142"/>
                    <a:pt x="127" y="142"/>
                  </a:cubicBezTo>
                  <a:cubicBezTo>
                    <a:pt x="128" y="141"/>
                    <a:pt x="128" y="141"/>
                    <a:pt x="128" y="141"/>
                  </a:cubicBezTo>
                  <a:cubicBezTo>
                    <a:pt x="127" y="140"/>
                    <a:pt x="127" y="140"/>
                    <a:pt x="127" y="140"/>
                  </a:cubicBezTo>
                  <a:cubicBezTo>
                    <a:pt x="126" y="140"/>
                    <a:pt x="126" y="140"/>
                    <a:pt x="126" y="140"/>
                  </a:cubicBezTo>
                  <a:cubicBezTo>
                    <a:pt x="126" y="140"/>
                    <a:pt x="125" y="138"/>
                    <a:pt x="125" y="138"/>
                  </a:cubicBezTo>
                  <a:cubicBezTo>
                    <a:pt x="125" y="138"/>
                    <a:pt x="124" y="138"/>
                    <a:pt x="124" y="138"/>
                  </a:cubicBezTo>
                  <a:cubicBezTo>
                    <a:pt x="124" y="138"/>
                    <a:pt x="123" y="138"/>
                    <a:pt x="123" y="138"/>
                  </a:cubicBezTo>
                  <a:cubicBezTo>
                    <a:pt x="123" y="138"/>
                    <a:pt x="124" y="137"/>
                    <a:pt x="124" y="137"/>
                  </a:cubicBezTo>
                  <a:cubicBezTo>
                    <a:pt x="124" y="137"/>
                    <a:pt x="124" y="137"/>
                    <a:pt x="125" y="137"/>
                  </a:cubicBezTo>
                  <a:cubicBezTo>
                    <a:pt x="126" y="136"/>
                    <a:pt x="126" y="136"/>
                    <a:pt x="126" y="136"/>
                  </a:cubicBezTo>
                  <a:cubicBezTo>
                    <a:pt x="126" y="136"/>
                    <a:pt x="128" y="133"/>
                    <a:pt x="130" y="133"/>
                  </a:cubicBezTo>
                  <a:cubicBezTo>
                    <a:pt x="131" y="133"/>
                    <a:pt x="133" y="133"/>
                    <a:pt x="133" y="133"/>
                  </a:cubicBezTo>
                  <a:cubicBezTo>
                    <a:pt x="135" y="131"/>
                    <a:pt x="135" y="131"/>
                    <a:pt x="135" y="131"/>
                  </a:cubicBezTo>
                  <a:cubicBezTo>
                    <a:pt x="135" y="131"/>
                    <a:pt x="135" y="130"/>
                    <a:pt x="135" y="130"/>
                  </a:cubicBezTo>
                  <a:cubicBezTo>
                    <a:pt x="136" y="130"/>
                    <a:pt x="135" y="128"/>
                    <a:pt x="135" y="128"/>
                  </a:cubicBezTo>
                  <a:cubicBezTo>
                    <a:pt x="135" y="126"/>
                    <a:pt x="135" y="126"/>
                    <a:pt x="135" y="126"/>
                  </a:cubicBezTo>
                  <a:cubicBezTo>
                    <a:pt x="135" y="126"/>
                    <a:pt x="132" y="124"/>
                    <a:pt x="132" y="124"/>
                  </a:cubicBezTo>
                  <a:cubicBezTo>
                    <a:pt x="132" y="124"/>
                    <a:pt x="128" y="122"/>
                    <a:pt x="128" y="122"/>
                  </a:cubicBezTo>
                  <a:cubicBezTo>
                    <a:pt x="128" y="122"/>
                    <a:pt x="128" y="120"/>
                    <a:pt x="127" y="120"/>
                  </a:cubicBezTo>
                  <a:cubicBezTo>
                    <a:pt x="127" y="120"/>
                    <a:pt x="128" y="118"/>
                    <a:pt x="128" y="118"/>
                  </a:cubicBezTo>
                  <a:cubicBezTo>
                    <a:pt x="128" y="118"/>
                    <a:pt x="130" y="115"/>
                    <a:pt x="132" y="114"/>
                  </a:cubicBezTo>
                  <a:cubicBezTo>
                    <a:pt x="133" y="113"/>
                    <a:pt x="134" y="113"/>
                    <a:pt x="134" y="113"/>
                  </a:cubicBezTo>
                  <a:cubicBezTo>
                    <a:pt x="135" y="113"/>
                    <a:pt x="136" y="114"/>
                    <a:pt x="137" y="115"/>
                  </a:cubicBezTo>
                  <a:cubicBezTo>
                    <a:pt x="137" y="115"/>
                    <a:pt x="138" y="115"/>
                    <a:pt x="139" y="115"/>
                  </a:cubicBezTo>
                  <a:cubicBezTo>
                    <a:pt x="140" y="115"/>
                    <a:pt x="141" y="115"/>
                    <a:pt x="141" y="115"/>
                  </a:cubicBezTo>
                  <a:cubicBezTo>
                    <a:pt x="141" y="115"/>
                    <a:pt x="141" y="113"/>
                    <a:pt x="141" y="112"/>
                  </a:cubicBezTo>
                  <a:cubicBezTo>
                    <a:pt x="141" y="111"/>
                    <a:pt x="141" y="112"/>
                    <a:pt x="140" y="111"/>
                  </a:cubicBezTo>
                  <a:cubicBezTo>
                    <a:pt x="140" y="111"/>
                    <a:pt x="139" y="110"/>
                    <a:pt x="139" y="110"/>
                  </a:cubicBezTo>
                  <a:cubicBezTo>
                    <a:pt x="139" y="110"/>
                    <a:pt x="139" y="109"/>
                    <a:pt x="139" y="109"/>
                  </a:cubicBezTo>
                  <a:cubicBezTo>
                    <a:pt x="139" y="109"/>
                    <a:pt x="139" y="108"/>
                    <a:pt x="139" y="107"/>
                  </a:cubicBezTo>
                  <a:cubicBezTo>
                    <a:pt x="139" y="107"/>
                    <a:pt x="139" y="104"/>
                    <a:pt x="139" y="104"/>
                  </a:cubicBezTo>
                  <a:cubicBezTo>
                    <a:pt x="139" y="103"/>
                    <a:pt x="138" y="101"/>
                    <a:pt x="138" y="101"/>
                  </a:cubicBezTo>
                  <a:cubicBezTo>
                    <a:pt x="138" y="100"/>
                    <a:pt x="137" y="99"/>
                    <a:pt x="137" y="99"/>
                  </a:cubicBezTo>
                  <a:cubicBezTo>
                    <a:pt x="136" y="97"/>
                    <a:pt x="136" y="97"/>
                    <a:pt x="136" y="97"/>
                  </a:cubicBezTo>
                  <a:cubicBezTo>
                    <a:pt x="136" y="97"/>
                    <a:pt x="136" y="97"/>
                    <a:pt x="136" y="96"/>
                  </a:cubicBezTo>
                  <a:cubicBezTo>
                    <a:pt x="136" y="94"/>
                    <a:pt x="137" y="92"/>
                    <a:pt x="137" y="92"/>
                  </a:cubicBezTo>
                  <a:cubicBezTo>
                    <a:pt x="138" y="91"/>
                    <a:pt x="138" y="89"/>
                    <a:pt x="138" y="89"/>
                  </a:cubicBezTo>
                  <a:cubicBezTo>
                    <a:pt x="137" y="88"/>
                    <a:pt x="137" y="88"/>
                    <a:pt x="137" y="88"/>
                  </a:cubicBezTo>
                  <a:cubicBezTo>
                    <a:pt x="137" y="88"/>
                    <a:pt x="133" y="87"/>
                    <a:pt x="133" y="87"/>
                  </a:cubicBezTo>
                  <a:cubicBezTo>
                    <a:pt x="133" y="87"/>
                    <a:pt x="132" y="86"/>
                    <a:pt x="132" y="86"/>
                  </a:cubicBezTo>
                  <a:cubicBezTo>
                    <a:pt x="132" y="85"/>
                    <a:pt x="131" y="85"/>
                    <a:pt x="131" y="85"/>
                  </a:cubicBezTo>
                  <a:cubicBezTo>
                    <a:pt x="131" y="85"/>
                    <a:pt x="127" y="86"/>
                    <a:pt x="127" y="86"/>
                  </a:cubicBezTo>
                  <a:cubicBezTo>
                    <a:pt x="127" y="86"/>
                    <a:pt x="125" y="87"/>
                    <a:pt x="124" y="88"/>
                  </a:cubicBezTo>
                  <a:cubicBezTo>
                    <a:pt x="122" y="88"/>
                    <a:pt x="122" y="88"/>
                    <a:pt x="121" y="89"/>
                  </a:cubicBezTo>
                  <a:cubicBezTo>
                    <a:pt x="119" y="90"/>
                    <a:pt x="119" y="91"/>
                    <a:pt x="118" y="92"/>
                  </a:cubicBezTo>
                  <a:cubicBezTo>
                    <a:pt x="117" y="92"/>
                    <a:pt x="116" y="94"/>
                    <a:pt x="116" y="94"/>
                  </a:cubicBezTo>
                  <a:cubicBezTo>
                    <a:pt x="115" y="95"/>
                    <a:pt x="115" y="95"/>
                    <a:pt x="116" y="96"/>
                  </a:cubicBezTo>
                  <a:cubicBezTo>
                    <a:pt x="116" y="97"/>
                    <a:pt x="117" y="96"/>
                    <a:pt x="117" y="96"/>
                  </a:cubicBezTo>
                  <a:cubicBezTo>
                    <a:pt x="117" y="96"/>
                    <a:pt x="118" y="96"/>
                    <a:pt x="119" y="96"/>
                  </a:cubicBezTo>
                  <a:cubicBezTo>
                    <a:pt x="120" y="96"/>
                    <a:pt x="120" y="97"/>
                    <a:pt x="119" y="97"/>
                  </a:cubicBezTo>
                  <a:cubicBezTo>
                    <a:pt x="119" y="97"/>
                    <a:pt x="119" y="98"/>
                    <a:pt x="119" y="98"/>
                  </a:cubicBezTo>
                  <a:cubicBezTo>
                    <a:pt x="119" y="98"/>
                    <a:pt x="119" y="98"/>
                    <a:pt x="118" y="99"/>
                  </a:cubicBezTo>
                  <a:cubicBezTo>
                    <a:pt x="118" y="99"/>
                    <a:pt x="118" y="100"/>
                    <a:pt x="118" y="101"/>
                  </a:cubicBezTo>
                  <a:cubicBezTo>
                    <a:pt x="118" y="102"/>
                    <a:pt x="117" y="102"/>
                    <a:pt x="117" y="102"/>
                  </a:cubicBezTo>
                  <a:cubicBezTo>
                    <a:pt x="116" y="103"/>
                    <a:pt x="116" y="103"/>
                    <a:pt x="115" y="104"/>
                  </a:cubicBezTo>
                  <a:cubicBezTo>
                    <a:pt x="114" y="104"/>
                    <a:pt x="114" y="105"/>
                    <a:pt x="114" y="105"/>
                  </a:cubicBezTo>
                  <a:cubicBezTo>
                    <a:pt x="114" y="106"/>
                    <a:pt x="114" y="106"/>
                    <a:pt x="115" y="107"/>
                  </a:cubicBezTo>
                  <a:cubicBezTo>
                    <a:pt x="115" y="108"/>
                    <a:pt x="115" y="108"/>
                    <a:pt x="115" y="108"/>
                  </a:cubicBezTo>
                  <a:cubicBezTo>
                    <a:pt x="115" y="109"/>
                    <a:pt x="114" y="110"/>
                    <a:pt x="114" y="109"/>
                  </a:cubicBezTo>
                  <a:cubicBezTo>
                    <a:pt x="114" y="109"/>
                    <a:pt x="114" y="108"/>
                    <a:pt x="114" y="108"/>
                  </a:cubicBezTo>
                  <a:cubicBezTo>
                    <a:pt x="111" y="108"/>
                    <a:pt x="111" y="108"/>
                    <a:pt x="111" y="108"/>
                  </a:cubicBezTo>
                  <a:cubicBezTo>
                    <a:pt x="111" y="108"/>
                    <a:pt x="111" y="108"/>
                    <a:pt x="110" y="108"/>
                  </a:cubicBezTo>
                  <a:cubicBezTo>
                    <a:pt x="110" y="108"/>
                    <a:pt x="112" y="106"/>
                    <a:pt x="112" y="106"/>
                  </a:cubicBezTo>
                  <a:cubicBezTo>
                    <a:pt x="113" y="105"/>
                    <a:pt x="113" y="105"/>
                    <a:pt x="113" y="105"/>
                  </a:cubicBezTo>
                  <a:cubicBezTo>
                    <a:pt x="113" y="104"/>
                    <a:pt x="113" y="104"/>
                    <a:pt x="113" y="104"/>
                  </a:cubicBezTo>
                  <a:cubicBezTo>
                    <a:pt x="110" y="104"/>
                    <a:pt x="110" y="104"/>
                    <a:pt x="110" y="104"/>
                  </a:cubicBezTo>
                  <a:cubicBezTo>
                    <a:pt x="109" y="104"/>
                    <a:pt x="109" y="104"/>
                    <a:pt x="109" y="104"/>
                  </a:cubicBezTo>
                  <a:cubicBezTo>
                    <a:pt x="110" y="103"/>
                    <a:pt x="110" y="103"/>
                    <a:pt x="110" y="103"/>
                  </a:cubicBezTo>
                  <a:cubicBezTo>
                    <a:pt x="110" y="101"/>
                    <a:pt x="110" y="101"/>
                    <a:pt x="110" y="101"/>
                  </a:cubicBezTo>
                  <a:cubicBezTo>
                    <a:pt x="111" y="99"/>
                    <a:pt x="111" y="99"/>
                    <a:pt x="111" y="99"/>
                  </a:cubicBezTo>
                  <a:cubicBezTo>
                    <a:pt x="111" y="99"/>
                    <a:pt x="111" y="97"/>
                    <a:pt x="112" y="97"/>
                  </a:cubicBezTo>
                  <a:cubicBezTo>
                    <a:pt x="112" y="97"/>
                    <a:pt x="113" y="96"/>
                    <a:pt x="113" y="95"/>
                  </a:cubicBezTo>
                  <a:cubicBezTo>
                    <a:pt x="114" y="95"/>
                    <a:pt x="113" y="94"/>
                    <a:pt x="113" y="94"/>
                  </a:cubicBezTo>
                  <a:cubicBezTo>
                    <a:pt x="111" y="94"/>
                    <a:pt x="111" y="94"/>
                    <a:pt x="111" y="94"/>
                  </a:cubicBezTo>
                  <a:cubicBezTo>
                    <a:pt x="109" y="95"/>
                    <a:pt x="109" y="95"/>
                    <a:pt x="109" y="95"/>
                  </a:cubicBezTo>
                  <a:cubicBezTo>
                    <a:pt x="109" y="95"/>
                    <a:pt x="106" y="96"/>
                    <a:pt x="105" y="96"/>
                  </a:cubicBezTo>
                  <a:cubicBezTo>
                    <a:pt x="104" y="96"/>
                    <a:pt x="105" y="96"/>
                    <a:pt x="104" y="96"/>
                  </a:cubicBezTo>
                  <a:cubicBezTo>
                    <a:pt x="104" y="95"/>
                    <a:pt x="103" y="95"/>
                    <a:pt x="103" y="95"/>
                  </a:cubicBezTo>
                  <a:cubicBezTo>
                    <a:pt x="103" y="95"/>
                    <a:pt x="101" y="95"/>
                    <a:pt x="101" y="95"/>
                  </a:cubicBezTo>
                  <a:cubicBezTo>
                    <a:pt x="100" y="95"/>
                    <a:pt x="100" y="96"/>
                    <a:pt x="100" y="96"/>
                  </a:cubicBezTo>
                  <a:cubicBezTo>
                    <a:pt x="100" y="96"/>
                    <a:pt x="103" y="97"/>
                    <a:pt x="104" y="98"/>
                  </a:cubicBezTo>
                  <a:cubicBezTo>
                    <a:pt x="104" y="98"/>
                    <a:pt x="105" y="98"/>
                    <a:pt x="105" y="98"/>
                  </a:cubicBezTo>
                  <a:cubicBezTo>
                    <a:pt x="105" y="99"/>
                    <a:pt x="105" y="99"/>
                    <a:pt x="105" y="99"/>
                  </a:cubicBezTo>
                  <a:cubicBezTo>
                    <a:pt x="105" y="99"/>
                    <a:pt x="104" y="101"/>
                    <a:pt x="103" y="101"/>
                  </a:cubicBezTo>
                  <a:cubicBezTo>
                    <a:pt x="103" y="102"/>
                    <a:pt x="102" y="102"/>
                    <a:pt x="102" y="102"/>
                  </a:cubicBezTo>
                  <a:cubicBezTo>
                    <a:pt x="100" y="103"/>
                    <a:pt x="100" y="103"/>
                    <a:pt x="100" y="103"/>
                  </a:cubicBezTo>
                  <a:cubicBezTo>
                    <a:pt x="100" y="103"/>
                    <a:pt x="101" y="105"/>
                    <a:pt x="101" y="105"/>
                  </a:cubicBezTo>
                  <a:cubicBezTo>
                    <a:pt x="101" y="105"/>
                    <a:pt x="101" y="107"/>
                    <a:pt x="101" y="107"/>
                  </a:cubicBezTo>
                  <a:cubicBezTo>
                    <a:pt x="99" y="106"/>
                    <a:pt x="99" y="106"/>
                    <a:pt x="99" y="106"/>
                  </a:cubicBezTo>
                  <a:cubicBezTo>
                    <a:pt x="96" y="108"/>
                    <a:pt x="96" y="108"/>
                    <a:pt x="96" y="108"/>
                  </a:cubicBezTo>
                  <a:cubicBezTo>
                    <a:pt x="96" y="108"/>
                    <a:pt x="95" y="108"/>
                    <a:pt x="95" y="108"/>
                  </a:cubicBezTo>
                  <a:cubicBezTo>
                    <a:pt x="94" y="108"/>
                    <a:pt x="94" y="107"/>
                    <a:pt x="94" y="107"/>
                  </a:cubicBezTo>
                  <a:cubicBezTo>
                    <a:pt x="93" y="109"/>
                    <a:pt x="93" y="109"/>
                    <a:pt x="93" y="109"/>
                  </a:cubicBezTo>
                  <a:cubicBezTo>
                    <a:pt x="93" y="109"/>
                    <a:pt x="89" y="108"/>
                    <a:pt x="88" y="108"/>
                  </a:cubicBezTo>
                  <a:cubicBezTo>
                    <a:pt x="88" y="108"/>
                    <a:pt x="88" y="110"/>
                    <a:pt x="88" y="110"/>
                  </a:cubicBezTo>
                  <a:cubicBezTo>
                    <a:pt x="90" y="111"/>
                    <a:pt x="90" y="111"/>
                    <a:pt x="90" y="111"/>
                  </a:cubicBezTo>
                  <a:cubicBezTo>
                    <a:pt x="88" y="112"/>
                    <a:pt x="88" y="112"/>
                    <a:pt x="88" y="112"/>
                  </a:cubicBezTo>
                  <a:cubicBezTo>
                    <a:pt x="92" y="114"/>
                    <a:pt x="92" y="114"/>
                    <a:pt x="92" y="114"/>
                  </a:cubicBezTo>
                  <a:cubicBezTo>
                    <a:pt x="93" y="115"/>
                    <a:pt x="93" y="115"/>
                    <a:pt x="93" y="115"/>
                  </a:cubicBezTo>
                  <a:cubicBezTo>
                    <a:pt x="94" y="118"/>
                    <a:pt x="94" y="118"/>
                    <a:pt x="94" y="118"/>
                  </a:cubicBezTo>
                  <a:cubicBezTo>
                    <a:pt x="93" y="119"/>
                    <a:pt x="93" y="119"/>
                    <a:pt x="93" y="119"/>
                  </a:cubicBezTo>
                  <a:cubicBezTo>
                    <a:pt x="95" y="121"/>
                    <a:pt x="95" y="121"/>
                    <a:pt x="95" y="121"/>
                  </a:cubicBezTo>
                  <a:cubicBezTo>
                    <a:pt x="95" y="121"/>
                    <a:pt x="95" y="122"/>
                    <a:pt x="96" y="123"/>
                  </a:cubicBezTo>
                  <a:cubicBezTo>
                    <a:pt x="96" y="123"/>
                    <a:pt x="96" y="125"/>
                    <a:pt x="96" y="125"/>
                  </a:cubicBezTo>
                  <a:cubicBezTo>
                    <a:pt x="96" y="127"/>
                    <a:pt x="96" y="127"/>
                    <a:pt x="96" y="127"/>
                  </a:cubicBezTo>
                  <a:cubicBezTo>
                    <a:pt x="96" y="128"/>
                    <a:pt x="96" y="128"/>
                    <a:pt x="96" y="128"/>
                  </a:cubicBezTo>
                  <a:cubicBezTo>
                    <a:pt x="96" y="128"/>
                    <a:pt x="94" y="129"/>
                    <a:pt x="94" y="130"/>
                  </a:cubicBezTo>
                  <a:cubicBezTo>
                    <a:pt x="94" y="130"/>
                    <a:pt x="95" y="130"/>
                    <a:pt x="95" y="130"/>
                  </a:cubicBezTo>
                  <a:cubicBezTo>
                    <a:pt x="97" y="132"/>
                    <a:pt x="97" y="132"/>
                    <a:pt x="97" y="132"/>
                  </a:cubicBezTo>
                  <a:cubicBezTo>
                    <a:pt x="98" y="134"/>
                    <a:pt x="98" y="134"/>
                    <a:pt x="98" y="134"/>
                  </a:cubicBezTo>
                  <a:cubicBezTo>
                    <a:pt x="98" y="134"/>
                    <a:pt x="97" y="135"/>
                    <a:pt x="97" y="136"/>
                  </a:cubicBezTo>
                  <a:cubicBezTo>
                    <a:pt x="97" y="136"/>
                    <a:pt x="99" y="137"/>
                    <a:pt x="99" y="137"/>
                  </a:cubicBezTo>
                  <a:cubicBezTo>
                    <a:pt x="103" y="137"/>
                    <a:pt x="103" y="137"/>
                    <a:pt x="103" y="137"/>
                  </a:cubicBezTo>
                  <a:cubicBezTo>
                    <a:pt x="105" y="137"/>
                    <a:pt x="105" y="137"/>
                    <a:pt x="105" y="137"/>
                  </a:cubicBezTo>
                  <a:cubicBezTo>
                    <a:pt x="105" y="137"/>
                    <a:pt x="108" y="137"/>
                    <a:pt x="109" y="137"/>
                  </a:cubicBezTo>
                  <a:cubicBezTo>
                    <a:pt x="109" y="137"/>
                    <a:pt x="112" y="136"/>
                    <a:pt x="112" y="136"/>
                  </a:cubicBezTo>
                  <a:cubicBezTo>
                    <a:pt x="112" y="136"/>
                    <a:pt x="114" y="138"/>
                    <a:pt x="115" y="138"/>
                  </a:cubicBezTo>
                  <a:cubicBezTo>
                    <a:pt x="116" y="139"/>
                    <a:pt x="115" y="140"/>
                    <a:pt x="115" y="140"/>
                  </a:cubicBezTo>
                  <a:cubicBezTo>
                    <a:pt x="115" y="141"/>
                    <a:pt x="114" y="141"/>
                    <a:pt x="114" y="141"/>
                  </a:cubicBezTo>
                  <a:cubicBezTo>
                    <a:pt x="114" y="141"/>
                    <a:pt x="115" y="144"/>
                    <a:pt x="115" y="144"/>
                  </a:cubicBezTo>
                  <a:cubicBezTo>
                    <a:pt x="116" y="145"/>
                    <a:pt x="116" y="144"/>
                    <a:pt x="116" y="144"/>
                  </a:cubicBezTo>
                  <a:cubicBezTo>
                    <a:pt x="116" y="144"/>
                    <a:pt x="117" y="145"/>
                    <a:pt x="118" y="146"/>
                  </a:cubicBezTo>
                  <a:cubicBezTo>
                    <a:pt x="118" y="147"/>
                    <a:pt x="119" y="147"/>
                    <a:pt x="119" y="147"/>
                  </a:cubicBezTo>
                  <a:cubicBezTo>
                    <a:pt x="120" y="147"/>
                    <a:pt x="120" y="147"/>
                    <a:pt x="120" y="147"/>
                  </a:cubicBezTo>
                  <a:cubicBezTo>
                    <a:pt x="120" y="147"/>
                    <a:pt x="121" y="147"/>
                    <a:pt x="121" y="148"/>
                  </a:cubicBezTo>
                  <a:cubicBezTo>
                    <a:pt x="122" y="148"/>
                    <a:pt x="123" y="148"/>
                    <a:pt x="124" y="148"/>
                  </a:cubicBezTo>
                  <a:cubicBezTo>
                    <a:pt x="124" y="148"/>
                    <a:pt x="125" y="148"/>
                    <a:pt x="125" y="147"/>
                  </a:cubicBezTo>
                  <a:cubicBezTo>
                    <a:pt x="125" y="147"/>
                    <a:pt x="126" y="147"/>
                    <a:pt x="127" y="147"/>
                  </a:cubicBezTo>
                  <a:cubicBezTo>
                    <a:pt x="127" y="146"/>
                    <a:pt x="127" y="145"/>
                    <a:pt x="127" y="145"/>
                  </a:cubicBezTo>
                  <a:cubicBezTo>
                    <a:pt x="127" y="145"/>
                    <a:pt x="127" y="145"/>
                    <a:pt x="127" y="145"/>
                  </a:cubicBezTo>
                  <a:close/>
                  <a:moveTo>
                    <a:pt x="127" y="150"/>
                  </a:moveTo>
                  <a:cubicBezTo>
                    <a:pt x="127" y="150"/>
                    <a:pt x="127" y="150"/>
                    <a:pt x="127" y="150"/>
                  </a:cubicBezTo>
                  <a:cubicBezTo>
                    <a:pt x="126" y="151"/>
                    <a:pt x="126" y="151"/>
                    <a:pt x="126" y="151"/>
                  </a:cubicBezTo>
                  <a:cubicBezTo>
                    <a:pt x="127" y="151"/>
                    <a:pt x="127" y="151"/>
                    <a:pt x="127" y="151"/>
                  </a:cubicBezTo>
                  <a:cubicBezTo>
                    <a:pt x="127" y="151"/>
                    <a:pt x="129" y="152"/>
                    <a:pt x="129" y="152"/>
                  </a:cubicBezTo>
                  <a:cubicBezTo>
                    <a:pt x="130" y="152"/>
                    <a:pt x="130" y="152"/>
                    <a:pt x="130" y="152"/>
                  </a:cubicBezTo>
                  <a:cubicBezTo>
                    <a:pt x="131" y="151"/>
                    <a:pt x="131" y="151"/>
                    <a:pt x="131" y="151"/>
                  </a:cubicBezTo>
                  <a:cubicBezTo>
                    <a:pt x="132" y="149"/>
                    <a:pt x="132" y="149"/>
                    <a:pt x="132" y="149"/>
                  </a:cubicBezTo>
                  <a:cubicBezTo>
                    <a:pt x="135" y="148"/>
                    <a:pt x="135" y="148"/>
                    <a:pt x="135" y="148"/>
                  </a:cubicBezTo>
                  <a:cubicBezTo>
                    <a:pt x="135" y="148"/>
                    <a:pt x="138" y="148"/>
                    <a:pt x="138" y="148"/>
                  </a:cubicBezTo>
                  <a:cubicBezTo>
                    <a:pt x="138" y="148"/>
                    <a:pt x="139" y="147"/>
                    <a:pt x="139" y="147"/>
                  </a:cubicBezTo>
                  <a:cubicBezTo>
                    <a:pt x="139" y="146"/>
                    <a:pt x="139" y="146"/>
                    <a:pt x="139" y="146"/>
                  </a:cubicBezTo>
                  <a:cubicBezTo>
                    <a:pt x="137" y="144"/>
                    <a:pt x="137" y="144"/>
                    <a:pt x="137" y="144"/>
                  </a:cubicBezTo>
                  <a:cubicBezTo>
                    <a:pt x="135" y="144"/>
                    <a:pt x="135" y="144"/>
                    <a:pt x="135" y="144"/>
                  </a:cubicBezTo>
                  <a:cubicBezTo>
                    <a:pt x="135" y="144"/>
                    <a:pt x="133" y="144"/>
                    <a:pt x="132" y="144"/>
                  </a:cubicBezTo>
                  <a:cubicBezTo>
                    <a:pt x="132" y="144"/>
                    <a:pt x="131" y="144"/>
                    <a:pt x="131" y="144"/>
                  </a:cubicBezTo>
                  <a:cubicBezTo>
                    <a:pt x="131" y="144"/>
                    <a:pt x="131" y="145"/>
                    <a:pt x="131" y="146"/>
                  </a:cubicBezTo>
                  <a:cubicBezTo>
                    <a:pt x="130" y="147"/>
                    <a:pt x="130" y="147"/>
                    <a:pt x="129" y="147"/>
                  </a:cubicBezTo>
                  <a:cubicBezTo>
                    <a:pt x="129" y="147"/>
                    <a:pt x="128" y="147"/>
                    <a:pt x="128" y="147"/>
                  </a:cubicBezTo>
                  <a:cubicBezTo>
                    <a:pt x="127" y="150"/>
                    <a:pt x="127" y="150"/>
                    <a:pt x="127" y="150"/>
                  </a:cubicBezTo>
                  <a:close/>
                  <a:moveTo>
                    <a:pt x="116" y="162"/>
                  </a:moveTo>
                  <a:cubicBezTo>
                    <a:pt x="116" y="162"/>
                    <a:pt x="116" y="162"/>
                    <a:pt x="116" y="162"/>
                  </a:cubicBezTo>
                  <a:cubicBezTo>
                    <a:pt x="117" y="162"/>
                    <a:pt x="117" y="162"/>
                    <a:pt x="117" y="162"/>
                  </a:cubicBezTo>
                  <a:cubicBezTo>
                    <a:pt x="118" y="161"/>
                    <a:pt x="118" y="161"/>
                    <a:pt x="118" y="161"/>
                  </a:cubicBezTo>
                  <a:cubicBezTo>
                    <a:pt x="117" y="159"/>
                    <a:pt x="117" y="159"/>
                    <a:pt x="117" y="159"/>
                  </a:cubicBezTo>
                  <a:cubicBezTo>
                    <a:pt x="116" y="158"/>
                    <a:pt x="116" y="158"/>
                    <a:pt x="116" y="158"/>
                  </a:cubicBezTo>
                  <a:cubicBezTo>
                    <a:pt x="115" y="155"/>
                    <a:pt x="115" y="155"/>
                    <a:pt x="115" y="155"/>
                  </a:cubicBezTo>
                  <a:cubicBezTo>
                    <a:pt x="113" y="153"/>
                    <a:pt x="113" y="153"/>
                    <a:pt x="113" y="153"/>
                  </a:cubicBezTo>
                  <a:cubicBezTo>
                    <a:pt x="112" y="152"/>
                    <a:pt x="112" y="152"/>
                    <a:pt x="112" y="152"/>
                  </a:cubicBezTo>
                  <a:cubicBezTo>
                    <a:pt x="111" y="154"/>
                    <a:pt x="111" y="154"/>
                    <a:pt x="111" y="154"/>
                  </a:cubicBezTo>
                  <a:cubicBezTo>
                    <a:pt x="110" y="155"/>
                    <a:pt x="110" y="155"/>
                    <a:pt x="110" y="155"/>
                  </a:cubicBezTo>
                  <a:cubicBezTo>
                    <a:pt x="109" y="156"/>
                    <a:pt x="109" y="156"/>
                    <a:pt x="109" y="156"/>
                  </a:cubicBezTo>
                  <a:cubicBezTo>
                    <a:pt x="109" y="156"/>
                    <a:pt x="106" y="155"/>
                    <a:pt x="105" y="154"/>
                  </a:cubicBezTo>
                  <a:cubicBezTo>
                    <a:pt x="103" y="153"/>
                    <a:pt x="103" y="153"/>
                    <a:pt x="103" y="153"/>
                  </a:cubicBezTo>
                  <a:cubicBezTo>
                    <a:pt x="103" y="153"/>
                    <a:pt x="102" y="153"/>
                    <a:pt x="101" y="152"/>
                  </a:cubicBezTo>
                  <a:cubicBezTo>
                    <a:pt x="101" y="152"/>
                    <a:pt x="100" y="151"/>
                    <a:pt x="100" y="151"/>
                  </a:cubicBezTo>
                  <a:cubicBezTo>
                    <a:pt x="100" y="151"/>
                    <a:pt x="100" y="150"/>
                    <a:pt x="99" y="150"/>
                  </a:cubicBezTo>
                  <a:cubicBezTo>
                    <a:pt x="99" y="149"/>
                    <a:pt x="98" y="150"/>
                    <a:pt x="97" y="150"/>
                  </a:cubicBezTo>
                  <a:cubicBezTo>
                    <a:pt x="95" y="150"/>
                    <a:pt x="95" y="150"/>
                    <a:pt x="94" y="150"/>
                  </a:cubicBezTo>
                  <a:cubicBezTo>
                    <a:pt x="94" y="151"/>
                    <a:pt x="93" y="151"/>
                    <a:pt x="93" y="151"/>
                  </a:cubicBezTo>
                  <a:cubicBezTo>
                    <a:pt x="92" y="152"/>
                    <a:pt x="93" y="154"/>
                    <a:pt x="93" y="154"/>
                  </a:cubicBezTo>
                  <a:cubicBezTo>
                    <a:pt x="93" y="155"/>
                    <a:pt x="93" y="155"/>
                    <a:pt x="93" y="155"/>
                  </a:cubicBezTo>
                  <a:cubicBezTo>
                    <a:pt x="94" y="157"/>
                    <a:pt x="94" y="157"/>
                    <a:pt x="94" y="157"/>
                  </a:cubicBezTo>
                  <a:cubicBezTo>
                    <a:pt x="92" y="157"/>
                    <a:pt x="92" y="157"/>
                    <a:pt x="92" y="157"/>
                  </a:cubicBezTo>
                  <a:cubicBezTo>
                    <a:pt x="91" y="157"/>
                    <a:pt x="91" y="157"/>
                    <a:pt x="91" y="157"/>
                  </a:cubicBezTo>
                  <a:cubicBezTo>
                    <a:pt x="92" y="159"/>
                    <a:pt x="92" y="159"/>
                    <a:pt x="92" y="159"/>
                  </a:cubicBezTo>
                  <a:cubicBezTo>
                    <a:pt x="92" y="159"/>
                    <a:pt x="92" y="160"/>
                    <a:pt x="93" y="161"/>
                  </a:cubicBezTo>
                  <a:cubicBezTo>
                    <a:pt x="93" y="161"/>
                    <a:pt x="94" y="162"/>
                    <a:pt x="94" y="162"/>
                  </a:cubicBezTo>
                  <a:cubicBezTo>
                    <a:pt x="94" y="162"/>
                    <a:pt x="99" y="163"/>
                    <a:pt x="99" y="163"/>
                  </a:cubicBezTo>
                  <a:cubicBezTo>
                    <a:pt x="100" y="163"/>
                    <a:pt x="100" y="163"/>
                    <a:pt x="100" y="163"/>
                  </a:cubicBezTo>
                  <a:cubicBezTo>
                    <a:pt x="100" y="163"/>
                    <a:pt x="102" y="164"/>
                    <a:pt x="104" y="165"/>
                  </a:cubicBezTo>
                  <a:cubicBezTo>
                    <a:pt x="105" y="166"/>
                    <a:pt x="106" y="167"/>
                    <a:pt x="106" y="167"/>
                  </a:cubicBezTo>
                  <a:cubicBezTo>
                    <a:pt x="106" y="167"/>
                    <a:pt x="108" y="167"/>
                    <a:pt x="108" y="167"/>
                  </a:cubicBezTo>
                  <a:cubicBezTo>
                    <a:pt x="109" y="166"/>
                    <a:pt x="109" y="166"/>
                    <a:pt x="109" y="166"/>
                  </a:cubicBezTo>
                  <a:cubicBezTo>
                    <a:pt x="112" y="165"/>
                    <a:pt x="112" y="165"/>
                    <a:pt x="112" y="165"/>
                  </a:cubicBezTo>
                  <a:cubicBezTo>
                    <a:pt x="114" y="165"/>
                    <a:pt x="114" y="165"/>
                    <a:pt x="114" y="165"/>
                  </a:cubicBezTo>
                  <a:cubicBezTo>
                    <a:pt x="117" y="166"/>
                    <a:pt x="117" y="166"/>
                    <a:pt x="117" y="166"/>
                  </a:cubicBezTo>
                  <a:cubicBezTo>
                    <a:pt x="118" y="166"/>
                    <a:pt x="118" y="166"/>
                    <a:pt x="118" y="166"/>
                  </a:cubicBezTo>
                  <a:cubicBezTo>
                    <a:pt x="118" y="164"/>
                    <a:pt x="118" y="164"/>
                    <a:pt x="118" y="164"/>
                  </a:cubicBezTo>
                  <a:cubicBezTo>
                    <a:pt x="118" y="163"/>
                    <a:pt x="118" y="163"/>
                    <a:pt x="118" y="163"/>
                  </a:cubicBezTo>
                  <a:cubicBezTo>
                    <a:pt x="116" y="162"/>
                    <a:pt x="116" y="162"/>
                    <a:pt x="116" y="162"/>
                  </a:cubicBezTo>
                  <a:close/>
                  <a:moveTo>
                    <a:pt x="77" y="121"/>
                  </a:moveTo>
                  <a:cubicBezTo>
                    <a:pt x="77" y="121"/>
                    <a:pt x="77" y="121"/>
                    <a:pt x="77" y="121"/>
                  </a:cubicBezTo>
                  <a:cubicBezTo>
                    <a:pt x="75" y="120"/>
                    <a:pt x="75" y="120"/>
                    <a:pt x="75" y="120"/>
                  </a:cubicBezTo>
                  <a:cubicBezTo>
                    <a:pt x="73" y="117"/>
                    <a:pt x="73" y="117"/>
                    <a:pt x="73" y="117"/>
                  </a:cubicBezTo>
                  <a:cubicBezTo>
                    <a:pt x="70" y="116"/>
                    <a:pt x="70" y="116"/>
                    <a:pt x="70" y="116"/>
                  </a:cubicBezTo>
                  <a:cubicBezTo>
                    <a:pt x="70" y="116"/>
                    <a:pt x="69" y="113"/>
                    <a:pt x="69" y="113"/>
                  </a:cubicBezTo>
                  <a:cubicBezTo>
                    <a:pt x="68" y="112"/>
                    <a:pt x="68" y="113"/>
                    <a:pt x="68" y="113"/>
                  </a:cubicBezTo>
                  <a:cubicBezTo>
                    <a:pt x="68" y="113"/>
                    <a:pt x="68" y="115"/>
                    <a:pt x="67" y="116"/>
                  </a:cubicBezTo>
                  <a:cubicBezTo>
                    <a:pt x="66" y="116"/>
                    <a:pt x="65" y="116"/>
                    <a:pt x="65" y="116"/>
                  </a:cubicBezTo>
                  <a:cubicBezTo>
                    <a:pt x="63" y="118"/>
                    <a:pt x="63" y="118"/>
                    <a:pt x="63" y="118"/>
                  </a:cubicBezTo>
                  <a:cubicBezTo>
                    <a:pt x="63" y="118"/>
                    <a:pt x="60" y="119"/>
                    <a:pt x="59" y="119"/>
                  </a:cubicBezTo>
                  <a:cubicBezTo>
                    <a:pt x="59" y="119"/>
                    <a:pt x="58" y="120"/>
                    <a:pt x="58" y="120"/>
                  </a:cubicBezTo>
                  <a:cubicBezTo>
                    <a:pt x="52" y="119"/>
                    <a:pt x="52" y="119"/>
                    <a:pt x="52" y="119"/>
                  </a:cubicBezTo>
                  <a:cubicBezTo>
                    <a:pt x="50" y="121"/>
                    <a:pt x="50" y="121"/>
                    <a:pt x="50" y="121"/>
                  </a:cubicBezTo>
                  <a:cubicBezTo>
                    <a:pt x="50" y="122"/>
                    <a:pt x="50" y="122"/>
                    <a:pt x="50" y="122"/>
                  </a:cubicBezTo>
                  <a:cubicBezTo>
                    <a:pt x="51" y="124"/>
                    <a:pt x="51" y="124"/>
                    <a:pt x="51" y="124"/>
                  </a:cubicBezTo>
                  <a:cubicBezTo>
                    <a:pt x="52" y="125"/>
                    <a:pt x="52" y="125"/>
                    <a:pt x="52" y="125"/>
                  </a:cubicBezTo>
                  <a:cubicBezTo>
                    <a:pt x="53" y="125"/>
                    <a:pt x="53" y="125"/>
                    <a:pt x="53" y="125"/>
                  </a:cubicBezTo>
                  <a:cubicBezTo>
                    <a:pt x="53" y="127"/>
                    <a:pt x="53" y="127"/>
                    <a:pt x="53" y="127"/>
                  </a:cubicBezTo>
                  <a:cubicBezTo>
                    <a:pt x="54" y="129"/>
                    <a:pt x="54" y="129"/>
                    <a:pt x="54" y="129"/>
                  </a:cubicBezTo>
                  <a:cubicBezTo>
                    <a:pt x="54" y="129"/>
                    <a:pt x="55" y="130"/>
                    <a:pt x="56" y="132"/>
                  </a:cubicBezTo>
                  <a:cubicBezTo>
                    <a:pt x="57" y="134"/>
                    <a:pt x="56" y="135"/>
                    <a:pt x="56" y="135"/>
                  </a:cubicBezTo>
                  <a:cubicBezTo>
                    <a:pt x="59" y="138"/>
                    <a:pt x="59" y="138"/>
                    <a:pt x="59" y="138"/>
                  </a:cubicBezTo>
                  <a:cubicBezTo>
                    <a:pt x="61" y="139"/>
                    <a:pt x="61" y="139"/>
                    <a:pt x="61" y="139"/>
                  </a:cubicBezTo>
                  <a:cubicBezTo>
                    <a:pt x="61" y="139"/>
                    <a:pt x="62" y="140"/>
                    <a:pt x="63" y="140"/>
                  </a:cubicBezTo>
                  <a:cubicBezTo>
                    <a:pt x="63" y="140"/>
                    <a:pt x="63" y="141"/>
                    <a:pt x="63" y="141"/>
                  </a:cubicBezTo>
                  <a:cubicBezTo>
                    <a:pt x="63" y="143"/>
                    <a:pt x="63" y="143"/>
                    <a:pt x="63" y="143"/>
                  </a:cubicBezTo>
                  <a:cubicBezTo>
                    <a:pt x="64" y="145"/>
                    <a:pt x="64" y="145"/>
                    <a:pt x="64" y="145"/>
                  </a:cubicBezTo>
                  <a:cubicBezTo>
                    <a:pt x="65" y="144"/>
                    <a:pt x="65" y="144"/>
                    <a:pt x="65" y="144"/>
                  </a:cubicBezTo>
                  <a:cubicBezTo>
                    <a:pt x="66" y="143"/>
                    <a:pt x="66" y="143"/>
                    <a:pt x="66" y="143"/>
                  </a:cubicBezTo>
                  <a:cubicBezTo>
                    <a:pt x="71" y="145"/>
                    <a:pt x="71" y="145"/>
                    <a:pt x="71" y="145"/>
                  </a:cubicBezTo>
                  <a:cubicBezTo>
                    <a:pt x="71" y="145"/>
                    <a:pt x="75" y="147"/>
                    <a:pt x="76" y="147"/>
                  </a:cubicBezTo>
                  <a:cubicBezTo>
                    <a:pt x="76" y="147"/>
                    <a:pt x="78" y="145"/>
                    <a:pt x="78" y="145"/>
                  </a:cubicBezTo>
                  <a:cubicBezTo>
                    <a:pt x="79" y="144"/>
                    <a:pt x="82" y="144"/>
                    <a:pt x="82" y="144"/>
                  </a:cubicBezTo>
                  <a:cubicBezTo>
                    <a:pt x="83" y="144"/>
                    <a:pt x="83" y="143"/>
                    <a:pt x="83" y="143"/>
                  </a:cubicBezTo>
                  <a:cubicBezTo>
                    <a:pt x="83" y="142"/>
                    <a:pt x="84" y="141"/>
                    <a:pt x="84" y="140"/>
                  </a:cubicBezTo>
                  <a:cubicBezTo>
                    <a:pt x="84" y="139"/>
                    <a:pt x="85" y="138"/>
                    <a:pt x="85" y="138"/>
                  </a:cubicBezTo>
                  <a:cubicBezTo>
                    <a:pt x="85" y="136"/>
                    <a:pt x="85" y="136"/>
                    <a:pt x="85" y="136"/>
                  </a:cubicBezTo>
                  <a:cubicBezTo>
                    <a:pt x="84" y="133"/>
                    <a:pt x="84" y="133"/>
                    <a:pt x="84" y="133"/>
                  </a:cubicBezTo>
                  <a:cubicBezTo>
                    <a:pt x="85" y="129"/>
                    <a:pt x="85" y="129"/>
                    <a:pt x="85" y="129"/>
                  </a:cubicBezTo>
                  <a:cubicBezTo>
                    <a:pt x="83" y="127"/>
                    <a:pt x="83" y="127"/>
                    <a:pt x="83" y="127"/>
                  </a:cubicBezTo>
                  <a:cubicBezTo>
                    <a:pt x="82" y="126"/>
                    <a:pt x="82" y="126"/>
                    <a:pt x="82" y="126"/>
                  </a:cubicBezTo>
                  <a:cubicBezTo>
                    <a:pt x="82" y="125"/>
                    <a:pt x="82" y="125"/>
                    <a:pt x="82" y="125"/>
                  </a:cubicBezTo>
                  <a:cubicBezTo>
                    <a:pt x="82" y="124"/>
                    <a:pt x="82" y="124"/>
                    <a:pt x="82" y="124"/>
                  </a:cubicBezTo>
                  <a:cubicBezTo>
                    <a:pt x="84" y="123"/>
                    <a:pt x="84" y="123"/>
                    <a:pt x="84" y="123"/>
                  </a:cubicBezTo>
                  <a:cubicBezTo>
                    <a:pt x="84" y="120"/>
                    <a:pt x="84" y="120"/>
                    <a:pt x="84" y="120"/>
                  </a:cubicBezTo>
                  <a:cubicBezTo>
                    <a:pt x="87" y="118"/>
                    <a:pt x="87" y="118"/>
                    <a:pt x="87" y="118"/>
                  </a:cubicBezTo>
                  <a:cubicBezTo>
                    <a:pt x="88" y="115"/>
                    <a:pt x="88" y="115"/>
                    <a:pt x="88" y="115"/>
                  </a:cubicBezTo>
                  <a:cubicBezTo>
                    <a:pt x="88" y="115"/>
                    <a:pt x="84" y="114"/>
                    <a:pt x="83" y="114"/>
                  </a:cubicBezTo>
                  <a:cubicBezTo>
                    <a:pt x="81" y="114"/>
                    <a:pt x="82" y="114"/>
                    <a:pt x="82" y="113"/>
                  </a:cubicBezTo>
                  <a:cubicBezTo>
                    <a:pt x="82" y="113"/>
                    <a:pt x="81" y="112"/>
                    <a:pt x="81" y="112"/>
                  </a:cubicBezTo>
                  <a:cubicBezTo>
                    <a:pt x="81" y="112"/>
                    <a:pt x="79" y="113"/>
                    <a:pt x="79" y="113"/>
                  </a:cubicBezTo>
                  <a:cubicBezTo>
                    <a:pt x="78" y="113"/>
                    <a:pt x="78" y="111"/>
                    <a:pt x="78" y="111"/>
                  </a:cubicBezTo>
                  <a:cubicBezTo>
                    <a:pt x="78" y="111"/>
                    <a:pt x="76" y="112"/>
                    <a:pt x="76" y="112"/>
                  </a:cubicBezTo>
                  <a:cubicBezTo>
                    <a:pt x="75" y="112"/>
                    <a:pt x="73" y="112"/>
                    <a:pt x="73" y="112"/>
                  </a:cubicBezTo>
                  <a:cubicBezTo>
                    <a:pt x="73" y="112"/>
                    <a:pt x="73" y="113"/>
                    <a:pt x="73" y="113"/>
                  </a:cubicBezTo>
                  <a:cubicBezTo>
                    <a:pt x="72" y="114"/>
                    <a:pt x="73" y="115"/>
                    <a:pt x="74" y="115"/>
                  </a:cubicBezTo>
                  <a:cubicBezTo>
                    <a:pt x="74" y="116"/>
                    <a:pt x="75" y="118"/>
                    <a:pt x="75" y="118"/>
                  </a:cubicBezTo>
                  <a:cubicBezTo>
                    <a:pt x="76" y="120"/>
                    <a:pt x="76" y="120"/>
                    <a:pt x="76" y="120"/>
                  </a:cubicBezTo>
                  <a:cubicBezTo>
                    <a:pt x="77" y="121"/>
                    <a:pt x="77" y="121"/>
                    <a:pt x="77" y="121"/>
                  </a:cubicBezTo>
                  <a:close/>
                  <a:moveTo>
                    <a:pt x="75" y="107"/>
                  </a:moveTo>
                  <a:cubicBezTo>
                    <a:pt x="75" y="107"/>
                    <a:pt x="75" y="107"/>
                    <a:pt x="75" y="107"/>
                  </a:cubicBezTo>
                  <a:cubicBezTo>
                    <a:pt x="77" y="107"/>
                    <a:pt x="77" y="107"/>
                    <a:pt x="77" y="107"/>
                  </a:cubicBezTo>
                  <a:cubicBezTo>
                    <a:pt x="78" y="105"/>
                    <a:pt x="78" y="105"/>
                    <a:pt x="78" y="105"/>
                  </a:cubicBezTo>
                  <a:cubicBezTo>
                    <a:pt x="78" y="105"/>
                    <a:pt x="79" y="104"/>
                    <a:pt x="79" y="103"/>
                  </a:cubicBezTo>
                  <a:cubicBezTo>
                    <a:pt x="79" y="103"/>
                    <a:pt x="79" y="102"/>
                    <a:pt x="79" y="102"/>
                  </a:cubicBezTo>
                  <a:cubicBezTo>
                    <a:pt x="79" y="100"/>
                    <a:pt x="79" y="100"/>
                    <a:pt x="79" y="100"/>
                  </a:cubicBezTo>
                  <a:cubicBezTo>
                    <a:pt x="78" y="99"/>
                    <a:pt x="78" y="99"/>
                    <a:pt x="78" y="99"/>
                  </a:cubicBezTo>
                  <a:cubicBezTo>
                    <a:pt x="77" y="97"/>
                    <a:pt x="77" y="97"/>
                    <a:pt x="77" y="97"/>
                  </a:cubicBezTo>
                  <a:cubicBezTo>
                    <a:pt x="76" y="94"/>
                    <a:pt x="76" y="94"/>
                    <a:pt x="76" y="94"/>
                  </a:cubicBezTo>
                  <a:cubicBezTo>
                    <a:pt x="74" y="94"/>
                    <a:pt x="74" y="94"/>
                    <a:pt x="74" y="94"/>
                  </a:cubicBezTo>
                  <a:cubicBezTo>
                    <a:pt x="74" y="94"/>
                    <a:pt x="74" y="96"/>
                    <a:pt x="74" y="96"/>
                  </a:cubicBezTo>
                  <a:cubicBezTo>
                    <a:pt x="74" y="97"/>
                    <a:pt x="75" y="98"/>
                    <a:pt x="75" y="98"/>
                  </a:cubicBezTo>
                  <a:cubicBezTo>
                    <a:pt x="76" y="99"/>
                    <a:pt x="76" y="99"/>
                    <a:pt x="76" y="99"/>
                  </a:cubicBezTo>
                  <a:cubicBezTo>
                    <a:pt x="76" y="100"/>
                    <a:pt x="76" y="100"/>
                    <a:pt x="76" y="100"/>
                  </a:cubicBezTo>
                  <a:cubicBezTo>
                    <a:pt x="75" y="101"/>
                    <a:pt x="75" y="101"/>
                    <a:pt x="75" y="101"/>
                  </a:cubicBezTo>
                  <a:cubicBezTo>
                    <a:pt x="74" y="103"/>
                    <a:pt x="74" y="103"/>
                    <a:pt x="74" y="103"/>
                  </a:cubicBezTo>
                  <a:cubicBezTo>
                    <a:pt x="75" y="105"/>
                    <a:pt x="75" y="105"/>
                    <a:pt x="75" y="105"/>
                  </a:cubicBezTo>
                  <a:cubicBezTo>
                    <a:pt x="75" y="107"/>
                    <a:pt x="75" y="107"/>
                    <a:pt x="75" y="107"/>
                  </a:cubicBezTo>
                  <a:close/>
                  <a:moveTo>
                    <a:pt x="80" y="157"/>
                  </a:moveTo>
                  <a:cubicBezTo>
                    <a:pt x="80" y="157"/>
                    <a:pt x="80" y="157"/>
                    <a:pt x="80" y="157"/>
                  </a:cubicBezTo>
                  <a:cubicBezTo>
                    <a:pt x="81" y="160"/>
                    <a:pt x="81" y="160"/>
                    <a:pt x="81" y="160"/>
                  </a:cubicBezTo>
                  <a:cubicBezTo>
                    <a:pt x="82" y="162"/>
                    <a:pt x="82" y="162"/>
                    <a:pt x="82" y="162"/>
                  </a:cubicBezTo>
                  <a:cubicBezTo>
                    <a:pt x="82" y="162"/>
                    <a:pt x="84" y="163"/>
                    <a:pt x="84" y="162"/>
                  </a:cubicBezTo>
                  <a:cubicBezTo>
                    <a:pt x="84" y="161"/>
                    <a:pt x="83" y="160"/>
                    <a:pt x="84" y="159"/>
                  </a:cubicBezTo>
                  <a:cubicBezTo>
                    <a:pt x="84" y="158"/>
                    <a:pt x="85" y="156"/>
                    <a:pt x="85" y="155"/>
                  </a:cubicBezTo>
                  <a:cubicBezTo>
                    <a:pt x="85" y="154"/>
                    <a:pt x="86" y="153"/>
                    <a:pt x="86" y="152"/>
                  </a:cubicBezTo>
                  <a:cubicBezTo>
                    <a:pt x="87" y="151"/>
                    <a:pt x="88" y="149"/>
                    <a:pt x="88" y="148"/>
                  </a:cubicBezTo>
                  <a:cubicBezTo>
                    <a:pt x="88" y="148"/>
                    <a:pt x="89" y="146"/>
                    <a:pt x="89" y="145"/>
                  </a:cubicBezTo>
                  <a:cubicBezTo>
                    <a:pt x="89" y="145"/>
                    <a:pt x="89" y="142"/>
                    <a:pt x="89" y="142"/>
                  </a:cubicBezTo>
                  <a:cubicBezTo>
                    <a:pt x="89" y="142"/>
                    <a:pt x="88" y="139"/>
                    <a:pt x="88" y="139"/>
                  </a:cubicBezTo>
                  <a:cubicBezTo>
                    <a:pt x="87" y="141"/>
                    <a:pt x="87" y="141"/>
                    <a:pt x="87" y="141"/>
                  </a:cubicBezTo>
                  <a:cubicBezTo>
                    <a:pt x="87" y="143"/>
                    <a:pt x="87" y="143"/>
                    <a:pt x="87" y="143"/>
                  </a:cubicBezTo>
                  <a:cubicBezTo>
                    <a:pt x="85" y="147"/>
                    <a:pt x="85" y="147"/>
                    <a:pt x="85" y="147"/>
                  </a:cubicBezTo>
                  <a:cubicBezTo>
                    <a:pt x="84" y="149"/>
                    <a:pt x="84" y="149"/>
                    <a:pt x="84" y="149"/>
                  </a:cubicBezTo>
                  <a:cubicBezTo>
                    <a:pt x="82" y="151"/>
                    <a:pt x="82" y="151"/>
                    <a:pt x="82" y="151"/>
                  </a:cubicBezTo>
                  <a:cubicBezTo>
                    <a:pt x="82" y="152"/>
                    <a:pt x="82" y="152"/>
                    <a:pt x="82" y="152"/>
                  </a:cubicBezTo>
                  <a:cubicBezTo>
                    <a:pt x="82" y="154"/>
                    <a:pt x="82" y="154"/>
                    <a:pt x="82" y="154"/>
                  </a:cubicBezTo>
                  <a:cubicBezTo>
                    <a:pt x="81" y="155"/>
                    <a:pt x="81" y="155"/>
                    <a:pt x="81" y="155"/>
                  </a:cubicBezTo>
                  <a:cubicBezTo>
                    <a:pt x="81" y="156"/>
                    <a:pt x="81" y="156"/>
                    <a:pt x="81" y="156"/>
                  </a:cubicBezTo>
                  <a:cubicBezTo>
                    <a:pt x="80" y="157"/>
                    <a:pt x="80" y="157"/>
                    <a:pt x="80" y="157"/>
                  </a:cubicBezTo>
                  <a:close/>
                  <a:moveTo>
                    <a:pt x="75" y="148"/>
                  </a:moveTo>
                  <a:cubicBezTo>
                    <a:pt x="75" y="148"/>
                    <a:pt x="75" y="148"/>
                    <a:pt x="75" y="148"/>
                  </a:cubicBezTo>
                  <a:cubicBezTo>
                    <a:pt x="76" y="149"/>
                    <a:pt x="76" y="149"/>
                    <a:pt x="76" y="149"/>
                  </a:cubicBezTo>
                  <a:cubicBezTo>
                    <a:pt x="76" y="149"/>
                    <a:pt x="77" y="152"/>
                    <a:pt x="78" y="152"/>
                  </a:cubicBezTo>
                  <a:cubicBezTo>
                    <a:pt x="78" y="152"/>
                    <a:pt x="81" y="149"/>
                    <a:pt x="81" y="149"/>
                  </a:cubicBezTo>
                  <a:cubicBezTo>
                    <a:pt x="81" y="147"/>
                    <a:pt x="81" y="147"/>
                    <a:pt x="81" y="147"/>
                  </a:cubicBezTo>
                  <a:cubicBezTo>
                    <a:pt x="82" y="145"/>
                    <a:pt x="82" y="145"/>
                    <a:pt x="82" y="145"/>
                  </a:cubicBezTo>
                  <a:cubicBezTo>
                    <a:pt x="79" y="146"/>
                    <a:pt x="79" y="146"/>
                    <a:pt x="79" y="146"/>
                  </a:cubicBezTo>
                  <a:cubicBezTo>
                    <a:pt x="77" y="148"/>
                    <a:pt x="77" y="148"/>
                    <a:pt x="77" y="148"/>
                  </a:cubicBezTo>
                  <a:cubicBezTo>
                    <a:pt x="75" y="148"/>
                    <a:pt x="75" y="148"/>
                    <a:pt x="75" y="148"/>
                  </a:cubicBezTo>
                  <a:close/>
                  <a:moveTo>
                    <a:pt x="66" y="150"/>
                  </a:moveTo>
                  <a:cubicBezTo>
                    <a:pt x="66" y="150"/>
                    <a:pt x="66" y="150"/>
                    <a:pt x="66" y="150"/>
                  </a:cubicBezTo>
                  <a:cubicBezTo>
                    <a:pt x="66" y="150"/>
                    <a:pt x="67" y="153"/>
                    <a:pt x="67" y="153"/>
                  </a:cubicBezTo>
                  <a:cubicBezTo>
                    <a:pt x="68" y="153"/>
                    <a:pt x="69" y="154"/>
                    <a:pt x="69" y="154"/>
                  </a:cubicBezTo>
                  <a:cubicBezTo>
                    <a:pt x="71" y="156"/>
                    <a:pt x="71" y="156"/>
                    <a:pt x="71" y="156"/>
                  </a:cubicBezTo>
                  <a:cubicBezTo>
                    <a:pt x="71" y="156"/>
                    <a:pt x="71" y="157"/>
                    <a:pt x="72" y="157"/>
                  </a:cubicBezTo>
                  <a:cubicBezTo>
                    <a:pt x="72" y="157"/>
                    <a:pt x="74" y="156"/>
                    <a:pt x="74" y="156"/>
                  </a:cubicBezTo>
                  <a:cubicBezTo>
                    <a:pt x="75" y="154"/>
                    <a:pt x="75" y="154"/>
                    <a:pt x="75" y="154"/>
                  </a:cubicBezTo>
                  <a:cubicBezTo>
                    <a:pt x="75" y="154"/>
                    <a:pt x="73" y="154"/>
                    <a:pt x="73" y="154"/>
                  </a:cubicBezTo>
                  <a:cubicBezTo>
                    <a:pt x="72" y="154"/>
                    <a:pt x="71" y="152"/>
                    <a:pt x="71" y="152"/>
                  </a:cubicBezTo>
                  <a:cubicBezTo>
                    <a:pt x="71" y="152"/>
                    <a:pt x="70" y="152"/>
                    <a:pt x="70" y="152"/>
                  </a:cubicBezTo>
                  <a:cubicBezTo>
                    <a:pt x="69" y="152"/>
                    <a:pt x="67" y="150"/>
                    <a:pt x="67" y="150"/>
                  </a:cubicBezTo>
                  <a:cubicBezTo>
                    <a:pt x="66" y="150"/>
                    <a:pt x="66" y="150"/>
                    <a:pt x="66" y="150"/>
                  </a:cubicBezTo>
                  <a:close/>
                  <a:moveTo>
                    <a:pt x="50" y="147"/>
                  </a:moveTo>
                  <a:cubicBezTo>
                    <a:pt x="50" y="147"/>
                    <a:pt x="50" y="147"/>
                    <a:pt x="50" y="147"/>
                  </a:cubicBezTo>
                  <a:cubicBezTo>
                    <a:pt x="52" y="148"/>
                    <a:pt x="52" y="148"/>
                    <a:pt x="52" y="148"/>
                  </a:cubicBezTo>
                  <a:cubicBezTo>
                    <a:pt x="53" y="149"/>
                    <a:pt x="53" y="149"/>
                    <a:pt x="53" y="149"/>
                  </a:cubicBezTo>
                  <a:cubicBezTo>
                    <a:pt x="55" y="150"/>
                    <a:pt x="55" y="150"/>
                    <a:pt x="55" y="150"/>
                  </a:cubicBezTo>
                  <a:cubicBezTo>
                    <a:pt x="53" y="152"/>
                    <a:pt x="53" y="152"/>
                    <a:pt x="53" y="152"/>
                  </a:cubicBezTo>
                  <a:cubicBezTo>
                    <a:pt x="53" y="152"/>
                    <a:pt x="54" y="154"/>
                    <a:pt x="55" y="153"/>
                  </a:cubicBezTo>
                  <a:cubicBezTo>
                    <a:pt x="56" y="153"/>
                    <a:pt x="56" y="153"/>
                    <a:pt x="56" y="153"/>
                  </a:cubicBezTo>
                  <a:cubicBezTo>
                    <a:pt x="56" y="153"/>
                    <a:pt x="58" y="154"/>
                    <a:pt x="58" y="154"/>
                  </a:cubicBezTo>
                  <a:cubicBezTo>
                    <a:pt x="59" y="155"/>
                    <a:pt x="60" y="155"/>
                    <a:pt x="61" y="155"/>
                  </a:cubicBezTo>
                  <a:cubicBezTo>
                    <a:pt x="62" y="155"/>
                    <a:pt x="62" y="154"/>
                    <a:pt x="62" y="154"/>
                  </a:cubicBezTo>
                  <a:cubicBezTo>
                    <a:pt x="62" y="153"/>
                    <a:pt x="62" y="152"/>
                    <a:pt x="62" y="152"/>
                  </a:cubicBezTo>
                  <a:cubicBezTo>
                    <a:pt x="61" y="150"/>
                    <a:pt x="61" y="150"/>
                    <a:pt x="61" y="150"/>
                  </a:cubicBezTo>
                  <a:cubicBezTo>
                    <a:pt x="60" y="148"/>
                    <a:pt x="60" y="148"/>
                    <a:pt x="60" y="148"/>
                  </a:cubicBezTo>
                  <a:cubicBezTo>
                    <a:pt x="56" y="147"/>
                    <a:pt x="56" y="147"/>
                    <a:pt x="56" y="147"/>
                  </a:cubicBezTo>
                  <a:cubicBezTo>
                    <a:pt x="54" y="145"/>
                    <a:pt x="54" y="145"/>
                    <a:pt x="54" y="145"/>
                  </a:cubicBezTo>
                  <a:cubicBezTo>
                    <a:pt x="51" y="144"/>
                    <a:pt x="51" y="144"/>
                    <a:pt x="51" y="144"/>
                  </a:cubicBezTo>
                  <a:cubicBezTo>
                    <a:pt x="50" y="144"/>
                    <a:pt x="50" y="144"/>
                    <a:pt x="50" y="144"/>
                  </a:cubicBezTo>
                  <a:cubicBezTo>
                    <a:pt x="50" y="147"/>
                    <a:pt x="50" y="147"/>
                    <a:pt x="50" y="147"/>
                  </a:cubicBezTo>
                  <a:close/>
                  <a:moveTo>
                    <a:pt x="83" y="25"/>
                  </a:moveTo>
                  <a:cubicBezTo>
                    <a:pt x="83" y="25"/>
                    <a:pt x="83" y="25"/>
                    <a:pt x="83" y="25"/>
                  </a:cubicBezTo>
                  <a:cubicBezTo>
                    <a:pt x="83" y="26"/>
                    <a:pt x="83" y="26"/>
                    <a:pt x="83" y="26"/>
                  </a:cubicBezTo>
                  <a:cubicBezTo>
                    <a:pt x="83" y="26"/>
                    <a:pt x="84" y="26"/>
                    <a:pt x="84" y="26"/>
                  </a:cubicBezTo>
                  <a:cubicBezTo>
                    <a:pt x="84" y="26"/>
                    <a:pt x="85" y="26"/>
                    <a:pt x="85" y="26"/>
                  </a:cubicBezTo>
                  <a:cubicBezTo>
                    <a:pt x="85" y="26"/>
                    <a:pt x="87" y="27"/>
                    <a:pt x="87" y="27"/>
                  </a:cubicBezTo>
                  <a:cubicBezTo>
                    <a:pt x="87" y="28"/>
                    <a:pt x="88" y="27"/>
                    <a:pt x="88" y="27"/>
                  </a:cubicBezTo>
                  <a:cubicBezTo>
                    <a:pt x="89" y="27"/>
                    <a:pt x="89" y="26"/>
                    <a:pt x="89" y="25"/>
                  </a:cubicBezTo>
                  <a:cubicBezTo>
                    <a:pt x="89" y="25"/>
                    <a:pt x="90" y="24"/>
                    <a:pt x="90" y="24"/>
                  </a:cubicBezTo>
                  <a:cubicBezTo>
                    <a:pt x="90" y="24"/>
                    <a:pt x="93" y="22"/>
                    <a:pt x="93" y="22"/>
                  </a:cubicBezTo>
                  <a:cubicBezTo>
                    <a:pt x="93" y="21"/>
                    <a:pt x="91" y="21"/>
                    <a:pt x="91" y="21"/>
                  </a:cubicBezTo>
                  <a:cubicBezTo>
                    <a:pt x="91" y="21"/>
                    <a:pt x="88" y="22"/>
                    <a:pt x="88" y="22"/>
                  </a:cubicBezTo>
                  <a:cubicBezTo>
                    <a:pt x="88" y="22"/>
                    <a:pt x="85" y="23"/>
                    <a:pt x="85" y="23"/>
                  </a:cubicBezTo>
                  <a:lnTo>
                    <a:pt x="83" y="25"/>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8" name="Freeform 144">
              <a:extLst>
                <a:ext uri="{FF2B5EF4-FFF2-40B4-BE49-F238E27FC236}">
                  <a16:creationId xmlns:a16="http://schemas.microsoft.com/office/drawing/2014/main" id="{E7DC868D-8F87-4DD1-B81A-319B783999C4}"/>
                </a:ext>
              </a:extLst>
            </p:cNvPr>
            <p:cNvSpPr>
              <a:spLocks noEditPoints="1"/>
            </p:cNvSpPr>
            <p:nvPr/>
          </p:nvSpPr>
          <p:spPr bwMode="auto">
            <a:xfrm>
              <a:off x="4518029" y="2422186"/>
              <a:ext cx="310039" cy="351588"/>
            </a:xfrm>
            <a:custGeom>
              <a:avLst/>
              <a:gdLst>
                <a:gd name="T0" fmla="*/ 75 w 136"/>
                <a:gd name="T1" fmla="*/ 25 h 159"/>
                <a:gd name="T2" fmla="*/ 117 w 136"/>
                <a:gd name="T3" fmla="*/ 17 h 159"/>
                <a:gd name="T4" fmla="*/ 125 w 136"/>
                <a:gd name="T5" fmla="*/ 49 h 159"/>
                <a:gd name="T6" fmla="*/ 112 w 136"/>
                <a:gd name="T7" fmla="*/ 67 h 159"/>
                <a:gd name="T8" fmla="*/ 121 w 136"/>
                <a:gd name="T9" fmla="*/ 84 h 159"/>
                <a:gd name="T10" fmla="*/ 114 w 136"/>
                <a:gd name="T11" fmla="*/ 97 h 159"/>
                <a:gd name="T12" fmla="*/ 96 w 136"/>
                <a:gd name="T13" fmla="*/ 100 h 159"/>
                <a:gd name="T14" fmla="*/ 90 w 136"/>
                <a:gd name="T15" fmla="*/ 108 h 159"/>
                <a:gd name="T16" fmla="*/ 92 w 136"/>
                <a:gd name="T17" fmla="*/ 130 h 159"/>
                <a:gd name="T18" fmla="*/ 85 w 136"/>
                <a:gd name="T19" fmla="*/ 141 h 159"/>
                <a:gd name="T20" fmla="*/ 88 w 136"/>
                <a:gd name="T21" fmla="*/ 149 h 159"/>
                <a:gd name="T22" fmla="*/ 85 w 136"/>
                <a:gd name="T23" fmla="*/ 159 h 159"/>
                <a:gd name="T24" fmla="*/ 76 w 136"/>
                <a:gd name="T25" fmla="*/ 148 h 159"/>
                <a:gd name="T26" fmla="*/ 69 w 136"/>
                <a:gd name="T27" fmla="*/ 128 h 159"/>
                <a:gd name="T28" fmla="*/ 56 w 136"/>
                <a:gd name="T29" fmla="*/ 121 h 159"/>
                <a:gd name="T30" fmla="*/ 42 w 136"/>
                <a:gd name="T31" fmla="*/ 119 h 159"/>
                <a:gd name="T32" fmla="*/ 27 w 136"/>
                <a:gd name="T33" fmla="*/ 121 h 159"/>
                <a:gd name="T34" fmla="*/ 13 w 136"/>
                <a:gd name="T35" fmla="*/ 121 h 159"/>
                <a:gd name="T36" fmla="*/ 6 w 136"/>
                <a:gd name="T37" fmla="*/ 112 h 159"/>
                <a:gd name="T38" fmla="*/ 22 w 136"/>
                <a:gd name="T39" fmla="*/ 114 h 159"/>
                <a:gd name="T40" fmla="*/ 27 w 136"/>
                <a:gd name="T41" fmla="*/ 116 h 159"/>
                <a:gd name="T42" fmla="*/ 9 w 136"/>
                <a:gd name="T43" fmla="*/ 111 h 159"/>
                <a:gd name="T44" fmla="*/ 15 w 136"/>
                <a:gd name="T45" fmla="*/ 103 h 159"/>
                <a:gd name="T46" fmla="*/ 25 w 136"/>
                <a:gd name="T47" fmla="*/ 111 h 159"/>
                <a:gd name="T48" fmla="*/ 22 w 136"/>
                <a:gd name="T49" fmla="*/ 105 h 159"/>
                <a:gd name="T50" fmla="*/ 20 w 136"/>
                <a:gd name="T51" fmla="*/ 102 h 159"/>
                <a:gd name="T52" fmla="*/ 20 w 136"/>
                <a:gd name="T53" fmla="*/ 96 h 159"/>
                <a:gd name="T54" fmla="*/ 32 w 136"/>
                <a:gd name="T55" fmla="*/ 104 h 159"/>
                <a:gd name="T56" fmla="*/ 48 w 136"/>
                <a:gd name="T57" fmla="*/ 100 h 159"/>
                <a:gd name="T58" fmla="*/ 30 w 136"/>
                <a:gd name="T59" fmla="*/ 95 h 159"/>
                <a:gd name="T60" fmla="*/ 37 w 136"/>
                <a:gd name="T61" fmla="*/ 73 h 159"/>
                <a:gd name="T62" fmla="*/ 58 w 136"/>
                <a:gd name="T63" fmla="*/ 37 h 159"/>
                <a:gd name="T64" fmla="*/ 67 w 136"/>
                <a:gd name="T65" fmla="*/ 52 h 159"/>
                <a:gd name="T66" fmla="*/ 61 w 136"/>
                <a:gd name="T67" fmla="*/ 64 h 159"/>
                <a:gd name="T68" fmla="*/ 67 w 136"/>
                <a:gd name="T69" fmla="*/ 74 h 159"/>
                <a:gd name="T70" fmla="*/ 66 w 136"/>
                <a:gd name="T71" fmla="*/ 66 h 159"/>
                <a:gd name="T72" fmla="*/ 85 w 136"/>
                <a:gd name="T73" fmla="*/ 65 h 159"/>
                <a:gd name="T74" fmla="*/ 77 w 136"/>
                <a:gd name="T75" fmla="*/ 51 h 159"/>
                <a:gd name="T76" fmla="*/ 71 w 136"/>
                <a:gd name="T77" fmla="*/ 41 h 159"/>
                <a:gd name="T78" fmla="*/ 134 w 136"/>
                <a:gd name="T79" fmla="*/ 0 h 159"/>
                <a:gd name="T80" fmla="*/ 118 w 136"/>
                <a:gd name="T81" fmla="*/ 6 h 159"/>
                <a:gd name="T82" fmla="*/ 111 w 136"/>
                <a:gd name="T83" fmla="*/ 8 h 159"/>
                <a:gd name="T84" fmla="*/ 112 w 136"/>
                <a:gd name="T85" fmla="*/ 9 h 159"/>
                <a:gd name="T86" fmla="*/ 96 w 136"/>
                <a:gd name="T87" fmla="*/ 12 h 159"/>
                <a:gd name="T88" fmla="*/ 98 w 136"/>
                <a:gd name="T89" fmla="*/ 13 h 159"/>
                <a:gd name="T90" fmla="*/ 93 w 136"/>
                <a:gd name="T91" fmla="*/ 13 h 159"/>
                <a:gd name="T92" fmla="*/ 91 w 136"/>
                <a:gd name="T93" fmla="*/ 13 h 159"/>
                <a:gd name="T94" fmla="*/ 81 w 136"/>
                <a:gd name="T95" fmla="*/ 14 h 159"/>
                <a:gd name="T96" fmla="*/ 78 w 136"/>
                <a:gd name="T97" fmla="*/ 14 h 159"/>
                <a:gd name="T98" fmla="*/ 56 w 136"/>
                <a:gd name="T99" fmla="*/ 22 h 159"/>
                <a:gd name="T100" fmla="*/ 60 w 136"/>
                <a:gd name="T101" fmla="*/ 18 h 159"/>
                <a:gd name="T102" fmla="*/ 54 w 136"/>
                <a:gd name="T103" fmla="*/ 25 h 159"/>
                <a:gd name="T104" fmla="*/ 22 w 136"/>
                <a:gd name="T105" fmla="*/ 94 h 159"/>
                <a:gd name="T106" fmla="*/ 29 w 136"/>
                <a:gd name="T107" fmla="*/ 101 h 159"/>
                <a:gd name="T108" fmla="*/ 30 w 136"/>
                <a:gd name="T109" fmla="*/ 97 h 159"/>
                <a:gd name="T110" fmla="*/ 20 w 136"/>
                <a:gd name="T111" fmla="*/ 94 h 159"/>
                <a:gd name="T112" fmla="*/ 76 w 136"/>
                <a:gd name="T113" fmla="*/ 74 h 159"/>
                <a:gd name="T114" fmla="*/ 74 w 136"/>
                <a:gd name="T115" fmla="*/ 7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6" h="159">
                  <a:moveTo>
                    <a:pt x="72" y="35"/>
                  </a:moveTo>
                  <a:cubicBezTo>
                    <a:pt x="71" y="33"/>
                    <a:pt x="71" y="33"/>
                    <a:pt x="71" y="33"/>
                  </a:cubicBezTo>
                  <a:cubicBezTo>
                    <a:pt x="69" y="33"/>
                    <a:pt x="69" y="33"/>
                    <a:pt x="69" y="33"/>
                  </a:cubicBezTo>
                  <a:cubicBezTo>
                    <a:pt x="66" y="35"/>
                    <a:pt x="66" y="35"/>
                    <a:pt x="66" y="35"/>
                  </a:cubicBezTo>
                  <a:cubicBezTo>
                    <a:pt x="66" y="33"/>
                    <a:pt x="66" y="33"/>
                    <a:pt x="66" y="33"/>
                  </a:cubicBezTo>
                  <a:cubicBezTo>
                    <a:pt x="70" y="31"/>
                    <a:pt x="70" y="31"/>
                    <a:pt x="70" y="31"/>
                  </a:cubicBezTo>
                  <a:cubicBezTo>
                    <a:pt x="72" y="30"/>
                    <a:pt x="72" y="30"/>
                    <a:pt x="72" y="30"/>
                  </a:cubicBezTo>
                  <a:cubicBezTo>
                    <a:pt x="73" y="28"/>
                    <a:pt x="73" y="28"/>
                    <a:pt x="73" y="28"/>
                  </a:cubicBezTo>
                  <a:cubicBezTo>
                    <a:pt x="75" y="25"/>
                    <a:pt x="75" y="25"/>
                    <a:pt x="75" y="25"/>
                  </a:cubicBezTo>
                  <a:cubicBezTo>
                    <a:pt x="75" y="25"/>
                    <a:pt x="77" y="23"/>
                    <a:pt x="78" y="22"/>
                  </a:cubicBezTo>
                  <a:cubicBezTo>
                    <a:pt x="79" y="22"/>
                    <a:pt x="83" y="20"/>
                    <a:pt x="83" y="20"/>
                  </a:cubicBezTo>
                  <a:cubicBezTo>
                    <a:pt x="83" y="20"/>
                    <a:pt x="87" y="18"/>
                    <a:pt x="88" y="18"/>
                  </a:cubicBezTo>
                  <a:cubicBezTo>
                    <a:pt x="89" y="18"/>
                    <a:pt x="96" y="17"/>
                    <a:pt x="96" y="17"/>
                  </a:cubicBezTo>
                  <a:cubicBezTo>
                    <a:pt x="103" y="19"/>
                    <a:pt x="103" y="19"/>
                    <a:pt x="103" y="19"/>
                  </a:cubicBezTo>
                  <a:cubicBezTo>
                    <a:pt x="103" y="19"/>
                    <a:pt x="105" y="17"/>
                    <a:pt x="107" y="17"/>
                  </a:cubicBezTo>
                  <a:cubicBezTo>
                    <a:pt x="107" y="17"/>
                    <a:pt x="109" y="18"/>
                    <a:pt x="110" y="18"/>
                  </a:cubicBezTo>
                  <a:cubicBezTo>
                    <a:pt x="111" y="18"/>
                    <a:pt x="113" y="17"/>
                    <a:pt x="113" y="17"/>
                  </a:cubicBezTo>
                  <a:cubicBezTo>
                    <a:pt x="117" y="17"/>
                    <a:pt x="117" y="17"/>
                    <a:pt x="117" y="17"/>
                  </a:cubicBezTo>
                  <a:cubicBezTo>
                    <a:pt x="120" y="21"/>
                    <a:pt x="120" y="21"/>
                    <a:pt x="120" y="21"/>
                  </a:cubicBezTo>
                  <a:cubicBezTo>
                    <a:pt x="121" y="25"/>
                    <a:pt x="121" y="25"/>
                    <a:pt x="121" y="25"/>
                  </a:cubicBezTo>
                  <a:cubicBezTo>
                    <a:pt x="126" y="26"/>
                    <a:pt x="126" y="26"/>
                    <a:pt x="126" y="26"/>
                  </a:cubicBezTo>
                  <a:cubicBezTo>
                    <a:pt x="126" y="26"/>
                    <a:pt x="125" y="28"/>
                    <a:pt x="125" y="29"/>
                  </a:cubicBezTo>
                  <a:cubicBezTo>
                    <a:pt x="126" y="29"/>
                    <a:pt x="129" y="30"/>
                    <a:pt x="129" y="30"/>
                  </a:cubicBezTo>
                  <a:cubicBezTo>
                    <a:pt x="129" y="31"/>
                    <a:pt x="129" y="31"/>
                    <a:pt x="129" y="31"/>
                  </a:cubicBezTo>
                  <a:cubicBezTo>
                    <a:pt x="129" y="31"/>
                    <a:pt x="129" y="35"/>
                    <a:pt x="129" y="36"/>
                  </a:cubicBezTo>
                  <a:cubicBezTo>
                    <a:pt x="129" y="37"/>
                    <a:pt x="129" y="43"/>
                    <a:pt x="129" y="43"/>
                  </a:cubicBezTo>
                  <a:cubicBezTo>
                    <a:pt x="129" y="43"/>
                    <a:pt x="126" y="49"/>
                    <a:pt x="125" y="49"/>
                  </a:cubicBezTo>
                  <a:cubicBezTo>
                    <a:pt x="124" y="50"/>
                    <a:pt x="125" y="54"/>
                    <a:pt x="125" y="54"/>
                  </a:cubicBezTo>
                  <a:cubicBezTo>
                    <a:pt x="124" y="59"/>
                    <a:pt x="124" y="59"/>
                    <a:pt x="124" y="59"/>
                  </a:cubicBezTo>
                  <a:cubicBezTo>
                    <a:pt x="124" y="59"/>
                    <a:pt x="124" y="63"/>
                    <a:pt x="123" y="62"/>
                  </a:cubicBezTo>
                  <a:cubicBezTo>
                    <a:pt x="122" y="62"/>
                    <a:pt x="117" y="60"/>
                    <a:pt x="117" y="60"/>
                  </a:cubicBezTo>
                  <a:cubicBezTo>
                    <a:pt x="113" y="61"/>
                    <a:pt x="113" y="61"/>
                    <a:pt x="113" y="61"/>
                  </a:cubicBezTo>
                  <a:cubicBezTo>
                    <a:pt x="113" y="64"/>
                    <a:pt x="113" y="64"/>
                    <a:pt x="113" y="64"/>
                  </a:cubicBezTo>
                  <a:cubicBezTo>
                    <a:pt x="115" y="65"/>
                    <a:pt x="115" y="65"/>
                    <a:pt x="115" y="65"/>
                  </a:cubicBezTo>
                  <a:cubicBezTo>
                    <a:pt x="112" y="65"/>
                    <a:pt x="112" y="65"/>
                    <a:pt x="112" y="65"/>
                  </a:cubicBezTo>
                  <a:cubicBezTo>
                    <a:pt x="112" y="67"/>
                    <a:pt x="112" y="67"/>
                    <a:pt x="112" y="67"/>
                  </a:cubicBezTo>
                  <a:cubicBezTo>
                    <a:pt x="112" y="67"/>
                    <a:pt x="113" y="69"/>
                    <a:pt x="114" y="70"/>
                  </a:cubicBezTo>
                  <a:cubicBezTo>
                    <a:pt x="114" y="71"/>
                    <a:pt x="117" y="71"/>
                    <a:pt x="117" y="71"/>
                  </a:cubicBezTo>
                  <a:cubicBezTo>
                    <a:pt x="119" y="73"/>
                    <a:pt x="119" y="73"/>
                    <a:pt x="119" y="73"/>
                  </a:cubicBezTo>
                  <a:cubicBezTo>
                    <a:pt x="122" y="72"/>
                    <a:pt x="122" y="72"/>
                    <a:pt x="122" y="72"/>
                  </a:cubicBezTo>
                  <a:cubicBezTo>
                    <a:pt x="124" y="76"/>
                    <a:pt x="124" y="76"/>
                    <a:pt x="124" y="76"/>
                  </a:cubicBezTo>
                  <a:cubicBezTo>
                    <a:pt x="123" y="78"/>
                    <a:pt x="123" y="78"/>
                    <a:pt x="123" y="78"/>
                  </a:cubicBezTo>
                  <a:cubicBezTo>
                    <a:pt x="123" y="78"/>
                    <a:pt x="123" y="80"/>
                    <a:pt x="123" y="81"/>
                  </a:cubicBezTo>
                  <a:cubicBezTo>
                    <a:pt x="123" y="82"/>
                    <a:pt x="124" y="83"/>
                    <a:pt x="123" y="83"/>
                  </a:cubicBezTo>
                  <a:cubicBezTo>
                    <a:pt x="123" y="83"/>
                    <a:pt x="121" y="84"/>
                    <a:pt x="121" y="84"/>
                  </a:cubicBezTo>
                  <a:cubicBezTo>
                    <a:pt x="120" y="86"/>
                    <a:pt x="120" y="86"/>
                    <a:pt x="120" y="86"/>
                  </a:cubicBezTo>
                  <a:cubicBezTo>
                    <a:pt x="120" y="86"/>
                    <a:pt x="118" y="87"/>
                    <a:pt x="117" y="87"/>
                  </a:cubicBezTo>
                  <a:cubicBezTo>
                    <a:pt x="116" y="88"/>
                    <a:pt x="116" y="88"/>
                    <a:pt x="116" y="89"/>
                  </a:cubicBezTo>
                  <a:cubicBezTo>
                    <a:pt x="116" y="89"/>
                    <a:pt x="112" y="88"/>
                    <a:pt x="112" y="88"/>
                  </a:cubicBezTo>
                  <a:cubicBezTo>
                    <a:pt x="112" y="91"/>
                    <a:pt x="112" y="91"/>
                    <a:pt x="112" y="91"/>
                  </a:cubicBezTo>
                  <a:cubicBezTo>
                    <a:pt x="110" y="91"/>
                    <a:pt x="110" y="91"/>
                    <a:pt x="110" y="91"/>
                  </a:cubicBezTo>
                  <a:cubicBezTo>
                    <a:pt x="112" y="94"/>
                    <a:pt x="112" y="94"/>
                    <a:pt x="112" y="94"/>
                  </a:cubicBezTo>
                  <a:cubicBezTo>
                    <a:pt x="115" y="96"/>
                    <a:pt x="115" y="96"/>
                    <a:pt x="115" y="96"/>
                  </a:cubicBezTo>
                  <a:cubicBezTo>
                    <a:pt x="114" y="97"/>
                    <a:pt x="114" y="97"/>
                    <a:pt x="114" y="97"/>
                  </a:cubicBezTo>
                  <a:cubicBezTo>
                    <a:pt x="112" y="98"/>
                    <a:pt x="112" y="98"/>
                    <a:pt x="112" y="98"/>
                  </a:cubicBezTo>
                  <a:cubicBezTo>
                    <a:pt x="111" y="100"/>
                    <a:pt x="111" y="100"/>
                    <a:pt x="111" y="100"/>
                  </a:cubicBezTo>
                  <a:cubicBezTo>
                    <a:pt x="108" y="100"/>
                    <a:pt x="108" y="100"/>
                    <a:pt x="108" y="100"/>
                  </a:cubicBezTo>
                  <a:cubicBezTo>
                    <a:pt x="105" y="101"/>
                    <a:pt x="105" y="101"/>
                    <a:pt x="105" y="101"/>
                  </a:cubicBezTo>
                  <a:cubicBezTo>
                    <a:pt x="104" y="101"/>
                    <a:pt x="104" y="101"/>
                    <a:pt x="104" y="101"/>
                  </a:cubicBezTo>
                  <a:cubicBezTo>
                    <a:pt x="101" y="101"/>
                    <a:pt x="101" y="101"/>
                    <a:pt x="101" y="101"/>
                  </a:cubicBezTo>
                  <a:cubicBezTo>
                    <a:pt x="100" y="103"/>
                    <a:pt x="100" y="103"/>
                    <a:pt x="100" y="103"/>
                  </a:cubicBezTo>
                  <a:cubicBezTo>
                    <a:pt x="99" y="101"/>
                    <a:pt x="99" y="101"/>
                    <a:pt x="99" y="101"/>
                  </a:cubicBezTo>
                  <a:cubicBezTo>
                    <a:pt x="96" y="100"/>
                    <a:pt x="96" y="100"/>
                    <a:pt x="96" y="100"/>
                  </a:cubicBezTo>
                  <a:cubicBezTo>
                    <a:pt x="94" y="98"/>
                    <a:pt x="94" y="98"/>
                    <a:pt x="94" y="98"/>
                  </a:cubicBezTo>
                  <a:cubicBezTo>
                    <a:pt x="91" y="99"/>
                    <a:pt x="91" y="99"/>
                    <a:pt x="91" y="99"/>
                  </a:cubicBezTo>
                  <a:cubicBezTo>
                    <a:pt x="94" y="101"/>
                    <a:pt x="94" y="101"/>
                    <a:pt x="94" y="101"/>
                  </a:cubicBezTo>
                  <a:cubicBezTo>
                    <a:pt x="92" y="101"/>
                    <a:pt x="92" y="101"/>
                    <a:pt x="92" y="101"/>
                  </a:cubicBezTo>
                  <a:cubicBezTo>
                    <a:pt x="87" y="100"/>
                    <a:pt x="87" y="100"/>
                    <a:pt x="87" y="100"/>
                  </a:cubicBezTo>
                  <a:cubicBezTo>
                    <a:pt x="87" y="103"/>
                    <a:pt x="87" y="103"/>
                    <a:pt x="87" y="103"/>
                  </a:cubicBezTo>
                  <a:cubicBezTo>
                    <a:pt x="87" y="105"/>
                    <a:pt x="87" y="105"/>
                    <a:pt x="87" y="105"/>
                  </a:cubicBezTo>
                  <a:cubicBezTo>
                    <a:pt x="87" y="105"/>
                    <a:pt x="86" y="106"/>
                    <a:pt x="87" y="106"/>
                  </a:cubicBezTo>
                  <a:cubicBezTo>
                    <a:pt x="88" y="106"/>
                    <a:pt x="90" y="108"/>
                    <a:pt x="90" y="108"/>
                  </a:cubicBezTo>
                  <a:cubicBezTo>
                    <a:pt x="90" y="110"/>
                    <a:pt x="90" y="110"/>
                    <a:pt x="90" y="110"/>
                  </a:cubicBezTo>
                  <a:cubicBezTo>
                    <a:pt x="91" y="112"/>
                    <a:pt x="91" y="112"/>
                    <a:pt x="91" y="112"/>
                  </a:cubicBezTo>
                  <a:cubicBezTo>
                    <a:pt x="91" y="113"/>
                    <a:pt x="91" y="113"/>
                    <a:pt x="91" y="113"/>
                  </a:cubicBezTo>
                  <a:cubicBezTo>
                    <a:pt x="93" y="116"/>
                    <a:pt x="93" y="116"/>
                    <a:pt x="93" y="116"/>
                  </a:cubicBezTo>
                  <a:cubicBezTo>
                    <a:pt x="93" y="119"/>
                    <a:pt x="93" y="119"/>
                    <a:pt x="93" y="119"/>
                  </a:cubicBezTo>
                  <a:cubicBezTo>
                    <a:pt x="95" y="122"/>
                    <a:pt x="95" y="122"/>
                    <a:pt x="95" y="122"/>
                  </a:cubicBezTo>
                  <a:cubicBezTo>
                    <a:pt x="94" y="125"/>
                    <a:pt x="94" y="125"/>
                    <a:pt x="94" y="125"/>
                  </a:cubicBezTo>
                  <a:cubicBezTo>
                    <a:pt x="94" y="125"/>
                    <a:pt x="95" y="127"/>
                    <a:pt x="94" y="128"/>
                  </a:cubicBezTo>
                  <a:cubicBezTo>
                    <a:pt x="94" y="128"/>
                    <a:pt x="92" y="130"/>
                    <a:pt x="92" y="130"/>
                  </a:cubicBezTo>
                  <a:cubicBezTo>
                    <a:pt x="91" y="132"/>
                    <a:pt x="91" y="132"/>
                    <a:pt x="91" y="132"/>
                  </a:cubicBezTo>
                  <a:cubicBezTo>
                    <a:pt x="89" y="133"/>
                    <a:pt x="89" y="133"/>
                    <a:pt x="89" y="133"/>
                  </a:cubicBezTo>
                  <a:cubicBezTo>
                    <a:pt x="89" y="135"/>
                    <a:pt x="89" y="135"/>
                    <a:pt x="89" y="135"/>
                  </a:cubicBezTo>
                  <a:cubicBezTo>
                    <a:pt x="89" y="135"/>
                    <a:pt x="89" y="138"/>
                    <a:pt x="90" y="138"/>
                  </a:cubicBezTo>
                  <a:cubicBezTo>
                    <a:pt x="90" y="138"/>
                    <a:pt x="92" y="136"/>
                    <a:pt x="92" y="136"/>
                  </a:cubicBezTo>
                  <a:cubicBezTo>
                    <a:pt x="92" y="136"/>
                    <a:pt x="94" y="138"/>
                    <a:pt x="93" y="139"/>
                  </a:cubicBezTo>
                  <a:cubicBezTo>
                    <a:pt x="93" y="139"/>
                    <a:pt x="89" y="139"/>
                    <a:pt x="89" y="139"/>
                  </a:cubicBezTo>
                  <a:cubicBezTo>
                    <a:pt x="87" y="139"/>
                    <a:pt x="87" y="139"/>
                    <a:pt x="87" y="139"/>
                  </a:cubicBezTo>
                  <a:cubicBezTo>
                    <a:pt x="87" y="139"/>
                    <a:pt x="86" y="141"/>
                    <a:pt x="85" y="141"/>
                  </a:cubicBezTo>
                  <a:cubicBezTo>
                    <a:pt x="85" y="142"/>
                    <a:pt x="85" y="143"/>
                    <a:pt x="85" y="143"/>
                  </a:cubicBezTo>
                  <a:cubicBezTo>
                    <a:pt x="83" y="141"/>
                    <a:pt x="83" y="141"/>
                    <a:pt x="83" y="141"/>
                  </a:cubicBezTo>
                  <a:cubicBezTo>
                    <a:pt x="82" y="142"/>
                    <a:pt x="82" y="142"/>
                    <a:pt x="82" y="142"/>
                  </a:cubicBezTo>
                  <a:cubicBezTo>
                    <a:pt x="83" y="144"/>
                    <a:pt x="83" y="144"/>
                    <a:pt x="83" y="144"/>
                  </a:cubicBezTo>
                  <a:cubicBezTo>
                    <a:pt x="83" y="146"/>
                    <a:pt x="83" y="146"/>
                    <a:pt x="83" y="146"/>
                  </a:cubicBezTo>
                  <a:cubicBezTo>
                    <a:pt x="83" y="146"/>
                    <a:pt x="85" y="146"/>
                    <a:pt x="85" y="146"/>
                  </a:cubicBezTo>
                  <a:cubicBezTo>
                    <a:pt x="85" y="146"/>
                    <a:pt x="87" y="147"/>
                    <a:pt x="87" y="147"/>
                  </a:cubicBezTo>
                  <a:cubicBezTo>
                    <a:pt x="87" y="147"/>
                    <a:pt x="86" y="148"/>
                    <a:pt x="87" y="148"/>
                  </a:cubicBezTo>
                  <a:cubicBezTo>
                    <a:pt x="87" y="149"/>
                    <a:pt x="87" y="149"/>
                    <a:pt x="88" y="149"/>
                  </a:cubicBezTo>
                  <a:cubicBezTo>
                    <a:pt x="89" y="150"/>
                    <a:pt x="89" y="150"/>
                    <a:pt x="89" y="150"/>
                  </a:cubicBezTo>
                  <a:cubicBezTo>
                    <a:pt x="89" y="150"/>
                    <a:pt x="89" y="152"/>
                    <a:pt x="89" y="153"/>
                  </a:cubicBezTo>
                  <a:cubicBezTo>
                    <a:pt x="88" y="153"/>
                    <a:pt x="88" y="154"/>
                    <a:pt x="88" y="154"/>
                  </a:cubicBezTo>
                  <a:cubicBezTo>
                    <a:pt x="87" y="154"/>
                    <a:pt x="87" y="154"/>
                    <a:pt x="87" y="154"/>
                  </a:cubicBezTo>
                  <a:cubicBezTo>
                    <a:pt x="86" y="155"/>
                    <a:pt x="86" y="156"/>
                    <a:pt x="86" y="156"/>
                  </a:cubicBezTo>
                  <a:cubicBezTo>
                    <a:pt x="86" y="156"/>
                    <a:pt x="85" y="156"/>
                    <a:pt x="85" y="156"/>
                  </a:cubicBezTo>
                  <a:cubicBezTo>
                    <a:pt x="85" y="157"/>
                    <a:pt x="86" y="158"/>
                    <a:pt x="86" y="159"/>
                  </a:cubicBezTo>
                  <a:cubicBezTo>
                    <a:pt x="86" y="159"/>
                    <a:pt x="86" y="159"/>
                    <a:pt x="85" y="159"/>
                  </a:cubicBezTo>
                  <a:cubicBezTo>
                    <a:pt x="85" y="159"/>
                    <a:pt x="85" y="159"/>
                    <a:pt x="85" y="159"/>
                  </a:cubicBezTo>
                  <a:cubicBezTo>
                    <a:pt x="85" y="159"/>
                    <a:pt x="83" y="157"/>
                    <a:pt x="83" y="157"/>
                  </a:cubicBezTo>
                  <a:cubicBezTo>
                    <a:pt x="82" y="157"/>
                    <a:pt x="81" y="158"/>
                    <a:pt x="79" y="158"/>
                  </a:cubicBezTo>
                  <a:cubicBezTo>
                    <a:pt x="78" y="157"/>
                    <a:pt x="78" y="157"/>
                    <a:pt x="78" y="157"/>
                  </a:cubicBezTo>
                  <a:cubicBezTo>
                    <a:pt x="74" y="158"/>
                    <a:pt x="74" y="158"/>
                    <a:pt x="74" y="158"/>
                  </a:cubicBezTo>
                  <a:cubicBezTo>
                    <a:pt x="74" y="156"/>
                    <a:pt x="74" y="156"/>
                    <a:pt x="74" y="156"/>
                  </a:cubicBezTo>
                  <a:cubicBezTo>
                    <a:pt x="73" y="154"/>
                    <a:pt x="73" y="154"/>
                    <a:pt x="73" y="154"/>
                  </a:cubicBezTo>
                  <a:cubicBezTo>
                    <a:pt x="73" y="154"/>
                    <a:pt x="73" y="152"/>
                    <a:pt x="73" y="151"/>
                  </a:cubicBezTo>
                  <a:cubicBezTo>
                    <a:pt x="73" y="151"/>
                    <a:pt x="74" y="150"/>
                    <a:pt x="74" y="150"/>
                  </a:cubicBezTo>
                  <a:cubicBezTo>
                    <a:pt x="75" y="150"/>
                    <a:pt x="76" y="148"/>
                    <a:pt x="76" y="148"/>
                  </a:cubicBezTo>
                  <a:cubicBezTo>
                    <a:pt x="76" y="148"/>
                    <a:pt x="77" y="146"/>
                    <a:pt x="78" y="145"/>
                  </a:cubicBezTo>
                  <a:cubicBezTo>
                    <a:pt x="78" y="145"/>
                    <a:pt x="79" y="142"/>
                    <a:pt x="79" y="142"/>
                  </a:cubicBezTo>
                  <a:cubicBezTo>
                    <a:pt x="79" y="141"/>
                    <a:pt x="80" y="140"/>
                    <a:pt x="80" y="140"/>
                  </a:cubicBezTo>
                  <a:cubicBezTo>
                    <a:pt x="80" y="140"/>
                    <a:pt x="82" y="138"/>
                    <a:pt x="82" y="137"/>
                  </a:cubicBezTo>
                  <a:cubicBezTo>
                    <a:pt x="82" y="136"/>
                    <a:pt x="81" y="136"/>
                    <a:pt x="80" y="136"/>
                  </a:cubicBezTo>
                  <a:cubicBezTo>
                    <a:pt x="80" y="136"/>
                    <a:pt x="77" y="135"/>
                    <a:pt x="76" y="134"/>
                  </a:cubicBezTo>
                  <a:cubicBezTo>
                    <a:pt x="75" y="134"/>
                    <a:pt x="73" y="133"/>
                    <a:pt x="71" y="133"/>
                  </a:cubicBezTo>
                  <a:cubicBezTo>
                    <a:pt x="69" y="132"/>
                    <a:pt x="70" y="132"/>
                    <a:pt x="71" y="130"/>
                  </a:cubicBezTo>
                  <a:cubicBezTo>
                    <a:pt x="71" y="129"/>
                    <a:pt x="69" y="129"/>
                    <a:pt x="69" y="128"/>
                  </a:cubicBezTo>
                  <a:cubicBezTo>
                    <a:pt x="69" y="128"/>
                    <a:pt x="68" y="129"/>
                    <a:pt x="67" y="130"/>
                  </a:cubicBezTo>
                  <a:cubicBezTo>
                    <a:pt x="66" y="130"/>
                    <a:pt x="65" y="129"/>
                    <a:pt x="64" y="129"/>
                  </a:cubicBezTo>
                  <a:cubicBezTo>
                    <a:pt x="64" y="129"/>
                    <a:pt x="61" y="129"/>
                    <a:pt x="61" y="129"/>
                  </a:cubicBezTo>
                  <a:cubicBezTo>
                    <a:pt x="61" y="129"/>
                    <a:pt x="61" y="128"/>
                    <a:pt x="61" y="127"/>
                  </a:cubicBezTo>
                  <a:cubicBezTo>
                    <a:pt x="61" y="126"/>
                    <a:pt x="60" y="126"/>
                    <a:pt x="60" y="126"/>
                  </a:cubicBezTo>
                  <a:cubicBezTo>
                    <a:pt x="60" y="126"/>
                    <a:pt x="58" y="126"/>
                    <a:pt x="58" y="125"/>
                  </a:cubicBezTo>
                  <a:cubicBezTo>
                    <a:pt x="57" y="125"/>
                    <a:pt x="58" y="125"/>
                    <a:pt x="58" y="124"/>
                  </a:cubicBezTo>
                  <a:cubicBezTo>
                    <a:pt x="58" y="123"/>
                    <a:pt x="58" y="124"/>
                    <a:pt x="57" y="124"/>
                  </a:cubicBezTo>
                  <a:cubicBezTo>
                    <a:pt x="56" y="124"/>
                    <a:pt x="56" y="121"/>
                    <a:pt x="56" y="121"/>
                  </a:cubicBezTo>
                  <a:cubicBezTo>
                    <a:pt x="56" y="121"/>
                    <a:pt x="55" y="119"/>
                    <a:pt x="55" y="118"/>
                  </a:cubicBezTo>
                  <a:cubicBezTo>
                    <a:pt x="54" y="116"/>
                    <a:pt x="54" y="118"/>
                    <a:pt x="54" y="118"/>
                  </a:cubicBezTo>
                  <a:cubicBezTo>
                    <a:pt x="52" y="121"/>
                    <a:pt x="52" y="121"/>
                    <a:pt x="52" y="121"/>
                  </a:cubicBezTo>
                  <a:cubicBezTo>
                    <a:pt x="52" y="121"/>
                    <a:pt x="51" y="121"/>
                    <a:pt x="48" y="120"/>
                  </a:cubicBezTo>
                  <a:cubicBezTo>
                    <a:pt x="46" y="119"/>
                    <a:pt x="47" y="119"/>
                    <a:pt x="47" y="119"/>
                  </a:cubicBezTo>
                  <a:cubicBezTo>
                    <a:pt x="49" y="117"/>
                    <a:pt x="49" y="117"/>
                    <a:pt x="49" y="117"/>
                  </a:cubicBezTo>
                  <a:cubicBezTo>
                    <a:pt x="49" y="117"/>
                    <a:pt x="47" y="116"/>
                    <a:pt x="46" y="116"/>
                  </a:cubicBezTo>
                  <a:cubicBezTo>
                    <a:pt x="45" y="115"/>
                    <a:pt x="45" y="115"/>
                    <a:pt x="44" y="117"/>
                  </a:cubicBezTo>
                  <a:cubicBezTo>
                    <a:pt x="43" y="118"/>
                    <a:pt x="43" y="118"/>
                    <a:pt x="42" y="119"/>
                  </a:cubicBezTo>
                  <a:cubicBezTo>
                    <a:pt x="41" y="120"/>
                    <a:pt x="41" y="120"/>
                    <a:pt x="39" y="120"/>
                  </a:cubicBezTo>
                  <a:cubicBezTo>
                    <a:pt x="38" y="120"/>
                    <a:pt x="38" y="119"/>
                    <a:pt x="37" y="119"/>
                  </a:cubicBezTo>
                  <a:cubicBezTo>
                    <a:pt x="37" y="118"/>
                    <a:pt x="37" y="118"/>
                    <a:pt x="36" y="117"/>
                  </a:cubicBezTo>
                  <a:cubicBezTo>
                    <a:pt x="36" y="116"/>
                    <a:pt x="35" y="116"/>
                    <a:pt x="35" y="116"/>
                  </a:cubicBezTo>
                  <a:cubicBezTo>
                    <a:pt x="35" y="116"/>
                    <a:pt x="33" y="117"/>
                    <a:pt x="33" y="118"/>
                  </a:cubicBezTo>
                  <a:cubicBezTo>
                    <a:pt x="32" y="118"/>
                    <a:pt x="33" y="119"/>
                    <a:pt x="33" y="120"/>
                  </a:cubicBezTo>
                  <a:cubicBezTo>
                    <a:pt x="34" y="121"/>
                    <a:pt x="33" y="122"/>
                    <a:pt x="33" y="122"/>
                  </a:cubicBezTo>
                  <a:cubicBezTo>
                    <a:pt x="33" y="122"/>
                    <a:pt x="31" y="122"/>
                    <a:pt x="30" y="122"/>
                  </a:cubicBezTo>
                  <a:cubicBezTo>
                    <a:pt x="29" y="122"/>
                    <a:pt x="28" y="122"/>
                    <a:pt x="27" y="121"/>
                  </a:cubicBezTo>
                  <a:cubicBezTo>
                    <a:pt x="25" y="120"/>
                    <a:pt x="26" y="122"/>
                    <a:pt x="26" y="123"/>
                  </a:cubicBezTo>
                  <a:cubicBezTo>
                    <a:pt x="26" y="123"/>
                    <a:pt x="24" y="125"/>
                    <a:pt x="24" y="125"/>
                  </a:cubicBezTo>
                  <a:cubicBezTo>
                    <a:pt x="24" y="125"/>
                    <a:pt x="24" y="125"/>
                    <a:pt x="24" y="125"/>
                  </a:cubicBezTo>
                  <a:cubicBezTo>
                    <a:pt x="22" y="125"/>
                    <a:pt x="20" y="124"/>
                    <a:pt x="20" y="124"/>
                  </a:cubicBezTo>
                  <a:cubicBezTo>
                    <a:pt x="19" y="125"/>
                    <a:pt x="19" y="125"/>
                    <a:pt x="19" y="125"/>
                  </a:cubicBezTo>
                  <a:cubicBezTo>
                    <a:pt x="16" y="124"/>
                    <a:pt x="16" y="124"/>
                    <a:pt x="16" y="124"/>
                  </a:cubicBezTo>
                  <a:cubicBezTo>
                    <a:pt x="15" y="124"/>
                    <a:pt x="15" y="124"/>
                    <a:pt x="15" y="124"/>
                  </a:cubicBezTo>
                  <a:cubicBezTo>
                    <a:pt x="14" y="121"/>
                    <a:pt x="14" y="121"/>
                    <a:pt x="14" y="121"/>
                  </a:cubicBezTo>
                  <a:cubicBezTo>
                    <a:pt x="13" y="121"/>
                    <a:pt x="13" y="121"/>
                    <a:pt x="13" y="121"/>
                  </a:cubicBezTo>
                  <a:cubicBezTo>
                    <a:pt x="9" y="119"/>
                    <a:pt x="9" y="119"/>
                    <a:pt x="9" y="119"/>
                  </a:cubicBezTo>
                  <a:cubicBezTo>
                    <a:pt x="8" y="118"/>
                    <a:pt x="8" y="118"/>
                    <a:pt x="8" y="118"/>
                  </a:cubicBezTo>
                  <a:cubicBezTo>
                    <a:pt x="6" y="119"/>
                    <a:pt x="6" y="119"/>
                    <a:pt x="6" y="119"/>
                  </a:cubicBezTo>
                  <a:cubicBezTo>
                    <a:pt x="5" y="120"/>
                    <a:pt x="5" y="120"/>
                    <a:pt x="5" y="120"/>
                  </a:cubicBezTo>
                  <a:cubicBezTo>
                    <a:pt x="5" y="120"/>
                    <a:pt x="3" y="121"/>
                    <a:pt x="2" y="121"/>
                  </a:cubicBezTo>
                  <a:cubicBezTo>
                    <a:pt x="2" y="120"/>
                    <a:pt x="0" y="116"/>
                    <a:pt x="0" y="116"/>
                  </a:cubicBezTo>
                  <a:cubicBezTo>
                    <a:pt x="1" y="113"/>
                    <a:pt x="1" y="113"/>
                    <a:pt x="1" y="113"/>
                  </a:cubicBezTo>
                  <a:cubicBezTo>
                    <a:pt x="1" y="113"/>
                    <a:pt x="4" y="112"/>
                    <a:pt x="4" y="112"/>
                  </a:cubicBezTo>
                  <a:cubicBezTo>
                    <a:pt x="4" y="112"/>
                    <a:pt x="6" y="112"/>
                    <a:pt x="6" y="112"/>
                  </a:cubicBezTo>
                  <a:cubicBezTo>
                    <a:pt x="6" y="112"/>
                    <a:pt x="7" y="112"/>
                    <a:pt x="7" y="113"/>
                  </a:cubicBezTo>
                  <a:cubicBezTo>
                    <a:pt x="8" y="113"/>
                    <a:pt x="10" y="115"/>
                    <a:pt x="11" y="115"/>
                  </a:cubicBezTo>
                  <a:cubicBezTo>
                    <a:pt x="11" y="115"/>
                    <a:pt x="13" y="116"/>
                    <a:pt x="13" y="116"/>
                  </a:cubicBezTo>
                  <a:cubicBezTo>
                    <a:pt x="14" y="116"/>
                    <a:pt x="16" y="117"/>
                    <a:pt x="16" y="117"/>
                  </a:cubicBezTo>
                  <a:cubicBezTo>
                    <a:pt x="16" y="117"/>
                    <a:pt x="18" y="117"/>
                    <a:pt x="18" y="117"/>
                  </a:cubicBezTo>
                  <a:cubicBezTo>
                    <a:pt x="18" y="117"/>
                    <a:pt x="20" y="116"/>
                    <a:pt x="20" y="116"/>
                  </a:cubicBezTo>
                  <a:cubicBezTo>
                    <a:pt x="20" y="116"/>
                    <a:pt x="20" y="116"/>
                    <a:pt x="20" y="116"/>
                  </a:cubicBezTo>
                  <a:cubicBezTo>
                    <a:pt x="21" y="115"/>
                    <a:pt x="21" y="114"/>
                    <a:pt x="21" y="114"/>
                  </a:cubicBezTo>
                  <a:cubicBezTo>
                    <a:pt x="21" y="114"/>
                    <a:pt x="22" y="114"/>
                    <a:pt x="22" y="114"/>
                  </a:cubicBezTo>
                  <a:cubicBezTo>
                    <a:pt x="22" y="115"/>
                    <a:pt x="23" y="116"/>
                    <a:pt x="23" y="116"/>
                  </a:cubicBezTo>
                  <a:cubicBezTo>
                    <a:pt x="23" y="116"/>
                    <a:pt x="24" y="117"/>
                    <a:pt x="24" y="117"/>
                  </a:cubicBezTo>
                  <a:cubicBezTo>
                    <a:pt x="25" y="118"/>
                    <a:pt x="26" y="118"/>
                    <a:pt x="26" y="118"/>
                  </a:cubicBezTo>
                  <a:cubicBezTo>
                    <a:pt x="26" y="118"/>
                    <a:pt x="27" y="117"/>
                    <a:pt x="27" y="117"/>
                  </a:cubicBezTo>
                  <a:cubicBezTo>
                    <a:pt x="27" y="117"/>
                    <a:pt x="28" y="118"/>
                    <a:pt x="28" y="117"/>
                  </a:cubicBezTo>
                  <a:cubicBezTo>
                    <a:pt x="28" y="117"/>
                    <a:pt x="29" y="117"/>
                    <a:pt x="29" y="117"/>
                  </a:cubicBezTo>
                  <a:cubicBezTo>
                    <a:pt x="29" y="117"/>
                    <a:pt x="30" y="116"/>
                    <a:pt x="29" y="116"/>
                  </a:cubicBezTo>
                  <a:cubicBezTo>
                    <a:pt x="29" y="116"/>
                    <a:pt x="29" y="115"/>
                    <a:pt x="29" y="116"/>
                  </a:cubicBezTo>
                  <a:cubicBezTo>
                    <a:pt x="28" y="116"/>
                    <a:pt x="28" y="116"/>
                    <a:pt x="27" y="116"/>
                  </a:cubicBezTo>
                  <a:cubicBezTo>
                    <a:pt x="26" y="116"/>
                    <a:pt x="24" y="115"/>
                    <a:pt x="24" y="115"/>
                  </a:cubicBezTo>
                  <a:cubicBezTo>
                    <a:pt x="24" y="114"/>
                    <a:pt x="23" y="114"/>
                    <a:pt x="23" y="113"/>
                  </a:cubicBezTo>
                  <a:cubicBezTo>
                    <a:pt x="22" y="113"/>
                    <a:pt x="22" y="112"/>
                    <a:pt x="21" y="112"/>
                  </a:cubicBezTo>
                  <a:cubicBezTo>
                    <a:pt x="20" y="112"/>
                    <a:pt x="20" y="112"/>
                    <a:pt x="20" y="112"/>
                  </a:cubicBezTo>
                  <a:cubicBezTo>
                    <a:pt x="20" y="112"/>
                    <a:pt x="19" y="113"/>
                    <a:pt x="19" y="114"/>
                  </a:cubicBezTo>
                  <a:cubicBezTo>
                    <a:pt x="19" y="114"/>
                    <a:pt x="20" y="115"/>
                    <a:pt x="18" y="114"/>
                  </a:cubicBezTo>
                  <a:cubicBezTo>
                    <a:pt x="16" y="114"/>
                    <a:pt x="14" y="114"/>
                    <a:pt x="14" y="114"/>
                  </a:cubicBezTo>
                  <a:cubicBezTo>
                    <a:pt x="11" y="111"/>
                    <a:pt x="11" y="111"/>
                    <a:pt x="11" y="111"/>
                  </a:cubicBezTo>
                  <a:cubicBezTo>
                    <a:pt x="11" y="111"/>
                    <a:pt x="10" y="111"/>
                    <a:pt x="9" y="111"/>
                  </a:cubicBezTo>
                  <a:cubicBezTo>
                    <a:pt x="9" y="111"/>
                    <a:pt x="7" y="110"/>
                    <a:pt x="7" y="109"/>
                  </a:cubicBezTo>
                  <a:cubicBezTo>
                    <a:pt x="7" y="109"/>
                    <a:pt x="6" y="108"/>
                    <a:pt x="6" y="107"/>
                  </a:cubicBezTo>
                  <a:cubicBezTo>
                    <a:pt x="6" y="107"/>
                    <a:pt x="5" y="107"/>
                    <a:pt x="5" y="106"/>
                  </a:cubicBezTo>
                  <a:cubicBezTo>
                    <a:pt x="5" y="106"/>
                    <a:pt x="4" y="105"/>
                    <a:pt x="4" y="105"/>
                  </a:cubicBezTo>
                  <a:cubicBezTo>
                    <a:pt x="4" y="105"/>
                    <a:pt x="4" y="104"/>
                    <a:pt x="5" y="103"/>
                  </a:cubicBezTo>
                  <a:cubicBezTo>
                    <a:pt x="7" y="103"/>
                    <a:pt x="7" y="103"/>
                    <a:pt x="8" y="103"/>
                  </a:cubicBezTo>
                  <a:cubicBezTo>
                    <a:pt x="9" y="103"/>
                    <a:pt x="8" y="103"/>
                    <a:pt x="10" y="103"/>
                  </a:cubicBezTo>
                  <a:cubicBezTo>
                    <a:pt x="12" y="103"/>
                    <a:pt x="11" y="103"/>
                    <a:pt x="12" y="103"/>
                  </a:cubicBezTo>
                  <a:cubicBezTo>
                    <a:pt x="13" y="103"/>
                    <a:pt x="15" y="103"/>
                    <a:pt x="15" y="103"/>
                  </a:cubicBezTo>
                  <a:cubicBezTo>
                    <a:pt x="15" y="103"/>
                    <a:pt x="13" y="102"/>
                    <a:pt x="16" y="103"/>
                  </a:cubicBezTo>
                  <a:cubicBezTo>
                    <a:pt x="16" y="103"/>
                    <a:pt x="20" y="104"/>
                    <a:pt x="19" y="106"/>
                  </a:cubicBezTo>
                  <a:cubicBezTo>
                    <a:pt x="19" y="106"/>
                    <a:pt x="18" y="107"/>
                    <a:pt x="18" y="107"/>
                  </a:cubicBezTo>
                  <a:cubicBezTo>
                    <a:pt x="18" y="107"/>
                    <a:pt x="20" y="108"/>
                    <a:pt x="20" y="108"/>
                  </a:cubicBezTo>
                  <a:cubicBezTo>
                    <a:pt x="20" y="108"/>
                    <a:pt x="21" y="107"/>
                    <a:pt x="21" y="107"/>
                  </a:cubicBezTo>
                  <a:cubicBezTo>
                    <a:pt x="22" y="108"/>
                    <a:pt x="22" y="108"/>
                    <a:pt x="22" y="108"/>
                  </a:cubicBezTo>
                  <a:cubicBezTo>
                    <a:pt x="24" y="110"/>
                    <a:pt x="24" y="110"/>
                    <a:pt x="24" y="110"/>
                  </a:cubicBezTo>
                  <a:cubicBezTo>
                    <a:pt x="24" y="110"/>
                    <a:pt x="26" y="110"/>
                    <a:pt x="26" y="110"/>
                  </a:cubicBezTo>
                  <a:cubicBezTo>
                    <a:pt x="25" y="111"/>
                    <a:pt x="24" y="109"/>
                    <a:pt x="25" y="111"/>
                  </a:cubicBezTo>
                  <a:cubicBezTo>
                    <a:pt x="26" y="113"/>
                    <a:pt x="27" y="114"/>
                    <a:pt x="27" y="114"/>
                  </a:cubicBezTo>
                  <a:cubicBezTo>
                    <a:pt x="28" y="114"/>
                    <a:pt x="28" y="114"/>
                    <a:pt x="28" y="114"/>
                  </a:cubicBezTo>
                  <a:cubicBezTo>
                    <a:pt x="28" y="114"/>
                    <a:pt x="28" y="113"/>
                    <a:pt x="29" y="113"/>
                  </a:cubicBezTo>
                  <a:cubicBezTo>
                    <a:pt x="29" y="114"/>
                    <a:pt x="31" y="114"/>
                    <a:pt x="32" y="114"/>
                  </a:cubicBezTo>
                  <a:cubicBezTo>
                    <a:pt x="32" y="114"/>
                    <a:pt x="32" y="113"/>
                    <a:pt x="31" y="111"/>
                  </a:cubicBezTo>
                  <a:cubicBezTo>
                    <a:pt x="30" y="110"/>
                    <a:pt x="29" y="109"/>
                    <a:pt x="29" y="109"/>
                  </a:cubicBezTo>
                  <a:cubicBezTo>
                    <a:pt x="28" y="109"/>
                    <a:pt x="29" y="110"/>
                    <a:pt x="27" y="109"/>
                  </a:cubicBezTo>
                  <a:cubicBezTo>
                    <a:pt x="25" y="108"/>
                    <a:pt x="25" y="109"/>
                    <a:pt x="24" y="108"/>
                  </a:cubicBezTo>
                  <a:cubicBezTo>
                    <a:pt x="23" y="106"/>
                    <a:pt x="22" y="106"/>
                    <a:pt x="22" y="105"/>
                  </a:cubicBezTo>
                  <a:cubicBezTo>
                    <a:pt x="22" y="105"/>
                    <a:pt x="23" y="105"/>
                    <a:pt x="24" y="104"/>
                  </a:cubicBezTo>
                  <a:cubicBezTo>
                    <a:pt x="25" y="104"/>
                    <a:pt x="23" y="103"/>
                    <a:pt x="25" y="104"/>
                  </a:cubicBezTo>
                  <a:cubicBezTo>
                    <a:pt x="28" y="105"/>
                    <a:pt x="28" y="105"/>
                    <a:pt x="29" y="105"/>
                  </a:cubicBezTo>
                  <a:cubicBezTo>
                    <a:pt x="29" y="105"/>
                    <a:pt x="31" y="105"/>
                    <a:pt x="29" y="104"/>
                  </a:cubicBezTo>
                  <a:cubicBezTo>
                    <a:pt x="27" y="104"/>
                    <a:pt x="26" y="103"/>
                    <a:pt x="26" y="103"/>
                  </a:cubicBezTo>
                  <a:cubicBezTo>
                    <a:pt x="24" y="103"/>
                    <a:pt x="24" y="103"/>
                    <a:pt x="24" y="103"/>
                  </a:cubicBezTo>
                  <a:cubicBezTo>
                    <a:pt x="24" y="103"/>
                    <a:pt x="24" y="103"/>
                    <a:pt x="23" y="103"/>
                  </a:cubicBezTo>
                  <a:cubicBezTo>
                    <a:pt x="22" y="103"/>
                    <a:pt x="22" y="104"/>
                    <a:pt x="22" y="103"/>
                  </a:cubicBezTo>
                  <a:cubicBezTo>
                    <a:pt x="21" y="103"/>
                    <a:pt x="20" y="103"/>
                    <a:pt x="20" y="102"/>
                  </a:cubicBezTo>
                  <a:cubicBezTo>
                    <a:pt x="19" y="102"/>
                    <a:pt x="18" y="101"/>
                    <a:pt x="18" y="101"/>
                  </a:cubicBezTo>
                  <a:cubicBezTo>
                    <a:pt x="18" y="100"/>
                    <a:pt x="17" y="99"/>
                    <a:pt x="17" y="99"/>
                  </a:cubicBezTo>
                  <a:cubicBezTo>
                    <a:pt x="17" y="99"/>
                    <a:pt x="17" y="99"/>
                    <a:pt x="17" y="99"/>
                  </a:cubicBezTo>
                  <a:cubicBezTo>
                    <a:pt x="16" y="99"/>
                    <a:pt x="15" y="99"/>
                    <a:pt x="14" y="99"/>
                  </a:cubicBezTo>
                  <a:cubicBezTo>
                    <a:pt x="14" y="99"/>
                    <a:pt x="13" y="99"/>
                    <a:pt x="13" y="99"/>
                  </a:cubicBezTo>
                  <a:cubicBezTo>
                    <a:pt x="13" y="98"/>
                    <a:pt x="13" y="98"/>
                    <a:pt x="13" y="97"/>
                  </a:cubicBezTo>
                  <a:cubicBezTo>
                    <a:pt x="13" y="97"/>
                    <a:pt x="13" y="96"/>
                    <a:pt x="14" y="96"/>
                  </a:cubicBezTo>
                  <a:cubicBezTo>
                    <a:pt x="15" y="96"/>
                    <a:pt x="16" y="96"/>
                    <a:pt x="17" y="96"/>
                  </a:cubicBezTo>
                  <a:cubicBezTo>
                    <a:pt x="18" y="96"/>
                    <a:pt x="19" y="96"/>
                    <a:pt x="20" y="96"/>
                  </a:cubicBezTo>
                  <a:cubicBezTo>
                    <a:pt x="20" y="96"/>
                    <a:pt x="21" y="97"/>
                    <a:pt x="21" y="97"/>
                  </a:cubicBezTo>
                  <a:cubicBezTo>
                    <a:pt x="22" y="98"/>
                    <a:pt x="23" y="98"/>
                    <a:pt x="23" y="98"/>
                  </a:cubicBezTo>
                  <a:cubicBezTo>
                    <a:pt x="23" y="99"/>
                    <a:pt x="23" y="99"/>
                    <a:pt x="24" y="99"/>
                  </a:cubicBezTo>
                  <a:cubicBezTo>
                    <a:pt x="24" y="100"/>
                    <a:pt x="25" y="100"/>
                    <a:pt x="25" y="100"/>
                  </a:cubicBezTo>
                  <a:cubicBezTo>
                    <a:pt x="26" y="102"/>
                    <a:pt x="26" y="102"/>
                    <a:pt x="26" y="102"/>
                  </a:cubicBezTo>
                  <a:cubicBezTo>
                    <a:pt x="26" y="102"/>
                    <a:pt x="26" y="102"/>
                    <a:pt x="26" y="102"/>
                  </a:cubicBezTo>
                  <a:cubicBezTo>
                    <a:pt x="28" y="103"/>
                    <a:pt x="28" y="103"/>
                    <a:pt x="28" y="103"/>
                  </a:cubicBezTo>
                  <a:cubicBezTo>
                    <a:pt x="28" y="103"/>
                    <a:pt x="31" y="104"/>
                    <a:pt x="31" y="104"/>
                  </a:cubicBezTo>
                  <a:cubicBezTo>
                    <a:pt x="31" y="104"/>
                    <a:pt x="31" y="104"/>
                    <a:pt x="32" y="104"/>
                  </a:cubicBezTo>
                  <a:cubicBezTo>
                    <a:pt x="33" y="104"/>
                    <a:pt x="33" y="103"/>
                    <a:pt x="33" y="103"/>
                  </a:cubicBezTo>
                  <a:cubicBezTo>
                    <a:pt x="33" y="103"/>
                    <a:pt x="34" y="103"/>
                    <a:pt x="34" y="103"/>
                  </a:cubicBezTo>
                  <a:cubicBezTo>
                    <a:pt x="34" y="103"/>
                    <a:pt x="37" y="101"/>
                    <a:pt x="37" y="101"/>
                  </a:cubicBezTo>
                  <a:cubicBezTo>
                    <a:pt x="37" y="102"/>
                    <a:pt x="38" y="102"/>
                    <a:pt x="39" y="102"/>
                  </a:cubicBezTo>
                  <a:cubicBezTo>
                    <a:pt x="39" y="102"/>
                    <a:pt x="42" y="104"/>
                    <a:pt x="42" y="104"/>
                  </a:cubicBezTo>
                  <a:cubicBezTo>
                    <a:pt x="42" y="103"/>
                    <a:pt x="42" y="102"/>
                    <a:pt x="42" y="102"/>
                  </a:cubicBezTo>
                  <a:cubicBezTo>
                    <a:pt x="42" y="102"/>
                    <a:pt x="43" y="101"/>
                    <a:pt x="43" y="101"/>
                  </a:cubicBezTo>
                  <a:cubicBezTo>
                    <a:pt x="47" y="101"/>
                    <a:pt x="47" y="101"/>
                    <a:pt x="47" y="101"/>
                  </a:cubicBezTo>
                  <a:cubicBezTo>
                    <a:pt x="47" y="101"/>
                    <a:pt x="48" y="100"/>
                    <a:pt x="48" y="100"/>
                  </a:cubicBezTo>
                  <a:cubicBezTo>
                    <a:pt x="47" y="100"/>
                    <a:pt x="46" y="100"/>
                    <a:pt x="46" y="100"/>
                  </a:cubicBezTo>
                  <a:cubicBezTo>
                    <a:pt x="44" y="101"/>
                    <a:pt x="44" y="101"/>
                    <a:pt x="44" y="101"/>
                  </a:cubicBezTo>
                  <a:cubicBezTo>
                    <a:pt x="42" y="101"/>
                    <a:pt x="42" y="101"/>
                    <a:pt x="42" y="101"/>
                  </a:cubicBezTo>
                  <a:cubicBezTo>
                    <a:pt x="42" y="101"/>
                    <a:pt x="41" y="102"/>
                    <a:pt x="41" y="102"/>
                  </a:cubicBezTo>
                  <a:cubicBezTo>
                    <a:pt x="40" y="102"/>
                    <a:pt x="39" y="101"/>
                    <a:pt x="39" y="101"/>
                  </a:cubicBezTo>
                  <a:cubicBezTo>
                    <a:pt x="38" y="100"/>
                    <a:pt x="36" y="99"/>
                    <a:pt x="36" y="99"/>
                  </a:cubicBezTo>
                  <a:cubicBezTo>
                    <a:pt x="35" y="99"/>
                    <a:pt x="36" y="99"/>
                    <a:pt x="34" y="98"/>
                  </a:cubicBezTo>
                  <a:cubicBezTo>
                    <a:pt x="32" y="97"/>
                    <a:pt x="31" y="96"/>
                    <a:pt x="31" y="96"/>
                  </a:cubicBezTo>
                  <a:cubicBezTo>
                    <a:pt x="30" y="95"/>
                    <a:pt x="30" y="95"/>
                    <a:pt x="30" y="95"/>
                  </a:cubicBezTo>
                  <a:cubicBezTo>
                    <a:pt x="30" y="95"/>
                    <a:pt x="30" y="94"/>
                    <a:pt x="29" y="94"/>
                  </a:cubicBezTo>
                  <a:cubicBezTo>
                    <a:pt x="28" y="93"/>
                    <a:pt x="25" y="92"/>
                    <a:pt x="25" y="92"/>
                  </a:cubicBezTo>
                  <a:cubicBezTo>
                    <a:pt x="25" y="92"/>
                    <a:pt x="25" y="91"/>
                    <a:pt x="25" y="91"/>
                  </a:cubicBezTo>
                  <a:cubicBezTo>
                    <a:pt x="25" y="91"/>
                    <a:pt x="25" y="88"/>
                    <a:pt x="25" y="88"/>
                  </a:cubicBezTo>
                  <a:cubicBezTo>
                    <a:pt x="25" y="87"/>
                    <a:pt x="24" y="85"/>
                    <a:pt x="24" y="85"/>
                  </a:cubicBezTo>
                  <a:cubicBezTo>
                    <a:pt x="24" y="85"/>
                    <a:pt x="26" y="84"/>
                    <a:pt x="26" y="84"/>
                  </a:cubicBezTo>
                  <a:cubicBezTo>
                    <a:pt x="27" y="84"/>
                    <a:pt x="28" y="85"/>
                    <a:pt x="28" y="85"/>
                  </a:cubicBezTo>
                  <a:cubicBezTo>
                    <a:pt x="29" y="84"/>
                    <a:pt x="29" y="84"/>
                    <a:pt x="29" y="84"/>
                  </a:cubicBezTo>
                  <a:cubicBezTo>
                    <a:pt x="37" y="73"/>
                    <a:pt x="37" y="73"/>
                    <a:pt x="37" y="73"/>
                  </a:cubicBezTo>
                  <a:cubicBezTo>
                    <a:pt x="44" y="63"/>
                    <a:pt x="44" y="63"/>
                    <a:pt x="44" y="63"/>
                  </a:cubicBezTo>
                  <a:cubicBezTo>
                    <a:pt x="47" y="48"/>
                    <a:pt x="47" y="48"/>
                    <a:pt x="47" y="48"/>
                  </a:cubicBezTo>
                  <a:cubicBezTo>
                    <a:pt x="49" y="41"/>
                    <a:pt x="49" y="41"/>
                    <a:pt x="49" y="41"/>
                  </a:cubicBezTo>
                  <a:cubicBezTo>
                    <a:pt x="51" y="35"/>
                    <a:pt x="51" y="35"/>
                    <a:pt x="51" y="35"/>
                  </a:cubicBezTo>
                  <a:cubicBezTo>
                    <a:pt x="51" y="35"/>
                    <a:pt x="51" y="34"/>
                    <a:pt x="52" y="35"/>
                  </a:cubicBezTo>
                  <a:cubicBezTo>
                    <a:pt x="52" y="35"/>
                    <a:pt x="53" y="37"/>
                    <a:pt x="53" y="37"/>
                  </a:cubicBezTo>
                  <a:cubicBezTo>
                    <a:pt x="54" y="38"/>
                    <a:pt x="54" y="38"/>
                    <a:pt x="54" y="38"/>
                  </a:cubicBezTo>
                  <a:cubicBezTo>
                    <a:pt x="55" y="38"/>
                    <a:pt x="55" y="38"/>
                    <a:pt x="55" y="38"/>
                  </a:cubicBezTo>
                  <a:cubicBezTo>
                    <a:pt x="55" y="38"/>
                    <a:pt x="57" y="37"/>
                    <a:pt x="58" y="37"/>
                  </a:cubicBezTo>
                  <a:cubicBezTo>
                    <a:pt x="58" y="37"/>
                    <a:pt x="62" y="39"/>
                    <a:pt x="62" y="39"/>
                  </a:cubicBezTo>
                  <a:cubicBezTo>
                    <a:pt x="62" y="39"/>
                    <a:pt x="62" y="41"/>
                    <a:pt x="62" y="42"/>
                  </a:cubicBezTo>
                  <a:cubicBezTo>
                    <a:pt x="62" y="42"/>
                    <a:pt x="64" y="44"/>
                    <a:pt x="63" y="45"/>
                  </a:cubicBezTo>
                  <a:cubicBezTo>
                    <a:pt x="63" y="45"/>
                    <a:pt x="62" y="47"/>
                    <a:pt x="62" y="47"/>
                  </a:cubicBezTo>
                  <a:cubicBezTo>
                    <a:pt x="62" y="47"/>
                    <a:pt x="63" y="48"/>
                    <a:pt x="63" y="48"/>
                  </a:cubicBezTo>
                  <a:cubicBezTo>
                    <a:pt x="64" y="48"/>
                    <a:pt x="64" y="48"/>
                    <a:pt x="65" y="48"/>
                  </a:cubicBezTo>
                  <a:cubicBezTo>
                    <a:pt x="66" y="48"/>
                    <a:pt x="67" y="49"/>
                    <a:pt x="67" y="49"/>
                  </a:cubicBezTo>
                  <a:cubicBezTo>
                    <a:pt x="67" y="49"/>
                    <a:pt x="67" y="50"/>
                    <a:pt x="67" y="50"/>
                  </a:cubicBezTo>
                  <a:cubicBezTo>
                    <a:pt x="67" y="50"/>
                    <a:pt x="67" y="52"/>
                    <a:pt x="67" y="52"/>
                  </a:cubicBezTo>
                  <a:cubicBezTo>
                    <a:pt x="67" y="53"/>
                    <a:pt x="65" y="53"/>
                    <a:pt x="65" y="53"/>
                  </a:cubicBezTo>
                  <a:cubicBezTo>
                    <a:pt x="65" y="53"/>
                    <a:pt x="65" y="54"/>
                    <a:pt x="65" y="54"/>
                  </a:cubicBezTo>
                  <a:cubicBezTo>
                    <a:pt x="64" y="55"/>
                    <a:pt x="63" y="56"/>
                    <a:pt x="62" y="56"/>
                  </a:cubicBezTo>
                  <a:cubicBezTo>
                    <a:pt x="62" y="56"/>
                    <a:pt x="60" y="54"/>
                    <a:pt x="60" y="54"/>
                  </a:cubicBezTo>
                  <a:cubicBezTo>
                    <a:pt x="60" y="54"/>
                    <a:pt x="59" y="55"/>
                    <a:pt x="59" y="55"/>
                  </a:cubicBezTo>
                  <a:cubicBezTo>
                    <a:pt x="60" y="57"/>
                    <a:pt x="60" y="57"/>
                    <a:pt x="60" y="57"/>
                  </a:cubicBezTo>
                  <a:cubicBezTo>
                    <a:pt x="61" y="60"/>
                    <a:pt x="61" y="60"/>
                    <a:pt x="61" y="60"/>
                  </a:cubicBezTo>
                  <a:cubicBezTo>
                    <a:pt x="60" y="61"/>
                    <a:pt x="60" y="61"/>
                    <a:pt x="60" y="61"/>
                  </a:cubicBezTo>
                  <a:cubicBezTo>
                    <a:pt x="61" y="64"/>
                    <a:pt x="61" y="64"/>
                    <a:pt x="61" y="64"/>
                  </a:cubicBezTo>
                  <a:cubicBezTo>
                    <a:pt x="61" y="66"/>
                    <a:pt x="61" y="66"/>
                    <a:pt x="61" y="66"/>
                  </a:cubicBezTo>
                  <a:cubicBezTo>
                    <a:pt x="59" y="67"/>
                    <a:pt x="59" y="67"/>
                    <a:pt x="59" y="67"/>
                  </a:cubicBezTo>
                  <a:cubicBezTo>
                    <a:pt x="59" y="67"/>
                    <a:pt x="58" y="68"/>
                    <a:pt x="57" y="68"/>
                  </a:cubicBezTo>
                  <a:cubicBezTo>
                    <a:pt x="57" y="68"/>
                    <a:pt x="56" y="67"/>
                    <a:pt x="56" y="68"/>
                  </a:cubicBezTo>
                  <a:cubicBezTo>
                    <a:pt x="57" y="69"/>
                    <a:pt x="57" y="70"/>
                    <a:pt x="58" y="70"/>
                  </a:cubicBezTo>
                  <a:cubicBezTo>
                    <a:pt x="59" y="70"/>
                    <a:pt x="61" y="70"/>
                    <a:pt x="61" y="70"/>
                  </a:cubicBezTo>
                  <a:cubicBezTo>
                    <a:pt x="63" y="73"/>
                    <a:pt x="63" y="73"/>
                    <a:pt x="63" y="73"/>
                  </a:cubicBezTo>
                  <a:cubicBezTo>
                    <a:pt x="63" y="73"/>
                    <a:pt x="64" y="73"/>
                    <a:pt x="65" y="73"/>
                  </a:cubicBezTo>
                  <a:cubicBezTo>
                    <a:pt x="65" y="73"/>
                    <a:pt x="67" y="74"/>
                    <a:pt x="67" y="74"/>
                  </a:cubicBezTo>
                  <a:cubicBezTo>
                    <a:pt x="67" y="74"/>
                    <a:pt x="67" y="74"/>
                    <a:pt x="68" y="75"/>
                  </a:cubicBezTo>
                  <a:cubicBezTo>
                    <a:pt x="69" y="75"/>
                    <a:pt x="71" y="76"/>
                    <a:pt x="71" y="76"/>
                  </a:cubicBezTo>
                  <a:cubicBezTo>
                    <a:pt x="71" y="76"/>
                    <a:pt x="71" y="75"/>
                    <a:pt x="70" y="75"/>
                  </a:cubicBezTo>
                  <a:cubicBezTo>
                    <a:pt x="70" y="75"/>
                    <a:pt x="69" y="72"/>
                    <a:pt x="67" y="72"/>
                  </a:cubicBezTo>
                  <a:cubicBezTo>
                    <a:pt x="66" y="71"/>
                    <a:pt x="65" y="71"/>
                    <a:pt x="64" y="71"/>
                  </a:cubicBezTo>
                  <a:cubicBezTo>
                    <a:pt x="63" y="71"/>
                    <a:pt x="61" y="70"/>
                    <a:pt x="61" y="70"/>
                  </a:cubicBezTo>
                  <a:cubicBezTo>
                    <a:pt x="61" y="69"/>
                    <a:pt x="60" y="68"/>
                    <a:pt x="61" y="68"/>
                  </a:cubicBezTo>
                  <a:cubicBezTo>
                    <a:pt x="61" y="67"/>
                    <a:pt x="61" y="66"/>
                    <a:pt x="63" y="66"/>
                  </a:cubicBezTo>
                  <a:cubicBezTo>
                    <a:pt x="64" y="66"/>
                    <a:pt x="65" y="67"/>
                    <a:pt x="66" y="66"/>
                  </a:cubicBezTo>
                  <a:cubicBezTo>
                    <a:pt x="67" y="66"/>
                    <a:pt x="69" y="63"/>
                    <a:pt x="69" y="63"/>
                  </a:cubicBezTo>
                  <a:cubicBezTo>
                    <a:pt x="71" y="61"/>
                    <a:pt x="71" y="61"/>
                    <a:pt x="71" y="61"/>
                  </a:cubicBezTo>
                  <a:cubicBezTo>
                    <a:pt x="74" y="60"/>
                    <a:pt x="74" y="60"/>
                    <a:pt x="74" y="60"/>
                  </a:cubicBezTo>
                  <a:cubicBezTo>
                    <a:pt x="74" y="60"/>
                    <a:pt x="78" y="58"/>
                    <a:pt x="78" y="58"/>
                  </a:cubicBezTo>
                  <a:cubicBezTo>
                    <a:pt x="78" y="58"/>
                    <a:pt x="79" y="58"/>
                    <a:pt x="80" y="59"/>
                  </a:cubicBezTo>
                  <a:cubicBezTo>
                    <a:pt x="81" y="60"/>
                    <a:pt x="81" y="60"/>
                    <a:pt x="81" y="60"/>
                  </a:cubicBezTo>
                  <a:cubicBezTo>
                    <a:pt x="82" y="60"/>
                    <a:pt x="84" y="61"/>
                    <a:pt x="84" y="61"/>
                  </a:cubicBezTo>
                  <a:cubicBezTo>
                    <a:pt x="84" y="61"/>
                    <a:pt x="84" y="61"/>
                    <a:pt x="85" y="62"/>
                  </a:cubicBezTo>
                  <a:cubicBezTo>
                    <a:pt x="85" y="62"/>
                    <a:pt x="86" y="63"/>
                    <a:pt x="85" y="65"/>
                  </a:cubicBezTo>
                  <a:cubicBezTo>
                    <a:pt x="85" y="66"/>
                    <a:pt x="85" y="67"/>
                    <a:pt x="85" y="67"/>
                  </a:cubicBezTo>
                  <a:cubicBezTo>
                    <a:pt x="85" y="67"/>
                    <a:pt x="86" y="66"/>
                    <a:pt x="86" y="65"/>
                  </a:cubicBezTo>
                  <a:cubicBezTo>
                    <a:pt x="86" y="63"/>
                    <a:pt x="86" y="62"/>
                    <a:pt x="86" y="61"/>
                  </a:cubicBezTo>
                  <a:cubicBezTo>
                    <a:pt x="86" y="60"/>
                    <a:pt x="85" y="59"/>
                    <a:pt x="85" y="59"/>
                  </a:cubicBezTo>
                  <a:cubicBezTo>
                    <a:pt x="85" y="59"/>
                    <a:pt x="83" y="60"/>
                    <a:pt x="81" y="59"/>
                  </a:cubicBezTo>
                  <a:cubicBezTo>
                    <a:pt x="80" y="58"/>
                    <a:pt x="80" y="57"/>
                    <a:pt x="79" y="57"/>
                  </a:cubicBezTo>
                  <a:cubicBezTo>
                    <a:pt x="79" y="57"/>
                    <a:pt x="78" y="56"/>
                    <a:pt x="77" y="56"/>
                  </a:cubicBezTo>
                  <a:cubicBezTo>
                    <a:pt x="77" y="56"/>
                    <a:pt x="77" y="55"/>
                    <a:pt x="77" y="54"/>
                  </a:cubicBezTo>
                  <a:cubicBezTo>
                    <a:pt x="77" y="53"/>
                    <a:pt x="77" y="52"/>
                    <a:pt x="77" y="51"/>
                  </a:cubicBezTo>
                  <a:cubicBezTo>
                    <a:pt x="77" y="51"/>
                    <a:pt x="76" y="50"/>
                    <a:pt x="77" y="49"/>
                  </a:cubicBezTo>
                  <a:cubicBezTo>
                    <a:pt x="78" y="48"/>
                    <a:pt x="78" y="48"/>
                    <a:pt x="79" y="48"/>
                  </a:cubicBezTo>
                  <a:cubicBezTo>
                    <a:pt x="79" y="47"/>
                    <a:pt x="81" y="46"/>
                    <a:pt x="80" y="46"/>
                  </a:cubicBezTo>
                  <a:cubicBezTo>
                    <a:pt x="80" y="45"/>
                    <a:pt x="79" y="45"/>
                    <a:pt x="78" y="45"/>
                  </a:cubicBezTo>
                  <a:cubicBezTo>
                    <a:pt x="77" y="45"/>
                    <a:pt x="78" y="46"/>
                    <a:pt x="77" y="46"/>
                  </a:cubicBezTo>
                  <a:cubicBezTo>
                    <a:pt x="75" y="46"/>
                    <a:pt x="75" y="45"/>
                    <a:pt x="74" y="44"/>
                  </a:cubicBezTo>
                  <a:cubicBezTo>
                    <a:pt x="74" y="43"/>
                    <a:pt x="74" y="43"/>
                    <a:pt x="73" y="44"/>
                  </a:cubicBezTo>
                  <a:cubicBezTo>
                    <a:pt x="72" y="44"/>
                    <a:pt x="71" y="43"/>
                    <a:pt x="71" y="43"/>
                  </a:cubicBezTo>
                  <a:cubicBezTo>
                    <a:pt x="71" y="43"/>
                    <a:pt x="70" y="42"/>
                    <a:pt x="71" y="41"/>
                  </a:cubicBezTo>
                  <a:cubicBezTo>
                    <a:pt x="71" y="41"/>
                    <a:pt x="72" y="39"/>
                    <a:pt x="72" y="39"/>
                  </a:cubicBezTo>
                  <a:cubicBezTo>
                    <a:pt x="72" y="39"/>
                    <a:pt x="72" y="36"/>
                    <a:pt x="72" y="36"/>
                  </a:cubicBezTo>
                  <a:cubicBezTo>
                    <a:pt x="72" y="35"/>
                    <a:pt x="72" y="35"/>
                    <a:pt x="72" y="35"/>
                  </a:cubicBezTo>
                  <a:close/>
                  <a:moveTo>
                    <a:pt x="127" y="1"/>
                  </a:moveTo>
                  <a:cubicBezTo>
                    <a:pt x="127" y="1"/>
                    <a:pt x="127" y="1"/>
                    <a:pt x="127" y="1"/>
                  </a:cubicBezTo>
                  <a:cubicBezTo>
                    <a:pt x="127" y="1"/>
                    <a:pt x="127" y="0"/>
                    <a:pt x="128" y="0"/>
                  </a:cubicBezTo>
                  <a:cubicBezTo>
                    <a:pt x="129" y="0"/>
                    <a:pt x="129" y="0"/>
                    <a:pt x="130" y="0"/>
                  </a:cubicBezTo>
                  <a:cubicBezTo>
                    <a:pt x="130" y="0"/>
                    <a:pt x="132" y="0"/>
                    <a:pt x="132" y="0"/>
                  </a:cubicBezTo>
                  <a:cubicBezTo>
                    <a:pt x="132" y="0"/>
                    <a:pt x="133" y="0"/>
                    <a:pt x="134" y="0"/>
                  </a:cubicBezTo>
                  <a:cubicBezTo>
                    <a:pt x="134" y="0"/>
                    <a:pt x="135" y="0"/>
                    <a:pt x="135" y="0"/>
                  </a:cubicBezTo>
                  <a:cubicBezTo>
                    <a:pt x="136" y="0"/>
                    <a:pt x="135" y="1"/>
                    <a:pt x="135" y="1"/>
                  </a:cubicBezTo>
                  <a:cubicBezTo>
                    <a:pt x="133" y="1"/>
                    <a:pt x="133" y="1"/>
                    <a:pt x="133" y="1"/>
                  </a:cubicBezTo>
                  <a:cubicBezTo>
                    <a:pt x="133" y="1"/>
                    <a:pt x="132" y="1"/>
                    <a:pt x="131" y="1"/>
                  </a:cubicBezTo>
                  <a:cubicBezTo>
                    <a:pt x="131" y="2"/>
                    <a:pt x="130" y="2"/>
                    <a:pt x="130" y="2"/>
                  </a:cubicBezTo>
                  <a:cubicBezTo>
                    <a:pt x="130" y="2"/>
                    <a:pt x="129" y="2"/>
                    <a:pt x="129" y="2"/>
                  </a:cubicBezTo>
                  <a:cubicBezTo>
                    <a:pt x="128" y="2"/>
                    <a:pt x="128" y="1"/>
                    <a:pt x="128" y="2"/>
                  </a:cubicBezTo>
                  <a:cubicBezTo>
                    <a:pt x="127" y="2"/>
                    <a:pt x="127" y="1"/>
                    <a:pt x="127" y="1"/>
                  </a:cubicBezTo>
                  <a:close/>
                  <a:moveTo>
                    <a:pt x="118" y="6"/>
                  </a:moveTo>
                  <a:cubicBezTo>
                    <a:pt x="118" y="6"/>
                    <a:pt x="118" y="6"/>
                    <a:pt x="118" y="6"/>
                  </a:cubicBezTo>
                  <a:cubicBezTo>
                    <a:pt x="118" y="6"/>
                    <a:pt x="118" y="5"/>
                    <a:pt x="119" y="5"/>
                  </a:cubicBezTo>
                  <a:cubicBezTo>
                    <a:pt x="119" y="5"/>
                    <a:pt x="119" y="4"/>
                    <a:pt x="120" y="5"/>
                  </a:cubicBezTo>
                  <a:cubicBezTo>
                    <a:pt x="120" y="5"/>
                    <a:pt x="120" y="7"/>
                    <a:pt x="120" y="7"/>
                  </a:cubicBezTo>
                  <a:cubicBezTo>
                    <a:pt x="119" y="7"/>
                    <a:pt x="119" y="7"/>
                    <a:pt x="118" y="7"/>
                  </a:cubicBezTo>
                  <a:cubicBezTo>
                    <a:pt x="118" y="7"/>
                    <a:pt x="118" y="6"/>
                    <a:pt x="118" y="6"/>
                  </a:cubicBezTo>
                  <a:close/>
                  <a:moveTo>
                    <a:pt x="112" y="9"/>
                  </a:moveTo>
                  <a:cubicBezTo>
                    <a:pt x="112" y="9"/>
                    <a:pt x="112" y="9"/>
                    <a:pt x="112" y="9"/>
                  </a:cubicBezTo>
                  <a:cubicBezTo>
                    <a:pt x="112" y="9"/>
                    <a:pt x="111" y="8"/>
                    <a:pt x="111" y="8"/>
                  </a:cubicBezTo>
                  <a:cubicBezTo>
                    <a:pt x="111" y="8"/>
                    <a:pt x="111" y="7"/>
                    <a:pt x="112" y="7"/>
                  </a:cubicBezTo>
                  <a:cubicBezTo>
                    <a:pt x="112" y="7"/>
                    <a:pt x="113" y="7"/>
                    <a:pt x="113" y="7"/>
                  </a:cubicBezTo>
                  <a:cubicBezTo>
                    <a:pt x="114" y="7"/>
                    <a:pt x="114" y="7"/>
                    <a:pt x="114" y="7"/>
                  </a:cubicBezTo>
                  <a:cubicBezTo>
                    <a:pt x="114" y="7"/>
                    <a:pt x="115" y="6"/>
                    <a:pt x="115" y="6"/>
                  </a:cubicBezTo>
                  <a:cubicBezTo>
                    <a:pt x="115" y="6"/>
                    <a:pt x="116" y="8"/>
                    <a:pt x="116" y="8"/>
                  </a:cubicBezTo>
                  <a:cubicBezTo>
                    <a:pt x="116" y="8"/>
                    <a:pt x="116" y="8"/>
                    <a:pt x="115" y="8"/>
                  </a:cubicBezTo>
                  <a:cubicBezTo>
                    <a:pt x="115" y="8"/>
                    <a:pt x="114" y="9"/>
                    <a:pt x="114" y="9"/>
                  </a:cubicBezTo>
                  <a:cubicBezTo>
                    <a:pt x="113" y="10"/>
                    <a:pt x="113" y="10"/>
                    <a:pt x="113" y="10"/>
                  </a:cubicBezTo>
                  <a:cubicBezTo>
                    <a:pt x="112" y="9"/>
                    <a:pt x="112" y="9"/>
                    <a:pt x="112" y="9"/>
                  </a:cubicBezTo>
                  <a:close/>
                  <a:moveTo>
                    <a:pt x="108" y="12"/>
                  </a:moveTo>
                  <a:cubicBezTo>
                    <a:pt x="108" y="12"/>
                    <a:pt x="108" y="12"/>
                    <a:pt x="108" y="12"/>
                  </a:cubicBezTo>
                  <a:cubicBezTo>
                    <a:pt x="108" y="11"/>
                    <a:pt x="107" y="11"/>
                    <a:pt x="107" y="11"/>
                  </a:cubicBezTo>
                  <a:cubicBezTo>
                    <a:pt x="107" y="11"/>
                    <a:pt x="106" y="10"/>
                    <a:pt x="106" y="10"/>
                  </a:cubicBezTo>
                  <a:cubicBezTo>
                    <a:pt x="106" y="10"/>
                    <a:pt x="106" y="9"/>
                    <a:pt x="107" y="9"/>
                  </a:cubicBezTo>
                  <a:cubicBezTo>
                    <a:pt x="107" y="9"/>
                    <a:pt x="107" y="9"/>
                    <a:pt x="107" y="10"/>
                  </a:cubicBezTo>
                  <a:cubicBezTo>
                    <a:pt x="108" y="10"/>
                    <a:pt x="108" y="11"/>
                    <a:pt x="108" y="11"/>
                  </a:cubicBezTo>
                  <a:cubicBezTo>
                    <a:pt x="108" y="12"/>
                    <a:pt x="108" y="12"/>
                    <a:pt x="108" y="12"/>
                  </a:cubicBezTo>
                  <a:close/>
                  <a:moveTo>
                    <a:pt x="96" y="12"/>
                  </a:moveTo>
                  <a:cubicBezTo>
                    <a:pt x="96" y="12"/>
                    <a:pt x="96" y="12"/>
                    <a:pt x="96" y="12"/>
                  </a:cubicBezTo>
                  <a:cubicBezTo>
                    <a:pt x="96" y="12"/>
                    <a:pt x="96" y="12"/>
                    <a:pt x="97" y="12"/>
                  </a:cubicBezTo>
                  <a:cubicBezTo>
                    <a:pt x="98" y="11"/>
                    <a:pt x="98" y="10"/>
                    <a:pt x="99" y="11"/>
                  </a:cubicBezTo>
                  <a:cubicBezTo>
                    <a:pt x="100" y="11"/>
                    <a:pt x="102" y="12"/>
                    <a:pt x="102" y="12"/>
                  </a:cubicBezTo>
                  <a:cubicBezTo>
                    <a:pt x="102" y="12"/>
                    <a:pt x="102" y="11"/>
                    <a:pt x="102" y="11"/>
                  </a:cubicBezTo>
                  <a:cubicBezTo>
                    <a:pt x="103" y="11"/>
                    <a:pt x="103" y="12"/>
                    <a:pt x="103" y="12"/>
                  </a:cubicBezTo>
                  <a:cubicBezTo>
                    <a:pt x="103" y="12"/>
                    <a:pt x="102" y="12"/>
                    <a:pt x="102" y="12"/>
                  </a:cubicBezTo>
                  <a:cubicBezTo>
                    <a:pt x="101" y="13"/>
                    <a:pt x="101" y="13"/>
                    <a:pt x="100" y="13"/>
                  </a:cubicBezTo>
                  <a:cubicBezTo>
                    <a:pt x="99" y="13"/>
                    <a:pt x="99" y="12"/>
                    <a:pt x="98" y="13"/>
                  </a:cubicBezTo>
                  <a:cubicBezTo>
                    <a:pt x="98" y="13"/>
                    <a:pt x="98" y="14"/>
                    <a:pt x="97" y="14"/>
                  </a:cubicBezTo>
                  <a:cubicBezTo>
                    <a:pt x="97" y="14"/>
                    <a:pt x="96" y="14"/>
                    <a:pt x="96" y="14"/>
                  </a:cubicBezTo>
                  <a:cubicBezTo>
                    <a:pt x="96" y="13"/>
                    <a:pt x="96" y="12"/>
                    <a:pt x="96" y="12"/>
                  </a:cubicBezTo>
                  <a:close/>
                  <a:moveTo>
                    <a:pt x="93" y="13"/>
                  </a:moveTo>
                  <a:cubicBezTo>
                    <a:pt x="93" y="13"/>
                    <a:pt x="93" y="13"/>
                    <a:pt x="93" y="13"/>
                  </a:cubicBezTo>
                  <a:cubicBezTo>
                    <a:pt x="93" y="13"/>
                    <a:pt x="93" y="12"/>
                    <a:pt x="94" y="13"/>
                  </a:cubicBezTo>
                  <a:cubicBezTo>
                    <a:pt x="94" y="13"/>
                    <a:pt x="94" y="12"/>
                    <a:pt x="94" y="13"/>
                  </a:cubicBezTo>
                  <a:cubicBezTo>
                    <a:pt x="95" y="14"/>
                    <a:pt x="95" y="15"/>
                    <a:pt x="94" y="15"/>
                  </a:cubicBezTo>
                  <a:cubicBezTo>
                    <a:pt x="93" y="14"/>
                    <a:pt x="93" y="13"/>
                    <a:pt x="93" y="13"/>
                  </a:cubicBezTo>
                  <a:close/>
                  <a:moveTo>
                    <a:pt x="81" y="13"/>
                  </a:moveTo>
                  <a:cubicBezTo>
                    <a:pt x="81" y="13"/>
                    <a:pt x="81" y="13"/>
                    <a:pt x="81" y="13"/>
                  </a:cubicBezTo>
                  <a:cubicBezTo>
                    <a:pt x="81" y="13"/>
                    <a:pt x="81" y="12"/>
                    <a:pt x="82" y="12"/>
                  </a:cubicBezTo>
                  <a:cubicBezTo>
                    <a:pt x="82" y="12"/>
                    <a:pt x="82" y="12"/>
                    <a:pt x="83" y="12"/>
                  </a:cubicBezTo>
                  <a:cubicBezTo>
                    <a:pt x="83" y="13"/>
                    <a:pt x="84" y="13"/>
                    <a:pt x="84" y="13"/>
                  </a:cubicBezTo>
                  <a:cubicBezTo>
                    <a:pt x="85" y="13"/>
                    <a:pt x="85" y="13"/>
                    <a:pt x="85" y="13"/>
                  </a:cubicBezTo>
                  <a:cubicBezTo>
                    <a:pt x="86" y="13"/>
                    <a:pt x="86" y="12"/>
                    <a:pt x="87" y="13"/>
                  </a:cubicBezTo>
                  <a:cubicBezTo>
                    <a:pt x="88" y="13"/>
                    <a:pt x="88" y="13"/>
                    <a:pt x="89" y="13"/>
                  </a:cubicBezTo>
                  <a:cubicBezTo>
                    <a:pt x="89" y="13"/>
                    <a:pt x="91" y="13"/>
                    <a:pt x="91" y="13"/>
                  </a:cubicBezTo>
                  <a:cubicBezTo>
                    <a:pt x="91" y="13"/>
                    <a:pt x="91" y="14"/>
                    <a:pt x="91" y="14"/>
                  </a:cubicBezTo>
                  <a:cubicBezTo>
                    <a:pt x="90" y="14"/>
                    <a:pt x="90" y="14"/>
                    <a:pt x="89" y="14"/>
                  </a:cubicBezTo>
                  <a:cubicBezTo>
                    <a:pt x="89" y="14"/>
                    <a:pt x="90" y="14"/>
                    <a:pt x="88" y="14"/>
                  </a:cubicBezTo>
                  <a:cubicBezTo>
                    <a:pt x="87" y="14"/>
                    <a:pt x="87" y="14"/>
                    <a:pt x="86" y="14"/>
                  </a:cubicBezTo>
                  <a:cubicBezTo>
                    <a:pt x="86" y="14"/>
                    <a:pt x="86" y="14"/>
                    <a:pt x="85" y="14"/>
                  </a:cubicBezTo>
                  <a:cubicBezTo>
                    <a:pt x="85" y="14"/>
                    <a:pt x="85" y="14"/>
                    <a:pt x="85" y="14"/>
                  </a:cubicBezTo>
                  <a:cubicBezTo>
                    <a:pt x="84" y="14"/>
                    <a:pt x="87" y="13"/>
                    <a:pt x="84" y="14"/>
                  </a:cubicBezTo>
                  <a:cubicBezTo>
                    <a:pt x="81" y="15"/>
                    <a:pt x="81" y="15"/>
                    <a:pt x="81" y="15"/>
                  </a:cubicBezTo>
                  <a:cubicBezTo>
                    <a:pt x="81" y="15"/>
                    <a:pt x="81" y="14"/>
                    <a:pt x="81" y="14"/>
                  </a:cubicBezTo>
                  <a:cubicBezTo>
                    <a:pt x="81" y="14"/>
                    <a:pt x="81" y="13"/>
                    <a:pt x="81" y="13"/>
                  </a:cubicBezTo>
                  <a:close/>
                  <a:moveTo>
                    <a:pt x="68" y="16"/>
                  </a:moveTo>
                  <a:cubicBezTo>
                    <a:pt x="68" y="16"/>
                    <a:pt x="68" y="16"/>
                    <a:pt x="68" y="16"/>
                  </a:cubicBezTo>
                  <a:cubicBezTo>
                    <a:pt x="69" y="16"/>
                    <a:pt x="69" y="16"/>
                    <a:pt x="69" y="16"/>
                  </a:cubicBezTo>
                  <a:cubicBezTo>
                    <a:pt x="69" y="16"/>
                    <a:pt x="71" y="16"/>
                    <a:pt x="71" y="15"/>
                  </a:cubicBezTo>
                  <a:cubicBezTo>
                    <a:pt x="72" y="15"/>
                    <a:pt x="72" y="15"/>
                    <a:pt x="72" y="15"/>
                  </a:cubicBezTo>
                  <a:cubicBezTo>
                    <a:pt x="72" y="15"/>
                    <a:pt x="74" y="14"/>
                    <a:pt x="74" y="14"/>
                  </a:cubicBezTo>
                  <a:cubicBezTo>
                    <a:pt x="75" y="14"/>
                    <a:pt x="76" y="13"/>
                    <a:pt x="76" y="13"/>
                  </a:cubicBezTo>
                  <a:cubicBezTo>
                    <a:pt x="76" y="13"/>
                    <a:pt x="78" y="14"/>
                    <a:pt x="78" y="14"/>
                  </a:cubicBezTo>
                  <a:cubicBezTo>
                    <a:pt x="79" y="14"/>
                    <a:pt x="79" y="13"/>
                    <a:pt x="79" y="13"/>
                  </a:cubicBezTo>
                  <a:cubicBezTo>
                    <a:pt x="77" y="12"/>
                    <a:pt x="77" y="12"/>
                    <a:pt x="77" y="12"/>
                  </a:cubicBezTo>
                  <a:cubicBezTo>
                    <a:pt x="73" y="13"/>
                    <a:pt x="73" y="13"/>
                    <a:pt x="73" y="13"/>
                  </a:cubicBezTo>
                  <a:cubicBezTo>
                    <a:pt x="73" y="13"/>
                    <a:pt x="70" y="14"/>
                    <a:pt x="69" y="14"/>
                  </a:cubicBezTo>
                  <a:cubicBezTo>
                    <a:pt x="68" y="13"/>
                    <a:pt x="67" y="14"/>
                    <a:pt x="67" y="14"/>
                  </a:cubicBezTo>
                  <a:cubicBezTo>
                    <a:pt x="66" y="15"/>
                    <a:pt x="66" y="15"/>
                    <a:pt x="66" y="15"/>
                  </a:cubicBezTo>
                  <a:cubicBezTo>
                    <a:pt x="66" y="15"/>
                    <a:pt x="67" y="16"/>
                    <a:pt x="67" y="16"/>
                  </a:cubicBezTo>
                  <a:cubicBezTo>
                    <a:pt x="67" y="17"/>
                    <a:pt x="68" y="16"/>
                    <a:pt x="68" y="16"/>
                  </a:cubicBezTo>
                  <a:close/>
                  <a:moveTo>
                    <a:pt x="56" y="22"/>
                  </a:moveTo>
                  <a:cubicBezTo>
                    <a:pt x="56" y="22"/>
                    <a:pt x="56" y="22"/>
                    <a:pt x="56" y="22"/>
                  </a:cubicBezTo>
                  <a:cubicBezTo>
                    <a:pt x="56" y="22"/>
                    <a:pt x="56" y="22"/>
                    <a:pt x="56" y="22"/>
                  </a:cubicBezTo>
                  <a:cubicBezTo>
                    <a:pt x="57" y="23"/>
                    <a:pt x="57" y="23"/>
                    <a:pt x="57" y="23"/>
                  </a:cubicBezTo>
                  <a:cubicBezTo>
                    <a:pt x="57" y="23"/>
                    <a:pt x="58" y="22"/>
                    <a:pt x="58" y="22"/>
                  </a:cubicBezTo>
                  <a:cubicBezTo>
                    <a:pt x="58" y="21"/>
                    <a:pt x="59" y="21"/>
                    <a:pt x="59" y="21"/>
                  </a:cubicBezTo>
                  <a:cubicBezTo>
                    <a:pt x="59" y="21"/>
                    <a:pt x="60" y="20"/>
                    <a:pt x="61" y="20"/>
                  </a:cubicBezTo>
                  <a:cubicBezTo>
                    <a:pt x="61" y="20"/>
                    <a:pt x="63" y="19"/>
                    <a:pt x="63" y="19"/>
                  </a:cubicBezTo>
                  <a:cubicBezTo>
                    <a:pt x="63" y="18"/>
                    <a:pt x="63" y="18"/>
                    <a:pt x="63" y="18"/>
                  </a:cubicBezTo>
                  <a:cubicBezTo>
                    <a:pt x="63" y="18"/>
                    <a:pt x="60" y="18"/>
                    <a:pt x="60" y="18"/>
                  </a:cubicBezTo>
                  <a:cubicBezTo>
                    <a:pt x="60" y="18"/>
                    <a:pt x="58" y="20"/>
                    <a:pt x="58" y="20"/>
                  </a:cubicBezTo>
                  <a:cubicBezTo>
                    <a:pt x="58" y="20"/>
                    <a:pt x="56" y="22"/>
                    <a:pt x="56" y="22"/>
                  </a:cubicBezTo>
                  <a:close/>
                  <a:moveTo>
                    <a:pt x="55" y="32"/>
                  </a:moveTo>
                  <a:cubicBezTo>
                    <a:pt x="55" y="32"/>
                    <a:pt x="55" y="32"/>
                    <a:pt x="55" y="32"/>
                  </a:cubicBezTo>
                  <a:cubicBezTo>
                    <a:pt x="55" y="32"/>
                    <a:pt x="57" y="30"/>
                    <a:pt x="57" y="29"/>
                  </a:cubicBezTo>
                  <a:cubicBezTo>
                    <a:pt x="57" y="29"/>
                    <a:pt x="57" y="27"/>
                    <a:pt x="57" y="27"/>
                  </a:cubicBezTo>
                  <a:cubicBezTo>
                    <a:pt x="57" y="25"/>
                    <a:pt x="57" y="25"/>
                    <a:pt x="57" y="25"/>
                  </a:cubicBezTo>
                  <a:cubicBezTo>
                    <a:pt x="55" y="23"/>
                    <a:pt x="55" y="23"/>
                    <a:pt x="55" y="23"/>
                  </a:cubicBezTo>
                  <a:cubicBezTo>
                    <a:pt x="55" y="23"/>
                    <a:pt x="54" y="25"/>
                    <a:pt x="54" y="25"/>
                  </a:cubicBezTo>
                  <a:cubicBezTo>
                    <a:pt x="54" y="26"/>
                    <a:pt x="53" y="26"/>
                    <a:pt x="52" y="27"/>
                  </a:cubicBezTo>
                  <a:cubicBezTo>
                    <a:pt x="51" y="28"/>
                    <a:pt x="51" y="29"/>
                    <a:pt x="51" y="30"/>
                  </a:cubicBezTo>
                  <a:cubicBezTo>
                    <a:pt x="51" y="30"/>
                    <a:pt x="50" y="31"/>
                    <a:pt x="50" y="32"/>
                  </a:cubicBezTo>
                  <a:cubicBezTo>
                    <a:pt x="50" y="33"/>
                    <a:pt x="51" y="33"/>
                    <a:pt x="52" y="33"/>
                  </a:cubicBezTo>
                  <a:cubicBezTo>
                    <a:pt x="53" y="33"/>
                    <a:pt x="52" y="33"/>
                    <a:pt x="52" y="33"/>
                  </a:cubicBezTo>
                  <a:cubicBezTo>
                    <a:pt x="55" y="32"/>
                    <a:pt x="55" y="32"/>
                    <a:pt x="55" y="32"/>
                  </a:cubicBezTo>
                  <a:close/>
                  <a:moveTo>
                    <a:pt x="21" y="94"/>
                  </a:moveTo>
                  <a:cubicBezTo>
                    <a:pt x="21" y="94"/>
                    <a:pt x="21" y="94"/>
                    <a:pt x="21" y="94"/>
                  </a:cubicBezTo>
                  <a:cubicBezTo>
                    <a:pt x="21" y="94"/>
                    <a:pt x="21" y="94"/>
                    <a:pt x="22" y="94"/>
                  </a:cubicBezTo>
                  <a:cubicBezTo>
                    <a:pt x="22" y="94"/>
                    <a:pt x="22" y="93"/>
                    <a:pt x="22" y="93"/>
                  </a:cubicBezTo>
                  <a:cubicBezTo>
                    <a:pt x="23" y="93"/>
                    <a:pt x="23" y="94"/>
                    <a:pt x="23" y="94"/>
                  </a:cubicBezTo>
                  <a:cubicBezTo>
                    <a:pt x="24" y="94"/>
                    <a:pt x="24" y="95"/>
                    <a:pt x="24" y="95"/>
                  </a:cubicBezTo>
                  <a:cubicBezTo>
                    <a:pt x="25" y="97"/>
                    <a:pt x="25" y="97"/>
                    <a:pt x="25" y="97"/>
                  </a:cubicBezTo>
                  <a:cubicBezTo>
                    <a:pt x="25" y="97"/>
                    <a:pt x="25" y="98"/>
                    <a:pt x="25" y="98"/>
                  </a:cubicBezTo>
                  <a:cubicBezTo>
                    <a:pt x="25" y="99"/>
                    <a:pt x="25" y="99"/>
                    <a:pt x="25" y="99"/>
                  </a:cubicBezTo>
                  <a:cubicBezTo>
                    <a:pt x="25" y="99"/>
                    <a:pt x="26" y="99"/>
                    <a:pt x="27" y="99"/>
                  </a:cubicBezTo>
                  <a:cubicBezTo>
                    <a:pt x="27" y="99"/>
                    <a:pt x="27" y="100"/>
                    <a:pt x="28" y="100"/>
                  </a:cubicBezTo>
                  <a:cubicBezTo>
                    <a:pt x="29" y="101"/>
                    <a:pt x="29" y="101"/>
                    <a:pt x="29" y="101"/>
                  </a:cubicBezTo>
                  <a:cubicBezTo>
                    <a:pt x="30" y="102"/>
                    <a:pt x="30" y="102"/>
                    <a:pt x="31" y="103"/>
                  </a:cubicBezTo>
                  <a:cubicBezTo>
                    <a:pt x="32" y="103"/>
                    <a:pt x="32" y="103"/>
                    <a:pt x="33" y="103"/>
                  </a:cubicBezTo>
                  <a:cubicBezTo>
                    <a:pt x="33" y="102"/>
                    <a:pt x="33" y="102"/>
                    <a:pt x="34" y="102"/>
                  </a:cubicBezTo>
                  <a:cubicBezTo>
                    <a:pt x="34" y="102"/>
                    <a:pt x="34" y="102"/>
                    <a:pt x="35" y="102"/>
                  </a:cubicBezTo>
                  <a:cubicBezTo>
                    <a:pt x="35" y="101"/>
                    <a:pt x="34" y="101"/>
                    <a:pt x="34" y="101"/>
                  </a:cubicBezTo>
                  <a:cubicBezTo>
                    <a:pt x="34" y="101"/>
                    <a:pt x="33" y="100"/>
                    <a:pt x="32" y="99"/>
                  </a:cubicBezTo>
                  <a:cubicBezTo>
                    <a:pt x="32" y="99"/>
                    <a:pt x="32" y="99"/>
                    <a:pt x="32" y="98"/>
                  </a:cubicBezTo>
                  <a:cubicBezTo>
                    <a:pt x="32" y="98"/>
                    <a:pt x="32" y="98"/>
                    <a:pt x="31" y="97"/>
                  </a:cubicBezTo>
                  <a:cubicBezTo>
                    <a:pt x="30" y="97"/>
                    <a:pt x="30" y="97"/>
                    <a:pt x="30" y="97"/>
                  </a:cubicBezTo>
                  <a:cubicBezTo>
                    <a:pt x="29" y="96"/>
                    <a:pt x="29" y="95"/>
                    <a:pt x="29" y="95"/>
                  </a:cubicBezTo>
                  <a:cubicBezTo>
                    <a:pt x="29" y="95"/>
                    <a:pt x="27" y="95"/>
                    <a:pt x="27" y="94"/>
                  </a:cubicBezTo>
                  <a:cubicBezTo>
                    <a:pt x="27" y="94"/>
                    <a:pt x="26" y="94"/>
                    <a:pt x="26" y="94"/>
                  </a:cubicBezTo>
                  <a:cubicBezTo>
                    <a:pt x="26" y="94"/>
                    <a:pt x="24" y="93"/>
                    <a:pt x="24" y="92"/>
                  </a:cubicBezTo>
                  <a:cubicBezTo>
                    <a:pt x="24" y="92"/>
                    <a:pt x="24" y="91"/>
                    <a:pt x="24" y="91"/>
                  </a:cubicBezTo>
                  <a:cubicBezTo>
                    <a:pt x="24" y="91"/>
                    <a:pt x="23" y="91"/>
                    <a:pt x="22" y="91"/>
                  </a:cubicBezTo>
                  <a:cubicBezTo>
                    <a:pt x="21" y="92"/>
                    <a:pt x="20" y="92"/>
                    <a:pt x="20" y="92"/>
                  </a:cubicBezTo>
                  <a:cubicBezTo>
                    <a:pt x="19" y="92"/>
                    <a:pt x="19" y="93"/>
                    <a:pt x="19" y="93"/>
                  </a:cubicBezTo>
                  <a:cubicBezTo>
                    <a:pt x="19" y="93"/>
                    <a:pt x="19" y="94"/>
                    <a:pt x="20" y="94"/>
                  </a:cubicBezTo>
                  <a:cubicBezTo>
                    <a:pt x="20" y="95"/>
                    <a:pt x="21" y="94"/>
                    <a:pt x="21" y="94"/>
                  </a:cubicBezTo>
                  <a:close/>
                  <a:moveTo>
                    <a:pt x="71" y="75"/>
                  </a:moveTo>
                  <a:cubicBezTo>
                    <a:pt x="71" y="75"/>
                    <a:pt x="71" y="75"/>
                    <a:pt x="71" y="75"/>
                  </a:cubicBezTo>
                  <a:cubicBezTo>
                    <a:pt x="71" y="76"/>
                    <a:pt x="71" y="76"/>
                    <a:pt x="71" y="76"/>
                  </a:cubicBezTo>
                  <a:cubicBezTo>
                    <a:pt x="71" y="76"/>
                    <a:pt x="71" y="76"/>
                    <a:pt x="72" y="76"/>
                  </a:cubicBezTo>
                  <a:cubicBezTo>
                    <a:pt x="72" y="75"/>
                    <a:pt x="72" y="76"/>
                    <a:pt x="73" y="76"/>
                  </a:cubicBezTo>
                  <a:cubicBezTo>
                    <a:pt x="73" y="76"/>
                    <a:pt x="73" y="76"/>
                    <a:pt x="73" y="76"/>
                  </a:cubicBezTo>
                  <a:cubicBezTo>
                    <a:pt x="74" y="76"/>
                    <a:pt x="75" y="74"/>
                    <a:pt x="75" y="74"/>
                  </a:cubicBezTo>
                  <a:cubicBezTo>
                    <a:pt x="75" y="74"/>
                    <a:pt x="75" y="74"/>
                    <a:pt x="76" y="74"/>
                  </a:cubicBezTo>
                  <a:cubicBezTo>
                    <a:pt x="76" y="74"/>
                    <a:pt x="77" y="74"/>
                    <a:pt x="77" y="73"/>
                  </a:cubicBezTo>
                  <a:cubicBezTo>
                    <a:pt x="77" y="73"/>
                    <a:pt x="77" y="73"/>
                    <a:pt x="78" y="73"/>
                  </a:cubicBezTo>
                  <a:cubicBezTo>
                    <a:pt x="78" y="72"/>
                    <a:pt x="78" y="72"/>
                    <a:pt x="78" y="72"/>
                  </a:cubicBezTo>
                  <a:cubicBezTo>
                    <a:pt x="79" y="71"/>
                    <a:pt x="80" y="71"/>
                    <a:pt x="80" y="71"/>
                  </a:cubicBezTo>
                  <a:cubicBezTo>
                    <a:pt x="81" y="70"/>
                    <a:pt x="81" y="70"/>
                    <a:pt x="81" y="69"/>
                  </a:cubicBezTo>
                  <a:cubicBezTo>
                    <a:pt x="81" y="69"/>
                    <a:pt x="80" y="69"/>
                    <a:pt x="80" y="70"/>
                  </a:cubicBezTo>
                  <a:cubicBezTo>
                    <a:pt x="79" y="70"/>
                    <a:pt x="78" y="70"/>
                    <a:pt x="78" y="70"/>
                  </a:cubicBezTo>
                  <a:cubicBezTo>
                    <a:pt x="78" y="71"/>
                    <a:pt x="77" y="71"/>
                    <a:pt x="77" y="71"/>
                  </a:cubicBezTo>
                  <a:cubicBezTo>
                    <a:pt x="76" y="71"/>
                    <a:pt x="75" y="72"/>
                    <a:pt x="74" y="72"/>
                  </a:cubicBezTo>
                  <a:cubicBezTo>
                    <a:pt x="74" y="72"/>
                    <a:pt x="74" y="73"/>
                    <a:pt x="73" y="74"/>
                  </a:cubicBezTo>
                  <a:cubicBezTo>
                    <a:pt x="73" y="74"/>
                    <a:pt x="73" y="74"/>
                    <a:pt x="73" y="75"/>
                  </a:cubicBezTo>
                  <a:cubicBezTo>
                    <a:pt x="72" y="75"/>
                    <a:pt x="71" y="75"/>
                    <a:pt x="71" y="75"/>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9" name="Freeform 217">
              <a:extLst>
                <a:ext uri="{FF2B5EF4-FFF2-40B4-BE49-F238E27FC236}">
                  <a16:creationId xmlns:a16="http://schemas.microsoft.com/office/drawing/2014/main" id="{52FB5F83-D72F-4950-B45C-D89427005900}"/>
                </a:ext>
              </a:extLst>
            </p:cNvPr>
            <p:cNvSpPr>
              <a:spLocks/>
            </p:cNvSpPr>
            <p:nvPr/>
          </p:nvSpPr>
          <p:spPr bwMode="auto">
            <a:xfrm>
              <a:off x="8054896" y="3267063"/>
              <a:ext cx="384801" cy="263158"/>
            </a:xfrm>
            <a:custGeom>
              <a:avLst/>
              <a:gdLst>
                <a:gd name="T0" fmla="*/ 4 w 169"/>
                <a:gd name="T1" fmla="*/ 28 h 119"/>
                <a:gd name="T2" fmla="*/ 17 w 169"/>
                <a:gd name="T3" fmla="*/ 23 h 119"/>
                <a:gd name="T4" fmla="*/ 24 w 169"/>
                <a:gd name="T5" fmla="*/ 19 h 119"/>
                <a:gd name="T6" fmla="*/ 29 w 169"/>
                <a:gd name="T7" fmla="*/ 16 h 119"/>
                <a:gd name="T8" fmla="*/ 32 w 169"/>
                <a:gd name="T9" fmla="*/ 14 h 119"/>
                <a:gd name="T10" fmla="*/ 38 w 169"/>
                <a:gd name="T11" fmla="*/ 12 h 119"/>
                <a:gd name="T12" fmla="*/ 44 w 169"/>
                <a:gd name="T13" fmla="*/ 11 h 119"/>
                <a:gd name="T14" fmla="*/ 48 w 169"/>
                <a:gd name="T15" fmla="*/ 8 h 119"/>
                <a:gd name="T16" fmla="*/ 56 w 169"/>
                <a:gd name="T17" fmla="*/ 7 h 119"/>
                <a:gd name="T18" fmla="*/ 55 w 169"/>
                <a:gd name="T19" fmla="*/ 2 h 119"/>
                <a:gd name="T20" fmla="*/ 63 w 169"/>
                <a:gd name="T21" fmla="*/ 0 h 119"/>
                <a:gd name="T22" fmla="*/ 69 w 169"/>
                <a:gd name="T23" fmla="*/ 4 h 119"/>
                <a:gd name="T24" fmla="*/ 73 w 169"/>
                <a:gd name="T25" fmla="*/ 8 h 119"/>
                <a:gd name="T26" fmla="*/ 72 w 169"/>
                <a:gd name="T27" fmla="*/ 11 h 119"/>
                <a:gd name="T28" fmla="*/ 78 w 169"/>
                <a:gd name="T29" fmla="*/ 12 h 119"/>
                <a:gd name="T30" fmla="*/ 85 w 169"/>
                <a:gd name="T31" fmla="*/ 10 h 119"/>
                <a:gd name="T32" fmla="*/ 88 w 169"/>
                <a:gd name="T33" fmla="*/ 13 h 119"/>
                <a:gd name="T34" fmla="*/ 95 w 169"/>
                <a:gd name="T35" fmla="*/ 16 h 119"/>
                <a:gd name="T36" fmla="*/ 95 w 169"/>
                <a:gd name="T37" fmla="*/ 21 h 119"/>
                <a:gd name="T38" fmla="*/ 91 w 169"/>
                <a:gd name="T39" fmla="*/ 27 h 119"/>
                <a:gd name="T40" fmla="*/ 95 w 169"/>
                <a:gd name="T41" fmla="*/ 34 h 119"/>
                <a:gd name="T42" fmla="*/ 106 w 169"/>
                <a:gd name="T43" fmla="*/ 41 h 119"/>
                <a:gd name="T44" fmla="*/ 116 w 169"/>
                <a:gd name="T45" fmla="*/ 45 h 119"/>
                <a:gd name="T46" fmla="*/ 123 w 169"/>
                <a:gd name="T47" fmla="*/ 47 h 119"/>
                <a:gd name="T48" fmla="*/ 123 w 169"/>
                <a:gd name="T49" fmla="*/ 53 h 119"/>
                <a:gd name="T50" fmla="*/ 119 w 169"/>
                <a:gd name="T51" fmla="*/ 59 h 119"/>
                <a:gd name="T52" fmla="*/ 110 w 169"/>
                <a:gd name="T53" fmla="*/ 64 h 119"/>
                <a:gd name="T54" fmla="*/ 119 w 169"/>
                <a:gd name="T55" fmla="*/ 66 h 119"/>
                <a:gd name="T56" fmla="*/ 125 w 169"/>
                <a:gd name="T57" fmla="*/ 71 h 119"/>
                <a:gd name="T58" fmla="*/ 140 w 169"/>
                <a:gd name="T59" fmla="*/ 76 h 119"/>
                <a:gd name="T60" fmla="*/ 147 w 169"/>
                <a:gd name="T61" fmla="*/ 76 h 119"/>
                <a:gd name="T62" fmla="*/ 158 w 169"/>
                <a:gd name="T63" fmla="*/ 75 h 119"/>
                <a:gd name="T64" fmla="*/ 155 w 169"/>
                <a:gd name="T65" fmla="*/ 83 h 119"/>
                <a:gd name="T66" fmla="*/ 156 w 169"/>
                <a:gd name="T67" fmla="*/ 87 h 119"/>
                <a:gd name="T68" fmla="*/ 164 w 169"/>
                <a:gd name="T69" fmla="*/ 93 h 119"/>
                <a:gd name="T70" fmla="*/ 158 w 169"/>
                <a:gd name="T71" fmla="*/ 96 h 119"/>
                <a:gd name="T72" fmla="*/ 164 w 169"/>
                <a:gd name="T73" fmla="*/ 101 h 119"/>
                <a:gd name="T74" fmla="*/ 167 w 169"/>
                <a:gd name="T75" fmla="*/ 111 h 119"/>
                <a:gd name="T76" fmla="*/ 162 w 169"/>
                <a:gd name="T77" fmla="*/ 114 h 119"/>
                <a:gd name="T78" fmla="*/ 154 w 169"/>
                <a:gd name="T79" fmla="*/ 119 h 119"/>
                <a:gd name="T80" fmla="*/ 142 w 169"/>
                <a:gd name="T81" fmla="*/ 107 h 119"/>
                <a:gd name="T82" fmla="*/ 138 w 169"/>
                <a:gd name="T83" fmla="*/ 98 h 119"/>
                <a:gd name="T84" fmla="*/ 129 w 169"/>
                <a:gd name="T85" fmla="*/ 97 h 119"/>
                <a:gd name="T86" fmla="*/ 126 w 169"/>
                <a:gd name="T87" fmla="*/ 85 h 119"/>
                <a:gd name="T88" fmla="*/ 114 w 169"/>
                <a:gd name="T89" fmla="*/ 91 h 119"/>
                <a:gd name="T90" fmla="*/ 101 w 169"/>
                <a:gd name="T91" fmla="*/ 90 h 119"/>
                <a:gd name="T92" fmla="*/ 96 w 169"/>
                <a:gd name="T93" fmla="*/ 86 h 119"/>
                <a:gd name="T94" fmla="*/ 88 w 169"/>
                <a:gd name="T95" fmla="*/ 84 h 119"/>
                <a:gd name="T96" fmla="*/ 76 w 169"/>
                <a:gd name="T97" fmla="*/ 88 h 119"/>
                <a:gd name="T98" fmla="*/ 69 w 169"/>
                <a:gd name="T99" fmla="*/ 84 h 119"/>
                <a:gd name="T100" fmla="*/ 56 w 169"/>
                <a:gd name="T101" fmla="*/ 80 h 119"/>
                <a:gd name="T102" fmla="*/ 41 w 169"/>
                <a:gd name="T103" fmla="*/ 83 h 119"/>
                <a:gd name="T104" fmla="*/ 30 w 169"/>
                <a:gd name="T105" fmla="*/ 83 h 119"/>
                <a:gd name="T106" fmla="*/ 26 w 169"/>
                <a:gd name="T107" fmla="*/ 77 h 119"/>
                <a:gd name="T108" fmla="*/ 20 w 169"/>
                <a:gd name="T109" fmla="*/ 71 h 119"/>
                <a:gd name="T110" fmla="*/ 15 w 169"/>
                <a:gd name="T111" fmla="*/ 61 h 119"/>
                <a:gd name="T112" fmla="*/ 18 w 169"/>
                <a:gd name="T113" fmla="*/ 46 h 119"/>
                <a:gd name="T114" fmla="*/ 13 w 169"/>
                <a:gd name="T115" fmla="*/ 37 h 119"/>
                <a:gd name="T116" fmla="*/ 2 w 169"/>
                <a:gd name="T117" fmla="*/ 33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9" h="119">
                  <a:moveTo>
                    <a:pt x="2" y="33"/>
                  </a:moveTo>
                  <a:cubicBezTo>
                    <a:pt x="0" y="31"/>
                    <a:pt x="0" y="31"/>
                    <a:pt x="0" y="31"/>
                  </a:cubicBezTo>
                  <a:cubicBezTo>
                    <a:pt x="4" y="28"/>
                    <a:pt x="4" y="28"/>
                    <a:pt x="4" y="28"/>
                  </a:cubicBezTo>
                  <a:cubicBezTo>
                    <a:pt x="4" y="28"/>
                    <a:pt x="6" y="28"/>
                    <a:pt x="7" y="27"/>
                  </a:cubicBezTo>
                  <a:cubicBezTo>
                    <a:pt x="9" y="27"/>
                    <a:pt x="15" y="25"/>
                    <a:pt x="15" y="25"/>
                  </a:cubicBezTo>
                  <a:cubicBezTo>
                    <a:pt x="17" y="23"/>
                    <a:pt x="17" y="23"/>
                    <a:pt x="17" y="23"/>
                  </a:cubicBezTo>
                  <a:cubicBezTo>
                    <a:pt x="17" y="23"/>
                    <a:pt x="19" y="21"/>
                    <a:pt x="19" y="21"/>
                  </a:cubicBezTo>
                  <a:cubicBezTo>
                    <a:pt x="20" y="21"/>
                    <a:pt x="22" y="21"/>
                    <a:pt x="23" y="20"/>
                  </a:cubicBezTo>
                  <a:cubicBezTo>
                    <a:pt x="23" y="20"/>
                    <a:pt x="24" y="19"/>
                    <a:pt x="24" y="19"/>
                  </a:cubicBezTo>
                  <a:cubicBezTo>
                    <a:pt x="24" y="19"/>
                    <a:pt x="24" y="18"/>
                    <a:pt x="25" y="18"/>
                  </a:cubicBezTo>
                  <a:cubicBezTo>
                    <a:pt x="25" y="18"/>
                    <a:pt x="26" y="18"/>
                    <a:pt x="27" y="17"/>
                  </a:cubicBezTo>
                  <a:cubicBezTo>
                    <a:pt x="28" y="17"/>
                    <a:pt x="28" y="17"/>
                    <a:pt x="29" y="16"/>
                  </a:cubicBezTo>
                  <a:cubicBezTo>
                    <a:pt x="29" y="16"/>
                    <a:pt x="30" y="13"/>
                    <a:pt x="30" y="13"/>
                  </a:cubicBezTo>
                  <a:cubicBezTo>
                    <a:pt x="30" y="13"/>
                    <a:pt x="30" y="13"/>
                    <a:pt x="30" y="13"/>
                  </a:cubicBezTo>
                  <a:cubicBezTo>
                    <a:pt x="31" y="13"/>
                    <a:pt x="32" y="14"/>
                    <a:pt x="32" y="14"/>
                  </a:cubicBezTo>
                  <a:cubicBezTo>
                    <a:pt x="32" y="14"/>
                    <a:pt x="34" y="14"/>
                    <a:pt x="35" y="14"/>
                  </a:cubicBezTo>
                  <a:cubicBezTo>
                    <a:pt x="35" y="14"/>
                    <a:pt x="37" y="13"/>
                    <a:pt x="37" y="13"/>
                  </a:cubicBezTo>
                  <a:cubicBezTo>
                    <a:pt x="37" y="13"/>
                    <a:pt x="37" y="12"/>
                    <a:pt x="38" y="12"/>
                  </a:cubicBezTo>
                  <a:cubicBezTo>
                    <a:pt x="39" y="12"/>
                    <a:pt x="40" y="12"/>
                    <a:pt x="41" y="12"/>
                  </a:cubicBezTo>
                  <a:cubicBezTo>
                    <a:pt x="41" y="12"/>
                    <a:pt x="43" y="12"/>
                    <a:pt x="43" y="12"/>
                  </a:cubicBezTo>
                  <a:cubicBezTo>
                    <a:pt x="44" y="11"/>
                    <a:pt x="44" y="11"/>
                    <a:pt x="44" y="11"/>
                  </a:cubicBezTo>
                  <a:cubicBezTo>
                    <a:pt x="45" y="11"/>
                    <a:pt x="44" y="10"/>
                    <a:pt x="45" y="11"/>
                  </a:cubicBezTo>
                  <a:cubicBezTo>
                    <a:pt x="46" y="11"/>
                    <a:pt x="45" y="12"/>
                    <a:pt x="46" y="11"/>
                  </a:cubicBezTo>
                  <a:cubicBezTo>
                    <a:pt x="47" y="10"/>
                    <a:pt x="48" y="8"/>
                    <a:pt x="48" y="8"/>
                  </a:cubicBezTo>
                  <a:cubicBezTo>
                    <a:pt x="48" y="8"/>
                    <a:pt x="47" y="8"/>
                    <a:pt x="49" y="8"/>
                  </a:cubicBezTo>
                  <a:cubicBezTo>
                    <a:pt x="51" y="8"/>
                    <a:pt x="51" y="8"/>
                    <a:pt x="53" y="8"/>
                  </a:cubicBezTo>
                  <a:cubicBezTo>
                    <a:pt x="54" y="8"/>
                    <a:pt x="56" y="7"/>
                    <a:pt x="56" y="7"/>
                  </a:cubicBezTo>
                  <a:cubicBezTo>
                    <a:pt x="57" y="7"/>
                    <a:pt x="58" y="6"/>
                    <a:pt x="58" y="6"/>
                  </a:cubicBezTo>
                  <a:cubicBezTo>
                    <a:pt x="58" y="5"/>
                    <a:pt x="54" y="3"/>
                    <a:pt x="54" y="3"/>
                  </a:cubicBezTo>
                  <a:cubicBezTo>
                    <a:pt x="54" y="3"/>
                    <a:pt x="52" y="2"/>
                    <a:pt x="55" y="2"/>
                  </a:cubicBezTo>
                  <a:cubicBezTo>
                    <a:pt x="58" y="3"/>
                    <a:pt x="59" y="3"/>
                    <a:pt x="59" y="3"/>
                  </a:cubicBezTo>
                  <a:cubicBezTo>
                    <a:pt x="60" y="3"/>
                    <a:pt x="60" y="2"/>
                    <a:pt x="61" y="2"/>
                  </a:cubicBezTo>
                  <a:cubicBezTo>
                    <a:pt x="62" y="1"/>
                    <a:pt x="63" y="0"/>
                    <a:pt x="63" y="0"/>
                  </a:cubicBezTo>
                  <a:cubicBezTo>
                    <a:pt x="64" y="0"/>
                    <a:pt x="66" y="2"/>
                    <a:pt x="66" y="2"/>
                  </a:cubicBezTo>
                  <a:cubicBezTo>
                    <a:pt x="66" y="4"/>
                    <a:pt x="66" y="4"/>
                    <a:pt x="66" y="4"/>
                  </a:cubicBezTo>
                  <a:cubicBezTo>
                    <a:pt x="69" y="4"/>
                    <a:pt x="69" y="4"/>
                    <a:pt x="69" y="4"/>
                  </a:cubicBezTo>
                  <a:cubicBezTo>
                    <a:pt x="69" y="4"/>
                    <a:pt x="70" y="3"/>
                    <a:pt x="71" y="4"/>
                  </a:cubicBezTo>
                  <a:cubicBezTo>
                    <a:pt x="72" y="4"/>
                    <a:pt x="74" y="6"/>
                    <a:pt x="74" y="6"/>
                  </a:cubicBezTo>
                  <a:cubicBezTo>
                    <a:pt x="73" y="8"/>
                    <a:pt x="73" y="8"/>
                    <a:pt x="73" y="8"/>
                  </a:cubicBezTo>
                  <a:cubicBezTo>
                    <a:pt x="69" y="9"/>
                    <a:pt x="69" y="9"/>
                    <a:pt x="69" y="9"/>
                  </a:cubicBezTo>
                  <a:cubicBezTo>
                    <a:pt x="69" y="9"/>
                    <a:pt x="69" y="11"/>
                    <a:pt x="70" y="11"/>
                  </a:cubicBezTo>
                  <a:cubicBezTo>
                    <a:pt x="70" y="11"/>
                    <a:pt x="71" y="12"/>
                    <a:pt x="72" y="11"/>
                  </a:cubicBezTo>
                  <a:cubicBezTo>
                    <a:pt x="73" y="11"/>
                    <a:pt x="73" y="10"/>
                    <a:pt x="73" y="10"/>
                  </a:cubicBezTo>
                  <a:cubicBezTo>
                    <a:pt x="73" y="10"/>
                    <a:pt x="76" y="10"/>
                    <a:pt x="76" y="11"/>
                  </a:cubicBezTo>
                  <a:cubicBezTo>
                    <a:pt x="76" y="11"/>
                    <a:pt x="78" y="12"/>
                    <a:pt x="78" y="12"/>
                  </a:cubicBezTo>
                  <a:cubicBezTo>
                    <a:pt x="79" y="11"/>
                    <a:pt x="80" y="11"/>
                    <a:pt x="81" y="11"/>
                  </a:cubicBezTo>
                  <a:cubicBezTo>
                    <a:pt x="81" y="11"/>
                    <a:pt x="82" y="12"/>
                    <a:pt x="83" y="12"/>
                  </a:cubicBezTo>
                  <a:cubicBezTo>
                    <a:pt x="84" y="12"/>
                    <a:pt x="85" y="10"/>
                    <a:pt x="85" y="10"/>
                  </a:cubicBezTo>
                  <a:cubicBezTo>
                    <a:pt x="85" y="10"/>
                    <a:pt x="86" y="10"/>
                    <a:pt x="86" y="11"/>
                  </a:cubicBezTo>
                  <a:cubicBezTo>
                    <a:pt x="87" y="11"/>
                    <a:pt x="86" y="11"/>
                    <a:pt x="87" y="12"/>
                  </a:cubicBezTo>
                  <a:cubicBezTo>
                    <a:pt x="87" y="13"/>
                    <a:pt x="87" y="13"/>
                    <a:pt x="88" y="13"/>
                  </a:cubicBezTo>
                  <a:cubicBezTo>
                    <a:pt x="89" y="14"/>
                    <a:pt x="91" y="14"/>
                    <a:pt x="91" y="15"/>
                  </a:cubicBezTo>
                  <a:cubicBezTo>
                    <a:pt x="91" y="15"/>
                    <a:pt x="92" y="17"/>
                    <a:pt x="93" y="17"/>
                  </a:cubicBezTo>
                  <a:cubicBezTo>
                    <a:pt x="94" y="16"/>
                    <a:pt x="94" y="16"/>
                    <a:pt x="95" y="16"/>
                  </a:cubicBezTo>
                  <a:cubicBezTo>
                    <a:pt x="96" y="17"/>
                    <a:pt x="98" y="16"/>
                    <a:pt x="98" y="17"/>
                  </a:cubicBezTo>
                  <a:cubicBezTo>
                    <a:pt x="97" y="18"/>
                    <a:pt x="97" y="19"/>
                    <a:pt x="97" y="20"/>
                  </a:cubicBezTo>
                  <a:cubicBezTo>
                    <a:pt x="97" y="20"/>
                    <a:pt x="96" y="21"/>
                    <a:pt x="95" y="21"/>
                  </a:cubicBezTo>
                  <a:cubicBezTo>
                    <a:pt x="94" y="21"/>
                    <a:pt x="93" y="22"/>
                    <a:pt x="93" y="22"/>
                  </a:cubicBezTo>
                  <a:cubicBezTo>
                    <a:pt x="93" y="23"/>
                    <a:pt x="92" y="24"/>
                    <a:pt x="92" y="25"/>
                  </a:cubicBezTo>
                  <a:cubicBezTo>
                    <a:pt x="91" y="26"/>
                    <a:pt x="91" y="27"/>
                    <a:pt x="91" y="27"/>
                  </a:cubicBezTo>
                  <a:cubicBezTo>
                    <a:pt x="90" y="28"/>
                    <a:pt x="90" y="28"/>
                    <a:pt x="90" y="28"/>
                  </a:cubicBezTo>
                  <a:cubicBezTo>
                    <a:pt x="90" y="29"/>
                    <a:pt x="93" y="33"/>
                    <a:pt x="93" y="33"/>
                  </a:cubicBezTo>
                  <a:cubicBezTo>
                    <a:pt x="95" y="34"/>
                    <a:pt x="95" y="34"/>
                    <a:pt x="95" y="34"/>
                  </a:cubicBezTo>
                  <a:cubicBezTo>
                    <a:pt x="96" y="36"/>
                    <a:pt x="96" y="36"/>
                    <a:pt x="96" y="36"/>
                  </a:cubicBezTo>
                  <a:cubicBezTo>
                    <a:pt x="102" y="40"/>
                    <a:pt x="102" y="40"/>
                    <a:pt x="102" y="40"/>
                  </a:cubicBezTo>
                  <a:cubicBezTo>
                    <a:pt x="102" y="40"/>
                    <a:pt x="104" y="41"/>
                    <a:pt x="106" y="41"/>
                  </a:cubicBezTo>
                  <a:cubicBezTo>
                    <a:pt x="108" y="42"/>
                    <a:pt x="110" y="42"/>
                    <a:pt x="110" y="42"/>
                  </a:cubicBezTo>
                  <a:cubicBezTo>
                    <a:pt x="113" y="45"/>
                    <a:pt x="113" y="45"/>
                    <a:pt x="113" y="45"/>
                  </a:cubicBezTo>
                  <a:cubicBezTo>
                    <a:pt x="113" y="45"/>
                    <a:pt x="115" y="45"/>
                    <a:pt x="116" y="45"/>
                  </a:cubicBezTo>
                  <a:cubicBezTo>
                    <a:pt x="116" y="46"/>
                    <a:pt x="119" y="46"/>
                    <a:pt x="119" y="46"/>
                  </a:cubicBezTo>
                  <a:cubicBezTo>
                    <a:pt x="121" y="46"/>
                    <a:pt x="121" y="46"/>
                    <a:pt x="121" y="46"/>
                  </a:cubicBezTo>
                  <a:cubicBezTo>
                    <a:pt x="121" y="46"/>
                    <a:pt x="122" y="45"/>
                    <a:pt x="123" y="47"/>
                  </a:cubicBezTo>
                  <a:cubicBezTo>
                    <a:pt x="123" y="48"/>
                    <a:pt x="124" y="50"/>
                    <a:pt x="124" y="50"/>
                  </a:cubicBezTo>
                  <a:cubicBezTo>
                    <a:pt x="124" y="50"/>
                    <a:pt x="124" y="51"/>
                    <a:pt x="124" y="52"/>
                  </a:cubicBezTo>
                  <a:cubicBezTo>
                    <a:pt x="123" y="52"/>
                    <a:pt x="123" y="52"/>
                    <a:pt x="123" y="53"/>
                  </a:cubicBezTo>
                  <a:cubicBezTo>
                    <a:pt x="123" y="53"/>
                    <a:pt x="123" y="57"/>
                    <a:pt x="123" y="57"/>
                  </a:cubicBezTo>
                  <a:cubicBezTo>
                    <a:pt x="123" y="57"/>
                    <a:pt x="123" y="58"/>
                    <a:pt x="122" y="58"/>
                  </a:cubicBezTo>
                  <a:cubicBezTo>
                    <a:pt x="120" y="59"/>
                    <a:pt x="120" y="59"/>
                    <a:pt x="119" y="59"/>
                  </a:cubicBezTo>
                  <a:cubicBezTo>
                    <a:pt x="117" y="59"/>
                    <a:pt x="114" y="60"/>
                    <a:pt x="113" y="61"/>
                  </a:cubicBezTo>
                  <a:cubicBezTo>
                    <a:pt x="113" y="61"/>
                    <a:pt x="111" y="61"/>
                    <a:pt x="111" y="61"/>
                  </a:cubicBezTo>
                  <a:cubicBezTo>
                    <a:pt x="111" y="62"/>
                    <a:pt x="110" y="64"/>
                    <a:pt x="110" y="64"/>
                  </a:cubicBezTo>
                  <a:cubicBezTo>
                    <a:pt x="110" y="64"/>
                    <a:pt x="110" y="66"/>
                    <a:pt x="112" y="66"/>
                  </a:cubicBezTo>
                  <a:cubicBezTo>
                    <a:pt x="115" y="66"/>
                    <a:pt x="115" y="66"/>
                    <a:pt x="116" y="66"/>
                  </a:cubicBezTo>
                  <a:cubicBezTo>
                    <a:pt x="117" y="66"/>
                    <a:pt x="117" y="65"/>
                    <a:pt x="119" y="66"/>
                  </a:cubicBezTo>
                  <a:cubicBezTo>
                    <a:pt x="120" y="66"/>
                    <a:pt x="121" y="68"/>
                    <a:pt x="121" y="68"/>
                  </a:cubicBezTo>
                  <a:cubicBezTo>
                    <a:pt x="123" y="70"/>
                    <a:pt x="123" y="70"/>
                    <a:pt x="123" y="70"/>
                  </a:cubicBezTo>
                  <a:cubicBezTo>
                    <a:pt x="125" y="71"/>
                    <a:pt x="125" y="71"/>
                    <a:pt x="125" y="71"/>
                  </a:cubicBezTo>
                  <a:cubicBezTo>
                    <a:pt x="131" y="71"/>
                    <a:pt x="131" y="71"/>
                    <a:pt x="131" y="71"/>
                  </a:cubicBezTo>
                  <a:cubicBezTo>
                    <a:pt x="135" y="75"/>
                    <a:pt x="135" y="75"/>
                    <a:pt x="135" y="75"/>
                  </a:cubicBezTo>
                  <a:cubicBezTo>
                    <a:pt x="140" y="76"/>
                    <a:pt x="140" y="76"/>
                    <a:pt x="140" y="76"/>
                  </a:cubicBezTo>
                  <a:cubicBezTo>
                    <a:pt x="140" y="76"/>
                    <a:pt x="140" y="79"/>
                    <a:pt x="141" y="79"/>
                  </a:cubicBezTo>
                  <a:cubicBezTo>
                    <a:pt x="143" y="79"/>
                    <a:pt x="144" y="78"/>
                    <a:pt x="144" y="78"/>
                  </a:cubicBezTo>
                  <a:cubicBezTo>
                    <a:pt x="144" y="78"/>
                    <a:pt x="146" y="76"/>
                    <a:pt x="147" y="76"/>
                  </a:cubicBezTo>
                  <a:cubicBezTo>
                    <a:pt x="149" y="75"/>
                    <a:pt x="148" y="74"/>
                    <a:pt x="150" y="75"/>
                  </a:cubicBezTo>
                  <a:cubicBezTo>
                    <a:pt x="152" y="77"/>
                    <a:pt x="156" y="75"/>
                    <a:pt x="156" y="75"/>
                  </a:cubicBezTo>
                  <a:cubicBezTo>
                    <a:pt x="158" y="75"/>
                    <a:pt x="158" y="75"/>
                    <a:pt x="158" y="75"/>
                  </a:cubicBezTo>
                  <a:cubicBezTo>
                    <a:pt x="158" y="78"/>
                    <a:pt x="158" y="78"/>
                    <a:pt x="158" y="78"/>
                  </a:cubicBezTo>
                  <a:cubicBezTo>
                    <a:pt x="158" y="81"/>
                    <a:pt x="158" y="81"/>
                    <a:pt x="158" y="81"/>
                  </a:cubicBezTo>
                  <a:cubicBezTo>
                    <a:pt x="155" y="83"/>
                    <a:pt x="155" y="83"/>
                    <a:pt x="155" y="83"/>
                  </a:cubicBezTo>
                  <a:cubicBezTo>
                    <a:pt x="154" y="84"/>
                    <a:pt x="154" y="84"/>
                    <a:pt x="154" y="84"/>
                  </a:cubicBezTo>
                  <a:cubicBezTo>
                    <a:pt x="154" y="84"/>
                    <a:pt x="154" y="85"/>
                    <a:pt x="154" y="86"/>
                  </a:cubicBezTo>
                  <a:cubicBezTo>
                    <a:pt x="155" y="86"/>
                    <a:pt x="156" y="87"/>
                    <a:pt x="156" y="87"/>
                  </a:cubicBezTo>
                  <a:cubicBezTo>
                    <a:pt x="160" y="88"/>
                    <a:pt x="160" y="88"/>
                    <a:pt x="160" y="88"/>
                  </a:cubicBezTo>
                  <a:cubicBezTo>
                    <a:pt x="163" y="90"/>
                    <a:pt x="163" y="90"/>
                    <a:pt x="163" y="90"/>
                  </a:cubicBezTo>
                  <a:cubicBezTo>
                    <a:pt x="163" y="90"/>
                    <a:pt x="163" y="93"/>
                    <a:pt x="164" y="93"/>
                  </a:cubicBezTo>
                  <a:cubicBezTo>
                    <a:pt x="165" y="93"/>
                    <a:pt x="167" y="94"/>
                    <a:pt x="167" y="94"/>
                  </a:cubicBezTo>
                  <a:cubicBezTo>
                    <a:pt x="167" y="94"/>
                    <a:pt x="163" y="97"/>
                    <a:pt x="162" y="97"/>
                  </a:cubicBezTo>
                  <a:cubicBezTo>
                    <a:pt x="161" y="97"/>
                    <a:pt x="158" y="96"/>
                    <a:pt x="158" y="96"/>
                  </a:cubicBezTo>
                  <a:cubicBezTo>
                    <a:pt x="159" y="100"/>
                    <a:pt x="159" y="100"/>
                    <a:pt x="159" y="100"/>
                  </a:cubicBezTo>
                  <a:cubicBezTo>
                    <a:pt x="163" y="100"/>
                    <a:pt x="163" y="100"/>
                    <a:pt x="163" y="100"/>
                  </a:cubicBezTo>
                  <a:cubicBezTo>
                    <a:pt x="163" y="100"/>
                    <a:pt x="163" y="100"/>
                    <a:pt x="164" y="101"/>
                  </a:cubicBezTo>
                  <a:cubicBezTo>
                    <a:pt x="164" y="102"/>
                    <a:pt x="165" y="103"/>
                    <a:pt x="165" y="103"/>
                  </a:cubicBezTo>
                  <a:cubicBezTo>
                    <a:pt x="165" y="103"/>
                    <a:pt x="169" y="102"/>
                    <a:pt x="169" y="106"/>
                  </a:cubicBezTo>
                  <a:cubicBezTo>
                    <a:pt x="168" y="107"/>
                    <a:pt x="167" y="110"/>
                    <a:pt x="167" y="111"/>
                  </a:cubicBezTo>
                  <a:cubicBezTo>
                    <a:pt x="168" y="111"/>
                    <a:pt x="168" y="112"/>
                    <a:pt x="168" y="112"/>
                  </a:cubicBezTo>
                  <a:cubicBezTo>
                    <a:pt x="166" y="114"/>
                    <a:pt x="166" y="114"/>
                    <a:pt x="166" y="114"/>
                  </a:cubicBezTo>
                  <a:cubicBezTo>
                    <a:pt x="162" y="114"/>
                    <a:pt x="162" y="114"/>
                    <a:pt x="162" y="114"/>
                  </a:cubicBezTo>
                  <a:cubicBezTo>
                    <a:pt x="158" y="116"/>
                    <a:pt x="158" y="116"/>
                    <a:pt x="158" y="116"/>
                  </a:cubicBezTo>
                  <a:cubicBezTo>
                    <a:pt x="156" y="118"/>
                    <a:pt x="156" y="118"/>
                    <a:pt x="156" y="118"/>
                  </a:cubicBezTo>
                  <a:cubicBezTo>
                    <a:pt x="154" y="119"/>
                    <a:pt x="154" y="119"/>
                    <a:pt x="154" y="119"/>
                  </a:cubicBezTo>
                  <a:cubicBezTo>
                    <a:pt x="151" y="115"/>
                    <a:pt x="151" y="115"/>
                    <a:pt x="151" y="115"/>
                  </a:cubicBezTo>
                  <a:cubicBezTo>
                    <a:pt x="145" y="110"/>
                    <a:pt x="145" y="110"/>
                    <a:pt x="145" y="110"/>
                  </a:cubicBezTo>
                  <a:cubicBezTo>
                    <a:pt x="142" y="107"/>
                    <a:pt x="142" y="107"/>
                    <a:pt x="142" y="107"/>
                  </a:cubicBezTo>
                  <a:cubicBezTo>
                    <a:pt x="140" y="103"/>
                    <a:pt x="140" y="103"/>
                    <a:pt x="140" y="103"/>
                  </a:cubicBezTo>
                  <a:cubicBezTo>
                    <a:pt x="140" y="100"/>
                    <a:pt x="140" y="100"/>
                    <a:pt x="140" y="100"/>
                  </a:cubicBezTo>
                  <a:cubicBezTo>
                    <a:pt x="138" y="98"/>
                    <a:pt x="138" y="98"/>
                    <a:pt x="138" y="98"/>
                  </a:cubicBezTo>
                  <a:cubicBezTo>
                    <a:pt x="138" y="98"/>
                    <a:pt x="137" y="98"/>
                    <a:pt x="135" y="98"/>
                  </a:cubicBezTo>
                  <a:cubicBezTo>
                    <a:pt x="134" y="98"/>
                    <a:pt x="131" y="97"/>
                    <a:pt x="131" y="97"/>
                  </a:cubicBezTo>
                  <a:cubicBezTo>
                    <a:pt x="129" y="97"/>
                    <a:pt x="129" y="97"/>
                    <a:pt x="129" y="97"/>
                  </a:cubicBezTo>
                  <a:cubicBezTo>
                    <a:pt x="129" y="92"/>
                    <a:pt x="129" y="92"/>
                    <a:pt x="129" y="92"/>
                  </a:cubicBezTo>
                  <a:cubicBezTo>
                    <a:pt x="129" y="92"/>
                    <a:pt x="128" y="88"/>
                    <a:pt x="127" y="88"/>
                  </a:cubicBezTo>
                  <a:cubicBezTo>
                    <a:pt x="127" y="87"/>
                    <a:pt x="126" y="85"/>
                    <a:pt x="126" y="85"/>
                  </a:cubicBezTo>
                  <a:cubicBezTo>
                    <a:pt x="126" y="85"/>
                    <a:pt x="123" y="86"/>
                    <a:pt x="121" y="86"/>
                  </a:cubicBezTo>
                  <a:cubicBezTo>
                    <a:pt x="120" y="87"/>
                    <a:pt x="118" y="88"/>
                    <a:pt x="117" y="89"/>
                  </a:cubicBezTo>
                  <a:cubicBezTo>
                    <a:pt x="116" y="90"/>
                    <a:pt x="114" y="91"/>
                    <a:pt x="114" y="91"/>
                  </a:cubicBezTo>
                  <a:cubicBezTo>
                    <a:pt x="109" y="93"/>
                    <a:pt x="109" y="93"/>
                    <a:pt x="109" y="93"/>
                  </a:cubicBezTo>
                  <a:cubicBezTo>
                    <a:pt x="106" y="91"/>
                    <a:pt x="106" y="91"/>
                    <a:pt x="106" y="91"/>
                  </a:cubicBezTo>
                  <a:cubicBezTo>
                    <a:pt x="101" y="90"/>
                    <a:pt x="101" y="90"/>
                    <a:pt x="101" y="90"/>
                  </a:cubicBezTo>
                  <a:cubicBezTo>
                    <a:pt x="99" y="94"/>
                    <a:pt x="99" y="94"/>
                    <a:pt x="99" y="94"/>
                  </a:cubicBezTo>
                  <a:cubicBezTo>
                    <a:pt x="99" y="94"/>
                    <a:pt x="98" y="92"/>
                    <a:pt x="97" y="91"/>
                  </a:cubicBezTo>
                  <a:cubicBezTo>
                    <a:pt x="97" y="89"/>
                    <a:pt x="96" y="86"/>
                    <a:pt x="96" y="86"/>
                  </a:cubicBezTo>
                  <a:cubicBezTo>
                    <a:pt x="96" y="86"/>
                    <a:pt x="95" y="85"/>
                    <a:pt x="94" y="85"/>
                  </a:cubicBezTo>
                  <a:cubicBezTo>
                    <a:pt x="93" y="85"/>
                    <a:pt x="91" y="84"/>
                    <a:pt x="91" y="84"/>
                  </a:cubicBezTo>
                  <a:cubicBezTo>
                    <a:pt x="88" y="84"/>
                    <a:pt x="88" y="84"/>
                    <a:pt x="88" y="84"/>
                  </a:cubicBezTo>
                  <a:cubicBezTo>
                    <a:pt x="85" y="88"/>
                    <a:pt x="85" y="88"/>
                    <a:pt x="85" y="88"/>
                  </a:cubicBezTo>
                  <a:cubicBezTo>
                    <a:pt x="80" y="90"/>
                    <a:pt x="80" y="90"/>
                    <a:pt x="80" y="90"/>
                  </a:cubicBezTo>
                  <a:cubicBezTo>
                    <a:pt x="76" y="88"/>
                    <a:pt x="76" y="88"/>
                    <a:pt x="76" y="88"/>
                  </a:cubicBezTo>
                  <a:cubicBezTo>
                    <a:pt x="76" y="88"/>
                    <a:pt x="75" y="86"/>
                    <a:pt x="74" y="87"/>
                  </a:cubicBezTo>
                  <a:cubicBezTo>
                    <a:pt x="73" y="87"/>
                    <a:pt x="70" y="86"/>
                    <a:pt x="70" y="86"/>
                  </a:cubicBezTo>
                  <a:cubicBezTo>
                    <a:pt x="70" y="86"/>
                    <a:pt x="69" y="85"/>
                    <a:pt x="69" y="84"/>
                  </a:cubicBezTo>
                  <a:cubicBezTo>
                    <a:pt x="69" y="83"/>
                    <a:pt x="66" y="81"/>
                    <a:pt x="66" y="81"/>
                  </a:cubicBezTo>
                  <a:cubicBezTo>
                    <a:pt x="66" y="81"/>
                    <a:pt x="62" y="79"/>
                    <a:pt x="61" y="79"/>
                  </a:cubicBezTo>
                  <a:cubicBezTo>
                    <a:pt x="60" y="80"/>
                    <a:pt x="57" y="80"/>
                    <a:pt x="56" y="80"/>
                  </a:cubicBezTo>
                  <a:cubicBezTo>
                    <a:pt x="54" y="80"/>
                    <a:pt x="49" y="79"/>
                    <a:pt x="49" y="79"/>
                  </a:cubicBezTo>
                  <a:cubicBezTo>
                    <a:pt x="45" y="82"/>
                    <a:pt x="45" y="82"/>
                    <a:pt x="45" y="82"/>
                  </a:cubicBezTo>
                  <a:cubicBezTo>
                    <a:pt x="45" y="82"/>
                    <a:pt x="43" y="82"/>
                    <a:pt x="41" y="83"/>
                  </a:cubicBezTo>
                  <a:cubicBezTo>
                    <a:pt x="40" y="83"/>
                    <a:pt x="38" y="84"/>
                    <a:pt x="38" y="84"/>
                  </a:cubicBezTo>
                  <a:cubicBezTo>
                    <a:pt x="38" y="84"/>
                    <a:pt x="34" y="83"/>
                    <a:pt x="33" y="83"/>
                  </a:cubicBezTo>
                  <a:cubicBezTo>
                    <a:pt x="32" y="83"/>
                    <a:pt x="32" y="83"/>
                    <a:pt x="30" y="83"/>
                  </a:cubicBezTo>
                  <a:cubicBezTo>
                    <a:pt x="28" y="83"/>
                    <a:pt x="23" y="83"/>
                    <a:pt x="23" y="83"/>
                  </a:cubicBezTo>
                  <a:cubicBezTo>
                    <a:pt x="26" y="80"/>
                    <a:pt x="26" y="80"/>
                    <a:pt x="26" y="80"/>
                  </a:cubicBezTo>
                  <a:cubicBezTo>
                    <a:pt x="26" y="80"/>
                    <a:pt x="27" y="78"/>
                    <a:pt x="26" y="77"/>
                  </a:cubicBezTo>
                  <a:cubicBezTo>
                    <a:pt x="25" y="76"/>
                    <a:pt x="25" y="75"/>
                    <a:pt x="24" y="75"/>
                  </a:cubicBezTo>
                  <a:cubicBezTo>
                    <a:pt x="23" y="74"/>
                    <a:pt x="20" y="72"/>
                    <a:pt x="20" y="72"/>
                  </a:cubicBezTo>
                  <a:cubicBezTo>
                    <a:pt x="20" y="72"/>
                    <a:pt x="20" y="72"/>
                    <a:pt x="20" y="71"/>
                  </a:cubicBezTo>
                  <a:cubicBezTo>
                    <a:pt x="19" y="70"/>
                    <a:pt x="18" y="67"/>
                    <a:pt x="18" y="67"/>
                  </a:cubicBezTo>
                  <a:cubicBezTo>
                    <a:pt x="17" y="65"/>
                    <a:pt x="17" y="65"/>
                    <a:pt x="17" y="65"/>
                  </a:cubicBezTo>
                  <a:cubicBezTo>
                    <a:pt x="17" y="65"/>
                    <a:pt x="14" y="63"/>
                    <a:pt x="15" y="61"/>
                  </a:cubicBezTo>
                  <a:cubicBezTo>
                    <a:pt x="16" y="59"/>
                    <a:pt x="18" y="54"/>
                    <a:pt x="18" y="54"/>
                  </a:cubicBezTo>
                  <a:cubicBezTo>
                    <a:pt x="19" y="49"/>
                    <a:pt x="19" y="49"/>
                    <a:pt x="19" y="49"/>
                  </a:cubicBezTo>
                  <a:cubicBezTo>
                    <a:pt x="18" y="46"/>
                    <a:pt x="18" y="46"/>
                    <a:pt x="18" y="46"/>
                  </a:cubicBezTo>
                  <a:cubicBezTo>
                    <a:pt x="16" y="43"/>
                    <a:pt x="16" y="43"/>
                    <a:pt x="16" y="43"/>
                  </a:cubicBezTo>
                  <a:cubicBezTo>
                    <a:pt x="16" y="43"/>
                    <a:pt x="15" y="43"/>
                    <a:pt x="14" y="41"/>
                  </a:cubicBezTo>
                  <a:cubicBezTo>
                    <a:pt x="14" y="38"/>
                    <a:pt x="14" y="38"/>
                    <a:pt x="13" y="37"/>
                  </a:cubicBezTo>
                  <a:cubicBezTo>
                    <a:pt x="12" y="35"/>
                    <a:pt x="8" y="34"/>
                    <a:pt x="8" y="34"/>
                  </a:cubicBezTo>
                  <a:cubicBezTo>
                    <a:pt x="3" y="34"/>
                    <a:pt x="3" y="34"/>
                    <a:pt x="3" y="34"/>
                  </a:cubicBezTo>
                  <a:lnTo>
                    <a:pt x="2" y="33"/>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0" name="Freeform 219">
              <a:extLst>
                <a:ext uri="{FF2B5EF4-FFF2-40B4-BE49-F238E27FC236}">
                  <a16:creationId xmlns:a16="http://schemas.microsoft.com/office/drawing/2014/main" id="{566D1A93-E6B5-4AA7-A273-5DFAF2D540B3}"/>
                </a:ext>
              </a:extLst>
            </p:cNvPr>
            <p:cNvSpPr>
              <a:spLocks/>
            </p:cNvSpPr>
            <p:nvPr/>
          </p:nvSpPr>
          <p:spPr bwMode="auto">
            <a:xfrm>
              <a:off x="5550394" y="2957026"/>
              <a:ext cx="547516" cy="376093"/>
            </a:xfrm>
            <a:custGeom>
              <a:avLst/>
              <a:gdLst>
                <a:gd name="T0" fmla="*/ 28 w 240"/>
                <a:gd name="T1" fmla="*/ 61 h 170"/>
                <a:gd name="T2" fmla="*/ 31 w 240"/>
                <a:gd name="T3" fmla="*/ 54 h 170"/>
                <a:gd name="T4" fmla="*/ 44 w 240"/>
                <a:gd name="T5" fmla="*/ 55 h 170"/>
                <a:gd name="T6" fmla="*/ 64 w 240"/>
                <a:gd name="T7" fmla="*/ 59 h 170"/>
                <a:gd name="T8" fmla="*/ 96 w 240"/>
                <a:gd name="T9" fmla="*/ 52 h 170"/>
                <a:gd name="T10" fmla="*/ 95 w 240"/>
                <a:gd name="T11" fmla="*/ 41 h 170"/>
                <a:gd name="T12" fmla="*/ 115 w 240"/>
                <a:gd name="T13" fmla="*/ 36 h 170"/>
                <a:gd name="T14" fmla="*/ 127 w 240"/>
                <a:gd name="T15" fmla="*/ 30 h 170"/>
                <a:gd name="T16" fmla="*/ 139 w 240"/>
                <a:gd name="T17" fmla="*/ 24 h 170"/>
                <a:gd name="T18" fmla="*/ 148 w 240"/>
                <a:gd name="T19" fmla="*/ 9 h 170"/>
                <a:gd name="T20" fmla="*/ 168 w 240"/>
                <a:gd name="T21" fmla="*/ 5 h 170"/>
                <a:gd name="T22" fmla="*/ 186 w 240"/>
                <a:gd name="T23" fmla="*/ 1 h 170"/>
                <a:gd name="T24" fmla="*/ 207 w 240"/>
                <a:gd name="T25" fmla="*/ 6 h 170"/>
                <a:gd name="T26" fmla="*/ 218 w 240"/>
                <a:gd name="T27" fmla="*/ 11 h 170"/>
                <a:gd name="T28" fmla="*/ 229 w 240"/>
                <a:gd name="T29" fmla="*/ 17 h 170"/>
                <a:gd name="T30" fmla="*/ 238 w 240"/>
                <a:gd name="T31" fmla="*/ 23 h 170"/>
                <a:gd name="T32" fmla="*/ 234 w 240"/>
                <a:gd name="T33" fmla="*/ 33 h 170"/>
                <a:gd name="T34" fmla="*/ 224 w 240"/>
                <a:gd name="T35" fmla="*/ 39 h 170"/>
                <a:gd name="T36" fmla="*/ 217 w 240"/>
                <a:gd name="T37" fmla="*/ 48 h 170"/>
                <a:gd name="T38" fmla="*/ 213 w 240"/>
                <a:gd name="T39" fmla="*/ 62 h 170"/>
                <a:gd name="T40" fmla="*/ 206 w 240"/>
                <a:gd name="T41" fmla="*/ 75 h 170"/>
                <a:gd name="T42" fmla="*/ 201 w 240"/>
                <a:gd name="T43" fmla="*/ 90 h 170"/>
                <a:gd name="T44" fmla="*/ 199 w 240"/>
                <a:gd name="T45" fmla="*/ 106 h 170"/>
                <a:gd name="T46" fmla="*/ 196 w 240"/>
                <a:gd name="T47" fmla="*/ 117 h 170"/>
                <a:gd name="T48" fmla="*/ 192 w 240"/>
                <a:gd name="T49" fmla="*/ 126 h 170"/>
                <a:gd name="T50" fmla="*/ 177 w 240"/>
                <a:gd name="T51" fmla="*/ 135 h 170"/>
                <a:gd name="T52" fmla="*/ 168 w 240"/>
                <a:gd name="T53" fmla="*/ 139 h 170"/>
                <a:gd name="T54" fmla="*/ 153 w 240"/>
                <a:gd name="T55" fmla="*/ 139 h 170"/>
                <a:gd name="T56" fmla="*/ 139 w 240"/>
                <a:gd name="T57" fmla="*/ 141 h 170"/>
                <a:gd name="T58" fmla="*/ 130 w 240"/>
                <a:gd name="T59" fmla="*/ 144 h 170"/>
                <a:gd name="T60" fmla="*/ 123 w 240"/>
                <a:gd name="T61" fmla="*/ 152 h 170"/>
                <a:gd name="T62" fmla="*/ 115 w 240"/>
                <a:gd name="T63" fmla="*/ 152 h 170"/>
                <a:gd name="T64" fmla="*/ 105 w 240"/>
                <a:gd name="T65" fmla="*/ 159 h 170"/>
                <a:gd name="T66" fmla="*/ 94 w 240"/>
                <a:gd name="T67" fmla="*/ 167 h 170"/>
                <a:gd name="T68" fmla="*/ 80 w 240"/>
                <a:gd name="T69" fmla="*/ 170 h 170"/>
                <a:gd name="T70" fmla="*/ 64 w 240"/>
                <a:gd name="T71" fmla="*/ 168 h 170"/>
                <a:gd name="T72" fmla="*/ 55 w 240"/>
                <a:gd name="T73" fmla="*/ 162 h 170"/>
                <a:gd name="T74" fmla="*/ 42 w 240"/>
                <a:gd name="T75" fmla="*/ 152 h 170"/>
                <a:gd name="T76" fmla="*/ 26 w 240"/>
                <a:gd name="T77" fmla="*/ 143 h 170"/>
                <a:gd name="T78" fmla="*/ 16 w 240"/>
                <a:gd name="T79" fmla="*/ 135 h 170"/>
                <a:gd name="T80" fmla="*/ 7 w 240"/>
                <a:gd name="T81" fmla="*/ 121 h 170"/>
                <a:gd name="T82" fmla="*/ 0 w 240"/>
                <a:gd name="T83" fmla="*/ 117 h 170"/>
                <a:gd name="T84" fmla="*/ 3 w 240"/>
                <a:gd name="T85" fmla="*/ 109 h 170"/>
                <a:gd name="T86" fmla="*/ 8 w 240"/>
                <a:gd name="T87" fmla="*/ 97 h 170"/>
                <a:gd name="T88" fmla="*/ 7 w 240"/>
                <a:gd name="T89" fmla="*/ 88 h 170"/>
                <a:gd name="T90" fmla="*/ 12 w 240"/>
                <a:gd name="T91" fmla="*/ 74 h 170"/>
                <a:gd name="T92" fmla="*/ 8 w 240"/>
                <a:gd name="T93" fmla="*/ 69 h 170"/>
                <a:gd name="T94" fmla="*/ 20 w 240"/>
                <a:gd name="T95" fmla="*/ 70 h 170"/>
                <a:gd name="T96" fmla="*/ 27 w 240"/>
                <a:gd name="T97" fmla="*/ 64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0" h="170">
                  <a:moveTo>
                    <a:pt x="28" y="61"/>
                  </a:moveTo>
                  <a:cubicBezTo>
                    <a:pt x="28" y="61"/>
                    <a:pt x="28" y="61"/>
                    <a:pt x="28" y="61"/>
                  </a:cubicBezTo>
                  <a:cubicBezTo>
                    <a:pt x="28" y="61"/>
                    <a:pt x="28" y="61"/>
                    <a:pt x="28" y="61"/>
                  </a:cubicBezTo>
                  <a:cubicBezTo>
                    <a:pt x="28" y="60"/>
                    <a:pt x="28" y="60"/>
                    <a:pt x="28" y="60"/>
                  </a:cubicBezTo>
                  <a:cubicBezTo>
                    <a:pt x="28" y="58"/>
                    <a:pt x="28" y="58"/>
                    <a:pt x="28" y="58"/>
                  </a:cubicBezTo>
                  <a:cubicBezTo>
                    <a:pt x="31" y="54"/>
                    <a:pt x="31" y="54"/>
                    <a:pt x="31" y="54"/>
                  </a:cubicBezTo>
                  <a:cubicBezTo>
                    <a:pt x="31" y="49"/>
                    <a:pt x="31" y="49"/>
                    <a:pt x="31" y="49"/>
                  </a:cubicBezTo>
                  <a:cubicBezTo>
                    <a:pt x="39" y="50"/>
                    <a:pt x="39" y="50"/>
                    <a:pt x="39" y="50"/>
                  </a:cubicBezTo>
                  <a:cubicBezTo>
                    <a:pt x="44" y="55"/>
                    <a:pt x="44" y="55"/>
                    <a:pt x="44" y="55"/>
                  </a:cubicBezTo>
                  <a:cubicBezTo>
                    <a:pt x="51" y="59"/>
                    <a:pt x="51" y="59"/>
                    <a:pt x="51" y="59"/>
                  </a:cubicBezTo>
                  <a:cubicBezTo>
                    <a:pt x="55" y="61"/>
                    <a:pt x="55" y="61"/>
                    <a:pt x="55" y="61"/>
                  </a:cubicBezTo>
                  <a:cubicBezTo>
                    <a:pt x="64" y="59"/>
                    <a:pt x="64" y="59"/>
                    <a:pt x="64" y="59"/>
                  </a:cubicBezTo>
                  <a:cubicBezTo>
                    <a:pt x="81" y="58"/>
                    <a:pt x="81" y="58"/>
                    <a:pt x="81" y="58"/>
                  </a:cubicBezTo>
                  <a:cubicBezTo>
                    <a:pt x="81" y="58"/>
                    <a:pt x="90" y="57"/>
                    <a:pt x="91" y="56"/>
                  </a:cubicBezTo>
                  <a:cubicBezTo>
                    <a:pt x="92" y="55"/>
                    <a:pt x="98" y="54"/>
                    <a:pt x="96" y="52"/>
                  </a:cubicBezTo>
                  <a:cubicBezTo>
                    <a:pt x="94" y="51"/>
                    <a:pt x="90" y="48"/>
                    <a:pt x="90" y="48"/>
                  </a:cubicBezTo>
                  <a:cubicBezTo>
                    <a:pt x="90" y="46"/>
                    <a:pt x="90" y="46"/>
                    <a:pt x="90" y="46"/>
                  </a:cubicBezTo>
                  <a:cubicBezTo>
                    <a:pt x="95" y="41"/>
                    <a:pt x="95" y="41"/>
                    <a:pt x="95" y="41"/>
                  </a:cubicBezTo>
                  <a:cubicBezTo>
                    <a:pt x="104" y="38"/>
                    <a:pt x="104" y="38"/>
                    <a:pt x="104" y="38"/>
                  </a:cubicBezTo>
                  <a:cubicBezTo>
                    <a:pt x="111" y="37"/>
                    <a:pt x="111" y="37"/>
                    <a:pt x="111" y="37"/>
                  </a:cubicBezTo>
                  <a:cubicBezTo>
                    <a:pt x="115" y="36"/>
                    <a:pt x="115" y="36"/>
                    <a:pt x="115" y="36"/>
                  </a:cubicBezTo>
                  <a:cubicBezTo>
                    <a:pt x="117" y="30"/>
                    <a:pt x="117" y="30"/>
                    <a:pt x="117" y="30"/>
                  </a:cubicBezTo>
                  <a:cubicBezTo>
                    <a:pt x="123" y="29"/>
                    <a:pt x="123" y="29"/>
                    <a:pt x="123" y="29"/>
                  </a:cubicBezTo>
                  <a:cubicBezTo>
                    <a:pt x="127" y="30"/>
                    <a:pt x="127" y="30"/>
                    <a:pt x="127" y="30"/>
                  </a:cubicBezTo>
                  <a:cubicBezTo>
                    <a:pt x="133" y="30"/>
                    <a:pt x="133" y="30"/>
                    <a:pt x="133" y="30"/>
                  </a:cubicBezTo>
                  <a:cubicBezTo>
                    <a:pt x="136" y="26"/>
                    <a:pt x="136" y="26"/>
                    <a:pt x="136" y="26"/>
                  </a:cubicBezTo>
                  <a:cubicBezTo>
                    <a:pt x="139" y="24"/>
                    <a:pt x="139" y="24"/>
                    <a:pt x="139" y="24"/>
                  </a:cubicBezTo>
                  <a:cubicBezTo>
                    <a:pt x="143" y="22"/>
                    <a:pt x="143" y="22"/>
                    <a:pt x="143" y="22"/>
                  </a:cubicBezTo>
                  <a:cubicBezTo>
                    <a:pt x="146" y="16"/>
                    <a:pt x="146" y="16"/>
                    <a:pt x="146" y="16"/>
                  </a:cubicBezTo>
                  <a:cubicBezTo>
                    <a:pt x="148" y="9"/>
                    <a:pt x="148" y="9"/>
                    <a:pt x="148" y="9"/>
                  </a:cubicBezTo>
                  <a:cubicBezTo>
                    <a:pt x="149" y="6"/>
                    <a:pt x="149" y="6"/>
                    <a:pt x="149" y="6"/>
                  </a:cubicBezTo>
                  <a:cubicBezTo>
                    <a:pt x="163" y="2"/>
                    <a:pt x="163" y="2"/>
                    <a:pt x="163" y="2"/>
                  </a:cubicBezTo>
                  <a:cubicBezTo>
                    <a:pt x="168" y="5"/>
                    <a:pt x="168" y="5"/>
                    <a:pt x="168" y="5"/>
                  </a:cubicBezTo>
                  <a:cubicBezTo>
                    <a:pt x="175" y="4"/>
                    <a:pt x="175" y="4"/>
                    <a:pt x="175" y="4"/>
                  </a:cubicBezTo>
                  <a:cubicBezTo>
                    <a:pt x="180" y="0"/>
                    <a:pt x="180" y="0"/>
                    <a:pt x="180" y="0"/>
                  </a:cubicBezTo>
                  <a:cubicBezTo>
                    <a:pt x="186" y="1"/>
                    <a:pt x="186" y="1"/>
                    <a:pt x="186" y="1"/>
                  </a:cubicBezTo>
                  <a:cubicBezTo>
                    <a:pt x="194" y="9"/>
                    <a:pt x="194" y="9"/>
                    <a:pt x="194" y="9"/>
                  </a:cubicBezTo>
                  <a:cubicBezTo>
                    <a:pt x="202" y="9"/>
                    <a:pt x="202" y="9"/>
                    <a:pt x="202" y="9"/>
                  </a:cubicBezTo>
                  <a:cubicBezTo>
                    <a:pt x="207" y="6"/>
                    <a:pt x="207" y="6"/>
                    <a:pt x="207" y="6"/>
                  </a:cubicBezTo>
                  <a:cubicBezTo>
                    <a:pt x="212" y="4"/>
                    <a:pt x="212" y="4"/>
                    <a:pt x="212" y="4"/>
                  </a:cubicBezTo>
                  <a:cubicBezTo>
                    <a:pt x="215" y="7"/>
                    <a:pt x="215" y="7"/>
                    <a:pt x="215" y="7"/>
                  </a:cubicBezTo>
                  <a:cubicBezTo>
                    <a:pt x="218" y="11"/>
                    <a:pt x="218" y="11"/>
                    <a:pt x="218" y="11"/>
                  </a:cubicBezTo>
                  <a:cubicBezTo>
                    <a:pt x="223" y="10"/>
                    <a:pt x="223" y="10"/>
                    <a:pt x="223" y="10"/>
                  </a:cubicBezTo>
                  <a:cubicBezTo>
                    <a:pt x="226" y="14"/>
                    <a:pt x="226" y="14"/>
                    <a:pt x="226" y="14"/>
                  </a:cubicBezTo>
                  <a:cubicBezTo>
                    <a:pt x="229" y="17"/>
                    <a:pt x="229" y="17"/>
                    <a:pt x="229" y="17"/>
                  </a:cubicBezTo>
                  <a:cubicBezTo>
                    <a:pt x="234" y="16"/>
                    <a:pt x="234" y="16"/>
                    <a:pt x="234" y="16"/>
                  </a:cubicBezTo>
                  <a:cubicBezTo>
                    <a:pt x="239" y="19"/>
                    <a:pt x="239" y="19"/>
                    <a:pt x="239" y="19"/>
                  </a:cubicBezTo>
                  <a:cubicBezTo>
                    <a:pt x="238" y="23"/>
                    <a:pt x="238" y="23"/>
                    <a:pt x="238" y="23"/>
                  </a:cubicBezTo>
                  <a:cubicBezTo>
                    <a:pt x="240" y="28"/>
                    <a:pt x="240" y="28"/>
                    <a:pt x="240" y="28"/>
                  </a:cubicBezTo>
                  <a:cubicBezTo>
                    <a:pt x="237" y="31"/>
                    <a:pt x="237" y="31"/>
                    <a:pt x="237" y="31"/>
                  </a:cubicBezTo>
                  <a:cubicBezTo>
                    <a:pt x="237" y="31"/>
                    <a:pt x="236" y="33"/>
                    <a:pt x="234" y="33"/>
                  </a:cubicBezTo>
                  <a:cubicBezTo>
                    <a:pt x="233" y="34"/>
                    <a:pt x="231" y="35"/>
                    <a:pt x="231" y="35"/>
                  </a:cubicBezTo>
                  <a:cubicBezTo>
                    <a:pt x="228" y="38"/>
                    <a:pt x="228" y="38"/>
                    <a:pt x="228" y="38"/>
                  </a:cubicBezTo>
                  <a:cubicBezTo>
                    <a:pt x="224" y="39"/>
                    <a:pt x="224" y="39"/>
                    <a:pt x="224" y="39"/>
                  </a:cubicBezTo>
                  <a:cubicBezTo>
                    <a:pt x="221" y="40"/>
                    <a:pt x="221" y="40"/>
                    <a:pt x="221" y="40"/>
                  </a:cubicBezTo>
                  <a:cubicBezTo>
                    <a:pt x="219" y="42"/>
                    <a:pt x="219" y="42"/>
                    <a:pt x="219" y="42"/>
                  </a:cubicBezTo>
                  <a:cubicBezTo>
                    <a:pt x="217" y="48"/>
                    <a:pt x="217" y="48"/>
                    <a:pt x="217" y="48"/>
                  </a:cubicBezTo>
                  <a:cubicBezTo>
                    <a:pt x="214" y="51"/>
                    <a:pt x="214" y="51"/>
                    <a:pt x="214" y="51"/>
                  </a:cubicBezTo>
                  <a:cubicBezTo>
                    <a:pt x="213" y="56"/>
                    <a:pt x="213" y="56"/>
                    <a:pt x="213" y="56"/>
                  </a:cubicBezTo>
                  <a:cubicBezTo>
                    <a:pt x="213" y="56"/>
                    <a:pt x="215" y="61"/>
                    <a:pt x="213" y="62"/>
                  </a:cubicBezTo>
                  <a:cubicBezTo>
                    <a:pt x="212" y="62"/>
                    <a:pt x="211" y="63"/>
                    <a:pt x="211" y="63"/>
                  </a:cubicBezTo>
                  <a:cubicBezTo>
                    <a:pt x="210" y="71"/>
                    <a:pt x="210" y="71"/>
                    <a:pt x="210" y="71"/>
                  </a:cubicBezTo>
                  <a:cubicBezTo>
                    <a:pt x="206" y="75"/>
                    <a:pt x="206" y="75"/>
                    <a:pt x="206" y="75"/>
                  </a:cubicBezTo>
                  <a:cubicBezTo>
                    <a:pt x="205" y="83"/>
                    <a:pt x="205" y="83"/>
                    <a:pt x="205" y="83"/>
                  </a:cubicBezTo>
                  <a:cubicBezTo>
                    <a:pt x="205" y="83"/>
                    <a:pt x="207" y="87"/>
                    <a:pt x="204" y="87"/>
                  </a:cubicBezTo>
                  <a:cubicBezTo>
                    <a:pt x="202" y="88"/>
                    <a:pt x="201" y="90"/>
                    <a:pt x="201" y="90"/>
                  </a:cubicBezTo>
                  <a:cubicBezTo>
                    <a:pt x="201" y="97"/>
                    <a:pt x="201" y="97"/>
                    <a:pt x="201" y="97"/>
                  </a:cubicBezTo>
                  <a:cubicBezTo>
                    <a:pt x="198" y="102"/>
                    <a:pt x="198" y="102"/>
                    <a:pt x="198" y="102"/>
                  </a:cubicBezTo>
                  <a:cubicBezTo>
                    <a:pt x="199" y="106"/>
                    <a:pt x="199" y="106"/>
                    <a:pt x="199" y="106"/>
                  </a:cubicBezTo>
                  <a:cubicBezTo>
                    <a:pt x="197" y="109"/>
                    <a:pt x="197" y="109"/>
                    <a:pt x="197" y="109"/>
                  </a:cubicBezTo>
                  <a:cubicBezTo>
                    <a:pt x="198" y="114"/>
                    <a:pt x="198" y="114"/>
                    <a:pt x="198" y="114"/>
                  </a:cubicBezTo>
                  <a:cubicBezTo>
                    <a:pt x="196" y="117"/>
                    <a:pt x="196" y="117"/>
                    <a:pt x="196" y="117"/>
                  </a:cubicBezTo>
                  <a:cubicBezTo>
                    <a:pt x="195" y="118"/>
                    <a:pt x="195" y="118"/>
                    <a:pt x="195" y="118"/>
                  </a:cubicBezTo>
                  <a:cubicBezTo>
                    <a:pt x="194" y="121"/>
                    <a:pt x="194" y="121"/>
                    <a:pt x="194" y="121"/>
                  </a:cubicBezTo>
                  <a:cubicBezTo>
                    <a:pt x="192" y="126"/>
                    <a:pt x="192" y="126"/>
                    <a:pt x="192" y="126"/>
                  </a:cubicBezTo>
                  <a:cubicBezTo>
                    <a:pt x="184" y="133"/>
                    <a:pt x="184" y="133"/>
                    <a:pt x="184" y="133"/>
                  </a:cubicBezTo>
                  <a:cubicBezTo>
                    <a:pt x="180" y="132"/>
                    <a:pt x="180" y="132"/>
                    <a:pt x="180" y="132"/>
                  </a:cubicBezTo>
                  <a:cubicBezTo>
                    <a:pt x="177" y="135"/>
                    <a:pt x="177" y="135"/>
                    <a:pt x="177" y="135"/>
                  </a:cubicBezTo>
                  <a:cubicBezTo>
                    <a:pt x="177" y="135"/>
                    <a:pt x="178" y="135"/>
                    <a:pt x="176" y="137"/>
                  </a:cubicBezTo>
                  <a:cubicBezTo>
                    <a:pt x="174" y="138"/>
                    <a:pt x="170" y="139"/>
                    <a:pt x="170" y="139"/>
                  </a:cubicBezTo>
                  <a:cubicBezTo>
                    <a:pt x="168" y="139"/>
                    <a:pt x="168" y="139"/>
                    <a:pt x="168" y="139"/>
                  </a:cubicBezTo>
                  <a:cubicBezTo>
                    <a:pt x="161" y="139"/>
                    <a:pt x="161" y="139"/>
                    <a:pt x="161" y="139"/>
                  </a:cubicBezTo>
                  <a:cubicBezTo>
                    <a:pt x="161" y="139"/>
                    <a:pt x="160" y="138"/>
                    <a:pt x="159" y="139"/>
                  </a:cubicBezTo>
                  <a:cubicBezTo>
                    <a:pt x="158" y="139"/>
                    <a:pt x="153" y="139"/>
                    <a:pt x="153" y="139"/>
                  </a:cubicBezTo>
                  <a:cubicBezTo>
                    <a:pt x="153" y="139"/>
                    <a:pt x="151" y="138"/>
                    <a:pt x="150" y="138"/>
                  </a:cubicBezTo>
                  <a:cubicBezTo>
                    <a:pt x="149" y="138"/>
                    <a:pt x="143" y="139"/>
                    <a:pt x="143" y="139"/>
                  </a:cubicBezTo>
                  <a:cubicBezTo>
                    <a:pt x="139" y="141"/>
                    <a:pt x="139" y="141"/>
                    <a:pt x="139" y="141"/>
                  </a:cubicBezTo>
                  <a:cubicBezTo>
                    <a:pt x="139" y="141"/>
                    <a:pt x="138" y="139"/>
                    <a:pt x="137" y="140"/>
                  </a:cubicBezTo>
                  <a:cubicBezTo>
                    <a:pt x="135" y="140"/>
                    <a:pt x="130" y="142"/>
                    <a:pt x="130" y="142"/>
                  </a:cubicBezTo>
                  <a:cubicBezTo>
                    <a:pt x="130" y="142"/>
                    <a:pt x="132" y="144"/>
                    <a:pt x="130" y="144"/>
                  </a:cubicBezTo>
                  <a:cubicBezTo>
                    <a:pt x="129" y="144"/>
                    <a:pt x="126" y="148"/>
                    <a:pt x="126" y="148"/>
                  </a:cubicBezTo>
                  <a:cubicBezTo>
                    <a:pt x="124" y="149"/>
                    <a:pt x="124" y="149"/>
                    <a:pt x="124" y="149"/>
                  </a:cubicBezTo>
                  <a:cubicBezTo>
                    <a:pt x="123" y="152"/>
                    <a:pt x="123" y="152"/>
                    <a:pt x="123" y="152"/>
                  </a:cubicBezTo>
                  <a:cubicBezTo>
                    <a:pt x="123" y="152"/>
                    <a:pt x="122" y="152"/>
                    <a:pt x="120" y="152"/>
                  </a:cubicBezTo>
                  <a:cubicBezTo>
                    <a:pt x="119" y="152"/>
                    <a:pt x="116" y="153"/>
                    <a:pt x="116" y="153"/>
                  </a:cubicBezTo>
                  <a:cubicBezTo>
                    <a:pt x="115" y="152"/>
                    <a:pt x="115" y="152"/>
                    <a:pt x="115" y="152"/>
                  </a:cubicBezTo>
                  <a:cubicBezTo>
                    <a:pt x="111" y="158"/>
                    <a:pt x="111" y="158"/>
                    <a:pt x="111" y="158"/>
                  </a:cubicBezTo>
                  <a:cubicBezTo>
                    <a:pt x="107" y="160"/>
                    <a:pt x="107" y="160"/>
                    <a:pt x="107" y="160"/>
                  </a:cubicBezTo>
                  <a:cubicBezTo>
                    <a:pt x="105" y="159"/>
                    <a:pt x="105" y="159"/>
                    <a:pt x="105" y="159"/>
                  </a:cubicBezTo>
                  <a:cubicBezTo>
                    <a:pt x="103" y="164"/>
                    <a:pt x="103" y="164"/>
                    <a:pt x="103" y="164"/>
                  </a:cubicBezTo>
                  <a:cubicBezTo>
                    <a:pt x="103" y="164"/>
                    <a:pt x="100" y="165"/>
                    <a:pt x="100" y="166"/>
                  </a:cubicBezTo>
                  <a:cubicBezTo>
                    <a:pt x="99" y="167"/>
                    <a:pt x="94" y="167"/>
                    <a:pt x="94" y="167"/>
                  </a:cubicBezTo>
                  <a:cubicBezTo>
                    <a:pt x="90" y="167"/>
                    <a:pt x="90" y="167"/>
                    <a:pt x="90" y="167"/>
                  </a:cubicBezTo>
                  <a:cubicBezTo>
                    <a:pt x="83" y="169"/>
                    <a:pt x="83" y="169"/>
                    <a:pt x="83" y="169"/>
                  </a:cubicBezTo>
                  <a:cubicBezTo>
                    <a:pt x="83" y="169"/>
                    <a:pt x="81" y="170"/>
                    <a:pt x="80" y="170"/>
                  </a:cubicBezTo>
                  <a:cubicBezTo>
                    <a:pt x="79" y="170"/>
                    <a:pt x="74" y="169"/>
                    <a:pt x="74" y="169"/>
                  </a:cubicBezTo>
                  <a:cubicBezTo>
                    <a:pt x="71" y="170"/>
                    <a:pt x="71" y="170"/>
                    <a:pt x="71" y="170"/>
                  </a:cubicBezTo>
                  <a:cubicBezTo>
                    <a:pt x="64" y="168"/>
                    <a:pt x="64" y="168"/>
                    <a:pt x="64" y="168"/>
                  </a:cubicBezTo>
                  <a:cubicBezTo>
                    <a:pt x="62" y="165"/>
                    <a:pt x="62" y="165"/>
                    <a:pt x="62" y="165"/>
                  </a:cubicBezTo>
                  <a:cubicBezTo>
                    <a:pt x="56" y="164"/>
                    <a:pt x="56" y="164"/>
                    <a:pt x="56" y="164"/>
                  </a:cubicBezTo>
                  <a:cubicBezTo>
                    <a:pt x="55" y="162"/>
                    <a:pt x="55" y="162"/>
                    <a:pt x="55" y="162"/>
                  </a:cubicBezTo>
                  <a:cubicBezTo>
                    <a:pt x="51" y="162"/>
                    <a:pt x="51" y="162"/>
                    <a:pt x="51" y="162"/>
                  </a:cubicBezTo>
                  <a:cubicBezTo>
                    <a:pt x="47" y="158"/>
                    <a:pt x="47" y="158"/>
                    <a:pt x="47" y="158"/>
                  </a:cubicBezTo>
                  <a:cubicBezTo>
                    <a:pt x="42" y="152"/>
                    <a:pt x="42" y="152"/>
                    <a:pt x="42" y="152"/>
                  </a:cubicBezTo>
                  <a:cubicBezTo>
                    <a:pt x="32" y="149"/>
                    <a:pt x="32" y="149"/>
                    <a:pt x="32" y="149"/>
                  </a:cubicBezTo>
                  <a:cubicBezTo>
                    <a:pt x="29" y="145"/>
                    <a:pt x="29" y="145"/>
                    <a:pt x="29" y="145"/>
                  </a:cubicBezTo>
                  <a:cubicBezTo>
                    <a:pt x="26" y="143"/>
                    <a:pt x="26" y="143"/>
                    <a:pt x="26" y="143"/>
                  </a:cubicBezTo>
                  <a:cubicBezTo>
                    <a:pt x="22" y="140"/>
                    <a:pt x="22" y="140"/>
                    <a:pt x="22" y="140"/>
                  </a:cubicBezTo>
                  <a:cubicBezTo>
                    <a:pt x="18" y="137"/>
                    <a:pt x="18" y="137"/>
                    <a:pt x="18" y="137"/>
                  </a:cubicBezTo>
                  <a:cubicBezTo>
                    <a:pt x="16" y="135"/>
                    <a:pt x="16" y="135"/>
                    <a:pt x="16" y="135"/>
                  </a:cubicBezTo>
                  <a:cubicBezTo>
                    <a:pt x="10" y="127"/>
                    <a:pt x="10" y="127"/>
                    <a:pt x="10" y="127"/>
                  </a:cubicBezTo>
                  <a:cubicBezTo>
                    <a:pt x="10" y="125"/>
                    <a:pt x="10" y="125"/>
                    <a:pt x="10" y="125"/>
                  </a:cubicBezTo>
                  <a:cubicBezTo>
                    <a:pt x="7" y="121"/>
                    <a:pt x="7" y="121"/>
                    <a:pt x="7" y="121"/>
                  </a:cubicBezTo>
                  <a:cubicBezTo>
                    <a:pt x="6" y="117"/>
                    <a:pt x="6" y="117"/>
                    <a:pt x="6" y="117"/>
                  </a:cubicBezTo>
                  <a:cubicBezTo>
                    <a:pt x="4" y="115"/>
                    <a:pt x="4" y="115"/>
                    <a:pt x="4" y="115"/>
                  </a:cubicBezTo>
                  <a:cubicBezTo>
                    <a:pt x="0" y="117"/>
                    <a:pt x="0" y="117"/>
                    <a:pt x="0" y="117"/>
                  </a:cubicBezTo>
                  <a:cubicBezTo>
                    <a:pt x="0" y="117"/>
                    <a:pt x="0" y="117"/>
                    <a:pt x="0" y="117"/>
                  </a:cubicBezTo>
                  <a:cubicBezTo>
                    <a:pt x="0" y="116"/>
                    <a:pt x="0" y="116"/>
                    <a:pt x="0" y="116"/>
                  </a:cubicBezTo>
                  <a:cubicBezTo>
                    <a:pt x="3" y="109"/>
                    <a:pt x="3" y="109"/>
                    <a:pt x="3" y="109"/>
                  </a:cubicBezTo>
                  <a:cubicBezTo>
                    <a:pt x="6" y="108"/>
                    <a:pt x="6" y="108"/>
                    <a:pt x="6" y="108"/>
                  </a:cubicBezTo>
                  <a:cubicBezTo>
                    <a:pt x="9" y="103"/>
                    <a:pt x="9" y="103"/>
                    <a:pt x="9" y="103"/>
                  </a:cubicBezTo>
                  <a:cubicBezTo>
                    <a:pt x="8" y="97"/>
                    <a:pt x="8" y="97"/>
                    <a:pt x="8" y="97"/>
                  </a:cubicBezTo>
                  <a:cubicBezTo>
                    <a:pt x="8" y="95"/>
                    <a:pt x="8" y="95"/>
                    <a:pt x="8" y="95"/>
                  </a:cubicBezTo>
                  <a:cubicBezTo>
                    <a:pt x="5" y="89"/>
                    <a:pt x="5" y="89"/>
                    <a:pt x="5" y="89"/>
                  </a:cubicBezTo>
                  <a:cubicBezTo>
                    <a:pt x="5" y="89"/>
                    <a:pt x="6" y="88"/>
                    <a:pt x="7" y="88"/>
                  </a:cubicBezTo>
                  <a:cubicBezTo>
                    <a:pt x="8" y="88"/>
                    <a:pt x="11" y="86"/>
                    <a:pt x="11" y="86"/>
                  </a:cubicBezTo>
                  <a:cubicBezTo>
                    <a:pt x="17" y="82"/>
                    <a:pt x="17" y="82"/>
                    <a:pt x="17" y="82"/>
                  </a:cubicBezTo>
                  <a:cubicBezTo>
                    <a:pt x="12" y="74"/>
                    <a:pt x="12" y="74"/>
                    <a:pt x="12" y="74"/>
                  </a:cubicBezTo>
                  <a:cubicBezTo>
                    <a:pt x="10" y="74"/>
                    <a:pt x="10" y="74"/>
                    <a:pt x="10" y="74"/>
                  </a:cubicBezTo>
                  <a:cubicBezTo>
                    <a:pt x="4" y="72"/>
                    <a:pt x="4" y="72"/>
                    <a:pt x="4" y="72"/>
                  </a:cubicBezTo>
                  <a:cubicBezTo>
                    <a:pt x="8" y="69"/>
                    <a:pt x="8" y="69"/>
                    <a:pt x="8" y="69"/>
                  </a:cubicBezTo>
                  <a:cubicBezTo>
                    <a:pt x="10" y="67"/>
                    <a:pt x="10" y="67"/>
                    <a:pt x="10" y="67"/>
                  </a:cubicBezTo>
                  <a:cubicBezTo>
                    <a:pt x="18" y="70"/>
                    <a:pt x="18" y="70"/>
                    <a:pt x="18" y="70"/>
                  </a:cubicBezTo>
                  <a:cubicBezTo>
                    <a:pt x="18" y="70"/>
                    <a:pt x="21" y="71"/>
                    <a:pt x="20" y="70"/>
                  </a:cubicBezTo>
                  <a:cubicBezTo>
                    <a:pt x="20" y="67"/>
                    <a:pt x="21" y="69"/>
                    <a:pt x="21" y="69"/>
                  </a:cubicBezTo>
                  <a:cubicBezTo>
                    <a:pt x="22" y="71"/>
                    <a:pt x="25" y="69"/>
                    <a:pt x="27" y="69"/>
                  </a:cubicBezTo>
                  <a:cubicBezTo>
                    <a:pt x="30" y="68"/>
                    <a:pt x="28" y="66"/>
                    <a:pt x="27" y="64"/>
                  </a:cubicBezTo>
                  <a:cubicBezTo>
                    <a:pt x="27" y="63"/>
                    <a:pt x="27" y="62"/>
                    <a:pt x="28" y="61"/>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1" name="Freeform 7">
              <a:extLst>
                <a:ext uri="{FF2B5EF4-FFF2-40B4-BE49-F238E27FC236}">
                  <a16:creationId xmlns:a16="http://schemas.microsoft.com/office/drawing/2014/main" id="{4608EA89-9B5A-455E-9E87-3130602D475B}"/>
                </a:ext>
              </a:extLst>
            </p:cNvPr>
            <p:cNvSpPr>
              <a:spLocks/>
            </p:cNvSpPr>
            <p:nvPr/>
          </p:nvSpPr>
          <p:spPr bwMode="auto">
            <a:xfrm>
              <a:off x="5991266" y="1973645"/>
              <a:ext cx="656360" cy="596634"/>
            </a:xfrm>
            <a:custGeom>
              <a:avLst/>
              <a:gdLst>
                <a:gd name="T0" fmla="*/ 83 w 288"/>
                <a:gd name="T1" fmla="*/ 55 h 270"/>
                <a:gd name="T2" fmla="*/ 75 w 288"/>
                <a:gd name="T3" fmla="*/ 45 h 270"/>
                <a:gd name="T4" fmla="*/ 82 w 288"/>
                <a:gd name="T5" fmla="*/ 27 h 270"/>
                <a:gd name="T6" fmla="*/ 101 w 288"/>
                <a:gd name="T7" fmla="*/ 24 h 270"/>
                <a:gd name="T8" fmla="*/ 107 w 288"/>
                <a:gd name="T9" fmla="*/ 4 h 270"/>
                <a:gd name="T10" fmla="*/ 121 w 288"/>
                <a:gd name="T11" fmla="*/ 2 h 270"/>
                <a:gd name="T12" fmla="*/ 136 w 288"/>
                <a:gd name="T13" fmla="*/ 5 h 270"/>
                <a:gd name="T14" fmla="*/ 153 w 288"/>
                <a:gd name="T15" fmla="*/ 7 h 270"/>
                <a:gd name="T16" fmla="*/ 166 w 288"/>
                <a:gd name="T17" fmla="*/ 4 h 270"/>
                <a:gd name="T18" fmla="*/ 189 w 288"/>
                <a:gd name="T19" fmla="*/ 5 h 270"/>
                <a:gd name="T20" fmla="*/ 200 w 288"/>
                <a:gd name="T21" fmla="*/ 6 h 270"/>
                <a:gd name="T22" fmla="*/ 202 w 288"/>
                <a:gd name="T23" fmla="*/ 24 h 270"/>
                <a:gd name="T24" fmla="*/ 210 w 288"/>
                <a:gd name="T25" fmla="*/ 39 h 270"/>
                <a:gd name="T26" fmla="*/ 222 w 288"/>
                <a:gd name="T27" fmla="*/ 53 h 270"/>
                <a:gd name="T28" fmla="*/ 228 w 288"/>
                <a:gd name="T29" fmla="*/ 65 h 270"/>
                <a:gd name="T30" fmla="*/ 251 w 288"/>
                <a:gd name="T31" fmla="*/ 80 h 270"/>
                <a:gd name="T32" fmla="*/ 263 w 288"/>
                <a:gd name="T33" fmla="*/ 85 h 270"/>
                <a:gd name="T34" fmla="*/ 275 w 288"/>
                <a:gd name="T35" fmla="*/ 92 h 270"/>
                <a:gd name="T36" fmla="*/ 288 w 288"/>
                <a:gd name="T37" fmla="*/ 104 h 270"/>
                <a:gd name="T38" fmla="*/ 274 w 288"/>
                <a:gd name="T39" fmla="*/ 121 h 270"/>
                <a:gd name="T40" fmla="*/ 252 w 288"/>
                <a:gd name="T41" fmla="*/ 124 h 270"/>
                <a:gd name="T42" fmla="*/ 259 w 288"/>
                <a:gd name="T43" fmla="*/ 138 h 270"/>
                <a:gd name="T44" fmla="*/ 264 w 288"/>
                <a:gd name="T45" fmla="*/ 151 h 270"/>
                <a:gd name="T46" fmla="*/ 271 w 288"/>
                <a:gd name="T47" fmla="*/ 164 h 270"/>
                <a:gd name="T48" fmla="*/ 276 w 288"/>
                <a:gd name="T49" fmla="*/ 170 h 270"/>
                <a:gd name="T50" fmla="*/ 269 w 288"/>
                <a:gd name="T51" fmla="*/ 182 h 270"/>
                <a:gd name="T52" fmla="*/ 249 w 288"/>
                <a:gd name="T53" fmla="*/ 211 h 270"/>
                <a:gd name="T54" fmla="*/ 260 w 288"/>
                <a:gd name="T55" fmla="*/ 230 h 270"/>
                <a:gd name="T56" fmla="*/ 240 w 288"/>
                <a:gd name="T57" fmla="*/ 225 h 270"/>
                <a:gd name="T58" fmla="*/ 222 w 288"/>
                <a:gd name="T59" fmla="*/ 234 h 270"/>
                <a:gd name="T60" fmla="*/ 207 w 288"/>
                <a:gd name="T61" fmla="*/ 228 h 270"/>
                <a:gd name="T62" fmla="*/ 188 w 288"/>
                <a:gd name="T63" fmla="*/ 235 h 270"/>
                <a:gd name="T64" fmla="*/ 171 w 288"/>
                <a:gd name="T65" fmla="*/ 242 h 270"/>
                <a:gd name="T66" fmla="*/ 154 w 288"/>
                <a:gd name="T67" fmla="*/ 242 h 270"/>
                <a:gd name="T68" fmla="*/ 129 w 288"/>
                <a:gd name="T69" fmla="*/ 240 h 270"/>
                <a:gd name="T70" fmla="*/ 87 w 288"/>
                <a:gd name="T71" fmla="*/ 242 h 270"/>
                <a:gd name="T72" fmla="*/ 56 w 288"/>
                <a:gd name="T73" fmla="*/ 249 h 270"/>
                <a:gd name="T74" fmla="*/ 51 w 288"/>
                <a:gd name="T75" fmla="*/ 253 h 270"/>
                <a:gd name="T76" fmla="*/ 44 w 288"/>
                <a:gd name="T77" fmla="*/ 266 h 270"/>
                <a:gd name="T78" fmla="*/ 27 w 288"/>
                <a:gd name="T79" fmla="*/ 270 h 270"/>
                <a:gd name="T80" fmla="*/ 25 w 288"/>
                <a:gd name="T81" fmla="*/ 249 h 270"/>
                <a:gd name="T82" fmla="*/ 8 w 288"/>
                <a:gd name="T83" fmla="*/ 237 h 270"/>
                <a:gd name="T84" fmla="*/ 21 w 288"/>
                <a:gd name="T85" fmla="*/ 216 h 270"/>
                <a:gd name="T86" fmla="*/ 22 w 288"/>
                <a:gd name="T87" fmla="*/ 194 h 270"/>
                <a:gd name="T88" fmla="*/ 13 w 288"/>
                <a:gd name="T89" fmla="*/ 175 h 270"/>
                <a:gd name="T90" fmla="*/ 9 w 288"/>
                <a:gd name="T91" fmla="*/ 145 h 270"/>
                <a:gd name="T92" fmla="*/ 36 w 288"/>
                <a:gd name="T93" fmla="*/ 136 h 270"/>
                <a:gd name="T94" fmla="*/ 47 w 288"/>
                <a:gd name="T95" fmla="*/ 127 h 270"/>
                <a:gd name="T96" fmla="*/ 59 w 288"/>
                <a:gd name="T97" fmla="*/ 116 h 270"/>
                <a:gd name="T98" fmla="*/ 67 w 288"/>
                <a:gd name="T99" fmla="*/ 115 h 270"/>
                <a:gd name="T100" fmla="*/ 61 w 288"/>
                <a:gd name="T101" fmla="*/ 103 h 270"/>
                <a:gd name="T102" fmla="*/ 60 w 288"/>
                <a:gd name="T103" fmla="*/ 82 h 270"/>
                <a:gd name="T104" fmla="*/ 73 w 288"/>
                <a:gd name="T105" fmla="*/ 65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88" h="270">
                  <a:moveTo>
                    <a:pt x="81" y="66"/>
                  </a:moveTo>
                  <a:cubicBezTo>
                    <a:pt x="80" y="61"/>
                    <a:pt x="80" y="61"/>
                    <a:pt x="80" y="61"/>
                  </a:cubicBezTo>
                  <a:cubicBezTo>
                    <a:pt x="84" y="59"/>
                    <a:pt x="84" y="59"/>
                    <a:pt x="84" y="59"/>
                  </a:cubicBezTo>
                  <a:cubicBezTo>
                    <a:pt x="83" y="55"/>
                    <a:pt x="83" y="55"/>
                    <a:pt x="83" y="55"/>
                  </a:cubicBezTo>
                  <a:cubicBezTo>
                    <a:pt x="76" y="56"/>
                    <a:pt x="76" y="56"/>
                    <a:pt x="76" y="56"/>
                  </a:cubicBezTo>
                  <a:cubicBezTo>
                    <a:pt x="73" y="55"/>
                    <a:pt x="73" y="55"/>
                    <a:pt x="73" y="55"/>
                  </a:cubicBezTo>
                  <a:cubicBezTo>
                    <a:pt x="73" y="50"/>
                    <a:pt x="73" y="50"/>
                    <a:pt x="73" y="50"/>
                  </a:cubicBezTo>
                  <a:cubicBezTo>
                    <a:pt x="75" y="45"/>
                    <a:pt x="75" y="45"/>
                    <a:pt x="75" y="45"/>
                  </a:cubicBezTo>
                  <a:cubicBezTo>
                    <a:pt x="74" y="36"/>
                    <a:pt x="74" y="36"/>
                    <a:pt x="74" y="36"/>
                  </a:cubicBezTo>
                  <a:cubicBezTo>
                    <a:pt x="74" y="36"/>
                    <a:pt x="72" y="36"/>
                    <a:pt x="75" y="34"/>
                  </a:cubicBezTo>
                  <a:cubicBezTo>
                    <a:pt x="79" y="33"/>
                    <a:pt x="81" y="33"/>
                    <a:pt x="81" y="33"/>
                  </a:cubicBezTo>
                  <a:cubicBezTo>
                    <a:pt x="82" y="27"/>
                    <a:pt x="82" y="27"/>
                    <a:pt x="82" y="27"/>
                  </a:cubicBezTo>
                  <a:cubicBezTo>
                    <a:pt x="85" y="24"/>
                    <a:pt x="85" y="24"/>
                    <a:pt x="85" y="24"/>
                  </a:cubicBezTo>
                  <a:cubicBezTo>
                    <a:pt x="85" y="24"/>
                    <a:pt x="84" y="24"/>
                    <a:pt x="88" y="24"/>
                  </a:cubicBezTo>
                  <a:cubicBezTo>
                    <a:pt x="92" y="24"/>
                    <a:pt x="93" y="24"/>
                    <a:pt x="93" y="24"/>
                  </a:cubicBezTo>
                  <a:cubicBezTo>
                    <a:pt x="101" y="24"/>
                    <a:pt x="101" y="24"/>
                    <a:pt x="101" y="24"/>
                  </a:cubicBezTo>
                  <a:cubicBezTo>
                    <a:pt x="103" y="21"/>
                    <a:pt x="103" y="21"/>
                    <a:pt x="103" y="21"/>
                  </a:cubicBezTo>
                  <a:cubicBezTo>
                    <a:pt x="101" y="16"/>
                    <a:pt x="101" y="16"/>
                    <a:pt x="101" y="16"/>
                  </a:cubicBezTo>
                  <a:cubicBezTo>
                    <a:pt x="106" y="11"/>
                    <a:pt x="106" y="11"/>
                    <a:pt x="106" y="11"/>
                  </a:cubicBezTo>
                  <a:cubicBezTo>
                    <a:pt x="107" y="4"/>
                    <a:pt x="107" y="4"/>
                    <a:pt x="107" y="4"/>
                  </a:cubicBezTo>
                  <a:cubicBezTo>
                    <a:pt x="112" y="1"/>
                    <a:pt x="112" y="1"/>
                    <a:pt x="112" y="1"/>
                  </a:cubicBezTo>
                  <a:cubicBezTo>
                    <a:pt x="112" y="1"/>
                    <a:pt x="115" y="4"/>
                    <a:pt x="116" y="4"/>
                  </a:cubicBezTo>
                  <a:cubicBezTo>
                    <a:pt x="117" y="4"/>
                    <a:pt x="118" y="5"/>
                    <a:pt x="119" y="4"/>
                  </a:cubicBezTo>
                  <a:cubicBezTo>
                    <a:pt x="120" y="4"/>
                    <a:pt x="121" y="2"/>
                    <a:pt x="121" y="2"/>
                  </a:cubicBezTo>
                  <a:cubicBezTo>
                    <a:pt x="126" y="0"/>
                    <a:pt x="126" y="0"/>
                    <a:pt x="126" y="0"/>
                  </a:cubicBezTo>
                  <a:cubicBezTo>
                    <a:pt x="129" y="1"/>
                    <a:pt x="129" y="1"/>
                    <a:pt x="129" y="1"/>
                  </a:cubicBezTo>
                  <a:cubicBezTo>
                    <a:pt x="131" y="5"/>
                    <a:pt x="131" y="5"/>
                    <a:pt x="131" y="5"/>
                  </a:cubicBezTo>
                  <a:cubicBezTo>
                    <a:pt x="136" y="5"/>
                    <a:pt x="136" y="5"/>
                    <a:pt x="136" y="5"/>
                  </a:cubicBezTo>
                  <a:cubicBezTo>
                    <a:pt x="137" y="3"/>
                    <a:pt x="137" y="3"/>
                    <a:pt x="137" y="3"/>
                  </a:cubicBezTo>
                  <a:cubicBezTo>
                    <a:pt x="144" y="1"/>
                    <a:pt x="144" y="1"/>
                    <a:pt x="144" y="1"/>
                  </a:cubicBezTo>
                  <a:cubicBezTo>
                    <a:pt x="152" y="1"/>
                    <a:pt x="152" y="1"/>
                    <a:pt x="152" y="1"/>
                  </a:cubicBezTo>
                  <a:cubicBezTo>
                    <a:pt x="153" y="7"/>
                    <a:pt x="153" y="7"/>
                    <a:pt x="153" y="7"/>
                  </a:cubicBezTo>
                  <a:cubicBezTo>
                    <a:pt x="153" y="10"/>
                    <a:pt x="153" y="10"/>
                    <a:pt x="153" y="10"/>
                  </a:cubicBezTo>
                  <a:cubicBezTo>
                    <a:pt x="153" y="10"/>
                    <a:pt x="155" y="13"/>
                    <a:pt x="157" y="12"/>
                  </a:cubicBezTo>
                  <a:cubicBezTo>
                    <a:pt x="158" y="12"/>
                    <a:pt x="162" y="11"/>
                    <a:pt x="163" y="9"/>
                  </a:cubicBezTo>
                  <a:cubicBezTo>
                    <a:pt x="163" y="7"/>
                    <a:pt x="164" y="5"/>
                    <a:pt x="166" y="4"/>
                  </a:cubicBezTo>
                  <a:cubicBezTo>
                    <a:pt x="168" y="4"/>
                    <a:pt x="167" y="3"/>
                    <a:pt x="170" y="2"/>
                  </a:cubicBezTo>
                  <a:cubicBezTo>
                    <a:pt x="174" y="1"/>
                    <a:pt x="177" y="0"/>
                    <a:pt x="177" y="0"/>
                  </a:cubicBezTo>
                  <a:cubicBezTo>
                    <a:pt x="186" y="2"/>
                    <a:pt x="186" y="2"/>
                    <a:pt x="186" y="2"/>
                  </a:cubicBezTo>
                  <a:cubicBezTo>
                    <a:pt x="189" y="5"/>
                    <a:pt x="189" y="5"/>
                    <a:pt x="189" y="5"/>
                  </a:cubicBezTo>
                  <a:cubicBezTo>
                    <a:pt x="192" y="7"/>
                    <a:pt x="192" y="7"/>
                    <a:pt x="192" y="7"/>
                  </a:cubicBezTo>
                  <a:cubicBezTo>
                    <a:pt x="195" y="6"/>
                    <a:pt x="195" y="6"/>
                    <a:pt x="195" y="6"/>
                  </a:cubicBezTo>
                  <a:cubicBezTo>
                    <a:pt x="196" y="8"/>
                    <a:pt x="196" y="8"/>
                    <a:pt x="196" y="8"/>
                  </a:cubicBezTo>
                  <a:cubicBezTo>
                    <a:pt x="200" y="6"/>
                    <a:pt x="200" y="6"/>
                    <a:pt x="200" y="6"/>
                  </a:cubicBezTo>
                  <a:cubicBezTo>
                    <a:pt x="202" y="10"/>
                    <a:pt x="202" y="10"/>
                    <a:pt x="202" y="10"/>
                  </a:cubicBezTo>
                  <a:cubicBezTo>
                    <a:pt x="202" y="18"/>
                    <a:pt x="202" y="18"/>
                    <a:pt x="202" y="18"/>
                  </a:cubicBezTo>
                  <a:cubicBezTo>
                    <a:pt x="202" y="21"/>
                    <a:pt x="202" y="21"/>
                    <a:pt x="202" y="21"/>
                  </a:cubicBezTo>
                  <a:cubicBezTo>
                    <a:pt x="202" y="24"/>
                    <a:pt x="202" y="24"/>
                    <a:pt x="202" y="24"/>
                  </a:cubicBezTo>
                  <a:cubicBezTo>
                    <a:pt x="208" y="28"/>
                    <a:pt x="208" y="28"/>
                    <a:pt x="208" y="28"/>
                  </a:cubicBezTo>
                  <a:cubicBezTo>
                    <a:pt x="211" y="31"/>
                    <a:pt x="211" y="31"/>
                    <a:pt x="211" y="31"/>
                  </a:cubicBezTo>
                  <a:cubicBezTo>
                    <a:pt x="210" y="36"/>
                    <a:pt x="210" y="36"/>
                    <a:pt x="210" y="36"/>
                  </a:cubicBezTo>
                  <a:cubicBezTo>
                    <a:pt x="210" y="39"/>
                    <a:pt x="210" y="39"/>
                    <a:pt x="210" y="39"/>
                  </a:cubicBezTo>
                  <a:cubicBezTo>
                    <a:pt x="207" y="47"/>
                    <a:pt x="207" y="47"/>
                    <a:pt x="207" y="47"/>
                  </a:cubicBezTo>
                  <a:cubicBezTo>
                    <a:pt x="214" y="49"/>
                    <a:pt x="214" y="49"/>
                    <a:pt x="214" y="49"/>
                  </a:cubicBezTo>
                  <a:cubicBezTo>
                    <a:pt x="218" y="53"/>
                    <a:pt x="218" y="53"/>
                    <a:pt x="218" y="53"/>
                  </a:cubicBezTo>
                  <a:cubicBezTo>
                    <a:pt x="222" y="53"/>
                    <a:pt x="222" y="53"/>
                    <a:pt x="222" y="53"/>
                  </a:cubicBezTo>
                  <a:cubicBezTo>
                    <a:pt x="222" y="58"/>
                    <a:pt x="222" y="58"/>
                    <a:pt x="222" y="58"/>
                  </a:cubicBezTo>
                  <a:cubicBezTo>
                    <a:pt x="222" y="58"/>
                    <a:pt x="220" y="61"/>
                    <a:pt x="223" y="61"/>
                  </a:cubicBezTo>
                  <a:cubicBezTo>
                    <a:pt x="226" y="62"/>
                    <a:pt x="227" y="62"/>
                    <a:pt x="227" y="62"/>
                  </a:cubicBezTo>
                  <a:cubicBezTo>
                    <a:pt x="228" y="65"/>
                    <a:pt x="228" y="65"/>
                    <a:pt x="228" y="65"/>
                  </a:cubicBezTo>
                  <a:cubicBezTo>
                    <a:pt x="233" y="72"/>
                    <a:pt x="233" y="72"/>
                    <a:pt x="233" y="72"/>
                  </a:cubicBezTo>
                  <a:cubicBezTo>
                    <a:pt x="244" y="74"/>
                    <a:pt x="244" y="74"/>
                    <a:pt x="244" y="74"/>
                  </a:cubicBezTo>
                  <a:cubicBezTo>
                    <a:pt x="249" y="76"/>
                    <a:pt x="249" y="76"/>
                    <a:pt x="249" y="76"/>
                  </a:cubicBezTo>
                  <a:cubicBezTo>
                    <a:pt x="251" y="80"/>
                    <a:pt x="251" y="80"/>
                    <a:pt x="251" y="80"/>
                  </a:cubicBezTo>
                  <a:cubicBezTo>
                    <a:pt x="252" y="89"/>
                    <a:pt x="252" y="89"/>
                    <a:pt x="252" y="89"/>
                  </a:cubicBezTo>
                  <a:cubicBezTo>
                    <a:pt x="257" y="89"/>
                    <a:pt x="257" y="89"/>
                    <a:pt x="257" y="89"/>
                  </a:cubicBezTo>
                  <a:cubicBezTo>
                    <a:pt x="260" y="86"/>
                    <a:pt x="260" y="86"/>
                    <a:pt x="260" y="86"/>
                  </a:cubicBezTo>
                  <a:cubicBezTo>
                    <a:pt x="263" y="85"/>
                    <a:pt x="263" y="85"/>
                    <a:pt x="263" y="85"/>
                  </a:cubicBezTo>
                  <a:cubicBezTo>
                    <a:pt x="267" y="86"/>
                    <a:pt x="267" y="86"/>
                    <a:pt x="267" y="86"/>
                  </a:cubicBezTo>
                  <a:cubicBezTo>
                    <a:pt x="272" y="87"/>
                    <a:pt x="272" y="87"/>
                    <a:pt x="272" y="87"/>
                  </a:cubicBezTo>
                  <a:cubicBezTo>
                    <a:pt x="277" y="87"/>
                    <a:pt x="277" y="87"/>
                    <a:pt x="277" y="87"/>
                  </a:cubicBezTo>
                  <a:cubicBezTo>
                    <a:pt x="275" y="92"/>
                    <a:pt x="275" y="92"/>
                    <a:pt x="275" y="92"/>
                  </a:cubicBezTo>
                  <a:cubicBezTo>
                    <a:pt x="279" y="95"/>
                    <a:pt x="279" y="95"/>
                    <a:pt x="279" y="95"/>
                  </a:cubicBezTo>
                  <a:cubicBezTo>
                    <a:pt x="283" y="96"/>
                    <a:pt x="283" y="96"/>
                    <a:pt x="283" y="96"/>
                  </a:cubicBezTo>
                  <a:cubicBezTo>
                    <a:pt x="288" y="98"/>
                    <a:pt x="288" y="98"/>
                    <a:pt x="288" y="98"/>
                  </a:cubicBezTo>
                  <a:cubicBezTo>
                    <a:pt x="288" y="104"/>
                    <a:pt x="288" y="104"/>
                    <a:pt x="288" y="104"/>
                  </a:cubicBezTo>
                  <a:cubicBezTo>
                    <a:pt x="286" y="107"/>
                    <a:pt x="286" y="107"/>
                    <a:pt x="286" y="107"/>
                  </a:cubicBezTo>
                  <a:cubicBezTo>
                    <a:pt x="282" y="108"/>
                    <a:pt x="282" y="108"/>
                    <a:pt x="282" y="108"/>
                  </a:cubicBezTo>
                  <a:cubicBezTo>
                    <a:pt x="282" y="108"/>
                    <a:pt x="284" y="113"/>
                    <a:pt x="282" y="114"/>
                  </a:cubicBezTo>
                  <a:cubicBezTo>
                    <a:pt x="281" y="115"/>
                    <a:pt x="274" y="121"/>
                    <a:pt x="274" y="121"/>
                  </a:cubicBezTo>
                  <a:cubicBezTo>
                    <a:pt x="267" y="123"/>
                    <a:pt x="267" y="123"/>
                    <a:pt x="267" y="123"/>
                  </a:cubicBezTo>
                  <a:cubicBezTo>
                    <a:pt x="261" y="121"/>
                    <a:pt x="261" y="121"/>
                    <a:pt x="261" y="121"/>
                  </a:cubicBezTo>
                  <a:cubicBezTo>
                    <a:pt x="261" y="121"/>
                    <a:pt x="260" y="120"/>
                    <a:pt x="256" y="121"/>
                  </a:cubicBezTo>
                  <a:cubicBezTo>
                    <a:pt x="252" y="123"/>
                    <a:pt x="252" y="124"/>
                    <a:pt x="252" y="124"/>
                  </a:cubicBezTo>
                  <a:cubicBezTo>
                    <a:pt x="250" y="131"/>
                    <a:pt x="250" y="131"/>
                    <a:pt x="250" y="131"/>
                  </a:cubicBezTo>
                  <a:cubicBezTo>
                    <a:pt x="250" y="134"/>
                    <a:pt x="250" y="134"/>
                    <a:pt x="250" y="134"/>
                  </a:cubicBezTo>
                  <a:cubicBezTo>
                    <a:pt x="254" y="137"/>
                    <a:pt x="254" y="137"/>
                    <a:pt x="254" y="137"/>
                  </a:cubicBezTo>
                  <a:cubicBezTo>
                    <a:pt x="259" y="138"/>
                    <a:pt x="259" y="138"/>
                    <a:pt x="259" y="138"/>
                  </a:cubicBezTo>
                  <a:cubicBezTo>
                    <a:pt x="262" y="142"/>
                    <a:pt x="262" y="142"/>
                    <a:pt x="262" y="142"/>
                  </a:cubicBezTo>
                  <a:cubicBezTo>
                    <a:pt x="264" y="145"/>
                    <a:pt x="264" y="145"/>
                    <a:pt x="264" y="145"/>
                  </a:cubicBezTo>
                  <a:cubicBezTo>
                    <a:pt x="262" y="149"/>
                    <a:pt x="262" y="149"/>
                    <a:pt x="262" y="149"/>
                  </a:cubicBezTo>
                  <a:cubicBezTo>
                    <a:pt x="264" y="151"/>
                    <a:pt x="264" y="151"/>
                    <a:pt x="264" y="151"/>
                  </a:cubicBezTo>
                  <a:cubicBezTo>
                    <a:pt x="268" y="153"/>
                    <a:pt x="268" y="153"/>
                    <a:pt x="268" y="153"/>
                  </a:cubicBezTo>
                  <a:cubicBezTo>
                    <a:pt x="266" y="155"/>
                    <a:pt x="266" y="155"/>
                    <a:pt x="266" y="155"/>
                  </a:cubicBezTo>
                  <a:cubicBezTo>
                    <a:pt x="269" y="161"/>
                    <a:pt x="269" y="161"/>
                    <a:pt x="269" y="161"/>
                  </a:cubicBezTo>
                  <a:cubicBezTo>
                    <a:pt x="271" y="164"/>
                    <a:pt x="271" y="164"/>
                    <a:pt x="271" y="164"/>
                  </a:cubicBezTo>
                  <a:cubicBezTo>
                    <a:pt x="269" y="166"/>
                    <a:pt x="269" y="166"/>
                    <a:pt x="269" y="166"/>
                  </a:cubicBezTo>
                  <a:cubicBezTo>
                    <a:pt x="272" y="167"/>
                    <a:pt x="272" y="167"/>
                    <a:pt x="272" y="167"/>
                  </a:cubicBezTo>
                  <a:cubicBezTo>
                    <a:pt x="276" y="167"/>
                    <a:pt x="276" y="167"/>
                    <a:pt x="276" y="167"/>
                  </a:cubicBezTo>
                  <a:cubicBezTo>
                    <a:pt x="276" y="170"/>
                    <a:pt x="276" y="170"/>
                    <a:pt x="276" y="170"/>
                  </a:cubicBezTo>
                  <a:cubicBezTo>
                    <a:pt x="283" y="174"/>
                    <a:pt x="283" y="174"/>
                    <a:pt x="283" y="174"/>
                  </a:cubicBezTo>
                  <a:cubicBezTo>
                    <a:pt x="281" y="174"/>
                    <a:pt x="281" y="174"/>
                    <a:pt x="281" y="174"/>
                  </a:cubicBezTo>
                  <a:cubicBezTo>
                    <a:pt x="273" y="176"/>
                    <a:pt x="273" y="176"/>
                    <a:pt x="273" y="176"/>
                  </a:cubicBezTo>
                  <a:cubicBezTo>
                    <a:pt x="269" y="182"/>
                    <a:pt x="269" y="182"/>
                    <a:pt x="269" y="182"/>
                  </a:cubicBezTo>
                  <a:cubicBezTo>
                    <a:pt x="257" y="182"/>
                    <a:pt x="257" y="182"/>
                    <a:pt x="257" y="182"/>
                  </a:cubicBezTo>
                  <a:cubicBezTo>
                    <a:pt x="255" y="194"/>
                    <a:pt x="255" y="194"/>
                    <a:pt x="255" y="194"/>
                  </a:cubicBezTo>
                  <a:cubicBezTo>
                    <a:pt x="252" y="202"/>
                    <a:pt x="252" y="202"/>
                    <a:pt x="252" y="202"/>
                  </a:cubicBezTo>
                  <a:cubicBezTo>
                    <a:pt x="249" y="211"/>
                    <a:pt x="249" y="211"/>
                    <a:pt x="249" y="211"/>
                  </a:cubicBezTo>
                  <a:cubicBezTo>
                    <a:pt x="251" y="216"/>
                    <a:pt x="251" y="216"/>
                    <a:pt x="251" y="216"/>
                  </a:cubicBezTo>
                  <a:cubicBezTo>
                    <a:pt x="254" y="223"/>
                    <a:pt x="254" y="223"/>
                    <a:pt x="254" y="223"/>
                  </a:cubicBezTo>
                  <a:cubicBezTo>
                    <a:pt x="260" y="230"/>
                    <a:pt x="260" y="230"/>
                    <a:pt x="260" y="230"/>
                  </a:cubicBezTo>
                  <a:cubicBezTo>
                    <a:pt x="260" y="230"/>
                    <a:pt x="260" y="230"/>
                    <a:pt x="260" y="230"/>
                  </a:cubicBezTo>
                  <a:cubicBezTo>
                    <a:pt x="254" y="232"/>
                    <a:pt x="254" y="232"/>
                    <a:pt x="254" y="232"/>
                  </a:cubicBezTo>
                  <a:cubicBezTo>
                    <a:pt x="250" y="233"/>
                    <a:pt x="250" y="233"/>
                    <a:pt x="250" y="233"/>
                  </a:cubicBezTo>
                  <a:cubicBezTo>
                    <a:pt x="246" y="227"/>
                    <a:pt x="246" y="227"/>
                    <a:pt x="246" y="227"/>
                  </a:cubicBezTo>
                  <a:cubicBezTo>
                    <a:pt x="240" y="225"/>
                    <a:pt x="240" y="225"/>
                    <a:pt x="240" y="225"/>
                  </a:cubicBezTo>
                  <a:cubicBezTo>
                    <a:pt x="233" y="228"/>
                    <a:pt x="233" y="228"/>
                    <a:pt x="233" y="228"/>
                  </a:cubicBezTo>
                  <a:cubicBezTo>
                    <a:pt x="226" y="230"/>
                    <a:pt x="226" y="230"/>
                    <a:pt x="226" y="230"/>
                  </a:cubicBezTo>
                  <a:cubicBezTo>
                    <a:pt x="224" y="230"/>
                    <a:pt x="224" y="230"/>
                    <a:pt x="224" y="230"/>
                  </a:cubicBezTo>
                  <a:cubicBezTo>
                    <a:pt x="222" y="234"/>
                    <a:pt x="222" y="234"/>
                    <a:pt x="222" y="234"/>
                  </a:cubicBezTo>
                  <a:cubicBezTo>
                    <a:pt x="216" y="237"/>
                    <a:pt x="216" y="237"/>
                    <a:pt x="216" y="237"/>
                  </a:cubicBezTo>
                  <a:cubicBezTo>
                    <a:pt x="216" y="237"/>
                    <a:pt x="214" y="235"/>
                    <a:pt x="213" y="234"/>
                  </a:cubicBezTo>
                  <a:cubicBezTo>
                    <a:pt x="212" y="233"/>
                    <a:pt x="209" y="231"/>
                    <a:pt x="209" y="231"/>
                  </a:cubicBezTo>
                  <a:cubicBezTo>
                    <a:pt x="209" y="231"/>
                    <a:pt x="208" y="229"/>
                    <a:pt x="207" y="228"/>
                  </a:cubicBezTo>
                  <a:cubicBezTo>
                    <a:pt x="206" y="228"/>
                    <a:pt x="200" y="232"/>
                    <a:pt x="200" y="232"/>
                  </a:cubicBezTo>
                  <a:cubicBezTo>
                    <a:pt x="200" y="232"/>
                    <a:pt x="195" y="235"/>
                    <a:pt x="195" y="236"/>
                  </a:cubicBezTo>
                  <a:cubicBezTo>
                    <a:pt x="196" y="236"/>
                    <a:pt x="195" y="241"/>
                    <a:pt x="195" y="241"/>
                  </a:cubicBezTo>
                  <a:cubicBezTo>
                    <a:pt x="188" y="235"/>
                    <a:pt x="188" y="235"/>
                    <a:pt x="188" y="235"/>
                  </a:cubicBezTo>
                  <a:cubicBezTo>
                    <a:pt x="183" y="239"/>
                    <a:pt x="183" y="239"/>
                    <a:pt x="183" y="239"/>
                  </a:cubicBezTo>
                  <a:cubicBezTo>
                    <a:pt x="179" y="236"/>
                    <a:pt x="179" y="236"/>
                    <a:pt x="179" y="236"/>
                  </a:cubicBezTo>
                  <a:cubicBezTo>
                    <a:pt x="177" y="235"/>
                    <a:pt x="177" y="235"/>
                    <a:pt x="177" y="235"/>
                  </a:cubicBezTo>
                  <a:cubicBezTo>
                    <a:pt x="171" y="242"/>
                    <a:pt x="171" y="242"/>
                    <a:pt x="171" y="242"/>
                  </a:cubicBezTo>
                  <a:cubicBezTo>
                    <a:pt x="167" y="240"/>
                    <a:pt x="167" y="240"/>
                    <a:pt x="167" y="240"/>
                  </a:cubicBezTo>
                  <a:cubicBezTo>
                    <a:pt x="165" y="247"/>
                    <a:pt x="165" y="247"/>
                    <a:pt x="165" y="247"/>
                  </a:cubicBezTo>
                  <a:cubicBezTo>
                    <a:pt x="160" y="243"/>
                    <a:pt x="160" y="243"/>
                    <a:pt x="160" y="243"/>
                  </a:cubicBezTo>
                  <a:cubicBezTo>
                    <a:pt x="160" y="243"/>
                    <a:pt x="155" y="242"/>
                    <a:pt x="154" y="242"/>
                  </a:cubicBezTo>
                  <a:cubicBezTo>
                    <a:pt x="153" y="242"/>
                    <a:pt x="150" y="246"/>
                    <a:pt x="150" y="246"/>
                  </a:cubicBezTo>
                  <a:cubicBezTo>
                    <a:pt x="145" y="242"/>
                    <a:pt x="145" y="242"/>
                    <a:pt x="145" y="242"/>
                  </a:cubicBezTo>
                  <a:cubicBezTo>
                    <a:pt x="141" y="239"/>
                    <a:pt x="141" y="239"/>
                    <a:pt x="141" y="239"/>
                  </a:cubicBezTo>
                  <a:cubicBezTo>
                    <a:pt x="141" y="239"/>
                    <a:pt x="130" y="240"/>
                    <a:pt x="129" y="240"/>
                  </a:cubicBezTo>
                  <a:cubicBezTo>
                    <a:pt x="128" y="240"/>
                    <a:pt x="121" y="239"/>
                    <a:pt x="121" y="239"/>
                  </a:cubicBezTo>
                  <a:cubicBezTo>
                    <a:pt x="112" y="241"/>
                    <a:pt x="112" y="241"/>
                    <a:pt x="112" y="241"/>
                  </a:cubicBezTo>
                  <a:cubicBezTo>
                    <a:pt x="99" y="241"/>
                    <a:pt x="99" y="241"/>
                    <a:pt x="99" y="241"/>
                  </a:cubicBezTo>
                  <a:cubicBezTo>
                    <a:pt x="87" y="242"/>
                    <a:pt x="87" y="242"/>
                    <a:pt x="87" y="242"/>
                  </a:cubicBezTo>
                  <a:cubicBezTo>
                    <a:pt x="78" y="242"/>
                    <a:pt x="78" y="242"/>
                    <a:pt x="78" y="242"/>
                  </a:cubicBezTo>
                  <a:cubicBezTo>
                    <a:pt x="71" y="247"/>
                    <a:pt x="71" y="247"/>
                    <a:pt x="71" y="247"/>
                  </a:cubicBezTo>
                  <a:cubicBezTo>
                    <a:pt x="64" y="248"/>
                    <a:pt x="64" y="248"/>
                    <a:pt x="64" y="248"/>
                  </a:cubicBezTo>
                  <a:cubicBezTo>
                    <a:pt x="56" y="249"/>
                    <a:pt x="56" y="249"/>
                    <a:pt x="56" y="249"/>
                  </a:cubicBezTo>
                  <a:cubicBezTo>
                    <a:pt x="55" y="249"/>
                    <a:pt x="55" y="249"/>
                    <a:pt x="55" y="249"/>
                  </a:cubicBezTo>
                  <a:cubicBezTo>
                    <a:pt x="54" y="250"/>
                    <a:pt x="54" y="250"/>
                    <a:pt x="54" y="250"/>
                  </a:cubicBezTo>
                  <a:cubicBezTo>
                    <a:pt x="51" y="252"/>
                    <a:pt x="51" y="252"/>
                    <a:pt x="51" y="252"/>
                  </a:cubicBezTo>
                  <a:cubicBezTo>
                    <a:pt x="51" y="253"/>
                    <a:pt x="51" y="253"/>
                    <a:pt x="51" y="253"/>
                  </a:cubicBezTo>
                  <a:cubicBezTo>
                    <a:pt x="49" y="255"/>
                    <a:pt x="49" y="255"/>
                    <a:pt x="49" y="255"/>
                  </a:cubicBezTo>
                  <a:cubicBezTo>
                    <a:pt x="48" y="260"/>
                    <a:pt x="48" y="260"/>
                    <a:pt x="48" y="260"/>
                  </a:cubicBezTo>
                  <a:cubicBezTo>
                    <a:pt x="47" y="262"/>
                    <a:pt x="45" y="264"/>
                    <a:pt x="44" y="266"/>
                  </a:cubicBezTo>
                  <a:cubicBezTo>
                    <a:pt x="44" y="266"/>
                    <a:pt x="44" y="266"/>
                    <a:pt x="44" y="266"/>
                  </a:cubicBezTo>
                  <a:cubicBezTo>
                    <a:pt x="44" y="266"/>
                    <a:pt x="41" y="265"/>
                    <a:pt x="41" y="267"/>
                  </a:cubicBezTo>
                  <a:cubicBezTo>
                    <a:pt x="41" y="268"/>
                    <a:pt x="41" y="268"/>
                    <a:pt x="41" y="268"/>
                  </a:cubicBezTo>
                  <a:cubicBezTo>
                    <a:pt x="38" y="269"/>
                    <a:pt x="33" y="267"/>
                    <a:pt x="33" y="267"/>
                  </a:cubicBezTo>
                  <a:cubicBezTo>
                    <a:pt x="27" y="270"/>
                    <a:pt x="27" y="270"/>
                    <a:pt x="27" y="270"/>
                  </a:cubicBezTo>
                  <a:cubicBezTo>
                    <a:pt x="27" y="270"/>
                    <a:pt x="27" y="270"/>
                    <a:pt x="27" y="270"/>
                  </a:cubicBezTo>
                  <a:cubicBezTo>
                    <a:pt x="27" y="269"/>
                    <a:pt x="25" y="265"/>
                    <a:pt x="25" y="265"/>
                  </a:cubicBezTo>
                  <a:cubicBezTo>
                    <a:pt x="25" y="265"/>
                    <a:pt x="26" y="258"/>
                    <a:pt x="26" y="258"/>
                  </a:cubicBezTo>
                  <a:cubicBezTo>
                    <a:pt x="26" y="257"/>
                    <a:pt x="25" y="249"/>
                    <a:pt x="25" y="249"/>
                  </a:cubicBezTo>
                  <a:cubicBezTo>
                    <a:pt x="25" y="245"/>
                    <a:pt x="25" y="245"/>
                    <a:pt x="25" y="245"/>
                  </a:cubicBezTo>
                  <a:cubicBezTo>
                    <a:pt x="19" y="241"/>
                    <a:pt x="19" y="241"/>
                    <a:pt x="19" y="241"/>
                  </a:cubicBezTo>
                  <a:cubicBezTo>
                    <a:pt x="19" y="241"/>
                    <a:pt x="12" y="240"/>
                    <a:pt x="10" y="240"/>
                  </a:cubicBezTo>
                  <a:cubicBezTo>
                    <a:pt x="9" y="240"/>
                    <a:pt x="8" y="237"/>
                    <a:pt x="8" y="237"/>
                  </a:cubicBezTo>
                  <a:cubicBezTo>
                    <a:pt x="9" y="234"/>
                    <a:pt x="9" y="234"/>
                    <a:pt x="9" y="234"/>
                  </a:cubicBezTo>
                  <a:cubicBezTo>
                    <a:pt x="12" y="225"/>
                    <a:pt x="12" y="225"/>
                    <a:pt x="12" y="225"/>
                  </a:cubicBezTo>
                  <a:cubicBezTo>
                    <a:pt x="17" y="218"/>
                    <a:pt x="17" y="218"/>
                    <a:pt x="17" y="218"/>
                  </a:cubicBezTo>
                  <a:cubicBezTo>
                    <a:pt x="21" y="216"/>
                    <a:pt x="21" y="216"/>
                    <a:pt x="21" y="216"/>
                  </a:cubicBezTo>
                  <a:cubicBezTo>
                    <a:pt x="21" y="216"/>
                    <a:pt x="25" y="210"/>
                    <a:pt x="26" y="209"/>
                  </a:cubicBezTo>
                  <a:cubicBezTo>
                    <a:pt x="27" y="209"/>
                    <a:pt x="26" y="204"/>
                    <a:pt x="25" y="204"/>
                  </a:cubicBezTo>
                  <a:cubicBezTo>
                    <a:pt x="25" y="203"/>
                    <a:pt x="25" y="200"/>
                    <a:pt x="25" y="199"/>
                  </a:cubicBezTo>
                  <a:cubicBezTo>
                    <a:pt x="25" y="197"/>
                    <a:pt x="22" y="194"/>
                    <a:pt x="22" y="194"/>
                  </a:cubicBezTo>
                  <a:cubicBezTo>
                    <a:pt x="21" y="186"/>
                    <a:pt x="21" y="186"/>
                    <a:pt x="21" y="186"/>
                  </a:cubicBezTo>
                  <a:cubicBezTo>
                    <a:pt x="19" y="184"/>
                    <a:pt x="19" y="184"/>
                    <a:pt x="19" y="184"/>
                  </a:cubicBezTo>
                  <a:cubicBezTo>
                    <a:pt x="19" y="183"/>
                    <a:pt x="19" y="183"/>
                    <a:pt x="19" y="183"/>
                  </a:cubicBezTo>
                  <a:cubicBezTo>
                    <a:pt x="13" y="175"/>
                    <a:pt x="13" y="175"/>
                    <a:pt x="13" y="175"/>
                  </a:cubicBezTo>
                  <a:cubicBezTo>
                    <a:pt x="8" y="164"/>
                    <a:pt x="8" y="164"/>
                    <a:pt x="8" y="164"/>
                  </a:cubicBezTo>
                  <a:cubicBezTo>
                    <a:pt x="8" y="164"/>
                    <a:pt x="2" y="154"/>
                    <a:pt x="1" y="150"/>
                  </a:cubicBezTo>
                  <a:cubicBezTo>
                    <a:pt x="0" y="147"/>
                    <a:pt x="0" y="147"/>
                    <a:pt x="0" y="147"/>
                  </a:cubicBezTo>
                  <a:cubicBezTo>
                    <a:pt x="9" y="145"/>
                    <a:pt x="9" y="145"/>
                    <a:pt x="9" y="145"/>
                  </a:cubicBezTo>
                  <a:cubicBezTo>
                    <a:pt x="19" y="141"/>
                    <a:pt x="19" y="141"/>
                    <a:pt x="19" y="141"/>
                  </a:cubicBezTo>
                  <a:cubicBezTo>
                    <a:pt x="25" y="142"/>
                    <a:pt x="25" y="142"/>
                    <a:pt x="25" y="142"/>
                  </a:cubicBezTo>
                  <a:cubicBezTo>
                    <a:pt x="32" y="141"/>
                    <a:pt x="32" y="141"/>
                    <a:pt x="32" y="141"/>
                  </a:cubicBezTo>
                  <a:cubicBezTo>
                    <a:pt x="36" y="136"/>
                    <a:pt x="36" y="136"/>
                    <a:pt x="36" y="136"/>
                  </a:cubicBezTo>
                  <a:cubicBezTo>
                    <a:pt x="41" y="136"/>
                    <a:pt x="41" y="136"/>
                    <a:pt x="41" y="136"/>
                  </a:cubicBezTo>
                  <a:cubicBezTo>
                    <a:pt x="39" y="129"/>
                    <a:pt x="39" y="129"/>
                    <a:pt x="39" y="129"/>
                  </a:cubicBezTo>
                  <a:cubicBezTo>
                    <a:pt x="39" y="129"/>
                    <a:pt x="40" y="126"/>
                    <a:pt x="41" y="127"/>
                  </a:cubicBezTo>
                  <a:cubicBezTo>
                    <a:pt x="43" y="127"/>
                    <a:pt x="47" y="127"/>
                    <a:pt x="47" y="127"/>
                  </a:cubicBezTo>
                  <a:cubicBezTo>
                    <a:pt x="49" y="123"/>
                    <a:pt x="49" y="123"/>
                    <a:pt x="49" y="123"/>
                  </a:cubicBezTo>
                  <a:cubicBezTo>
                    <a:pt x="49" y="121"/>
                    <a:pt x="49" y="121"/>
                    <a:pt x="49" y="121"/>
                  </a:cubicBezTo>
                  <a:cubicBezTo>
                    <a:pt x="56" y="119"/>
                    <a:pt x="56" y="119"/>
                    <a:pt x="56" y="119"/>
                  </a:cubicBezTo>
                  <a:cubicBezTo>
                    <a:pt x="59" y="116"/>
                    <a:pt x="59" y="116"/>
                    <a:pt x="59" y="116"/>
                  </a:cubicBezTo>
                  <a:cubicBezTo>
                    <a:pt x="61" y="118"/>
                    <a:pt x="61" y="118"/>
                    <a:pt x="61" y="118"/>
                  </a:cubicBezTo>
                  <a:cubicBezTo>
                    <a:pt x="60" y="122"/>
                    <a:pt x="60" y="122"/>
                    <a:pt x="60" y="122"/>
                  </a:cubicBezTo>
                  <a:cubicBezTo>
                    <a:pt x="65" y="121"/>
                    <a:pt x="65" y="121"/>
                    <a:pt x="65" y="121"/>
                  </a:cubicBezTo>
                  <a:cubicBezTo>
                    <a:pt x="67" y="115"/>
                    <a:pt x="67" y="115"/>
                    <a:pt x="67" y="115"/>
                  </a:cubicBezTo>
                  <a:cubicBezTo>
                    <a:pt x="65" y="114"/>
                    <a:pt x="65" y="114"/>
                    <a:pt x="65" y="114"/>
                  </a:cubicBezTo>
                  <a:cubicBezTo>
                    <a:pt x="60" y="112"/>
                    <a:pt x="60" y="112"/>
                    <a:pt x="60" y="112"/>
                  </a:cubicBezTo>
                  <a:cubicBezTo>
                    <a:pt x="60" y="112"/>
                    <a:pt x="58" y="113"/>
                    <a:pt x="58" y="111"/>
                  </a:cubicBezTo>
                  <a:cubicBezTo>
                    <a:pt x="59" y="108"/>
                    <a:pt x="61" y="103"/>
                    <a:pt x="61" y="103"/>
                  </a:cubicBezTo>
                  <a:cubicBezTo>
                    <a:pt x="60" y="97"/>
                    <a:pt x="60" y="97"/>
                    <a:pt x="60" y="97"/>
                  </a:cubicBezTo>
                  <a:cubicBezTo>
                    <a:pt x="59" y="90"/>
                    <a:pt x="59" y="90"/>
                    <a:pt x="59" y="90"/>
                  </a:cubicBezTo>
                  <a:cubicBezTo>
                    <a:pt x="60" y="86"/>
                    <a:pt x="60" y="86"/>
                    <a:pt x="60" y="86"/>
                  </a:cubicBezTo>
                  <a:cubicBezTo>
                    <a:pt x="60" y="82"/>
                    <a:pt x="60" y="82"/>
                    <a:pt x="60" y="82"/>
                  </a:cubicBezTo>
                  <a:cubicBezTo>
                    <a:pt x="62" y="78"/>
                    <a:pt x="62" y="78"/>
                    <a:pt x="62" y="78"/>
                  </a:cubicBezTo>
                  <a:cubicBezTo>
                    <a:pt x="70" y="75"/>
                    <a:pt x="70" y="75"/>
                    <a:pt x="70" y="75"/>
                  </a:cubicBezTo>
                  <a:cubicBezTo>
                    <a:pt x="70" y="68"/>
                    <a:pt x="70" y="68"/>
                    <a:pt x="70" y="68"/>
                  </a:cubicBezTo>
                  <a:cubicBezTo>
                    <a:pt x="73" y="65"/>
                    <a:pt x="73" y="65"/>
                    <a:pt x="73" y="65"/>
                  </a:cubicBezTo>
                  <a:lnTo>
                    <a:pt x="81" y="66"/>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2" name="Freeform 17">
              <a:extLst>
                <a:ext uri="{FF2B5EF4-FFF2-40B4-BE49-F238E27FC236}">
                  <a16:creationId xmlns:a16="http://schemas.microsoft.com/office/drawing/2014/main" id="{7B0D86D3-4F5E-4501-B455-F3AF6BC84A1D}"/>
                </a:ext>
              </a:extLst>
            </p:cNvPr>
            <p:cNvSpPr>
              <a:spLocks/>
            </p:cNvSpPr>
            <p:nvPr/>
          </p:nvSpPr>
          <p:spPr bwMode="auto">
            <a:xfrm>
              <a:off x="6376066" y="2862204"/>
              <a:ext cx="354017" cy="336672"/>
            </a:xfrm>
            <a:custGeom>
              <a:avLst/>
              <a:gdLst>
                <a:gd name="T0" fmla="*/ 110 w 155"/>
                <a:gd name="T1" fmla="*/ 145 h 152"/>
                <a:gd name="T2" fmla="*/ 107 w 155"/>
                <a:gd name="T3" fmla="*/ 137 h 152"/>
                <a:gd name="T4" fmla="*/ 112 w 155"/>
                <a:gd name="T5" fmla="*/ 127 h 152"/>
                <a:gd name="T6" fmla="*/ 117 w 155"/>
                <a:gd name="T7" fmla="*/ 116 h 152"/>
                <a:gd name="T8" fmla="*/ 115 w 155"/>
                <a:gd name="T9" fmla="*/ 104 h 152"/>
                <a:gd name="T10" fmla="*/ 114 w 155"/>
                <a:gd name="T11" fmla="*/ 88 h 152"/>
                <a:gd name="T12" fmla="*/ 123 w 155"/>
                <a:gd name="T13" fmla="*/ 92 h 152"/>
                <a:gd name="T14" fmla="*/ 128 w 155"/>
                <a:gd name="T15" fmla="*/ 90 h 152"/>
                <a:gd name="T16" fmla="*/ 136 w 155"/>
                <a:gd name="T17" fmla="*/ 90 h 152"/>
                <a:gd name="T18" fmla="*/ 143 w 155"/>
                <a:gd name="T19" fmla="*/ 86 h 152"/>
                <a:gd name="T20" fmla="*/ 155 w 155"/>
                <a:gd name="T21" fmla="*/ 83 h 152"/>
                <a:gd name="T22" fmla="*/ 143 w 155"/>
                <a:gd name="T23" fmla="*/ 77 h 152"/>
                <a:gd name="T24" fmla="*/ 141 w 155"/>
                <a:gd name="T25" fmla="*/ 63 h 152"/>
                <a:gd name="T26" fmla="*/ 131 w 155"/>
                <a:gd name="T27" fmla="*/ 62 h 152"/>
                <a:gd name="T28" fmla="*/ 125 w 155"/>
                <a:gd name="T29" fmla="*/ 54 h 152"/>
                <a:gd name="T30" fmla="*/ 122 w 155"/>
                <a:gd name="T31" fmla="*/ 48 h 152"/>
                <a:gd name="T32" fmla="*/ 116 w 155"/>
                <a:gd name="T33" fmla="*/ 44 h 152"/>
                <a:gd name="T34" fmla="*/ 108 w 155"/>
                <a:gd name="T35" fmla="*/ 38 h 152"/>
                <a:gd name="T36" fmla="*/ 103 w 155"/>
                <a:gd name="T37" fmla="*/ 32 h 152"/>
                <a:gd name="T38" fmla="*/ 100 w 155"/>
                <a:gd name="T39" fmla="*/ 21 h 152"/>
                <a:gd name="T40" fmla="*/ 94 w 155"/>
                <a:gd name="T41" fmla="*/ 12 h 152"/>
                <a:gd name="T42" fmla="*/ 83 w 155"/>
                <a:gd name="T43" fmla="*/ 12 h 152"/>
                <a:gd name="T44" fmla="*/ 70 w 155"/>
                <a:gd name="T45" fmla="*/ 11 h 152"/>
                <a:gd name="T46" fmla="*/ 66 w 155"/>
                <a:gd name="T47" fmla="*/ 9 h 152"/>
                <a:gd name="T48" fmla="*/ 65 w 155"/>
                <a:gd name="T49" fmla="*/ 9 h 152"/>
                <a:gd name="T50" fmla="*/ 59 w 155"/>
                <a:gd name="T51" fmla="*/ 10 h 152"/>
                <a:gd name="T52" fmla="*/ 54 w 155"/>
                <a:gd name="T53" fmla="*/ 7 h 152"/>
                <a:gd name="T54" fmla="*/ 44 w 155"/>
                <a:gd name="T55" fmla="*/ 3 h 152"/>
                <a:gd name="T56" fmla="*/ 34 w 155"/>
                <a:gd name="T57" fmla="*/ 2 h 152"/>
                <a:gd name="T58" fmla="*/ 28 w 155"/>
                <a:gd name="T59" fmla="*/ 7 h 152"/>
                <a:gd name="T60" fmla="*/ 24 w 155"/>
                <a:gd name="T61" fmla="*/ 10 h 152"/>
                <a:gd name="T62" fmla="*/ 16 w 155"/>
                <a:gd name="T63" fmla="*/ 12 h 152"/>
                <a:gd name="T64" fmla="*/ 9 w 155"/>
                <a:gd name="T65" fmla="*/ 14 h 152"/>
                <a:gd name="T66" fmla="*/ 8 w 155"/>
                <a:gd name="T67" fmla="*/ 19 h 152"/>
                <a:gd name="T68" fmla="*/ 0 w 155"/>
                <a:gd name="T69" fmla="*/ 22 h 152"/>
                <a:gd name="T70" fmla="*/ 10 w 155"/>
                <a:gd name="T71" fmla="*/ 22 h 152"/>
                <a:gd name="T72" fmla="*/ 16 w 155"/>
                <a:gd name="T73" fmla="*/ 24 h 152"/>
                <a:gd name="T74" fmla="*/ 20 w 155"/>
                <a:gd name="T75" fmla="*/ 27 h 152"/>
                <a:gd name="T76" fmla="*/ 26 w 155"/>
                <a:gd name="T77" fmla="*/ 33 h 152"/>
                <a:gd name="T78" fmla="*/ 29 w 155"/>
                <a:gd name="T79" fmla="*/ 37 h 152"/>
                <a:gd name="T80" fmla="*/ 32 w 155"/>
                <a:gd name="T81" fmla="*/ 42 h 152"/>
                <a:gd name="T82" fmla="*/ 38 w 155"/>
                <a:gd name="T83" fmla="*/ 49 h 152"/>
                <a:gd name="T84" fmla="*/ 44 w 155"/>
                <a:gd name="T85" fmla="*/ 54 h 152"/>
                <a:gd name="T86" fmla="*/ 50 w 155"/>
                <a:gd name="T87" fmla="*/ 61 h 152"/>
                <a:gd name="T88" fmla="*/ 63 w 155"/>
                <a:gd name="T89" fmla="*/ 71 h 152"/>
                <a:gd name="T90" fmla="*/ 76 w 155"/>
                <a:gd name="T91" fmla="*/ 82 h 152"/>
                <a:gd name="T92" fmla="*/ 83 w 155"/>
                <a:gd name="T93" fmla="*/ 94 h 152"/>
                <a:gd name="T94" fmla="*/ 86 w 155"/>
                <a:gd name="T95" fmla="*/ 104 h 152"/>
                <a:gd name="T96" fmla="*/ 85 w 155"/>
                <a:gd name="T97" fmla="*/ 112 h 152"/>
                <a:gd name="T98" fmla="*/ 86 w 155"/>
                <a:gd name="T99" fmla="*/ 122 h 152"/>
                <a:gd name="T100" fmla="*/ 91 w 155"/>
                <a:gd name="T101" fmla="*/ 135 h 152"/>
                <a:gd name="T102" fmla="*/ 94 w 155"/>
                <a:gd name="T103" fmla="*/ 144 h 152"/>
                <a:gd name="T104" fmla="*/ 97 w 155"/>
                <a:gd name="T105" fmla="*/ 15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5" h="152">
                  <a:moveTo>
                    <a:pt x="99" y="152"/>
                  </a:moveTo>
                  <a:cubicBezTo>
                    <a:pt x="100" y="148"/>
                    <a:pt x="100" y="148"/>
                    <a:pt x="100" y="148"/>
                  </a:cubicBezTo>
                  <a:cubicBezTo>
                    <a:pt x="100" y="148"/>
                    <a:pt x="103" y="147"/>
                    <a:pt x="104" y="147"/>
                  </a:cubicBezTo>
                  <a:cubicBezTo>
                    <a:pt x="105" y="146"/>
                    <a:pt x="106" y="147"/>
                    <a:pt x="107" y="146"/>
                  </a:cubicBezTo>
                  <a:cubicBezTo>
                    <a:pt x="108" y="146"/>
                    <a:pt x="110" y="145"/>
                    <a:pt x="110" y="145"/>
                  </a:cubicBezTo>
                  <a:cubicBezTo>
                    <a:pt x="109" y="145"/>
                    <a:pt x="109" y="145"/>
                    <a:pt x="109" y="145"/>
                  </a:cubicBezTo>
                  <a:cubicBezTo>
                    <a:pt x="109" y="143"/>
                    <a:pt x="109" y="143"/>
                    <a:pt x="109" y="143"/>
                  </a:cubicBezTo>
                  <a:cubicBezTo>
                    <a:pt x="110" y="141"/>
                    <a:pt x="110" y="141"/>
                    <a:pt x="110" y="141"/>
                  </a:cubicBezTo>
                  <a:cubicBezTo>
                    <a:pt x="106" y="139"/>
                    <a:pt x="106" y="139"/>
                    <a:pt x="106" y="139"/>
                  </a:cubicBezTo>
                  <a:cubicBezTo>
                    <a:pt x="107" y="137"/>
                    <a:pt x="107" y="137"/>
                    <a:pt x="107" y="137"/>
                  </a:cubicBezTo>
                  <a:cubicBezTo>
                    <a:pt x="107" y="137"/>
                    <a:pt x="106" y="135"/>
                    <a:pt x="107" y="135"/>
                  </a:cubicBezTo>
                  <a:cubicBezTo>
                    <a:pt x="108" y="135"/>
                    <a:pt x="108" y="132"/>
                    <a:pt x="108" y="132"/>
                  </a:cubicBezTo>
                  <a:cubicBezTo>
                    <a:pt x="109" y="130"/>
                    <a:pt x="109" y="130"/>
                    <a:pt x="109" y="130"/>
                  </a:cubicBezTo>
                  <a:cubicBezTo>
                    <a:pt x="111" y="130"/>
                    <a:pt x="111" y="130"/>
                    <a:pt x="111" y="130"/>
                  </a:cubicBezTo>
                  <a:cubicBezTo>
                    <a:pt x="111" y="130"/>
                    <a:pt x="111" y="128"/>
                    <a:pt x="112" y="127"/>
                  </a:cubicBezTo>
                  <a:cubicBezTo>
                    <a:pt x="112" y="127"/>
                    <a:pt x="113" y="126"/>
                    <a:pt x="113" y="126"/>
                  </a:cubicBezTo>
                  <a:cubicBezTo>
                    <a:pt x="112" y="123"/>
                    <a:pt x="112" y="123"/>
                    <a:pt x="112" y="123"/>
                  </a:cubicBezTo>
                  <a:cubicBezTo>
                    <a:pt x="112" y="123"/>
                    <a:pt x="110" y="120"/>
                    <a:pt x="111" y="120"/>
                  </a:cubicBezTo>
                  <a:cubicBezTo>
                    <a:pt x="112" y="120"/>
                    <a:pt x="113" y="119"/>
                    <a:pt x="113" y="119"/>
                  </a:cubicBezTo>
                  <a:cubicBezTo>
                    <a:pt x="113" y="119"/>
                    <a:pt x="116" y="116"/>
                    <a:pt x="117" y="116"/>
                  </a:cubicBezTo>
                  <a:cubicBezTo>
                    <a:pt x="117" y="116"/>
                    <a:pt x="119" y="114"/>
                    <a:pt x="119" y="113"/>
                  </a:cubicBezTo>
                  <a:cubicBezTo>
                    <a:pt x="118" y="112"/>
                    <a:pt x="117" y="111"/>
                    <a:pt x="117" y="111"/>
                  </a:cubicBezTo>
                  <a:cubicBezTo>
                    <a:pt x="118" y="107"/>
                    <a:pt x="118" y="107"/>
                    <a:pt x="118" y="107"/>
                  </a:cubicBezTo>
                  <a:cubicBezTo>
                    <a:pt x="118" y="107"/>
                    <a:pt x="119" y="105"/>
                    <a:pt x="118" y="105"/>
                  </a:cubicBezTo>
                  <a:cubicBezTo>
                    <a:pt x="117" y="104"/>
                    <a:pt x="115" y="104"/>
                    <a:pt x="115" y="104"/>
                  </a:cubicBezTo>
                  <a:cubicBezTo>
                    <a:pt x="113" y="102"/>
                    <a:pt x="113" y="102"/>
                    <a:pt x="113" y="102"/>
                  </a:cubicBezTo>
                  <a:cubicBezTo>
                    <a:pt x="113" y="99"/>
                    <a:pt x="113" y="99"/>
                    <a:pt x="113" y="99"/>
                  </a:cubicBezTo>
                  <a:cubicBezTo>
                    <a:pt x="111" y="96"/>
                    <a:pt x="111" y="96"/>
                    <a:pt x="111" y="96"/>
                  </a:cubicBezTo>
                  <a:cubicBezTo>
                    <a:pt x="111" y="96"/>
                    <a:pt x="111" y="94"/>
                    <a:pt x="111" y="93"/>
                  </a:cubicBezTo>
                  <a:cubicBezTo>
                    <a:pt x="112" y="93"/>
                    <a:pt x="114" y="89"/>
                    <a:pt x="114" y="88"/>
                  </a:cubicBezTo>
                  <a:cubicBezTo>
                    <a:pt x="115" y="88"/>
                    <a:pt x="119" y="84"/>
                    <a:pt x="119" y="84"/>
                  </a:cubicBezTo>
                  <a:cubicBezTo>
                    <a:pt x="121" y="89"/>
                    <a:pt x="121" y="89"/>
                    <a:pt x="121" y="89"/>
                  </a:cubicBezTo>
                  <a:cubicBezTo>
                    <a:pt x="121" y="93"/>
                    <a:pt x="121" y="93"/>
                    <a:pt x="121" y="93"/>
                  </a:cubicBezTo>
                  <a:cubicBezTo>
                    <a:pt x="121" y="93"/>
                    <a:pt x="120" y="95"/>
                    <a:pt x="121" y="95"/>
                  </a:cubicBezTo>
                  <a:cubicBezTo>
                    <a:pt x="123" y="94"/>
                    <a:pt x="123" y="92"/>
                    <a:pt x="123" y="92"/>
                  </a:cubicBezTo>
                  <a:cubicBezTo>
                    <a:pt x="124" y="91"/>
                    <a:pt x="124" y="91"/>
                    <a:pt x="124" y="91"/>
                  </a:cubicBezTo>
                  <a:cubicBezTo>
                    <a:pt x="124" y="91"/>
                    <a:pt x="122" y="88"/>
                    <a:pt x="123" y="88"/>
                  </a:cubicBezTo>
                  <a:cubicBezTo>
                    <a:pt x="124" y="88"/>
                    <a:pt x="124" y="86"/>
                    <a:pt x="124" y="88"/>
                  </a:cubicBezTo>
                  <a:cubicBezTo>
                    <a:pt x="125" y="89"/>
                    <a:pt x="125" y="91"/>
                    <a:pt x="126" y="90"/>
                  </a:cubicBezTo>
                  <a:cubicBezTo>
                    <a:pt x="128" y="90"/>
                    <a:pt x="128" y="91"/>
                    <a:pt x="128" y="90"/>
                  </a:cubicBezTo>
                  <a:cubicBezTo>
                    <a:pt x="129" y="89"/>
                    <a:pt x="129" y="88"/>
                    <a:pt x="129" y="88"/>
                  </a:cubicBezTo>
                  <a:cubicBezTo>
                    <a:pt x="130" y="87"/>
                    <a:pt x="130" y="87"/>
                    <a:pt x="130" y="87"/>
                  </a:cubicBezTo>
                  <a:cubicBezTo>
                    <a:pt x="130" y="87"/>
                    <a:pt x="130" y="89"/>
                    <a:pt x="131" y="89"/>
                  </a:cubicBezTo>
                  <a:cubicBezTo>
                    <a:pt x="132" y="89"/>
                    <a:pt x="134" y="89"/>
                    <a:pt x="134" y="89"/>
                  </a:cubicBezTo>
                  <a:cubicBezTo>
                    <a:pt x="136" y="90"/>
                    <a:pt x="136" y="90"/>
                    <a:pt x="136" y="90"/>
                  </a:cubicBezTo>
                  <a:cubicBezTo>
                    <a:pt x="136" y="90"/>
                    <a:pt x="137" y="90"/>
                    <a:pt x="137" y="89"/>
                  </a:cubicBezTo>
                  <a:cubicBezTo>
                    <a:pt x="137" y="88"/>
                    <a:pt x="137" y="87"/>
                    <a:pt x="137" y="87"/>
                  </a:cubicBezTo>
                  <a:cubicBezTo>
                    <a:pt x="139" y="86"/>
                    <a:pt x="139" y="86"/>
                    <a:pt x="139" y="86"/>
                  </a:cubicBezTo>
                  <a:cubicBezTo>
                    <a:pt x="139" y="83"/>
                    <a:pt x="139" y="83"/>
                    <a:pt x="139" y="83"/>
                  </a:cubicBezTo>
                  <a:cubicBezTo>
                    <a:pt x="143" y="86"/>
                    <a:pt x="143" y="86"/>
                    <a:pt x="143" y="86"/>
                  </a:cubicBezTo>
                  <a:cubicBezTo>
                    <a:pt x="144" y="89"/>
                    <a:pt x="144" y="89"/>
                    <a:pt x="144" y="89"/>
                  </a:cubicBezTo>
                  <a:cubicBezTo>
                    <a:pt x="146" y="88"/>
                    <a:pt x="146" y="88"/>
                    <a:pt x="146" y="88"/>
                  </a:cubicBezTo>
                  <a:cubicBezTo>
                    <a:pt x="147" y="85"/>
                    <a:pt x="147" y="85"/>
                    <a:pt x="147" y="85"/>
                  </a:cubicBezTo>
                  <a:cubicBezTo>
                    <a:pt x="147" y="85"/>
                    <a:pt x="150" y="85"/>
                    <a:pt x="151" y="84"/>
                  </a:cubicBezTo>
                  <a:cubicBezTo>
                    <a:pt x="152" y="84"/>
                    <a:pt x="155" y="83"/>
                    <a:pt x="155" y="83"/>
                  </a:cubicBezTo>
                  <a:cubicBezTo>
                    <a:pt x="155" y="82"/>
                    <a:pt x="153" y="81"/>
                    <a:pt x="152" y="82"/>
                  </a:cubicBezTo>
                  <a:cubicBezTo>
                    <a:pt x="151" y="82"/>
                    <a:pt x="149" y="83"/>
                    <a:pt x="148" y="82"/>
                  </a:cubicBezTo>
                  <a:cubicBezTo>
                    <a:pt x="148" y="81"/>
                    <a:pt x="146" y="79"/>
                    <a:pt x="146" y="79"/>
                  </a:cubicBezTo>
                  <a:cubicBezTo>
                    <a:pt x="144" y="79"/>
                    <a:pt x="144" y="79"/>
                    <a:pt x="144" y="79"/>
                  </a:cubicBezTo>
                  <a:cubicBezTo>
                    <a:pt x="144" y="79"/>
                    <a:pt x="142" y="78"/>
                    <a:pt x="143" y="77"/>
                  </a:cubicBezTo>
                  <a:cubicBezTo>
                    <a:pt x="144" y="76"/>
                    <a:pt x="145" y="76"/>
                    <a:pt x="145" y="76"/>
                  </a:cubicBezTo>
                  <a:cubicBezTo>
                    <a:pt x="145" y="76"/>
                    <a:pt x="144" y="74"/>
                    <a:pt x="144" y="73"/>
                  </a:cubicBezTo>
                  <a:cubicBezTo>
                    <a:pt x="144" y="72"/>
                    <a:pt x="144" y="70"/>
                    <a:pt x="143" y="69"/>
                  </a:cubicBezTo>
                  <a:cubicBezTo>
                    <a:pt x="143" y="69"/>
                    <a:pt x="141" y="65"/>
                    <a:pt x="141" y="65"/>
                  </a:cubicBezTo>
                  <a:cubicBezTo>
                    <a:pt x="141" y="63"/>
                    <a:pt x="141" y="63"/>
                    <a:pt x="141" y="63"/>
                  </a:cubicBezTo>
                  <a:cubicBezTo>
                    <a:pt x="139" y="64"/>
                    <a:pt x="139" y="64"/>
                    <a:pt x="139" y="64"/>
                  </a:cubicBezTo>
                  <a:cubicBezTo>
                    <a:pt x="137" y="62"/>
                    <a:pt x="137" y="62"/>
                    <a:pt x="137" y="62"/>
                  </a:cubicBezTo>
                  <a:cubicBezTo>
                    <a:pt x="137" y="62"/>
                    <a:pt x="135" y="62"/>
                    <a:pt x="135" y="63"/>
                  </a:cubicBezTo>
                  <a:cubicBezTo>
                    <a:pt x="134" y="63"/>
                    <a:pt x="133" y="62"/>
                    <a:pt x="133" y="62"/>
                  </a:cubicBezTo>
                  <a:cubicBezTo>
                    <a:pt x="131" y="62"/>
                    <a:pt x="131" y="62"/>
                    <a:pt x="131" y="62"/>
                  </a:cubicBezTo>
                  <a:cubicBezTo>
                    <a:pt x="131" y="62"/>
                    <a:pt x="131" y="62"/>
                    <a:pt x="129" y="62"/>
                  </a:cubicBezTo>
                  <a:cubicBezTo>
                    <a:pt x="128" y="62"/>
                    <a:pt x="126" y="61"/>
                    <a:pt x="125" y="61"/>
                  </a:cubicBezTo>
                  <a:cubicBezTo>
                    <a:pt x="125" y="60"/>
                    <a:pt x="125" y="59"/>
                    <a:pt x="125" y="59"/>
                  </a:cubicBezTo>
                  <a:cubicBezTo>
                    <a:pt x="126" y="58"/>
                    <a:pt x="126" y="57"/>
                    <a:pt x="126" y="57"/>
                  </a:cubicBezTo>
                  <a:cubicBezTo>
                    <a:pt x="126" y="57"/>
                    <a:pt x="126" y="54"/>
                    <a:pt x="125" y="54"/>
                  </a:cubicBezTo>
                  <a:cubicBezTo>
                    <a:pt x="124" y="54"/>
                    <a:pt x="122" y="54"/>
                    <a:pt x="122" y="54"/>
                  </a:cubicBezTo>
                  <a:cubicBezTo>
                    <a:pt x="120" y="53"/>
                    <a:pt x="120" y="53"/>
                    <a:pt x="120" y="53"/>
                  </a:cubicBezTo>
                  <a:cubicBezTo>
                    <a:pt x="123" y="52"/>
                    <a:pt x="123" y="52"/>
                    <a:pt x="123" y="52"/>
                  </a:cubicBezTo>
                  <a:cubicBezTo>
                    <a:pt x="122" y="50"/>
                    <a:pt x="122" y="50"/>
                    <a:pt x="122" y="50"/>
                  </a:cubicBezTo>
                  <a:cubicBezTo>
                    <a:pt x="122" y="50"/>
                    <a:pt x="122" y="48"/>
                    <a:pt x="122" y="48"/>
                  </a:cubicBezTo>
                  <a:cubicBezTo>
                    <a:pt x="122" y="47"/>
                    <a:pt x="121" y="46"/>
                    <a:pt x="121" y="46"/>
                  </a:cubicBezTo>
                  <a:cubicBezTo>
                    <a:pt x="121" y="42"/>
                    <a:pt x="121" y="42"/>
                    <a:pt x="121" y="42"/>
                  </a:cubicBezTo>
                  <a:cubicBezTo>
                    <a:pt x="119" y="42"/>
                    <a:pt x="119" y="42"/>
                    <a:pt x="119" y="42"/>
                  </a:cubicBezTo>
                  <a:cubicBezTo>
                    <a:pt x="117" y="41"/>
                    <a:pt x="117" y="41"/>
                    <a:pt x="117" y="41"/>
                  </a:cubicBezTo>
                  <a:cubicBezTo>
                    <a:pt x="116" y="44"/>
                    <a:pt x="116" y="44"/>
                    <a:pt x="116" y="44"/>
                  </a:cubicBezTo>
                  <a:cubicBezTo>
                    <a:pt x="114" y="45"/>
                    <a:pt x="114" y="45"/>
                    <a:pt x="114" y="45"/>
                  </a:cubicBezTo>
                  <a:cubicBezTo>
                    <a:pt x="113" y="42"/>
                    <a:pt x="113" y="42"/>
                    <a:pt x="113" y="42"/>
                  </a:cubicBezTo>
                  <a:cubicBezTo>
                    <a:pt x="111" y="41"/>
                    <a:pt x="111" y="41"/>
                    <a:pt x="111" y="41"/>
                  </a:cubicBezTo>
                  <a:cubicBezTo>
                    <a:pt x="110" y="41"/>
                    <a:pt x="110" y="41"/>
                    <a:pt x="110" y="41"/>
                  </a:cubicBezTo>
                  <a:cubicBezTo>
                    <a:pt x="108" y="38"/>
                    <a:pt x="108" y="38"/>
                    <a:pt x="108" y="38"/>
                  </a:cubicBezTo>
                  <a:cubicBezTo>
                    <a:pt x="106" y="38"/>
                    <a:pt x="106" y="38"/>
                    <a:pt x="106" y="38"/>
                  </a:cubicBezTo>
                  <a:cubicBezTo>
                    <a:pt x="106" y="38"/>
                    <a:pt x="105" y="41"/>
                    <a:pt x="104" y="39"/>
                  </a:cubicBezTo>
                  <a:cubicBezTo>
                    <a:pt x="103" y="38"/>
                    <a:pt x="103" y="35"/>
                    <a:pt x="103" y="35"/>
                  </a:cubicBezTo>
                  <a:cubicBezTo>
                    <a:pt x="102" y="34"/>
                    <a:pt x="102" y="34"/>
                    <a:pt x="102" y="34"/>
                  </a:cubicBezTo>
                  <a:cubicBezTo>
                    <a:pt x="103" y="32"/>
                    <a:pt x="103" y="32"/>
                    <a:pt x="103" y="32"/>
                  </a:cubicBezTo>
                  <a:cubicBezTo>
                    <a:pt x="103" y="29"/>
                    <a:pt x="103" y="29"/>
                    <a:pt x="103" y="29"/>
                  </a:cubicBezTo>
                  <a:cubicBezTo>
                    <a:pt x="103" y="29"/>
                    <a:pt x="102" y="27"/>
                    <a:pt x="102" y="27"/>
                  </a:cubicBezTo>
                  <a:cubicBezTo>
                    <a:pt x="102" y="26"/>
                    <a:pt x="101" y="24"/>
                    <a:pt x="101" y="24"/>
                  </a:cubicBezTo>
                  <a:cubicBezTo>
                    <a:pt x="102" y="22"/>
                    <a:pt x="102" y="22"/>
                    <a:pt x="102" y="22"/>
                  </a:cubicBezTo>
                  <a:cubicBezTo>
                    <a:pt x="100" y="21"/>
                    <a:pt x="100" y="21"/>
                    <a:pt x="100" y="21"/>
                  </a:cubicBezTo>
                  <a:cubicBezTo>
                    <a:pt x="100" y="18"/>
                    <a:pt x="100" y="18"/>
                    <a:pt x="100" y="18"/>
                  </a:cubicBezTo>
                  <a:cubicBezTo>
                    <a:pt x="100" y="17"/>
                    <a:pt x="100" y="17"/>
                    <a:pt x="100" y="17"/>
                  </a:cubicBezTo>
                  <a:cubicBezTo>
                    <a:pt x="97" y="16"/>
                    <a:pt x="97" y="16"/>
                    <a:pt x="97" y="16"/>
                  </a:cubicBezTo>
                  <a:cubicBezTo>
                    <a:pt x="97" y="16"/>
                    <a:pt x="97" y="15"/>
                    <a:pt x="96" y="14"/>
                  </a:cubicBezTo>
                  <a:cubicBezTo>
                    <a:pt x="96" y="14"/>
                    <a:pt x="94" y="12"/>
                    <a:pt x="94" y="12"/>
                  </a:cubicBezTo>
                  <a:cubicBezTo>
                    <a:pt x="94" y="12"/>
                    <a:pt x="93" y="12"/>
                    <a:pt x="93" y="13"/>
                  </a:cubicBezTo>
                  <a:cubicBezTo>
                    <a:pt x="92" y="14"/>
                    <a:pt x="92" y="16"/>
                    <a:pt x="91" y="16"/>
                  </a:cubicBezTo>
                  <a:cubicBezTo>
                    <a:pt x="91" y="16"/>
                    <a:pt x="92" y="16"/>
                    <a:pt x="89" y="16"/>
                  </a:cubicBezTo>
                  <a:cubicBezTo>
                    <a:pt x="87" y="15"/>
                    <a:pt x="87" y="15"/>
                    <a:pt x="86" y="14"/>
                  </a:cubicBezTo>
                  <a:cubicBezTo>
                    <a:pt x="85" y="14"/>
                    <a:pt x="83" y="12"/>
                    <a:pt x="83" y="12"/>
                  </a:cubicBezTo>
                  <a:cubicBezTo>
                    <a:pt x="82" y="8"/>
                    <a:pt x="82" y="8"/>
                    <a:pt x="82" y="8"/>
                  </a:cubicBezTo>
                  <a:cubicBezTo>
                    <a:pt x="80" y="8"/>
                    <a:pt x="80" y="8"/>
                    <a:pt x="80" y="8"/>
                  </a:cubicBezTo>
                  <a:cubicBezTo>
                    <a:pt x="80" y="8"/>
                    <a:pt x="83" y="9"/>
                    <a:pt x="79" y="9"/>
                  </a:cubicBezTo>
                  <a:cubicBezTo>
                    <a:pt x="75" y="9"/>
                    <a:pt x="71" y="9"/>
                    <a:pt x="71" y="9"/>
                  </a:cubicBezTo>
                  <a:cubicBezTo>
                    <a:pt x="70" y="11"/>
                    <a:pt x="70" y="11"/>
                    <a:pt x="70" y="11"/>
                  </a:cubicBezTo>
                  <a:cubicBezTo>
                    <a:pt x="70" y="11"/>
                    <a:pt x="69" y="13"/>
                    <a:pt x="69" y="14"/>
                  </a:cubicBezTo>
                  <a:cubicBezTo>
                    <a:pt x="69" y="14"/>
                    <a:pt x="70" y="15"/>
                    <a:pt x="69" y="14"/>
                  </a:cubicBezTo>
                  <a:cubicBezTo>
                    <a:pt x="69" y="13"/>
                    <a:pt x="68" y="13"/>
                    <a:pt x="68" y="12"/>
                  </a:cubicBezTo>
                  <a:cubicBezTo>
                    <a:pt x="68" y="12"/>
                    <a:pt x="68" y="11"/>
                    <a:pt x="68" y="11"/>
                  </a:cubicBezTo>
                  <a:cubicBezTo>
                    <a:pt x="68" y="10"/>
                    <a:pt x="66" y="9"/>
                    <a:pt x="66" y="9"/>
                  </a:cubicBezTo>
                  <a:cubicBezTo>
                    <a:pt x="65" y="11"/>
                    <a:pt x="65" y="11"/>
                    <a:pt x="65" y="11"/>
                  </a:cubicBezTo>
                  <a:cubicBezTo>
                    <a:pt x="65" y="11"/>
                    <a:pt x="66" y="12"/>
                    <a:pt x="64" y="12"/>
                  </a:cubicBezTo>
                  <a:cubicBezTo>
                    <a:pt x="63" y="13"/>
                    <a:pt x="63" y="13"/>
                    <a:pt x="63" y="13"/>
                  </a:cubicBezTo>
                  <a:cubicBezTo>
                    <a:pt x="63" y="12"/>
                    <a:pt x="64" y="11"/>
                    <a:pt x="64" y="11"/>
                  </a:cubicBezTo>
                  <a:cubicBezTo>
                    <a:pt x="64" y="11"/>
                    <a:pt x="65" y="9"/>
                    <a:pt x="65" y="9"/>
                  </a:cubicBezTo>
                  <a:cubicBezTo>
                    <a:pt x="65" y="9"/>
                    <a:pt x="65" y="7"/>
                    <a:pt x="64" y="7"/>
                  </a:cubicBezTo>
                  <a:cubicBezTo>
                    <a:pt x="64" y="7"/>
                    <a:pt x="62" y="7"/>
                    <a:pt x="61" y="7"/>
                  </a:cubicBezTo>
                  <a:cubicBezTo>
                    <a:pt x="61" y="7"/>
                    <a:pt x="60" y="8"/>
                    <a:pt x="60" y="8"/>
                  </a:cubicBezTo>
                  <a:cubicBezTo>
                    <a:pt x="60" y="8"/>
                    <a:pt x="61" y="9"/>
                    <a:pt x="60" y="9"/>
                  </a:cubicBezTo>
                  <a:cubicBezTo>
                    <a:pt x="60" y="9"/>
                    <a:pt x="59" y="9"/>
                    <a:pt x="59" y="10"/>
                  </a:cubicBezTo>
                  <a:cubicBezTo>
                    <a:pt x="58" y="10"/>
                    <a:pt x="58" y="8"/>
                    <a:pt x="58" y="8"/>
                  </a:cubicBezTo>
                  <a:cubicBezTo>
                    <a:pt x="58" y="8"/>
                    <a:pt x="57" y="7"/>
                    <a:pt x="57" y="7"/>
                  </a:cubicBezTo>
                  <a:cubicBezTo>
                    <a:pt x="57" y="8"/>
                    <a:pt x="56" y="10"/>
                    <a:pt x="56" y="10"/>
                  </a:cubicBezTo>
                  <a:cubicBezTo>
                    <a:pt x="55" y="10"/>
                    <a:pt x="55" y="10"/>
                    <a:pt x="55" y="9"/>
                  </a:cubicBezTo>
                  <a:cubicBezTo>
                    <a:pt x="54" y="9"/>
                    <a:pt x="54" y="7"/>
                    <a:pt x="54" y="7"/>
                  </a:cubicBezTo>
                  <a:cubicBezTo>
                    <a:pt x="53" y="6"/>
                    <a:pt x="53" y="6"/>
                    <a:pt x="53" y="6"/>
                  </a:cubicBezTo>
                  <a:cubicBezTo>
                    <a:pt x="53" y="6"/>
                    <a:pt x="50" y="6"/>
                    <a:pt x="49" y="6"/>
                  </a:cubicBezTo>
                  <a:cubicBezTo>
                    <a:pt x="49" y="6"/>
                    <a:pt x="47" y="6"/>
                    <a:pt x="47" y="5"/>
                  </a:cubicBezTo>
                  <a:cubicBezTo>
                    <a:pt x="46" y="4"/>
                    <a:pt x="45" y="4"/>
                    <a:pt x="45" y="4"/>
                  </a:cubicBezTo>
                  <a:cubicBezTo>
                    <a:pt x="45" y="4"/>
                    <a:pt x="45" y="4"/>
                    <a:pt x="44" y="3"/>
                  </a:cubicBezTo>
                  <a:cubicBezTo>
                    <a:pt x="43" y="3"/>
                    <a:pt x="43" y="3"/>
                    <a:pt x="42" y="3"/>
                  </a:cubicBezTo>
                  <a:cubicBezTo>
                    <a:pt x="41" y="2"/>
                    <a:pt x="42" y="2"/>
                    <a:pt x="40" y="2"/>
                  </a:cubicBezTo>
                  <a:cubicBezTo>
                    <a:pt x="38" y="2"/>
                    <a:pt x="38" y="4"/>
                    <a:pt x="37" y="3"/>
                  </a:cubicBezTo>
                  <a:cubicBezTo>
                    <a:pt x="35" y="3"/>
                    <a:pt x="35" y="3"/>
                    <a:pt x="35" y="3"/>
                  </a:cubicBezTo>
                  <a:cubicBezTo>
                    <a:pt x="34" y="2"/>
                    <a:pt x="34" y="2"/>
                    <a:pt x="34" y="2"/>
                  </a:cubicBezTo>
                  <a:cubicBezTo>
                    <a:pt x="34" y="1"/>
                    <a:pt x="33" y="0"/>
                    <a:pt x="33" y="1"/>
                  </a:cubicBezTo>
                  <a:cubicBezTo>
                    <a:pt x="33" y="3"/>
                    <a:pt x="33" y="2"/>
                    <a:pt x="32" y="3"/>
                  </a:cubicBezTo>
                  <a:cubicBezTo>
                    <a:pt x="32" y="4"/>
                    <a:pt x="30" y="5"/>
                    <a:pt x="30" y="5"/>
                  </a:cubicBezTo>
                  <a:cubicBezTo>
                    <a:pt x="30" y="5"/>
                    <a:pt x="29" y="5"/>
                    <a:pt x="29" y="6"/>
                  </a:cubicBezTo>
                  <a:cubicBezTo>
                    <a:pt x="29" y="6"/>
                    <a:pt x="28" y="7"/>
                    <a:pt x="28" y="7"/>
                  </a:cubicBezTo>
                  <a:cubicBezTo>
                    <a:pt x="28" y="7"/>
                    <a:pt x="28" y="6"/>
                    <a:pt x="27" y="6"/>
                  </a:cubicBezTo>
                  <a:cubicBezTo>
                    <a:pt x="27" y="6"/>
                    <a:pt x="27" y="6"/>
                    <a:pt x="27" y="6"/>
                  </a:cubicBezTo>
                  <a:cubicBezTo>
                    <a:pt x="27" y="6"/>
                    <a:pt x="25" y="6"/>
                    <a:pt x="25" y="7"/>
                  </a:cubicBezTo>
                  <a:cubicBezTo>
                    <a:pt x="25" y="7"/>
                    <a:pt x="25" y="8"/>
                    <a:pt x="25" y="9"/>
                  </a:cubicBezTo>
                  <a:cubicBezTo>
                    <a:pt x="25" y="9"/>
                    <a:pt x="24" y="10"/>
                    <a:pt x="24" y="10"/>
                  </a:cubicBezTo>
                  <a:cubicBezTo>
                    <a:pt x="22" y="11"/>
                    <a:pt x="22" y="11"/>
                    <a:pt x="22" y="11"/>
                  </a:cubicBezTo>
                  <a:cubicBezTo>
                    <a:pt x="22" y="11"/>
                    <a:pt x="22" y="11"/>
                    <a:pt x="21" y="11"/>
                  </a:cubicBezTo>
                  <a:cubicBezTo>
                    <a:pt x="20" y="11"/>
                    <a:pt x="18" y="11"/>
                    <a:pt x="18" y="11"/>
                  </a:cubicBezTo>
                  <a:cubicBezTo>
                    <a:pt x="17" y="11"/>
                    <a:pt x="16" y="11"/>
                    <a:pt x="16" y="11"/>
                  </a:cubicBezTo>
                  <a:cubicBezTo>
                    <a:pt x="16" y="12"/>
                    <a:pt x="16" y="12"/>
                    <a:pt x="16" y="12"/>
                  </a:cubicBezTo>
                  <a:cubicBezTo>
                    <a:pt x="15" y="13"/>
                    <a:pt x="15" y="13"/>
                    <a:pt x="15" y="13"/>
                  </a:cubicBezTo>
                  <a:cubicBezTo>
                    <a:pt x="15" y="13"/>
                    <a:pt x="14" y="15"/>
                    <a:pt x="13" y="14"/>
                  </a:cubicBezTo>
                  <a:cubicBezTo>
                    <a:pt x="13" y="14"/>
                    <a:pt x="12" y="14"/>
                    <a:pt x="12" y="14"/>
                  </a:cubicBezTo>
                  <a:cubicBezTo>
                    <a:pt x="10" y="13"/>
                    <a:pt x="10" y="13"/>
                    <a:pt x="10" y="13"/>
                  </a:cubicBezTo>
                  <a:cubicBezTo>
                    <a:pt x="10" y="13"/>
                    <a:pt x="9" y="14"/>
                    <a:pt x="9" y="14"/>
                  </a:cubicBezTo>
                  <a:cubicBezTo>
                    <a:pt x="9" y="14"/>
                    <a:pt x="8" y="14"/>
                    <a:pt x="8" y="14"/>
                  </a:cubicBezTo>
                  <a:cubicBezTo>
                    <a:pt x="8" y="14"/>
                    <a:pt x="8" y="14"/>
                    <a:pt x="8" y="14"/>
                  </a:cubicBezTo>
                  <a:cubicBezTo>
                    <a:pt x="8" y="14"/>
                    <a:pt x="8" y="15"/>
                    <a:pt x="9" y="16"/>
                  </a:cubicBezTo>
                  <a:cubicBezTo>
                    <a:pt x="9" y="16"/>
                    <a:pt x="9" y="17"/>
                    <a:pt x="9" y="18"/>
                  </a:cubicBezTo>
                  <a:cubicBezTo>
                    <a:pt x="9" y="18"/>
                    <a:pt x="8" y="19"/>
                    <a:pt x="8" y="19"/>
                  </a:cubicBezTo>
                  <a:cubicBezTo>
                    <a:pt x="7" y="19"/>
                    <a:pt x="6" y="18"/>
                    <a:pt x="6" y="18"/>
                  </a:cubicBezTo>
                  <a:cubicBezTo>
                    <a:pt x="6" y="18"/>
                    <a:pt x="6" y="17"/>
                    <a:pt x="5" y="17"/>
                  </a:cubicBezTo>
                  <a:cubicBezTo>
                    <a:pt x="5" y="18"/>
                    <a:pt x="2" y="19"/>
                    <a:pt x="2" y="19"/>
                  </a:cubicBezTo>
                  <a:cubicBezTo>
                    <a:pt x="2" y="21"/>
                    <a:pt x="2" y="21"/>
                    <a:pt x="2" y="21"/>
                  </a:cubicBezTo>
                  <a:cubicBezTo>
                    <a:pt x="0" y="22"/>
                    <a:pt x="0" y="22"/>
                    <a:pt x="0" y="22"/>
                  </a:cubicBezTo>
                  <a:cubicBezTo>
                    <a:pt x="5" y="22"/>
                    <a:pt x="5" y="22"/>
                    <a:pt x="5" y="22"/>
                  </a:cubicBezTo>
                  <a:cubicBezTo>
                    <a:pt x="6" y="22"/>
                    <a:pt x="6" y="22"/>
                    <a:pt x="6" y="22"/>
                  </a:cubicBezTo>
                  <a:cubicBezTo>
                    <a:pt x="8" y="22"/>
                    <a:pt x="8" y="22"/>
                    <a:pt x="8" y="22"/>
                  </a:cubicBezTo>
                  <a:cubicBezTo>
                    <a:pt x="9" y="21"/>
                    <a:pt x="9" y="21"/>
                    <a:pt x="9" y="21"/>
                  </a:cubicBezTo>
                  <a:cubicBezTo>
                    <a:pt x="9" y="21"/>
                    <a:pt x="10" y="21"/>
                    <a:pt x="10" y="22"/>
                  </a:cubicBezTo>
                  <a:cubicBezTo>
                    <a:pt x="10" y="22"/>
                    <a:pt x="12" y="23"/>
                    <a:pt x="12" y="23"/>
                  </a:cubicBezTo>
                  <a:cubicBezTo>
                    <a:pt x="12" y="23"/>
                    <a:pt x="12" y="23"/>
                    <a:pt x="12" y="23"/>
                  </a:cubicBezTo>
                  <a:cubicBezTo>
                    <a:pt x="15" y="22"/>
                    <a:pt x="15" y="22"/>
                    <a:pt x="15" y="22"/>
                  </a:cubicBezTo>
                  <a:cubicBezTo>
                    <a:pt x="15" y="23"/>
                    <a:pt x="15" y="23"/>
                    <a:pt x="15" y="23"/>
                  </a:cubicBezTo>
                  <a:cubicBezTo>
                    <a:pt x="15" y="23"/>
                    <a:pt x="15" y="24"/>
                    <a:pt x="16" y="24"/>
                  </a:cubicBezTo>
                  <a:cubicBezTo>
                    <a:pt x="17" y="24"/>
                    <a:pt x="17" y="24"/>
                    <a:pt x="17" y="24"/>
                  </a:cubicBezTo>
                  <a:cubicBezTo>
                    <a:pt x="17" y="26"/>
                    <a:pt x="17" y="26"/>
                    <a:pt x="17" y="26"/>
                  </a:cubicBezTo>
                  <a:cubicBezTo>
                    <a:pt x="19" y="26"/>
                    <a:pt x="19" y="26"/>
                    <a:pt x="19" y="26"/>
                  </a:cubicBezTo>
                  <a:cubicBezTo>
                    <a:pt x="19" y="26"/>
                    <a:pt x="20" y="26"/>
                    <a:pt x="20" y="26"/>
                  </a:cubicBezTo>
                  <a:cubicBezTo>
                    <a:pt x="20" y="26"/>
                    <a:pt x="20" y="27"/>
                    <a:pt x="20" y="27"/>
                  </a:cubicBezTo>
                  <a:cubicBezTo>
                    <a:pt x="20" y="27"/>
                    <a:pt x="21" y="28"/>
                    <a:pt x="22" y="29"/>
                  </a:cubicBezTo>
                  <a:cubicBezTo>
                    <a:pt x="22" y="29"/>
                    <a:pt x="23" y="30"/>
                    <a:pt x="23" y="30"/>
                  </a:cubicBezTo>
                  <a:cubicBezTo>
                    <a:pt x="24" y="31"/>
                    <a:pt x="24" y="31"/>
                    <a:pt x="24" y="31"/>
                  </a:cubicBezTo>
                  <a:cubicBezTo>
                    <a:pt x="25" y="32"/>
                    <a:pt x="25" y="32"/>
                    <a:pt x="25" y="32"/>
                  </a:cubicBezTo>
                  <a:cubicBezTo>
                    <a:pt x="26" y="33"/>
                    <a:pt x="26" y="33"/>
                    <a:pt x="26" y="33"/>
                  </a:cubicBezTo>
                  <a:cubicBezTo>
                    <a:pt x="26" y="33"/>
                    <a:pt x="26" y="33"/>
                    <a:pt x="26" y="33"/>
                  </a:cubicBezTo>
                  <a:cubicBezTo>
                    <a:pt x="26" y="34"/>
                    <a:pt x="26" y="35"/>
                    <a:pt x="27" y="35"/>
                  </a:cubicBezTo>
                  <a:cubicBezTo>
                    <a:pt x="27" y="35"/>
                    <a:pt x="27" y="35"/>
                    <a:pt x="28" y="35"/>
                  </a:cubicBezTo>
                  <a:cubicBezTo>
                    <a:pt x="28" y="35"/>
                    <a:pt x="28" y="35"/>
                    <a:pt x="28" y="36"/>
                  </a:cubicBezTo>
                  <a:cubicBezTo>
                    <a:pt x="28" y="36"/>
                    <a:pt x="28" y="36"/>
                    <a:pt x="29" y="37"/>
                  </a:cubicBezTo>
                  <a:cubicBezTo>
                    <a:pt x="29" y="37"/>
                    <a:pt x="30" y="38"/>
                    <a:pt x="30" y="38"/>
                  </a:cubicBezTo>
                  <a:cubicBezTo>
                    <a:pt x="30" y="38"/>
                    <a:pt x="30" y="38"/>
                    <a:pt x="30" y="39"/>
                  </a:cubicBezTo>
                  <a:cubicBezTo>
                    <a:pt x="30" y="40"/>
                    <a:pt x="31" y="41"/>
                    <a:pt x="31" y="41"/>
                  </a:cubicBezTo>
                  <a:cubicBezTo>
                    <a:pt x="31" y="42"/>
                    <a:pt x="32" y="42"/>
                    <a:pt x="32" y="42"/>
                  </a:cubicBezTo>
                  <a:cubicBezTo>
                    <a:pt x="32" y="42"/>
                    <a:pt x="32" y="42"/>
                    <a:pt x="32" y="42"/>
                  </a:cubicBezTo>
                  <a:cubicBezTo>
                    <a:pt x="32" y="42"/>
                    <a:pt x="33" y="42"/>
                    <a:pt x="33" y="43"/>
                  </a:cubicBezTo>
                  <a:cubicBezTo>
                    <a:pt x="33" y="44"/>
                    <a:pt x="32" y="45"/>
                    <a:pt x="33" y="45"/>
                  </a:cubicBezTo>
                  <a:cubicBezTo>
                    <a:pt x="33" y="45"/>
                    <a:pt x="34" y="47"/>
                    <a:pt x="35" y="47"/>
                  </a:cubicBezTo>
                  <a:cubicBezTo>
                    <a:pt x="36" y="47"/>
                    <a:pt x="36" y="47"/>
                    <a:pt x="36" y="47"/>
                  </a:cubicBezTo>
                  <a:cubicBezTo>
                    <a:pt x="37" y="47"/>
                    <a:pt x="37" y="49"/>
                    <a:pt x="38" y="49"/>
                  </a:cubicBezTo>
                  <a:cubicBezTo>
                    <a:pt x="38" y="50"/>
                    <a:pt x="38" y="50"/>
                    <a:pt x="39" y="50"/>
                  </a:cubicBezTo>
                  <a:cubicBezTo>
                    <a:pt x="40" y="50"/>
                    <a:pt x="40" y="50"/>
                    <a:pt x="40" y="50"/>
                  </a:cubicBezTo>
                  <a:cubicBezTo>
                    <a:pt x="40" y="50"/>
                    <a:pt x="40" y="50"/>
                    <a:pt x="40" y="51"/>
                  </a:cubicBezTo>
                  <a:cubicBezTo>
                    <a:pt x="41" y="51"/>
                    <a:pt x="43" y="53"/>
                    <a:pt x="43" y="53"/>
                  </a:cubicBezTo>
                  <a:cubicBezTo>
                    <a:pt x="43" y="53"/>
                    <a:pt x="44" y="54"/>
                    <a:pt x="44" y="54"/>
                  </a:cubicBezTo>
                  <a:cubicBezTo>
                    <a:pt x="44" y="54"/>
                    <a:pt x="45" y="54"/>
                    <a:pt x="46" y="54"/>
                  </a:cubicBezTo>
                  <a:cubicBezTo>
                    <a:pt x="46" y="54"/>
                    <a:pt x="47" y="54"/>
                    <a:pt x="47" y="55"/>
                  </a:cubicBezTo>
                  <a:cubicBezTo>
                    <a:pt x="47" y="56"/>
                    <a:pt x="48" y="56"/>
                    <a:pt x="48" y="57"/>
                  </a:cubicBezTo>
                  <a:cubicBezTo>
                    <a:pt x="48" y="58"/>
                    <a:pt x="49" y="58"/>
                    <a:pt x="49" y="59"/>
                  </a:cubicBezTo>
                  <a:cubicBezTo>
                    <a:pt x="49" y="59"/>
                    <a:pt x="50" y="61"/>
                    <a:pt x="50" y="61"/>
                  </a:cubicBezTo>
                  <a:cubicBezTo>
                    <a:pt x="56" y="63"/>
                    <a:pt x="56" y="63"/>
                    <a:pt x="56" y="63"/>
                  </a:cubicBezTo>
                  <a:cubicBezTo>
                    <a:pt x="57" y="65"/>
                    <a:pt x="57" y="65"/>
                    <a:pt x="57" y="65"/>
                  </a:cubicBezTo>
                  <a:cubicBezTo>
                    <a:pt x="57" y="65"/>
                    <a:pt x="58" y="67"/>
                    <a:pt x="58" y="67"/>
                  </a:cubicBezTo>
                  <a:cubicBezTo>
                    <a:pt x="59" y="68"/>
                    <a:pt x="60" y="68"/>
                    <a:pt x="60" y="68"/>
                  </a:cubicBezTo>
                  <a:cubicBezTo>
                    <a:pt x="63" y="71"/>
                    <a:pt x="63" y="71"/>
                    <a:pt x="63" y="71"/>
                  </a:cubicBezTo>
                  <a:cubicBezTo>
                    <a:pt x="66" y="72"/>
                    <a:pt x="66" y="72"/>
                    <a:pt x="66" y="72"/>
                  </a:cubicBezTo>
                  <a:cubicBezTo>
                    <a:pt x="66" y="72"/>
                    <a:pt x="68" y="73"/>
                    <a:pt x="69" y="73"/>
                  </a:cubicBezTo>
                  <a:cubicBezTo>
                    <a:pt x="69" y="73"/>
                    <a:pt x="71" y="74"/>
                    <a:pt x="72" y="74"/>
                  </a:cubicBezTo>
                  <a:cubicBezTo>
                    <a:pt x="72" y="75"/>
                    <a:pt x="73" y="78"/>
                    <a:pt x="73" y="78"/>
                  </a:cubicBezTo>
                  <a:cubicBezTo>
                    <a:pt x="74" y="78"/>
                    <a:pt x="76" y="80"/>
                    <a:pt x="76" y="82"/>
                  </a:cubicBezTo>
                  <a:cubicBezTo>
                    <a:pt x="77" y="83"/>
                    <a:pt x="77" y="83"/>
                    <a:pt x="77" y="85"/>
                  </a:cubicBezTo>
                  <a:cubicBezTo>
                    <a:pt x="78" y="86"/>
                    <a:pt x="80" y="88"/>
                    <a:pt x="80" y="88"/>
                  </a:cubicBezTo>
                  <a:cubicBezTo>
                    <a:pt x="80" y="88"/>
                    <a:pt x="80" y="88"/>
                    <a:pt x="81" y="90"/>
                  </a:cubicBezTo>
                  <a:cubicBezTo>
                    <a:pt x="82" y="91"/>
                    <a:pt x="83" y="92"/>
                    <a:pt x="83" y="93"/>
                  </a:cubicBezTo>
                  <a:cubicBezTo>
                    <a:pt x="83" y="93"/>
                    <a:pt x="83" y="93"/>
                    <a:pt x="83" y="94"/>
                  </a:cubicBezTo>
                  <a:cubicBezTo>
                    <a:pt x="83" y="94"/>
                    <a:pt x="83" y="95"/>
                    <a:pt x="83" y="95"/>
                  </a:cubicBezTo>
                  <a:cubicBezTo>
                    <a:pt x="83" y="95"/>
                    <a:pt x="84" y="97"/>
                    <a:pt x="84" y="98"/>
                  </a:cubicBezTo>
                  <a:cubicBezTo>
                    <a:pt x="84" y="98"/>
                    <a:pt x="85" y="100"/>
                    <a:pt x="85" y="100"/>
                  </a:cubicBezTo>
                  <a:cubicBezTo>
                    <a:pt x="85" y="101"/>
                    <a:pt x="85" y="101"/>
                    <a:pt x="85" y="101"/>
                  </a:cubicBezTo>
                  <a:cubicBezTo>
                    <a:pt x="86" y="104"/>
                    <a:pt x="86" y="104"/>
                    <a:pt x="86" y="104"/>
                  </a:cubicBezTo>
                  <a:cubicBezTo>
                    <a:pt x="85" y="106"/>
                    <a:pt x="85" y="106"/>
                    <a:pt x="85" y="106"/>
                  </a:cubicBezTo>
                  <a:cubicBezTo>
                    <a:pt x="85" y="106"/>
                    <a:pt x="84" y="107"/>
                    <a:pt x="85" y="107"/>
                  </a:cubicBezTo>
                  <a:cubicBezTo>
                    <a:pt x="86" y="107"/>
                    <a:pt x="87" y="108"/>
                    <a:pt x="86" y="109"/>
                  </a:cubicBezTo>
                  <a:cubicBezTo>
                    <a:pt x="86" y="109"/>
                    <a:pt x="85" y="111"/>
                    <a:pt x="85" y="111"/>
                  </a:cubicBezTo>
                  <a:cubicBezTo>
                    <a:pt x="85" y="112"/>
                    <a:pt x="85" y="112"/>
                    <a:pt x="85" y="112"/>
                  </a:cubicBezTo>
                  <a:cubicBezTo>
                    <a:pt x="84" y="114"/>
                    <a:pt x="84" y="114"/>
                    <a:pt x="84" y="114"/>
                  </a:cubicBezTo>
                  <a:cubicBezTo>
                    <a:pt x="84" y="114"/>
                    <a:pt x="86" y="115"/>
                    <a:pt x="86" y="115"/>
                  </a:cubicBezTo>
                  <a:cubicBezTo>
                    <a:pt x="86" y="116"/>
                    <a:pt x="87" y="117"/>
                    <a:pt x="86" y="118"/>
                  </a:cubicBezTo>
                  <a:cubicBezTo>
                    <a:pt x="86" y="118"/>
                    <a:pt x="86" y="120"/>
                    <a:pt x="86" y="120"/>
                  </a:cubicBezTo>
                  <a:cubicBezTo>
                    <a:pt x="86" y="120"/>
                    <a:pt x="86" y="122"/>
                    <a:pt x="86" y="122"/>
                  </a:cubicBezTo>
                  <a:cubicBezTo>
                    <a:pt x="86" y="122"/>
                    <a:pt x="88" y="123"/>
                    <a:pt x="87" y="124"/>
                  </a:cubicBezTo>
                  <a:cubicBezTo>
                    <a:pt x="87" y="124"/>
                    <a:pt x="87" y="125"/>
                    <a:pt x="87" y="126"/>
                  </a:cubicBezTo>
                  <a:cubicBezTo>
                    <a:pt x="88" y="128"/>
                    <a:pt x="90" y="131"/>
                    <a:pt x="90" y="131"/>
                  </a:cubicBezTo>
                  <a:cubicBezTo>
                    <a:pt x="90" y="131"/>
                    <a:pt x="91" y="133"/>
                    <a:pt x="91" y="133"/>
                  </a:cubicBezTo>
                  <a:cubicBezTo>
                    <a:pt x="91" y="134"/>
                    <a:pt x="90" y="134"/>
                    <a:pt x="91" y="135"/>
                  </a:cubicBezTo>
                  <a:cubicBezTo>
                    <a:pt x="91" y="135"/>
                    <a:pt x="90" y="136"/>
                    <a:pt x="91" y="136"/>
                  </a:cubicBezTo>
                  <a:cubicBezTo>
                    <a:pt x="92" y="137"/>
                    <a:pt x="93" y="139"/>
                    <a:pt x="93" y="139"/>
                  </a:cubicBezTo>
                  <a:cubicBezTo>
                    <a:pt x="93" y="139"/>
                    <a:pt x="93" y="139"/>
                    <a:pt x="94" y="140"/>
                  </a:cubicBezTo>
                  <a:cubicBezTo>
                    <a:pt x="94" y="141"/>
                    <a:pt x="94" y="143"/>
                    <a:pt x="94" y="143"/>
                  </a:cubicBezTo>
                  <a:cubicBezTo>
                    <a:pt x="94" y="144"/>
                    <a:pt x="95" y="144"/>
                    <a:pt x="94" y="144"/>
                  </a:cubicBezTo>
                  <a:cubicBezTo>
                    <a:pt x="94" y="144"/>
                    <a:pt x="93" y="145"/>
                    <a:pt x="93" y="145"/>
                  </a:cubicBezTo>
                  <a:cubicBezTo>
                    <a:pt x="92" y="147"/>
                    <a:pt x="92" y="147"/>
                    <a:pt x="92" y="147"/>
                  </a:cubicBezTo>
                  <a:cubicBezTo>
                    <a:pt x="92" y="147"/>
                    <a:pt x="93" y="148"/>
                    <a:pt x="94" y="148"/>
                  </a:cubicBezTo>
                  <a:cubicBezTo>
                    <a:pt x="94" y="148"/>
                    <a:pt x="95" y="148"/>
                    <a:pt x="95" y="148"/>
                  </a:cubicBezTo>
                  <a:cubicBezTo>
                    <a:pt x="97" y="150"/>
                    <a:pt x="97" y="150"/>
                    <a:pt x="97" y="150"/>
                  </a:cubicBezTo>
                  <a:cubicBezTo>
                    <a:pt x="97" y="152"/>
                    <a:pt x="97" y="152"/>
                    <a:pt x="97" y="152"/>
                  </a:cubicBezTo>
                  <a:lnTo>
                    <a:pt x="99" y="152"/>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3" name="Freeform 29">
              <a:extLst>
                <a:ext uri="{FF2B5EF4-FFF2-40B4-BE49-F238E27FC236}">
                  <a16:creationId xmlns:a16="http://schemas.microsoft.com/office/drawing/2014/main" id="{429CD6A3-0D07-4D60-83A6-426F1C10C781}"/>
                </a:ext>
              </a:extLst>
            </p:cNvPr>
            <p:cNvSpPr>
              <a:spLocks/>
            </p:cNvSpPr>
            <p:nvPr/>
          </p:nvSpPr>
          <p:spPr bwMode="auto">
            <a:xfrm>
              <a:off x="4446566" y="2676821"/>
              <a:ext cx="294647" cy="240785"/>
            </a:xfrm>
            <a:custGeom>
              <a:avLst/>
              <a:gdLst>
                <a:gd name="T0" fmla="*/ 27 w 129"/>
                <a:gd name="T1" fmla="*/ 5 h 109"/>
                <a:gd name="T2" fmla="*/ 33 w 129"/>
                <a:gd name="T3" fmla="*/ 7 h 109"/>
                <a:gd name="T4" fmla="*/ 40 w 129"/>
                <a:gd name="T5" fmla="*/ 5 h 109"/>
                <a:gd name="T6" fmla="*/ 57 w 129"/>
                <a:gd name="T7" fmla="*/ 8 h 109"/>
                <a:gd name="T8" fmla="*/ 64 w 129"/>
                <a:gd name="T9" fmla="*/ 7 h 109"/>
                <a:gd name="T10" fmla="*/ 66 w 129"/>
                <a:gd name="T11" fmla="*/ 1 h 109"/>
                <a:gd name="T12" fmla="*/ 70 w 129"/>
                <a:gd name="T13" fmla="*/ 5 h 109"/>
                <a:gd name="T14" fmla="*/ 77 w 129"/>
                <a:gd name="T15" fmla="*/ 1 h 109"/>
                <a:gd name="T16" fmla="*/ 79 w 129"/>
                <a:gd name="T17" fmla="*/ 5 h 109"/>
                <a:gd name="T18" fmla="*/ 86 w 129"/>
                <a:gd name="T19" fmla="*/ 3 h 109"/>
                <a:gd name="T20" fmla="*/ 89 w 129"/>
                <a:gd name="T21" fmla="*/ 9 h 109"/>
                <a:gd name="T22" fmla="*/ 92 w 129"/>
                <a:gd name="T23" fmla="*/ 12 h 109"/>
                <a:gd name="T24" fmla="*/ 98 w 129"/>
                <a:gd name="T25" fmla="*/ 15 h 109"/>
                <a:gd name="T26" fmla="*/ 102 w 129"/>
                <a:gd name="T27" fmla="*/ 18 h 109"/>
                <a:gd name="T28" fmla="*/ 113 w 129"/>
                <a:gd name="T29" fmla="*/ 22 h 109"/>
                <a:gd name="T30" fmla="*/ 109 w 129"/>
                <a:gd name="T31" fmla="*/ 30 h 109"/>
                <a:gd name="T32" fmla="*/ 104 w 129"/>
                <a:gd name="T33" fmla="*/ 36 h 109"/>
                <a:gd name="T34" fmla="*/ 105 w 129"/>
                <a:gd name="T35" fmla="*/ 43 h 109"/>
                <a:gd name="T36" fmla="*/ 114 w 129"/>
                <a:gd name="T37" fmla="*/ 42 h 109"/>
                <a:gd name="T38" fmla="*/ 120 w 129"/>
                <a:gd name="T39" fmla="*/ 46 h 109"/>
                <a:gd name="T40" fmla="*/ 124 w 129"/>
                <a:gd name="T41" fmla="*/ 50 h 109"/>
                <a:gd name="T42" fmla="*/ 124 w 129"/>
                <a:gd name="T43" fmla="*/ 57 h 109"/>
                <a:gd name="T44" fmla="*/ 129 w 129"/>
                <a:gd name="T45" fmla="*/ 61 h 109"/>
                <a:gd name="T46" fmla="*/ 127 w 129"/>
                <a:gd name="T47" fmla="*/ 67 h 109"/>
                <a:gd name="T48" fmla="*/ 123 w 129"/>
                <a:gd name="T49" fmla="*/ 70 h 109"/>
                <a:gd name="T50" fmla="*/ 120 w 129"/>
                <a:gd name="T51" fmla="*/ 74 h 109"/>
                <a:gd name="T52" fmla="*/ 117 w 129"/>
                <a:gd name="T53" fmla="*/ 75 h 109"/>
                <a:gd name="T54" fmla="*/ 112 w 129"/>
                <a:gd name="T55" fmla="*/ 77 h 109"/>
                <a:gd name="T56" fmla="*/ 109 w 129"/>
                <a:gd name="T57" fmla="*/ 82 h 109"/>
                <a:gd name="T58" fmla="*/ 105 w 129"/>
                <a:gd name="T59" fmla="*/ 88 h 109"/>
                <a:gd name="T60" fmla="*/ 106 w 129"/>
                <a:gd name="T61" fmla="*/ 92 h 109"/>
                <a:gd name="T62" fmla="*/ 107 w 129"/>
                <a:gd name="T63" fmla="*/ 96 h 109"/>
                <a:gd name="T64" fmla="*/ 110 w 129"/>
                <a:gd name="T65" fmla="*/ 101 h 109"/>
                <a:gd name="T66" fmla="*/ 107 w 129"/>
                <a:gd name="T67" fmla="*/ 107 h 109"/>
                <a:gd name="T68" fmla="*/ 103 w 129"/>
                <a:gd name="T69" fmla="*/ 108 h 109"/>
                <a:gd name="T70" fmla="*/ 96 w 129"/>
                <a:gd name="T71" fmla="*/ 109 h 109"/>
                <a:gd name="T72" fmla="*/ 93 w 129"/>
                <a:gd name="T73" fmla="*/ 104 h 109"/>
                <a:gd name="T74" fmla="*/ 90 w 129"/>
                <a:gd name="T75" fmla="*/ 101 h 109"/>
                <a:gd name="T76" fmla="*/ 85 w 129"/>
                <a:gd name="T77" fmla="*/ 97 h 109"/>
                <a:gd name="T78" fmla="*/ 79 w 129"/>
                <a:gd name="T79" fmla="*/ 94 h 109"/>
                <a:gd name="T80" fmla="*/ 74 w 129"/>
                <a:gd name="T81" fmla="*/ 89 h 109"/>
                <a:gd name="T82" fmla="*/ 74 w 129"/>
                <a:gd name="T83" fmla="*/ 81 h 109"/>
                <a:gd name="T84" fmla="*/ 74 w 129"/>
                <a:gd name="T85" fmla="*/ 73 h 109"/>
                <a:gd name="T86" fmla="*/ 69 w 129"/>
                <a:gd name="T87" fmla="*/ 78 h 109"/>
                <a:gd name="T88" fmla="*/ 63 w 129"/>
                <a:gd name="T89" fmla="*/ 82 h 109"/>
                <a:gd name="T90" fmla="*/ 55 w 129"/>
                <a:gd name="T91" fmla="*/ 82 h 109"/>
                <a:gd name="T92" fmla="*/ 51 w 129"/>
                <a:gd name="T93" fmla="*/ 77 h 109"/>
                <a:gd name="T94" fmla="*/ 52 w 129"/>
                <a:gd name="T95" fmla="*/ 73 h 109"/>
                <a:gd name="T96" fmla="*/ 53 w 129"/>
                <a:gd name="T97" fmla="*/ 66 h 109"/>
                <a:gd name="T98" fmla="*/ 49 w 129"/>
                <a:gd name="T99" fmla="*/ 62 h 109"/>
                <a:gd name="T100" fmla="*/ 42 w 129"/>
                <a:gd name="T101" fmla="*/ 61 h 109"/>
                <a:gd name="T102" fmla="*/ 35 w 129"/>
                <a:gd name="T103" fmla="*/ 60 h 109"/>
                <a:gd name="T104" fmla="*/ 33 w 129"/>
                <a:gd name="T105" fmla="*/ 52 h 109"/>
                <a:gd name="T106" fmla="*/ 27 w 129"/>
                <a:gd name="T107" fmla="*/ 51 h 109"/>
                <a:gd name="T108" fmla="*/ 23 w 129"/>
                <a:gd name="T109" fmla="*/ 46 h 109"/>
                <a:gd name="T110" fmla="*/ 19 w 129"/>
                <a:gd name="T111" fmla="*/ 37 h 109"/>
                <a:gd name="T112" fmla="*/ 11 w 129"/>
                <a:gd name="T113" fmla="*/ 37 h 109"/>
                <a:gd name="T114" fmla="*/ 6 w 129"/>
                <a:gd name="T115" fmla="*/ 35 h 109"/>
                <a:gd name="T116" fmla="*/ 2 w 129"/>
                <a:gd name="T117" fmla="*/ 29 h 109"/>
                <a:gd name="T118" fmla="*/ 0 w 129"/>
                <a:gd name="T119" fmla="*/ 22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9" h="109">
                  <a:moveTo>
                    <a:pt x="1" y="18"/>
                  </a:moveTo>
                  <a:cubicBezTo>
                    <a:pt x="1" y="18"/>
                    <a:pt x="21" y="6"/>
                    <a:pt x="21" y="6"/>
                  </a:cubicBezTo>
                  <a:cubicBezTo>
                    <a:pt x="27" y="5"/>
                    <a:pt x="27" y="5"/>
                    <a:pt x="27" y="5"/>
                  </a:cubicBezTo>
                  <a:cubicBezTo>
                    <a:pt x="30" y="5"/>
                    <a:pt x="30" y="5"/>
                    <a:pt x="30" y="5"/>
                  </a:cubicBezTo>
                  <a:cubicBezTo>
                    <a:pt x="31" y="4"/>
                    <a:pt x="31" y="4"/>
                    <a:pt x="31" y="4"/>
                  </a:cubicBezTo>
                  <a:cubicBezTo>
                    <a:pt x="31" y="4"/>
                    <a:pt x="32" y="7"/>
                    <a:pt x="33" y="7"/>
                  </a:cubicBezTo>
                  <a:cubicBezTo>
                    <a:pt x="33" y="7"/>
                    <a:pt x="35" y="9"/>
                    <a:pt x="35" y="8"/>
                  </a:cubicBezTo>
                  <a:cubicBezTo>
                    <a:pt x="36" y="7"/>
                    <a:pt x="36" y="6"/>
                    <a:pt x="37" y="6"/>
                  </a:cubicBezTo>
                  <a:cubicBezTo>
                    <a:pt x="37" y="5"/>
                    <a:pt x="38" y="4"/>
                    <a:pt x="40" y="5"/>
                  </a:cubicBezTo>
                  <a:cubicBezTo>
                    <a:pt x="41" y="6"/>
                    <a:pt x="41" y="10"/>
                    <a:pt x="41" y="10"/>
                  </a:cubicBezTo>
                  <a:cubicBezTo>
                    <a:pt x="49" y="12"/>
                    <a:pt x="44" y="13"/>
                    <a:pt x="55" y="10"/>
                  </a:cubicBezTo>
                  <a:cubicBezTo>
                    <a:pt x="55" y="10"/>
                    <a:pt x="57" y="8"/>
                    <a:pt x="57" y="8"/>
                  </a:cubicBezTo>
                  <a:cubicBezTo>
                    <a:pt x="57" y="7"/>
                    <a:pt x="56" y="5"/>
                    <a:pt x="58" y="6"/>
                  </a:cubicBezTo>
                  <a:cubicBezTo>
                    <a:pt x="59" y="7"/>
                    <a:pt x="60" y="7"/>
                    <a:pt x="61" y="7"/>
                  </a:cubicBezTo>
                  <a:cubicBezTo>
                    <a:pt x="62" y="7"/>
                    <a:pt x="64" y="7"/>
                    <a:pt x="64" y="7"/>
                  </a:cubicBezTo>
                  <a:cubicBezTo>
                    <a:pt x="64" y="7"/>
                    <a:pt x="65" y="6"/>
                    <a:pt x="64" y="5"/>
                  </a:cubicBezTo>
                  <a:cubicBezTo>
                    <a:pt x="64" y="4"/>
                    <a:pt x="63" y="3"/>
                    <a:pt x="64" y="3"/>
                  </a:cubicBezTo>
                  <a:cubicBezTo>
                    <a:pt x="64" y="2"/>
                    <a:pt x="66" y="1"/>
                    <a:pt x="66" y="1"/>
                  </a:cubicBezTo>
                  <a:cubicBezTo>
                    <a:pt x="66" y="1"/>
                    <a:pt x="67" y="1"/>
                    <a:pt x="67" y="2"/>
                  </a:cubicBezTo>
                  <a:cubicBezTo>
                    <a:pt x="68" y="3"/>
                    <a:pt x="68" y="3"/>
                    <a:pt x="68" y="4"/>
                  </a:cubicBezTo>
                  <a:cubicBezTo>
                    <a:pt x="69" y="4"/>
                    <a:pt x="69" y="5"/>
                    <a:pt x="70" y="5"/>
                  </a:cubicBezTo>
                  <a:cubicBezTo>
                    <a:pt x="72" y="5"/>
                    <a:pt x="72" y="5"/>
                    <a:pt x="73" y="4"/>
                  </a:cubicBezTo>
                  <a:cubicBezTo>
                    <a:pt x="74" y="3"/>
                    <a:pt x="74" y="3"/>
                    <a:pt x="75" y="2"/>
                  </a:cubicBezTo>
                  <a:cubicBezTo>
                    <a:pt x="76" y="0"/>
                    <a:pt x="76" y="0"/>
                    <a:pt x="77" y="1"/>
                  </a:cubicBezTo>
                  <a:cubicBezTo>
                    <a:pt x="78" y="1"/>
                    <a:pt x="80" y="2"/>
                    <a:pt x="80" y="2"/>
                  </a:cubicBezTo>
                  <a:cubicBezTo>
                    <a:pt x="78" y="4"/>
                    <a:pt x="78" y="4"/>
                    <a:pt x="78" y="4"/>
                  </a:cubicBezTo>
                  <a:cubicBezTo>
                    <a:pt x="78" y="4"/>
                    <a:pt x="77" y="4"/>
                    <a:pt x="79" y="5"/>
                  </a:cubicBezTo>
                  <a:cubicBezTo>
                    <a:pt x="82" y="6"/>
                    <a:pt x="83" y="6"/>
                    <a:pt x="83" y="6"/>
                  </a:cubicBezTo>
                  <a:cubicBezTo>
                    <a:pt x="85" y="3"/>
                    <a:pt x="85" y="3"/>
                    <a:pt x="85" y="3"/>
                  </a:cubicBezTo>
                  <a:cubicBezTo>
                    <a:pt x="85" y="3"/>
                    <a:pt x="85" y="1"/>
                    <a:pt x="86" y="3"/>
                  </a:cubicBezTo>
                  <a:cubicBezTo>
                    <a:pt x="86" y="4"/>
                    <a:pt x="87" y="6"/>
                    <a:pt x="87" y="6"/>
                  </a:cubicBezTo>
                  <a:cubicBezTo>
                    <a:pt x="87" y="6"/>
                    <a:pt x="87" y="9"/>
                    <a:pt x="88" y="9"/>
                  </a:cubicBezTo>
                  <a:cubicBezTo>
                    <a:pt x="89" y="9"/>
                    <a:pt x="89" y="8"/>
                    <a:pt x="89" y="9"/>
                  </a:cubicBezTo>
                  <a:cubicBezTo>
                    <a:pt x="89" y="10"/>
                    <a:pt x="88" y="10"/>
                    <a:pt x="89" y="10"/>
                  </a:cubicBezTo>
                  <a:cubicBezTo>
                    <a:pt x="89" y="11"/>
                    <a:pt x="91" y="11"/>
                    <a:pt x="91" y="11"/>
                  </a:cubicBezTo>
                  <a:cubicBezTo>
                    <a:pt x="91" y="11"/>
                    <a:pt x="92" y="11"/>
                    <a:pt x="92" y="12"/>
                  </a:cubicBezTo>
                  <a:cubicBezTo>
                    <a:pt x="92" y="13"/>
                    <a:pt x="92" y="14"/>
                    <a:pt x="92" y="14"/>
                  </a:cubicBezTo>
                  <a:cubicBezTo>
                    <a:pt x="92" y="14"/>
                    <a:pt x="95" y="14"/>
                    <a:pt x="95" y="14"/>
                  </a:cubicBezTo>
                  <a:cubicBezTo>
                    <a:pt x="96" y="14"/>
                    <a:pt x="97" y="15"/>
                    <a:pt x="98" y="15"/>
                  </a:cubicBezTo>
                  <a:cubicBezTo>
                    <a:pt x="99" y="14"/>
                    <a:pt x="100" y="13"/>
                    <a:pt x="100" y="13"/>
                  </a:cubicBezTo>
                  <a:cubicBezTo>
                    <a:pt x="100" y="14"/>
                    <a:pt x="102" y="14"/>
                    <a:pt x="102" y="15"/>
                  </a:cubicBezTo>
                  <a:cubicBezTo>
                    <a:pt x="101" y="17"/>
                    <a:pt x="100" y="17"/>
                    <a:pt x="102" y="18"/>
                  </a:cubicBezTo>
                  <a:cubicBezTo>
                    <a:pt x="104" y="18"/>
                    <a:pt x="106" y="19"/>
                    <a:pt x="107" y="19"/>
                  </a:cubicBezTo>
                  <a:cubicBezTo>
                    <a:pt x="108" y="20"/>
                    <a:pt x="111" y="21"/>
                    <a:pt x="111" y="21"/>
                  </a:cubicBezTo>
                  <a:cubicBezTo>
                    <a:pt x="112" y="21"/>
                    <a:pt x="113" y="21"/>
                    <a:pt x="113" y="22"/>
                  </a:cubicBezTo>
                  <a:cubicBezTo>
                    <a:pt x="113" y="23"/>
                    <a:pt x="111" y="25"/>
                    <a:pt x="111" y="25"/>
                  </a:cubicBezTo>
                  <a:cubicBezTo>
                    <a:pt x="111" y="25"/>
                    <a:pt x="110" y="26"/>
                    <a:pt x="110" y="27"/>
                  </a:cubicBezTo>
                  <a:cubicBezTo>
                    <a:pt x="110" y="27"/>
                    <a:pt x="109" y="30"/>
                    <a:pt x="109" y="30"/>
                  </a:cubicBezTo>
                  <a:cubicBezTo>
                    <a:pt x="108" y="31"/>
                    <a:pt x="107" y="33"/>
                    <a:pt x="107" y="33"/>
                  </a:cubicBezTo>
                  <a:cubicBezTo>
                    <a:pt x="107" y="33"/>
                    <a:pt x="106" y="35"/>
                    <a:pt x="105" y="35"/>
                  </a:cubicBezTo>
                  <a:cubicBezTo>
                    <a:pt x="105" y="35"/>
                    <a:pt x="104" y="36"/>
                    <a:pt x="104" y="36"/>
                  </a:cubicBezTo>
                  <a:cubicBezTo>
                    <a:pt x="104" y="37"/>
                    <a:pt x="104" y="39"/>
                    <a:pt x="104" y="39"/>
                  </a:cubicBezTo>
                  <a:cubicBezTo>
                    <a:pt x="105" y="41"/>
                    <a:pt x="105" y="41"/>
                    <a:pt x="105" y="41"/>
                  </a:cubicBezTo>
                  <a:cubicBezTo>
                    <a:pt x="105" y="43"/>
                    <a:pt x="105" y="43"/>
                    <a:pt x="105" y="43"/>
                  </a:cubicBezTo>
                  <a:cubicBezTo>
                    <a:pt x="109" y="42"/>
                    <a:pt x="109" y="42"/>
                    <a:pt x="109" y="42"/>
                  </a:cubicBezTo>
                  <a:cubicBezTo>
                    <a:pt x="109" y="42"/>
                    <a:pt x="109" y="42"/>
                    <a:pt x="110" y="43"/>
                  </a:cubicBezTo>
                  <a:cubicBezTo>
                    <a:pt x="112" y="43"/>
                    <a:pt x="113" y="42"/>
                    <a:pt x="114" y="42"/>
                  </a:cubicBezTo>
                  <a:cubicBezTo>
                    <a:pt x="114" y="42"/>
                    <a:pt x="116" y="44"/>
                    <a:pt x="116" y="44"/>
                  </a:cubicBezTo>
                  <a:cubicBezTo>
                    <a:pt x="116" y="44"/>
                    <a:pt x="117" y="45"/>
                    <a:pt x="117" y="45"/>
                  </a:cubicBezTo>
                  <a:cubicBezTo>
                    <a:pt x="118" y="45"/>
                    <a:pt x="120" y="46"/>
                    <a:pt x="120" y="46"/>
                  </a:cubicBezTo>
                  <a:cubicBezTo>
                    <a:pt x="120" y="49"/>
                    <a:pt x="120" y="49"/>
                    <a:pt x="120" y="49"/>
                  </a:cubicBezTo>
                  <a:cubicBezTo>
                    <a:pt x="120" y="49"/>
                    <a:pt x="122" y="49"/>
                    <a:pt x="122" y="49"/>
                  </a:cubicBezTo>
                  <a:cubicBezTo>
                    <a:pt x="123" y="49"/>
                    <a:pt x="124" y="50"/>
                    <a:pt x="124" y="50"/>
                  </a:cubicBezTo>
                  <a:cubicBezTo>
                    <a:pt x="124" y="50"/>
                    <a:pt x="124" y="53"/>
                    <a:pt x="123" y="53"/>
                  </a:cubicBezTo>
                  <a:cubicBezTo>
                    <a:pt x="123" y="54"/>
                    <a:pt x="122" y="55"/>
                    <a:pt x="122" y="55"/>
                  </a:cubicBezTo>
                  <a:cubicBezTo>
                    <a:pt x="122" y="55"/>
                    <a:pt x="123" y="57"/>
                    <a:pt x="124" y="57"/>
                  </a:cubicBezTo>
                  <a:cubicBezTo>
                    <a:pt x="124" y="57"/>
                    <a:pt x="126" y="57"/>
                    <a:pt x="126" y="57"/>
                  </a:cubicBezTo>
                  <a:cubicBezTo>
                    <a:pt x="127" y="57"/>
                    <a:pt x="128" y="59"/>
                    <a:pt x="128" y="59"/>
                  </a:cubicBezTo>
                  <a:cubicBezTo>
                    <a:pt x="128" y="59"/>
                    <a:pt x="129" y="60"/>
                    <a:pt x="129" y="61"/>
                  </a:cubicBezTo>
                  <a:cubicBezTo>
                    <a:pt x="129" y="62"/>
                    <a:pt x="128" y="64"/>
                    <a:pt x="128" y="64"/>
                  </a:cubicBezTo>
                  <a:cubicBezTo>
                    <a:pt x="128" y="64"/>
                    <a:pt x="128" y="65"/>
                    <a:pt x="128" y="66"/>
                  </a:cubicBezTo>
                  <a:cubicBezTo>
                    <a:pt x="128" y="66"/>
                    <a:pt x="127" y="67"/>
                    <a:pt x="127" y="67"/>
                  </a:cubicBezTo>
                  <a:cubicBezTo>
                    <a:pt x="125" y="67"/>
                    <a:pt x="125" y="67"/>
                    <a:pt x="125" y="67"/>
                  </a:cubicBezTo>
                  <a:cubicBezTo>
                    <a:pt x="125" y="67"/>
                    <a:pt x="125" y="70"/>
                    <a:pt x="124" y="70"/>
                  </a:cubicBezTo>
                  <a:cubicBezTo>
                    <a:pt x="124" y="70"/>
                    <a:pt x="123" y="70"/>
                    <a:pt x="123" y="70"/>
                  </a:cubicBezTo>
                  <a:cubicBezTo>
                    <a:pt x="122" y="70"/>
                    <a:pt x="121" y="71"/>
                    <a:pt x="121" y="71"/>
                  </a:cubicBezTo>
                  <a:cubicBezTo>
                    <a:pt x="121" y="72"/>
                    <a:pt x="121" y="72"/>
                    <a:pt x="121" y="72"/>
                  </a:cubicBezTo>
                  <a:cubicBezTo>
                    <a:pt x="120" y="74"/>
                    <a:pt x="120" y="74"/>
                    <a:pt x="120" y="74"/>
                  </a:cubicBezTo>
                  <a:cubicBezTo>
                    <a:pt x="120" y="74"/>
                    <a:pt x="120" y="74"/>
                    <a:pt x="119" y="74"/>
                  </a:cubicBezTo>
                  <a:cubicBezTo>
                    <a:pt x="119" y="74"/>
                    <a:pt x="119" y="74"/>
                    <a:pt x="118" y="74"/>
                  </a:cubicBezTo>
                  <a:cubicBezTo>
                    <a:pt x="118" y="75"/>
                    <a:pt x="117" y="75"/>
                    <a:pt x="117" y="75"/>
                  </a:cubicBezTo>
                  <a:cubicBezTo>
                    <a:pt x="117" y="75"/>
                    <a:pt x="116" y="74"/>
                    <a:pt x="115" y="74"/>
                  </a:cubicBezTo>
                  <a:cubicBezTo>
                    <a:pt x="115" y="74"/>
                    <a:pt x="114" y="74"/>
                    <a:pt x="114" y="75"/>
                  </a:cubicBezTo>
                  <a:cubicBezTo>
                    <a:pt x="113" y="76"/>
                    <a:pt x="113" y="77"/>
                    <a:pt x="112" y="77"/>
                  </a:cubicBezTo>
                  <a:cubicBezTo>
                    <a:pt x="112" y="77"/>
                    <a:pt x="111" y="78"/>
                    <a:pt x="111" y="78"/>
                  </a:cubicBezTo>
                  <a:cubicBezTo>
                    <a:pt x="111" y="78"/>
                    <a:pt x="111" y="80"/>
                    <a:pt x="110" y="80"/>
                  </a:cubicBezTo>
                  <a:cubicBezTo>
                    <a:pt x="110" y="81"/>
                    <a:pt x="109" y="82"/>
                    <a:pt x="109" y="82"/>
                  </a:cubicBezTo>
                  <a:cubicBezTo>
                    <a:pt x="109" y="82"/>
                    <a:pt x="109" y="83"/>
                    <a:pt x="109" y="83"/>
                  </a:cubicBezTo>
                  <a:cubicBezTo>
                    <a:pt x="109" y="84"/>
                    <a:pt x="109" y="85"/>
                    <a:pt x="108" y="86"/>
                  </a:cubicBezTo>
                  <a:cubicBezTo>
                    <a:pt x="107" y="86"/>
                    <a:pt x="105" y="88"/>
                    <a:pt x="105" y="88"/>
                  </a:cubicBezTo>
                  <a:cubicBezTo>
                    <a:pt x="105" y="88"/>
                    <a:pt x="105" y="88"/>
                    <a:pt x="105" y="89"/>
                  </a:cubicBezTo>
                  <a:cubicBezTo>
                    <a:pt x="106" y="89"/>
                    <a:pt x="106" y="90"/>
                    <a:pt x="106" y="90"/>
                  </a:cubicBezTo>
                  <a:cubicBezTo>
                    <a:pt x="106" y="92"/>
                    <a:pt x="106" y="92"/>
                    <a:pt x="106" y="92"/>
                  </a:cubicBezTo>
                  <a:cubicBezTo>
                    <a:pt x="106" y="92"/>
                    <a:pt x="105" y="93"/>
                    <a:pt x="105" y="94"/>
                  </a:cubicBezTo>
                  <a:cubicBezTo>
                    <a:pt x="106" y="94"/>
                    <a:pt x="106" y="94"/>
                    <a:pt x="106" y="94"/>
                  </a:cubicBezTo>
                  <a:cubicBezTo>
                    <a:pt x="107" y="96"/>
                    <a:pt x="107" y="96"/>
                    <a:pt x="107" y="96"/>
                  </a:cubicBezTo>
                  <a:cubicBezTo>
                    <a:pt x="108" y="98"/>
                    <a:pt x="108" y="98"/>
                    <a:pt x="108" y="98"/>
                  </a:cubicBezTo>
                  <a:cubicBezTo>
                    <a:pt x="109" y="98"/>
                    <a:pt x="109" y="98"/>
                    <a:pt x="109" y="98"/>
                  </a:cubicBezTo>
                  <a:cubicBezTo>
                    <a:pt x="109" y="98"/>
                    <a:pt x="110" y="100"/>
                    <a:pt x="110" y="101"/>
                  </a:cubicBezTo>
                  <a:cubicBezTo>
                    <a:pt x="110" y="101"/>
                    <a:pt x="110" y="103"/>
                    <a:pt x="110" y="103"/>
                  </a:cubicBezTo>
                  <a:cubicBezTo>
                    <a:pt x="108" y="105"/>
                    <a:pt x="108" y="105"/>
                    <a:pt x="108" y="105"/>
                  </a:cubicBezTo>
                  <a:cubicBezTo>
                    <a:pt x="107" y="107"/>
                    <a:pt x="107" y="107"/>
                    <a:pt x="107" y="107"/>
                  </a:cubicBezTo>
                  <a:cubicBezTo>
                    <a:pt x="107" y="107"/>
                    <a:pt x="106" y="107"/>
                    <a:pt x="106" y="107"/>
                  </a:cubicBezTo>
                  <a:cubicBezTo>
                    <a:pt x="105" y="107"/>
                    <a:pt x="104" y="107"/>
                    <a:pt x="104" y="107"/>
                  </a:cubicBezTo>
                  <a:cubicBezTo>
                    <a:pt x="103" y="108"/>
                    <a:pt x="103" y="108"/>
                    <a:pt x="103" y="108"/>
                  </a:cubicBezTo>
                  <a:cubicBezTo>
                    <a:pt x="101" y="108"/>
                    <a:pt x="101" y="108"/>
                    <a:pt x="101" y="108"/>
                  </a:cubicBezTo>
                  <a:cubicBezTo>
                    <a:pt x="99" y="109"/>
                    <a:pt x="99" y="109"/>
                    <a:pt x="99" y="109"/>
                  </a:cubicBezTo>
                  <a:cubicBezTo>
                    <a:pt x="96" y="109"/>
                    <a:pt x="96" y="109"/>
                    <a:pt x="96" y="109"/>
                  </a:cubicBezTo>
                  <a:cubicBezTo>
                    <a:pt x="95" y="107"/>
                    <a:pt x="95" y="107"/>
                    <a:pt x="95" y="107"/>
                  </a:cubicBezTo>
                  <a:cubicBezTo>
                    <a:pt x="94" y="105"/>
                    <a:pt x="94" y="105"/>
                    <a:pt x="94" y="105"/>
                  </a:cubicBezTo>
                  <a:cubicBezTo>
                    <a:pt x="93" y="104"/>
                    <a:pt x="93" y="104"/>
                    <a:pt x="93" y="104"/>
                  </a:cubicBezTo>
                  <a:cubicBezTo>
                    <a:pt x="92" y="104"/>
                    <a:pt x="92" y="104"/>
                    <a:pt x="92" y="104"/>
                  </a:cubicBezTo>
                  <a:cubicBezTo>
                    <a:pt x="89" y="103"/>
                    <a:pt x="89" y="103"/>
                    <a:pt x="89" y="103"/>
                  </a:cubicBezTo>
                  <a:cubicBezTo>
                    <a:pt x="90" y="101"/>
                    <a:pt x="90" y="101"/>
                    <a:pt x="90" y="101"/>
                  </a:cubicBezTo>
                  <a:cubicBezTo>
                    <a:pt x="90" y="101"/>
                    <a:pt x="89" y="99"/>
                    <a:pt x="89" y="99"/>
                  </a:cubicBezTo>
                  <a:cubicBezTo>
                    <a:pt x="88" y="99"/>
                    <a:pt x="87" y="99"/>
                    <a:pt x="87" y="99"/>
                  </a:cubicBezTo>
                  <a:cubicBezTo>
                    <a:pt x="85" y="97"/>
                    <a:pt x="85" y="97"/>
                    <a:pt x="85" y="97"/>
                  </a:cubicBezTo>
                  <a:cubicBezTo>
                    <a:pt x="85" y="97"/>
                    <a:pt x="85" y="96"/>
                    <a:pt x="84" y="95"/>
                  </a:cubicBezTo>
                  <a:cubicBezTo>
                    <a:pt x="83" y="95"/>
                    <a:pt x="83" y="94"/>
                    <a:pt x="82" y="94"/>
                  </a:cubicBezTo>
                  <a:cubicBezTo>
                    <a:pt x="81" y="94"/>
                    <a:pt x="79" y="94"/>
                    <a:pt x="79" y="94"/>
                  </a:cubicBezTo>
                  <a:cubicBezTo>
                    <a:pt x="79" y="94"/>
                    <a:pt x="78" y="92"/>
                    <a:pt x="77" y="92"/>
                  </a:cubicBezTo>
                  <a:cubicBezTo>
                    <a:pt x="77" y="92"/>
                    <a:pt x="73" y="92"/>
                    <a:pt x="73" y="92"/>
                  </a:cubicBezTo>
                  <a:cubicBezTo>
                    <a:pt x="73" y="92"/>
                    <a:pt x="74" y="89"/>
                    <a:pt x="74" y="89"/>
                  </a:cubicBezTo>
                  <a:cubicBezTo>
                    <a:pt x="74" y="88"/>
                    <a:pt x="74" y="85"/>
                    <a:pt x="74" y="85"/>
                  </a:cubicBezTo>
                  <a:cubicBezTo>
                    <a:pt x="74" y="84"/>
                    <a:pt x="74" y="84"/>
                    <a:pt x="74" y="84"/>
                  </a:cubicBezTo>
                  <a:cubicBezTo>
                    <a:pt x="74" y="84"/>
                    <a:pt x="73" y="83"/>
                    <a:pt x="74" y="81"/>
                  </a:cubicBezTo>
                  <a:cubicBezTo>
                    <a:pt x="75" y="79"/>
                    <a:pt x="74" y="80"/>
                    <a:pt x="75" y="78"/>
                  </a:cubicBezTo>
                  <a:cubicBezTo>
                    <a:pt x="76" y="75"/>
                    <a:pt x="76" y="74"/>
                    <a:pt x="76" y="74"/>
                  </a:cubicBezTo>
                  <a:cubicBezTo>
                    <a:pt x="74" y="73"/>
                    <a:pt x="74" y="73"/>
                    <a:pt x="74" y="73"/>
                  </a:cubicBezTo>
                  <a:cubicBezTo>
                    <a:pt x="74" y="73"/>
                    <a:pt x="73" y="72"/>
                    <a:pt x="72" y="73"/>
                  </a:cubicBezTo>
                  <a:cubicBezTo>
                    <a:pt x="72" y="75"/>
                    <a:pt x="71" y="75"/>
                    <a:pt x="71" y="75"/>
                  </a:cubicBezTo>
                  <a:cubicBezTo>
                    <a:pt x="69" y="78"/>
                    <a:pt x="69" y="78"/>
                    <a:pt x="69" y="78"/>
                  </a:cubicBezTo>
                  <a:cubicBezTo>
                    <a:pt x="69" y="81"/>
                    <a:pt x="69" y="81"/>
                    <a:pt x="69" y="81"/>
                  </a:cubicBezTo>
                  <a:cubicBezTo>
                    <a:pt x="69" y="81"/>
                    <a:pt x="70" y="82"/>
                    <a:pt x="67" y="82"/>
                  </a:cubicBezTo>
                  <a:cubicBezTo>
                    <a:pt x="65" y="82"/>
                    <a:pt x="63" y="82"/>
                    <a:pt x="63" y="82"/>
                  </a:cubicBezTo>
                  <a:cubicBezTo>
                    <a:pt x="63" y="82"/>
                    <a:pt x="65" y="84"/>
                    <a:pt x="63" y="84"/>
                  </a:cubicBezTo>
                  <a:cubicBezTo>
                    <a:pt x="60" y="84"/>
                    <a:pt x="57" y="84"/>
                    <a:pt x="57" y="84"/>
                  </a:cubicBezTo>
                  <a:cubicBezTo>
                    <a:pt x="55" y="82"/>
                    <a:pt x="55" y="82"/>
                    <a:pt x="55" y="82"/>
                  </a:cubicBezTo>
                  <a:cubicBezTo>
                    <a:pt x="51" y="83"/>
                    <a:pt x="51" y="83"/>
                    <a:pt x="51" y="83"/>
                  </a:cubicBezTo>
                  <a:cubicBezTo>
                    <a:pt x="51" y="83"/>
                    <a:pt x="51" y="82"/>
                    <a:pt x="51" y="80"/>
                  </a:cubicBezTo>
                  <a:cubicBezTo>
                    <a:pt x="51" y="79"/>
                    <a:pt x="50" y="77"/>
                    <a:pt x="51" y="77"/>
                  </a:cubicBezTo>
                  <a:cubicBezTo>
                    <a:pt x="52" y="77"/>
                    <a:pt x="53" y="76"/>
                    <a:pt x="53" y="76"/>
                  </a:cubicBezTo>
                  <a:cubicBezTo>
                    <a:pt x="52" y="73"/>
                    <a:pt x="52" y="73"/>
                    <a:pt x="52" y="73"/>
                  </a:cubicBezTo>
                  <a:cubicBezTo>
                    <a:pt x="52" y="73"/>
                    <a:pt x="52" y="73"/>
                    <a:pt x="52" y="73"/>
                  </a:cubicBezTo>
                  <a:cubicBezTo>
                    <a:pt x="52" y="73"/>
                    <a:pt x="51" y="73"/>
                    <a:pt x="51" y="72"/>
                  </a:cubicBezTo>
                  <a:cubicBezTo>
                    <a:pt x="51" y="71"/>
                    <a:pt x="52" y="69"/>
                    <a:pt x="52" y="69"/>
                  </a:cubicBezTo>
                  <a:cubicBezTo>
                    <a:pt x="53" y="68"/>
                    <a:pt x="53" y="66"/>
                    <a:pt x="53" y="66"/>
                  </a:cubicBezTo>
                  <a:cubicBezTo>
                    <a:pt x="52" y="66"/>
                    <a:pt x="52" y="66"/>
                    <a:pt x="52" y="66"/>
                  </a:cubicBezTo>
                  <a:cubicBezTo>
                    <a:pt x="52" y="66"/>
                    <a:pt x="50" y="67"/>
                    <a:pt x="50" y="65"/>
                  </a:cubicBezTo>
                  <a:cubicBezTo>
                    <a:pt x="50" y="64"/>
                    <a:pt x="49" y="62"/>
                    <a:pt x="49" y="62"/>
                  </a:cubicBezTo>
                  <a:cubicBezTo>
                    <a:pt x="49" y="62"/>
                    <a:pt x="47" y="61"/>
                    <a:pt x="47" y="61"/>
                  </a:cubicBezTo>
                  <a:cubicBezTo>
                    <a:pt x="46" y="61"/>
                    <a:pt x="46" y="61"/>
                    <a:pt x="45" y="62"/>
                  </a:cubicBezTo>
                  <a:cubicBezTo>
                    <a:pt x="45" y="62"/>
                    <a:pt x="42" y="61"/>
                    <a:pt x="42" y="61"/>
                  </a:cubicBezTo>
                  <a:cubicBezTo>
                    <a:pt x="42" y="61"/>
                    <a:pt x="39" y="61"/>
                    <a:pt x="39" y="61"/>
                  </a:cubicBezTo>
                  <a:cubicBezTo>
                    <a:pt x="38" y="61"/>
                    <a:pt x="37" y="63"/>
                    <a:pt x="37" y="63"/>
                  </a:cubicBezTo>
                  <a:cubicBezTo>
                    <a:pt x="35" y="60"/>
                    <a:pt x="35" y="60"/>
                    <a:pt x="35" y="60"/>
                  </a:cubicBezTo>
                  <a:cubicBezTo>
                    <a:pt x="36" y="57"/>
                    <a:pt x="36" y="57"/>
                    <a:pt x="36" y="57"/>
                  </a:cubicBezTo>
                  <a:cubicBezTo>
                    <a:pt x="36" y="57"/>
                    <a:pt x="34" y="55"/>
                    <a:pt x="34" y="54"/>
                  </a:cubicBezTo>
                  <a:cubicBezTo>
                    <a:pt x="34" y="54"/>
                    <a:pt x="33" y="52"/>
                    <a:pt x="33" y="52"/>
                  </a:cubicBezTo>
                  <a:cubicBezTo>
                    <a:pt x="31" y="52"/>
                    <a:pt x="31" y="52"/>
                    <a:pt x="31" y="52"/>
                  </a:cubicBezTo>
                  <a:cubicBezTo>
                    <a:pt x="30" y="51"/>
                    <a:pt x="30" y="51"/>
                    <a:pt x="30" y="51"/>
                  </a:cubicBezTo>
                  <a:cubicBezTo>
                    <a:pt x="30" y="51"/>
                    <a:pt x="28" y="51"/>
                    <a:pt x="27" y="51"/>
                  </a:cubicBezTo>
                  <a:cubicBezTo>
                    <a:pt x="26" y="51"/>
                    <a:pt x="26" y="51"/>
                    <a:pt x="25" y="51"/>
                  </a:cubicBezTo>
                  <a:cubicBezTo>
                    <a:pt x="25" y="51"/>
                    <a:pt x="23" y="49"/>
                    <a:pt x="23" y="49"/>
                  </a:cubicBezTo>
                  <a:cubicBezTo>
                    <a:pt x="23" y="48"/>
                    <a:pt x="23" y="47"/>
                    <a:pt x="23" y="46"/>
                  </a:cubicBezTo>
                  <a:cubicBezTo>
                    <a:pt x="22" y="45"/>
                    <a:pt x="21" y="43"/>
                    <a:pt x="21" y="42"/>
                  </a:cubicBezTo>
                  <a:cubicBezTo>
                    <a:pt x="21" y="42"/>
                    <a:pt x="22" y="40"/>
                    <a:pt x="22" y="40"/>
                  </a:cubicBezTo>
                  <a:cubicBezTo>
                    <a:pt x="21" y="39"/>
                    <a:pt x="19" y="37"/>
                    <a:pt x="19" y="37"/>
                  </a:cubicBezTo>
                  <a:cubicBezTo>
                    <a:pt x="18" y="35"/>
                    <a:pt x="18" y="35"/>
                    <a:pt x="18" y="35"/>
                  </a:cubicBezTo>
                  <a:cubicBezTo>
                    <a:pt x="18" y="35"/>
                    <a:pt x="15" y="37"/>
                    <a:pt x="14" y="37"/>
                  </a:cubicBezTo>
                  <a:cubicBezTo>
                    <a:pt x="13" y="37"/>
                    <a:pt x="11" y="36"/>
                    <a:pt x="11" y="37"/>
                  </a:cubicBezTo>
                  <a:cubicBezTo>
                    <a:pt x="11" y="37"/>
                    <a:pt x="12" y="39"/>
                    <a:pt x="11" y="39"/>
                  </a:cubicBezTo>
                  <a:cubicBezTo>
                    <a:pt x="10" y="39"/>
                    <a:pt x="8" y="39"/>
                    <a:pt x="7" y="38"/>
                  </a:cubicBezTo>
                  <a:cubicBezTo>
                    <a:pt x="6" y="37"/>
                    <a:pt x="6" y="36"/>
                    <a:pt x="6" y="35"/>
                  </a:cubicBezTo>
                  <a:cubicBezTo>
                    <a:pt x="5" y="35"/>
                    <a:pt x="5" y="33"/>
                    <a:pt x="4" y="33"/>
                  </a:cubicBezTo>
                  <a:cubicBezTo>
                    <a:pt x="3" y="33"/>
                    <a:pt x="2" y="33"/>
                    <a:pt x="2" y="32"/>
                  </a:cubicBezTo>
                  <a:cubicBezTo>
                    <a:pt x="2" y="32"/>
                    <a:pt x="2" y="29"/>
                    <a:pt x="2" y="29"/>
                  </a:cubicBezTo>
                  <a:cubicBezTo>
                    <a:pt x="2" y="27"/>
                    <a:pt x="2" y="27"/>
                    <a:pt x="2" y="27"/>
                  </a:cubicBezTo>
                  <a:cubicBezTo>
                    <a:pt x="2" y="27"/>
                    <a:pt x="2" y="24"/>
                    <a:pt x="1" y="24"/>
                  </a:cubicBezTo>
                  <a:cubicBezTo>
                    <a:pt x="1" y="23"/>
                    <a:pt x="0" y="22"/>
                    <a:pt x="0" y="22"/>
                  </a:cubicBezTo>
                  <a:cubicBezTo>
                    <a:pt x="0" y="19"/>
                    <a:pt x="0" y="19"/>
                    <a:pt x="0" y="19"/>
                  </a:cubicBezTo>
                  <a:lnTo>
                    <a:pt x="1" y="18"/>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4" name="Freeform 31">
              <a:extLst>
                <a:ext uri="{FF2B5EF4-FFF2-40B4-BE49-F238E27FC236}">
                  <a16:creationId xmlns:a16="http://schemas.microsoft.com/office/drawing/2014/main" id="{EFF84756-B1BD-47F0-A44D-C032B15BD3B1}"/>
                </a:ext>
              </a:extLst>
            </p:cNvPr>
            <p:cNvSpPr>
              <a:spLocks/>
            </p:cNvSpPr>
            <p:nvPr/>
          </p:nvSpPr>
          <p:spPr bwMode="auto">
            <a:xfrm>
              <a:off x="5187582" y="2730092"/>
              <a:ext cx="547516" cy="294055"/>
            </a:xfrm>
            <a:custGeom>
              <a:avLst/>
              <a:gdLst>
                <a:gd name="T0" fmla="*/ 56 w 240"/>
                <a:gd name="T1" fmla="*/ 20 h 133"/>
                <a:gd name="T2" fmla="*/ 62 w 240"/>
                <a:gd name="T3" fmla="*/ 12 h 133"/>
                <a:gd name="T4" fmla="*/ 73 w 240"/>
                <a:gd name="T5" fmla="*/ 5 h 133"/>
                <a:gd name="T6" fmla="*/ 85 w 240"/>
                <a:gd name="T7" fmla="*/ 3 h 133"/>
                <a:gd name="T8" fmla="*/ 87 w 240"/>
                <a:gd name="T9" fmla="*/ 11 h 133"/>
                <a:gd name="T10" fmla="*/ 93 w 240"/>
                <a:gd name="T11" fmla="*/ 10 h 133"/>
                <a:gd name="T12" fmla="*/ 99 w 240"/>
                <a:gd name="T13" fmla="*/ 6 h 133"/>
                <a:gd name="T14" fmla="*/ 103 w 240"/>
                <a:gd name="T15" fmla="*/ 3 h 133"/>
                <a:gd name="T16" fmla="*/ 110 w 240"/>
                <a:gd name="T17" fmla="*/ 10 h 133"/>
                <a:gd name="T18" fmla="*/ 118 w 240"/>
                <a:gd name="T19" fmla="*/ 12 h 133"/>
                <a:gd name="T20" fmla="*/ 126 w 240"/>
                <a:gd name="T21" fmla="*/ 15 h 133"/>
                <a:gd name="T22" fmla="*/ 133 w 240"/>
                <a:gd name="T23" fmla="*/ 17 h 133"/>
                <a:gd name="T24" fmla="*/ 142 w 240"/>
                <a:gd name="T25" fmla="*/ 18 h 133"/>
                <a:gd name="T26" fmla="*/ 146 w 240"/>
                <a:gd name="T27" fmla="*/ 25 h 133"/>
                <a:gd name="T28" fmla="*/ 146 w 240"/>
                <a:gd name="T29" fmla="*/ 31 h 133"/>
                <a:gd name="T30" fmla="*/ 154 w 240"/>
                <a:gd name="T31" fmla="*/ 38 h 133"/>
                <a:gd name="T32" fmla="*/ 164 w 240"/>
                <a:gd name="T33" fmla="*/ 44 h 133"/>
                <a:gd name="T34" fmla="*/ 169 w 240"/>
                <a:gd name="T35" fmla="*/ 31 h 133"/>
                <a:gd name="T36" fmla="*/ 176 w 240"/>
                <a:gd name="T37" fmla="*/ 28 h 133"/>
                <a:gd name="T38" fmla="*/ 194 w 240"/>
                <a:gd name="T39" fmla="*/ 29 h 133"/>
                <a:gd name="T40" fmla="*/ 193 w 240"/>
                <a:gd name="T41" fmla="*/ 39 h 133"/>
                <a:gd name="T42" fmla="*/ 203 w 240"/>
                <a:gd name="T43" fmla="*/ 46 h 133"/>
                <a:gd name="T44" fmla="*/ 213 w 240"/>
                <a:gd name="T45" fmla="*/ 45 h 133"/>
                <a:gd name="T46" fmla="*/ 228 w 240"/>
                <a:gd name="T47" fmla="*/ 54 h 133"/>
                <a:gd name="T48" fmla="*/ 237 w 240"/>
                <a:gd name="T49" fmla="*/ 60 h 133"/>
                <a:gd name="T50" fmla="*/ 236 w 240"/>
                <a:gd name="T51" fmla="*/ 68 h 133"/>
                <a:gd name="T52" fmla="*/ 229 w 240"/>
                <a:gd name="T53" fmla="*/ 70 h 133"/>
                <a:gd name="T54" fmla="*/ 223 w 240"/>
                <a:gd name="T55" fmla="*/ 78 h 133"/>
                <a:gd name="T56" fmla="*/ 216 w 240"/>
                <a:gd name="T57" fmla="*/ 85 h 133"/>
                <a:gd name="T58" fmla="*/ 215 w 240"/>
                <a:gd name="T59" fmla="*/ 97 h 133"/>
                <a:gd name="T60" fmla="*/ 208 w 240"/>
                <a:gd name="T61" fmla="*/ 104 h 133"/>
                <a:gd name="T62" fmla="*/ 203 w 240"/>
                <a:gd name="T63" fmla="*/ 109 h 133"/>
                <a:gd name="T64" fmla="*/ 198 w 240"/>
                <a:gd name="T65" fmla="*/ 111 h 133"/>
                <a:gd name="T66" fmla="*/ 193 w 240"/>
                <a:gd name="T67" fmla="*/ 111 h 133"/>
                <a:gd name="T68" fmla="*/ 189 w 240"/>
                <a:gd name="T69" fmla="*/ 110 h 133"/>
                <a:gd name="T70" fmla="*/ 184 w 240"/>
                <a:gd name="T71" fmla="*/ 111 h 133"/>
                <a:gd name="T72" fmla="*/ 181 w 240"/>
                <a:gd name="T73" fmla="*/ 115 h 133"/>
                <a:gd name="T74" fmla="*/ 179 w 240"/>
                <a:gd name="T75" fmla="*/ 121 h 133"/>
                <a:gd name="T76" fmla="*/ 177 w 240"/>
                <a:gd name="T77" fmla="*/ 123 h 133"/>
                <a:gd name="T78" fmla="*/ 163 w 240"/>
                <a:gd name="T79" fmla="*/ 115 h 133"/>
                <a:gd name="T80" fmla="*/ 147 w 240"/>
                <a:gd name="T81" fmla="*/ 118 h 133"/>
                <a:gd name="T82" fmla="*/ 134 w 240"/>
                <a:gd name="T83" fmla="*/ 112 h 133"/>
                <a:gd name="T84" fmla="*/ 119 w 240"/>
                <a:gd name="T85" fmla="*/ 110 h 133"/>
                <a:gd name="T86" fmla="*/ 106 w 240"/>
                <a:gd name="T87" fmla="*/ 108 h 133"/>
                <a:gd name="T88" fmla="*/ 104 w 240"/>
                <a:gd name="T89" fmla="*/ 121 h 133"/>
                <a:gd name="T90" fmla="*/ 97 w 240"/>
                <a:gd name="T91" fmla="*/ 131 h 133"/>
                <a:gd name="T92" fmla="*/ 86 w 240"/>
                <a:gd name="T93" fmla="*/ 131 h 133"/>
                <a:gd name="T94" fmla="*/ 74 w 240"/>
                <a:gd name="T95" fmla="*/ 131 h 133"/>
                <a:gd name="T96" fmla="*/ 63 w 240"/>
                <a:gd name="T97" fmla="*/ 122 h 133"/>
                <a:gd name="T98" fmla="*/ 55 w 240"/>
                <a:gd name="T99" fmla="*/ 114 h 133"/>
                <a:gd name="T100" fmla="*/ 45 w 240"/>
                <a:gd name="T101" fmla="*/ 107 h 133"/>
                <a:gd name="T102" fmla="*/ 39 w 240"/>
                <a:gd name="T103" fmla="*/ 100 h 133"/>
                <a:gd name="T104" fmla="*/ 24 w 240"/>
                <a:gd name="T105" fmla="*/ 93 h 133"/>
                <a:gd name="T106" fmla="*/ 17 w 240"/>
                <a:gd name="T107" fmla="*/ 79 h 133"/>
                <a:gd name="T108" fmla="*/ 16 w 240"/>
                <a:gd name="T109" fmla="*/ 66 h 133"/>
                <a:gd name="T110" fmla="*/ 4 w 240"/>
                <a:gd name="T111" fmla="*/ 55 h 133"/>
                <a:gd name="T112" fmla="*/ 5 w 240"/>
                <a:gd name="T113" fmla="*/ 44 h 133"/>
                <a:gd name="T114" fmla="*/ 10 w 240"/>
                <a:gd name="T115" fmla="*/ 45 h 133"/>
                <a:gd name="T116" fmla="*/ 23 w 240"/>
                <a:gd name="T117" fmla="*/ 38 h 133"/>
                <a:gd name="T118" fmla="*/ 35 w 240"/>
                <a:gd name="T119" fmla="*/ 3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40" h="133">
                  <a:moveTo>
                    <a:pt x="43" y="27"/>
                  </a:moveTo>
                  <a:cubicBezTo>
                    <a:pt x="44" y="27"/>
                    <a:pt x="50" y="22"/>
                    <a:pt x="50" y="22"/>
                  </a:cubicBezTo>
                  <a:cubicBezTo>
                    <a:pt x="56" y="20"/>
                    <a:pt x="56" y="20"/>
                    <a:pt x="56" y="20"/>
                  </a:cubicBezTo>
                  <a:cubicBezTo>
                    <a:pt x="58" y="18"/>
                    <a:pt x="58" y="18"/>
                    <a:pt x="58" y="18"/>
                  </a:cubicBezTo>
                  <a:cubicBezTo>
                    <a:pt x="60" y="14"/>
                    <a:pt x="60" y="14"/>
                    <a:pt x="60" y="14"/>
                  </a:cubicBezTo>
                  <a:cubicBezTo>
                    <a:pt x="60" y="14"/>
                    <a:pt x="59" y="12"/>
                    <a:pt x="62" y="12"/>
                  </a:cubicBezTo>
                  <a:cubicBezTo>
                    <a:pt x="65" y="12"/>
                    <a:pt x="74" y="10"/>
                    <a:pt x="74" y="10"/>
                  </a:cubicBezTo>
                  <a:cubicBezTo>
                    <a:pt x="75" y="8"/>
                    <a:pt x="75" y="8"/>
                    <a:pt x="75" y="8"/>
                  </a:cubicBezTo>
                  <a:cubicBezTo>
                    <a:pt x="73" y="5"/>
                    <a:pt x="73" y="5"/>
                    <a:pt x="73" y="5"/>
                  </a:cubicBezTo>
                  <a:cubicBezTo>
                    <a:pt x="73" y="5"/>
                    <a:pt x="73" y="1"/>
                    <a:pt x="73" y="1"/>
                  </a:cubicBezTo>
                  <a:cubicBezTo>
                    <a:pt x="74" y="0"/>
                    <a:pt x="78" y="0"/>
                    <a:pt x="80" y="0"/>
                  </a:cubicBezTo>
                  <a:cubicBezTo>
                    <a:pt x="82" y="1"/>
                    <a:pt x="84" y="2"/>
                    <a:pt x="85" y="3"/>
                  </a:cubicBezTo>
                  <a:cubicBezTo>
                    <a:pt x="85" y="4"/>
                    <a:pt x="85" y="3"/>
                    <a:pt x="85" y="5"/>
                  </a:cubicBezTo>
                  <a:cubicBezTo>
                    <a:pt x="85" y="7"/>
                    <a:pt x="85" y="9"/>
                    <a:pt x="85" y="9"/>
                  </a:cubicBezTo>
                  <a:cubicBezTo>
                    <a:pt x="85" y="9"/>
                    <a:pt x="86" y="10"/>
                    <a:pt x="87" y="11"/>
                  </a:cubicBezTo>
                  <a:cubicBezTo>
                    <a:pt x="89" y="11"/>
                    <a:pt x="91" y="13"/>
                    <a:pt x="91" y="12"/>
                  </a:cubicBezTo>
                  <a:cubicBezTo>
                    <a:pt x="91" y="12"/>
                    <a:pt x="92" y="11"/>
                    <a:pt x="93" y="10"/>
                  </a:cubicBezTo>
                  <a:cubicBezTo>
                    <a:pt x="93" y="10"/>
                    <a:pt x="93" y="10"/>
                    <a:pt x="93" y="10"/>
                  </a:cubicBezTo>
                  <a:cubicBezTo>
                    <a:pt x="93" y="12"/>
                    <a:pt x="94" y="11"/>
                    <a:pt x="95" y="11"/>
                  </a:cubicBezTo>
                  <a:cubicBezTo>
                    <a:pt x="96" y="11"/>
                    <a:pt x="100" y="9"/>
                    <a:pt x="100" y="9"/>
                  </a:cubicBezTo>
                  <a:cubicBezTo>
                    <a:pt x="100" y="9"/>
                    <a:pt x="99" y="6"/>
                    <a:pt x="99" y="6"/>
                  </a:cubicBezTo>
                  <a:cubicBezTo>
                    <a:pt x="99" y="5"/>
                    <a:pt x="99" y="4"/>
                    <a:pt x="99" y="3"/>
                  </a:cubicBezTo>
                  <a:cubicBezTo>
                    <a:pt x="100" y="2"/>
                    <a:pt x="100" y="2"/>
                    <a:pt x="100" y="2"/>
                  </a:cubicBezTo>
                  <a:cubicBezTo>
                    <a:pt x="101" y="2"/>
                    <a:pt x="103" y="3"/>
                    <a:pt x="103" y="3"/>
                  </a:cubicBezTo>
                  <a:cubicBezTo>
                    <a:pt x="103" y="3"/>
                    <a:pt x="105" y="4"/>
                    <a:pt x="106" y="4"/>
                  </a:cubicBezTo>
                  <a:cubicBezTo>
                    <a:pt x="108" y="4"/>
                    <a:pt x="107" y="6"/>
                    <a:pt x="107" y="6"/>
                  </a:cubicBezTo>
                  <a:cubicBezTo>
                    <a:pt x="107" y="6"/>
                    <a:pt x="108" y="9"/>
                    <a:pt x="110" y="10"/>
                  </a:cubicBezTo>
                  <a:cubicBezTo>
                    <a:pt x="112" y="11"/>
                    <a:pt x="112" y="12"/>
                    <a:pt x="112" y="13"/>
                  </a:cubicBezTo>
                  <a:cubicBezTo>
                    <a:pt x="113" y="13"/>
                    <a:pt x="115" y="13"/>
                    <a:pt x="115" y="13"/>
                  </a:cubicBezTo>
                  <a:cubicBezTo>
                    <a:pt x="118" y="12"/>
                    <a:pt x="118" y="12"/>
                    <a:pt x="118" y="12"/>
                  </a:cubicBezTo>
                  <a:cubicBezTo>
                    <a:pt x="118" y="12"/>
                    <a:pt x="120" y="13"/>
                    <a:pt x="121" y="15"/>
                  </a:cubicBezTo>
                  <a:cubicBezTo>
                    <a:pt x="121" y="16"/>
                    <a:pt x="124" y="16"/>
                    <a:pt x="125" y="15"/>
                  </a:cubicBezTo>
                  <a:cubicBezTo>
                    <a:pt x="126" y="15"/>
                    <a:pt x="126" y="15"/>
                    <a:pt x="126" y="15"/>
                  </a:cubicBezTo>
                  <a:cubicBezTo>
                    <a:pt x="127" y="16"/>
                    <a:pt x="127" y="16"/>
                    <a:pt x="127" y="16"/>
                  </a:cubicBezTo>
                  <a:cubicBezTo>
                    <a:pt x="127" y="16"/>
                    <a:pt x="129" y="20"/>
                    <a:pt x="132" y="17"/>
                  </a:cubicBezTo>
                  <a:cubicBezTo>
                    <a:pt x="135" y="14"/>
                    <a:pt x="133" y="17"/>
                    <a:pt x="133" y="17"/>
                  </a:cubicBezTo>
                  <a:cubicBezTo>
                    <a:pt x="133" y="17"/>
                    <a:pt x="135" y="20"/>
                    <a:pt x="136" y="20"/>
                  </a:cubicBezTo>
                  <a:cubicBezTo>
                    <a:pt x="138" y="20"/>
                    <a:pt x="138" y="20"/>
                    <a:pt x="138" y="20"/>
                  </a:cubicBezTo>
                  <a:cubicBezTo>
                    <a:pt x="142" y="18"/>
                    <a:pt x="142" y="18"/>
                    <a:pt x="142" y="18"/>
                  </a:cubicBezTo>
                  <a:cubicBezTo>
                    <a:pt x="145" y="17"/>
                    <a:pt x="145" y="17"/>
                    <a:pt x="145" y="17"/>
                  </a:cubicBezTo>
                  <a:cubicBezTo>
                    <a:pt x="145" y="17"/>
                    <a:pt x="148" y="17"/>
                    <a:pt x="147" y="22"/>
                  </a:cubicBezTo>
                  <a:cubicBezTo>
                    <a:pt x="147" y="26"/>
                    <a:pt x="146" y="25"/>
                    <a:pt x="146" y="25"/>
                  </a:cubicBezTo>
                  <a:cubicBezTo>
                    <a:pt x="144" y="28"/>
                    <a:pt x="144" y="28"/>
                    <a:pt x="144" y="28"/>
                  </a:cubicBezTo>
                  <a:cubicBezTo>
                    <a:pt x="144" y="31"/>
                    <a:pt x="144" y="31"/>
                    <a:pt x="144" y="31"/>
                  </a:cubicBezTo>
                  <a:cubicBezTo>
                    <a:pt x="144" y="31"/>
                    <a:pt x="145" y="31"/>
                    <a:pt x="146" y="31"/>
                  </a:cubicBezTo>
                  <a:cubicBezTo>
                    <a:pt x="147" y="31"/>
                    <a:pt x="148" y="35"/>
                    <a:pt x="148" y="35"/>
                  </a:cubicBezTo>
                  <a:cubicBezTo>
                    <a:pt x="151" y="36"/>
                    <a:pt x="151" y="36"/>
                    <a:pt x="151" y="36"/>
                  </a:cubicBezTo>
                  <a:cubicBezTo>
                    <a:pt x="151" y="36"/>
                    <a:pt x="152" y="37"/>
                    <a:pt x="154" y="38"/>
                  </a:cubicBezTo>
                  <a:cubicBezTo>
                    <a:pt x="155" y="39"/>
                    <a:pt x="156" y="41"/>
                    <a:pt x="156" y="41"/>
                  </a:cubicBezTo>
                  <a:cubicBezTo>
                    <a:pt x="156" y="41"/>
                    <a:pt x="157" y="45"/>
                    <a:pt x="158" y="46"/>
                  </a:cubicBezTo>
                  <a:cubicBezTo>
                    <a:pt x="158" y="48"/>
                    <a:pt x="164" y="44"/>
                    <a:pt x="164" y="44"/>
                  </a:cubicBezTo>
                  <a:cubicBezTo>
                    <a:pt x="165" y="39"/>
                    <a:pt x="165" y="39"/>
                    <a:pt x="165" y="39"/>
                  </a:cubicBezTo>
                  <a:cubicBezTo>
                    <a:pt x="171" y="37"/>
                    <a:pt x="171" y="37"/>
                    <a:pt x="171" y="37"/>
                  </a:cubicBezTo>
                  <a:cubicBezTo>
                    <a:pt x="169" y="31"/>
                    <a:pt x="169" y="31"/>
                    <a:pt x="169" y="31"/>
                  </a:cubicBezTo>
                  <a:cubicBezTo>
                    <a:pt x="167" y="27"/>
                    <a:pt x="167" y="27"/>
                    <a:pt x="167" y="27"/>
                  </a:cubicBezTo>
                  <a:cubicBezTo>
                    <a:pt x="167" y="27"/>
                    <a:pt x="171" y="28"/>
                    <a:pt x="172" y="27"/>
                  </a:cubicBezTo>
                  <a:cubicBezTo>
                    <a:pt x="173" y="27"/>
                    <a:pt x="176" y="28"/>
                    <a:pt x="176" y="28"/>
                  </a:cubicBezTo>
                  <a:cubicBezTo>
                    <a:pt x="187" y="33"/>
                    <a:pt x="187" y="33"/>
                    <a:pt x="187" y="33"/>
                  </a:cubicBezTo>
                  <a:cubicBezTo>
                    <a:pt x="187" y="33"/>
                    <a:pt x="190" y="32"/>
                    <a:pt x="192" y="32"/>
                  </a:cubicBezTo>
                  <a:cubicBezTo>
                    <a:pt x="194" y="31"/>
                    <a:pt x="194" y="29"/>
                    <a:pt x="194" y="29"/>
                  </a:cubicBezTo>
                  <a:cubicBezTo>
                    <a:pt x="194" y="29"/>
                    <a:pt x="195" y="30"/>
                    <a:pt x="197" y="32"/>
                  </a:cubicBezTo>
                  <a:cubicBezTo>
                    <a:pt x="198" y="35"/>
                    <a:pt x="196" y="34"/>
                    <a:pt x="196" y="35"/>
                  </a:cubicBezTo>
                  <a:cubicBezTo>
                    <a:pt x="195" y="36"/>
                    <a:pt x="193" y="39"/>
                    <a:pt x="193" y="39"/>
                  </a:cubicBezTo>
                  <a:cubicBezTo>
                    <a:pt x="193" y="39"/>
                    <a:pt x="194" y="41"/>
                    <a:pt x="196" y="41"/>
                  </a:cubicBezTo>
                  <a:cubicBezTo>
                    <a:pt x="197" y="41"/>
                    <a:pt x="196" y="42"/>
                    <a:pt x="198" y="44"/>
                  </a:cubicBezTo>
                  <a:cubicBezTo>
                    <a:pt x="199" y="45"/>
                    <a:pt x="203" y="46"/>
                    <a:pt x="203" y="46"/>
                  </a:cubicBezTo>
                  <a:cubicBezTo>
                    <a:pt x="206" y="46"/>
                    <a:pt x="206" y="46"/>
                    <a:pt x="206" y="46"/>
                  </a:cubicBezTo>
                  <a:cubicBezTo>
                    <a:pt x="209" y="43"/>
                    <a:pt x="209" y="43"/>
                    <a:pt x="209" y="43"/>
                  </a:cubicBezTo>
                  <a:cubicBezTo>
                    <a:pt x="209" y="43"/>
                    <a:pt x="212" y="44"/>
                    <a:pt x="213" y="45"/>
                  </a:cubicBezTo>
                  <a:cubicBezTo>
                    <a:pt x="214" y="46"/>
                    <a:pt x="219" y="48"/>
                    <a:pt x="219" y="48"/>
                  </a:cubicBezTo>
                  <a:cubicBezTo>
                    <a:pt x="227" y="46"/>
                    <a:pt x="227" y="46"/>
                    <a:pt x="227" y="46"/>
                  </a:cubicBezTo>
                  <a:cubicBezTo>
                    <a:pt x="228" y="54"/>
                    <a:pt x="228" y="54"/>
                    <a:pt x="228" y="54"/>
                  </a:cubicBezTo>
                  <a:cubicBezTo>
                    <a:pt x="228" y="54"/>
                    <a:pt x="230" y="54"/>
                    <a:pt x="232" y="57"/>
                  </a:cubicBezTo>
                  <a:cubicBezTo>
                    <a:pt x="234" y="59"/>
                    <a:pt x="233" y="57"/>
                    <a:pt x="233" y="57"/>
                  </a:cubicBezTo>
                  <a:cubicBezTo>
                    <a:pt x="233" y="57"/>
                    <a:pt x="237" y="59"/>
                    <a:pt x="237" y="60"/>
                  </a:cubicBezTo>
                  <a:cubicBezTo>
                    <a:pt x="237" y="62"/>
                    <a:pt x="238" y="64"/>
                    <a:pt x="238" y="64"/>
                  </a:cubicBezTo>
                  <a:cubicBezTo>
                    <a:pt x="240" y="68"/>
                    <a:pt x="240" y="68"/>
                    <a:pt x="240" y="68"/>
                  </a:cubicBezTo>
                  <a:cubicBezTo>
                    <a:pt x="239" y="68"/>
                    <a:pt x="237" y="68"/>
                    <a:pt x="236" y="68"/>
                  </a:cubicBezTo>
                  <a:cubicBezTo>
                    <a:pt x="236" y="68"/>
                    <a:pt x="235" y="69"/>
                    <a:pt x="234" y="69"/>
                  </a:cubicBezTo>
                  <a:cubicBezTo>
                    <a:pt x="233" y="69"/>
                    <a:pt x="232" y="69"/>
                    <a:pt x="232" y="69"/>
                  </a:cubicBezTo>
                  <a:cubicBezTo>
                    <a:pt x="229" y="70"/>
                    <a:pt x="229" y="70"/>
                    <a:pt x="229" y="70"/>
                  </a:cubicBezTo>
                  <a:cubicBezTo>
                    <a:pt x="227" y="72"/>
                    <a:pt x="227" y="72"/>
                    <a:pt x="227" y="72"/>
                  </a:cubicBezTo>
                  <a:cubicBezTo>
                    <a:pt x="225" y="74"/>
                    <a:pt x="225" y="74"/>
                    <a:pt x="225" y="74"/>
                  </a:cubicBezTo>
                  <a:cubicBezTo>
                    <a:pt x="223" y="78"/>
                    <a:pt x="223" y="78"/>
                    <a:pt x="223" y="78"/>
                  </a:cubicBezTo>
                  <a:cubicBezTo>
                    <a:pt x="223" y="80"/>
                    <a:pt x="223" y="80"/>
                    <a:pt x="223" y="80"/>
                  </a:cubicBezTo>
                  <a:cubicBezTo>
                    <a:pt x="220" y="83"/>
                    <a:pt x="220" y="83"/>
                    <a:pt x="220" y="83"/>
                  </a:cubicBezTo>
                  <a:cubicBezTo>
                    <a:pt x="220" y="83"/>
                    <a:pt x="217" y="85"/>
                    <a:pt x="216" y="85"/>
                  </a:cubicBezTo>
                  <a:cubicBezTo>
                    <a:pt x="215" y="85"/>
                    <a:pt x="215" y="89"/>
                    <a:pt x="215" y="89"/>
                  </a:cubicBezTo>
                  <a:cubicBezTo>
                    <a:pt x="216" y="92"/>
                    <a:pt x="216" y="92"/>
                    <a:pt x="216" y="92"/>
                  </a:cubicBezTo>
                  <a:cubicBezTo>
                    <a:pt x="215" y="97"/>
                    <a:pt x="215" y="97"/>
                    <a:pt x="215" y="97"/>
                  </a:cubicBezTo>
                  <a:cubicBezTo>
                    <a:pt x="210" y="99"/>
                    <a:pt x="210" y="99"/>
                    <a:pt x="210" y="99"/>
                  </a:cubicBezTo>
                  <a:cubicBezTo>
                    <a:pt x="209" y="102"/>
                    <a:pt x="209" y="102"/>
                    <a:pt x="209" y="102"/>
                  </a:cubicBezTo>
                  <a:cubicBezTo>
                    <a:pt x="208" y="104"/>
                    <a:pt x="208" y="104"/>
                    <a:pt x="208" y="104"/>
                  </a:cubicBezTo>
                  <a:cubicBezTo>
                    <a:pt x="208" y="104"/>
                    <a:pt x="206" y="105"/>
                    <a:pt x="206" y="105"/>
                  </a:cubicBezTo>
                  <a:cubicBezTo>
                    <a:pt x="205" y="104"/>
                    <a:pt x="205" y="107"/>
                    <a:pt x="205" y="107"/>
                  </a:cubicBezTo>
                  <a:cubicBezTo>
                    <a:pt x="203" y="109"/>
                    <a:pt x="203" y="109"/>
                    <a:pt x="203" y="109"/>
                  </a:cubicBezTo>
                  <a:cubicBezTo>
                    <a:pt x="202" y="109"/>
                    <a:pt x="202" y="109"/>
                    <a:pt x="202" y="109"/>
                  </a:cubicBezTo>
                  <a:cubicBezTo>
                    <a:pt x="200" y="110"/>
                    <a:pt x="200" y="110"/>
                    <a:pt x="200" y="110"/>
                  </a:cubicBezTo>
                  <a:cubicBezTo>
                    <a:pt x="200" y="110"/>
                    <a:pt x="199" y="111"/>
                    <a:pt x="198" y="111"/>
                  </a:cubicBezTo>
                  <a:cubicBezTo>
                    <a:pt x="198" y="112"/>
                    <a:pt x="197" y="111"/>
                    <a:pt x="197" y="111"/>
                  </a:cubicBezTo>
                  <a:cubicBezTo>
                    <a:pt x="197" y="111"/>
                    <a:pt x="195" y="110"/>
                    <a:pt x="194" y="110"/>
                  </a:cubicBezTo>
                  <a:cubicBezTo>
                    <a:pt x="194" y="110"/>
                    <a:pt x="194" y="111"/>
                    <a:pt x="193" y="111"/>
                  </a:cubicBezTo>
                  <a:cubicBezTo>
                    <a:pt x="193" y="111"/>
                    <a:pt x="193" y="111"/>
                    <a:pt x="192" y="112"/>
                  </a:cubicBezTo>
                  <a:cubicBezTo>
                    <a:pt x="192" y="112"/>
                    <a:pt x="191" y="111"/>
                    <a:pt x="190" y="111"/>
                  </a:cubicBezTo>
                  <a:cubicBezTo>
                    <a:pt x="189" y="111"/>
                    <a:pt x="189" y="110"/>
                    <a:pt x="189" y="110"/>
                  </a:cubicBezTo>
                  <a:cubicBezTo>
                    <a:pt x="188" y="110"/>
                    <a:pt x="187" y="110"/>
                    <a:pt x="187" y="110"/>
                  </a:cubicBezTo>
                  <a:cubicBezTo>
                    <a:pt x="186" y="110"/>
                    <a:pt x="185" y="110"/>
                    <a:pt x="185" y="110"/>
                  </a:cubicBezTo>
                  <a:cubicBezTo>
                    <a:pt x="185" y="110"/>
                    <a:pt x="184" y="111"/>
                    <a:pt x="184" y="111"/>
                  </a:cubicBezTo>
                  <a:cubicBezTo>
                    <a:pt x="182" y="112"/>
                    <a:pt x="182" y="112"/>
                    <a:pt x="182" y="112"/>
                  </a:cubicBezTo>
                  <a:cubicBezTo>
                    <a:pt x="182" y="112"/>
                    <a:pt x="182" y="113"/>
                    <a:pt x="182" y="114"/>
                  </a:cubicBezTo>
                  <a:cubicBezTo>
                    <a:pt x="182" y="114"/>
                    <a:pt x="182" y="115"/>
                    <a:pt x="181" y="115"/>
                  </a:cubicBezTo>
                  <a:cubicBezTo>
                    <a:pt x="181" y="115"/>
                    <a:pt x="180" y="117"/>
                    <a:pt x="180" y="117"/>
                  </a:cubicBezTo>
                  <a:cubicBezTo>
                    <a:pt x="180" y="117"/>
                    <a:pt x="180" y="120"/>
                    <a:pt x="179" y="120"/>
                  </a:cubicBezTo>
                  <a:cubicBezTo>
                    <a:pt x="179" y="120"/>
                    <a:pt x="179" y="121"/>
                    <a:pt x="179" y="121"/>
                  </a:cubicBezTo>
                  <a:cubicBezTo>
                    <a:pt x="179" y="123"/>
                    <a:pt x="179" y="123"/>
                    <a:pt x="179" y="123"/>
                  </a:cubicBezTo>
                  <a:cubicBezTo>
                    <a:pt x="179" y="124"/>
                    <a:pt x="179" y="124"/>
                    <a:pt x="179" y="124"/>
                  </a:cubicBezTo>
                  <a:cubicBezTo>
                    <a:pt x="177" y="123"/>
                    <a:pt x="177" y="123"/>
                    <a:pt x="177" y="123"/>
                  </a:cubicBezTo>
                  <a:cubicBezTo>
                    <a:pt x="175" y="117"/>
                    <a:pt x="175" y="117"/>
                    <a:pt x="175" y="117"/>
                  </a:cubicBezTo>
                  <a:cubicBezTo>
                    <a:pt x="175" y="117"/>
                    <a:pt x="172" y="118"/>
                    <a:pt x="169" y="118"/>
                  </a:cubicBezTo>
                  <a:cubicBezTo>
                    <a:pt x="166" y="117"/>
                    <a:pt x="164" y="115"/>
                    <a:pt x="163" y="115"/>
                  </a:cubicBezTo>
                  <a:cubicBezTo>
                    <a:pt x="163" y="114"/>
                    <a:pt x="159" y="115"/>
                    <a:pt x="159" y="115"/>
                  </a:cubicBezTo>
                  <a:cubicBezTo>
                    <a:pt x="158" y="119"/>
                    <a:pt x="158" y="119"/>
                    <a:pt x="158" y="119"/>
                  </a:cubicBezTo>
                  <a:cubicBezTo>
                    <a:pt x="147" y="118"/>
                    <a:pt x="147" y="118"/>
                    <a:pt x="147" y="118"/>
                  </a:cubicBezTo>
                  <a:cubicBezTo>
                    <a:pt x="143" y="116"/>
                    <a:pt x="143" y="116"/>
                    <a:pt x="143" y="116"/>
                  </a:cubicBezTo>
                  <a:cubicBezTo>
                    <a:pt x="136" y="113"/>
                    <a:pt x="136" y="113"/>
                    <a:pt x="136" y="113"/>
                  </a:cubicBezTo>
                  <a:cubicBezTo>
                    <a:pt x="134" y="112"/>
                    <a:pt x="134" y="112"/>
                    <a:pt x="134" y="112"/>
                  </a:cubicBezTo>
                  <a:cubicBezTo>
                    <a:pt x="134" y="112"/>
                    <a:pt x="130" y="112"/>
                    <a:pt x="129" y="112"/>
                  </a:cubicBezTo>
                  <a:cubicBezTo>
                    <a:pt x="128" y="112"/>
                    <a:pt x="124" y="111"/>
                    <a:pt x="124" y="111"/>
                  </a:cubicBezTo>
                  <a:cubicBezTo>
                    <a:pt x="124" y="111"/>
                    <a:pt x="120" y="110"/>
                    <a:pt x="119" y="110"/>
                  </a:cubicBezTo>
                  <a:cubicBezTo>
                    <a:pt x="118" y="110"/>
                    <a:pt x="116" y="110"/>
                    <a:pt x="116" y="110"/>
                  </a:cubicBezTo>
                  <a:cubicBezTo>
                    <a:pt x="111" y="109"/>
                    <a:pt x="111" y="109"/>
                    <a:pt x="111" y="109"/>
                  </a:cubicBezTo>
                  <a:cubicBezTo>
                    <a:pt x="111" y="109"/>
                    <a:pt x="108" y="107"/>
                    <a:pt x="106" y="108"/>
                  </a:cubicBezTo>
                  <a:cubicBezTo>
                    <a:pt x="105" y="108"/>
                    <a:pt x="106" y="111"/>
                    <a:pt x="106" y="111"/>
                  </a:cubicBezTo>
                  <a:cubicBezTo>
                    <a:pt x="106" y="111"/>
                    <a:pt x="105" y="116"/>
                    <a:pt x="106" y="117"/>
                  </a:cubicBezTo>
                  <a:cubicBezTo>
                    <a:pt x="106" y="119"/>
                    <a:pt x="104" y="121"/>
                    <a:pt x="104" y="121"/>
                  </a:cubicBezTo>
                  <a:cubicBezTo>
                    <a:pt x="101" y="122"/>
                    <a:pt x="101" y="122"/>
                    <a:pt x="101" y="122"/>
                  </a:cubicBezTo>
                  <a:cubicBezTo>
                    <a:pt x="101" y="122"/>
                    <a:pt x="99" y="125"/>
                    <a:pt x="98" y="125"/>
                  </a:cubicBezTo>
                  <a:cubicBezTo>
                    <a:pt x="97" y="125"/>
                    <a:pt x="97" y="131"/>
                    <a:pt x="97" y="131"/>
                  </a:cubicBezTo>
                  <a:cubicBezTo>
                    <a:pt x="93" y="132"/>
                    <a:pt x="93" y="132"/>
                    <a:pt x="93" y="132"/>
                  </a:cubicBezTo>
                  <a:cubicBezTo>
                    <a:pt x="89" y="129"/>
                    <a:pt x="89" y="129"/>
                    <a:pt x="89" y="129"/>
                  </a:cubicBezTo>
                  <a:cubicBezTo>
                    <a:pt x="86" y="131"/>
                    <a:pt x="86" y="131"/>
                    <a:pt x="86" y="131"/>
                  </a:cubicBezTo>
                  <a:cubicBezTo>
                    <a:pt x="85" y="133"/>
                    <a:pt x="85" y="133"/>
                    <a:pt x="85" y="133"/>
                  </a:cubicBezTo>
                  <a:cubicBezTo>
                    <a:pt x="85" y="133"/>
                    <a:pt x="80" y="132"/>
                    <a:pt x="80" y="132"/>
                  </a:cubicBezTo>
                  <a:cubicBezTo>
                    <a:pt x="79" y="132"/>
                    <a:pt x="74" y="131"/>
                    <a:pt x="74" y="131"/>
                  </a:cubicBezTo>
                  <a:cubicBezTo>
                    <a:pt x="74" y="131"/>
                    <a:pt x="71" y="128"/>
                    <a:pt x="70" y="127"/>
                  </a:cubicBezTo>
                  <a:cubicBezTo>
                    <a:pt x="69" y="126"/>
                    <a:pt x="65" y="124"/>
                    <a:pt x="64" y="123"/>
                  </a:cubicBezTo>
                  <a:cubicBezTo>
                    <a:pt x="63" y="123"/>
                    <a:pt x="63" y="122"/>
                    <a:pt x="63" y="122"/>
                  </a:cubicBezTo>
                  <a:cubicBezTo>
                    <a:pt x="61" y="120"/>
                    <a:pt x="62" y="120"/>
                    <a:pt x="60" y="119"/>
                  </a:cubicBezTo>
                  <a:cubicBezTo>
                    <a:pt x="58" y="118"/>
                    <a:pt x="56" y="118"/>
                    <a:pt x="56" y="117"/>
                  </a:cubicBezTo>
                  <a:cubicBezTo>
                    <a:pt x="56" y="116"/>
                    <a:pt x="57" y="114"/>
                    <a:pt x="55" y="114"/>
                  </a:cubicBezTo>
                  <a:cubicBezTo>
                    <a:pt x="52" y="115"/>
                    <a:pt x="51" y="116"/>
                    <a:pt x="50" y="115"/>
                  </a:cubicBezTo>
                  <a:cubicBezTo>
                    <a:pt x="48" y="113"/>
                    <a:pt x="48" y="113"/>
                    <a:pt x="47" y="111"/>
                  </a:cubicBezTo>
                  <a:cubicBezTo>
                    <a:pt x="47" y="109"/>
                    <a:pt x="47" y="107"/>
                    <a:pt x="45" y="107"/>
                  </a:cubicBezTo>
                  <a:cubicBezTo>
                    <a:pt x="43" y="107"/>
                    <a:pt x="42" y="106"/>
                    <a:pt x="42" y="106"/>
                  </a:cubicBezTo>
                  <a:cubicBezTo>
                    <a:pt x="42" y="106"/>
                    <a:pt x="41" y="107"/>
                    <a:pt x="40" y="105"/>
                  </a:cubicBezTo>
                  <a:cubicBezTo>
                    <a:pt x="39" y="102"/>
                    <a:pt x="42" y="104"/>
                    <a:pt x="39" y="100"/>
                  </a:cubicBezTo>
                  <a:cubicBezTo>
                    <a:pt x="35" y="97"/>
                    <a:pt x="36" y="98"/>
                    <a:pt x="34" y="96"/>
                  </a:cubicBezTo>
                  <a:cubicBezTo>
                    <a:pt x="32" y="94"/>
                    <a:pt x="26" y="96"/>
                    <a:pt x="26" y="96"/>
                  </a:cubicBezTo>
                  <a:cubicBezTo>
                    <a:pt x="26" y="96"/>
                    <a:pt x="26" y="95"/>
                    <a:pt x="24" y="93"/>
                  </a:cubicBezTo>
                  <a:cubicBezTo>
                    <a:pt x="22" y="91"/>
                    <a:pt x="23" y="92"/>
                    <a:pt x="21" y="90"/>
                  </a:cubicBezTo>
                  <a:cubicBezTo>
                    <a:pt x="19" y="87"/>
                    <a:pt x="19" y="88"/>
                    <a:pt x="19" y="85"/>
                  </a:cubicBezTo>
                  <a:cubicBezTo>
                    <a:pt x="18" y="82"/>
                    <a:pt x="19" y="81"/>
                    <a:pt x="17" y="79"/>
                  </a:cubicBezTo>
                  <a:cubicBezTo>
                    <a:pt x="15" y="77"/>
                    <a:pt x="14" y="75"/>
                    <a:pt x="14" y="75"/>
                  </a:cubicBezTo>
                  <a:cubicBezTo>
                    <a:pt x="14" y="75"/>
                    <a:pt x="12" y="73"/>
                    <a:pt x="14" y="70"/>
                  </a:cubicBezTo>
                  <a:cubicBezTo>
                    <a:pt x="16" y="68"/>
                    <a:pt x="16" y="68"/>
                    <a:pt x="16" y="66"/>
                  </a:cubicBezTo>
                  <a:cubicBezTo>
                    <a:pt x="16" y="65"/>
                    <a:pt x="17" y="63"/>
                    <a:pt x="14" y="61"/>
                  </a:cubicBezTo>
                  <a:cubicBezTo>
                    <a:pt x="11" y="59"/>
                    <a:pt x="11" y="59"/>
                    <a:pt x="8" y="57"/>
                  </a:cubicBezTo>
                  <a:cubicBezTo>
                    <a:pt x="6" y="56"/>
                    <a:pt x="5" y="56"/>
                    <a:pt x="4" y="55"/>
                  </a:cubicBezTo>
                  <a:cubicBezTo>
                    <a:pt x="3" y="54"/>
                    <a:pt x="1" y="47"/>
                    <a:pt x="1" y="47"/>
                  </a:cubicBezTo>
                  <a:cubicBezTo>
                    <a:pt x="0" y="44"/>
                    <a:pt x="0" y="44"/>
                    <a:pt x="0" y="44"/>
                  </a:cubicBezTo>
                  <a:cubicBezTo>
                    <a:pt x="5" y="44"/>
                    <a:pt x="5" y="44"/>
                    <a:pt x="5" y="44"/>
                  </a:cubicBezTo>
                  <a:cubicBezTo>
                    <a:pt x="6" y="48"/>
                    <a:pt x="6" y="48"/>
                    <a:pt x="6" y="48"/>
                  </a:cubicBezTo>
                  <a:cubicBezTo>
                    <a:pt x="7" y="51"/>
                    <a:pt x="7" y="51"/>
                    <a:pt x="7" y="51"/>
                  </a:cubicBezTo>
                  <a:cubicBezTo>
                    <a:pt x="10" y="45"/>
                    <a:pt x="10" y="45"/>
                    <a:pt x="10" y="45"/>
                  </a:cubicBezTo>
                  <a:cubicBezTo>
                    <a:pt x="14" y="40"/>
                    <a:pt x="14" y="40"/>
                    <a:pt x="14" y="40"/>
                  </a:cubicBezTo>
                  <a:cubicBezTo>
                    <a:pt x="14" y="40"/>
                    <a:pt x="14" y="40"/>
                    <a:pt x="17" y="40"/>
                  </a:cubicBezTo>
                  <a:cubicBezTo>
                    <a:pt x="19" y="40"/>
                    <a:pt x="22" y="38"/>
                    <a:pt x="23" y="38"/>
                  </a:cubicBezTo>
                  <a:cubicBezTo>
                    <a:pt x="25" y="38"/>
                    <a:pt x="28" y="39"/>
                    <a:pt x="29" y="39"/>
                  </a:cubicBezTo>
                  <a:cubicBezTo>
                    <a:pt x="31" y="38"/>
                    <a:pt x="32" y="38"/>
                    <a:pt x="32" y="36"/>
                  </a:cubicBezTo>
                  <a:cubicBezTo>
                    <a:pt x="33" y="35"/>
                    <a:pt x="31" y="33"/>
                    <a:pt x="35" y="32"/>
                  </a:cubicBezTo>
                  <a:cubicBezTo>
                    <a:pt x="38" y="30"/>
                    <a:pt x="39" y="30"/>
                    <a:pt x="39" y="30"/>
                  </a:cubicBezTo>
                  <a:lnTo>
                    <a:pt x="43" y="27"/>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5" name="Freeform 33">
              <a:extLst>
                <a:ext uri="{FF2B5EF4-FFF2-40B4-BE49-F238E27FC236}">
                  <a16:creationId xmlns:a16="http://schemas.microsoft.com/office/drawing/2014/main" id="{E7E1F70D-D8AA-4475-9BCB-1D6C6E9A2B76}"/>
                </a:ext>
              </a:extLst>
            </p:cNvPr>
            <p:cNvSpPr>
              <a:spLocks noEditPoints="1"/>
            </p:cNvSpPr>
            <p:nvPr/>
          </p:nvSpPr>
          <p:spPr bwMode="auto">
            <a:xfrm>
              <a:off x="7687686" y="3123231"/>
              <a:ext cx="662956" cy="236523"/>
            </a:xfrm>
            <a:custGeom>
              <a:avLst/>
              <a:gdLst>
                <a:gd name="T0" fmla="*/ 233 w 291"/>
                <a:gd name="T1" fmla="*/ 67 h 107"/>
                <a:gd name="T2" fmla="*/ 238 w 291"/>
                <a:gd name="T3" fmla="*/ 67 h 107"/>
                <a:gd name="T4" fmla="*/ 239 w 291"/>
                <a:gd name="T5" fmla="*/ 67 h 107"/>
                <a:gd name="T6" fmla="*/ 240 w 291"/>
                <a:gd name="T7" fmla="*/ 67 h 107"/>
                <a:gd name="T8" fmla="*/ 240 w 291"/>
                <a:gd name="T9" fmla="*/ 68 h 107"/>
                <a:gd name="T10" fmla="*/ 241 w 291"/>
                <a:gd name="T11" fmla="*/ 68 h 107"/>
                <a:gd name="T12" fmla="*/ 242 w 291"/>
                <a:gd name="T13" fmla="*/ 67 h 107"/>
                <a:gd name="T14" fmla="*/ 243 w 291"/>
                <a:gd name="T15" fmla="*/ 67 h 107"/>
                <a:gd name="T16" fmla="*/ 244 w 291"/>
                <a:gd name="T17" fmla="*/ 67 h 107"/>
                <a:gd name="T18" fmla="*/ 245 w 291"/>
                <a:gd name="T19" fmla="*/ 67 h 107"/>
                <a:gd name="T20" fmla="*/ 247 w 291"/>
                <a:gd name="T21" fmla="*/ 67 h 107"/>
                <a:gd name="T22" fmla="*/ 248 w 291"/>
                <a:gd name="T23" fmla="*/ 67 h 107"/>
                <a:gd name="T24" fmla="*/ 249 w 291"/>
                <a:gd name="T25" fmla="*/ 66 h 107"/>
                <a:gd name="T26" fmla="*/ 250 w 291"/>
                <a:gd name="T27" fmla="*/ 66 h 107"/>
                <a:gd name="T28" fmla="*/ 250 w 291"/>
                <a:gd name="T29" fmla="*/ 66 h 107"/>
                <a:gd name="T30" fmla="*/ 267 w 291"/>
                <a:gd name="T31" fmla="*/ 71 h 107"/>
                <a:gd name="T32" fmla="*/ 268 w 291"/>
                <a:gd name="T33" fmla="*/ 71 h 107"/>
                <a:gd name="T34" fmla="*/ 268 w 291"/>
                <a:gd name="T35" fmla="*/ 71 h 107"/>
                <a:gd name="T36" fmla="*/ 268 w 291"/>
                <a:gd name="T37" fmla="*/ 71 h 107"/>
                <a:gd name="T38" fmla="*/ 233 w 291"/>
                <a:gd name="T39" fmla="*/ 67 h 107"/>
                <a:gd name="T40" fmla="*/ 269 w 291"/>
                <a:gd name="T41" fmla="*/ 71 h 107"/>
                <a:gd name="T42" fmla="*/ 269 w 291"/>
                <a:gd name="T43" fmla="*/ 71 h 107"/>
                <a:gd name="T44" fmla="*/ 270 w 291"/>
                <a:gd name="T45" fmla="*/ 71 h 107"/>
                <a:gd name="T46" fmla="*/ 270 w 291"/>
                <a:gd name="T47" fmla="*/ 70 h 107"/>
                <a:gd name="T48" fmla="*/ 271 w 291"/>
                <a:gd name="T49" fmla="*/ 70 h 107"/>
                <a:gd name="T50" fmla="*/ 271 w 291"/>
                <a:gd name="T51" fmla="*/ 70 h 107"/>
                <a:gd name="T52" fmla="*/ 271 w 291"/>
                <a:gd name="T53" fmla="*/ 70 h 107"/>
                <a:gd name="T54" fmla="*/ 272 w 291"/>
                <a:gd name="T55" fmla="*/ 69 h 107"/>
                <a:gd name="T56" fmla="*/ 272 w 291"/>
                <a:gd name="T57" fmla="*/ 69 h 107"/>
                <a:gd name="T58" fmla="*/ 273 w 291"/>
                <a:gd name="T59" fmla="*/ 69 h 107"/>
                <a:gd name="T60" fmla="*/ 273 w 291"/>
                <a:gd name="T61" fmla="*/ 69 h 107"/>
                <a:gd name="T62" fmla="*/ 273 w 291"/>
                <a:gd name="T63" fmla="*/ 69 h 107"/>
                <a:gd name="T64" fmla="*/ 273 w 291"/>
                <a:gd name="T65" fmla="*/ 69 h 107"/>
                <a:gd name="T66" fmla="*/ 274 w 291"/>
                <a:gd name="T67" fmla="*/ 69 h 107"/>
                <a:gd name="T68" fmla="*/ 274 w 291"/>
                <a:gd name="T69" fmla="*/ 69 h 107"/>
                <a:gd name="T70" fmla="*/ 274 w 291"/>
                <a:gd name="T71" fmla="*/ 69 h 107"/>
                <a:gd name="T72" fmla="*/ 275 w 291"/>
                <a:gd name="T73" fmla="*/ 69 h 107"/>
                <a:gd name="T74" fmla="*/ 289 w 291"/>
                <a:gd name="T75" fmla="*/ 72 h 107"/>
                <a:gd name="T76" fmla="*/ 272 w 291"/>
                <a:gd name="T77" fmla="*/ 47 h 107"/>
                <a:gd name="T78" fmla="*/ 266 w 291"/>
                <a:gd name="T79" fmla="*/ 27 h 107"/>
                <a:gd name="T80" fmla="*/ 235 w 291"/>
                <a:gd name="T81" fmla="*/ 11 h 107"/>
                <a:gd name="T82" fmla="*/ 197 w 291"/>
                <a:gd name="T83" fmla="*/ 0 h 107"/>
                <a:gd name="T84" fmla="*/ 173 w 291"/>
                <a:gd name="T85" fmla="*/ 17 h 107"/>
                <a:gd name="T86" fmla="*/ 157 w 291"/>
                <a:gd name="T87" fmla="*/ 16 h 107"/>
                <a:gd name="T88" fmla="*/ 111 w 291"/>
                <a:gd name="T89" fmla="*/ 2 h 107"/>
                <a:gd name="T90" fmla="*/ 68 w 291"/>
                <a:gd name="T91" fmla="*/ 11 h 107"/>
                <a:gd name="T92" fmla="*/ 40 w 291"/>
                <a:gd name="T93" fmla="*/ 10 h 107"/>
                <a:gd name="T94" fmla="*/ 1 w 291"/>
                <a:gd name="T95" fmla="*/ 10 h 107"/>
                <a:gd name="T96" fmla="*/ 18 w 291"/>
                <a:gd name="T97" fmla="*/ 27 h 107"/>
                <a:gd name="T98" fmla="*/ 44 w 291"/>
                <a:gd name="T99" fmla="*/ 31 h 107"/>
                <a:gd name="T100" fmla="*/ 70 w 291"/>
                <a:gd name="T101" fmla="*/ 48 h 107"/>
                <a:gd name="T102" fmla="*/ 83 w 291"/>
                <a:gd name="T103" fmla="*/ 100 h 107"/>
                <a:gd name="T104" fmla="*/ 124 w 291"/>
                <a:gd name="T105" fmla="*/ 91 h 107"/>
                <a:gd name="T106" fmla="*/ 153 w 291"/>
                <a:gd name="T107" fmla="*/ 102 h 107"/>
                <a:gd name="T108" fmla="*/ 163 w 291"/>
                <a:gd name="T109" fmla="*/ 98 h 107"/>
                <a:gd name="T110" fmla="*/ 184 w 291"/>
                <a:gd name="T111" fmla="*/ 85 h 107"/>
                <a:gd name="T112" fmla="*/ 193 w 291"/>
                <a:gd name="T113" fmla="*/ 79 h 107"/>
                <a:gd name="T114" fmla="*/ 206 w 291"/>
                <a:gd name="T115" fmla="*/ 76 h 107"/>
                <a:gd name="T116" fmla="*/ 215 w 291"/>
                <a:gd name="T117" fmla="*/ 68 h 107"/>
                <a:gd name="T118" fmla="*/ 230 w 291"/>
                <a:gd name="T119" fmla="*/ 6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91" h="107">
                  <a:moveTo>
                    <a:pt x="231" y="69"/>
                  </a:moveTo>
                  <a:cubicBezTo>
                    <a:pt x="232" y="69"/>
                    <a:pt x="232" y="69"/>
                    <a:pt x="232" y="69"/>
                  </a:cubicBezTo>
                  <a:cubicBezTo>
                    <a:pt x="231" y="68"/>
                    <a:pt x="231" y="68"/>
                    <a:pt x="231" y="68"/>
                  </a:cubicBezTo>
                  <a:cubicBezTo>
                    <a:pt x="231" y="68"/>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4" y="67"/>
                    <a:pt x="234" y="67"/>
                    <a:pt x="234" y="67"/>
                  </a:cubicBezTo>
                  <a:cubicBezTo>
                    <a:pt x="234" y="67"/>
                    <a:pt x="234" y="67"/>
                    <a:pt x="234" y="67"/>
                  </a:cubicBezTo>
                  <a:cubicBezTo>
                    <a:pt x="235" y="67"/>
                    <a:pt x="237"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9" y="67"/>
                    <a:pt x="249" y="67"/>
                    <a:pt x="249" y="67"/>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2" y="70"/>
                    <a:pt x="252" y="70"/>
                    <a:pt x="252" y="70"/>
                  </a:cubicBezTo>
                  <a:cubicBezTo>
                    <a:pt x="252" y="70"/>
                    <a:pt x="263" y="72"/>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31" y="69"/>
                    <a:pt x="231" y="69"/>
                    <a:pt x="231" y="69"/>
                  </a:cubicBezTo>
                  <a:close/>
                  <a:moveTo>
                    <a:pt x="233" y="67"/>
                  </a:moveTo>
                  <a:cubicBezTo>
                    <a:pt x="233" y="67"/>
                    <a:pt x="233" y="67"/>
                    <a:pt x="233" y="67"/>
                  </a:cubicBezTo>
                  <a:cubicBezTo>
                    <a:pt x="233" y="67"/>
                    <a:pt x="233" y="67"/>
                    <a:pt x="233" y="67"/>
                  </a:cubicBezTo>
                  <a:cubicBezTo>
                    <a:pt x="233" y="67"/>
                    <a:pt x="233" y="67"/>
                    <a:pt x="233" y="67"/>
                  </a:cubicBezTo>
                  <a:close/>
                  <a:moveTo>
                    <a:pt x="269" y="71"/>
                  </a:move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70" y="71"/>
                    <a:pt x="270" y="71"/>
                    <a:pt x="270" y="71"/>
                  </a:cubicBezTo>
                  <a:cubicBezTo>
                    <a:pt x="270" y="71"/>
                    <a:pt x="270" y="71"/>
                    <a:pt x="270" y="71"/>
                  </a:cubicBezTo>
                  <a:cubicBezTo>
                    <a:pt x="270" y="71"/>
                    <a:pt x="270" y="71"/>
                    <a:pt x="270" y="71"/>
                  </a:cubicBezTo>
                  <a:cubicBezTo>
                    <a:pt x="270" y="71"/>
                    <a:pt x="270" y="71"/>
                    <a:pt x="270" y="71"/>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2" y="70"/>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6" y="69"/>
                    <a:pt x="276" y="69"/>
                    <a:pt x="278" y="70"/>
                  </a:cubicBezTo>
                  <a:cubicBezTo>
                    <a:pt x="280" y="71"/>
                    <a:pt x="283" y="72"/>
                    <a:pt x="285" y="72"/>
                  </a:cubicBezTo>
                  <a:cubicBezTo>
                    <a:pt x="289" y="72"/>
                    <a:pt x="289" y="72"/>
                    <a:pt x="289" y="72"/>
                  </a:cubicBezTo>
                  <a:cubicBezTo>
                    <a:pt x="290" y="69"/>
                    <a:pt x="290" y="69"/>
                    <a:pt x="290" y="69"/>
                  </a:cubicBezTo>
                  <a:cubicBezTo>
                    <a:pt x="291" y="71"/>
                    <a:pt x="289" y="61"/>
                    <a:pt x="290" y="58"/>
                  </a:cubicBezTo>
                  <a:cubicBezTo>
                    <a:pt x="289" y="57"/>
                    <a:pt x="288" y="56"/>
                    <a:pt x="288" y="55"/>
                  </a:cubicBezTo>
                  <a:cubicBezTo>
                    <a:pt x="287" y="54"/>
                    <a:pt x="282" y="54"/>
                    <a:pt x="282" y="54"/>
                  </a:cubicBezTo>
                  <a:cubicBezTo>
                    <a:pt x="278" y="53"/>
                    <a:pt x="278" y="53"/>
                    <a:pt x="278" y="53"/>
                  </a:cubicBezTo>
                  <a:cubicBezTo>
                    <a:pt x="275" y="52"/>
                    <a:pt x="275" y="52"/>
                    <a:pt x="275" y="52"/>
                  </a:cubicBezTo>
                  <a:cubicBezTo>
                    <a:pt x="272" y="47"/>
                    <a:pt x="272" y="47"/>
                    <a:pt x="272" y="47"/>
                  </a:cubicBezTo>
                  <a:cubicBezTo>
                    <a:pt x="269" y="45"/>
                    <a:pt x="269" y="45"/>
                    <a:pt x="269" y="45"/>
                  </a:cubicBezTo>
                  <a:cubicBezTo>
                    <a:pt x="266" y="41"/>
                    <a:pt x="266" y="41"/>
                    <a:pt x="266" y="41"/>
                  </a:cubicBezTo>
                  <a:cubicBezTo>
                    <a:pt x="267" y="39"/>
                    <a:pt x="267" y="39"/>
                    <a:pt x="267" y="39"/>
                  </a:cubicBezTo>
                  <a:cubicBezTo>
                    <a:pt x="270" y="35"/>
                    <a:pt x="270" y="35"/>
                    <a:pt x="270" y="35"/>
                  </a:cubicBezTo>
                  <a:cubicBezTo>
                    <a:pt x="270" y="35"/>
                    <a:pt x="271" y="35"/>
                    <a:pt x="272" y="33"/>
                  </a:cubicBezTo>
                  <a:cubicBezTo>
                    <a:pt x="274" y="30"/>
                    <a:pt x="272" y="30"/>
                    <a:pt x="272" y="30"/>
                  </a:cubicBezTo>
                  <a:cubicBezTo>
                    <a:pt x="272" y="30"/>
                    <a:pt x="268" y="28"/>
                    <a:pt x="266" y="27"/>
                  </a:cubicBezTo>
                  <a:cubicBezTo>
                    <a:pt x="264" y="26"/>
                    <a:pt x="261" y="29"/>
                    <a:pt x="261" y="29"/>
                  </a:cubicBezTo>
                  <a:cubicBezTo>
                    <a:pt x="255" y="28"/>
                    <a:pt x="255" y="28"/>
                    <a:pt x="255" y="28"/>
                  </a:cubicBezTo>
                  <a:cubicBezTo>
                    <a:pt x="250" y="28"/>
                    <a:pt x="250" y="28"/>
                    <a:pt x="250" y="28"/>
                  </a:cubicBezTo>
                  <a:cubicBezTo>
                    <a:pt x="246" y="24"/>
                    <a:pt x="246" y="24"/>
                    <a:pt x="246" y="24"/>
                  </a:cubicBezTo>
                  <a:cubicBezTo>
                    <a:pt x="239" y="22"/>
                    <a:pt x="239" y="22"/>
                    <a:pt x="239" y="22"/>
                  </a:cubicBezTo>
                  <a:cubicBezTo>
                    <a:pt x="235" y="20"/>
                    <a:pt x="235" y="20"/>
                    <a:pt x="235" y="20"/>
                  </a:cubicBezTo>
                  <a:cubicBezTo>
                    <a:pt x="235" y="20"/>
                    <a:pt x="235" y="12"/>
                    <a:pt x="235" y="11"/>
                  </a:cubicBezTo>
                  <a:cubicBezTo>
                    <a:pt x="235" y="9"/>
                    <a:pt x="235" y="6"/>
                    <a:pt x="235" y="6"/>
                  </a:cubicBezTo>
                  <a:cubicBezTo>
                    <a:pt x="235" y="6"/>
                    <a:pt x="229" y="5"/>
                    <a:pt x="226" y="6"/>
                  </a:cubicBezTo>
                  <a:cubicBezTo>
                    <a:pt x="224" y="7"/>
                    <a:pt x="221" y="6"/>
                    <a:pt x="221" y="6"/>
                  </a:cubicBezTo>
                  <a:cubicBezTo>
                    <a:pt x="221" y="6"/>
                    <a:pt x="213" y="5"/>
                    <a:pt x="212" y="3"/>
                  </a:cubicBezTo>
                  <a:cubicBezTo>
                    <a:pt x="212" y="1"/>
                    <a:pt x="212" y="2"/>
                    <a:pt x="211" y="2"/>
                  </a:cubicBezTo>
                  <a:cubicBezTo>
                    <a:pt x="209" y="2"/>
                    <a:pt x="203" y="2"/>
                    <a:pt x="203" y="2"/>
                  </a:cubicBezTo>
                  <a:cubicBezTo>
                    <a:pt x="197" y="0"/>
                    <a:pt x="197" y="0"/>
                    <a:pt x="197" y="0"/>
                  </a:cubicBezTo>
                  <a:cubicBezTo>
                    <a:pt x="197" y="9"/>
                    <a:pt x="197" y="9"/>
                    <a:pt x="197" y="9"/>
                  </a:cubicBezTo>
                  <a:cubicBezTo>
                    <a:pt x="196" y="7"/>
                    <a:pt x="196" y="7"/>
                    <a:pt x="196" y="7"/>
                  </a:cubicBezTo>
                  <a:cubicBezTo>
                    <a:pt x="186" y="6"/>
                    <a:pt x="186" y="6"/>
                    <a:pt x="186" y="6"/>
                  </a:cubicBezTo>
                  <a:cubicBezTo>
                    <a:pt x="180" y="9"/>
                    <a:pt x="180" y="9"/>
                    <a:pt x="180" y="9"/>
                  </a:cubicBezTo>
                  <a:cubicBezTo>
                    <a:pt x="175" y="11"/>
                    <a:pt x="175" y="11"/>
                    <a:pt x="175" y="11"/>
                  </a:cubicBezTo>
                  <a:cubicBezTo>
                    <a:pt x="175" y="14"/>
                    <a:pt x="175" y="14"/>
                    <a:pt x="175" y="14"/>
                  </a:cubicBezTo>
                  <a:cubicBezTo>
                    <a:pt x="173" y="17"/>
                    <a:pt x="173" y="17"/>
                    <a:pt x="173" y="17"/>
                  </a:cubicBezTo>
                  <a:cubicBezTo>
                    <a:pt x="173" y="17"/>
                    <a:pt x="170" y="18"/>
                    <a:pt x="168" y="18"/>
                  </a:cubicBezTo>
                  <a:cubicBezTo>
                    <a:pt x="168" y="19"/>
                    <a:pt x="167" y="21"/>
                    <a:pt x="167" y="22"/>
                  </a:cubicBezTo>
                  <a:cubicBezTo>
                    <a:pt x="166" y="23"/>
                    <a:pt x="164" y="23"/>
                    <a:pt x="164" y="23"/>
                  </a:cubicBezTo>
                  <a:cubicBezTo>
                    <a:pt x="160" y="22"/>
                    <a:pt x="160" y="22"/>
                    <a:pt x="160" y="22"/>
                  </a:cubicBezTo>
                  <a:cubicBezTo>
                    <a:pt x="157" y="22"/>
                    <a:pt x="157" y="22"/>
                    <a:pt x="157" y="22"/>
                  </a:cubicBezTo>
                  <a:cubicBezTo>
                    <a:pt x="155" y="20"/>
                    <a:pt x="155" y="20"/>
                    <a:pt x="155" y="20"/>
                  </a:cubicBezTo>
                  <a:cubicBezTo>
                    <a:pt x="157" y="16"/>
                    <a:pt x="157" y="16"/>
                    <a:pt x="157" y="16"/>
                  </a:cubicBezTo>
                  <a:cubicBezTo>
                    <a:pt x="157" y="14"/>
                    <a:pt x="157" y="14"/>
                    <a:pt x="157" y="14"/>
                  </a:cubicBezTo>
                  <a:cubicBezTo>
                    <a:pt x="151" y="14"/>
                    <a:pt x="151" y="14"/>
                    <a:pt x="151" y="14"/>
                  </a:cubicBezTo>
                  <a:cubicBezTo>
                    <a:pt x="145" y="12"/>
                    <a:pt x="145" y="12"/>
                    <a:pt x="145" y="12"/>
                  </a:cubicBezTo>
                  <a:cubicBezTo>
                    <a:pt x="132" y="11"/>
                    <a:pt x="132" y="11"/>
                    <a:pt x="132" y="11"/>
                  </a:cubicBezTo>
                  <a:cubicBezTo>
                    <a:pt x="124" y="9"/>
                    <a:pt x="124" y="9"/>
                    <a:pt x="124" y="9"/>
                  </a:cubicBezTo>
                  <a:cubicBezTo>
                    <a:pt x="119" y="4"/>
                    <a:pt x="119" y="4"/>
                    <a:pt x="119" y="4"/>
                  </a:cubicBezTo>
                  <a:cubicBezTo>
                    <a:pt x="111" y="2"/>
                    <a:pt x="111" y="2"/>
                    <a:pt x="111" y="2"/>
                  </a:cubicBezTo>
                  <a:cubicBezTo>
                    <a:pt x="104" y="7"/>
                    <a:pt x="104" y="7"/>
                    <a:pt x="104" y="7"/>
                  </a:cubicBezTo>
                  <a:cubicBezTo>
                    <a:pt x="104" y="7"/>
                    <a:pt x="97" y="4"/>
                    <a:pt x="94" y="4"/>
                  </a:cubicBezTo>
                  <a:cubicBezTo>
                    <a:pt x="92" y="5"/>
                    <a:pt x="88" y="6"/>
                    <a:pt x="87" y="7"/>
                  </a:cubicBezTo>
                  <a:cubicBezTo>
                    <a:pt x="86" y="7"/>
                    <a:pt x="84" y="10"/>
                    <a:pt x="83" y="10"/>
                  </a:cubicBezTo>
                  <a:cubicBezTo>
                    <a:pt x="81" y="11"/>
                    <a:pt x="79" y="10"/>
                    <a:pt x="77" y="10"/>
                  </a:cubicBezTo>
                  <a:cubicBezTo>
                    <a:pt x="76" y="11"/>
                    <a:pt x="75" y="12"/>
                    <a:pt x="73" y="12"/>
                  </a:cubicBezTo>
                  <a:cubicBezTo>
                    <a:pt x="71" y="12"/>
                    <a:pt x="70" y="11"/>
                    <a:pt x="68" y="11"/>
                  </a:cubicBezTo>
                  <a:cubicBezTo>
                    <a:pt x="67" y="12"/>
                    <a:pt x="66" y="13"/>
                    <a:pt x="64" y="13"/>
                  </a:cubicBezTo>
                  <a:cubicBezTo>
                    <a:pt x="62" y="13"/>
                    <a:pt x="61" y="11"/>
                    <a:pt x="61" y="11"/>
                  </a:cubicBezTo>
                  <a:cubicBezTo>
                    <a:pt x="58" y="11"/>
                    <a:pt x="58" y="11"/>
                    <a:pt x="58" y="11"/>
                  </a:cubicBezTo>
                  <a:cubicBezTo>
                    <a:pt x="55" y="8"/>
                    <a:pt x="55" y="8"/>
                    <a:pt x="55" y="8"/>
                  </a:cubicBezTo>
                  <a:cubicBezTo>
                    <a:pt x="55" y="8"/>
                    <a:pt x="54" y="10"/>
                    <a:pt x="51" y="10"/>
                  </a:cubicBezTo>
                  <a:cubicBezTo>
                    <a:pt x="49" y="9"/>
                    <a:pt x="47" y="8"/>
                    <a:pt x="45" y="9"/>
                  </a:cubicBezTo>
                  <a:cubicBezTo>
                    <a:pt x="43" y="9"/>
                    <a:pt x="40" y="10"/>
                    <a:pt x="40" y="10"/>
                  </a:cubicBezTo>
                  <a:cubicBezTo>
                    <a:pt x="32" y="7"/>
                    <a:pt x="32" y="7"/>
                    <a:pt x="32" y="7"/>
                  </a:cubicBezTo>
                  <a:cubicBezTo>
                    <a:pt x="27" y="6"/>
                    <a:pt x="27" y="6"/>
                    <a:pt x="27" y="6"/>
                  </a:cubicBezTo>
                  <a:cubicBezTo>
                    <a:pt x="23" y="5"/>
                    <a:pt x="23" y="5"/>
                    <a:pt x="23" y="5"/>
                  </a:cubicBezTo>
                  <a:cubicBezTo>
                    <a:pt x="21" y="8"/>
                    <a:pt x="21" y="8"/>
                    <a:pt x="21" y="8"/>
                  </a:cubicBezTo>
                  <a:cubicBezTo>
                    <a:pt x="16" y="8"/>
                    <a:pt x="16" y="8"/>
                    <a:pt x="16" y="8"/>
                  </a:cubicBezTo>
                  <a:cubicBezTo>
                    <a:pt x="16" y="8"/>
                    <a:pt x="10" y="6"/>
                    <a:pt x="6" y="7"/>
                  </a:cubicBezTo>
                  <a:cubicBezTo>
                    <a:pt x="5" y="7"/>
                    <a:pt x="2" y="10"/>
                    <a:pt x="1" y="10"/>
                  </a:cubicBezTo>
                  <a:cubicBezTo>
                    <a:pt x="0" y="11"/>
                    <a:pt x="1" y="11"/>
                    <a:pt x="2" y="14"/>
                  </a:cubicBezTo>
                  <a:cubicBezTo>
                    <a:pt x="2" y="16"/>
                    <a:pt x="1" y="20"/>
                    <a:pt x="1" y="20"/>
                  </a:cubicBezTo>
                  <a:cubicBezTo>
                    <a:pt x="7" y="21"/>
                    <a:pt x="7" y="21"/>
                    <a:pt x="7" y="21"/>
                  </a:cubicBezTo>
                  <a:cubicBezTo>
                    <a:pt x="12" y="23"/>
                    <a:pt x="12" y="23"/>
                    <a:pt x="12" y="23"/>
                  </a:cubicBezTo>
                  <a:cubicBezTo>
                    <a:pt x="13" y="27"/>
                    <a:pt x="13" y="27"/>
                    <a:pt x="13" y="27"/>
                  </a:cubicBezTo>
                  <a:cubicBezTo>
                    <a:pt x="13" y="27"/>
                    <a:pt x="16" y="30"/>
                    <a:pt x="17" y="29"/>
                  </a:cubicBezTo>
                  <a:cubicBezTo>
                    <a:pt x="18" y="29"/>
                    <a:pt x="17" y="28"/>
                    <a:pt x="18" y="27"/>
                  </a:cubicBezTo>
                  <a:cubicBezTo>
                    <a:pt x="18" y="27"/>
                    <a:pt x="19" y="29"/>
                    <a:pt x="21" y="29"/>
                  </a:cubicBezTo>
                  <a:cubicBezTo>
                    <a:pt x="21" y="29"/>
                    <a:pt x="23" y="28"/>
                    <a:pt x="24" y="28"/>
                  </a:cubicBezTo>
                  <a:cubicBezTo>
                    <a:pt x="26" y="29"/>
                    <a:pt x="27" y="30"/>
                    <a:pt x="28" y="30"/>
                  </a:cubicBezTo>
                  <a:cubicBezTo>
                    <a:pt x="29" y="30"/>
                    <a:pt x="31" y="29"/>
                    <a:pt x="31" y="29"/>
                  </a:cubicBezTo>
                  <a:cubicBezTo>
                    <a:pt x="33" y="28"/>
                    <a:pt x="36" y="27"/>
                    <a:pt x="39" y="30"/>
                  </a:cubicBezTo>
                  <a:cubicBezTo>
                    <a:pt x="41" y="32"/>
                    <a:pt x="40" y="33"/>
                    <a:pt x="42" y="33"/>
                  </a:cubicBezTo>
                  <a:cubicBezTo>
                    <a:pt x="43" y="33"/>
                    <a:pt x="43" y="31"/>
                    <a:pt x="44" y="31"/>
                  </a:cubicBezTo>
                  <a:cubicBezTo>
                    <a:pt x="46" y="31"/>
                    <a:pt x="46" y="32"/>
                    <a:pt x="47" y="33"/>
                  </a:cubicBezTo>
                  <a:cubicBezTo>
                    <a:pt x="49" y="35"/>
                    <a:pt x="49" y="37"/>
                    <a:pt x="51" y="38"/>
                  </a:cubicBezTo>
                  <a:cubicBezTo>
                    <a:pt x="51" y="39"/>
                    <a:pt x="52" y="40"/>
                    <a:pt x="54" y="40"/>
                  </a:cubicBezTo>
                  <a:cubicBezTo>
                    <a:pt x="54" y="40"/>
                    <a:pt x="55" y="39"/>
                    <a:pt x="55" y="39"/>
                  </a:cubicBezTo>
                  <a:cubicBezTo>
                    <a:pt x="57" y="39"/>
                    <a:pt x="59" y="39"/>
                    <a:pt x="60" y="40"/>
                  </a:cubicBezTo>
                  <a:cubicBezTo>
                    <a:pt x="64" y="40"/>
                    <a:pt x="65" y="40"/>
                    <a:pt x="66" y="41"/>
                  </a:cubicBezTo>
                  <a:cubicBezTo>
                    <a:pt x="67" y="43"/>
                    <a:pt x="69" y="46"/>
                    <a:pt x="70" y="48"/>
                  </a:cubicBezTo>
                  <a:cubicBezTo>
                    <a:pt x="71" y="50"/>
                    <a:pt x="72" y="54"/>
                    <a:pt x="73" y="55"/>
                  </a:cubicBezTo>
                  <a:cubicBezTo>
                    <a:pt x="74" y="57"/>
                    <a:pt x="77" y="58"/>
                    <a:pt x="78" y="60"/>
                  </a:cubicBezTo>
                  <a:cubicBezTo>
                    <a:pt x="79" y="61"/>
                    <a:pt x="81" y="67"/>
                    <a:pt x="82" y="69"/>
                  </a:cubicBezTo>
                  <a:cubicBezTo>
                    <a:pt x="82" y="71"/>
                    <a:pt x="85" y="74"/>
                    <a:pt x="86" y="78"/>
                  </a:cubicBezTo>
                  <a:cubicBezTo>
                    <a:pt x="88" y="82"/>
                    <a:pt x="88" y="85"/>
                    <a:pt x="88" y="85"/>
                  </a:cubicBezTo>
                  <a:cubicBezTo>
                    <a:pt x="88" y="89"/>
                    <a:pt x="88" y="89"/>
                    <a:pt x="88" y="89"/>
                  </a:cubicBezTo>
                  <a:cubicBezTo>
                    <a:pt x="88" y="89"/>
                    <a:pt x="85" y="98"/>
                    <a:pt x="83" y="100"/>
                  </a:cubicBezTo>
                  <a:cubicBezTo>
                    <a:pt x="81" y="102"/>
                    <a:pt x="84" y="105"/>
                    <a:pt x="87" y="106"/>
                  </a:cubicBezTo>
                  <a:cubicBezTo>
                    <a:pt x="90" y="107"/>
                    <a:pt x="98" y="103"/>
                    <a:pt x="98" y="103"/>
                  </a:cubicBezTo>
                  <a:cubicBezTo>
                    <a:pt x="103" y="101"/>
                    <a:pt x="103" y="101"/>
                    <a:pt x="103" y="101"/>
                  </a:cubicBezTo>
                  <a:cubicBezTo>
                    <a:pt x="108" y="100"/>
                    <a:pt x="108" y="100"/>
                    <a:pt x="108" y="100"/>
                  </a:cubicBezTo>
                  <a:cubicBezTo>
                    <a:pt x="108" y="100"/>
                    <a:pt x="120" y="99"/>
                    <a:pt x="122" y="98"/>
                  </a:cubicBezTo>
                  <a:cubicBezTo>
                    <a:pt x="125" y="96"/>
                    <a:pt x="125" y="94"/>
                    <a:pt x="125" y="94"/>
                  </a:cubicBezTo>
                  <a:cubicBezTo>
                    <a:pt x="124" y="91"/>
                    <a:pt x="124" y="91"/>
                    <a:pt x="124" y="91"/>
                  </a:cubicBezTo>
                  <a:cubicBezTo>
                    <a:pt x="124" y="91"/>
                    <a:pt x="130" y="88"/>
                    <a:pt x="133" y="87"/>
                  </a:cubicBezTo>
                  <a:cubicBezTo>
                    <a:pt x="135" y="86"/>
                    <a:pt x="137" y="88"/>
                    <a:pt x="137" y="88"/>
                  </a:cubicBezTo>
                  <a:cubicBezTo>
                    <a:pt x="140" y="91"/>
                    <a:pt x="140" y="91"/>
                    <a:pt x="140" y="91"/>
                  </a:cubicBezTo>
                  <a:cubicBezTo>
                    <a:pt x="144" y="95"/>
                    <a:pt x="144" y="95"/>
                    <a:pt x="144" y="95"/>
                  </a:cubicBezTo>
                  <a:cubicBezTo>
                    <a:pt x="149" y="96"/>
                    <a:pt x="149" y="96"/>
                    <a:pt x="149" y="96"/>
                  </a:cubicBezTo>
                  <a:cubicBezTo>
                    <a:pt x="149" y="96"/>
                    <a:pt x="152" y="99"/>
                    <a:pt x="153" y="100"/>
                  </a:cubicBezTo>
                  <a:cubicBezTo>
                    <a:pt x="153" y="102"/>
                    <a:pt x="153" y="102"/>
                    <a:pt x="153" y="102"/>
                  </a:cubicBezTo>
                  <a:cubicBezTo>
                    <a:pt x="159" y="102"/>
                    <a:pt x="159" y="102"/>
                    <a:pt x="159" y="102"/>
                  </a:cubicBezTo>
                  <a:cubicBezTo>
                    <a:pt x="164" y="100"/>
                    <a:pt x="164" y="100"/>
                    <a:pt x="164" y="100"/>
                  </a:cubicBezTo>
                  <a:cubicBezTo>
                    <a:pt x="169" y="103"/>
                    <a:pt x="169" y="103"/>
                    <a:pt x="169" y="103"/>
                  </a:cubicBezTo>
                  <a:cubicBezTo>
                    <a:pt x="174" y="101"/>
                    <a:pt x="174" y="101"/>
                    <a:pt x="174" y="101"/>
                  </a:cubicBezTo>
                  <a:cubicBezTo>
                    <a:pt x="173" y="100"/>
                    <a:pt x="169" y="99"/>
                    <a:pt x="169" y="99"/>
                  </a:cubicBezTo>
                  <a:cubicBezTo>
                    <a:pt x="164" y="99"/>
                    <a:pt x="164" y="99"/>
                    <a:pt x="164" y="99"/>
                  </a:cubicBezTo>
                  <a:cubicBezTo>
                    <a:pt x="163" y="98"/>
                    <a:pt x="163" y="98"/>
                    <a:pt x="163" y="98"/>
                  </a:cubicBezTo>
                  <a:cubicBezTo>
                    <a:pt x="161" y="96"/>
                    <a:pt x="161" y="96"/>
                    <a:pt x="161" y="96"/>
                  </a:cubicBezTo>
                  <a:cubicBezTo>
                    <a:pt x="165" y="93"/>
                    <a:pt x="165" y="93"/>
                    <a:pt x="165" y="93"/>
                  </a:cubicBezTo>
                  <a:cubicBezTo>
                    <a:pt x="165" y="93"/>
                    <a:pt x="167" y="93"/>
                    <a:pt x="168" y="92"/>
                  </a:cubicBezTo>
                  <a:cubicBezTo>
                    <a:pt x="170" y="92"/>
                    <a:pt x="176" y="90"/>
                    <a:pt x="176" y="90"/>
                  </a:cubicBezTo>
                  <a:cubicBezTo>
                    <a:pt x="178" y="88"/>
                    <a:pt x="178" y="88"/>
                    <a:pt x="178" y="88"/>
                  </a:cubicBezTo>
                  <a:cubicBezTo>
                    <a:pt x="178" y="88"/>
                    <a:pt x="180" y="86"/>
                    <a:pt x="180" y="86"/>
                  </a:cubicBezTo>
                  <a:cubicBezTo>
                    <a:pt x="181" y="86"/>
                    <a:pt x="183" y="86"/>
                    <a:pt x="184" y="85"/>
                  </a:cubicBezTo>
                  <a:cubicBezTo>
                    <a:pt x="184" y="85"/>
                    <a:pt x="185" y="84"/>
                    <a:pt x="185" y="84"/>
                  </a:cubicBezTo>
                  <a:cubicBezTo>
                    <a:pt x="185" y="84"/>
                    <a:pt x="185" y="83"/>
                    <a:pt x="186" y="83"/>
                  </a:cubicBezTo>
                  <a:cubicBezTo>
                    <a:pt x="186" y="83"/>
                    <a:pt x="187" y="83"/>
                    <a:pt x="188" y="82"/>
                  </a:cubicBezTo>
                  <a:cubicBezTo>
                    <a:pt x="189" y="82"/>
                    <a:pt x="189" y="82"/>
                    <a:pt x="190" y="81"/>
                  </a:cubicBezTo>
                  <a:cubicBezTo>
                    <a:pt x="190" y="81"/>
                    <a:pt x="191" y="78"/>
                    <a:pt x="191" y="78"/>
                  </a:cubicBezTo>
                  <a:cubicBezTo>
                    <a:pt x="191" y="78"/>
                    <a:pt x="191" y="78"/>
                    <a:pt x="191" y="78"/>
                  </a:cubicBezTo>
                  <a:cubicBezTo>
                    <a:pt x="192" y="78"/>
                    <a:pt x="193" y="79"/>
                    <a:pt x="193" y="79"/>
                  </a:cubicBezTo>
                  <a:cubicBezTo>
                    <a:pt x="193" y="79"/>
                    <a:pt x="195" y="79"/>
                    <a:pt x="196" y="79"/>
                  </a:cubicBezTo>
                  <a:cubicBezTo>
                    <a:pt x="196" y="79"/>
                    <a:pt x="198" y="78"/>
                    <a:pt x="198" y="78"/>
                  </a:cubicBezTo>
                  <a:cubicBezTo>
                    <a:pt x="198" y="78"/>
                    <a:pt x="198" y="77"/>
                    <a:pt x="199" y="77"/>
                  </a:cubicBezTo>
                  <a:cubicBezTo>
                    <a:pt x="200" y="77"/>
                    <a:pt x="201" y="77"/>
                    <a:pt x="202" y="77"/>
                  </a:cubicBezTo>
                  <a:cubicBezTo>
                    <a:pt x="202" y="77"/>
                    <a:pt x="204" y="77"/>
                    <a:pt x="204" y="77"/>
                  </a:cubicBezTo>
                  <a:cubicBezTo>
                    <a:pt x="205" y="76"/>
                    <a:pt x="205" y="76"/>
                    <a:pt x="205" y="76"/>
                  </a:cubicBezTo>
                  <a:cubicBezTo>
                    <a:pt x="206" y="76"/>
                    <a:pt x="205" y="75"/>
                    <a:pt x="206" y="76"/>
                  </a:cubicBezTo>
                  <a:cubicBezTo>
                    <a:pt x="207" y="76"/>
                    <a:pt x="206" y="77"/>
                    <a:pt x="207" y="76"/>
                  </a:cubicBezTo>
                  <a:cubicBezTo>
                    <a:pt x="208" y="75"/>
                    <a:pt x="209" y="73"/>
                    <a:pt x="209" y="73"/>
                  </a:cubicBezTo>
                  <a:cubicBezTo>
                    <a:pt x="209" y="73"/>
                    <a:pt x="208" y="73"/>
                    <a:pt x="210" y="73"/>
                  </a:cubicBezTo>
                  <a:cubicBezTo>
                    <a:pt x="212" y="73"/>
                    <a:pt x="212" y="73"/>
                    <a:pt x="214" y="73"/>
                  </a:cubicBezTo>
                  <a:cubicBezTo>
                    <a:pt x="215" y="73"/>
                    <a:pt x="217" y="72"/>
                    <a:pt x="217" y="72"/>
                  </a:cubicBezTo>
                  <a:cubicBezTo>
                    <a:pt x="218" y="72"/>
                    <a:pt x="219" y="71"/>
                    <a:pt x="219" y="71"/>
                  </a:cubicBezTo>
                  <a:cubicBezTo>
                    <a:pt x="219" y="70"/>
                    <a:pt x="215" y="68"/>
                    <a:pt x="215" y="68"/>
                  </a:cubicBezTo>
                  <a:cubicBezTo>
                    <a:pt x="215" y="68"/>
                    <a:pt x="213" y="67"/>
                    <a:pt x="216" y="67"/>
                  </a:cubicBezTo>
                  <a:cubicBezTo>
                    <a:pt x="219" y="68"/>
                    <a:pt x="220" y="68"/>
                    <a:pt x="220" y="68"/>
                  </a:cubicBezTo>
                  <a:cubicBezTo>
                    <a:pt x="221" y="68"/>
                    <a:pt x="221" y="67"/>
                    <a:pt x="222" y="67"/>
                  </a:cubicBezTo>
                  <a:cubicBezTo>
                    <a:pt x="223" y="66"/>
                    <a:pt x="224" y="65"/>
                    <a:pt x="224" y="65"/>
                  </a:cubicBezTo>
                  <a:cubicBezTo>
                    <a:pt x="225" y="65"/>
                    <a:pt x="227" y="67"/>
                    <a:pt x="227" y="67"/>
                  </a:cubicBezTo>
                  <a:cubicBezTo>
                    <a:pt x="227" y="69"/>
                    <a:pt x="227" y="69"/>
                    <a:pt x="227" y="69"/>
                  </a:cubicBezTo>
                  <a:cubicBezTo>
                    <a:pt x="230" y="69"/>
                    <a:pt x="230" y="69"/>
                    <a:pt x="230" y="69"/>
                  </a:cubicBezTo>
                  <a:cubicBezTo>
                    <a:pt x="230" y="69"/>
                    <a:pt x="231" y="69"/>
                    <a:pt x="231" y="69"/>
                  </a:cubicBezTo>
                  <a:cubicBezTo>
                    <a:pt x="269" y="71"/>
                    <a:pt x="269" y="71"/>
                    <a:pt x="269" y="71"/>
                  </a:cubicBezTo>
                  <a:close/>
                  <a:moveTo>
                    <a:pt x="269" y="71"/>
                  </a:moveTo>
                  <a:cubicBezTo>
                    <a:pt x="269" y="71"/>
                    <a:pt x="269" y="71"/>
                    <a:pt x="269" y="71"/>
                  </a:cubicBezTo>
                  <a:cubicBezTo>
                    <a:pt x="269" y="71"/>
                    <a:pt x="269" y="71"/>
                    <a:pt x="269" y="71"/>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6" name="Freeform 41">
              <a:extLst>
                <a:ext uri="{FF2B5EF4-FFF2-40B4-BE49-F238E27FC236}">
                  <a16:creationId xmlns:a16="http://schemas.microsoft.com/office/drawing/2014/main" id="{41713FEA-D7E3-4306-ADD9-25FF37B6142A}"/>
                </a:ext>
              </a:extLst>
            </p:cNvPr>
            <p:cNvSpPr>
              <a:spLocks/>
            </p:cNvSpPr>
            <p:nvPr/>
          </p:nvSpPr>
          <p:spPr bwMode="auto">
            <a:xfrm>
              <a:off x="5769181" y="1991757"/>
              <a:ext cx="413386" cy="308971"/>
            </a:xfrm>
            <a:custGeom>
              <a:avLst/>
              <a:gdLst>
                <a:gd name="T0" fmla="*/ 24 w 181"/>
                <a:gd name="T1" fmla="*/ 22 h 140"/>
                <a:gd name="T2" fmla="*/ 34 w 181"/>
                <a:gd name="T3" fmla="*/ 20 h 140"/>
                <a:gd name="T4" fmla="*/ 48 w 181"/>
                <a:gd name="T5" fmla="*/ 17 h 140"/>
                <a:gd name="T6" fmla="*/ 55 w 181"/>
                <a:gd name="T7" fmla="*/ 16 h 140"/>
                <a:gd name="T8" fmla="*/ 62 w 181"/>
                <a:gd name="T9" fmla="*/ 15 h 140"/>
                <a:gd name="T10" fmla="*/ 73 w 181"/>
                <a:gd name="T11" fmla="*/ 13 h 140"/>
                <a:gd name="T12" fmla="*/ 81 w 181"/>
                <a:gd name="T13" fmla="*/ 13 h 140"/>
                <a:gd name="T14" fmla="*/ 92 w 181"/>
                <a:gd name="T15" fmla="*/ 15 h 140"/>
                <a:gd name="T16" fmla="*/ 101 w 181"/>
                <a:gd name="T17" fmla="*/ 12 h 140"/>
                <a:gd name="T18" fmla="*/ 105 w 181"/>
                <a:gd name="T19" fmla="*/ 3 h 140"/>
                <a:gd name="T20" fmla="*/ 112 w 181"/>
                <a:gd name="T21" fmla="*/ 6 h 140"/>
                <a:gd name="T22" fmla="*/ 117 w 181"/>
                <a:gd name="T23" fmla="*/ 10 h 140"/>
                <a:gd name="T24" fmla="*/ 128 w 181"/>
                <a:gd name="T25" fmla="*/ 11 h 140"/>
                <a:gd name="T26" fmla="*/ 135 w 181"/>
                <a:gd name="T27" fmla="*/ 10 h 140"/>
                <a:gd name="T28" fmla="*/ 139 w 181"/>
                <a:gd name="T29" fmla="*/ 14 h 140"/>
                <a:gd name="T30" fmla="*/ 146 w 181"/>
                <a:gd name="T31" fmla="*/ 17 h 140"/>
                <a:gd name="T32" fmla="*/ 153 w 181"/>
                <a:gd name="T33" fmla="*/ 22 h 140"/>
                <a:gd name="T34" fmla="*/ 158 w 181"/>
                <a:gd name="T35" fmla="*/ 27 h 140"/>
                <a:gd name="T36" fmla="*/ 167 w 181"/>
                <a:gd name="T37" fmla="*/ 28 h 140"/>
                <a:gd name="T38" fmla="*/ 170 w 181"/>
                <a:gd name="T39" fmla="*/ 28 h 140"/>
                <a:gd name="T40" fmla="*/ 172 w 181"/>
                <a:gd name="T41" fmla="*/ 37 h 140"/>
                <a:gd name="T42" fmla="*/ 170 w 181"/>
                <a:gd name="T43" fmla="*/ 47 h 140"/>
                <a:gd name="T44" fmla="*/ 180 w 181"/>
                <a:gd name="T45" fmla="*/ 47 h 140"/>
                <a:gd name="T46" fmla="*/ 177 w 181"/>
                <a:gd name="T47" fmla="*/ 53 h 140"/>
                <a:gd name="T48" fmla="*/ 170 w 181"/>
                <a:gd name="T49" fmla="*/ 57 h 140"/>
                <a:gd name="T50" fmla="*/ 167 w 181"/>
                <a:gd name="T51" fmla="*/ 67 h 140"/>
                <a:gd name="T52" fmla="*/ 157 w 181"/>
                <a:gd name="T53" fmla="*/ 74 h 140"/>
                <a:gd name="T54" fmla="*/ 156 w 181"/>
                <a:gd name="T55" fmla="*/ 82 h 140"/>
                <a:gd name="T56" fmla="*/ 158 w 181"/>
                <a:gd name="T57" fmla="*/ 95 h 140"/>
                <a:gd name="T58" fmla="*/ 157 w 181"/>
                <a:gd name="T59" fmla="*/ 104 h 140"/>
                <a:gd name="T60" fmla="*/ 164 w 181"/>
                <a:gd name="T61" fmla="*/ 107 h 140"/>
                <a:gd name="T62" fmla="*/ 157 w 181"/>
                <a:gd name="T63" fmla="*/ 114 h 140"/>
                <a:gd name="T64" fmla="*/ 156 w 181"/>
                <a:gd name="T65" fmla="*/ 108 h 140"/>
                <a:gd name="T66" fmla="*/ 146 w 181"/>
                <a:gd name="T67" fmla="*/ 113 h 140"/>
                <a:gd name="T68" fmla="*/ 144 w 181"/>
                <a:gd name="T69" fmla="*/ 119 h 140"/>
                <a:gd name="T70" fmla="*/ 136 w 181"/>
                <a:gd name="T71" fmla="*/ 121 h 140"/>
                <a:gd name="T72" fmla="*/ 133 w 181"/>
                <a:gd name="T73" fmla="*/ 128 h 140"/>
                <a:gd name="T74" fmla="*/ 122 w 181"/>
                <a:gd name="T75" fmla="*/ 134 h 140"/>
                <a:gd name="T76" fmla="*/ 106 w 181"/>
                <a:gd name="T77" fmla="*/ 137 h 140"/>
                <a:gd name="T78" fmla="*/ 97 w 181"/>
                <a:gd name="T79" fmla="*/ 140 h 140"/>
                <a:gd name="T80" fmla="*/ 93 w 181"/>
                <a:gd name="T81" fmla="*/ 131 h 140"/>
                <a:gd name="T82" fmla="*/ 79 w 181"/>
                <a:gd name="T83" fmla="*/ 124 h 140"/>
                <a:gd name="T84" fmla="*/ 73 w 181"/>
                <a:gd name="T85" fmla="*/ 121 h 140"/>
                <a:gd name="T86" fmla="*/ 69 w 181"/>
                <a:gd name="T87" fmla="*/ 121 h 140"/>
                <a:gd name="T88" fmla="*/ 66 w 181"/>
                <a:gd name="T89" fmla="*/ 107 h 140"/>
                <a:gd name="T90" fmla="*/ 68 w 181"/>
                <a:gd name="T91" fmla="*/ 97 h 140"/>
                <a:gd name="T92" fmla="*/ 61 w 181"/>
                <a:gd name="T93" fmla="*/ 90 h 140"/>
                <a:gd name="T94" fmla="*/ 56 w 181"/>
                <a:gd name="T95" fmla="*/ 86 h 140"/>
                <a:gd name="T96" fmla="*/ 45 w 181"/>
                <a:gd name="T97" fmla="*/ 89 h 140"/>
                <a:gd name="T98" fmla="*/ 31 w 181"/>
                <a:gd name="T99" fmla="*/ 90 h 140"/>
                <a:gd name="T100" fmla="*/ 22 w 181"/>
                <a:gd name="T101" fmla="*/ 86 h 140"/>
                <a:gd name="T102" fmla="*/ 13 w 181"/>
                <a:gd name="T103" fmla="*/ 79 h 140"/>
                <a:gd name="T104" fmla="*/ 11 w 181"/>
                <a:gd name="T105" fmla="*/ 69 h 140"/>
                <a:gd name="T106" fmla="*/ 4 w 181"/>
                <a:gd name="T107" fmla="*/ 60 h 140"/>
                <a:gd name="T108" fmla="*/ 1 w 181"/>
                <a:gd name="T109" fmla="*/ 49 h 140"/>
                <a:gd name="T110" fmla="*/ 1 w 181"/>
                <a:gd name="T111" fmla="*/ 42 h 140"/>
                <a:gd name="T112" fmla="*/ 7 w 181"/>
                <a:gd name="T113" fmla="*/ 35 h 140"/>
                <a:gd name="T114" fmla="*/ 12 w 181"/>
                <a:gd name="T115" fmla="*/ 31 h 140"/>
                <a:gd name="T116" fmla="*/ 18 w 181"/>
                <a:gd name="T117" fmla="*/ 2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1" h="140">
                  <a:moveTo>
                    <a:pt x="18" y="26"/>
                  </a:moveTo>
                  <a:cubicBezTo>
                    <a:pt x="24" y="22"/>
                    <a:pt x="24" y="22"/>
                    <a:pt x="24" y="22"/>
                  </a:cubicBezTo>
                  <a:cubicBezTo>
                    <a:pt x="27" y="19"/>
                    <a:pt x="27" y="19"/>
                    <a:pt x="27" y="19"/>
                  </a:cubicBezTo>
                  <a:cubicBezTo>
                    <a:pt x="34" y="20"/>
                    <a:pt x="34" y="20"/>
                    <a:pt x="34" y="20"/>
                  </a:cubicBezTo>
                  <a:cubicBezTo>
                    <a:pt x="34" y="20"/>
                    <a:pt x="39" y="18"/>
                    <a:pt x="40" y="18"/>
                  </a:cubicBezTo>
                  <a:cubicBezTo>
                    <a:pt x="41" y="18"/>
                    <a:pt x="48" y="17"/>
                    <a:pt x="48" y="17"/>
                  </a:cubicBezTo>
                  <a:cubicBezTo>
                    <a:pt x="52" y="14"/>
                    <a:pt x="52" y="14"/>
                    <a:pt x="52" y="14"/>
                  </a:cubicBezTo>
                  <a:cubicBezTo>
                    <a:pt x="52" y="14"/>
                    <a:pt x="55" y="15"/>
                    <a:pt x="55" y="16"/>
                  </a:cubicBezTo>
                  <a:cubicBezTo>
                    <a:pt x="56" y="17"/>
                    <a:pt x="59" y="20"/>
                    <a:pt x="60" y="20"/>
                  </a:cubicBezTo>
                  <a:cubicBezTo>
                    <a:pt x="61" y="19"/>
                    <a:pt x="62" y="15"/>
                    <a:pt x="62" y="15"/>
                  </a:cubicBezTo>
                  <a:cubicBezTo>
                    <a:pt x="68" y="14"/>
                    <a:pt x="68" y="14"/>
                    <a:pt x="68" y="14"/>
                  </a:cubicBezTo>
                  <a:cubicBezTo>
                    <a:pt x="73" y="13"/>
                    <a:pt x="73" y="13"/>
                    <a:pt x="73" y="13"/>
                  </a:cubicBezTo>
                  <a:cubicBezTo>
                    <a:pt x="73" y="13"/>
                    <a:pt x="73" y="12"/>
                    <a:pt x="74" y="12"/>
                  </a:cubicBezTo>
                  <a:cubicBezTo>
                    <a:pt x="75" y="13"/>
                    <a:pt x="81" y="13"/>
                    <a:pt x="81" y="13"/>
                  </a:cubicBezTo>
                  <a:cubicBezTo>
                    <a:pt x="87" y="13"/>
                    <a:pt x="87" y="13"/>
                    <a:pt x="87" y="13"/>
                  </a:cubicBezTo>
                  <a:cubicBezTo>
                    <a:pt x="87" y="13"/>
                    <a:pt x="91" y="15"/>
                    <a:pt x="92" y="15"/>
                  </a:cubicBezTo>
                  <a:cubicBezTo>
                    <a:pt x="92" y="14"/>
                    <a:pt x="95" y="10"/>
                    <a:pt x="95" y="10"/>
                  </a:cubicBezTo>
                  <a:cubicBezTo>
                    <a:pt x="101" y="12"/>
                    <a:pt x="101" y="12"/>
                    <a:pt x="101" y="12"/>
                  </a:cubicBezTo>
                  <a:cubicBezTo>
                    <a:pt x="102" y="8"/>
                    <a:pt x="102" y="8"/>
                    <a:pt x="102" y="8"/>
                  </a:cubicBezTo>
                  <a:cubicBezTo>
                    <a:pt x="102" y="8"/>
                    <a:pt x="105" y="3"/>
                    <a:pt x="105" y="3"/>
                  </a:cubicBezTo>
                  <a:cubicBezTo>
                    <a:pt x="106" y="3"/>
                    <a:pt x="110" y="0"/>
                    <a:pt x="110" y="0"/>
                  </a:cubicBezTo>
                  <a:cubicBezTo>
                    <a:pt x="112" y="6"/>
                    <a:pt x="112" y="6"/>
                    <a:pt x="112" y="6"/>
                  </a:cubicBezTo>
                  <a:cubicBezTo>
                    <a:pt x="116" y="9"/>
                    <a:pt x="116" y="9"/>
                    <a:pt x="116" y="9"/>
                  </a:cubicBezTo>
                  <a:cubicBezTo>
                    <a:pt x="117" y="10"/>
                    <a:pt x="117" y="10"/>
                    <a:pt x="117" y="10"/>
                  </a:cubicBezTo>
                  <a:cubicBezTo>
                    <a:pt x="121" y="13"/>
                    <a:pt x="121" y="13"/>
                    <a:pt x="121" y="13"/>
                  </a:cubicBezTo>
                  <a:cubicBezTo>
                    <a:pt x="128" y="11"/>
                    <a:pt x="128" y="11"/>
                    <a:pt x="128" y="11"/>
                  </a:cubicBezTo>
                  <a:cubicBezTo>
                    <a:pt x="132" y="10"/>
                    <a:pt x="132" y="10"/>
                    <a:pt x="132" y="10"/>
                  </a:cubicBezTo>
                  <a:cubicBezTo>
                    <a:pt x="135" y="10"/>
                    <a:pt x="135" y="10"/>
                    <a:pt x="135" y="10"/>
                  </a:cubicBezTo>
                  <a:cubicBezTo>
                    <a:pt x="136" y="12"/>
                    <a:pt x="136" y="12"/>
                    <a:pt x="136" y="12"/>
                  </a:cubicBezTo>
                  <a:cubicBezTo>
                    <a:pt x="139" y="14"/>
                    <a:pt x="139" y="14"/>
                    <a:pt x="139" y="14"/>
                  </a:cubicBezTo>
                  <a:cubicBezTo>
                    <a:pt x="144" y="14"/>
                    <a:pt x="144" y="14"/>
                    <a:pt x="144" y="14"/>
                  </a:cubicBezTo>
                  <a:cubicBezTo>
                    <a:pt x="146" y="17"/>
                    <a:pt x="146" y="17"/>
                    <a:pt x="146" y="17"/>
                  </a:cubicBezTo>
                  <a:cubicBezTo>
                    <a:pt x="150" y="18"/>
                    <a:pt x="150" y="18"/>
                    <a:pt x="150" y="18"/>
                  </a:cubicBezTo>
                  <a:cubicBezTo>
                    <a:pt x="153" y="22"/>
                    <a:pt x="153" y="22"/>
                    <a:pt x="153" y="22"/>
                  </a:cubicBezTo>
                  <a:cubicBezTo>
                    <a:pt x="156" y="23"/>
                    <a:pt x="156" y="23"/>
                    <a:pt x="156" y="23"/>
                  </a:cubicBezTo>
                  <a:cubicBezTo>
                    <a:pt x="158" y="27"/>
                    <a:pt x="158" y="27"/>
                    <a:pt x="158" y="27"/>
                  </a:cubicBezTo>
                  <a:cubicBezTo>
                    <a:pt x="162" y="27"/>
                    <a:pt x="162" y="27"/>
                    <a:pt x="162" y="27"/>
                  </a:cubicBezTo>
                  <a:cubicBezTo>
                    <a:pt x="167" y="28"/>
                    <a:pt x="167" y="28"/>
                    <a:pt x="167" y="28"/>
                  </a:cubicBezTo>
                  <a:cubicBezTo>
                    <a:pt x="170" y="28"/>
                    <a:pt x="170" y="28"/>
                    <a:pt x="170" y="28"/>
                  </a:cubicBezTo>
                  <a:cubicBezTo>
                    <a:pt x="170" y="28"/>
                    <a:pt x="170" y="28"/>
                    <a:pt x="170" y="28"/>
                  </a:cubicBezTo>
                  <a:cubicBezTo>
                    <a:pt x="171" y="28"/>
                    <a:pt x="171" y="28"/>
                    <a:pt x="171" y="28"/>
                  </a:cubicBezTo>
                  <a:cubicBezTo>
                    <a:pt x="172" y="37"/>
                    <a:pt x="172" y="37"/>
                    <a:pt x="172" y="37"/>
                  </a:cubicBezTo>
                  <a:cubicBezTo>
                    <a:pt x="170" y="42"/>
                    <a:pt x="170" y="42"/>
                    <a:pt x="170" y="42"/>
                  </a:cubicBezTo>
                  <a:cubicBezTo>
                    <a:pt x="170" y="47"/>
                    <a:pt x="170" y="47"/>
                    <a:pt x="170" y="47"/>
                  </a:cubicBezTo>
                  <a:cubicBezTo>
                    <a:pt x="173" y="48"/>
                    <a:pt x="173" y="48"/>
                    <a:pt x="173" y="48"/>
                  </a:cubicBezTo>
                  <a:cubicBezTo>
                    <a:pt x="180" y="47"/>
                    <a:pt x="180" y="47"/>
                    <a:pt x="180" y="47"/>
                  </a:cubicBezTo>
                  <a:cubicBezTo>
                    <a:pt x="181" y="51"/>
                    <a:pt x="181" y="51"/>
                    <a:pt x="181" y="51"/>
                  </a:cubicBezTo>
                  <a:cubicBezTo>
                    <a:pt x="177" y="53"/>
                    <a:pt x="177" y="53"/>
                    <a:pt x="177" y="53"/>
                  </a:cubicBezTo>
                  <a:cubicBezTo>
                    <a:pt x="178" y="58"/>
                    <a:pt x="178" y="58"/>
                    <a:pt x="178" y="58"/>
                  </a:cubicBezTo>
                  <a:cubicBezTo>
                    <a:pt x="170" y="57"/>
                    <a:pt x="170" y="57"/>
                    <a:pt x="170" y="57"/>
                  </a:cubicBezTo>
                  <a:cubicBezTo>
                    <a:pt x="167" y="60"/>
                    <a:pt x="167" y="60"/>
                    <a:pt x="167" y="60"/>
                  </a:cubicBezTo>
                  <a:cubicBezTo>
                    <a:pt x="167" y="67"/>
                    <a:pt x="167" y="67"/>
                    <a:pt x="167" y="67"/>
                  </a:cubicBezTo>
                  <a:cubicBezTo>
                    <a:pt x="159" y="70"/>
                    <a:pt x="159" y="70"/>
                    <a:pt x="159" y="70"/>
                  </a:cubicBezTo>
                  <a:cubicBezTo>
                    <a:pt x="157" y="74"/>
                    <a:pt x="157" y="74"/>
                    <a:pt x="157" y="74"/>
                  </a:cubicBezTo>
                  <a:cubicBezTo>
                    <a:pt x="157" y="78"/>
                    <a:pt x="157" y="78"/>
                    <a:pt x="157" y="78"/>
                  </a:cubicBezTo>
                  <a:cubicBezTo>
                    <a:pt x="156" y="82"/>
                    <a:pt x="156" y="82"/>
                    <a:pt x="156" y="82"/>
                  </a:cubicBezTo>
                  <a:cubicBezTo>
                    <a:pt x="157" y="89"/>
                    <a:pt x="157" y="89"/>
                    <a:pt x="157" y="89"/>
                  </a:cubicBezTo>
                  <a:cubicBezTo>
                    <a:pt x="158" y="95"/>
                    <a:pt x="158" y="95"/>
                    <a:pt x="158" y="95"/>
                  </a:cubicBezTo>
                  <a:cubicBezTo>
                    <a:pt x="158" y="95"/>
                    <a:pt x="156" y="100"/>
                    <a:pt x="155" y="103"/>
                  </a:cubicBezTo>
                  <a:cubicBezTo>
                    <a:pt x="155" y="105"/>
                    <a:pt x="157" y="104"/>
                    <a:pt x="157" y="104"/>
                  </a:cubicBezTo>
                  <a:cubicBezTo>
                    <a:pt x="162" y="106"/>
                    <a:pt x="162" y="106"/>
                    <a:pt x="162" y="106"/>
                  </a:cubicBezTo>
                  <a:cubicBezTo>
                    <a:pt x="164" y="107"/>
                    <a:pt x="164" y="107"/>
                    <a:pt x="164" y="107"/>
                  </a:cubicBezTo>
                  <a:cubicBezTo>
                    <a:pt x="162" y="113"/>
                    <a:pt x="162" y="113"/>
                    <a:pt x="162" y="113"/>
                  </a:cubicBezTo>
                  <a:cubicBezTo>
                    <a:pt x="157" y="114"/>
                    <a:pt x="157" y="114"/>
                    <a:pt x="157" y="114"/>
                  </a:cubicBezTo>
                  <a:cubicBezTo>
                    <a:pt x="158" y="110"/>
                    <a:pt x="158" y="110"/>
                    <a:pt x="158" y="110"/>
                  </a:cubicBezTo>
                  <a:cubicBezTo>
                    <a:pt x="156" y="108"/>
                    <a:pt x="156" y="108"/>
                    <a:pt x="156" y="108"/>
                  </a:cubicBezTo>
                  <a:cubicBezTo>
                    <a:pt x="153" y="111"/>
                    <a:pt x="153" y="111"/>
                    <a:pt x="153" y="111"/>
                  </a:cubicBezTo>
                  <a:cubicBezTo>
                    <a:pt x="146" y="113"/>
                    <a:pt x="146" y="113"/>
                    <a:pt x="146" y="113"/>
                  </a:cubicBezTo>
                  <a:cubicBezTo>
                    <a:pt x="146" y="115"/>
                    <a:pt x="146" y="115"/>
                    <a:pt x="146" y="115"/>
                  </a:cubicBezTo>
                  <a:cubicBezTo>
                    <a:pt x="144" y="119"/>
                    <a:pt x="144" y="119"/>
                    <a:pt x="144" y="119"/>
                  </a:cubicBezTo>
                  <a:cubicBezTo>
                    <a:pt x="144" y="119"/>
                    <a:pt x="140" y="119"/>
                    <a:pt x="138" y="119"/>
                  </a:cubicBezTo>
                  <a:cubicBezTo>
                    <a:pt x="137" y="118"/>
                    <a:pt x="136" y="121"/>
                    <a:pt x="136" y="121"/>
                  </a:cubicBezTo>
                  <a:cubicBezTo>
                    <a:pt x="138" y="128"/>
                    <a:pt x="138" y="128"/>
                    <a:pt x="138" y="128"/>
                  </a:cubicBezTo>
                  <a:cubicBezTo>
                    <a:pt x="133" y="128"/>
                    <a:pt x="133" y="128"/>
                    <a:pt x="133" y="128"/>
                  </a:cubicBezTo>
                  <a:cubicBezTo>
                    <a:pt x="129" y="133"/>
                    <a:pt x="129" y="133"/>
                    <a:pt x="129" y="133"/>
                  </a:cubicBezTo>
                  <a:cubicBezTo>
                    <a:pt x="122" y="134"/>
                    <a:pt x="122" y="134"/>
                    <a:pt x="122" y="134"/>
                  </a:cubicBezTo>
                  <a:cubicBezTo>
                    <a:pt x="116" y="133"/>
                    <a:pt x="116" y="133"/>
                    <a:pt x="116" y="133"/>
                  </a:cubicBezTo>
                  <a:cubicBezTo>
                    <a:pt x="106" y="137"/>
                    <a:pt x="106" y="137"/>
                    <a:pt x="106" y="137"/>
                  </a:cubicBezTo>
                  <a:cubicBezTo>
                    <a:pt x="97" y="139"/>
                    <a:pt x="97" y="139"/>
                    <a:pt x="97" y="139"/>
                  </a:cubicBezTo>
                  <a:cubicBezTo>
                    <a:pt x="97" y="140"/>
                    <a:pt x="97" y="140"/>
                    <a:pt x="97" y="140"/>
                  </a:cubicBezTo>
                  <a:cubicBezTo>
                    <a:pt x="96" y="134"/>
                    <a:pt x="96" y="134"/>
                    <a:pt x="96" y="134"/>
                  </a:cubicBezTo>
                  <a:cubicBezTo>
                    <a:pt x="93" y="131"/>
                    <a:pt x="93" y="131"/>
                    <a:pt x="93" y="131"/>
                  </a:cubicBezTo>
                  <a:cubicBezTo>
                    <a:pt x="93" y="131"/>
                    <a:pt x="90" y="125"/>
                    <a:pt x="90" y="124"/>
                  </a:cubicBezTo>
                  <a:cubicBezTo>
                    <a:pt x="90" y="124"/>
                    <a:pt x="79" y="124"/>
                    <a:pt x="79" y="124"/>
                  </a:cubicBezTo>
                  <a:cubicBezTo>
                    <a:pt x="79" y="124"/>
                    <a:pt x="77" y="121"/>
                    <a:pt x="76" y="119"/>
                  </a:cubicBezTo>
                  <a:cubicBezTo>
                    <a:pt x="76" y="118"/>
                    <a:pt x="73" y="121"/>
                    <a:pt x="73" y="121"/>
                  </a:cubicBezTo>
                  <a:cubicBezTo>
                    <a:pt x="69" y="122"/>
                    <a:pt x="69" y="122"/>
                    <a:pt x="69" y="122"/>
                  </a:cubicBezTo>
                  <a:cubicBezTo>
                    <a:pt x="69" y="121"/>
                    <a:pt x="69" y="121"/>
                    <a:pt x="69" y="121"/>
                  </a:cubicBezTo>
                  <a:cubicBezTo>
                    <a:pt x="66" y="117"/>
                    <a:pt x="66" y="117"/>
                    <a:pt x="66" y="117"/>
                  </a:cubicBezTo>
                  <a:cubicBezTo>
                    <a:pt x="66" y="107"/>
                    <a:pt x="66" y="107"/>
                    <a:pt x="66" y="107"/>
                  </a:cubicBezTo>
                  <a:cubicBezTo>
                    <a:pt x="66" y="104"/>
                    <a:pt x="66" y="104"/>
                    <a:pt x="66" y="104"/>
                  </a:cubicBezTo>
                  <a:cubicBezTo>
                    <a:pt x="68" y="97"/>
                    <a:pt x="68" y="97"/>
                    <a:pt x="68" y="97"/>
                  </a:cubicBezTo>
                  <a:cubicBezTo>
                    <a:pt x="68" y="97"/>
                    <a:pt x="66" y="96"/>
                    <a:pt x="65" y="94"/>
                  </a:cubicBezTo>
                  <a:cubicBezTo>
                    <a:pt x="63" y="92"/>
                    <a:pt x="61" y="90"/>
                    <a:pt x="61" y="90"/>
                  </a:cubicBezTo>
                  <a:cubicBezTo>
                    <a:pt x="59" y="90"/>
                    <a:pt x="59" y="90"/>
                    <a:pt x="59" y="90"/>
                  </a:cubicBezTo>
                  <a:cubicBezTo>
                    <a:pt x="56" y="86"/>
                    <a:pt x="56" y="86"/>
                    <a:pt x="56" y="86"/>
                  </a:cubicBezTo>
                  <a:cubicBezTo>
                    <a:pt x="49" y="88"/>
                    <a:pt x="49" y="88"/>
                    <a:pt x="49" y="88"/>
                  </a:cubicBezTo>
                  <a:cubicBezTo>
                    <a:pt x="45" y="89"/>
                    <a:pt x="45" y="89"/>
                    <a:pt x="45" y="89"/>
                  </a:cubicBezTo>
                  <a:cubicBezTo>
                    <a:pt x="43" y="91"/>
                    <a:pt x="43" y="91"/>
                    <a:pt x="43" y="91"/>
                  </a:cubicBezTo>
                  <a:cubicBezTo>
                    <a:pt x="31" y="90"/>
                    <a:pt x="31" y="90"/>
                    <a:pt x="31" y="90"/>
                  </a:cubicBezTo>
                  <a:cubicBezTo>
                    <a:pt x="25" y="87"/>
                    <a:pt x="25" y="87"/>
                    <a:pt x="25" y="87"/>
                  </a:cubicBezTo>
                  <a:cubicBezTo>
                    <a:pt x="22" y="86"/>
                    <a:pt x="22" y="86"/>
                    <a:pt x="22" y="86"/>
                  </a:cubicBezTo>
                  <a:cubicBezTo>
                    <a:pt x="18" y="83"/>
                    <a:pt x="18" y="83"/>
                    <a:pt x="18" y="83"/>
                  </a:cubicBezTo>
                  <a:cubicBezTo>
                    <a:pt x="13" y="79"/>
                    <a:pt x="13" y="79"/>
                    <a:pt x="13" y="79"/>
                  </a:cubicBezTo>
                  <a:cubicBezTo>
                    <a:pt x="12" y="73"/>
                    <a:pt x="12" y="73"/>
                    <a:pt x="12" y="73"/>
                  </a:cubicBezTo>
                  <a:cubicBezTo>
                    <a:pt x="11" y="69"/>
                    <a:pt x="11" y="69"/>
                    <a:pt x="11" y="69"/>
                  </a:cubicBezTo>
                  <a:cubicBezTo>
                    <a:pt x="6" y="64"/>
                    <a:pt x="6" y="64"/>
                    <a:pt x="6" y="64"/>
                  </a:cubicBezTo>
                  <a:cubicBezTo>
                    <a:pt x="4" y="60"/>
                    <a:pt x="4" y="60"/>
                    <a:pt x="4" y="60"/>
                  </a:cubicBezTo>
                  <a:cubicBezTo>
                    <a:pt x="4" y="54"/>
                    <a:pt x="4" y="54"/>
                    <a:pt x="4" y="54"/>
                  </a:cubicBezTo>
                  <a:cubicBezTo>
                    <a:pt x="1" y="49"/>
                    <a:pt x="1" y="49"/>
                    <a:pt x="1" y="49"/>
                  </a:cubicBezTo>
                  <a:cubicBezTo>
                    <a:pt x="2" y="44"/>
                    <a:pt x="2" y="44"/>
                    <a:pt x="2" y="44"/>
                  </a:cubicBezTo>
                  <a:cubicBezTo>
                    <a:pt x="2" y="44"/>
                    <a:pt x="0" y="43"/>
                    <a:pt x="1" y="42"/>
                  </a:cubicBezTo>
                  <a:cubicBezTo>
                    <a:pt x="3" y="42"/>
                    <a:pt x="6" y="41"/>
                    <a:pt x="6" y="41"/>
                  </a:cubicBezTo>
                  <a:cubicBezTo>
                    <a:pt x="7" y="35"/>
                    <a:pt x="7" y="35"/>
                    <a:pt x="7" y="35"/>
                  </a:cubicBezTo>
                  <a:cubicBezTo>
                    <a:pt x="8" y="33"/>
                    <a:pt x="8" y="33"/>
                    <a:pt x="8" y="33"/>
                  </a:cubicBezTo>
                  <a:cubicBezTo>
                    <a:pt x="12" y="31"/>
                    <a:pt x="12" y="31"/>
                    <a:pt x="12" y="31"/>
                  </a:cubicBezTo>
                  <a:cubicBezTo>
                    <a:pt x="14" y="26"/>
                    <a:pt x="14" y="26"/>
                    <a:pt x="14" y="26"/>
                  </a:cubicBezTo>
                  <a:lnTo>
                    <a:pt x="18" y="26"/>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7" name="Freeform 53">
              <a:extLst>
                <a:ext uri="{FF2B5EF4-FFF2-40B4-BE49-F238E27FC236}">
                  <a16:creationId xmlns:a16="http://schemas.microsoft.com/office/drawing/2014/main" id="{8333402B-C7EF-412D-A652-52DE0F1BCF02}"/>
                </a:ext>
              </a:extLst>
            </p:cNvPr>
            <p:cNvSpPr>
              <a:spLocks noEditPoints="1"/>
            </p:cNvSpPr>
            <p:nvPr/>
          </p:nvSpPr>
          <p:spPr bwMode="auto">
            <a:xfrm>
              <a:off x="5766982" y="1595422"/>
              <a:ext cx="401292" cy="265289"/>
            </a:xfrm>
            <a:custGeom>
              <a:avLst/>
              <a:gdLst>
                <a:gd name="T0" fmla="*/ 39 w 176"/>
                <a:gd name="T1" fmla="*/ 45 h 120"/>
                <a:gd name="T2" fmla="*/ 46 w 176"/>
                <a:gd name="T3" fmla="*/ 36 h 120"/>
                <a:gd name="T4" fmla="*/ 51 w 176"/>
                <a:gd name="T5" fmla="*/ 29 h 120"/>
                <a:gd name="T6" fmla="*/ 59 w 176"/>
                <a:gd name="T7" fmla="*/ 23 h 120"/>
                <a:gd name="T8" fmla="*/ 69 w 176"/>
                <a:gd name="T9" fmla="*/ 17 h 120"/>
                <a:gd name="T10" fmla="*/ 81 w 176"/>
                <a:gd name="T11" fmla="*/ 15 h 120"/>
                <a:gd name="T12" fmla="*/ 89 w 176"/>
                <a:gd name="T13" fmla="*/ 6 h 120"/>
                <a:gd name="T14" fmla="*/ 97 w 176"/>
                <a:gd name="T15" fmla="*/ 7 h 120"/>
                <a:gd name="T16" fmla="*/ 109 w 176"/>
                <a:gd name="T17" fmla="*/ 4 h 120"/>
                <a:gd name="T18" fmla="*/ 128 w 176"/>
                <a:gd name="T19" fmla="*/ 7 h 120"/>
                <a:gd name="T20" fmla="*/ 154 w 176"/>
                <a:gd name="T21" fmla="*/ 3 h 120"/>
                <a:gd name="T22" fmla="*/ 157 w 176"/>
                <a:gd name="T23" fmla="*/ 15 h 120"/>
                <a:gd name="T24" fmla="*/ 162 w 176"/>
                <a:gd name="T25" fmla="*/ 70 h 120"/>
                <a:gd name="T26" fmla="*/ 171 w 176"/>
                <a:gd name="T27" fmla="*/ 80 h 120"/>
                <a:gd name="T28" fmla="*/ 168 w 176"/>
                <a:gd name="T29" fmla="*/ 90 h 120"/>
                <a:gd name="T30" fmla="*/ 165 w 176"/>
                <a:gd name="T31" fmla="*/ 105 h 120"/>
                <a:gd name="T32" fmla="*/ 146 w 176"/>
                <a:gd name="T33" fmla="*/ 109 h 120"/>
                <a:gd name="T34" fmla="*/ 124 w 176"/>
                <a:gd name="T35" fmla="*/ 99 h 120"/>
                <a:gd name="T36" fmla="*/ 102 w 176"/>
                <a:gd name="T37" fmla="*/ 94 h 120"/>
                <a:gd name="T38" fmla="*/ 78 w 176"/>
                <a:gd name="T39" fmla="*/ 107 h 120"/>
                <a:gd name="T40" fmla="*/ 77 w 176"/>
                <a:gd name="T41" fmla="*/ 87 h 120"/>
                <a:gd name="T42" fmla="*/ 71 w 176"/>
                <a:gd name="T43" fmla="*/ 83 h 120"/>
                <a:gd name="T44" fmla="*/ 61 w 176"/>
                <a:gd name="T45" fmla="*/ 86 h 120"/>
                <a:gd name="T46" fmla="*/ 48 w 176"/>
                <a:gd name="T47" fmla="*/ 75 h 120"/>
                <a:gd name="T48" fmla="*/ 48 w 176"/>
                <a:gd name="T49" fmla="*/ 67 h 120"/>
                <a:gd name="T50" fmla="*/ 53 w 176"/>
                <a:gd name="T51" fmla="*/ 62 h 120"/>
                <a:gd name="T52" fmla="*/ 42 w 176"/>
                <a:gd name="T53" fmla="*/ 59 h 120"/>
                <a:gd name="T54" fmla="*/ 45 w 176"/>
                <a:gd name="T55" fmla="*/ 51 h 120"/>
                <a:gd name="T56" fmla="*/ 23 w 176"/>
                <a:gd name="T57" fmla="*/ 103 h 120"/>
                <a:gd name="T58" fmla="*/ 22 w 176"/>
                <a:gd name="T59" fmla="*/ 105 h 120"/>
                <a:gd name="T60" fmla="*/ 64 w 176"/>
                <a:gd name="T61" fmla="*/ 98 h 120"/>
                <a:gd name="T62" fmla="*/ 9 w 176"/>
                <a:gd name="T63" fmla="*/ 91 h 120"/>
                <a:gd name="T64" fmla="*/ 4 w 176"/>
                <a:gd name="T65" fmla="*/ 87 h 120"/>
                <a:gd name="T66" fmla="*/ 3 w 176"/>
                <a:gd name="T67" fmla="*/ 91 h 120"/>
                <a:gd name="T68" fmla="*/ 5 w 176"/>
                <a:gd name="T69" fmla="*/ 98 h 120"/>
                <a:gd name="T70" fmla="*/ 10 w 176"/>
                <a:gd name="T71" fmla="*/ 103 h 120"/>
                <a:gd name="T72" fmla="*/ 14 w 176"/>
                <a:gd name="T73" fmla="*/ 110 h 120"/>
                <a:gd name="T74" fmla="*/ 13 w 176"/>
                <a:gd name="T75" fmla="*/ 119 h 120"/>
                <a:gd name="T76" fmla="*/ 17 w 176"/>
                <a:gd name="T77" fmla="*/ 109 h 120"/>
                <a:gd name="T78" fmla="*/ 23 w 176"/>
                <a:gd name="T79" fmla="*/ 99 h 120"/>
                <a:gd name="T80" fmla="*/ 29 w 176"/>
                <a:gd name="T81" fmla="*/ 97 h 120"/>
                <a:gd name="T82" fmla="*/ 33 w 176"/>
                <a:gd name="T83" fmla="*/ 89 h 120"/>
                <a:gd name="T84" fmla="*/ 37 w 176"/>
                <a:gd name="T85" fmla="*/ 84 h 120"/>
                <a:gd name="T86" fmla="*/ 41 w 176"/>
                <a:gd name="T87" fmla="*/ 81 h 120"/>
                <a:gd name="T88" fmla="*/ 28 w 176"/>
                <a:gd name="T89" fmla="*/ 77 h 120"/>
                <a:gd name="T90" fmla="*/ 19 w 176"/>
                <a:gd name="T91" fmla="*/ 81 h 120"/>
                <a:gd name="T92" fmla="*/ 12 w 176"/>
                <a:gd name="T93" fmla="*/ 86 h 120"/>
                <a:gd name="T94" fmla="*/ 35 w 176"/>
                <a:gd name="T95" fmla="*/ 76 h 120"/>
                <a:gd name="T96" fmla="*/ 43 w 176"/>
                <a:gd name="T97" fmla="*/ 76 h 120"/>
                <a:gd name="T98" fmla="*/ 36 w 176"/>
                <a:gd name="T99" fmla="*/ 75 h 120"/>
                <a:gd name="T100" fmla="*/ 27 w 176"/>
                <a:gd name="T101" fmla="*/ 59 h 120"/>
                <a:gd name="T102" fmla="*/ 27 w 176"/>
                <a:gd name="T103" fmla="*/ 65 h 120"/>
                <a:gd name="T104" fmla="*/ 22 w 176"/>
                <a:gd name="T105" fmla="*/ 70 h 120"/>
                <a:gd name="T106" fmla="*/ 14 w 176"/>
                <a:gd name="T107" fmla="*/ 68 h 120"/>
                <a:gd name="T108" fmla="*/ 3 w 176"/>
                <a:gd name="T109" fmla="*/ 64 h 120"/>
                <a:gd name="T110" fmla="*/ 16 w 176"/>
                <a:gd name="T111" fmla="*/ 54 h 120"/>
                <a:gd name="T112" fmla="*/ 36 w 176"/>
                <a:gd name="T113" fmla="*/ 52 h 120"/>
                <a:gd name="T114" fmla="*/ 33 w 176"/>
                <a:gd name="T115" fmla="*/ 57 h 120"/>
                <a:gd name="T116" fmla="*/ 36 w 176"/>
                <a:gd name="T117" fmla="*/ 5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6" h="120">
                  <a:moveTo>
                    <a:pt x="39" y="52"/>
                  </a:moveTo>
                  <a:cubicBezTo>
                    <a:pt x="40" y="50"/>
                    <a:pt x="40" y="50"/>
                    <a:pt x="40" y="50"/>
                  </a:cubicBezTo>
                  <a:cubicBezTo>
                    <a:pt x="41" y="48"/>
                    <a:pt x="41" y="48"/>
                    <a:pt x="41" y="48"/>
                  </a:cubicBezTo>
                  <a:cubicBezTo>
                    <a:pt x="41" y="45"/>
                    <a:pt x="41" y="45"/>
                    <a:pt x="41" y="45"/>
                  </a:cubicBezTo>
                  <a:cubicBezTo>
                    <a:pt x="39" y="45"/>
                    <a:pt x="39" y="45"/>
                    <a:pt x="39" y="45"/>
                  </a:cubicBezTo>
                  <a:cubicBezTo>
                    <a:pt x="38" y="42"/>
                    <a:pt x="38" y="42"/>
                    <a:pt x="38" y="42"/>
                  </a:cubicBezTo>
                  <a:cubicBezTo>
                    <a:pt x="38" y="42"/>
                    <a:pt x="39" y="41"/>
                    <a:pt x="40" y="41"/>
                  </a:cubicBezTo>
                  <a:cubicBezTo>
                    <a:pt x="40" y="40"/>
                    <a:pt x="43" y="40"/>
                    <a:pt x="43" y="40"/>
                  </a:cubicBezTo>
                  <a:cubicBezTo>
                    <a:pt x="45" y="38"/>
                    <a:pt x="45" y="38"/>
                    <a:pt x="45" y="38"/>
                  </a:cubicBezTo>
                  <a:cubicBezTo>
                    <a:pt x="45" y="38"/>
                    <a:pt x="44" y="36"/>
                    <a:pt x="46" y="36"/>
                  </a:cubicBezTo>
                  <a:cubicBezTo>
                    <a:pt x="47" y="36"/>
                    <a:pt x="49" y="36"/>
                    <a:pt x="50" y="36"/>
                  </a:cubicBezTo>
                  <a:cubicBezTo>
                    <a:pt x="51" y="36"/>
                    <a:pt x="52" y="35"/>
                    <a:pt x="52" y="35"/>
                  </a:cubicBezTo>
                  <a:cubicBezTo>
                    <a:pt x="54" y="35"/>
                    <a:pt x="55" y="36"/>
                    <a:pt x="54" y="35"/>
                  </a:cubicBezTo>
                  <a:cubicBezTo>
                    <a:pt x="54" y="35"/>
                    <a:pt x="54" y="34"/>
                    <a:pt x="53" y="33"/>
                  </a:cubicBezTo>
                  <a:cubicBezTo>
                    <a:pt x="52" y="32"/>
                    <a:pt x="49" y="30"/>
                    <a:pt x="51" y="29"/>
                  </a:cubicBezTo>
                  <a:cubicBezTo>
                    <a:pt x="52" y="28"/>
                    <a:pt x="53" y="28"/>
                    <a:pt x="54" y="29"/>
                  </a:cubicBezTo>
                  <a:cubicBezTo>
                    <a:pt x="55" y="29"/>
                    <a:pt x="56" y="31"/>
                    <a:pt x="56" y="31"/>
                  </a:cubicBezTo>
                  <a:cubicBezTo>
                    <a:pt x="56" y="27"/>
                    <a:pt x="56" y="27"/>
                    <a:pt x="56" y="27"/>
                  </a:cubicBezTo>
                  <a:cubicBezTo>
                    <a:pt x="56" y="27"/>
                    <a:pt x="59" y="27"/>
                    <a:pt x="60" y="26"/>
                  </a:cubicBezTo>
                  <a:cubicBezTo>
                    <a:pt x="60" y="25"/>
                    <a:pt x="59" y="23"/>
                    <a:pt x="59" y="23"/>
                  </a:cubicBezTo>
                  <a:cubicBezTo>
                    <a:pt x="59" y="23"/>
                    <a:pt x="59" y="23"/>
                    <a:pt x="62" y="23"/>
                  </a:cubicBezTo>
                  <a:cubicBezTo>
                    <a:pt x="65" y="22"/>
                    <a:pt x="64" y="22"/>
                    <a:pt x="66" y="22"/>
                  </a:cubicBezTo>
                  <a:cubicBezTo>
                    <a:pt x="67" y="22"/>
                    <a:pt x="70" y="22"/>
                    <a:pt x="70" y="22"/>
                  </a:cubicBezTo>
                  <a:cubicBezTo>
                    <a:pt x="70" y="22"/>
                    <a:pt x="72" y="21"/>
                    <a:pt x="71" y="20"/>
                  </a:cubicBezTo>
                  <a:cubicBezTo>
                    <a:pt x="71" y="19"/>
                    <a:pt x="69" y="17"/>
                    <a:pt x="69" y="17"/>
                  </a:cubicBezTo>
                  <a:cubicBezTo>
                    <a:pt x="69" y="17"/>
                    <a:pt x="70" y="14"/>
                    <a:pt x="70" y="15"/>
                  </a:cubicBezTo>
                  <a:cubicBezTo>
                    <a:pt x="70" y="17"/>
                    <a:pt x="73" y="19"/>
                    <a:pt x="73" y="19"/>
                  </a:cubicBezTo>
                  <a:cubicBezTo>
                    <a:pt x="75" y="17"/>
                    <a:pt x="75" y="17"/>
                    <a:pt x="75" y="17"/>
                  </a:cubicBezTo>
                  <a:cubicBezTo>
                    <a:pt x="78" y="16"/>
                    <a:pt x="78" y="16"/>
                    <a:pt x="78" y="16"/>
                  </a:cubicBezTo>
                  <a:cubicBezTo>
                    <a:pt x="81" y="15"/>
                    <a:pt x="81" y="15"/>
                    <a:pt x="81" y="15"/>
                  </a:cubicBezTo>
                  <a:cubicBezTo>
                    <a:pt x="81" y="15"/>
                    <a:pt x="84" y="15"/>
                    <a:pt x="86" y="15"/>
                  </a:cubicBezTo>
                  <a:cubicBezTo>
                    <a:pt x="87" y="15"/>
                    <a:pt x="90" y="14"/>
                    <a:pt x="90" y="14"/>
                  </a:cubicBezTo>
                  <a:cubicBezTo>
                    <a:pt x="91" y="12"/>
                    <a:pt x="91" y="12"/>
                    <a:pt x="91" y="12"/>
                  </a:cubicBezTo>
                  <a:cubicBezTo>
                    <a:pt x="87" y="8"/>
                    <a:pt x="87" y="8"/>
                    <a:pt x="87" y="8"/>
                  </a:cubicBezTo>
                  <a:cubicBezTo>
                    <a:pt x="87" y="8"/>
                    <a:pt x="89" y="5"/>
                    <a:pt x="89" y="6"/>
                  </a:cubicBezTo>
                  <a:cubicBezTo>
                    <a:pt x="90" y="7"/>
                    <a:pt x="90" y="9"/>
                    <a:pt x="91" y="9"/>
                  </a:cubicBezTo>
                  <a:cubicBezTo>
                    <a:pt x="92" y="9"/>
                    <a:pt x="93" y="10"/>
                    <a:pt x="94" y="9"/>
                  </a:cubicBezTo>
                  <a:cubicBezTo>
                    <a:pt x="94" y="8"/>
                    <a:pt x="94" y="5"/>
                    <a:pt x="94" y="5"/>
                  </a:cubicBezTo>
                  <a:cubicBezTo>
                    <a:pt x="94" y="5"/>
                    <a:pt x="93" y="4"/>
                    <a:pt x="94" y="4"/>
                  </a:cubicBezTo>
                  <a:cubicBezTo>
                    <a:pt x="95" y="5"/>
                    <a:pt x="97" y="7"/>
                    <a:pt x="97" y="7"/>
                  </a:cubicBezTo>
                  <a:cubicBezTo>
                    <a:pt x="100" y="7"/>
                    <a:pt x="100" y="7"/>
                    <a:pt x="100" y="7"/>
                  </a:cubicBezTo>
                  <a:cubicBezTo>
                    <a:pt x="103" y="4"/>
                    <a:pt x="103" y="4"/>
                    <a:pt x="103" y="4"/>
                  </a:cubicBezTo>
                  <a:cubicBezTo>
                    <a:pt x="104" y="6"/>
                    <a:pt x="104" y="6"/>
                    <a:pt x="104" y="6"/>
                  </a:cubicBezTo>
                  <a:cubicBezTo>
                    <a:pt x="104" y="6"/>
                    <a:pt x="106" y="5"/>
                    <a:pt x="107" y="5"/>
                  </a:cubicBezTo>
                  <a:cubicBezTo>
                    <a:pt x="108" y="5"/>
                    <a:pt x="108" y="4"/>
                    <a:pt x="109" y="4"/>
                  </a:cubicBezTo>
                  <a:cubicBezTo>
                    <a:pt x="110" y="4"/>
                    <a:pt x="112" y="5"/>
                    <a:pt x="112" y="5"/>
                  </a:cubicBezTo>
                  <a:cubicBezTo>
                    <a:pt x="117" y="6"/>
                    <a:pt x="117" y="6"/>
                    <a:pt x="117" y="6"/>
                  </a:cubicBezTo>
                  <a:cubicBezTo>
                    <a:pt x="119" y="3"/>
                    <a:pt x="119" y="3"/>
                    <a:pt x="119" y="3"/>
                  </a:cubicBezTo>
                  <a:cubicBezTo>
                    <a:pt x="124" y="5"/>
                    <a:pt x="124" y="5"/>
                    <a:pt x="124" y="5"/>
                  </a:cubicBezTo>
                  <a:cubicBezTo>
                    <a:pt x="128" y="7"/>
                    <a:pt x="128" y="7"/>
                    <a:pt x="128" y="7"/>
                  </a:cubicBezTo>
                  <a:cubicBezTo>
                    <a:pt x="133" y="7"/>
                    <a:pt x="133" y="7"/>
                    <a:pt x="133" y="7"/>
                  </a:cubicBezTo>
                  <a:cubicBezTo>
                    <a:pt x="133" y="7"/>
                    <a:pt x="137" y="5"/>
                    <a:pt x="138" y="5"/>
                  </a:cubicBezTo>
                  <a:cubicBezTo>
                    <a:pt x="140" y="4"/>
                    <a:pt x="144" y="4"/>
                    <a:pt x="144" y="4"/>
                  </a:cubicBezTo>
                  <a:cubicBezTo>
                    <a:pt x="144" y="4"/>
                    <a:pt x="145" y="4"/>
                    <a:pt x="147" y="4"/>
                  </a:cubicBezTo>
                  <a:cubicBezTo>
                    <a:pt x="149" y="3"/>
                    <a:pt x="154" y="3"/>
                    <a:pt x="154" y="3"/>
                  </a:cubicBezTo>
                  <a:cubicBezTo>
                    <a:pt x="157" y="0"/>
                    <a:pt x="157" y="0"/>
                    <a:pt x="157" y="0"/>
                  </a:cubicBezTo>
                  <a:cubicBezTo>
                    <a:pt x="162" y="2"/>
                    <a:pt x="162" y="2"/>
                    <a:pt x="162" y="2"/>
                  </a:cubicBezTo>
                  <a:cubicBezTo>
                    <a:pt x="162" y="4"/>
                    <a:pt x="162" y="4"/>
                    <a:pt x="162" y="4"/>
                  </a:cubicBezTo>
                  <a:cubicBezTo>
                    <a:pt x="157" y="8"/>
                    <a:pt x="157" y="8"/>
                    <a:pt x="157" y="8"/>
                  </a:cubicBezTo>
                  <a:cubicBezTo>
                    <a:pt x="157" y="15"/>
                    <a:pt x="157" y="15"/>
                    <a:pt x="157" y="15"/>
                  </a:cubicBezTo>
                  <a:cubicBezTo>
                    <a:pt x="156" y="25"/>
                    <a:pt x="153" y="30"/>
                    <a:pt x="152" y="36"/>
                  </a:cubicBezTo>
                  <a:cubicBezTo>
                    <a:pt x="151" y="39"/>
                    <a:pt x="149" y="40"/>
                    <a:pt x="152" y="45"/>
                  </a:cubicBezTo>
                  <a:cubicBezTo>
                    <a:pt x="154" y="47"/>
                    <a:pt x="154" y="54"/>
                    <a:pt x="158" y="58"/>
                  </a:cubicBezTo>
                  <a:cubicBezTo>
                    <a:pt x="160" y="60"/>
                    <a:pt x="158" y="65"/>
                    <a:pt x="161" y="67"/>
                  </a:cubicBezTo>
                  <a:cubicBezTo>
                    <a:pt x="161" y="67"/>
                    <a:pt x="161" y="68"/>
                    <a:pt x="162" y="70"/>
                  </a:cubicBezTo>
                  <a:cubicBezTo>
                    <a:pt x="164" y="72"/>
                    <a:pt x="164" y="71"/>
                    <a:pt x="165" y="72"/>
                  </a:cubicBezTo>
                  <a:cubicBezTo>
                    <a:pt x="165" y="72"/>
                    <a:pt x="167" y="73"/>
                    <a:pt x="168" y="74"/>
                  </a:cubicBezTo>
                  <a:cubicBezTo>
                    <a:pt x="169" y="75"/>
                    <a:pt x="169" y="77"/>
                    <a:pt x="169" y="78"/>
                  </a:cubicBezTo>
                  <a:cubicBezTo>
                    <a:pt x="169" y="79"/>
                    <a:pt x="170" y="80"/>
                    <a:pt x="170" y="80"/>
                  </a:cubicBezTo>
                  <a:cubicBezTo>
                    <a:pt x="170" y="80"/>
                    <a:pt x="171" y="79"/>
                    <a:pt x="171" y="80"/>
                  </a:cubicBezTo>
                  <a:cubicBezTo>
                    <a:pt x="171" y="81"/>
                    <a:pt x="170" y="79"/>
                    <a:pt x="171" y="81"/>
                  </a:cubicBezTo>
                  <a:cubicBezTo>
                    <a:pt x="173" y="83"/>
                    <a:pt x="176" y="83"/>
                    <a:pt x="176" y="83"/>
                  </a:cubicBezTo>
                  <a:cubicBezTo>
                    <a:pt x="175" y="87"/>
                    <a:pt x="175" y="87"/>
                    <a:pt x="175" y="87"/>
                  </a:cubicBezTo>
                  <a:cubicBezTo>
                    <a:pt x="173" y="88"/>
                    <a:pt x="173" y="88"/>
                    <a:pt x="173" y="88"/>
                  </a:cubicBezTo>
                  <a:cubicBezTo>
                    <a:pt x="173" y="88"/>
                    <a:pt x="168" y="88"/>
                    <a:pt x="168" y="90"/>
                  </a:cubicBezTo>
                  <a:cubicBezTo>
                    <a:pt x="168" y="91"/>
                    <a:pt x="168" y="95"/>
                    <a:pt x="168" y="95"/>
                  </a:cubicBezTo>
                  <a:cubicBezTo>
                    <a:pt x="165" y="98"/>
                    <a:pt x="165" y="98"/>
                    <a:pt x="165" y="98"/>
                  </a:cubicBezTo>
                  <a:cubicBezTo>
                    <a:pt x="165" y="98"/>
                    <a:pt x="167" y="102"/>
                    <a:pt x="167" y="103"/>
                  </a:cubicBezTo>
                  <a:cubicBezTo>
                    <a:pt x="167" y="104"/>
                    <a:pt x="168" y="104"/>
                    <a:pt x="168" y="104"/>
                  </a:cubicBezTo>
                  <a:cubicBezTo>
                    <a:pt x="165" y="105"/>
                    <a:pt x="165" y="105"/>
                    <a:pt x="165" y="105"/>
                  </a:cubicBezTo>
                  <a:cubicBezTo>
                    <a:pt x="161" y="105"/>
                    <a:pt x="161" y="105"/>
                    <a:pt x="161" y="105"/>
                  </a:cubicBezTo>
                  <a:cubicBezTo>
                    <a:pt x="153" y="103"/>
                    <a:pt x="153" y="103"/>
                    <a:pt x="153" y="103"/>
                  </a:cubicBezTo>
                  <a:cubicBezTo>
                    <a:pt x="151" y="106"/>
                    <a:pt x="151" y="106"/>
                    <a:pt x="151" y="106"/>
                  </a:cubicBezTo>
                  <a:cubicBezTo>
                    <a:pt x="149" y="106"/>
                    <a:pt x="149" y="106"/>
                    <a:pt x="149" y="106"/>
                  </a:cubicBezTo>
                  <a:cubicBezTo>
                    <a:pt x="149" y="106"/>
                    <a:pt x="148" y="108"/>
                    <a:pt x="146" y="109"/>
                  </a:cubicBezTo>
                  <a:cubicBezTo>
                    <a:pt x="145" y="110"/>
                    <a:pt x="144" y="111"/>
                    <a:pt x="143" y="111"/>
                  </a:cubicBezTo>
                  <a:cubicBezTo>
                    <a:pt x="141" y="112"/>
                    <a:pt x="139" y="110"/>
                    <a:pt x="139" y="110"/>
                  </a:cubicBezTo>
                  <a:cubicBezTo>
                    <a:pt x="136" y="109"/>
                    <a:pt x="136" y="109"/>
                    <a:pt x="136" y="109"/>
                  </a:cubicBezTo>
                  <a:cubicBezTo>
                    <a:pt x="133" y="105"/>
                    <a:pt x="133" y="105"/>
                    <a:pt x="133" y="105"/>
                  </a:cubicBezTo>
                  <a:cubicBezTo>
                    <a:pt x="124" y="99"/>
                    <a:pt x="124" y="99"/>
                    <a:pt x="124" y="99"/>
                  </a:cubicBezTo>
                  <a:cubicBezTo>
                    <a:pt x="119" y="97"/>
                    <a:pt x="119" y="97"/>
                    <a:pt x="119" y="97"/>
                  </a:cubicBezTo>
                  <a:cubicBezTo>
                    <a:pt x="115" y="96"/>
                    <a:pt x="115" y="96"/>
                    <a:pt x="115" y="96"/>
                  </a:cubicBezTo>
                  <a:cubicBezTo>
                    <a:pt x="110" y="96"/>
                    <a:pt x="110" y="96"/>
                    <a:pt x="110" y="96"/>
                  </a:cubicBezTo>
                  <a:cubicBezTo>
                    <a:pt x="106" y="94"/>
                    <a:pt x="106" y="94"/>
                    <a:pt x="106" y="94"/>
                  </a:cubicBezTo>
                  <a:cubicBezTo>
                    <a:pt x="102" y="94"/>
                    <a:pt x="102" y="94"/>
                    <a:pt x="102" y="94"/>
                  </a:cubicBezTo>
                  <a:cubicBezTo>
                    <a:pt x="97" y="92"/>
                    <a:pt x="97" y="92"/>
                    <a:pt x="97" y="92"/>
                  </a:cubicBezTo>
                  <a:cubicBezTo>
                    <a:pt x="93" y="95"/>
                    <a:pt x="93" y="95"/>
                    <a:pt x="93" y="95"/>
                  </a:cubicBezTo>
                  <a:cubicBezTo>
                    <a:pt x="88" y="98"/>
                    <a:pt x="88" y="98"/>
                    <a:pt x="88" y="98"/>
                  </a:cubicBezTo>
                  <a:cubicBezTo>
                    <a:pt x="83" y="103"/>
                    <a:pt x="83" y="103"/>
                    <a:pt x="83" y="103"/>
                  </a:cubicBezTo>
                  <a:cubicBezTo>
                    <a:pt x="83" y="103"/>
                    <a:pt x="80" y="106"/>
                    <a:pt x="78" y="107"/>
                  </a:cubicBezTo>
                  <a:cubicBezTo>
                    <a:pt x="77" y="106"/>
                    <a:pt x="77" y="106"/>
                    <a:pt x="77" y="106"/>
                  </a:cubicBezTo>
                  <a:cubicBezTo>
                    <a:pt x="77" y="106"/>
                    <a:pt x="77" y="103"/>
                    <a:pt x="78" y="101"/>
                  </a:cubicBezTo>
                  <a:cubicBezTo>
                    <a:pt x="79" y="100"/>
                    <a:pt x="79" y="98"/>
                    <a:pt x="79" y="97"/>
                  </a:cubicBezTo>
                  <a:cubicBezTo>
                    <a:pt x="79" y="96"/>
                    <a:pt x="79" y="94"/>
                    <a:pt x="78" y="92"/>
                  </a:cubicBezTo>
                  <a:cubicBezTo>
                    <a:pt x="78" y="90"/>
                    <a:pt x="77" y="87"/>
                    <a:pt x="77" y="87"/>
                  </a:cubicBezTo>
                  <a:cubicBezTo>
                    <a:pt x="80" y="85"/>
                    <a:pt x="80" y="85"/>
                    <a:pt x="80" y="85"/>
                  </a:cubicBezTo>
                  <a:cubicBezTo>
                    <a:pt x="78" y="80"/>
                    <a:pt x="78" y="80"/>
                    <a:pt x="78" y="80"/>
                  </a:cubicBezTo>
                  <a:cubicBezTo>
                    <a:pt x="76" y="80"/>
                    <a:pt x="76" y="80"/>
                    <a:pt x="76" y="80"/>
                  </a:cubicBezTo>
                  <a:cubicBezTo>
                    <a:pt x="73" y="80"/>
                    <a:pt x="73" y="80"/>
                    <a:pt x="73" y="80"/>
                  </a:cubicBezTo>
                  <a:cubicBezTo>
                    <a:pt x="71" y="83"/>
                    <a:pt x="71" y="83"/>
                    <a:pt x="71" y="83"/>
                  </a:cubicBezTo>
                  <a:cubicBezTo>
                    <a:pt x="71" y="83"/>
                    <a:pt x="72" y="85"/>
                    <a:pt x="72" y="86"/>
                  </a:cubicBezTo>
                  <a:cubicBezTo>
                    <a:pt x="71" y="87"/>
                    <a:pt x="69" y="87"/>
                    <a:pt x="69" y="87"/>
                  </a:cubicBezTo>
                  <a:cubicBezTo>
                    <a:pt x="68" y="88"/>
                    <a:pt x="68" y="91"/>
                    <a:pt x="68" y="91"/>
                  </a:cubicBezTo>
                  <a:cubicBezTo>
                    <a:pt x="64" y="87"/>
                    <a:pt x="64" y="87"/>
                    <a:pt x="64" y="87"/>
                  </a:cubicBezTo>
                  <a:cubicBezTo>
                    <a:pt x="64" y="87"/>
                    <a:pt x="62" y="87"/>
                    <a:pt x="61" y="86"/>
                  </a:cubicBezTo>
                  <a:cubicBezTo>
                    <a:pt x="60" y="86"/>
                    <a:pt x="58" y="86"/>
                    <a:pt x="58" y="86"/>
                  </a:cubicBezTo>
                  <a:cubicBezTo>
                    <a:pt x="58" y="86"/>
                    <a:pt x="58" y="86"/>
                    <a:pt x="57" y="86"/>
                  </a:cubicBezTo>
                  <a:cubicBezTo>
                    <a:pt x="55" y="86"/>
                    <a:pt x="55" y="86"/>
                    <a:pt x="54" y="84"/>
                  </a:cubicBezTo>
                  <a:cubicBezTo>
                    <a:pt x="53" y="82"/>
                    <a:pt x="50" y="77"/>
                    <a:pt x="50" y="77"/>
                  </a:cubicBezTo>
                  <a:cubicBezTo>
                    <a:pt x="50" y="77"/>
                    <a:pt x="49" y="75"/>
                    <a:pt x="48" y="75"/>
                  </a:cubicBezTo>
                  <a:cubicBezTo>
                    <a:pt x="48" y="75"/>
                    <a:pt x="47" y="77"/>
                    <a:pt x="47" y="77"/>
                  </a:cubicBezTo>
                  <a:cubicBezTo>
                    <a:pt x="46" y="77"/>
                    <a:pt x="46" y="75"/>
                    <a:pt x="46" y="74"/>
                  </a:cubicBezTo>
                  <a:cubicBezTo>
                    <a:pt x="46" y="73"/>
                    <a:pt x="46" y="72"/>
                    <a:pt x="46" y="70"/>
                  </a:cubicBezTo>
                  <a:cubicBezTo>
                    <a:pt x="46" y="68"/>
                    <a:pt x="45" y="66"/>
                    <a:pt x="46" y="66"/>
                  </a:cubicBezTo>
                  <a:cubicBezTo>
                    <a:pt x="46" y="66"/>
                    <a:pt x="47" y="67"/>
                    <a:pt x="48" y="67"/>
                  </a:cubicBezTo>
                  <a:cubicBezTo>
                    <a:pt x="49" y="67"/>
                    <a:pt x="49" y="65"/>
                    <a:pt x="49" y="65"/>
                  </a:cubicBezTo>
                  <a:cubicBezTo>
                    <a:pt x="50" y="65"/>
                    <a:pt x="51" y="66"/>
                    <a:pt x="51" y="66"/>
                  </a:cubicBezTo>
                  <a:cubicBezTo>
                    <a:pt x="52" y="66"/>
                    <a:pt x="53" y="66"/>
                    <a:pt x="53" y="66"/>
                  </a:cubicBezTo>
                  <a:cubicBezTo>
                    <a:pt x="54" y="65"/>
                    <a:pt x="54" y="65"/>
                    <a:pt x="54" y="64"/>
                  </a:cubicBezTo>
                  <a:cubicBezTo>
                    <a:pt x="54" y="63"/>
                    <a:pt x="53" y="62"/>
                    <a:pt x="53" y="62"/>
                  </a:cubicBezTo>
                  <a:cubicBezTo>
                    <a:pt x="52" y="62"/>
                    <a:pt x="46" y="65"/>
                    <a:pt x="46" y="65"/>
                  </a:cubicBezTo>
                  <a:cubicBezTo>
                    <a:pt x="42" y="65"/>
                    <a:pt x="42" y="65"/>
                    <a:pt x="42" y="65"/>
                  </a:cubicBezTo>
                  <a:cubicBezTo>
                    <a:pt x="44" y="63"/>
                    <a:pt x="44" y="63"/>
                    <a:pt x="44" y="63"/>
                  </a:cubicBezTo>
                  <a:cubicBezTo>
                    <a:pt x="42" y="61"/>
                    <a:pt x="42" y="61"/>
                    <a:pt x="42" y="61"/>
                  </a:cubicBezTo>
                  <a:cubicBezTo>
                    <a:pt x="42" y="59"/>
                    <a:pt x="42" y="59"/>
                    <a:pt x="42" y="59"/>
                  </a:cubicBezTo>
                  <a:cubicBezTo>
                    <a:pt x="40" y="58"/>
                    <a:pt x="40" y="58"/>
                    <a:pt x="40" y="58"/>
                  </a:cubicBezTo>
                  <a:cubicBezTo>
                    <a:pt x="41" y="56"/>
                    <a:pt x="41" y="56"/>
                    <a:pt x="41" y="56"/>
                  </a:cubicBezTo>
                  <a:cubicBezTo>
                    <a:pt x="43" y="56"/>
                    <a:pt x="43" y="56"/>
                    <a:pt x="43" y="56"/>
                  </a:cubicBezTo>
                  <a:cubicBezTo>
                    <a:pt x="45" y="55"/>
                    <a:pt x="45" y="55"/>
                    <a:pt x="45" y="55"/>
                  </a:cubicBezTo>
                  <a:cubicBezTo>
                    <a:pt x="45" y="51"/>
                    <a:pt x="45" y="51"/>
                    <a:pt x="45" y="51"/>
                  </a:cubicBezTo>
                  <a:cubicBezTo>
                    <a:pt x="43" y="52"/>
                    <a:pt x="43" y="52"/>
                    <a:pt x="43" y="52"/>
                  </a:cubicBezTo>
                  <a:cubicBezTo>
                    <a:pt x="44" y="54"/>
                    <a:pt x="44" y="54"/>
                    <a:pt x="44" y="54"/>
                  </a:cubicBezTo>
                  <a:cubicBezTo>
                    <a:pt x="40" y="54"/>
                    <a:pt x="40" y="54"/>
                    <a:pt x="40" y="54"/>
                  </a:cubicBezTo>
                  <a:cubicBezTo>
                    <a:pt x="39" y="52"/>
                    <a:pt x="39" y="52"/>
                    <a:pt x="39" y="52"/>
                  </a:cubicBezTo>
                  <a:close/>
                  <a:moveTo>
                    <a:pt x="23" y="103"/>
                  </a:moveTo>
                  <a:cubicBezTo>
                    <a:pt x="23" y="103"/>
                    <a:pt x="23" y="103"/>
                    <a:pt x="23" y="103"/>
                  </a:cubicBezTo>
                  <a:cubicBezTo>
                    <a:pt x="23" y="103"/>
                    <a:pt x="25" y="103"/>
                    <a:pt x="25" y="103"/>
                  </a:cubicBezTo>
                  <a:cubicBezTo>
                    <a:pt x="25" y="103"/>
                    <a:pt x="26" y="104"/>
                    <a:pt x="25" y="104"/>
                  </a:cubicBezTo>
                  <a:cubicBezTo>
                    <a:pt x="25" y="105"/>
                    <a:pt x="26" y="105"/>
                    <a:pt x="25" y="105"/>
                  </a:cubicBezTo>
                  <a:cubicBezTo>
                    <a:pt x="24" y="105"/>
                    <a:pt x="22" y="106"/>
                    <a:pt x="22" y="105"/>
                  </a:cubicBezTo>
                  <a:cubicBezTo>
                    <a:pt x="22" y="105"/>
                    <a:pt x="23" y="104"/>
                    <a:pt x="23" y="104"/>
                  </a:cubicBezTo>
                  <a:cubicBezTo>
                    <a:pt x="23" y="103"/>
                    <a:pt x="23" y="103"/>
                    <a:pt x="23" y="103"/>
                  </a:cubicBezTo>
                  <a:close/>
                  <a:moveTo>
                    <a:pt x="64" y="95"/>
                  </a:moveTo>
                  <a:cubicBezTo>
                    <a:pt x="64" y="95"/>
                    <a:pt x="64" y="95"/>
                    <a:pt x="64" y="95"/>
                  </a:cubicBezTo>
                  <a:cubicBezTo>
                    <a:pt x="64" y="95"/>
                    <a:pt x="63" y="98"/>
                    <a:pt x="64" y="98"/>
                  </a:cubicBezTo>
                  <a:cubicBezTo>
                    <a:pt x="64" y="98"/>
                    <a:pt x="65" y="98"/>
                    <a:pt x="66" y="98"/>
                  </a:cubicBezTo>
                  <a:cubicBezTo>
                    <a:pt x="67" y="97"/>
                    <a:pt x="67" y="97"/>
                    <a:pt x="67" y="97"/>
                  </a:cubicBezTo>
                  <a:cubicBezTo>
                    <a:pt x="67" y="96"/>
                    <a:pt x="67" y="95"/>
                    <a:pt x="67" y="95"/>
                  </a:cubicBezTo>
                  <a:cubicBezTo>
                    <a:pt x="64" y="95"/>
                    <a:pt x="64" y="95"/>
                    <a:pt x="64" y="95"/>
                  </a:cubicBezTo>
                  <a:close/>
                  <a:moveTo>
                    <a:pt x="9" y="91"/>
                  </a:moveTo>
                  <a:cubicBezTo>
                    <a:pt x="9" y="91"/>
                    <a:pt x="9" y="91"/>
                    <a:pt x="9" y="91"/>
                  </a:cubicBezTo>
                  <a:cubicBezTo>
                    <a:pt x="8" y="92"/>
                    <a:pt x="8" y="92"/>
                    <a:pt x="8" y="92"/>
                  </a:cubicBezTo>
                  <a:cubicBezTo>
                    <a:pt x="8" y="92"/>
                    <a:pt x="7" y="89"/>
                    <a:pt x="7" y="88"/>
                  </a:cubicBezTo>
                  <a:cubicBezTo>
                    <a:pt x="7" y="88"/>
                    <a:pt x="5" y="87"/>
                    <a:pt x="5" y="87"/>
                  </a:cubicBezTo>
                  <a:cubicBezTo>
                    <a:pt x="5" y="87"/>
                    <a:pt x="4" y="87"/>
                    <a:pt x="4" y="87"/>
                  </a:cubicBezTo>
                  <a:cubicBezTo>
                    <a:pt x="3" y="87"/>
                    <a:pt x="3" y="88"/>
                    <a:pt x="3" y="88"/>
                  </a:cubicBezTo>
                  <a:cubicBezTo>
                    <a:pt x="2" y="88"/>
                    <a:pt x="2" y="88"/>
                    <a:pt x="2" y="88"/>
                  </a:cubicBezTo>
                  <a:cubicBezTo>
                    <a:pt x="2" y="88"/>
                    <a:pt x="1" y="88"/>
                    <a:pt x="1" y="88"/>
                  </a:cubicBezTo>
                  <a:cubicBezTo>
                    <a:pt x="0" y="89"/>
                    <a:pt x="1" y="90"/>
                    <a:pt x="1" y="90"/>
                  </a:cubicBezTo>
                  <a:cubicBezTo>
                    <a:pt x="1" y="90"/>
                    <a:pt x="2" y="90"/>
                    <a:pt x="3" y="91"/>
                  </a:cubicBezTo>
                  <a:cubicBezTo>
                    <a:pt x="4" y="91"/>
                    <a:pt x="4" y="91"/>
                    <a:pt x="4" y="91"/>
                  </a:cubicBezTo>
                  <a:cubicBezTo>
                    <a:pt x="4" y="91"/>
                    <a:pt x="6" y="93"/>
                    <a:pt x="7" y="94"/>
                  </a:cubicBezTo>
                  <a:cubicBezTo>
                    <a:pt x="7" y="94"/>
                    <a:pt x="7" y="95"/>
                    <a:pt x="7" y="95"/>
                  </a:cubicBezTo>
                  <a:cubicBezTo>
                    <a:pt x="4" y="97"/>
                    <a:pt x="4" y="97"/>
                    <a:pt x="4" y="97"/>
                  </a:cubicBezTo>
                  <a:cubicBezTo>
                    <a:pt x="4" y="97"/>
                    <a:pt x="5" y="98"/>
                    <a:pt x="5" y="98"/>
                  </a:cubicBezTo>
                  <a:cubicBezTo>
                    <a:pt x="6" y="98"/>
                    <a:pt x="4" y="99"/>
                    <a:pt x="4" y="99"/>
                  </a:cubicBezTo>
                  <a:cubicBezTo>
                    <a:pt x="4" y="99"/>
                    <a:pt x="4" y="101"/>
                    <a:pt x="4" y="101"/>
                  </a:cubicBezTo>
                  <a:cubicBezTo>
                    <a:pt x="4" y="101"/>
                    <a:pt x="5" y="102"/>
                    <a:pt x="7" y="102"/>
                  </a:cubicBezTo>
                  <a:cubicBezTo>
                    <a:pt x="9" y="103"/>
                    <a:pt x="9" y="102"/>
                    <a:pt x="9" y="102"/>
                  </a:cubicBezTo>
                  <a:cubicBezTo>
                    <a:pt x="10" y="103"/>
                    <a:pt x="10" y="103"/>
                    <a:pt x="10" y="103"/>
                  </a:cubicBezTo>
                  <a:cubicBezTo>
                    <a:pt x="10" y="104"/>
                    <a:pt x="10" y="104"/>
                    <a:pt x="10" y="104"/>
                  </a:cubicBezTo>
                  <a:cubicBezTo>
                    <a:pt x="11" y="105"/>
                    <a:pt x="11" y="105"/>
                    <a:pt x="11" y="105"/>
                  </a:cubicBezTo>
                  <a:cubicBezTo>
                    <a:pt x="14" y="106"/>
                    <a:pt x="14" y="106"/>
                    <a:pt x="14" y="106"/>
                  </a:cubicBezTo>
                  <a:cubicBezTo>
                    <a:pt x="14" y="107"/>
                    <a:pt x="14" y="107"/>
                    <a:pt x="14" y="107"/>
                  </a:cubicBezTo>
                  <a:cubicBezTo>
                    <a:pt x="14" y="110"/>
                    <a:pt x="14" y="110"/>
                    <a:pt x="14" y="110"/>
                  </a:cubicBezTo>
                  <a:cubicBezTo>
                    <a:pt x="14" y="110"/>
                    <a:pt x="13" y="110"/>
                    <a:pt x="12" y="110"/>
                  </a:cubicBezTo>
                  <a:cubicBezTo>
                    <a:pt x="12" y="111"/>
                    <a:pt x="12" y="112"/>
                    <a:pt x="11" y="112"/>
                  </a:cubicBezTo>
                  <a:cubicBezTo>
                    <a:pt x="11" y="112"/>
                    <a:pt x="11" y="114"/>
                    <a:pt x="10" y="115"/>
                  </a:cubicBezTo>
                  <a:cubicBezTo>
                    <a:pt x="10" y="116"/>
                    <a:pt x="11" y="117"/>
                    <a:pt x="11" y="118"/>
                  </a:cubicBezTo>
                  <a:cubicBezTo>
                    <a:pt x="11" y="120"/>
                    <a:pt x="12" y="119"/>
                    <a:pt x="13" y="119"/>
                  </a:cubicBezTo>
                  <a:cubicBezTo>
                    <a:pt x="13" y="119"/>
                    <a:pt x="14" y="118"/>
                    <a:pt x="14" y="118"/>
                  </a:cubicBezTo>
                  <a:cubicBezTo>
                    <a:pt x="15" y="118"/>
                    <a:pt x="16" y="116"/>
                    <a:pt x="17" y="115"/>
                  </a:cubicBezTo>
                  <a:cubicBezTo>
                    <a:pt x="17" y="114"/>
                    <a:pt x="17" y="113"/>
                    <a:pt x="17" y="113"/>
                  </a:cubicBezTo>
                  <a:cubicBezTo>
                    <a:pt x="16" y="112"/>
                    <a:pt x="17" y="110"/>
                    <a:pt x="17" y="110"/>
                  </a:cubicBezTo>
                  <a:cubicBezTo>
                    <a:pt x="17" y="109"/>
                    <a:pt x="17" y="109"/>
                    <a:pt x="17" y="109"/>
                  </a:cubicBezTo>
                  <a:cubicBezTo>
                    <a:pt x="16" y="105"/>
                    <a:pt x="16" y="105"/>
                    <a:pt x="16" y="105"/>
                  </a:cubicBezTo>
                  <a:cubicBezTo>
                    <a:pt x="18" y="101"/>
                    <a:pt x="18" y="101"/>
                    <a:pt x="18" y="101"/>
                  </a:cubicBezTo>
                  <a:cubicBezTo>
                    <a:pt x="20" y="101"/>
                    <a:pt x="20" y="101"/>
                    <a:pt x="20" y="101"/>
                  </a:cubicBezTo>
                  <a:cubicBezTo>
                    <a:pt x="23" y="99"/>
                    <a:pt x="23" y="99"/>
                    <a:pt x="23" y="99"/>
                  </a:cubicBezTo>
                  <a:cubicBezTo>
                    <a:pt x="23" y="99"/>
                    <a:pt x="23" y="99"/>
                    <a:pt x="23" y="99"/>
                  </a:cubicBezTo>
                  <a:cubicBezTo>
                    <a:pt x="23" y="99"/>
                    <a:pt x="24" y="99"/>
                    <a:pt x="25" y="98"/>
                  </a:cubicBezTo>
                  <a:cubicBezTo>
                    <a:pt x="27" y="98"/>
                    <a:pt x="26" y="99"/>
                    <a:pt x="27" y="99"/>
                  </a:cubicBezTo>
                  <a:cubicBezTo>
                    <a:pt x="27" y="100"/>
                    <a:pt x="28" y="100"/>
                    <a:pt x="29" y="100"/>
                  </a:cubicBezTo>
                  <a:cubicBezTo>
                    <a:pt x="29" y="100"/>
                    <a:pt x="30" y="98"/>
                    <a:pt x="30" y="98"/>
                  </a:cubicBezTo>
                  <a:cubicBezTo>
                    <a:pt x="30" y="97"/>
                    <a:pt x="29" y="97"/>
                    <a:pt x="29" y="97"/>
                  </a:cubicBezTo>
                  <a:cubicBezTo>
                    <a:pt x="28" y="95"/>
                    <a:pt x="28" y="95"/>
                    <a:pt x="28" y="95"/>
                  </a:cubicBezTo>
                  <a:cubicBezTo>
                    <a:pt x="31" y="94"/>
                    <a:pt x="31" y="94"/>
                    <a:pt x="31" y="94"/>
                  </a:cubicBezTo>
                  <a:cubicBezTo>
                    <a:pt x="32" y="93"/>
                    <a:pt x="32" y="93"/>
                    <a:pt x="32" y="93"/>
                  </a:cubicBezTo>
                  <a:cubicBezTo>
                    <a:pt x="34" y="91"/>
                    <a:pt x="34" y="91"/>
                    <a:pt x="34" y="91"/>
                  </a:cubicBezTo>
                  <a:cubicBezTo>
                    <a:pt x="33" y="89"/>
                    <a:pt x="33" y="89"/>
                    <a:pt x="33" y="89"/>
                  </a:cubicBezTo>
                  <a:cubicBezTo>
                    <a:pt x="33" y="89"/>
                    <a:pt x="35" y="89"/>
                    <a:pt x="36" y="89"/>
                  </a:cubicBezTo>
                  <a:cubicBezTo>
                    <a:pt x="36" y="89"/>
                    <a:pt x="36" y="88"/>
                    <a:pt x="36" y="88"/>
                  </a:cubicBezTo>
                  <a:cubicBezTo>
                    <a:pt x="35" y="86"/>
                    <a:pt x="35" y="86"/>
                    <a:pt x="35" y="86"/>
                  </a:cubicBezTo>
                  <a:cubicBezTo>
                    <a:pt x="35" y="86"/>
                    <a:pt x="37" y="86"/>
                    <a:pt x="38" y="85"/>
                  </a:cubicBezTo>
                  <a:cubicBezTo>
                    <a:pt x="38" y="85"/>
                    <a:pt x="37" y="84"/>
                    <a:pt x="37" y="84"/>
                  </a:cubicBezTo>
                  <a:cubicBezTo>
                    <a:pt x="37" y="83"/>
                    <a:pt x="38" y="82"/>
                    <a:pt x="38" y="82"/>
                  </a:cubicBezTo>
                  <a:cubicBezTo>
                    <a:pt x="38" y="82"/>
                    <a:pt x="40" y="84"/>
                    <a:pt x="41" y="84"/>
                  </a:cubicBezTo>
                  <a:cubicBezTo>
                    <a:pt x="42" y="85"/>
                    <a:pt x="42" y="84"/>
                    <a:pt x="43" y="84"/>
                  </a:cubicBezTo>
                  <a:cubicBezTo>
                    <a:pt x="43" y="83"/>
                    <a:pt x="42" y="82"/>
                    <a:pt x="42" y="82"/>
                  </a:cubicBezTo>
                  <a:cubicBezTo>
                    <a:pt x="41" y="81"/>
                    <a:pt x="41" y="81"/>
                    <a:pt x="41" y="81"/>
                  </a:cubicBezTo>
                  <a:cubicBezTo>
                    <a:pt x="38" y="80"/>
                    <a:pt x="38" y="80"/>
                    <a:pt x="38" y="80"/>
                  </a:cubicBezTo>
                  <a:cubicBezTo>
                    <a:pt x="34" y="78"/>
                    <a:pt x="34" y="78"/>
                    <a:pt x="34" y="78"/>
                  </a:cubicBezTo>
                  <a:cubicBezTo>
                    <a:pt x="34" y="78"/>
                    <a:pt x="31" y="78"/>
                    <a:pt x="31" y="77"/>
                  </a:cubicBezTo>
                  <a:cubicBezTo>
                    <a:pt x="30" y="77"/>
                    <a:pt x="30" y="77"/>
                    <a:pt x="30" y="77"/>
                  </a:cubicBezTo>
                  <a:cubicBezTo>
                    <a:pt x="30" y="77"/>
                    <a:pt x="28" y="77"/>
                    <a:pt x="28" y="77"/>
                  </a:cubicBezTo>
                  <a:cubicBezTo>
                    <a:pt x="27" y="77"/>
                    <a:pt x="26" y="78"/>
                    <a:pt x="25" y="79"/>
                  </a:cubicBezTo>
                  <a:cubicBezTo>
                    <a:pt x="25" y="79"/>
                    <a:pt x="24" y="80"/>
                    <a:pt x="23" y="80"/>
                  </a:cubicBezTo>
                  <a:cubicBezTo>
                    <a:pt x="23" y="80"/>
                    <a:pt x="22" y="78"/>
                    <a:pt x="22" y="78"/>
                  </a:cubicBezTo>
                  <a:cubicBezTo>
                    <a:pt x="20" y="78"/>
                    <a:pt x="20" y="78"/>
                    <a:pt x="20" y="78"/>
                  </a:cubicBezTo>
                  <a:cubicBezTo>
                    <a:pt x="20" y="78"/>
                    <a:pt x="19" y="80"/>
                    <a:pt x="19" y="81"/>
                  </a:cubicBezTo>
                  <a:cubicBezTo>
                    <a:pt x="19" y="81"/>
                    <a:pt x="17" y="81"/>
                    <a:pt x="16" y="81"/>
                  </a:cubicBezTo>
                  <a:cubicBezTo>
                    <a:pt x="15" y="82"/>
                    <a:pt x="14" y="82"/>
                    <a:pt x="13" y="83"/>
                  </a:cubicBezTo>
                  <a:cubicBezTo>
                    <a:pt x="12" y="83"/>
                    <a:pt x="14" y="84"/>
                    <a:pt x="14" y="84"/>
                  </a:cubicBezTo>
                  <a:cubicBezTo>
                    <a:pt x="14" y="86"/>
                    <a:pt x="14" y="86"/>
                    <a:pt x="14" y="86"/>
                  </a:cubicBezTo>
                  <a:cubicBezTo>
                    <a:pt x="12" y="86"/>
                    <a:pt x="12" y="86"/>
                    <a:pt x="12" y="86"/>
                  </a:cubicBezTo>
                  <a:cubicBezTo>
                    <a:pt x="11" y="85"/>
                    <a:pt x="11" y="85"/>
                    <a:pt x="11" y="85"/>
                  </a:cubicBezTo>
                  <a:cubicBezTo>
                    <a:pt x="9" y="87"/>
                    <a:pt x="9" y="87"/>
                    <a:pt x="9" y="87"/>
                  </a:cubicBezTo>
                  <a:cubicBezTo>
                    <a:pt x="8" y="89"/>
                    <a:pt x="8" y="89"/>
                    <a:pt x="8" y="89"/>
                  </a:cubicBezTo>
                  <a:cubicBezTo>
                    <a:pt x="8" y="89"/>
                    <a:pt x="9" y="91"/>
                    <a:pt x="9" y="91"/>
                  </a:cubicBezTo>
                  <a:close/>
                  <a:moveTo>
                    <a:pt x="35" y="76"/>
                  </a:moveTo>
                  <a:cubicBezTo>
                    <a:pt x="35" y="76"/>
                    <a:pt x="35" y="76"/>
                    <a:pt x="35" y="76"/>
                  </a:cubicBezTo>
                  <a:cubicBezTo>
                    <a:pt x="36" y="77"/>
                    <a:pt x="36" y="77"/>
                    <a:pt x="36" y="77"/>
                  </a:cubicBezTo>
                  <a:cubicBezTo>
                    <a:pt x="36" y="77"/>
                    <a:pt x="37" y="78"/>
                    <a:pt x="39" y="78"/>
                  </a:cubicBezTo>
                  <a:cubicBezTo>
                    <a:pt x="42" y="78"/>
                    <a:pt x="42" y="80"/>
                    <a:pt x="44" y="78"/>
                  </a:cubicBezTo>
                  <a:cubicBezTo>
                    <a:pt x="44" y="77"/>
                    <a:pt x="44" y="77"/>
                    <a:pt x="43" y="76"/>
                  </a:cubicBezTo>
                  <a:cubicBezTo>
                    <a:pt x="43" y="75"/>
                    <a:pt x="42" y="75"/>
                    <a:pt x="42" y="74"/>
                  </a:cubicBezTo>
                  <a:cubicBezTo>
                    <a:pt x="42" y="74"/>
                    <a:pt x="42" y="74"/>
                    <a:pt x="40" y="72"/>
                  </a:cubicBezTo>
                  <a:cubicBezTo>
                    <a:pt x="39" y="71"/>
                    <a:pt x="39" y="72"/>
                    <a:pt x="38" y="72"/>
                  </a:cubicBezTo>
                  <a:cubicBezTo>
                    <a:pt x="37" y="72"/>
                    <a:pt x="36" y="72"/>
                    <a:pt x="35" y="72"/>
                  </a:cubicBezTo>
                  <a:cubicBezTo>
                    <a:pt x="34" y="73"/>
                    <a:pt x="36" y="74"/>
                    <a:pt x="36" y="75"/>
                  </a:cubicBezTo>
                  <a:cubicBezTo>
                    <a:pt x="36" y="75"/>
                    <a:pt x="35" y="76"/>
                    <a:pt x="35" y="76"/>
                  </a:cubicBezTo>
                  <a:close/>
                  <a:moveTo>
                    <a:pt x="22" y="57"/>
                  </a:moveTo>
                  <a:cubicBezTo>
                    <a:pt x="22" y="57"/>
                    <a:pt x="22" y="57"/>
                    <a:pt x="22" y="57"/>
                  </a:cubicBezTo>
                  <a:cubicBezTo>
                    <a:pt x="22" y="56"/>
                    <a:pt x="24" y="56"/>
                    <a:pt x="25" y="57"/>
                  </a:cubicBezTo>
                  <a:cubicBezTo>
                    <a:pt x="25" y="57"/>
                    <a:pt x="27" y="58"/>
                    <a:pt x="27" y="59"/>
                  </a:cubicBezTo>
                  <a:cubicBezTo>
                    <a:pt x="27" y="59"/>
                    <a:pt x="28" y="59"/>
                    <a:pt x="28" y="60"/>
                  </a:cubicBezTo>
                  <a:cubicBezTo>
                    <a:pt x="28" y="60"/>
                    <a:pt x="29" y="61"/>
                    <a:pt x="29" y="62"/>
                  </a:cubicBezTo>
                  <a:cubicBezTo>
                    <a:pt x="30" y="63"/>
                    <a:pt x="31" y="64"/>
                    <a:pt x="31" y="64"/>
                  </a:cubicBezTo>
                  <a:cubicBezTo>
                    <a:pt x="31" y="64"/>
                    <a:pt x="32" y="65"/>
                    <a:pt x="31" y="65"/>
                  </a:cubicBezTo>
                  <a:cubicBezTo>
                    <a:pt x="30" y="65"/>
                    <a:pt x="27" y="65"/>
                    <a:pt x="27" y="65"/>
                  </a:cubicBezTo>
                  <a:cubicBezTo>
                    <a:pt x="27" y="65"/>
                    <a:pt x="26" y="66"/>
                    <a:pt x="26" y="66"/>
                  </a:cubicBezTo>
                  <a:cubicBezTo>
                    <a:pt x="26" y="67"/>
                    <a:pt x="28" y="68"/>
                    <a:pt x="27" y="68"/>
                  </a:cubicBezTo>
                  <a:cubicBezTo>
                    <a:pt x="26" y="69"/>
                    <a:pt x="26" y="69"/>
                    <a:pt x="25" y="69"/>
                  </a:cubicBezTo>
                  <a:cubicBezTo>
                    <a:pt x="24" y="68"/>
                    <a:pt x="23" y="66"/>
                    <a:pt x="23" y="66"/>
                  </a:cubicBezTo>
                  <a:cubicBezTo>
                    <a:pt x="22" y="67"/>
                    <a:pt x="22" y="70"/>
                    <a:pt x="22" y="70"/>
                  </a:cubicBezTo>
                  <a:cubicBezTo>
                    <a:pt x="22" y="71"/>
                    <a:pt x="23" y="72"/>
                    <a:pt x="22" y="73"/>
                  </a:cubicBezTo>
                  <a:cubicBezTo>
                    <a:pt x="22" y="73"/>
                    <a:pt x="19" y="74"/>
                    <a:pt x="19" y="74"/>
                  </a:cubicBezTo>
                  <a:cubicBezTo>
                    <a:pt x="19" y="74"/>
                    <a:pt x="18" y="74"/>
                    <a:pt x="18" y="74"/>
                  </a:cubicBezTo>
                  <a:cubicBezTo>
                    <a:pt x="17" y="74"/>
                    <a:pt x="15" y="72"/>
                    <a:pt x="14" y="71"/>
                  </a:cubicBezTo>
                  <a:cubicBezTo>
                    <a:pt x="14" y="70"/>
                    <a:pt x="14" y="68"/>
                    <a:pt x="14" y="68"/>
                  </a:cubicBezTo>
                  <a:cubicBezTo>
                    <a:pt x="13" y="67"/>
                    <a:pt x="12" y="66"/>
                    <a:pt x="12" y="66"/>
                  </a:cubicBezTo>
                  <a:cubicBezTo>
                    <a:pt x="12" y="66"/>
                    <a:pt x="13" y="65"/>
                    <a:pt x="11" y="66"/>
                  </a:cubicBezTo>
                  <a:cubicBezTo>
                    <a:pt x="8" y="66"/>
                    <a:pt x="9" y="67"/>
                    <a:pt x="8" y="67"/>
                  </a:cubicBezTo>
                  <a:cubicBezTo>
                    <a:pt x="7" y="66"/>
                    <a:pt x="7" y="65"/>
                    <a:pt x="5" y="65"/>
                  </a:cubicBezTo>
                  <a:cubicBezTo>
                    <a:pt x="4" y="65"/>
                    <a:pt x="3" y="64"/>
                    <a:pt x="3" y="64"/>
                  </a:cubicBezTo>
                  <a:cubicBezTo>
                    <a:pt x="3" y="64"/>
                    <a:pt x="6" y="62"/>
                    <a:pt x="7" y="62"/>
                  </a:cubicBezTo>
                  <a:cubicBezTo>
                    <a:pt x="8" y="62"/>
                    <a:pt x="7" y="62"/>
                    <a:pt x="9" y="62"/>
                  </a:cubicBezTo>
                  <a:cubicBezTo>
                    <a:pt x="12" y="61"/>
                    <a:pt x="13" y="63"/>
                    <a:pt x="13" y="61"/>
                  </a:cubicBezTo>
                  <a:cubicBezTo>
                    <a:pt x="14" y="59"/>
                    <a:pt x="14" y="58"/>
                    <a:pt x="15" y="57"/>
                  </a:cubicBezTo>
                  <a:cubicBezTo>
                    <a:pt x="15" y="56"/>
                    <a:pt x="16" y="54"/>
                    <a:pt x="16" y="54"/>
                  </a:cubicBezTo>
                  <a:cubicBezTo>
                    <a:pt x="16" y="53"/>
                    <a:pt x="19" y="53"/>
                    <a:pt x="19" y="53"/>
                  </a:cubicBezTo>
                  <a:cubicBezTo>
                    <a:pt x="20" y="56"/>
                    <a:pt x="20" y="56"/>
                    <a:pt x="20" y="56"/>
                  </a:cubicBezTo>
                  <a:cubicBezTo>
                    <a:pt x="20" y="56"/>
                    <a:pt x="20" y="57"/>
                    <a:pt x="21" y="57"/>
                  </a:cubicBezTo>
                  <a:cubicBezTo>
                    <a:pt x="22" y="57"/>
                    <a:pt x="22" y="57"/>
                    <a:pt x="22" y="57"/>
                  </a:cubicBezTo>
                  <a:close/>
                  <a:moveTo>
                    <a:pt x="36" y="52"/>
                  </a:moveTo>
                  <a:cubicBezTo>
                    <a:pt x="36" y="52"/>
                    <a:pt x="36" y="52"/>
                    <a:pt x="36" y="52"/>
                  </a:cubicBezTo>
                  <a:cubicBezTo>
                    <a:pt x="35" y="53"/>
                    <a:pt x="35" y="53"/>
                    <a:pt x="35" y="53"/>
                  </a:cubicBezTo>
                  <a:cubicBezTo>
                    <a:pt x="31" y="53"/>
                    <a:pt x="31" y="53"/>
                    <a:pt x="31" y="53"/>
                  </a:cubicBezTo>
                  <a:cubicBezTo>
                    <a:pt x="31" y="55"/>
                    <a:pt x="31" y="55"/>
                    <a:pt x="31" y="55"/>
                  </a:cubicBezTo>
                  <a:cubicBezTo>
                    <a:pt x="33" y="57"/>
                    <a:pt x="33" y="57"/>
                    <a:pt x="33" y="57"/>
                  </a:cubicBezTo>
                  <a:cubicBezTo>
                    <a:pt x="33" y="57"/>
                    <a:pt x="34" y="56"/>
                    <a:pt x="35" y="56"/>
                  </a:cubicBezTo>
                  <a:cubicBezTo>
                    <a:pt x="36" y="56"/>
                    <a:pt x="38" y="56"/>
                    <a:pt x="38" y="56"/>
                  </a:cubicBezTo>
                  <a:cubicBezTo>
                    <a:pt x="39" y="55"/>
                    <a:pt x="39" y="55"/>
                    <a:pt x="39" y="55"/>
                  </a:cubicBezTo>
                  <a:cubicBezTo>
                    <a:pt x="38" y="52"/>
                    <a:pt x="38" y="52"/>
                    <a:pt x="38" y="52"/>
                  </a:cubicBezTo>
                  <a:lnTo>
                    <a:pt x="36" y="52"/>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8" name="Freeform 195">
              <a:extLst>
                <a:ext uri="{FF2B5EF4-FFF2-40B4-BE49-F238E27FC236}">
                  <a16:creationId xmlns:a16="http://schemas.microsoft.com/office/drawing/2014/main" id="{48168AC8-64C8-4692-8E7E-F04081197BAE}"/>
                </a:ext>
              </a:extLst>
            </p:cNvPr>
            <p:cNvSpPr>
              <a:spLocks/>
            </p:cNvSpPr>
            <p:nvPr/>
          </p:nvSpPr>
          <p:spPr bwMode="auto">
            <a:xfrm>
              <a:off x="6144086" y="3377866"/>
              <a:ext cx="556312" cy="405924"/>
            </a:xfrm>
            <a:custGeom>
              <a:avLst/>
              <a:gdLst>
                <a:gd name="T0" fmla="*/ 7 w 244"/>
                <a:gd name="T1" fmla="*/ 36 h 184"/>
                <a:gd name="T2" fmla="*/ 21 w 244"/>
                <a:gd name="T3" fmla="*/ 52 h 184"/>
                <a:gd name="T4" fmla="*/ 77 w 244"/>
                <a:gd name="T5" fmla="*/ 49 h 184"/>
                <a:gd name="T6" fmla="*/ 144 w 244"/>
                <a:gd name="T7" fmla="*/ 21 h 184"/>
                <a:gd name="T8" fmla="*/ 203 w 244"/>
                <a:gd name="T9" fmla="*/ 3 h 184"/>
                <a:gd name="T10" fmla="*/ 238 w 244"/>
                <a:gd name="T11" fmla="*/ 8 h 184"/>
                <a:gd name="T12" fmla="*/ 241 w 244"/>
                <a:gd name="T13" fmla="*/ 22 h 184"/>
                <a:gd name="T14" fmla="*/ 232 w 244"/>
                <a:gd name="T15" fmla="*/ 27 h 184"/>
                <a:gd name="T16" fmla="*/ 225 w 244"/>
                <a:gd name="T17" fmla="*/ 36 h 184"/>
                <a:gd name="T18" fmla="*/ 225 w 244"/>
                <a:gd name="T19" fmla="*/ 56 h 184"/>
                <a:gd name="T20" fmla="*/ 222 w 244"/>
                <a:gd name="T21" fmla="*/ 69 h 184"/>
                <a:gd name="T22" fmla="*/ 220 w 244"/>
                <a:gd name="T23" fmla="*/ 76 h 184"/>
                <a:gd name="T24" fmla="*/ 216 w 244"/>
                <a:gd name="T25" fmla="*/ 83 h 184"/>
                <a:gd name="T26" fmla="*/ 232 w 244"/>
                <a:gd name="T27" fmla="*/ 92 h 184"/>
                <a:gd name="T28" fmla="*/ 244 w 244"/>
                <a:gd name="T29" fmla="*/ 102 h 184"/>
                <a:gd name="T30" fmla="*/ 231 w 244"/>
                <a:gd name="T31" fmla="*/ 108 h 184"/>
                <a:gd name="T32" fmla="*/ 211 w 244"/>
                <a:gd name="T33" fmla="*/ 106 h 184"/>
                <a:gd name="T34" fmla="*/ 201 w 244"/>
                <a:gd name="T35" fmla="*/ 115 h 184"/>
                <a:gd name="T36" fmla="*/ 188 w 244"/>
                <a:gd name="T37" fmla="*/ 126 h 184"/>
                <a:gd name="T38" fmla="*/ 181 w 244"/>
                <a:gd name="T39" fmla="*/ 135 h 184"/>
                <a:gd name="T40" fmla="*/ 179 w 244"/>
                <a:gd name="T41" fmla="*/ 147 h 184"/>
                <a:gd name="T42" fmla="*/ 174 w 244"/>
                <a:gd name="T43" fmla="*/ 158 h 184"/>
                <a:gd name="T44" fmla="*/ 155 w 244"/>
                <a:gd name="T45" fmla="*/ 165 h 184"/>
                <a:gd name="T46" fmla="*/ 139 w 244"/>
                <a:gd name="T47" fmla="*/ 167 h 184"/>
                <a:gd name="T48" fmla="*/ 116 w 244"/>
                <a:gd name="T49" fmla="*/ 164 h 184"/>
                <a:gd name="T50" fmla="*/ 104 w 244"/>
                <a:gd name="T51" fmla="*/ 163 h 184"/>
                <a:gd name="T52" fmla="*/ 92 w 244"/>
                <a:gd name="T53" fmla="*/ 169 h 184"/>
                <a:gd name="T54" fmla="*/ 70 w 244"/>
                <a:gd name="T55" fmla="*/ 177 h 184"/>
                <a:gd name="T56" fmla="*/ 57 w 244"/>
                <a:gd name="T57" fmla="*/ 184 h 184"/>
                <a:gd name="T58" fmla="*/ 51 w 244"/>
                <a:gd name="T59" fmla="*/ 183 h 184"/>
                <a:gd name="T60" fmla="*/ 48 w 244"/>
                <a:gd name="T61" fmla="*/ 172 h 184"/>
                <a:gd name="T62" fmla="*/ 50 w 244"/>
                <a:gd name="T63" fmla="*/ 165 h 184"/>
                <a:gd name="T64" fmla="*/ 24 w 244"/>
                <a:gd name="T65" fmla="*/ 143 h 184"/>
                <a:gd name="T66" fmla="*/ 21 w 244"/>
                <a:gd name="T67" fmla="*/ 138 h 184"/>
                <a:gd name="T68" fmla="*/ 20 w 244"/>
                <a:gd name="T69" fmla="*/ 133 h 184"/>
                <a:gd name="T70" fmla="*/ 20 w 244"/>
                <a:gd name="T71" fmla="*/ 125 h 184"/>
                <a:gd name="T72" fmla="*/ 16 w 244"/>
                <a:gd name="T73" fmla="*/ 113 h 184"/>
                <a:gd name="T74" fmla="*/ 19 w 244"/>
                <a:gd name="T75" fmla="*/ 106 h 184"/>
                <a:gd name="T76" fmla="*/ 25 w 244"/>
                <a:gd name="T77" fmla="*/ 99 h 184"/>
                <a:gd name="T78" fmla="*/ 33 w 244"/>
                <a:gd name="T79" fmla="*/ 84 h 184"/>
                <a:gd name="T80" fmla="*/ 21 w 244"/>
                <a:gd name="T81" fmla="*/ 77 h 184"/>
                <a:gd name="T82" fmla="*/ 11 w 244"/>
                <a:gd name="T83" fmla="*/ 73 h 184"/>
                <a:gd name="T84" fmla="*/ 2 w 244"/>
                <a:gd name="T85" fmla="*/ 60 h 184"/>
                <a:gd name="T86" fmla="*/ 1 w 244"/>
                <a:gd name="T87" fmla="*/ 47 h 184"/>
                <a:gd name="T88" fmla="*/ 7 w 244"/>
                <a:gd name="T89" fmla="*/ 39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44" h="184">
                  <a:moveTo>
                    <a:pt x="7" y="38"/>
                  </a:moveTo>
                  <a:cubicBezTo>
                    <a:pt x="7" y="36"/>
                    <a:pt x="7" y="36"/>
                    <a:pt x="7" y="36"/>
                  </a:cubicBezTo>
                  <a:cubicBezTo>
                    <a:pt x="7" y="36"/>
                    <a:pt x="7" y="36"/>
                    <a:pt x="7" y="36"/>
                  </a:cubicBezTo>
                  <a:cubicBezTo>
                    <a:pt x="14" y="34"/>
                    <a:pt x="20" y="38"/>
                    <a:pt x="23" y="38"/>
                  </a:cubicBezTo>
                  <a:cubicBezTo>
                    <a:pt x="29" y="39"/>
                    <a:pt x="16" y="46"/>
                    <a:pt x="18" y="46"/>
                  </a:cubicBezTo>
                  <a:cubicBezTo>
                    <a:pt x="20" y="45"/>
                    <a:pt x="18" y="51"/>
                    <a:pt x="21" y="52"/>
                  </a:cubicBezTo>
                  <a:cubicBezTo>
                    <a:pt x="26" y="53"/>
                    <a:pt x="30" y="49"/>
                    <a:pt x="36" y="49"/>
                  </a:cubicBezTo>
                  <a:cubicBezTo>
                    <a:pt x="41" y="48"/>
                    <a:pt x="47" y="51"/>
                    <a:pt x="49" y="49"/>
                  </a:cubicBezTo>
                  <a:cubicBezTo>
                    <a:pt x="53" y="44"/>
                    <a:pt x="69" y="54"/>
                    <a:pt x="77" y="49"/>
                  </a:cubicBezTo>
                  <a:cubicBezTo>
                    <a:pt x="82" y="45"/>
                    <a:pt x="102" y="43"/>
                    <a:pt x="109" y="43"/>
                  </a:cubicBezTo>
                  <a:cubicBezTo>
                    <a:pt x="127" y="42"/>
                    <a:pt x="128" y="42"/>
                    <a:pt x="136" y="37"/>
                  </a:cubicBezTo>
                  <a:cubicBezTo>
                    <a:pt x="136" y="37"/>
                    <a:pt x="141" y="26"/>
                    <a:pt x="144" y="21"/>
                  </a:cubicBezTo>
                  <a:cubicBezTo>
                    <a:pt x="146" y="17"/>
                    <a:pt x="152" y="15"/>
                    <a:pt x="158" y="11"/>
                  </a:cubicBezTo>
                  <a:cubicBezTo>
                    <a:pt x="163" y="7"/>
                    <a:pt x="176" y="3"/>
                    <a:pt x="179" y="2"/>
                  </a:cubicBezTo>
                  <a:cubicBezTo>
                    <a:pt x="182" y="2"/>
                    <a:pt x="203" y="3"/>
                    <a:pt x="203" y="3"/>
                  </a:cubicBezTo>
                  <a:cubicBezTo>
                    <a:pt x="214" y="0"/>
                    <a:pt x="214" y="0"/>
                    <a:pt x="214" y="0"/>
                  </a:cubicBezTo>
                  <a:cubicBezTo>
                    <a:pt x="214" y="0"/>
                    <a:pt x="216" y="8"/>
                    <a:pt x="219" y="9"/>
                  </a:cubicBezTo>
                  <a:cubicBezTo>
                    <a:pt x="228" y="10"/>
                    <a:pt x="235" y="10"/>
                    <a:pt x="238" y="8"/>
                  </a:cubicBezTo>
                  <a:cubicBezTo>
                    <a:pt x="239" y="8"/>
                    <a:pt x="239" y="10"/>
                    <a:pt x="240" y="11"/>
                  </a:cubicBezTo>
                  <a:cubicBezTo>
                    <a:pt x="241" y="13"/>
                    <a:pt x="242" y="17"/>
                    <a:pt x="242" y="17"/>
                  </a:cubicBezTo>
                  <a:cubicBezTo>
                    <a:pt x="241" y="22"/>
                    <a:pt x="241" y="22"/>
                    <a:pt x="241" y="22"/>
                  </a:cubicBezTo>
                  <a:cubicBezTo>
                    <a:pt x="240" y="23"/>
                    <a:pt x="240" y="23"/>
                    <a:pt x="240" y="23"/>
                  </a:cubicBezTo>
                  <a:cubicBezTo>
                    <a:pt x="235" y="26"/>
                    <a:pt x="235" y="26"/>
                    <a:pt x="235" y="26"/>
                  </a:cubicBezTo>
                  <a:cubicBezTo>
                    <a:pt x="235" y="26"/>
                    <a:pt x="233" y="26"/>
                    <a:pt x="232" y="27"/>
                  </a:cubicBezTo>
                  <a:cubicBezTo>
                    <a:pt x="231" y="27"/>
                    <a:pt x="229" y="28"/>
                    <a:pt x="229" y="28"/>
                  </a:cubicBezTo>
                  <a:cubicBezTo>
                    <a:pt x="229" y="28"/>
                    <a:pt x="227" y="30"/>
                    <a:pt x="227" y="31"/>
                  </a:cubicBezTo>
                  <a:cubicBezTo>
                    <a:pt x="226" y="33"/>
                    <a:pt x="225" y="36"/>
                    <a:pt x="225" y="36"/>
                  </a:cubicBezTo>
                  <a:cubicBezTo>
                    <a:pt x="223" y="41"/>
                    <a:pt x="223" y="41"/>
                    <a:pt x="223" y="41"/>
                  </a:cubicBezTo>
                  <a:cubicBezTo>
                    <a:pt x="223" y="48"/>
                    <a:pt x="223" y="48"/>
                    <a:pt x="223" y="48"/>
                  </a:cubicBezTo>
                  <a:cubicBezTo>
                    <a:pt x="225" y="56"/>
                    <a:pt x="225" y="56"/>
                    <a:pt x="225" y="56"/>
                  </a:cubicBezTo>
                  <a:cubicBezTo>
                    <a:pt x="227" y="65"/>
                    <a:pt x="227" y="65"/>
                    <a:pt x="227" y="65"/>
                  </a:cubicBezTo>
                  <a:cubicBezTo>
                    <a:pt x="227" y="65"/>
                    <a:pt x="224" y="68"/>
                    <a:pt x="223" y="68"/>
                  </a:cubicBezTo>
                  <a:cubicBezTo>
                    <a:pt x="223" y="68"/>
                    <a:pt x="222" y="69"/>
                    <a:pt x="222" y="69"/>
                  </a:cubicBezTo>
                  <a:cubicBezTo>
                    <a:pt x="222" y="71"/>
                    <a:pt x="222" y="71"/>
                    <a:pt x="222" y="71"/>
                  </a:cubicBezTo>
                  <a:cubicBezTo>
                    <a:pt x="221" y="74"/>
                    <a:pt x="221" y="74"/>
                    <a:pt x="221" y="74"/>
                  </a:cubicBezTo>
                  <a:cubicBezTo>
                    <a:pt x="220" y="76"/>
                    <a:pt x="220" y="76"/>
                    <a:pt x="220" y="76"/>
                  </a:cubicBezTo>
                  <a:cubicBezTo>
                    <a:pt x="220" y="76"/>
                    <a:pt x="219" y="78"/>
                    <a:pt x="218" y="78"/>
                  </a:cubicBezTo>
                  <a:cubicBezTo>
                    <a:pt x="217" y="79"/>
                    <a:pt x="215" y="81"/>
                    <a:pt x="215" y="81"/>
                  </a:cubicBezTo>
                  <a:cubicBezTo>
                    <a:pt x="216" y="83"/>
                    <a:pt x="216" y="83"/>
                    <a:pt x="216" y="83"/>
                  </a:cubicBezTo>
                  <a:cubicBezTo>
                    <a:pt x="227" y="85"/>
                    <a:pt x="227" y="85"/>
                    <a:pt x="227" y="85"/>
                  </a:cubicBezTo>
                  <a:cubicBezTo>
                    <a:pt x="227" y="87"/>
                    <a:pt x="227" y="87"/>
                    <a:pt x="227" y="87"/>
                  </a:cubicBezTo>
                  <a:cubicBezTo>
                    <a:pt x="232" y="92"/>
                    <a:pt x="232" y="92"/>
                    <a:pt x="232" y="92"/>
                  </a:cubicBezTo>
                  <a:cubicBezTo>
                    <a:pt x="235" y="97"/>
                    <a:pt x="235" y="97"/>
                    <a:pt x="235" y="97"/>
                  </a:cubicBezTo>
                  <a:cubicBezTo>
                    <a:pt x="240" y="99"/>
                    <a:pt x="240" y="99"/>
                    <a:pt x="240" y="99"/>
                  </a:cubicBezTo>
                  <a:cubicBezTo>
                    <a:pt x="240" y="99"/>
                    <a:pt x="244" y="102"/>
                    <a:pt x="244" y="102"/>
                  </a:cubicBezTo>
                  <a:cubicBezTo>
                    <a:pt x="243" y="103"/>
                    <a:pt x="238" y="105"/>
                    <a:pt x="238" y="105"/>
                  </a:cubicBezTo>
                  <a:cubicBezTo>
                    <a:pt x="235" y="107"/>
                    <a:pt x="235" y="107"/>
                    <a:pt x="235" y="107"/>
                  </a:cubicBezTo>
                  <a:cubicBezTo>
                    <a:pt x="235" y="107"/>
                    <a:pt x="233" y="107"/>
                    <a:pt x="231" y="108"/>
                  </a:cubicBezTo>
                  <a:cubicBezTo>
                    <a:pt x="230" y="109"/>
                    <a:pt x="224" y="112"/>
                    <a:pt x="224" y="112"/>
                  </a:cubicBezTo>
                  <a:cubicBezTo>
                    <a:pt x="216" y="107"/>
                    <a:pt x="216" y="107"/>
                    <a:pt x="216" y="107"/>
                  </a:cubicBezTo>
                  <a:cubicBezTo>
                    <a:pt x="211" y="106"/>
                    <a:pt x="211" y="106"/>
                    <a:pt x="211" y="106"/>
                  </a:cubicBezTo>
                  <a:cubicBezTo>
                    <a:pt x="209" y="109"/>
                    <a:pt x="209" y="109"/>
                    <a:pt x="209" y="109"/>
                  </a:cubicBezTo>
                  <a:cubicBezTo>
                    <a:pt x="204" y="110"/>
                    <a:pt x="204" y="110"/>
                    <a:pt x="204" y="110"/>
                  </a:cubicBezTo>
                  <a:cubicBezTo>
                    <a:pt x="201" y="115"/>
                    <a:pt x="201" y="115"/>
                    <a:pt x="201" y="115"/>
                  </a:cubicBezTo>
                  <a:cubicBezTo>
                    <a:pt x="201" y="115"/>
                    <a:pt x="194" y="117"/>
                    <a:pt x="192" y="118"/>
                  </a:cubicBezTo>
                  <a:cubicBezTo>
                    <a:pt x="191" y="119"/>
                    <a:pt x="187" y="122"/>
                    <a:pt x="187" y="122"/>
                  </a:cubicBezTo>
                  <a:cubicBezTo>
                    <a:pt x="188" y="126"/>
                    <a:pt x="188" y="126"/>
                    <a:pt x="188" y="126"/>
                  </a:cubicBezTo>
                  <a:cubicBezTo>
                    <a:pt x="184" y="129"/>
                    <a:pt x="184" y="129"/>
                    <a:pt x="184" y="129"/>
                  </a:cubicBezTo>
                  <a:cubicBezTo>
                    <a:pt x="184" y="129"/>
                    <a:pt x="181" y="130"/>
                    <a:pt x="180" y="132"/>
                  </a:cubicBezTo>
                  <a:cubicBezTo>
                    <a:pt x="180" y="134"/>
                    <a:pt x="181" y="135"/>
                    <a:pt x="181" y="135"/>
                  </a:cubicBezTo>
                  <a:cubicBezTo>
                    <a:pt x="179" y="135"/>
                    <a:pt x="176" y="136"/>
                    <a:pt x="175" y="137"/>
                  </a:cubicBezTo>
                  <a:cubicBezTo>
                    <a:pt x="174" y="137"/>
                    <a:pt x="174" y="139"/>
                    <a:pt x="175" y="141"/>
                  </a:cubicBezTo>
                  <a:cubicBezTo>
                    <a:pt x="175" y="142"/>
                    <a:pt x="177" y="144"/>
                    <a:pt x="179" y="147"/>
                  </a:cubicBezTo>
                  <a:cubicBezTo>
                    <a:pt x="180" y="150"/>
                    <a:pt x="181" y="150"/>
                    <a:pt x="181" y="151"/>
                  </a:cubicBezTo>
                  <a:cubicBezTo>
                    <a:pt x="181" y="152"/>
                    <a:pt x="180" y="155"/>
                    <a:pt x="179" y="156"/>
                  </a:cubicBezTo>
                  <a:cubicBezTo>
                    <a:pt x="177" y="158"/>
                    <a:pt x="175" y="158"/>
                    <a:pt x="174" y="158"/>
                  </a:cubicBezTo>
                  <a:cubicBezTo>
                    <a:pt x="173" y="159"/>
                    <a:pt x="170" y="161"/>
                    <a:pt x="169" y="161"/>
                  </a:cubicBezTo>
                  <a:cubicBezTo>
                    <a:pt x="168" y="162"/>
                    <a:pt x="163" y="163"/>
                    <a:pt x="162" y="163"/>
                  </a:cubicBezTo>
                  <a:cubicBezTo>
                    <a:pt x="161" y="163"/>
                    <a:pt x="155" y="165"/>
                    <a:pt x="155" y="165"/>
                  </a:cubicBezTo>
                  <a:cubicBezTo>
                    <a:pt x="150" y="167"/>
                    <a:pt x="150" y="167"/>
                    <a:pt x="150" y="167"/>
                  </a:cubicBezTo>
                  <a:cubicBezTo>
                    <a:pt x="147" y="169"/>
                    <a:pt x="147" y="169"/>
                    <a:pt x="147" y="169"/>
                  </a:cubicBezTo>
                  <a:cubicBezTo>
                    <a:pt x="139" y="167"/>
                    <a:pt x="139" y="167"/>
                    <a:pt x="139" y="167"/>
                  </a:cubicBezTo>
                  <a:cubicBezTo>
                    <a:pt x="129" y="164"/>
                    <a:pt x="129" y="164"/>
                    <a:pt x="129" y="164"/>
                  </a:cubicBezTo>
                  <a:cubicBezTo>
                    <a:pt x="129" y="164"/>
                    <a:pt x="124" y="168"/>
                    <a:pt x="123" y="168"/>
                  </a:cubicBezTo>
                  <a:cubicBezTo>
                    <a:pt x="122" y="168"/>
                    <a:pt x="116" y="164"/>
                    <a:pt x="116" y="164"/>
                  </a:cubicBezTo>
                  <a:cubicBezTo>
                    <a:pt x="113" y="159"/>
                    <a:pt x="113" y="159"/>
                    <a:pt x="113" y="159"/>
                  </a:cubicBezTo>
                  <a:cubicBezTo>
                    <a:pt x="113" y="159"/>
                    <a:pt x="107" y="160"/>
                    <a:pt x="106" y="160"/>
                  </a:cubicBezTo>
                  <a:cubicBezTo>
                    <a:pt x="105" y="160"/>
                    <a:pt x="104" y="162"/>
                    <a:pt x="104" y="163"/>
                  </a:cubicBezTo>
                  <a:cubicBezTo>
                    <a:pt x="103" y="163"/>
                    <a:pt x="101" y="163"/>
                    <a:pt x="99" y="163"/>
                  </a:cubicBezTo>
                  <a:cubicBezTo>
                    <a:pt x="96" y="163"/>
                    <a:pt x="94" y="165"/>
                    <a:pt x="94" y="165"/>
                  </a:cubicBezTo>
                  <a:cubicBezTo>
                    <a:pt x="92" y="169"/>
                    <a:pt x="92" y="169"/>
                    <a:pt x="92" y="169"/>
                  </a:cubicBezTo>
                  <a:cubicBezTo>
                    <a:pt x="92" y="169"/>
                    <a:pt x="87" y="171"/>
                    <a:pt x="87" y="171"/>
                  </a:cubicBezTo>
                  <a:cubicBezTo>
                    <a:pt x="86" y="172"/>
                    <a:pt x="77" y="175"/>
                    <a:pt x="77" y="175"/>
                  </a:cubicBezTo>
                  <a:cubicBezTo>
                    <a:pt x="70" y="177"/>
                    <a:pt x="70" y="177"/>
                    <a:pt x="70" y="177"/>
                  </a:cubicBezTo>
                  <a:cubicBezTo>
                    <a:pt x="70" y="177"/>
                    <a:pt x="68" y="178"/>
                    <a:pt x="67" y="177"/>
                  </a:cubicBezTo>
                  <a:cubicBezTo>
                    <a:pt x="66" y="177"/>
                    <a:pt x="63" y="180"/>
                    <a:pt x="63" y="180"/>
                  </a:cubicBezTo>
                  <a:cubicBezTo>
                    <a:pt x="57" y="184"/>
                    <a:pt x="57" y="184"/>
                    <a:pt x="57" y="184"/>
                  </a:cubicBezTo>
                  <a:cubicBezTo>
                    <a:pt x="51" y="184"/>
                    <a:pt x="51" y="184"/>
                    <a:pt x="51" y="184"/>
                  </a:cubicBezTo>
                  <a:cubicBezTo>
                    <a:pt x="51" y="184"/>
                    <a:pt x="51" y="183"/>
                    <a:pt x="51" y="183"/>
                  </a:cubicBezTo>
                  <a:cubicBezTo>
                    <a:pt x="51" y="183"/>
                    <a:pt x="51" y="183"/>
                    <a:pt x="51" y="183"/>
                  </a:cubicBezTo>
                  <a:cubicBezTo>
                    <a:pt x="51" y="182"/>
                    <a:pt x="51" y="182"/>
                    <a:pt x="51" y="182"/>
                  </a:cubicBezTo>
                  <a:cubicBezTo>
                    <a:pt x="51" y="181"/>
                    <a:pt x="50" y="180"/>
                    <a:pt x="50" y="178"/>
                  </a:cubicBezTo>
                  <a:cubicBezTo>
                    <a:pt x="49" y="176"/>
                    <a:pt x="48" y="174"/>
                    <a:pt x="48" y="172"/>
                  </a:cubicBezTo>
                  <a:cubicBezTo>
                    <a:pt x="48" y="171"/>
                    <a:pt x="49" y="170"/>
                    <a:pt x="49" y="169"/>
                  </a:cubicBezTo>
                  <a:cubicBezTo>
                    <a:pt x="49" y="169"/>
                    <a:pt x="49" y="169"/>
                    <a:pt x="49" y="169"/>
                  </a:cubicBezTo>
                  <a:cubicBezTo>
                    <a:pt x="50" y="168"/>
                    <a:pt x="50" y="167"/>
                    <a:pt x="50" y="165"/>
                  </a:cubicBezTo>
                  <a:cubicBezTo>
                    <a:pt x="49" y="161"/>
                    <a:pt x="45" y="161"/>
                    <a:pt x="44" y="157"/>
                  </a:cubicBezTo>
                  <a:cubicBezTo>
                    <a:pt x="43" y="154"/>
                    <a:pt x="39" y="151"/>
                    <a:pt x="39" y="150"/>
                  </a:cubicBezTo>
                  <a:cubicBezTo>
                    <a:pt x="32" y="146"/>
                    <a:pt x="28" y="147"/>
                    <a:pt x="24" y="143"/>
                  </a:cubicBezTo>
                  <a:cubicBezTo>
                    <a:pt x="23" y="142"/>
                    <a:pt x="22" y="141"/>
                    <a:pt x="22" y="140"/>
                  </a:cubicBezTo>
                  <a:cubicBezTo>
                    <a:pt x="23" y="139"/>
                    <a:pt x="23" y="139"/>
                    <a:pt x="23" y="139"/>
                  </a:cubicBezTo>
                  <a:cubicBezTo>
                    <a:pt x="23" y="139"/>
                    <a:pt x="22" y="139"/>
                    <a:pt x="21" y="138"/>
                  </a:cubicBezTo>
                  <a:cubicBezTo>
                    <a:pt x="20" y="137"/>
                    <a:pt x="19" y="136"/>
                    <a:pt x="18" y="135"/>
                  </a:cubicBezTo>
                  <a:cubicBezTo>
                    <a:pt x="18" y="135"/>
                    <a:pt x="18" y="135"/>
                    <a:pt x="18" y="135"/>
                  </a:cubicBezTo>
                  <a:cubicBezTo>
                    <a:pt x="19" y="135"/>
                    <a:pt x="20" y="133"/>
                    <a:pt x="20" y="133"/>
                  </a:cubicBezTo>
                  <a:cubicBezTo>
                    <a:pt x="21" y="130"/>
                    <a:pt x="21" y="130"/>
                    <a:pt x="21" y="130"/>
                  </a:cubicBezTo>
                  <a:cubicBezTo>
                    <a:pt x="22" y="128"/>
                    <a:pt x="22" y="128"/>
                    <a:pt x="22" y="128"/>
                  </a:cubicBezTo>
                  <a:cubicBezTo>
                    <a:pt x="22" y="128"/>
                    <a:pt x="21" y="125"/>
                    <a:pt x="20" y="125"/>
                  </a:cubicBezTo>
                  <a:cubicBezTo>
                    <a:pt x="20" y="124"/>
                    <a:pt x="17" y="123"/>
                    <a:pt x="17" y="123"/>
                  </a:cubicBezTo>
                  <a:cubicBezTo>
                    <a:pt x="17" y="118"/>
                    <a:pt x="17" y="118"/>
                    <a:pt x="17" y="118"/>
                  </a:cubicBezTo>
                  <a:cubicBezTo>
                    <a:pt x="16" y="113"/>
                    <a:pt x="16" y="113"/>
                    <a:pt x="16" y="113"/>
                  </a:cubicBezTo>
                  <a:cubicBezTo>
                    <a:pt x="14" y="110"/>
                    <a:pt x="14" y="110"/>
                    <a:pt x="14" y="110"/>
                  </a:cubicBezTo>
                  <a:cubicBezTo>
                    <a:pt x="14" y="110"/>
                    <a:pt x="16" y="108"/>
                    <a:pt x="17" y="107"/>
                  </a:cubicBezTo>
                  <a:cubicBezTo>
                    <a:pt x="17" y="107"/>
                    <a:pt x="18" y="106"/>
                    <a:pt x="19" y="106"/>
                  </a:cubicBezTo>
                  <a:cubicBezTo>
                    <a:pt x="20" y="105"/>
                    <a:pt x="22" y="105"/>
                    <a:pt x="23" y="105"/>
                  </a:cubicBezTo>
                  <a:cubicBezTo>
                    <a:pt x="24" y="105"/>
                    <a:pt x="26" y="103"/>
                    <a:pt x="26" y="103"/>
                  </a:cubicBezTo>
                  <a:cubicBezTo>
                    <a:pt x="26" y="103"/>
                    <a:pt x="26" y="100"/>
                    <a:pt x="25" y="99"/>
                  </a:cubicBezTo>
                  <a:cubicBezTo>
                    <a:pt x="25" y="97"/>
                    <a:pt x="27" y="95"/>
                    <a:pt x="27" y="95"/>
                  </a:cubicBezTo>
                  <a:cubicBezTo>
                    <a:pt x="27" y="95"/>
                    <a:pt x="30" y="91"/>
                    <a:pt x="31" y="90"/>
                  </a:cubicBezTo>
                  <a:cubicBezTo>
                    <a:pt x="32" y="89"/>
                    <a:pt x="33" y="84"/>
                    <a:pt x="33" y="84"/>
                  </a:cubicBezTo>
                  <a:cubicBezTo>
                    <a:pt x="29" y="84"/>
                    <a:pt x="29" y="84"/>
                    <a:pt x="29" y="84"/>
                  </a:cubicBezTo>
                  <a:cubicBezTo>
                    <a:pt x="25" y="83"/>
                    <a:pt x="25" y="83"/>
                    <a:pt x="25" y="83"/>
                  </a:cubicBezTo>
                  <a:cubicBezTo>
                    <a:pt x="25" y="83"/>
                    <a:pt x="21" y="77"/>
                    <a:pt x="21" y="77"/>
                  </a:cubicBezTo>
                  <a:cubicBezTo>
                    <a:pt x="21" y="76"/>
                    <a:pt x="19" y="76"/>
                    <a:pt x="19" y="76"/>
                  </a:cubicBezTo>
                  <a:cubicBezTo>
                    <a:pt x="19" y="76"/>
                    <a:pt x="15" y="74"/>
                    <a:pt x="15" y="74"/>
                  </a:cubicBezTo>
                  <a:cubicBezTo>
                    <a:pt x="14" y="74"/>
                    <a:pt x="11" y="73"/>
                    <a:pt x="11" y="73"/>
                  </a:cubicBezTo>
                  <a:cubicBezTo>
                    <a:pt x="11" y="73"/>
                    <a:pt x="7" y="68"/>
                    <a:pt x="6" y="66"/>
                  </a:cubicBezTo>
                  <a:cubicBezTo>
                    <a:pt x="5" y="64"/>
                    <a:pt x="4" y="63"/>
                    <a:pt x="4" y="63"/>
                  </a:cubicBezTo>
                  <a:cubicBezTo>
                    <a:pt x="4" y="63"/>
                    <a:pt x="3" y="61"/>
                    <a:pt x="2" y="60"/>
                  </a:cubicBezTo>
                  <a:cubicBezTo>
                    <a:pt x="1" y="59"/>
                    <a:pt x="1" y="57"/>
                    <a:pt x="1" y="57"/>
                  </a:cubicBezTo>
                  <a:cubicBezTo>
                    <a:pt x="1" y="57"/>
                    <a:pt x="2" y="54"/>
                    <a:pt x="1" y="52"/>
                  </a:cubicBezTo>
                  <a:cubicBezTo>
                    <a:pt x="1" y="51"/>
                    <a:pt x="0" y="47"/>
                    <a:pt x="1" y="47"/>
                  </a:cubicBezTo>
                  <a:cubicBezTo>
                    <a:pt x="2" y="45"/>
                    <a:pt x="3" y="43"/>
                    <a:pt x="5" y="42"/>
                  </a:cubicBezTo>
                  <a:cubicBezTo>
                    <a:pt x="6" y="42"/>
                    <a:pt x="6" y="42"/>
                    <a:pt x="7" y="42"/>
                  </a:cubicBezTo>
                  <a:cubicBezTo>
                    <a:pt x="8" y="42"/>
                    <a:pt x="7" y="39"/>
                    <a:pt x="7" y="39"/>
                  </a:cubicBezTo>
                  <a:lnTo>
                    <a:pt x="7" y="38"/>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9" name="Freeform 212">
              <a:extLst>
                <a:ext uri="{FF2B5EF4-FFF2-40B4-BE49-F238E27FC236}">
                  <a16:creationId xmlns:a16="http://schemas.microsoft.com/office/drawing/2014/main" id="{E576A7AD-A221-44D9-9741-C7845FCEC725}"/>
                </a:ext>
              </a:extLst>
            </p:cNvPr>
            <p:cNvSpPr>
              <a:spLocks noEditPoints="1"/>
            </p:cNvSpPr>
            <p:nvPr/>
          </p:nvSpPr>
          <p:spPr bwMode="auto">
            <a:xfrm>
              <a:off x="8212115" y="3121100"/>
              <a:ext cx="622278" cy="493289"/>
            </a:xfrm>
            <a:custGeom>
              <a:avLst/>
              <a:gdLst>
                <a:gd name="T0" fmla="*/ 3 w 273"/>
                <a:gd name="T1" fmla="*/ 68 h 223"/>
                <a:gd name="T2" fmla="*/ 41 w 273"/>
                <a:gd name="T3" fmla="*/ 71 h 223"/>
                <a:gd name="T4" fmla="*/ 60 w 273"/>
                <a:gd name="T5" fmla="*/ 70 h 223"/>
                <a:gd name="T6" fmla="*/ 73 w 273"/>
                <a:gd name="T7" fmla="*/ 54 h 223"/>
                <a:gd name="T8" fmla="*/ 49 w 273"/>
                <a:gd name="T9" fmla="*/ 36 h 223"/>
                <a:gd name="T10" fmla="*/ 65 w 273"/>
                <a:gd name="T11" fmla="*/ 28 h 223"/>
                <a:gd name="T12" fmla="*/ 87 w 273"/>
                <a:gd name="T13" fmla="*/ 33 h 223"/>
                <a:gd name="T14" fmla="*/ 101 w 273"/>
                <a:gd name="T15" fmla="*/ 44 h 223"/>
                <a:gd name="T16" fmla="*/ 128 w 273"/>
                <a:gd name="T17" fmla="*/ 54 h 223"/>
                <a:gd name="T18" fmla="*/ 145 w 273"/>
                <a:gd name="T19" fmla="*/ 30 h 223"/>
                <a:gd name="T20" fmla="*/ 161 w 273"/>
                <a:gd name="T21" fmla="*/ 0 h 223"/>
                <a:gd name="T22" fmla="*/ 202 w 273"/>
                <a:gd name="T23" fmla="*/ 43 h 223"/>
                <a:gd name="T24" fmla="*/ 227 w 273"/>
                <a:gd name="T25" fmla="*/ 63 h 223"/>
                <a:gd name="T26" fmla="*/ 260 w 273"/>
                <a:gd name="T27" fmla="*/ 65 h 223"/>
                <a:gd name="T28" fmla="*/ 262 w 273"/>
                <a:gd name="T29" fmla="*/ 72 h 223"/>
                <a:gd name="T30" fmla="*/ 240 w 273"/>
                <a:gd name="T31" fmla="*/ 85 h 223"/>
                <a:gd name="T32" fmla="*/ 233 w 273"/>
                <a:gd name="T33" fmla="*/ 106 h 223"/>
                <a:gd name="T34" fmla="*/ 236 w 273"/>
                <a:gd name="T35" fmla="*/ 125 h 223"/>
                <a:gd name="T36" fmla="*/ 243 w 273"/>
                <a:gd name="T37" fmla="*/ 148 h 223"/>
                <a:gd name="T38" fmla="*/ 237 w 273"/>
                <a:gd name="T39" fmla="*/ 172 h 223"/>
                <a:gd name="T40" fmla="*/ 229 w 273"/>
                <a:gd name="T41" fmla="*/ 161 h 223"/>
                <a:gd name="T42" fmla="*/ 223 w 273"/>
                <a:gd name="T43" fmla="*/ 178 h 223"/>
                <a:gd name="T44" fmla="*/ 230 w 273"/>
                <a:gd name="T45" fmla="*/ 201 h 223"/>
                <a:gd name="T46" fmla="*/ 211 w 273"/>
                <a:gd name="T47" fmla="*/ 207 h 223"/>
                <a:gd name="T48" fmla="*/ 195 w 273"/>
                <a:gd name="T49" fmla="*/ 200 h 223"/>
                <a:gd name="T50" fmla="*/ 193 w 273"/>
                <a:gd name="T51" fmla="*/ 177 h 223"/>
                <a:gd name="T52" fmla="*/ 189 w 273"/>
                <a:gd name="T53" fmla="*/ 154 h 223"/>
                <a:gd name="T54" fmla="*/ 152 w 273"/>
                <a:gd name="T55" fmla="*/ 156 h 223"/>
                <a:gd name="T56" fmla="*/ 123 w 273"/>
                <a:gd name="T57" fmla="*/ 193 h 223"/>
                <a:gd name="T58" fmla="*/ 98 w 273"/>
                <a:gd name="T59" fmla="*/ 195 h 223"/>
                <a:gd name="T60" fmla="*/ 96 w 273"/>
                <a:gd name="T61" fmla="*/ 182 h 223"/>
                <a:gd name="T62" fmla="*/ 98 w 273"/>
                <a:gd name="T63" fmla="*/ 169 h 223"/>
                <a:gd name="T64" fmla="*/ 89 w 273"/>
                <a:gd name="T65" fmla="*/ 162 h 223"/>
                <a:gd name="T66" fmla="*/ 91 w 273"/>
                <a:gd name="T67" fmla="*/ 154 h 223"/>
                <a:gd name="T68" fmla="*/ 89 w 273"/>
                <a:gd name="T69" fmla="*/ 147 h 223"/>
                <a:gd name="T70" fmla="*/ 78 w 273"/>
                <a:gd name="T71" fmla="*/ 142 h 223"/>
                <a:gd name="T72" fmla="*/ 62 w 273"/>
                <a:gd name="T73" fmla="*/ 137 h 223"/>
                <a:gd name="T74" fmla="*/ 47 w 273"/>
                <a:gd name="T75" fmla="*/ 132 h 223"/>
                <a:gd name="T76" fmla="*/ 50 w 273"/>
                <a:gd name="T77" fmla="*/ 125 h 223"/>
                <a:gd name="T78" fmla="*/ 55 w 273"/>
                <a:gd name="T79" fmla="*/ 116 h 223"/>
                <a:gd name="T80" fmla="*/ 44 w 273"/>
                <a:gd name="T81" fmla="*/ 111 h 223"/>
                <a:gd name="T82" fmla="*/ 26 w 273"/>
                <a:gd name="T83" fmla="*/ 100 h 223"/>
                <a:gd name="T84" fmla="*/ 24 w 273"/>
                <a:gd name="T85" fmla="*/ 88 h 223"/>
                <a:gd name="T86" fmla="*/ 24 w 273"/>
                <a:gd name="T87" fmla="*/ 83 h 223"/>
                <a:gd name="T88" fmla="*/ 16 w 273"/>
                <a:gd name="T89" fmla="*/ 76 h 223"/>
                <a:gd name="T90" fmla="*/ 4 w 273"/>
                <a:gd name="T91" fmla="*/ 76 h 223"/>
                <a:gd name="T92" fmla="*/ 10 w 273"/>
                <a:gd name="T93" fmla="*/ 182 h 223"/>
                <a:gd name="T94" fmla="*/ 26 w 273"/>
                <a:gd name="T95" fmla="*/ 198 h 223"/>
                <a:gd name="T96" fmla="*/ 44 w 273"/>
                <a:gd name="T97" fmla="*/ 209 h 223"/>
                <a:gd name="T98" fmla="*/ 76 w 273"/>
                <a:gd name="T99" fmla="*/ 223 h 223"/>
                <a:gd name="T100" fmla="*/ 78 w 273"/>
                <a:gd name="T101" fmla="*/ 204 h 223"/>
                <a:gd name="T102" fmla="*/ 69 w 273"/>
                <a:gd name="T103" fmla="*/ 195 h 223"/>
                <a:gd name="T104" fmla="*/ 61 w 273"/>
                <a:gd name="T105" fmla="*/ 180 h 223"/>
                <a:gd name="T106" fmla="*/ 34 w 273"/>
                <a:gd name="T107" fmla="*/ 186 h 223"/>
                <a:gd name="T108" fmla="*/ 18 w 273"/>
                <a:gd name="T109" fmla="*/ 18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3" h="223">
                  <a:moveTo>
                    <a:pt x="0" y="75"/>
                  </a:moveTo>
                  <a:cubicBezTo>
                    <a:pt x="1" y="75"/>
                    <a:pt x="3" y="74"/>
                    <a:pt x="4" y="74"/>
                  </a:cubicBezTo>
                  <a:cubicBezTo>
                    <a:pt x="4" y="73"/>
                    <a:pt x="5" y="73"/>
                    <a:pt x="5" y="72"/>
                  </a:cubicBezTo>
                  <a:cubicBezTo>
                    <a:pt x="5" y="72"/>
                    <a:pt x="2" y="71"/>
                    <a:pt x="1" y="69"/>
                  </a:cubicBezTo>
                  <a:cubicBezTo>
                    <a:pt x="1" y="69"/>
                    <a:pt x="3" y="68"/>
                    <a:pt x="3" y="68"/>
                  </a:cubicBezTo>
                  <a:cubicBezTo>
                    <a:pt x="3" y="68"/>
                    <a:pt x="9" y="69"/>
                    <a:pt x="11" y="69"/>
                  </a:cubicBezTo>
                  <a:cubicBezTo>
                    <a:pt x="13" y="69"/>
                    <a:pt x="20" y="67"/>
                    <a:pt x="20" y="67"/>
                  </a:cubicBezTo>
                  <a:cubicBezTo>
                    <a:pt x="22" y="71"/>
                    <a:pt x="22" y="71"/>
                    <a:pt x="22" y="71"/>
                  </a:cubicBezTo>
                  <a:cubicBezTo>
                    <a:pt x="22" y="71"/>
                    <a:pt x="33" y="71"/>
                    <a:pt x="37" y="72"/>
                  </a:cubicBezTo>
                  <a:cubicBezTo>
                    <a:pt x="39" y="73"/>
                    <a:pt x="39" y="72"/>
                    <a:pt x="41" y="71"/>
                  </a:cubicBezTo>
                  <a:cubicBezTo>
                    <a:pt x="42" y="70"/>
                    <a:pt x="44" y="69"/>
                    <a:pt x="45" y="70"/>
                  </a:cubicBezTo>
                  <a:cubicBezTo>
                    <a:pt x="46" y="70"/>
                    <a:pt x="46" y="70"/>
                    <a:pt x="48" y="71"/>
                  </a:cubicBezTo>
                  <a:cubicBezTo>
                    <a:pt x="50" y="72"/>
                    <a:pt x="53" y="73"/>
                    <a:pt x="55" y="73"/>
                  </a:cubicBezTo>
                  <a:cubicBezTo>
                    <a:pt x="59" y="73"/>
                    <a:pt x="59" y="73"/>
                    <a:pt x="59" y="73"/>
                  </a:cubicBezTo>
                  <a:cubicBezTo>
                    <a:pt x="60" y="70"/>
                    <a:pt x="60" y="70"/>
                    <a:pt x="60" y="70"/>
                  </a:cubicBezTo>
                  <a:cubicBezTo>
                    <a:pt x="62" y="72"/>
                    <a:pt x="58" y="59"/>
                    <a:pt x="60" y="59"/>
                  </a:cubicBezTo>
                  <a:cubicBezTo>
                    <a:pt x="63" y="58"/>
                    <a:pt x="64" y="61"/>
                    <a:pt x="68" y="60"/>
                  </a:cubicBezTo>
                  <a:cubicBezTo>
                    <a:pt x="72" y="58"/>
                    <a:pt x="78" y="66"/>
                    <a:pt x="79" y="62"/>
                  </a:cubicBezTo>
                  <a:cubicBezTo>
                    <a:pt x="80" y="59"/>
                    <a:pt x="86" y="63"/>
                    <a:pt x="81" y="59"/>
                  </a:cubicBezTo>
                  <a:cubicBezTo>
                    <a:pt x="75" y="54"/>
                    <a:pt x="77" y="55"/>
                    <a:pt x="73" y="54"/>
                  </a:cubicBezTo>
                  <a:cubicBezTo>
                    <a:pt x="69" y="52"/>
                    <a:pt x="66" y="51"/>
                    <a:pt x="64" y="50"/>
                  </a:cubicBezTo>
                  <a:cubicBezTo>
                    <a:pt x="62" y="50"/>
                    <a:pt x="63" y="50"/>
                    <a:pt x="60" y="48"/>
                  </a:cubicBezTo>
                  <a:cubicBezTo>
                    <a:pt x="57" y="46"/>
                    <a:pt x="54" y="44"/>
                    <a:pt x="54" y="44"/>
                  </a:cubicBezTo>
                  <a:cubicBezTo>
                    <a:pt x="54" y="44"/>
                    <a:pt x="51" y="43"/>
                    <a:pt x="51" y="41"/>
                  </a:cubicBezTo>
                  <a:cubicBezTo>
                    <a:pt x="50" y="39"/>
                    <a:pt x="49" y="36"/>
                    <a:pt x="49" y="36"/>
                  </a:cubicBezTo>
                  <a:cubicBezTo>
                    <a:pt x="54" y="32"/>
                    <a:pt x="54" y="32"/>
                    <a:pt x="54" y="32"/>
                  </a:cubicBezTo>
                  <a:cubicBezTo>
                    <a:pt x="57" y="25"/>
                    <a:pt x="57" y="25"/>
                    <a:pt x="57" y="25"/>
                  </a:cubicBezTo>
                  <a:cubicBezTo>
                    <a:pt x="57" y="25"/>
                    <a:pt x="54" y="23"/>
                    <a:pt x="59" y="23"/>
                  </a:cubicBezTo>
                  <a:cubicBezTo>
                    <a:pt x="63" y="23"/>
                    <a:pt x="63" y="23"/>
                    <a:pt x="63" y="23"/>
                  </a:cubicBezTo>
                  <a:cubicBezTo>
                    <a:pt x="63" y="23"/>
                    <a:pt x="64" y="29"/>
                    <a:pt x="65" y="28"/>
                  </a:cubicBezTo>
                  <a:cubicBezTo>
                    <a:pt x="67" y="28"/>
                    <a:pt x="68" y="26"/>
                    <a:pt x="69" y="25"/>
                  </a:cubicBezTo>
                  <a:cubicBezTo>
                    <a:pt x="70" y="24"/>
                    <a:pt x="73" y="21"/>
                    <a:pt x="74" y="22"/>
                  </a:cubicBezTo>
                  <a:cubicBezTo>
                    <a:pt x="74" y="24"/>
                    <a:pt x="71" y="27"/>
                    <a:pt x="75" y="27"/>
                  </a:cubicBezTo>
                  <a:cubicBezTo>
                    <a:pt x="79" y="27"/>
                    <a:pt x="78" y="29"/>
                    <a:pt x="81" y="30"/>
                  </a:cubicBezTo>
                  <a:cubicBezTo>
                    <a:pt x="84" y="30"/>
                    <a:pt x="87" y="32"/>
                    <a:pt x="87" y="33"/>
                  </a:cubicBezTo>
                  <a:cubicBezTo>
                    <a:pt x="87" y="34"/>
                    <a:pt x="87" y="35"/>
                    <a:pt x="88" y="36"/>
                  </a:cubicBezTo>
                  <a:cubicBezTo>
                    <a:pt x="90" y="37"/>
                    <a:pt x="91" y="36"/>
                    <a:pt x="93" y="36"/>
                  </a:cubicBezTo>
                  <a:cubicBezTo>
                    <a:pt x="95" y="36"/>
                    <a:pt x="95" y="34"/>
                    <a:pt x="96" y="36"/>
                  </a:cubicBezTo>
                  <a:cubicBezTo>
                    <a:pt x="96" y="38"/>
                    <a:pt x="97" y="39"/>
                    <a:pt x="97" y="39"/>
                  </a:cubicBezTo>
                  <a:cubicBezTo>
                    <a:pt x="101" y="44"/>
                    <a:pt x="101" y="44"/>
                    <a:pt x="101" y="44"/>
                  </a:cubicBezTo>
                  <a:cubicBezTo>
                    <a:pt x="105" y="48"/>
                    <a:pt x="105" y="48"/>
                    <a:pt x="105" y="48"/>
                  </a:cubicBezTo>
                  <a:cubicBezTo>
                    <a:pt x="105" y="48"/>
                    <a:pt x="102" y="48"/>
                    <a:pt x="106" y="50"/>
                  </a:cubicBezTo>
                  <a:cubicBezTo>
                    <a:pt x="110" y="51"/>
                    <a:pt x="113" y="51"/>
                    <a:pt x="113" y="51"/>
                  </a:cubicBezTo>
                  <a:cubicBezTo>
                    <a:pt x="113" y="51"/>
                    <a:pt x="113" y="51"/>
                    <a:pt x="117" y="52"/>
                  </a:cubicBezTo>
                  <a:cubicBezTo>
                    <a:pt x="121" y="53"/>
                    <a:pt x="124" y="55"/>
                    <a:pt x="128" y="54"/>
                  </a:cubicBezTo>
                  <a:cubicBezTo>
                    <a:pt x="133" y="54"/>
                    <a:pt x="137" y="49"/>
                    <a:pt x="137" y="49"/>
                  </a:cubicBezTo>
                  <a:cubicBezTo>
                    <a:pt x="137" y="49"/>
                    <a:pt x="139" y="46"/>
                    <a:pt x="138" y="44"/>
                  </a:cubicBezTo>
                  <a:cubicBezTo>
                    <a:pt x="138" y="42"/>
                    <a:pt x="140" y="38"/>
                    <a:pt x="142" y="37"/>
                  </a:cubicBezTo>
                  <a:cubicBezTo>
                    <a:pt x="144" y="36"/>
                    <a:pt x="141" y="35"/>
                    <a:pt x="142" y="33"/>
                  </a:cubicBezTo>
                  <a:cubicBezTo>
                    <a:pt x="143" y="32"/>
                    <a:pt x="144" y="31"/>
                    <a:pt x="145" y="30"/>
                  </a:cubicBezTo>
                  <a:cubicBezTo>
                    <a:pt x="147" y="29"/>
                    <a:pt x="153" y="23"/>
                    <a:pt x="153" y="23"/>
                  </a:cubicBezTo>
                  <a:cubicBezTo>
                    <a:pt x="155" y="18"/>
                    <a:pt x="155" y="18"/>
                    <a:pt x="155" y="18"/>
                  </a:cubicBezTo>
                  <a:cubicBezTo>
                    <a:pt x="155" y="18"/>
                    <a:pt x="155" y="12"/>
                    <a:pt x="156" y="11"/>
                  </a:cubicBezTo>
                  <a:cubicBezTo>
                    <a:pt x="157" y="10"/>
                    <a:pt x="160" y="2"/>
                    <a:pt x="160" y="2"/>
                  </a:cubicBezTo>
                  <a:cubicBezTo>
                    <a:pt x="161" y="0"/>
                    <a:pt x="161" y="0"/>
                    <a:pt x="161" y="0"/>
                  </a:cubicBezTo>
                  <a:cubicBezTo>
                    <a:pt x="161" y="0"/>
                    <a:pt x="181" y="18"/>
                    <a:pt x="182" y="18"/>
                  </a:cubicBezTo>
                  <a:cubicBezTo>
                    <a:pt x="183" y="18"/>
                    <a:pt x="191" y="23"/>
                    <a:pt x="192" y="25"/>
                  </a:cubicBezTo>
                  <a:cubicBezTo>
                    <a:pt x="193" y="26"/>
                    <a:pt x="199" y="34"/>
                    <a:pt x="199" y="34"/>
                  </a:cubicBezTo>
                  <a:cubicBezTo>
                    <a:pt x="200" y="38"/>
                    <a:pt x="200" y="38"/>
                    <a:pt x="200" y="38"/>
                  </a:cubicBezTo>
                  <a:cubicBezTo>
                    <a:pt x="200" y="38"/>
                    <a:pt x="200" y="41"/>
                    <a:pt x="202" y="43"/>
                  </a:cubicBezTo>
                  <a:cubicBezTo>
                    <a:pt x="204" y="44"/>
                    <a:pt x="208" y="48"/>
                    <a:pt x="210" y="49"/>
                  </a:cubicBezTo>
                  <a:cubicBezTo>
                    <a:pt x="212" y="49"/>
                    <a:pt x="220" y="54"/>
                    <a:pt x="220" y="54"/>
                  </a:cubicBezTo>
                  <a:cubicBezTo>
                    <a:pt x="220" y="54"/>
                    <a:pt x="221" y="51"/>
                    <a:pt x="222" y="53"/>
                  </a:cubicBezTo>
                  <a:cubicBezTo>
                    <a:pt x="223" y="55"/>
                    <a:pt x="224" y="58"/>
                    <a:pt x="224" y="59"/>
                  </a:cubicBezTo>
                  <a:cubicBezTo>
                    <a:pt x="224" y="60"/>
                    <a:pt x="225" y="64"/>
                    <a:pt x="227" y="63"/>
                  </a:cubicBezTo>
                  <a:cubicBezTo>
                    <a:pt x="229" y="63"/>
                    <a:pt x="235" y="63"/>
                    <a:pt x="235" y="63"/>
                  </a:cubicBezTo>
                  <a:cubicBezTo>
                    <a:pt x="235" y="63"/>
                    <a:pt x="236" y="65"/>
                    <a:pt x="239" y="65"/>
                  </a:cubicBezTo>
                  <a:cubicBezTo>
                    <a:pt x="242" y="65"/>
                    <a:pt x="243" y="64"/>
                    <a:pt x="245" y="63"/>
                  </a:cubicBezTo>
                  <a:cubicBezTo>
                    <a:pt x="246" y="63"/>
                    <a:pt x="254" y="62"/>
                    <a:pt x="254" y="62"/>
                  </a:cubicBezTo>
                  <a:cubicBezTo>
                    <a:pt x="260" y="65"/>
                    <a:pt x="260" y="65"/>
                    <a:pt x="260" y="65"/>
                  </a:cubicBezTo>
                  <a:cubicBezTo>
                    <a:pt x="266" y="67"/>
                    <a:pt x="266" y="67"/>
                    <a:pt x="266" y="67"/>
                  </a:cubicBezTo>
                  <a:cubicBezTo>
                    <a:pt x="271" y="72"/>
                    <a:pt x="271" y="72"/>
                    <a:pt x="271" y="72"/>
                  </a:cubicBezTo>
                  <a:cubicBezTo>
                    <a:pt x="273" y="76"/>
                    <a:pt x="273" y="76"/>
                    <a:pt x="273" y="76"/>
                  </a:cubicBezTo>
                  <a:cubicBezTo>
                    <a:pt x="273" y="76"/>
                    <a:pt x="267" y="71"/>
                    <a:pt x="266" y="71"/>
                  </a:cubicBezTo>
                  <a:cubicBezTo>
                    <a:pt x="265" y="72"/>
                    <a:pt x="263" y="72"/>
                    <a:pt x="262" y="72"/>
                  </a:cubicBezTo>
                  <a:cubicBezTo>
                    <a:pt x="260" y="73"/>
                    <a:pt x="255" y="74"/>
                    <a:pt x="255" y="74"/>
                  </a:cubicBezTo>
                  <a:cubicBezTo>
                    <a:pt x="252" y="76"/>
                    <a:pt x="252" y="76"/>
                    <a:pt x="252" y="76"/>
                  </a:cubicBezTo>
                  <a:cubicBezTo>
                    <a:pt x="248" y="76"/>
                    <a:pt x="248" y="76"/>
                    <a:pt x="248" y="76"/>
                  </a:cubicBezTo>
                  <a:cubicBezTo>
                    <a:pt x="245" y="81"/>
                    <a:pt x="245" y="81"/>
                    <a:pt x="245" y="81"/>
                  </a:cubicBezTo>
                  <a:cubicBezTo>
                    <a:pt x="240" y="85"/>
                    <a:pt x="240" y="85"/>
                    <a:pt x="240" y="85"/>
                  </a:cubicBezTo>
                  <a:cubicBezTo>
                    <a:pt x="234" y="90"/>
                    <a:pt x="234" y="90"/>
                    <a:pt x="234" y="90"/>
                  </a:cubicBezTo>
                  <a:cubicBezTo>
                    <a:pt x="231" y="97"/>
                    <a:pt x="231" y="97"/>
                    <a:pt x="231" y="97"/>
                  </a:cubicBezTo>
                  <a:cubicBezTo>
                    <a:pt x="231" y="97"/>
                    <a:pt x="235" y="100"/>
                    <a:pt x="234" y="100"/>
                  </a:cubicBezTo>
                  <a:cubicBezTo>
                    <a:pt x="233" y="101"/>
                    <a:pt x="231" y="103"/>
                    <a:pt x="231" y="103"/>
                  </a:cubicBezTo>
                  <a:cubicBezTo>
                    <a:pt x="233" y="106"/>
                    <a:pt x="233" y="106"/>
                    <a:pt x="233" y="106"/>
                  </a:cubicBezTo>
                  <a:cubicBezTo>
                    <a:pt x="232" y="110"/>
                    <a:pt x="232" y="110"/>
                    <a:pt x="232" y="110"/>
                  </a:cubicBezTo>
                  <a:cubicBezTo>
                    <a:pt x="236" y="114"/>
                    <a:pt x="236" y="114"/>
                    <a:pt x="236" y="114"/>
                  </a:cubicBezTo>
                  <a:cubicBezTo>
                    <a:pt x="235" y="117"/>
                    <a:pt x="235" y="117"/>
                    <a:pt x="235" y="117"/>
                  </a:cubicBezTo>
                  <a:cubicBezTo>
                    <a:pt x="236" y="121"/>
                    <a:pt x="236" y="121"/>
                    <a:pt x="236" y="121"/>
                  </a:cubicBezTo>
                  <a:cubicBezTo>
                    <a:pt x="236" y="121"/>
                    <a:pt x="240" y="121"/>
                    <a:pt x="236" y="125"/>
                  </a:cubicBezTo>
                  <a:cubicBezTo>
                    <a:pt x="233" y="128"/>
                    <a:pt x="232" y="129"/>
                    <a:pt x="232" y="130"/>
                  </a:cubicBezTo>
                  <a:cubicBezTo>
                    <a:pt x="233" y="132"/>
                    <a:pt x="234" y="136"/>
                    <a:pt x="234" y="136"/>
                  </a:cubicBezTo>
                  <a:cubicBezTo>
                    <a:pt x="234" y="136"/>
                    <a:pt x="233" y="139"/>
                    <a:pt x="235" y="141"/>
                  </a:cubicBezTo>
                  <a:cubicBezTo>
                    <a:pt x="236" y="142"/>
                    <a:pt x="241" y="144"/>
                    <a:pt x="241" y="144"/>
                  </a:cubicBezTo>
                  <a:cubicBezTo>
                    <a:pt x="241" y="144"/>
                    <a:pt x="243" y="147"/>
                    <a:pt x="243" y="148"/>
                  </a:cubicBezTo>
                  <a:cubicBezTo>
                    <a:pt x="242" y="149"/>
                    <a:pt x="236" y="150"/>
                    <a:pt x="236" y="150"/>
                  </a:cubicBezTo>
                  <a:cubicBezTo>
                    <a:pt x="236" y="150"/>
                    <a:pt x="236" y="153"/>
                    <a:pt x="236" y="154"/>
                  </a:cubicBezTo>
                  <a:cubicBezTo>
                    <a:pt x="236" y="155"/>
                    <a:pt x="237" y="160"/>
                    <a:pt x="237" y="160"/>
                  </a:cubicBezTo>
                  <a:cubicBezTo>
                    <a:pt x="239" y="166"/>
                    <a:pt x="239" y="166"/>
                    <a:pt x="239" y="166"/>
                  </a:cubicBezTo>
                  <a:cubicBezTo>
                    <a:pt x="239" y="166"/>
                    <a:pt x="239" y="170"/>
                    <a:pt x="237" y="172"/>
                  </a:cubicBezTo>
                  <a:cubicBezTo>
                    <a:pt x="234" y="174"/>
                    <a:pt x="233" y="175"/>
                    <a:pt x="231" y="173"/>
                  </a:cubicBezTo>
                  <a:cubicBezTo>
                    <a:pt x="235" y="169"/>
                    <a:pt x="235" y="169"/>
                    <a:pt x="235" y="169"/>
                  </a:cubicBezTo>
                  <a:cubicBezTo>
                    <a:pt x="234" y="165"/>
                    <a:pt x="234" y="165"/>
                    <a:pt x="234" y="165"/>
                  </a:cubicBezTo>
                  <a:cubicBezTo>
                    <a:pt x="231" y="166"/>
                    <a:pt x="231" y="166"/>
                    <a:pt x="231" y="166"/>
                  </a:cubicBezTo>
                  <a:cubicBezTo>
                    <a:pt x="229" y="161"/>
                    <a:pt x="229" y="161"/>
                    <a:pt x="229" y="161"/>
                  </a:cubicBezTo>
                  <a:cubicBezTo>
                    <a:pt x="225" y="162"/>
                    <a:pt x="225" y="162"/>
                    <a:pt x="225" y="162"/>
                  </a:cubicBezTo>
                  <a:cubicBezTo>
                    <a:pt x="223" y="168"/>
                    <a:pt x="223" y="168"/>
                    <a:pt x="223" y="168"/>
                  </a:cubicBezTo>
                  <a:cubicBezTo>
                    <a:pt x="225" y="174"/>
                    <a:pt x="225" y="174"/>
                    <a:pt x="225" y="174"/>
                  </a:cubicBezTo>
                  <a:cubicBezTo>
                    <a:pt x="226" y="177"/>
                    <a:pt x="226" y="177"/>
                    <a:pt x="226" y="177"/>
                  </a:cubicBezTo>
                  <a:cubicBezTo>
                    <a:pt x="226" y="177"/>
                    <a:pt x="224" y="177"/>
                    <a:pt x="223" y="178"/>
                  </a:cubicBezTo>
                  <a:cubicBezTo>
                    <a:pt x="223" y="178"/>
                    <a:pt x="221" y="179"/>
                    <a:pt x="222" y="180"/>
                  </a:cubicBezTo>
                  <a:cubicBezTo>
                    <a:pt x="223" y="181"/>
                    <a:pt x="224" y="183"/>
                    <a:pt x="224" y="183"/>
                  </a:cubicBezTo>
                  <a:cubicBezTo>
                    <a:pt x="224" y="184"/>
                    <a:pt x="225" y="188"/>
                    <a:pt x="225" y="188"/>
                  </a:cubicBezTo>
                  <a:cubicBezTo>
                    <a:pt x="227" y="192"/>
                    <a:pt x="227" y="192"/>
                    <a:pt x="227" y="192"/>
                  </a:cubicBezTo>
                  <a:cubicBezTo>
                    <a:pt x="227" y="192"/>
                    <a:pt x="230" y="200"/>
                    <a:pt x="230" y="201"/>
                  </a:cubicBezTo>
                  <a:cubicBezTo>
                    <a:pt x="230" y="201"/>
                    <a:pt x="232" y="209"/>
                    <a:pt x="232" y="209"/>
                  </a:cubicBezTo>
                  <a:cubicBezTo>
                    <a:pt x="232" y="209"/>
                    <a:pt x="227" y="214"/>
                    <a:pt x="226" y="215"/>
                  </a:cubicBezTo>
                  <a:cubicBezTo>
                    <a:pt x="224" y="216"/>
                    <a:pt x="224" y="218"/>
                    <a:pt x="223" y="217"/>
                  </a:cubicBezTo>
                  <a:cubicBezTo>
                    <a:pt x="222" y="216"/>
                    <a:pt x="220" y="214"/>
                    <a:pt x="218" y="213"/>
                  </a:cubicBezTo>
                  <a:cubicBezTo>
                    <a:pt x="217" y="212"/>
                    <a:pt x="212" y="208"/>
                    <a:pt x="211" y="207"/>
                  </a:cubicBezTo>
                  <a:cubicBezTo>
                    <a:pt x="210" y="206"/>
                    <a:pt x="208" y="205"/>
                    <a:pt x="208" y="205"/>
                  </a:cubicBezTo>
                  <a:cubicBezTo>
                    <a:pt x="208" y="205"/>
                    <a:pt x="207" y="207"/>
                    <a:pt x="206" y="207"/>
                  </a:cubicBezTo>
                  <a:cubicBezTo>
                    <a:pt x="205" y="207"/>
                    <a:pt x="203" y="206"/>
                    <a:pt x="203" y="206"/>
                  </a:cubicBezTo>
                  <a:cubicBezTo>
                    <a:pt x="202" y="206"/>
                    <a:pt x="200" y="205"/>
                    <a:pt x="199" y="204"/>
                  </a:cubicBezTo>
                  <a:cubicBezTo>
                    <a:pt x="197" y="202"/>
                    <a:pt x="196" y="200"/>
                    <a:pt x="195" y="200"/>
                  </a:cubicBezTo>
                  <a:cubicBezTo>
                    <a:pt x="195" y="200"/>
                    <a:pt x="195" y="199"/>
                    <a:pt x="191" y="199"/>
                  </a:cubicBezTo>
                  <a:cubicBezTo>
                    <a:pt x="187" y="200"/>
                    <a:pt x="179" y="200"/>
                    <a:pt x="184" y="194"/>
                  </a:cubicBezTo>
                  <a:cubicBezTo>
                    <a:pt x="185" y="192"/>
                    <a:pt x="183" y="189"/>
                    <a:pt x="189" y="186"/>
                  </a:cubicBezTo>
                  <a:cubicBezTo>
                    <a:pt x="189" y="186"/>
                    <a:pt x="194" y="184"/>
                    <a:pt x="195" y="182"/>
                  </a:cubicBezTo>
                  <a:cubicBezTo>
                    <a:pt x="197" y="180"/>
                    <a:pt x="193" y="177"/>
                    <a:pt x="193" y="177"/>
                  </a:cubicBezTo>
                  <a:cubicBezTo>
                    <a:pt x="192" y="177"/>
                    <a:pt x="191" y="177"/>
                    <a:pt x="189" y="176"/>
                  </a:cubicBezTo>
                  <a:cubicBezTo>
                    <a:pt x="188" y="176"/>
                    <a:pt x="183" y="173"/>
                    <a:pt x="183" y="172"/>
                  </a:cubicBezTo>
                  <a:cubicBezTo>
                    <a:pt x="182" y="170"/>
                    <a:pt x="182" y="169"/>
                    <a:pt x="183" y="165"/>
                  </a:cubicBezTo>
                  <a:cubicBezTo>
                    <a:pt x="184" y="161"/>
                    <a:pt x="185" y="163"/>
                    <a:pt x="187" y="161"/>
                  </a:cubicBezTo>
                  <a:cubicBezTo>
                    <a:pt x="190" y="158"/>
                    <a:pt x="192" y="156"/>
                    <a:pt x="189" y="154"/>
                  </a:cubicBezTo>
                  <a:cubicBezTo>
                    <a:pt x="186" y="153"/>
                    <a:pt x="185" y="154"/>
                    <a:pt x="179" y="150"/>
                  </a:cubicBezTo>
                  <a:cubicBezTo>
                    <a:pt x="173" y="146"/>
                    <a:pt x="171" y="144"/>
                    <a:pt x="170" y="144"/>
                  </a:cubicBezTo>
                  <a:cubicBezTo>
                    <a:pt x="169" y="143"/>
                    <a:pt x="168" y="142"/>
                    <a:pt x="166" y="143"/>
                  </a:cubicBezTo>
                  <a:cubicBezTo>
                    <a:pt x="165" y="144"/>
                    <a:pt x="160" y="149"/>
                    <a:pt x="159" y="150"/>
                  </a:cubicBezTo>
                  <a:cubicBezTo>
                    <a:pt x="158" y="151"/>
                    <a:pt x="152" y="156"/>
                    <a:pt x="152" y="156"/>
                  </a:cubicBezTo>
                  <a:cubicBezTo>
                    <a:pt x="151" y="157"/>
                    <a:pt x="141" y="164"/>
                    <a:pt x="141" y="164"/>
                  </a:cubicBezTo>
                  <a:cubicBezTo>
                    <a:pt x="141" y="164"/>
                    <a:pt x="138" y="172"/>
                    <a:pt x="136" y="175"/>
                  </a:cubicBezTo>
                  <a:cubicBezTo>
                    <a:pt x="135" y="178"/>
                    <a:pt x="129" y="182"/>
                    <a:pt x="129" y="184"/>
                  </a:cubicBezTo>
                  <a:cubicBezTo>
                    <a:pt x="129" y="185"/>
                    <a:pt x="129" y="188"/>
                    <a:pt x="128" y="189"/>
                  </a:cubicBezTo>
                  <a:cubicBezTo>
                    <a:pt x="128" y="189"/>
                    <a:pt x="125" y="193"/>
                    <a:pt x="123" y="193"/>
                  </a:cubicBezTo>
                  <a:cubicBezTo>
                    <a:pt x="122" y="194"/>
                    <a:pt x="116" y="195"/>
                    <a:pt x="116" y="197"/>
                  </a:cubicBezTo>
                  <a:cubicBezTo>
                    <a:pt x="116" y="199"/>
                    <a:pt x="119" y="199"/>
                    <a:pt x="116" y="203"/>
                  </a:cubicBezTo>
                  <a:cubicBezTo>
                    <a:pt x="113" y="206"/>
                    <a:pt x="110" y="220"/>
                    <a:pt x="107" y="208"/>
                  </a:cubicBezTo>
                  <a:cubicBezTo>
                    <a:pt x="105" y="200"/>
                    <a:pt x="105" y="199"/>
                    <a:pt x="103" y="198"/>
                  </a:cubicBezTo>
                  <a:cubicBezTo>
                    <a:pt x="100" y="196"/>
                    <a:pt x="98" y="195"/>
                    <a:pt x="98" y="195"/>
                  </a:cubicBezTo>
                  <a:cubicBezTo>
                    <a:pt x="98" y="195"/>
                    <a:pt x="96" y="192"/>
                    <a:pt x="100" y="191"/>
                  </a:cubicBezTo>
                  <a:cubicBezTo>
                    <a:pt x="104" y="191"/>
                    <a:pt x="105" y="193"/>
                    <a:pt x="107" y="191"/>
                  </a:cubicBezTo>
                  <a:cubicBezTo>
                    <a:pt x="110" y="189"/>
                    <a:pt x="111" y="188"/>
                    <a:pt x="107" y="187"/>
                  </a:cubicBezTo>
                  <a:cubicBezTo>
                    <a:pt x="103" y="186"/>
                    <a:pt x="105" y="188"/>
                    <a:pt x="101" y="186"/>
                  </a:cubicBezTo>
                  <a:cubicBezTo>
                    <a:pt x="98" y="183"/>
                    <a:pt x="97" y="183"/>
                    <a:pt x="96" y="182"/>
                  </a:cubicBezTo>
                  <a:cubicBezTo>
                    <a:pt x="96" y="181"/>
                    <a:pt x="96" y="181"/>
                    <a:pt x="97" y="180"/>
                  </a:cubicBezTo>
                  <a:cubicBezTo>
                    <a:pt x="99" y="177"/>
                    <a:pt x="99" y="177"/>
                    <a:pt x="99" y="177"/>
                  </a:cubicBezTo>
                  <a:cubicBezTo>
                    <a:pt x="99" y="177"/>
                    <a:pt x="99" y="177"/>
                    <a:pt x="98" y="177"/>
                  </a:cubicBezTo>
                  <a:cubicBezTo>
                    <a:pt x="98" y="175"/>
                    <a:pt x="100" y="173"/>
                    <a:pt x="100" y="171"/>
                  </a:cubicBezTo>
                  <a:cubicBezTo>
                    <a:pt x="100" y="170"/>
                    <a:pt x="99" y="169"/>
                    <a:pt x="98" y="169"/>
                  </a:cubicBezTo>
                  <a:cubicBezTo>
                    <a:pt x="97" y="169"/>
                    <a:pt x="98" y="169"/>
                    <a:pt x="96" y="169"/>
                  </a:cubicBezTo>
                  <a:cubicBezTo>
                    <a:pt x="96" y="168"/>
                    <a:pt x="95" y="168"/>
                    <a:pt x="95" y="167"/>
                  </a:cubicBezTo>
                  <a:cubicBezTo>
                    <a:pt x="94" y="166"/>
                    <a:pt x="94" y="166"/>
                    <a:pt x="94" y="166"/>
                  </a:cubicBezTo>
                  <a:cubicBezTo>
                    <a:pt x="90" y="166"/>
                    <a:pt x="90" y="166"/>
                    <a:pt x="90" y="166"/>
                  </a:cubicBezTo>
                  <a:cubicBezTo>
                    <a:pt x="89" y="162"/>
                    <a:pt x="89" y="162"/>
                    <a:pt x="89" y="162"/>
                  </a:cubicBezTo>
                  <a:cubicBezTo>
                    <a:pt x="89" y="162"/>
                    <a:pt x="92" y="163"/>
                    <a:pt x="93" y="163"/>
                  </a:cubicBezTo>
                  <a:cubicBezTo>
                    <a:pt x="94" y="163"/>
                    <a:pt x="98" y="160"/>
                    <a:pt x="98" y="160"/>
                  </a:cubicBezTo>
                  <a:cubicBezTo>
                    <a:pt x="98" y="160"/>
                    <a:pt x="96" y="159"/>
                    <a:pt x="95" y="159"/>
                  </a:cubicBezTo>
                  <a:cubicBezTo>
                    <a:pt x="94" y="159"/>
                    <a:pt x="94" y="156"/>
                    <a:pt x="94" y="156"/>
                  </a:cubicBezTo>
                  <a:cubicBezTo>
                    <a:pt x="91" y="154"/>
                    <a:pt x="91" y="154"/>
                    <a:pt x="91" y="154"/>
                  </a:cubicBezTo>
                  <a:cubicBezTo>
                    <a:pt x="87" y="153"/>
                    <a:pt x="87" y="153"/>
                    <a:pt x="87" y="153"/>
                  </a:cubicBezTo>
                  <a:cubicBezTo>
                    <a:pt x="87" y="153"/>
                    <a:pt x="86" y="152"/>
                    <a:pt x="85" y="152"/>
                  </a:cubicBezTo>
                  <a:cubicBezTo>
                    <a:pt x="85" y="151"/>
                    <a:pt x="85" y="150"/>
                    <a:pt x="85" y="150"/>
                  </a:cubicBezTo>
                  <a:cubicBezTo>
                    <a:pt x="86" y="149"/>
                    <a:pt x="86" y="149"/>
                    <a:pt x="86" y="149"/>
                  </a:cubicBezTo>
                  <a:cubicBezTo>
                    <a:pt x="89" y="147"/>
                    <a:pt x="89" y="147"/>
                    <a:pt x="89" y="147"/>
                  </a:cubicBezTo>
                  <a:cubicBezTo>
                    <a:pt x="89" y="144"/>
                    <a:pt x="89" y="144"/>
                    <a:pt x="89" y="144"/>
                  </a:cubicBezTo>
                  <a:cubicBezTo>
                    <a:pt x="89" y="141"/>
                    <a:pt x="89" y="141"/>
                    <a:pt x="89" y="141"/>
                  </a:cubicBezTo>
                  <a:cubicBezTo>
                    <a:pt x="87" y="141"/>
                    <a:pt x="87" y="141"/>
                    <a:pt x="87" y="141"/>
                  </a:cubicBezTo>
                  <a:cubicBezTo>
                    <a:pt x="87" y="141"/>
                    <a:pt x="83" y="143"/>
                    <a:pt x="81" y="141"/>
                  </a:cubicBezTo>
                  <a:cubicBezTo>
                    <a:pt x="79" y="140"/>
                    <a:pt x="80" y="141"/>
                    <a:pt x="78" y="142"/>
                  </a:cubicBezTo>
                  <a:cubicBezTo>
                    <a:pt x="77" y="142"/>
                    <a:pt x="75" y="144"/>
                    <a:pt x="75" y="144"/>
                  </a:cubicBezTo>
                  <a:cubicBezTo>
                    <a:pt x="75" y="144"/>
                    <a:pt x="74" y="145"/>
                    <a:pt x="72" y="145"/>
                  </a:cubicBezTo>
                  <a:cubicBezTo>
                    <a:pt x="71" y="145"/>
                    <a:pt x="71" y="142"/>
                    <a:pt x="71" y="142"/>
                  </a:cubicBezTo>
                  <a:cubicBezTo>
                    <a:pt x="66" y="141"/>
                    <a:pt x="66" y="141"/>
                    <a:pt x="66" y="141"/>
                  </a:cubicBezTo>
                  <a:cubicBezTo>
                    <a:pt x="62" y="137"/>
                    <a:pt x="62" y="137"/>
                    <a:pt x="62" y="137"/>
                  </a:cubicBezTo>
                  <a:cubicBezTo>
                    <a:pt x="56" y="137"/>
                    <a:pt x="56" y="137"/>
                    <a:pt x="56" y="137"/>
                  </a:cubicBezTo>
                  <a:cubicBezTo>
                    <a:pt x="54" y="136"/>
                    <a:pt x="54" y="136"/>
                    <a:pt x="54" y="136"/>
                  </a:cubicBezTo>
                  <a:cubicBezTo>
                    <a:pt x="52" y="134"/>
                    <a:pt x="52" y="134"/>
                    <a:pt x="52" y="134"/>
                  </a:cubicBezTo>
                  <a:cubicBezTo>
                    <a:pt x="52" y="134"/>
                    <a:pt x="51" y="132"/>
                    <a:pt x="50" y="132"/>
                  </a:cubicBezTo>
                  <a:cubicBezTo>
                    <a:pt x="48" y="131"/>
                    <a:pt x="48" y="132"/>
                    <a:pt x="47" y="132"/>
                  </a:cubicBezTo>
                  <a:cubicBezTo>
                    <a:pt x="46" y="132"/>
                    <a:pt x="46" y="132"/>
                    <a:pt x="43" y="132"/>
                  </a:cubicBezTo>
                  <a:cubicBezTo>
                    <a:pt x="41" y="132"/>
                    <a:pt x="41" y="130"/>
                    <a:pt x="41" y="130"/>
                  </a:cubicBezTo>
                  <a:cubicBezTo>
                    <a:pt x="41" y="130"/>
                    <a:pt x="42" y="128"/>
                    <a:pt x="42" y="127"/>
                  </a:cubicBezTo>
                  <a:cubicBezTo>
                    <a:pt x="42" y="127"/>
                    <a:pt x="44" y="127"/>
                    <a:pt x="44" y="127"/>
                  </a:cubicBezTo>
                  <a:cubicBezTo>
                    <a:pt x="45" y="126"/>
                    <a:pt x="48" y="125"/>
                    <a:pt x="50" y="125"/>
                  </a:cubicBezTo>
                  <a:cubicBezTo>
                    <a:pt x="51" y="125"/>
                    <a:pt x="51" y="125"/>
                    <a:pt x="53" y="124"/>
                  </a:cubicBezTo>
                  <a:cubicBezTo>
                    <a:pt x="54" y="124"/>
                    <a:pt x="54" y="123"/>
                    <a:pt x="54" y="123"/>
                  </a:cubicBezTo>
                  <a:cubicBezTo>
                    <a:pt x="54" y="123"/>
                    <a:pt x="54" y="119"/>
                    <a:pt x="54" y="119"/>
                  </a:cubicBezTo>
                  <a:cubicBezTo>
                    <a:pt x="54" y="118"/>
                    <a:pt x="54" y="118"/>
                    <a:pt x="55" y="118"/>
                  </a:cubicBezTo>
                  <a:cubicBezTo>
                    <a:pt x="55" y="117"/>
                    <a:pt x="55" y="116"/>
                    <a:pt x="55" y="116"/>
                  </a:cubicBezTo>
                  <a:cubicBezTo>
                    <a:pt x="55" y="116"/>
                    <a:pt x="54" y="114"/>
                    <a:pt x="54" y="113"/>
                  </a:cubicBezTo>
                  <a:cubicBezTo>
                    <a:pt x="53" y="111"/>
                    <a:pt x="52" y="112"/>
                    <a:pt x="52" y="112"/>
                  </a:cubicBezTo>
                  <a:cubicBezTo>
                    <a:pt x="50" y="112"/>
                    <a:pt x="50" y="112"/>
                    <a:pt x="50" y="112"/>
                  </a:cubicBezTo>
                  <a:cubicBezTo>
                    <a:pt x="50" y="112"/>
                    <a:pt x="47" y="112"/>
                    <a:pt x="47" y="111"/>
                  </a:cubicBezTo>
                  <a:cubicBezTo>
                    <a:pt x="46" y="111"/>
                    <a:pt x="44" y="111"/>
                    <a:pt x="44" y="111"/>
                  </a:cubicBezTo>
                  <a:cubicBezTo>
                    <a:pt x="41" y="108"/>
                    <a:pt x="41" y="108"/>
                    <a:pt x="41" y="108"/>
                  </a:cubicBezTo>
                  <a:cubicBezTo>
                    <a:pt x="41" y="108"/>
                    <a:pt x="39" y="108"/>
                    <a:pt x="37" y="108"/>
                  </a:cubicBezTo>
                  <a:cubicBezTo>
                    <a:pt x="35" y="107"/>
                    <a:pt x="33" y="106"/>
                    <a:pt x="33" y="106"/>
                  </a:cubicBezTo>
                  <a:cubicBezTo>
                    <a:pt x="27" y="102"/>
                    <a:pt x="27" y="102"/>
                    <a:pt x="27" y="102"/>
                  </a:cubicBezTo>
                  <a:cubicBezTo>
                    <a:pt x="26" y="100"/>
                    <a:pt x="26" y="100"/>
                    <a:pt x="26" y="100"/>
                  </a:cubicBezTo>
                  <a:cubicBezTo>
                    <a:pt x="24" y="99"/>
                    <a:pt x="24" y="99"/>
                    <a:pt x="24" y="99"/>
                  </a:cubicBezTo>
                  <a:cubicBezTo>
                    <a:pt x="24" y="99"/>
                    <a:pt x="21" y="95"/>
                    <a:pt x="21" y="94"/>
                  </a:cubicBezTo>
                  <a:cubicBezTo>
                    <a:pt x="21" y="94"/>
                    <a:pt x="21" y="94"/>
                    <a:pt x="22" y="93"/>
                  </a:cubicBezTo>
                  <a:cubicBezTo>
                    <a:pt x="22" y="93"/>
                    <a:pt x="22" y="92"/>
                    <a:pt x="23" y="91"/>
                  </a:cubicBezTo>
                  <a:cubicBezTo>
                    <a:pt x="23" y="90"/>
                    <a:pt x="24" y="89"/>
                    <a:pt x="24" y="88"/>
                  </a:cubicBezTo>
                  <a:cubicBezTo>
                    <a:pt x="24" y="88"/>
                    <a:pt x="25" y="87"/>
                    <a:pt x="26" y="87"/>
                  </a:cubicBezTo>
                  <a:cubicBezTo>
                    <a:pt x="27" y="87"/>
                    <a:pt x="28" y="86"/>
                    <a:pt x="28" y="86"/>
                  </a:cubicBezTo>
                  <a:cubicBezTo>
                    <a:pt x="28" y="85"/>
                    <a:pt x="28" y="84"/>
                    <a:pt x="29" y="83"/>
                  </a:cubicBezTo>
                  <a:cubicBezTo>
                    <a:pt x="29" y="82"/>
                    <a:pt x="27" y="83"/>
                    <a:pt x="26" y="82"/>
                  </a:cubicBezTo>
                  <a:cubicBezTo>
                    <a:pt x="25" y="82"/>
                    <a:pt x="25" y="82"/>
                    <a:pt x="24" y="83"/>
                  </a:cubicBezTo>
                  <a:cubicBezTo>
                    <a:pt x="23" y="83"/>
                    <a:pt x="22" y="81"/>
                    <a:pt x="22" y="81"/>
                  </a:cubicBezTo>
                  <a:cubicBezTo>
                    <a:pt x="22" y="80"/>
                    <a:pt x="20" y="80"/>
                    <a:pt x="19" y="79"/>
                  </a:cubicBezTo>
                  <a:cubicBezTo>
                    <a:pt x="18" y="79"/>
                    <a:pt x="18" y="79"/>
                    <a:pt x="18" y="78"/>
                  </a:cubicBezTo>
                  <a:cubicBezTo>
                    <a:pt x="17" y="77"/>
                    <a:pt x="18" y="77"/>
                    <a:pt x="17" y="77"/>
                  </a:cubicBezTo>
                  <a:cubicBezTo>
                    <a:pt x="17" y="76"/>
                    <a:pt x="16" y="76"/>
                    <a:pt x="16" y="76"/>
                  </a:cubicBezTo>
                  <a:cubicBezTo>
                    <a:pt x="16" y="76"/>
                    <a:pt x="15" y="78"/>
                    <a:pt x="14" y="78"/>
                  </a:cubicBezTo>
                  <a:cubicBezTo>
                    <a:pt x="13" y="78"/>
                    <a:pt x="12" y="77"/>
                    <a:pt x="12" y="77"/>
                  </a:cubicBezTo>
                  <a:cubicBezTo>
                    <a:pt x="11" y="77"/>
                    <a:pt x="10" y="77"/>
                    <a:pt x="9" y="78"/>
                  </a:cubicBezTo>
                  <a:cubicBezTo>
                    <a:pt x="9" y="78"/>
                    <a:pt x="7" y="77"/>
                    <a:pt x="7" y="77"/>
                  </a:cubicBezTo>
                  <a:cubicBezTo>
                    <a:pt x="7" y="76"/>
                    <a:pt x="4" y="76"/>
                    <a:pt x="4" y="76"/>
                  </a:cubicBezTo>
                  <a:cubicBezTo>
                    <a:pt x="4" y="76"/>
                    <a:pt x="4" y="77"/>
                    <a:pt x="3" y="77"/>
                  </a:cubicBezTo>
                  <a:cubicBezTo>
                    <a:pt x="2" y="78"/>
                    <a:pt x="1" y="77"/>
                    <a:pt x="1" y="77"/>
                  </a:cubicBezTo>
                  <a:cubicBezTo>
                    <a:pt x="0" y="77"/>
                    <a:pt x="0" y="76"/>
                    <a:pt x="0" y="75"/>
                  </a:cubicBezTo>
                  <a:close/>
                  <a:moveTo>
                    <a:pt x="10" y="182"/>
                  </a:moveTo>
                  <a:cubicBezTo>
                    <a:pt x="10" y="182"/>
                    <a:pt x="10" y="182"/>
                    <a:pt x="10" y="182"/>
                  </a:cubicBezTo>
                  <a:cubicBezTo>
                    <a:pt x="10" y="185"/>
                    <a:pt x="10" y="185"/>
                    <a:pt x="10" y="185"/>
                  </a:cubicBezTo>
                  <a:cubicBezTo>
                    <a:pt x="16" y="187"/>
                    <a:pt x="16" y="187"/>
                    <a:pt x="16" y="187"/>
                  </a:cubicBezTo>
                  <a:cubicBezTo>
                    <a:pt x="20" y="190"/>
                    <a:pt x="20" y="190"/>
                    <a:pt x="20" y="190"/>
                  </a:cubicBezTo>
                  <a:cubicBezTo>
                    <a:pt x="20" y="190"/>
                    <a:pt x="22" y="195"/>
                    <a:pt x="22" y="196"/>
                  </a:cubicBezTo>
                  <a:cubicBezTo>
                    <a:pt x="22" y="198"/>
                    <a:pt x="25" y="198"/>
                    <a:pt x="26" y="198"/>
                  </a:cubicBezTo>
                  <a:cubicBezTo>
                    <a:pt x="26" y="198"/>
                    <a:pt x="30" y="199"/>
                    <a:pt x="30" y="199"/>
                  </a:cubicBezTo>
                  <a:cubicBezTo>
                    <a:pt x="30" y="199"/>
                    <a:pt x="32" y="201"/>
                    <a:pt x="33" y="202"/>
                  </a:cubicBezTo>
                  <a:cubicBezTo>
                    <a:pt x="33" y="203"/>
                    <a:pt x="33" y="205"/>
                    <a:pt x="33" y="205"/>
                  </a:cubicBezTo>
                  <a:cubicBezTo>
                    <a:pt x="37" y="209"/>
                    <a:pt x="37" y="209"/>
                    <a:pt x="37" y="209"/>
                  </a:cubicBezTo>
                  <a:cubicBezTo>
                    <a:pt x="44" y="209"/>
                    <a:pt x="44" y="209"/>
                    <a:pt x="44" y="209"/>
                  </a:cubicBezTo>
                  <a:cubicBezTo>
                    <a:pt x="44" y="209"/>
                    <a:pt x="51" y="215"/>
                    <a:pt x="52" y="216"/>
                  </a:cubicBezTo>
                  <a:cubicBezTo>
                    <a:pt x="52" y="217"/>
                    <a:pt x="56" y="221"/>
                    <a:pt x="56" y="221"/>
                  </a:cubicBezTo>
                  <a:cubicBezTo>
                    <a:pt x="56" y="221"/>
                    <a:pt x="63" y="221"/>
                    <a:pt x="64" y="221"/>
                  </a:cubicBezTo>
                  <a:cubicBezTo>
                    <a:pt x="64" y="221"/>
                    <a:pt x="71" y="221"/>
                    <a:pt x="71" y="221"/>
                  </a:cubicBezTo>
                  <a:cubicBezTo>
                    <a:pt x="76" y="223"/>
                    <a:pt x="76" y="223"/>
                    <a:pt x="76" y="223"/>
                  </a:cubicBezTo>
                  <a:cubicBezTo>
                    <a:pt x="81" y="222"/>
                    <a:pt x="81" y="222"/>
                    <a:pt x="81" y="222"/>
                  </a:cubicBezTo>
                  <a:cubicBezTo>
                    <a:pt x="92" y="219"/>
                    <a:pt x="92" y="219"/>
                    <a:pt x="92" y="219"/>
                  </a:cubicBezTo>
                  <a:cubicBezTo>
                    <a:pt x="92" y="219"/>
                    <a:pt x="89" y="217"/>
                    <a:pt x="89" y="217"/>
                  </a:cubicBezTo>
                  <a:cubicBezTo>
                    <a:pt x="89" y="216"/>
                    <a:pt x="85" y="211"/>
                    <a:pt x="85" y="211"/>
                  </a:cubicBezTo>
                  <a:cubicBezTo>
                    <a:pt x="85" y="211"/>
                    <a:pt x="79" y="204"/>
                    <a:pt x="78" y="204"/>
                  </a:cubicBezTo>
                  <a:cubicBezTo>
                    <a:pt x="78" y="203"/>
                    <a:pt x="77" y="202"/>
                    <a:pt x="77" y="201"/>
                  </a:cubicBezTo>
                  <a:cubicBezTo>
                    <a:pt x="77" y="199"/>
                    <a:pt x="78" y="198"/>
                    <a:pt x="78" y="197"/>
                  </a:cubicBezTo>
                  <a:cubicBezTo>
                    <a:pt x="79" y="196"/>
                    <a:pt x="79" y="194"/>
                    <a:pt x="79" y="194"/>
                  </a:cubicBezTo>
                  <a:cubicBezTo>
                    <a:pt x="79" y="194"/>
                    <a:pt x="76" y="194"/>
                    <a:pt x="74" y="194"/>
                  </a:cubicBezTo>
                  <a:cubicBezTo>
                    <a:pt x="73" y="194"/>
                    <a:pt x="71" y="195"/>
                    <a:pt x="69" y="195"/>
                  </a:cubicBezTo>
                  <a:cubicBezTo>
                    <a:pt x="68" y="195"/>
                    <a:pt x="66" y="194"/>
                    <a:pt x="66" y="194"/>
                  </a:cubicBezTo>
                  <a:cubicBezTo>
                    <a:pt x="65" y="194"/>
                    <a:pt x="65" y="191"/>
                    <a:pt x="65" y="191"/>
                  </a:cubicBezTo>
                  <a:cubicBezTo>
                    <a:pt x="67" y="187"/>
                    <a:pt x="67" y="187"/>
                    <a:pt x="67" y="187"/>
                  </a:cubicBezTo>
                  <a:cubicBezTo>
                    <a:pt x="65" y="184"/>
                    <a:pt x="65" y="184"/>
                    <a:pt x="65" y="184"/>
                  </a:cubicBezTo>
                  <a:cubicBezTo>
                    <a:pt x="61" y="180"/>
                    <a:pt x="61" y="180"/>
                    <a:pt x="61" y="180"/>
                  </a:cubicBezTo>
                  <a:cubicBezTo>
                    <a:pt x="61" y="180"/>
                    <a:pt x="54" y="183"/>
                    <a:pt x="53" y="183"/>
                  </a:cubicBezTo>
                  <a:cubicBezTo>
                    <a:pt x="52" y="183"/>
                    <a:pt x="48" y="188"/>
                    <a:pt x="47" y="188"/>
                  </a:cubicBezTo>
                  <a:cubicBezTo>
                    <a:pt x="47" y="188"/>
                    <a:pt x="44" y="185"/>
                    <a:pt x="44" y="185"/>
                  </a:cubicBezTo>
                  <a:cubicBezTo>
                    <a:pt x="36" y="183"/>
                    <a:pt x="36" y="183"/>
                    <a:pt x="36" y="183"/>
                  </a:cubicBezTo>
                  <a:cubicBezTo>
                    <a:pt x="36" y="183"/>
                    <a:pt x="35" y="185"/>
                    <a:pt x="34" y="186"/>
                  </a:cubicBezTo>
                  <a:cubicBezTo>
                    <a:pt x="33" y="187"/>
                    <a:pt x="32" y="186"/>
                    <a:pt x="32" y="185"/>
                  </a:cubicBezTo>
                  <a:cubicBezTo>
                    <a:pt x="31" y="183"/>
                    <a:pt x="33" y="180"/>
                    <a:pt x="33" y="180"/>
                  </a:cubicBezTo>
                  <a:cubicBezTo>
                    <a:pt x="27" y="177"/>
                    <a:pt x="27" y="177"/>
                    <a:pt x="27" y="177"/>
                  </a:cubicBezTo>
                  <a:cubicBezTo>
                    <a:pt x="23" y="175"/>
                    <a:pt x="23" y="175"/>
                    <a:pt x="23" y="175"/>
                  </a:cubicBezTo>
                  <a:cubicBezTo>
                    <a:pt x="18" y="180"/>
                    <a:pt x="18" y="180"/>
                    <a:pt x="18" y="180"/>
                  </a:cubicBezTo>
                  <a:cubicBezTo>
                    <a:pt x="18" y="180"/>
                    <a:pt x="11" y="181"/>
                    <a:pt x="10" y="182"/>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0" name="Freeform 221">
              <a:extLst>
                <a:ext uri="{FF2B5EF4-FFF2-40B4-BE49-F238E27FC236}">
                  <a16:creationId xmlns:a16="http://schemas.microsoft.com/office/drawing/2014/main" id="{543D42FF-0273-4DF4-BDD2-FDAAA3F30B2E}"/>
                </a:ext>
              </a:extLst>
            </p:cNvPr>
            <p:cNvSpPr>
              <a:spLocks noEditPoints="1"/>
            </p:cNvSpPr>
            <p:nvPr/>
          </p:nvSpPr>
          <p:spPr bwMode="auto">
            <a:xfrm>
              <a:off x="4983088" y="2966615"/>
              <a:ext cx="635471" cy="313233"/>
            </a:xfrm>
            <a:custGeom>
              <a:avLst/>
              <a:gdLst>
                <a:gd name="T0" fmla="*/ 196 w 279"/>
                <a:gd name="T1" fmla="*/ 4 h 142"/>
                <a:gd name="T2" fmla="*/ 219 w 279"/>
                <a:gd name="T3" fmla="*/ 5 h 142"/>
                <a:gd name="T4" fmla="*/ 249 w 279"/>
                <a:gd name="T5" fmla="*/ 8 h 142"/>
                <a:gd name="T6" fmla="*/ 268 w 279"/>
                <a:gd name="T7" fmla="*/ 17 h 142"/>
                <a:gd name="T8" fmla="*/ 266 w 279"/>
                <a:gd name="T9" fmla="*/ 29 h 142"/>
                <a:gd name="T10" fmla="*/ 271 w 279"/>
                <a:gd name="T11" fmla="*/ 39 h 142"/>
                <a:gd name="T12" fmla="*/ 277 w 279"/>
                <a:gd name="T13" fmla="*/ 56 h 142"/>
                <a:gd name="T14" fmla="*/ 259 w 279"/>
                <a:gd name="T15" fmla="*/ 63 h 142"/>
                <a:gd name="T16" fmla="*/ 260 w 279"/>
                <a:gd name="T17" fmla="*/ 82 h 142"/>
                <a:gd name="T18" fmla="*/ 255 w 279"/>
                <a:gd name="T19" fmla="*/ 104 h 142"/>
                <a:gd name="T20" fmla="*/ 238 w 279"/>
                <a:gd name="T21" fmla="*/ 121 h 142"/>
                <a:gd name="T22" fmla="*/ 206 w 279"/>
                <a:gd name="T23" fmla="*/ 128 h 142"/>
                <a:gd name="T24" fmla="*/ 191 w 279"/>
                <a:gd name="T25" fmla="*/ 142 h 142"/>
                <a:gd name="T26" fmla="*/ 146 w 279"/>
                <a:gd name="T27" fmla="*/ 138 h 142"/>
                <a:gd name="T28" fmla="*/ 104 w 279"/>
                <a:gd name="T29" fmla="*/ 126 h 142"/>
                <a:gd name="T30" fmla="*/ 94 w 279"/>
                <a:gd name="T31" fmla="*/ 112 h 142"/>
                <a:gd name="T32" fmla="*/ 60 w 279"/>
                <a:gd name="T33" fmla="*/ 121 h 142"/>
                <a:gd name="T34" fmla="*/ 39 w 279"/>
                <a:gd name="T35" fmla="*/ 126 h 142"/>
                <a:gd name="T36" fmla="*/ 37 w 279"/>
                <a:gd name="T37" fmla="*/ 118 h 142"/>
                <a:gd name="T38" fmla="*/ 31 w 279"/>
                <a:gd name="T39" fmla="*/ 120 h 142"/>
                <a:gd name="T40" fmla="*/ 26 w 279"/>
                <a:gd name="T41" fmla="*/ 124 h 142"/>
                <a:gd name="T42" fmla="*/ 17 w 279"/>
                <a:gd name="T43" fmla="*/ 120 h 142"/>
                <a:gd name="T44" fmla="*/ 2 w 279"/>
                <a:gd name="T45" fmla="*/ 114 h 142"/>
                <a:gd name="T46" fmla="*/ 2 w 279"/>
                <a:gd name="T47" fmla="*/ 113 h 142"/>
                <a:gd name="T48" fmla="*/ 4 w 279"/>
                <a:gd name="T49" fmla="*/ 113 h 142"/>
                <a:gd name="T50" fmla="*/ 5 w 279"/>
                <a:gd name="T51" fmla="*/ 112 h 142"/>
                <a:gd name="T52" fmla="*/ 4 w 279"/>
                <a:gd name="T53" fmla="*/ 111 h 142"/>
                <a:gd name="T54" fmla="*/ 4 w 279"/>
                <a:gd name="T55" fmla="*/ 110 h 142"/>
                <a:gd name="T56" fmla="*/ 3 w 279"/>
                <a:gd name="T57" fmla="*/ 109 h 142"/>
                <a:gd name="T58" fmla="*/ 3 w 279"/>
                <a:gd name="T59" fmla="*/ 108 h 142"/>
                <a:gd name="T60" fmla="*/ 2 w 279"/>
                <a:gd name="T61" fmla="*/ 106 h 142"/>
                <a:gd name="T62" fmla="*/ 2 w 279"/>
                <a:gd name="T63" fmla="*/ 104 h 142"/>
                <a:gd name="T64" fmla="*/ 7 w 279"/>
                <a:gd name="T65" fmla="*/ 94 h 142"/>
                <a:gd name="T66" fmla="*/ 6 w 279"/>
                <a:gd name="T67" fmla="*/ 91 h 142"/>
                <a:gd name="T68" fmla="*/ 6 w 279"/>
                <a:gd name="T69" fmla="*/ 91 h 142"/>
                <a:gd name="T70" fmla="*/ 6 w 279"/>
                <a:gd name="T71" fmla="*/ 90 h 142"/>
                <a:gd name="T72" fmla="*/ 6 w 279"/>
                <a:gd name="T73" fmla="*/ 90 h 142"/>
                <a:gd name="T74" fmla="*/ 23 w 279"/>
                <a:gd name="T75" fmla="*/ 94 h 142"/>
                <a:gd name="T76" fmla="*/ 32 w 279"/>
                <a:gd name="T77" fmla="*/ 101 h 142"/>
                <a:gd name="T78" fmla="*/ 38 w 279"/>
                <a:gd name="T79" fmla="*/ 88 h 142"/>
                <a:gd name="T80" fmla="*/ 55 w 279"/>
                <a:gd name="T81" fmla="*/ 95 h 142"/>
                <a:gd name="T82" fmla="*/ 73 w 279"/>
                <a:gd name="T83" fmla="*/ 88 h 142"/>
                <a:gd name="T84" fmla="*/ 95 w 279"/>
                <a:gd name="T85" fmla="*/ 82 h 142"/>
                <a:gd name="T86" fmla="*/ 110 w 279"/>
                <a:gd name="T87" fmla="*/ 80 h 142"/>
                <a:gd name="T88" fmla="*/ 123 w 279"/>
                <a:gd name="T89" fmla="*/ 85 h 142"/>
                <a:gd name="T90" fmla="*/ 130 w 279"/>
                <a:gd name="T91" fmla="*/ 76 h 142"/>
                <a:gd name="T92" fmla="*/ 123 w 279"/>
                <a:gd name="T93" fmla="*/ 62 h 142"/>
                <a:gd name="T94" fmla="*/ 126 w 279"/>
                <a:gd name="T95" fmla="*/ 48 h 142"/>
                <a:gd name="T96" fmla="*/ 141 w 279"/>
                <a:gd name="T97" fmla="*/ 38 h 142"/>
                <a:gd name="T98" fmla="*/ 152 w 279"/>
                <a:gd name="T99" fmla="*/ 29 h 142"/>
                <a:gd name="T100" fmla="*/ 160 w 279"/>
                <a:gd name="T101" fmla="*/ 20 h 142"/>
                <a:gd name="T102" fmla="*/ 183 w 279"/>
                <a:gd name="T103" fmla="*/ 25 h 142"/>
                <a:gd name="T104" fmla="*/ 1 w 279"/>
                <a:gd name="T105" fmla="*/ 114 h 142"/>
                <a:gd name="T106" fmla="*/ 1 w 279"/>
                <a:gd name="T107" fmla="*/ 114 h 142"/>
                <a:gd name="T108" fmla="*/ 2 w 279"/>
                <a:gd name="T109" fmla="*/ 11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9" h="142">
                  <a:moveTo>
                    <a:pt x="187" y="24"/>
                  </a:moveTo>
                  <a:cubicBezTo>
                    <a:pt x="187" y="24"/>
                    <a:pt x="187" y="18"/>
                    <a:pt x="188" y="18"/>
                  </a:cubicBezTo>
                  <a:cubicBezTo>
                    <a:pt x="189" y="18"/>
                    <a:pt x="191" y="15"/>
                    <a:pt x="191" y="15"/>
                  </a:cubicBezTo>
                  <a:cubicBezTo>
                    <a:pt x="194" y="14"/>
                    <a:pt x="194" y="14"/>
                    <a:pt x="194" y="14"/>
                  </a:cubicBezTo>
                  <a:cubicBezTo>
                    <a:pt x="194" y="14"/>
                    <a:pt x="196" y="12"/>
                    <a:pt x="196" y="10"/>
                  </a:cubicBezTo>
                  <a:cubicBezTo>
                    <a:pt x="195" y="9"/>
                    <a:pt x="196" y="4"/>
                    <a:pt x="196" y="4"/>
                  </a:cubicBezTo>
                  <a:cubicBezTo>
                    <a:pt x="196" y="4"/>
                    <a:pt x="195" y="1"/>
                    <a:pt x="196" y="1"/>
                  </a:cubicBezTo>
                  <a:cubicBezTo>
                    <a:pt x="198" y="0"/>
                    <a:pt x="201" y="2"/>
                    <a:pt x="201" y="2"/>
                  </a:cubicBezTo>
                  <a:cubicBezTo>
                    <a:pt x="206" y="3"/>
                    <a:pt x="206" y="3"/>
                    <a:pt x="206" y="3"/>
                  </a:cubicBezTo>
                  <a:cubicBezTo>
                    <a:pt x="206" y="3"/>
                    <a:pt x="208" y="3"/>
                    <a:pt x="209" y="3"/>
                  </a:cubicBezTo>
                  <a:cubicBezTo>
                    <a:pt x="210" y="3"/>
                    <a:pt x="214" y="4"/>
                    <a:pt x="214" y="4"/>
                  </a:cubicBezTo>
                  <a:cubicBezTo>
                    <a:pt x="214" y="4"/>
                    <a:pt x="218" y="5"/>
                    <a:pt x="219" y="5"/>
                  </a:cubicBezTo>
                  <a:cubicBezTo>
                    <a:pt x="220" y="5"/>
                    <a:pt x="224" y="5"/>
                    <a:pt x="224" y="5"/>
                  </a:cubicBezTo>
                  <a:cubicBezTo>
                    <a:pt x="226" y="6"/>
                    <a:pt x="226" y="6"/>
                    <a:pt x="226" y="6"/>
                  </a:cubicBezTo>
                  <a:cubicBezTo>
                    <a:pt x="233" y="9"/>
                    <a:pt x="233" y="9"/>
                    <a:pt x="233" y="9"/>
                  </a:cubicBezTo>
                  <a:cubicBezTo>
                    <a:pt x="237" y="11"/>
                    <a:pt x="237" y="11"/>
                    <a:pt x="237" y="11"/>
                  </a:cubicBezTo>
                  <a:cubicBezTo>
                    <a:pt x="248" y="12"/>
                    <a:pt x="248" y="12"/>
                    <a:pt x="248" y="12"/>
                  </a:cubicBezTo>
                  <a:cubicBezTo>
                    <a:pt x="249" y="8"/>
                    <a:pt x="249" y="8"/>
                    <a:pt x="249" y="8"/>
                  </a:cubicBezTo>
                  <a:cubicBezTo>
                    <a:pt x="249" y="8"/>
                    <a:pt x="253" y="7"/>
                    <a:pt x="253" y="8"/>
                  </a:cubicBezTo>
                  <a:cubicBezTo>
                    <a:pt x="254" y="8"/>
                    <a:pt x="256" y="10"/>
                    <a:pt x="259" y="11"/>
                  </a:cubicBezTo>
                  <a:cubicBezTo>
                    <a:pt x="262" y="11"/>
                    <a:pt x="265" y="10"/>
                    <a:pt x="265" y="10"/>
                  </a:cubicBezTo>
                  <a:cubicBezTo>
                    <a:pt x="267" y="16"/>
                    <a:pt x="267" y="16"/>
                    <a:pt x="267" y="16"/>
                  </a:cubicBezTo>
                  <a:cubicBezTo>
                    <a:pt x="269" y="17"/>
                    <a:pt x="269" y="17"/>
                    <a:pt x="269" y="17"/>
                  </a:cubicBezTo>
                  <a:cubicBezTo>
                    <a:pt x="268" y="17"/>
                    <a:pt x="268" y="17"/>
                    <a:pt x="268" y="17"/>
                  </a:cubicBezTo>
                  <a:cubicBezTo>
                    <a:pt x="268" y="20"/>
                    <a:pt x="268" y="20"/>
                    <a:pt x="268" y="20"/>
                  </a:cubicBezTo>
                  <a:cubicBezTo>
                    <a:pt x="269" y="21"/>
                    <a:pt x="269" y="21"/>
                    <a:pt x="269" y="21"/>
                  </a:cubicBezTo>
                  <a:cubicBezTo>
                    <a:pt x="269" y="21"/>
                    <a:pt x="268" y="23"/>
                    <a:pt x="268" y="23"/>
                  </a:cubicBezTo>
                  <a:cubicBezTo>
                    <a:pt x="268" y="23"/>
                    <a:pt x="268" y="25"/>
                    <a:pt x="268" y="25"/>
                  </a:cubicBezTo>
                  <a:cubicBezTo>
                    <a:pt x="266" y="27"/>
                    <a:pt x="266" y="27"/>
                    <a:pt x="266" y="27"/>
                  </a:cubicBezTo>
                  <a:cubicBezTo>
                    <a:pt x="266" y="29"/>
                    <a:pt x="266" y="29"/>
                    <a:pt x="266" y="29"/>
                  </a:cubicBezTo>
                  <a:cubicBezTo>
                    <a:pt x="266" y="29"/>
                    <a:pt x="266" y="32"/>
                    <a:pt x="266" y="32"/>
                  </a:cubicBezTo>
                  <a:cubicBezTo>
                    <a:pt x="266" y="32"/>
                    <a:pt x="267" y="33"/>
                    <a:pt x="268" y="33"/>
                  </a:cubicBezTo>
                  <a:cubicBezTo>
                    <a:pt x="268" y="33"/>
                    <a:pt x="268" y="34"/>
                    <a:pt x="268" y="34"/>
                  </a:cubicBezTo>
                  <a:cubicBezTo>
                    <a:pt x="268" y="34"/>
                    <a:pt x="269" y="35"/>
                    <a:pt x="270" y="36"/>
                  </a:cubicBezTo>
                  <a:cubicBezTo>
                    <a:pt x="270" y="36"/>
                    <a:pt x="270" y="36"/>
                    <a:pt x="270" y="36"/>
                  </a:cubicBezTo>
                  <a:cubicBezTo>
                    <a:pt x="270" y="36"/>
                    <a:pt x="271" y="38"/>
                    <a:pt x="271" y="39"/>
                  </a:cubicBezTo>
                  <a:cubicBezTo>
                    <a:pt x="272" y="40"/>
                    <a:pt x="272" y="41"/>
                    <a:pt x="272" y="41"/>
                  </a:cubicBezTo>
                  <a:cubicBezTo>
                    <a:pt x="272" y="41"/>
                    <a:pt x="273" y="43"/>
                    <a:pt x="274" y="43"/>
                  </a:cubicBezTo>
                  <a:cubicBezTo>
                    <a:pt x="274" y="43"/>
                    <a:pt x="275" y="43"/>
                    <a:pt x="276" y="43"/>
                  </a:cubicBezTo>
                  <a:cubicBezTo>
                    <a:pt x="276" y="43"/>
                    <a:pt x="277" y="43"/>
                    <a:pt x="277" y="43"/>
                  </a:cubicBezTo>
                  <a:cubicBezTo>
                    <a:pt x="277" y="44"/>
                    <a:pt x="276" y="50"/>
                    <a:pt x="276" y="50"/>
                  </a:cubicBezTo>
                  <a:cubicBezTo>
                    <a:pt x="277" y="56"/>
                    <a:pt x="277" y="56"/>
                    <a:pt x="277" y="56"/>
                  </a:cubicBezTo>
                  <a:cubicBezTo>
                    <a:pt x="277" y="56"/>
                    <a:pt x="276" y="59"/>
                    <a:pt x="276" y="60"/>
                  </a:cubicBezTo>
                  <a:cubicBezTo>
                    <a:pt x="277" y="62"/>
                    <a:pt x="279" y="64"/>
                    <a:pt x="276" y="65"/>
                  </a:cubicBezTo>
                  <a:cubicBezTo>
                    <a:pt x="274" y="65"/>
                    <a:pt x="271" y="67"/>
                    <a:pt x="270" y="65"/>
                  </a:cubicBezTo>
                  <a:cubicBezTo>
                    <a:pt x="270" y="65"/>
                    <a:pt x="269" y="63"/>
                    <a:pt x="269" y="66"/>
                  </a:cubicBezTo>
                  <a:cubicBezTo>
                    <a:pt x="270" y="67"/>
                    <a:pt x="267" y="66"/>
                    <a:pt x="267" y="66"/>
                  </a:cubicBezTo>
                  <a:cubicBezTo>
                    <a:pt x="259" y="63"/>
                    <a:pt x="259" y="63"/>
                    <a:pt x="259" y="63"/>
                  </a:cubicBezTo>
                  <a:cubicBezTo>
                    <a:pt x="257" y="65"/>
                    <a:pt x="257" y="65"/>
                    <a:pt x="257" y="65"/>
                  </a:cubicBezTo>
                  <a:cubicBezTo>
                    <a:pt x="253" y="68"/>
                    <a:pt x="253" y="68"/>
                    <a:pt x="253" y="68"/>
                  </a:cubicBezTo>
                  <a:cubicBezTo>
                    <a:pt x="259" y="70"/>
                    <a:pt x="259" y="70"/>
                    <a:pt x="259" y="70"/>
                  </a:cubicBezTo>
                  <a:cubicBezTo>
                    <a:pt x="261" y="70"/>
                    <a:pt x="261" y="70"/>
                    <a:pt x="261" y="70"/>
                  </a:cubicBezTo>
                  <a:cubicBezTo>
                    <a:pt x="266" y="78"/>
                    <a:pt x="266" y="78"/>
                    <a:pt x="266" y="78"/>
                  </a:cubicBezTo>
                  <a:cubicBezTo>
                    <a:pt x="260" y="82"/>
                    <a:pt x="260" y="82"/>
                    <a:pt x="260" y="82"/>
                  </a:cubicBezTo>
                  <a:cubicBezTo>
                    <a:pt x="260" y="82"/>
                    <a:pt x="257" y="84"/>
                    <a:pt x="256" y="84"/>
                  </a:cubicBezTo>
                  <a:cubicBezTo>
                    <a:pt x="255" y="84"/>
                    <a:pt x="254" y="85"/>
                    <a:pt x="254" y="85"/>
                  </a:cubicBezTo>
                  <a:cubicBezTo>
                    <a:pt x="257" y="91"/>
                    <a:pt x="257" y="91"/>
                    <a:pt x="257" y="91"/>
                  </a:cubicBezTo>
                  <a:cubicBezTo>
                    <a:pt x="257" y="93"/>
                    <a:pt x="257" y="93"/>
                    <a:pt x="257" y="93"/>
                  </a:cubicBezTo>
                  <a:cubicBezTo>
                    <a:pt x="258" y="99"/>
                    <a:pt x="258" y="99"/>
                    <a:pt x="258" y="99"/>
                  </a:cubicBezTo>
                  <a:cubicBezTo>
                    <a:pt x="255" y="104"/>
                    <a:pt x="255" y="104"/>
                    <a:pt x="255" y="104"/>
                  </a:cubicBezTo>
                  <a:cubicBezTo>
                    <a:pt x="252" y="105"/>
                    <a:pt x="252" y="105"/>
                    <a:pt x="252" y="105"/>
                  </a:cubicBezTo>
                  <a:cubicBezTo>
                    <a:pt x="249" y="112"/>
                    <a:pt x="249" y="112"/>
                    <a:pt x="249" y="112"/>
                  </a:cubicBezTo>
                  <a:cubicBezTo>
                    <a:pt x="244" y="115"/>
                    <a:pt x="244" y="115"/>
                    <a:pt x="244" y="115"/>
                  </a:cubicBezTo>
                  <a:cubicBezTo>
                    <a:pt x="243" y="119"/>
                    <a:pt x="243" y="119"/>
                    <a:pt x="243" y="119"/>
                  </a:cubicBezTo>
                  <a:cubicBezTo>
                    <a:pt x="244" y="125"/>
                    <a:pt x="244" y="125"/>
                    <a:pt x="244" y="125"/>
                  </a:cubicBezTo>
                  <a:cubicBezTo>
                    <a:pt x="238" y="121"/>
                    <a:pt x="238" y="121"/>
                    <a:pt x="238" y="121"/>
                  </a:cubicBezTo>
                  <a:cubicBezTo>
                    <a:pt x="233" y="123"/>
                    <a:pt x="233" y="123"/>
                    <a:pt x="233" y="123"/>
                  </a:cubicBezTo>
                  <a:cubicBezTo>
                    <a:pt x="230" y="124"/>
                    <a:pt x="230" y="124"/>
                    <a:pt x="230" y="124"/>
                  </a:cubicBezTo>
                  <a:cubicBezTo>
                    <a:pt x="224" y="128"/>
                    <a:pt x="224" y="128"/>
                    <a:pt x="224" y="128"/>
                  </a:cubicBezTo>
                  <a:cubicBezTo>
                    <a:pt x="219" y="126"/>
                    <a:pt x="219" y="126"/>
                    <a:pt x="219" y="126"/>
                  </a:cubicBezTo>
                  <a:cubicBezTo>
                    <a:pt x="212" y="128"/>
                    <a:pt x="212" y="128"/>
                    <a:pt x="212" y="128"/>
                  </a:cubicBezTo>
                  <a:cubicBezTo>
                    <a:pt x="206" y="128"/>
                    <a:pt x="206" y="128"/>
                    <a:pt x="206" y="128"/>
                  </a:cubicBezTo>
                  <a:cubicBezTo>
                    <a:pt x="203" y="130"/>
                    <a:pt x="203" y="130"/>
                    <a:pt x="203" y="130"/>
                  </a:cubicBezTo>
                  <a:cubicBezTo>
                    <a:pt x="201" y="134"/>
                    <a:pt x="201" y="134"/>
                    <a:pt x="201" y="134"/>
                  </a:cubicBezTo>
                  <a:cubicBezTo>
                    <a:pt x="200" y="136"/>
                    <a:pt x="200" y="136"/>
                    <a:pt x="200" y="136"/>
                  </a:cubicBezTo>
                  <a:cubicBezTo>
                    <a:pt x="196" y="137"/>
                    <a:pt x="196" y="137"/>
                    <a:pt x="196" y="137"/>
                  </a:cubicBezTo>
                  <a:cubicBezTo>
                    <a:pt x="194" y="140"/>
                    <a:pt x="194" y="140"/>
                    <a:pt x="194" y="140"/>
                  </a:cubicBezTo>
                  <a:cubicBezTo>
                    <a:pt x="191" y="142"/>
                    <a:pt x="191" y="142"/>
                    <a:pt x="191" y="142"/>
                  </a:cubicBezTo>
                  <a:cubicBezTo>
                    <a:pt x="189" y="142"/>
                    <a:pt x="189" y="142"/>
                    <a:pt x="189" y="142"/>
                  </a:cubicBezTo>
                  <a:cubicBezTo>
                    <a:pt x="180" y="142"/>
                    <a:pt x="180" y="142"/>
                    <a:pt x="180" y="142"/>
                  </a:cubicBezTo>
                  <a:cubicBezTo>
                    <a:pt x="170" y="141"/>
                    <a:pt x="170" y="141"/>
                    <a:pt x="170" y="141"/>
                  </a:cubicBezTo>
                  <a:cubicBezTo>
                    <a:pt x="161" y="138"/>
                    <a:pt x="161" y="138"/>
                    <a:pt x="161" y="138"/>
                  </a:cubicBezTo>
                  <a:cubicBezTo>
                    <a:pt x="154" y="139"/>
                    <a:pt x="154" y="139"/>
                    <a:pt x="154" y="139"/>
                  </a:cubicBezTo>
                  <a:cubicBezTo>
                    <a:pt x="154" y="139"/>
                    <a:pt x="149" y="138"/>
                    <a:pt x="146" y="138"/>
                  </a:cubicBezTo>
                  <a:cubicBezTo>
                    <a:pt x="142" y="138"/>
                    <a:pt x="134" y="136"/>
                    <a:pt x="134" y="136"/>
                  </a:cubicBezTo>
                  <a:cubicBezTo>
                    <a:pt x="124" y="133"/>
                    <a:pt x="124" y="133"/>
                    <a:pt x="124" y="133"/>
                  </a:cubicBezTo>
                  <a:cubicBezTo>
                    <a:pt x="118" y="133"/>
                    <a:pt x="118" y="133"/>
                    <a:pt x="118" y="133"/>
                  </a:cubicBezTo>
                  <a:cubicBezTo>
                    <a:pt x="109" y="132"/>
                    <a:pt x="109" y="132"/>
                    <a:pt x="109" y="132"/>
                  </a:cubicBezTo>
                  <a:cubicBezTo>
                    <a:pt x="109" y="132"/>
                    <a:pt x="108" y="130"/>
                    <a:pt x="107" y="129"/>
                  </a:cubicBezTo>
                  <a:cubicBezTo>
                    <a:pt x="107" y="128"/>
                    <a:pt x="104" y="126"/>
                    <a:pt x="104" y="126"/>
                  </a:cubicBezTo>
                  <a:cubicBezTo>
                    <a:pt x="104" y="124"/>
                    <a:pt x="104" y="124"/>
                    <a:pt x="104" y="124"/>
                  </a:cubicBezTo>
                  <a:cubicBezTo>
                    <a:pt x="102" y="119"/>
                    <a:pt x="102" y="119"/>
                    <a:pt x="102" y="119"/>
                  </a:cubicBezTo>
                  <a:cubicBezTo>
                    <a:pt x="100" y="115"/>
                    <a:pt x="100" y="115"/>
                    <a:pt x="100" y="115"/>
                  </a:cubicBezTo>
                  <a:cubicBezTo>
                    <a:pt x="102" y="112"/>
                    <a:pt x="102" y="112"/>
                    <a:pt x="102" y="112"/>
                  </a:cubicBezTo>
                  <a:cubicBezTo>
                    <a:pt x="100" y="111"/>
                    <a:pt x="100" y="111"/>
                    <a:pt x="100" y="111"/>
                  </a:cubicBezTo>
                  <a:cubicBezTo>
                    <a:pt x="100" y="111"/>
                    <a:pt x="96" y="112"/>
                    <a:pt x="94" y="112"/>
                  </a:cubicBezTo>
                  <a:cubicBezTo>
                    <a:pt x="93" y="113"/>
                    <a:pt x="87" y="114"/>
                    <a:pt x="87" y="114"/>
                  </a:cubicBezTo>
                  <a:cubicBezTo>
                    <a:pt x="85" y="115"/>
                    <a:pt x="85" y="115"/>
                    <a:pt x="85" y="115"/>
                  </a:cubicBezTo>
                  <a:cubicBezTo>
                    <a:pt x="77" y="115"/>
                    <a:pt x="77" y="115"/>
                    <a:pt x="77" y="115"/>
                  </a:cubicBezTo>
                  <a:cubicBezTo>
                    <a:pt x="69" y="116"/>
                    <a:pt x="69" y="116"/>
                    <a:pt x="69" y="116"/>
                  </a:cubicBezTo>
                  <a:cubicBezTo>
                    <a:pt x="66" y="118"/>
                    <a:pt x="66" y="118"/>
                    <a:pt x="66" y="118"/>
                  </a:cubicBezTo>
                  <a:cubicBezTo>
                    <a:pt x="60" y="121"/>
                    <a:pt x="60" y="121"/>
                    <a:pt x="60" y="121"/>
                  </a:cubicBezTo>
                  <a:cubicBezTo>
                    <a:pt x="60" y="125"/>
                    <a:pt x="60" y="125"/>
                    <a:pt x="60" y="125"/>
                  </a:cubicBezTo>
                  <a:cubicBezTo>
                    <a:pt x="57" y="129"/>
                    <a:pt x="57" y="129"/>
                    <a:pt x="57" y="129"/>
                  </a:cubicBezTo>
                  <a:cubicBezTo>
                    <a:pt x="52" y="129"/>
                    <a:pt x="52" y="129"/>
                    <a:pt x="52" y="129"/>
                  </a:cubicBezTo>
                  <a:cubicBezTo>
                    <a:pt x="47" y="125"/>
                    <a:pt x="47" y="125"/>
                    <a:pt x="47" y="125"/>
                  </a:cubicBezTo>
                  <a:cubicBezTo>
                    <a:pt x="45" y="127"/>
                    <a:pt x="45" y="127"/>
                    <a:pt x="45" y="127"/>
                  </a:cubicBezTo>
                  <a:cubicBezTo>
                    <a:pt x="39" y="126"/>
                    <a:pt x="39" y="126"/>
                    <a:pt x="39" y="126"/>
                  </a:cubicBezTo>
                  <a:cubicBezTo>
                    <a:pt x="38" y="127"/>
                    <a:pt x="38" y="127"/>
                    <a:pt x="38" y="127"/>
                  </a:cubicBezTo>
                  <a:cubicBezTo>
                    <a:pt x="38" y="127"/>
                    <a:pt x="38" y="126"/>
                    <a:pt x="38" y="126"/>
                  </a:cubicBezTo>
                  <a:cubicBezTo>
                    <a:pt x="38" y="125"/>
                    <a:pt x="39" y="122"/>
                    <a:pt x="39" y="122"/>
                  </a:cubicBezTo>
                  <a:cubicBezTo>
                    <a:pt x="39" y="122"/>
                    <a:pt x="39" y="121"/>
                    <a:pt x="39" y="120"/>
                  </a:cubicBezTo>
                  <a:cubicBezTo>
                    <a:pt x="39" y="120"/>
                    <a:pt x="38" y="119"/>
                    <a:pt x="38" y="119"/>
                  </a:cubicBezTo>
                  <a:cubicBezTo>
                    <a:pt x="37" y="118"/>
                    <a:pt x="37" y="118"/>
                    <a:pt x="37" y="118"/>
                  </a:cubicBezTo>
                  <a:cubicBezTo>
                    <a:pt x="37" y="118"/>
                    <a:pt x="36" y="116"/>
                    <a:pt x="36" y="116"/>
                  </a:cubicBezTo>
                  <a:cubicBezTo>
                    <a:pt x="35" y="117"/>
                    <a:pt x="34" y="117"/>
                    <a:pt x="34" y="117"/>
                  </a:cubicBezTo>
                  <a:cubicBezTo>
                    <a:pt x="34" y="117"/>
                    <a:pt x="34" y="119"/>
                    <a:pt x="34" y="119"/>
                  </a:cubicBezTo>
                  <a:cubicBezTo>
                    <a:pt x="33" y="120"/>
                    <a:pt x="32" y="120"/>
                    <a:pt x="32" y="120"/>
                  </a:cubicBezTo>
                  <a:cubicBezTo>
                    <a:pt x="32" y="120"/>
                    <a:pt x="32" y="120"/>
                    <a:pt x="32" y="120"/>
                  </a:cubicBezTo>
                  <a:cubicBezTo>
                    <a:pt x="31" y="120"/>
                    <a:pt x="31" y="120"/>
                    <a:pt x="31" y="120"/>
                  </a:cubicBezTo>
                  <a:cubicBezTo>
                    <a:pt x="30" y="122"/>
                    <a:pt x="30" y="122"/>
                    <a:pt x="30" y="122"/>
                  </a:cubicBezTo>
                  <a:cubicBezTo>
                    <a:pt x="29" y="123"/>
                    <a:pt x="29" y="123"/>
                    <a:pt x="29" y="123"/>
                  </a:cubicBezTo>
                  <a:cubicBezTo>
                    <a:pt x="29" y="123"/>
                    <a:pt x="29" y="123"/>
                    <a:pt x="29" y="123"/>
                  </a:cubicBezTo>
                  <a:cubicBezTo>
                    <a:pt x="29" y="123"/>
                    <a:pt x="29" y="123"/>
                    <a:pt x="29" y="123"/>
                  </a:cubicBezTo>
                  <a:cubicBezTo>
                    <a:pt x="29" y="123"/>
                    <a:pt x="28" y="123"/>
                    <a:pt x="28" y="124"/>
                  </a:cubicBezTo>
                  <a:cubicBezTo>
                    <a:pt x="28" y="124"/>
                    <a:pt x="27" y="124"/>
                    <a:pt x="26" y="124"/>
                  </a:cubicBezTo>
                  <a:cubicBezTo>
                    <a:pt x="26" y="124"/>
                    <a:pt x="24" y="124"/>
                    <a:pt x="24" y="124"/>
                  </a:cubicBezTo>
                  <a:cubicBezTo>
                    <a:pt x="23" y="123"/>
                    <a:pt x="23" y="123"/>
                    <a:pt x="23" y="123"/>
                  </a:cubicBezTo>
                  <a:cubicBezTo>
                    <a:pt x="20" y="122"/>
                    <a:pt x="20" y="122"/>
                    <a:pt x="20" y="122"/>
                  </a:cubicBezTo>
                  <a:cubicBezTo>
                    <a:pt x="20" y="122"/>
                    <a:pt x="20" y="122"/>
                    <a:pt x="20" y="122"/>
                  </a:cubicBezTo>
                  <a:cubicBezTo>
                    <a:pt x="18" y="121"/>
                    <a:pt x="18" y="121"/>
                    <a:pt x="18" y="121"/>
                  </a:cubicBezTo>
                  <a:cubicBezTo>
                    <a:pt x="17" y="120"/>
                    <a:pt x="17" y="120"/>
                    <a:pt x="17" y="120"/>
                  </a:cubicBezTo>
                  <a:cubicBezTo>
                    <a:pt x="17" y="118"/>
                    <a:pt x="17" y="118"/>
                    <a:pt x="17" y="118"/>
                  </a:cubicBezTo>
                  <a:cubicBezTo>
                    <a:pt x="15" y="116"/>
                    <a:pt x="15" y="116"/>
                    <a:pt x="15" y="116"/>
                  </a:cubicBezTo>
                  <a:cubicBezTo>
                    <a:pt x="11" y="115"/>
                    <a:pt x="11" y="115"/>
                    <a:pt x="11" y="115"/>
                  </a:cubicBezTo>
                  <a:cubicBezTo>
                    <a:pt x="8" y="114"/>
                    <a:pt x="8" y="114"/>
                    <a:pt x="8" y="114"/>
                  </a:cubicBezTo>
                  <a:cubicBezTo>
                    <a:pt x="6" y="114"/>
                    <a:pt x="6" y="114"/>
                    <a:pt x="6" y="114"/>
                  </a:cubicBezTo>
                  <a:cubicBezTo>
                    <a:pt x="6" y="114"/>
                    <a:pt x="2" y="114"/>
                    <a:pt x="2" y="114"/>
                  </a:cubicBezTo>
                  <a:cubicBezTo>
                    <a:pt x="2" y="114"/>
                    <a:pt x="1" y="114"/>
                    <a:pt x="1" y="114"/>
                  </a:cubicBezTo>
                  <a:cubicBezTo>
                    <a:pt x="1" y="114"/>
                    <a:pt x="1" y="114"/>
                    <a:pt x="1" y="114"/>
                  </a:cubicBezTo>
                  <a:cubicBezTo>
                    <a:pt x="1" y="114"/>
                    <a:pt x="1" y="114"/>
                    <a:pt x="1" y="114"/>
                  </a:cubicBezTo>
                  <a:cubicBezTo>
                    <a:pt x="1" y="114"/>
                    <a:pt x="1" y="114"/>
                    <a:pt x="1" y="114"/>
                  </a:cubicBezTo>
                  <a:cubicBezTo>
                    <a:pt x="2" y="114"/>
                    <a:pt x="2" y="114"/>
                    <a:pt x="2" y="114"/>
                  </a:cubicBezTo>
                  <a:cubicBezTo>
                    <a:pt x="2" y="114"/>
                    <a:pt x="2" y="113"/>
                    <a:pt x="2" y="113"/>
                  </a:cubicBezTo>
                  <a:cubicBezTo>
                    <a:pt x="2" y="113"/>
                    <a:pt x="2" y="113"/>
                    <a:pt x="2" y="113"/>
                  </a:cubicBezTo>
                  <a:cubicBezTo>
                    <a:pt x="2" y="113"/>
                    <a:pt x="3" y="114"/>
                    <a:pt x="3" y="114"/>
                  </a:cubicBezTo>
                  <a:cubicBezTo>
                    <a:pt x="3" y="114"/>
                    <a:pt x="3" y="114"/>
                    <a:pt x="3" y="114"/>
                  </a:cubicBezTo>
                  <a:cubicBezTo>
                    <a:pt x="3" y="114"/>
                    <a:pt x="3" y="114"/>
                    <a:pt x="3" y="114"/>
                  </a:cubicBezTo>
                  <a:cubicBezTo>
                    <a:pt x="3" y="114"/>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5" y="113"/>
                  </a:cubicBezTo>
                  <a:cubicBezTo>
                    <a:pt x="5" y="113"/>
                    <a:pt x="5" y="113"/>
                    <a:pt x="5" y="112"/>
                  </a:cubicBezTo>
                  <a:cubicBezTo>
                    <a:pt x="5" y="112"/>
                    <a:pt x="5" y="112"/>
                    <a:pt x="5" y="112"/>
                  </a:cubicBezTo>
                  <a:cubicBezTo>
                    <a:pt x="5" y="112"/>
                    <a:pt x="5" y="112"/>
                    <a:pt x="4" y="112"/>
                  </a:cubicBezTo>
                  <a:cubicBezTo>
                    <a:pt x="4" y="112"/>
                    <a:pt x="4" y="112"/>
                    <a:pt x="4" y="112"/>
                  </a:cubicBezTo>
                  <a:cubicBezTo>
                    <a:pt x="4" y="112"/>
                    <a:pt x="4" y="112"/>
                    <a:pt x="4" y="111"/>
                  </a:cubicBezTo>
                  <a:cubicBezTo>
                    <a:pt x="4" y="111"/>
                    <a:pt x="5" y="111"/>
                    <a:pt x="5" y="111"/>
                  </a:cubicBezTo>
                  <a:cubicBezTo>
                    <a:pt x="5" y="111"/>
                    <a:pt x="5" y="111"/>
                    <a:pt x="4" y="111"/>
                  </a:cubicBezTo>
                  <a:cubicBezTo>
                    <a:pt x="4" y="111"/>
                    <a:pt x="4" y="111"/>
                    <a:pt x="4" y="111"/>
                  </a:cubicBezTo>
                  <a:cubicBezTo>
                    <a:pt x="4" y="110"/>
                    <a:pt x="4" y="111"/>
                    <a:pt x="4" y="111"/>
                  </a:cubicBezTo>
                  <a:cubicBezTo>
                    <a:pt x="4" y="110"/>
                    <a:pt x="4" y="110"/>
                    <a:pt x="4" y="110"/>
                  </a:cubicBezTo>
                  <a:cubicBezTo>
                    <a:pt x="4" y="110"/>
                    <a:pt x="4" y="110"/>
                    <a:pt x="4" y="110"/>
                  </a:cubicBezTo>
                  <a:cubicBezTo>
                    <a:pt x="4" y="110"/>
                    <a:pt x="4" y="110"/>
                    <a:pt x="4" y="110"/>
                  </a:cubicBezTo>
                  <a:cubicBezTo>
                    <a:pt x="4" y="110"/>
                    <a:pt x="4" y="110"/>
                    <a:pt x="4" y="110"/>
                  </a:cubicBezTo>
                  <a:cubicBezTo>
                    <a:pt x="4" y="110"/>
                    <a:pt x="4" y="110"/>
                    <a:pt x="4" y="110"/>
                  </a:cubicBezTo>
                  <a:cubicBezTo>
                    <a:pt x="3" y="110"/>
                    <a:pt x="3" y="110"/>
                    <a:pt x="3" y="110"/>
                  </a:cubicBezTo>
                  <a:cubicBezTo>
                    <a:pt x="3" y="110"/>
                    <a:pt x="3" y="110"/>
                    <a:pt x="3" y="110"/>
                  </a:cubicBezTo>
                  <a:cubicBezTo>
                    <a:pt x="3" y="109"/>
                    <a:pt x="3" y="109"/>
                    <a:pt x="3" y="109"/>
                  </a:cubicBezTo>
                  <a:cubicBezTo>
                    <a:pt x="3" y="109"/>
                    <a:pt x="3" y="109"/>
                    <a:pt x="3" y="109"/>
                  </a:cubicBezTo>
                  <a:cubicBezTo>
                    <a:pt x="3" y="109"/>
                    <a:pt x="3" y="109"/>
                    <a:pt x="3" y="109"/>
                  </a:cubicBezTo>
                  <a:cubicBezTo>
                    <a:pt x="3" y="109"/>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7"/>
                    <a:pt x="3" y="108"/>
                    <a:pt x="3" y="107"/>
                  </a:cubicBezTo>
                  <a:cubicBezTo>
                    <a:pt x="3" y="107"/>
                    <a:pt x="3" y="107"/>
                    <a:pt x="3" y="107"/>
                  </a:cubicBezTo>
                  <a:cubicBezTo>
                    <a:pt x="3" y="107"/>
                    <a:pt x="3" y="107"/>
                    <a:pt x="3" y="107"/>
                  </a:cubicBezTo>
                  <a:cubicBezTo>
                    <a:pt x="3" y="107"/>
                    <a:pt x="2" y="107"/>
                    <a:pt x="2" y="106"/>
                  </a:cubicBezTo>
                  <a:cubicBezTo>
                    <a:pt x="2" y="106"/>
                    <a:pt x="2" y="106"/>
                    <a:pt x="2" y="106"/>
                  </a:cubicBezTo>
                  <a:cubicBezTo>
                    <a:pt x="2" y="106"/>
                    <a:pt x="2" y="106"/>
                    <a:pt x="2" y="106"/>
                  </a:cubicBezTo>
                  <a:cubicBezTo>
                    <a:pt x="2" y="106"/>
                    <a:pt x="2" y="106"/>
                    <a:pt x="2" y="106"/>
                  </a:cubicBezTo>
                  <a:cubicBezTo>
                    <a:pt x="2" y="107"/>
                    <a:pt x="2" y="107"/>
                    <a:pt x="2" y="107"/>
                  </a:cubicBezTo>
                  <a:cubicBezTo>
                    <a:pt x="2" y="108"/>
                    <a:pt x="2" y="108"/>
                    <a:pt x="2" y="108"/>
                  </a:cubicBezTo>
                  <a:cubicBezTo>
                    <a:pt x="1" y="108"/>
                    <a:pt x="1" y="108"/>
                    <a:pt x="1" y="108"/>
                  </a:cubicBezTo>
                  <a:cubicBezTo>
                    <a:pt x="1" y="107"/>
                    <a:pt x="1" y="107"/>
                    <a:pt x="1" y="107"/>
                  </a:cubicBezTo>
                  <a:cubicBezTo>
                    <a:pt x="2" y="104"/>
                    <a:pt x="2" y="104"/>
                    <a:pt x="2" y="104"/>
                  </a:cubicBezTo>
                  <a:cubicBezTo>
                    <a:pt x="4" y="102"/>
                    <a:pt x="4" y="102"/>
                    <a:pt x="4" y="102"/>
                  </a:cubicBezTo>
                  <a:cubicBezTo>
                    <a:pt x="4" y="102"/>
                    <a:pt x="4" y="100"/>
                    <a:pt x="5" y="100"/>
                  </a:cubicBezTo>
                  <a:cubicBezTo>
                    <a:pt x="5" y="99"/>
                    <a:pt x="5" y="98"/>
                    <a:pt x="5" y="98"/>
                  </a:cubicBezTo>
                  <a:cubicBezTo>
                    <a:pt x="7" y="97"/>
                    <a:pt x="7" y="97"/>
                    <a:pt x="7" y="97"/>
                  </a:cubicBezTo>
                  <a:cubicBezTo>
                    <a:pt x="7" y="97"/>
                    <a:pt x="8" y="96"/>
                    <a:pt x="8" y="96"/>
                  </a:cubicBezTo>
                  <a:cubicBezTo>
                    <a:pt x="8" y="95"/>
                    <a:pt x="7" y="94"/>
                    <a:pt x="7" y="94"/>
                  </a:cubicBezTo>
                  <a:cubicBezTo>
                    <a:pt x="7" y="93"/>
                    <a:pt x="8" y="92"/>
                    <a:pt x="8" y="92"/>
                  </a:cubicBezTo>
                  <a:cubicBezTo>
                    <a:pt x="7" y="92"/>
                    <a:pt x="7"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8" y="88"/>
                    <a:pt x="10" y="86"/>
                    <a:pt x="10" y="86"/>
                  </a:cubicBezTo>
                  <a:cubicBezTo>
                    <a:pt x="10" y="86"/>
                    <a:pt x="12" y="85"/>
                    <a:pt x="14" y="86"/>
                  </a:cubicBezTo>
                  <a:cubicBezTo>
                    <a:pt x="15" y="87"/>
                    <a:pt x="17" y="89"/>
                    <a:pt x="18" y="90"/>
                  </a:cubicBezTo>
                  <a:cubicBezTo>
                    <a:pt x="18" y="90"/>
                    <a:pt x="19" y="91"/>
                    <a:pt x="20" y="91"/>
                  </a:cubicBezTo>
                  <a:cubicBezTo>
                    <a:pt x="21" y="91"/>
                    <a:pt x="22" y="92"/>
                    <a:pt x="22" y="92"/>
                  </a:cubicBezTo>
                  <a:cubicBezTo>
                    <a:pt x="22" y="93"/>
                    <a:pt x="23" y="92"/>
                    <a:pt x="23" y="94"/>
                  </a:cubicBezTo>
                  <a:cubicBezTo>
                    <a:pt x="22" y="96"/>
                    <a:pt x="22" y="98"/>
                    <a:pt x="23" y="98"/>
                  </a:cubicBezTo>
                  <a:cubicBezTo>
                    <a:pt x="25" y="97"/>
                    <a:pt x="26" y="96"/>
                    <a:pt x="26" y="97"/>
                  </a:cubicBezTo>
                  <a:cubicBezTo>
                    <a:pt x="26" y="98"/>
                    <a:pt x="27" y="97"/>
                    <a:pt x="26" y="99"/>
                  </a:cubicBezTo>
                  <a:cubicBezTo>
                    <a:pt x="26" y="101"/>
                    <a:pt x="25" y="102"/>
                    <a:pt x="26" y="102"/>
                  </a:cubicBezTo>
                  <a:cubicBezTo>
                    <a:pt x="28" y="103"/>
                    <a:pt x="30" y="104"/>
                    <a:pt x="31" y="103"/>
                  </a:cubicBezTo>
                  <a:cubicBezTo>
                    <a:pt x="32" y="101"/>
                    <a:pt x="31" y="103"/>
                    <a:pt x="32" y="101"/>
                  </a:cubicBezTo>
                  <a:cubicBezTo>
                    <a:pt x="33" y="98"/>
                    <a:pt x="33" y="99"/>
                    <a:pt x="34" y="98"/>
                  </a:cubicBezTo>
                  <a:cubicBezTo>
                    <a:pt x="34" y="96"/>
                    <a:pt x="34" y="97"/>
                    <a:pt x="35" y="95"/>
                  </a:cubicBezTo>
                  <a:cubicBezTo>
                    <a:pt x="35" y="93"/>
                    <a:pt x="36" y="94"/>
                    <a:pt x="35" y="93"/>
                  </a:cubicBezTo>
                  <a:cubicBezTo>
                    <a:pt x="35" y="93"/>
                    <a:pt x="35" y="92"/>
                    <a:pt x="34" y="91"/>
                  </a:cubicBezTo>
                  <a:cubicBezTo>
                    <a:pt x="34" y="89"/>
                    <a:pt x="32" y="90"/>
                    <a:pt x="35" y="89"/>
                  </a:cubicBezTo>
                  <a:cubicBezTo>
                    <a:pt x="37" y="88"/>
                    <a:pt x="38" y="88"/>
                    <a:pt x="38" y="88"/>
                  </a:cubicBezTo>
                  <a:cubicBezTo>
                    <a:pt x="38" y="87"/>
                    <a:pt x="41" y="87"/>
                    <a:pt x="41" y="87"/>
                  </a:cubicBezTo>
                  <a:cubicBezTo>
                    <a:pt x="41" y="87"/>
                    <a:pt x="44" y="87"/>
                    <a:pt x="44" y="87"/>
                  </a:cubicBezTo>
                  <a:cubicBezTo>
                    <a:pt x="45" y="87"/>
                    <a:pt x="49" y="87"/>
                    <a:pt x="49" y="88"/>
                  </a:cubicBezTo>
                  <a:cubicBezTo>
                    <a:pt x="49" y="89"/>
                    <a:pt x="51" y="89"/>
                    <a:pt x="51" y="89"/>
                  </a:cubicBezTo>
                  <a:cubicBezTo>
                    <a:pt x="51" y="89"/>
                    <a:pt x="53" y="89"/>
                    <a:pt x="54" y="91"/>
                  </a:cubicBezTo>
                  <a:cubicBezTo>
                    <a:pt x="54" y="94"/>
                    <a:pt x="54" y="96"/>
                    <a:pt x="55" y="95"/>
                  </a:cubicBezTo>
                  <a:cubicBezTo>
                    <a:pt x="56" y="95"/>
                    <a:pt x="58" y="97"/>
                    <a:pt x="58" y="96"/>
                  </a:cubicBezTo>
                  <a:cubicBezTo>
                    <a:pt x="59" y="95"/>
                    <a:pt x="60" y="94"/>
                    <a:pt x="61" y="94"/>
                  </a:cubicBezTo>
                  <a:cubicBezTo>
                    <a:pt x="62" y="94"/>
                    <a:pt x="60" y="93"/>
                    <a:pt x="63" y="93"/>
                  </a:cubicBezTo>
                  <a:cubicBezTo>
                    <a:pt x="67" y="94"/>
                    <a:pt x="66" y="95"/>
                    <a:pt x="68" y="93"/>
                  </a:cubicBezTo>
                  <a:cubicBezTo>
                    <a:pt x="69" y="91"/>
                    <a:pt x="69" y="91"/>
                    <a:pt x="71" y="90"/>
                  </a:cubicBezTo>
                  <a:cubicBezTo>
                    <a:pt x="72" y="89"/>
                    <a:pt x="72" y="89"/>
                    <a:pt x="73" y="88"/>
                  </a:cubicBezTo>
                  <a:cubicBezTo>
                    <a:pt x="73" y="88"/>
                    <a:pt x="77" y="88"/>
                    <a:pt x="77" y="88"/>
                  </a:cubicBezTo>
                  <a:cubicBezTo>
                    <a:pt x="78" y="87"/>
                    <a:pt x="79" y="85"/>
                    <a:pt x="80" y="85"/>
                  </a:cubicBezTo>
                  <a:cubicBezTo>
                    <a:pt x="80" y="85"/>
                    <a:pt x="84" y="85"/>
                    <a:pt x="85" y="85"/>
                  </a:cubicBezTo>
                  <a:cubicBezTo>
                    <a:pt x="86" y="85"/>
                    <a:pt x="88" y="85"/>
                    <a:pt x="89" y="84"/>
                  </a:cubicBezTo>
                  <a:cubicBezTo>
                    <a:pt x="89" y="83"/>
                    <a:pt x="89" y="83"/>
                    <a:pt x="90" y="82"/>
                  </a:cubicBezTo>
                  <a:cubicBezTo>
                    <a:pt x="92" y="82"/>
                    <a:pt x="93" y="82"/>
                    <a:pt x="95" y="82"/>
                  </a:cubicBezTo>
                  <a:cubicBezTo>
                    <a:pt x="97" y="82"/>
                    <a:pt x="97" y="82"/>
                    <a:pt x="98" y="82"/>
                  </a:cubicBezTo>
                  <a:cubicBezTo>
                    <a:pt x="99" y="82"/>
                    <a:pt x="100" y="84"/>
                    <a:pt x="100" y="81"/>
                  </a:cubicBezTo>
                  <a:cubicBezTo>
                    <a:pt x="99" y="78"/>
                    <a:pt x="98" y="78"/>
                    <a:pt x="99" y="77"/>
                  </a:cubicBezTo>
                  <a:cubicBezTo>
                    <a:pt x="101" y="77"/>
                    <a:pt x="103" y="77"/>
                    <a:pt x="103" y="77"/>
                  </a:cubicBezTo>
                  <a:cubicBezTo>
                    <a:pt x="104" y="77"/>
                    <a:pt x="108" y="78"/>
                    <a:pt x="109" y="78"/>
                  </a:cubicBezTo>
                  <a:cubicBezTo>
                    <a:pt x="109" y="78"/>
                    <a:pt x="110" y="80"/>
                    <a:pt x="110" y="80"/>
                  </a:cubicBezTo>
                  <a:cubicBezTo>
                    <a:pt x="111" y="80"/>
                    <a:pt x="112" y="81"/>
                    <a:pt x="113" y="80"/>
                  </a:cubicBezTo>
                  <a:cubicBezTo>
                    <a:pt x="113" y="80"/>
                    <a:pt x="114" y="78"/>
                    <a:pt x="115" y="78"/>
                  </a:cubicBezTo>
                  <a:cubicBezTo>
                    <a:pt x="116" y="78"/>
                    <a:pt x="119" y="78"/>
                    <a:pt x="119" y="78"/>
                  </a:cubicBezTo>
                  <a:cubicBezTo>
                    <a:pt x="119" y="78"/>
                    <a:pt x="123" y="79"/>
                    <a:pt x="123" y="79"/>
                  </a:cubicBezTo>
                  <a:cubicBezTo>
                    <a:pt x="123" y="79"/>
                    <a:pt x="122" y="81"/>
                    <a:pt x="122" y="82"/>
                  </a:cubicBezTo>
                  <a:cubicBezTo>
                    <a:pt x="122" y="83"/>
                    <a:pt x="122" y="84"/>
                    <a:pt x="123" y="85"/>
                  </a:cubicBezTo>
                  <a:cubicBezTo>
                    <a:pt x="123" y="85"/>
                    <a:pt x="125" y="87"/>
                    <a:pt x="125" y="87"/>
                  </a:cubicBezTo>
                  <a:cubicBezTo>
                    <a:pt x="125" y="87"/>
                    <a:pt x="130" y="89"/>
                    <a:pt x="130" y="89"/>
                  </a:cubicBezTo>
                  <a:cubicBezTo>
                    <a:pt x="130" y="89"/>
                    <a:pt x="131" y="90"/>
                    <a:pt x="131" y="86"/>
                  </a:cubicBezTo>
                  <a:cubicBezTo>
                    <a:pt x="131" y="82"/>
                    <a:pt x="131" y="81"/>
                    <a:pt x="131" y="81"/>
                  </a:cubicBezTo>
                  <a:cubicBezTo>
                    <a:pt x="131" y="77"/>
                    <a:pt x="131" y="77"/>
                    <a:pt x="131" y="77"/>
                  </a:cubicBezTo>
                  <a:cubicBezTo>
                    <a:pt x="131" y="77"/>
                    <a:pt x="131" y="76"/>
                    <a:pt x="130" y="76"/>
                  </a:cubicBezTo>
                  <a:cubicBezTo>
                    <a:pt x="130" y="76"/>
                    <a:pt x="129" y="76"/>
                    <a:pt x="129" y="76"/>
                  </a:cubicBezTo>
                  <a:cubicBezTo>
                    <a:pt x="129" y="76"/>
                    <a:pt x="125" y="75"/>
                    <a:pt x="124" y="75"/>
                  </a:cubicBezTo>
                  <a:cubicBezTo>
                    <a:pt x="123" y="75"/>
                    <a:pt x="124" y="73"/>
                    <a:pt x="124" y="72"/>
                  </a:cubicBezTo>
                  <a:cubicBezTo>
                    <a:pt x="124" y="72"/>
                    <a:pt x="126" y="70"/>
                    <a:pt x="126" y="70"/>
                  </a:cubicBezTo>
                  <a:cubicBezTo>
                    <a:pt x="126" y="67"/>
                    <a:pt x="126" y="67"/>
                    <a:pt x="126" y="67"/>
                  </a:cubicBezTo>
                  <a:cubicBezTo>
                    <a:pt x="123" y="62"/>
                    <a:pt x="123" y="62"/>
                    <a:pt x="123" y="62"/>
                  </a:cubicBezTo>
                  <a:cubicBezTo>
                    <a:pt x="120" y="59"/>
                    <a:pt x="120" y="59"/>
                    <a:pt x="120" y="59"/>
                  </a:cubicBezTo>
                  <a:cubicBezTo>
                    <a:pt x="118" y="54"/>
                    <a:pt x="118" y="54"/>
                    <a:pt x="118" y="54"/>
                  </a:cubicBezTo>
                  <a:cubicBezTo>
                    <a:pt x="118" y="54"/>
                    <a:pt x="118" y="54"/>
                    <a:pt x="118" y="54"/>
                  </a:cubicBezTo>
                  <a:cubicBezTo>
                    <a:pt x="118" y="54"/>
                    <a:pt x="118" y="54"/>
                    <a:pt x="118" y="54"/>
                  </a:cubicBezTo>
                  <a:cubicBezTo>
                    <a:pt x="121" y="52"/>
                    <a:pt x="121" y="52"/>
                    <a:pt x="121" y="52"/>
                  </a:cubicBezTo>
                  <a:cubicBezTo>
                    <a:pt x="123" y="50"/>
                    <a:pt x="126" y="48"/>
                    <a:pt x="126" y="48"/>
                  </a:cubicBezTo>
                  <a:cubicBezTo>
                    <a:pt x="126" y="48"/>
                    <a:pt x="126" y="48"/>
                    <a:pt x="127" y="48"/>
                  </a:cubicBezTo>
                  <a:cubicBezTo>
                    <a:pt x="129" y="46"/>
                    <a:pt x="129" y="46"/>
                    <a:pt x="129" y="46"/>
                  </a:cubicBezTo>
                  <a:cubicBezTo>
                    <a:pt x="129" y="46"/>
                    <a:pt x="134" y="44"/>
                    <a:pt x="134" y="44"/>
                  </a:cubicBezTo>
                  <a:cubicBezTo>
                    <a:pt x="134" y="44"/>
                    <a:pt x="135" y="43"/>
                    <a:pt x="135" y="43"/>
                  </a:cubicBezTo>
                  <a:cubicBezTo>
                    <a:pt x="136" y="43"/>
                    <a:pt x="136" y="43"/>
                    <a:pt x="136" y="43"/>
                  </a:cubicBezTo>
                  <a:cubicBezTo>
                    <a:pt x="141" y="38"/>
                    <a:pt x="141" y="38"/>
                    <a:pt x="141" y="38"/>
                  </a:cubicBezTo>
                  <a:cubicBezTo>
                    <a:pt x="141" y="33"/>
                    <a:pt x="141" y="33"/>
                    <a:pt x="141" y="33"/>
                  </a:cubicBezTo>
                  <a:cubicBezTo>
                    <a:pt x="142" y="31"/>
                    <a:pt x="142" y="31"/>
                    <a:pt x="142" y="31"/>
                  </a:cubicBezTo>
                  <a:cubicBezTo>
                    <a:pt x="142" y="30"/>
                    <a:pt x="142" y="28"/>
                    <a:pt x="142" y="28"/>
                  </a:cubicBezTo>
                  <a:cubicBezTo>
                    <a:pt x="148" y="28"/>
                    <a:pt x="148" y="28"/>
                    <a:pt x="148" y="28"/>
                  </a:cubicBezTo>
                  <a:cubicBezTo>
                    <a:pt x="148" y="28"/>
                    <a:pt x="149" y="29"/>
                    <a:pt x="150" y="30"/>
                  </a:cubicBezTo>
                  <a:cubicBezTo>
                    <a:pt x="151" y="30"/>
                    <a:pt x="152" y="29"/>
                    <a:pt x="152" y="29"/>
                  </a:cubicBezTo>
                  <a:cubicBezTo>
                    <a:pt x="153" y="29"/>
                    <a:pt x="154" y="27"/>
                    <a:pt x="154" y="27"/>
                  </a:cubicBezTo>
                  <a:cubicBezTo>
                    <a:pt x="154" y="24"/>
                    <a:pt x="154" y="24"/>
                    <a:pt x="154" y="24"/>
                  </a:cubicBezTo>
                  <a:cubicBezTo>
                    <a:pt x="153" y="19"/>
                    <a:pt x="153" y="19"/>
                    <a:pt x="153" y="19"/>
                  </a:cubicBezTo>
                  <a:cubicBezTo>
                    <a:pt x="153" y="16"/>
                    <a:pt x="153" y="16"/>
                    <a:pt x="153" y="16"/>
                  </a:cubicBezTo>
                  <a:cubicBezTo>
                    <a:pt x="153" y="16"/>
                    <a:pt x="153" y="16"/>
                    <a:pt x="153" y="16"/>
                  </a:cubicBezTo>
                  <a:cubicBezTo>
                    <a:pt x="154" y="16"/>
                    <a:pt x="158" y="19"/>
                    <a:pt x="160" y="20"/>
                  </a:cubicBezTo>
                  <a:cubicBezTo>
                    <a:pt x="161" y="21"/>
                    <a:pt x="164" y="24"/>
                    <a:pt x="164" y="24"/>
                  </a:cubicBezTo>
                  <a:cubicBezTo>
                    <a:pt x="164" y="24"/>
                    <a:pt x="169" y="25"/>
                    <a:pt x="170" y="25"/>
                  </a:cubicBezTo>
                  <a:cubicBezTo>
                    <a:pt x="170" y="25"/>
                    <a:pt x="175" y="26"/>
                    <a:pt x="175" y="26"/>
                  </a:cubicBezTo>
                  <a:cubicBezTo>
                    <a:pt x="176" y="24"/>
                    <a:pt x="176" y="24"/>
                    <a:pt x="176" y="24"/>
                  </a:cubicBezTo>
                  <a:cubicBezTo>
                    <a:pt x="179" y="22"/>
                    <a:pt x="179" y="22"/>
                    <a:pt x="179" y="22"/>
                  </a:cubicBezTo>
                  <a:cubicBezTo>
                    <a:pt x="183" y="25"/>
                    <a:pt x="183" y="25"/>
                    <a:pt x="183" y="25"/>
                  </a:cubicBezTo>
                  <a:cubicBezTo>
                    <a:pt x="187" y="24"/>
                    <a:pt x="187" y="24"/>
                    <a:pt x="187" y="24"/>
                  </a:cubicBezTo>
                  <a:close/>
                  <a:moveTo>
                    <a:pt x="5" y="91"/>
                  </a:moveTo>
                  <a:cubicBezTo>
                    <a:pt x="5" y="91"/>
                    <a:pt x="5" y="91"/>
                    <a:pt x="5" y="91"/>
                  </a:cubicBezTo>
                  <a:cubicBezTo>
                    <a:pt x="5" y="91"/>
                    <a:pt x="5" y="91"/>
                    <a:pt x="5" y="91"/>
                  </a:cubicBezTo>
                  <a:cubicBezTo>
                    <a:pt x="5" y="91"/>
                    <a:pt x="5" y="91"/>
                    <a:pt x="5" y="91"/>
                  </a:cubicBezTo>
                  <a:close/>
                  <a:moveTo>
                    <a:pt x="1" y="114"/>
                  </a:moveTo>
                  <a:cubicBezTo>
                    <a:pt x="1" y="114"/>
                    <a:pt x="1" y="114"/>
                    <a:pt x="1" y="114"/>
                  </a:cubicBezTo>
                  <a:cubicBezTo>
                    <a:pt x="1" y="114"/>
                    <a:pt x="1" y="114"/>
                    <a:pt x="1" y="114"/>
                  </a:cubicBezTo>
                  <a:cubicBezTo>
                    <a:pt x="1" y="114"/>
                    <a:pt x="1" y="114"/>
                    <a:pt x="1" y="114"/>
                  </a:cubicBezTo>
                  <a:cubicBezTo>
                    <a:pt x="1" y="114"/>
                    <a:pt x="1" y="114"/>
                    <a:pt x="1" y="114"/>
                  </a:cubicBezTo>
                  <a:close/>
                  <a:moveTo>
                    <a:pt x="1" y="114"/>
                  </a:moveTo>
                  <a:cubicBezTo>
                    <a:pt x="1" y="114"/>
                    <a:pt x="1" y="114"/>
                    <a:pt x="1" y="114"/>
                  </a:cubicBezTo>
                  <a:cubicBezTo>
                    <a:pt x="1" y="114"/>
                    <a:pt x="1" y="113"/>
                    <a:pt x="1" y="113"/>
                  </a:cubicBezTo>
                  <a:cubicBezTo>
                    <a:pt x="1" y="113"/>
                    <a:pt x="1" y="113"/>
                    <a:pt x="1" y="113"/>
                  </a:cubicBezTo>
                  <a:cubicBezTo>
                    <a:pt x="1" y="113"/>
                    <a:pt x="2" y="113"/>
                    <a:pt x="2" y="112"/>
                  </a:cubicBezTo>
                  <a:cubicBezTo>
                    <a:pt x="2" y="112"/>
                    <a:pt x="2" y="112"/>
                    <a:pt x="2" y="112"/>
                  </a:cubicBezTo>
                  <a:cubicBezTo>
                    <a:pt x="2" y="112"/>
                    <a:pt x="2" y="112"/>
                    <a:pt x="2" y="112"/>
                  </a:cubicBezTo>
                  <a:cubicBezTo>
                    <a:pt x="2" y="112"/>
                    <a:pt x="2" y="112"/>
                    <a:pt x="2" y="112"/>
                  </a:cubicBezTo>
                  <a:cubicBezTo>
                    <a:pt x="1" y="112"/>
                    <a:pt x="1" y="112"/>
                    <a:pt x="1" y="112"/>
                  </a:cubicBezTo>
                  <a:cubicBezTo>
                    <a:pt x="0" y="114"/>
                    <a:pt x="0" y="114"/>
                    <a:pt x="0" y="114"/>
                  </a:cubicBezTo>
                  <a:lnTo>
                    <a:pt x="1" y="114"/>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1" name="Freeform 11">
              <a:extLst>
                <a:ext uri="{FF2B5EF4-FFF2-40B4-BE49-F238E27FC236}">
                  <a16:creationId xmlns:a16="http://schemas.microsoft.com/office/drawing/2014/main" id="{C6097E12-05BF-4E0E-B7E3-42F9FF46FDEF}"/>
                </a:ext>
              </a:extLst>
            </p:cNvPr>
            <p:cNvSpPr>
              <a:spLocks noEditPoints="1"/>
            </p:cNvSpPr>
            <p:nvPr/>
          </p:nvSpPr>
          <p:spPr bwMode="auto">
            <a:xfrm>
              <a:off x="3808896" y="2714111"/>
              <a:ext cx="1185186" cy="1190072"/>
            </a:xfrm>
            <a:custGeom>
              <a:avLst/>
              <a:gdLst>
                <a:gd name="T0" fmla="*/ 269 w 520"/>
                <a:gd name="T1" fmla="*/ 424 h 538"/>
                <a:gd name="T2" fmla="*/ 326 w 520"/>
                <a:gd name="T3" fmla="*/ 423 h 538"/>
                <a:gd name="T4" fmla="*/ 401 w 520"/>
                <a:gd name="T5" fmla="*/ 437 h 538"/>
                <a:gd name="T6" fmla="*/ 432 w 520"/>
                <a:gd name="T7" fmla="*/ 408 h 538"/>
                <a:gd name="T8" fmla="*/ 434 w 520"/>
                <a:gd name="T9" fmla="*/ 407 h 538"/>
                <a:gd name="T10" fmla="*/ 435 w 520"/>
                <a:gd name="T11" fmla="*/ 406 h 538"/>
                <a:gd name="T12" fmla="*/ 436 w 520"/>
                <a:gd name="T13" fmla="*/ 406 h 538"/>
                <a:gd name="T14" fmla="*/ 421 w 520"/>
                <a:gd name="T15" fmla="*/ 359 h 538"/>
                <a:gd name="T16" fmla="*/ 425 w 520"/>
                <a:gd name="T17" fmla="*/ 310 h 538"/>
                <a:gd name="T18" fmla="*/ 418 w 520"/>
                <a:gd name="T19" fmla="*/ 279 h 538"/>
                <a:gd name="T20" fmla="*/ 414 w 520"/>
                <a:gd name="T21" fmla="*/ 263 h 538"/>
                <a:gd name="T22" fmla="*/ 395 w 520"/>
                <a:gd name="T23" fmla="*/ 272 h 538"/>
                <a:gd name="T24" fmla="*/ 384 w 520"/>
                <a:gd name="T25" fmla="*/ 274 h 538"/>
                <a:gd name="T26" fmla="*/ 389 w 520"/>
                <a:gd name="T27" fmla="*/ 259 h 538"/>
                <a:gd name="T28" fmla="*/ 402 w 520"/>
                <a:gd name="T29" fmla="*/ 242 h 538"/>
                <a:gd name="T30" fmla="*/ 411 w 520"/>
                <a:gd name="T31" fmla="*/ 230 h 538"/>
                <a:gd name="T32" fmla="*/ 424 w 520"/>
                <a:gd name="T33" fmla="*/ 215 h 538"/>
                <a:gd name="T34" fmla="*/ 422 w 520"/>
                <a:gd name="T35" fmla="*/ 208 h 538"/>
                <a:gd name="T36" fmla="*/ 434 w 520"/>
                <a:gd name="T37" fmla="*/ 208 h 538"/>
                <a:gd name="T38" fmla="*/ 443 w 520"/>
                <a:gd name="T39" fmla="*/ 202 h 538"/>
                <a:gd name="T40" fmla="*/ 451 w 520"/>
                <a:gd name="T41" fmla="*/ 160 h 538"/>
                <a:gd name="T42" fmla="*/ 430 w 520"/>
                <a:gd name="T43" fmla="*/ 116 h 538"/>
                <a:gd name="T44" fmla="*/ 401 w 520"/>
                <a:gd name="T45" fmla="*/ 94 h 538"/>
                <a:gd name="T46" fmla="*/ 391 w 520"/>
                <a:gd name="T47" fmla="*/ 95 h 538"/>
                <a:gd name="T48" fmla="*/ 383 w 520"/>
                <a:gd name="T49" fmla="*/ 91 h 538"/>
                <a:gd name="T50" fmla="*/ 367 w 520"/>
                <a:gd name="T51" fmla="*/ 82 h 538"/>
                <a:gd name="T52" fmla="*/ 355 w 520"/>
                <a:gd name="T53" fmla="*/ 61 h 538"/>
                <a:gd name="T54" fmla="*/ 335 w 520"/>
                <a:gd name="T55" fmla="*/ 65 h 538"/>
                <a:gd name="T56" fmla="*/ 330 w 520"/>
                <a:gd name="T57" fmla="*/ 48 h 538"/>
                <a:gd name="T58" fmla="*/ 311 w 520"/>
                <a:gd name="T59" fmla="*/ 35 h 538"/>
                <a:gd name="T60" fmla="*/ 291 w 520"/>
                <a:gd name="T61" fmla="*/ 20 h 538"/>
                <a:gd name="T62" fmla="*/ 281 w 520"/>
                <a:gd name="T63" fmla="*/ 1 h 538"/>
                <a:gd name="T64" fmla="*/ 229 w 520"/>
                <a:gd name="T65" fmla="*/ 53 h 538"/>
                <a:gd name="T66" fmla="*/ 145 w 520"/>
                <a:gd name="T67" fmla="*/ 76 h 538"/>
                <a:gd name="T68" fmla="*/ 117 w 520"/>
                <a:gd name="T69" fmla="*/ 65 h 538"/>
                <a:gd name="T70" fmla="*/ 107 w 520"/>
                <a:gd name="T71" fmla="*/ 111 h 538"/>
                <a:gd name="T72" fmla="*/ 46 w 520"/>
                <a:gd name="T73" fmla="*/ 99 h 538"/>
                <a:gd name="T74" fmla="*/ 16 w 520"/>
                <a:gd name="T75" fmla="*/ 117 h 538"/>
                <a:gd name="T76" fmla="*/ 19 w 520"/>
                <a:gd name="T77" fmla="*/ 145 h 538"/>
                <a:gd name="T78" fmla="*/ 58 w 520"/>
                <a:gd name="T79" fmla="*/ 167 h 538"/>
                <a:gd name="T80" fmla="*/ 91 w 520"/>
                <a:gd name="T81" fmla="*/ 200 h 538"/>
                <a:gd name="T82" fmla="*/ 95 w 520"/>
                <a:gd name="T83" fmla="*/ 228 h 538"/>
                <a:gd name="T84" fmla="*/ 109 w 520"/>
                <a:gd name="T85" fmla="*/ 250 h 538"/>
                <a:gd name="T86" fmla="*/ 109 w 520"/>
                <a:gd name="T87" fmla="*/ 265 h 538"/>
                <a:gd name="T88" fmla="*/ 114 w 520"/>
                <a:gd name="T89" fmla="*/ 284 h 538"/>
                <a:gd name="T90" fmla="*/ 92 w 520"/>
                <a:gd name="T91" fmla="*/ 371 h 538"/>
                <a:gd name="T92" fmla="*/ 159 w 520"/>
                <a:gd name="T93" fmla="*/ 443 h 538"/>
                <a:gd name="T94" fmla="*/ 193 w 520"/>
                <a:gd name="T95" fmla="*/ 453 h 538"/>
                <a:gd name="T96" fmla="*/ 197 w 520"/>
                <a:gd name="T97" fmla="*/ 450 h 538"/>
                <a:gd name="T98" fmla="*/ 203 w 520"/>
                <a:gd name="T99" fmla="*/ 453 h 538"/>
                <a:gd name="T100" fmla="*/ 208 w 520"/>
                <a:gd name="T101" fmla="*/ 456 h 538"/>
                <a:gd name="T102" fmla="*/ 203 w 520"/>
                <a:gd name="T103" fmla="*/ 460 h 538"/>
                <a:gd name="T104" fmla="*/ 198 w 520"/>
                <a:gd name="T105" fmla="*/ 462 h 538"/>
                <a:gd name="T106" fmla="*/ 243 w 520"/>
                <a:gd name="T107" fmla="*/ 471 h 538"/>
                <a:gd name="T108" fmla="*/ 193 w 520"/>
                <a:gd name="T109" fmla="*/ 458 h 538"/>
                <a:gd name="T110" fmla="*/ 449 w 520"/>
                <a:gd name="T111" fmla="*/ 200 h 538"/>
                <a:gd name="T112" fmla="*/ 511 w 520"/>
                <a:gd name="T113" fmla="*/ 523 h 538"/>
                <a:gd name="T114" fmla="*/ 517 w 520"/>
                <a:gd name="T115" fmla="*/ 468 h 538"/>
                <a:gd name="T116" fmla="*/ 485 w 520"/>
                <a:gd name="T117" fmla="*/ 478 h 538"/>
                <a:gd name="T118" fmla="*/ 493 w 520"/>
                <a:gd name="T119" fmla="*/ 520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20" h="538">
                  <a:moveTo>
                    <a:pt x="259" y="471"/>
                  </a:moveTo>
                  <a:cubicBezTo>
                    <a:pt x="261" y="468"/>
                    <a:pt x="261" y="468"/>
                    <a:pt x="261" y="468"/>
                  </a:cubicBezTo>
                  <a:cubicBezTo>
                    <a:pt x="261" y="468"/>
                    <a:pt x="261" y="462"/>
                    <a:pt x="259" y="461"/>
                  </a:cubicBezTo>
                  <a:cubicBezTo>
                    <a:pt x="258" y="460"/>
                    <a:pt x="257" y="459"/>
                    <a:pt x="257" y="459"/>
                  </a:cubicBezTo>
                  <a:cubicBezTo>
                    <a:pt x="257" y="459"/>
                    <a:pt x="257" y="455"/>
                    <a:pt x="257" y="453"/>
                  </a:cubicBezTo>
                  <a:cubicBezTo>
                    <a:pt x="257" y="452"/>
                    <a:pt x="257" y="448"/>
                    <a:pt x="257" y="447"/>
                  </a:cubicBezTo>
                  <a:cubicBezTo>
                    <a:pt x="257" y="446"/>
                    <a:pt x="258" y="442"/>
                    <a:pt x="258" y="441"/>
                  </a:cubicBezTo>
                  <a:cubicBezTo>
                    <a:pt x="258" y="441"/>
                    <a:pt x="257" y="441"/>
                    <a:pt x="259" y="439"/>
                  </a:cubicBezTo>
                  <a:cubicBezTo>
                    <a:pt x="261" y="436"/>
                    <a:pt x="261" y="434"/>
                    <a:pt x="261" y="434"/>
                  </a:cubicBezTo>
                  <a:cubicBezTo>
                    <a:pt x="265" y="429"/>
                    <a:pt x="265" y="429"/>
                    <a:pt x="265" y="429"/>
                  </a:cubicBezTo>
                  <a:cubicBezTo>
                    <a:pt x="265" y="429"/>
                    <a:pt x="268" y="424"/>
                    <a:pt x="269" y="424"/>
                  </a:cubicBezTo>
                  <a:cubicBezTo>
                    <a:pt x="270" y="425"/>
                    <a:pt x="274" y="424"/>
                    <a:pt x="275" y="424"/>
                  </a:cubicBezTo>
                  <a:cubicBezTo>
                    <a:pt x="276" y="424"/>
                    <a:pt x="280" y="428"/>
                    <a:pt x="282" y="424"/>
                  </a:cubicBezTo>
                  <a:cubicBezTo>
                    <a:pt x="284" y="421"/>
                    <a:pt x="285" y="419"/>
                    <a:pt x="285" y="418"/>
                  </a:cubicBezTo>
                  <a:cubicBezTo>
                    <a:pt x="286" y="417"/>
                    <a:pt x="287" y="414"/>
                    <a:pt x="290" y="414"/>
                  </a:cubicBezTo>
                  <a:cubicBezTo>
                    <a:pt x="293" y="413"/>
                    <a:pt x="300" y="413"/>
                    <a:pt x="300" y="413"/>
                  </a:cubicBezTo>
                  <a:cubicBezTo>
                    <a:pt x="303" y="414"/>
                    <a:pt x="303" y="414"/>
                    <a:pt x="303" y="414"/>
                  </a:cubicBezTo>
                  <a:cubicBezTo>
                    <a:pt x="311" y="417"/>
                    <a:pt x="311" y="417"/>
                    <a:pt x="311" y="417"/>
                  </a:cubicBezTo>
                  <a:cubicBezTo>
                    <a:pt x="311" y="417"/>
                    <a:pt x="314" y="417"/>
                    <a:pt x="316" y="417"/>
                  </a:cubicBezTo>
                  <a:cubicBezTo>
                    <a:pt x="317" y="417"/>
                    <a:pt x="318" y="417"/>
                    <a:pt x="318" y="417"/>
                  </a:cubicBezTo>
                  <a:cubicBezTo>
                    <a:pt x="321" y="421"/>
                    <a:pt x="321" y="421"/>
                    <a:pt x="321" y="421"/>
                  </a:cubicBezTo>
                  <a:cubicBezTo>
                    <a:pt x="321" y="421"/>
                    <a:pt x="325" y="423"/>
                    <a:pt x="326" y="423"/>
                  </a:cubicBezTo>
                  <a:cubicBezTo>
                    <a:pt x="327" y="423"/>
                    <a:pt x="335" y="421"/>
                    <a:pt x="335" y="421"/>
                  </a:cubicBezTo>
                  <a:cubicBezTo>
                    <a:pt x="335" y="421"/>
                    <a:pt x="338" y="420"/>
                    <a:pt x="339" y="421"/>
                  </a:cubicBezTo>
                  <a:cubicBezTo>
                    <a:pt x="340" y="422"/>
                    <a:pt x="343" y="423"/>
                    <a:pt x="344" y="424"/>
                  </a:cubicBezTo>
                  <a:cubicBezTo>
                    <a:pt x="344" y="425"/>
                    <a:pt x="352" y="429"/>
                    <a:pt x="354" y="430"/>
                  </a:cubicBezTo>
                  <a:cubicBezTo>
                    <a:pt x="355" y="431"/>
                    <a:pt x="359" y="430"/>
                    <a:pt x="359" y="430"/>
                  </a:cubicBezTo>
                  <a:cubicBezTo>
                    <a:pt x="361" y="435"/>
                    <a:pt x="361" y="435"/>
                    <a:pt x="361" y="435"/>
                  </a:cubicBezTo>
                  <a:cubicBezTo>
                    <a:pt x="371" y="438"/>
                    <a:pt x="371" y="438"/>
                    <a:pt x="371" y="438"/>
                  </a:cubicBezTo>
                  <a:cubicBezTo>
                    <a:pt x="375" y="438"/>
                    <a:pt x="375" y="438"/>
                    <a:pt x="375" y="438"/>
                  </a:cubicBezTo>
                  <a:cubicBezTo>
                    <a:pt x="389" y="443"/>
                    <a:pt x="389" y="443"/>
                    <a:pt x="389" y="443"/>
                  </a:cubicBezTo>
                  <a:cubicBezTo>
                    <a:pt x="398" y="436"/>
                    <a:pt x="398" y="436"/>
                    <a:pt x="398" y="436"/>
                  </a:cubicBezTo>
                  <a:cubicBezTo>
                    <a:pt x="398" y="436"/>
                    <a:pt x="400" y="437"/>
                    <a:pt x="401" y="437"/>
                  </a:cubicBezTo>
                  <a:cubicBezTo>
                    <a:pt x="402" y="437"/>
                    <a:pt x="404" y="429"/>
                    <a:pt x="404" y="429"/>
                  </a:cubicBezTo>
                  <a:cubicBezTo>
                    <a:pt x="404" y="429"/>
                    <a:pt x="404" y="427"/>
                    <a:pt x="405" y="427"/>
                  </a:cubicBezTo>
                  <a:cubicBezTo>
                    <a:pt x="407" y="427"/>
                    <a:pt x="414" y="424"/>
                    <a:pt x="414" y="424"/>
                  </a:cubicBezTo>
                  <a:cubicBezTo>
                    <a:pt x="414" y="423"/>
                    <a:pt x="413" y="419"/>
                    <a:pt x="416" y="418"/>
                  </a:cubicBezTo>
                  <a:cubicBezTo>
                    <a:pt x="418" y="417"/>
                    <a:pt x="422" y="414"/>
                    <a:pt x="422" y="414"/>
                  </a:cubicBezTo>
                  <a:cubicBezTo>
                    <a:pt x="423" y="413"/>
                    <a:pt x="421" y="411"/>
                    <a:pt x="424" y="410"/>
                  </a:cubicBezTo>
                  <a:cubicBezTo>
                    <a:pt x="426" y="410"/>
                    <a:pt x="429" y="409"/>
                    <a:pt x="431" y="409"/>
                  </a:cubicBezTo>
                  <a:cubicBezTo>
                    <a:pt x="431" y="409"/>
                    <a:pt x="431" y="409"/>
                    <a:pt x="431" y="409"/>
                  </a:cubicBezTo>
                  <a:cubicBezTo>
                    <a:pt x="431" y="408"/>
                    <a:pt x="431" y="408"/>
                    <a:pt x="431" y="408"/>
                  </a:cubicBezTo>
                  <a:cubicBezTo>
                    <a:pt x="431" y="408"/>
                    <a:pt x="431" y="408"/>
                    <a:pt x="431"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3" y="407"/>
                    <a:pt x="433" y="407"/>
                    <a:pt x="433" y="407"/>
                  </a:cubicBezTo>
                  <a:cubicBezTo>
                    <a:pt x="433" y="407"/>
                    <a:pt x="433" y="407"/>
                    <a:pt x="433" y="407"/>
                  </a:cubicBezTo>
                  <a:cubicBezTo>
                    <a:pt x="433" y="407"/>
                    <a:pt x="433" y="407"/>
                    <a:pt x="433"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5" y="407"/>
                    <a:pt x="435" y="407"/>
                    <a:pt x="435" y="407"/>
                  </a:cubicBezTo>
                  <a:cubicBezTo>
                    <a:pt x="435" y="407"/>
                    <a:pt x="435" y="407"/>
                    <a:pt x="435" y="407"/>
                  </a:cubicBezTo>
                  <a:cubicBezTo>
                    <a:pt x="435" y="407"/>
                    <a:pt x="435" y="407"/>
                    <a:pt x="435" y="407"/>
                  </a:cubicBezTo>
                  <a:cubicBezTo>
                    <a:pt x="435" y="407"/>
                    <a:pt x="435" y="407"/>
                    <a:pt x="435" y="407"/>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7" y="405"/>
                    <a:pt x="438" y="405"/>
                    <a:pt x="438" y="405"/>
                  </a:cubicBezTo>
                  <a:cubicBezTo>
                    <a:pt x="444" y="400"/>
                    <a:pt x="444" y="400"/>
                    <a:pt x="444" y="400"/>
                  </a:cubicBezTo>
                  <a:cubicBezTo>
                    <a:pt x="447" y="389"/>
                    <a:pt x="447" y="389"/>
                    <a:pt x="447" y="389"/>
                  </a:cubicBezTo>
                  <a:cubicBezTo>
                    <a:pt x="443" y="386"/>
                    <a:pt x="443" y="386"/>
                    <a:pt x="443" y="386"/>
                  </a:cubicBezTo>
                  <a:cubicBezTo>
                    <a:pt x="434" y="386"/>
                    <a:pt x="434" y="386"/>
                    <a:pt x="434" y="386"/>
                  </a:cubicBezTo>
                  <a:cubicBezTo>
                    <a:pt x="424" y="382"/>
                    <a:pt x="424" y="382"/>
                    <a:pt x="424" y="382"/>
                  </a:cubicBezTo>
                  <a:cubicBezTo>
                    <a:pt x="419" y="374"/>
                    <a:pt x="419" y="374"/>
                    <a:pt x="419" y="374"/>
                  </a:cubicBezTo>
                  <a:cubicBezTo>
                    <a:pt x="416" y="374"/>
                    <a:pt x="416" y="374"/>
                    <a:pt x="416" y="374"/>
                  </a:cubicBezTo>
                  <a:cubicBezTo>
                    <a:pt x="415" y="367"/>
                    <a:pt x="413" y="370"/>
                    <a:pt x="417" y="365"/>
                  </a:cubicBezTo>
                  <a:cubicBezTo>
                    <a:pt x="421" y="359"/>
                    <a:pt x="421" y="359"/>
                    <a:pt x="421" y="359"/>
                  </a:cubicBezTo>
                  <a:cubicBezTo>
                    <a:pt x="420" y="349"/>
                    <a:pt x="420" y="349"/>
                    <a:pt x="420" y="349"/>
                  </a:cubicBezTo>
                  <a:cubicBezTo>
                    <a:pt x="417" y="346"/>
                    <a:pt x="417" y="346"/>
                    <a:pt x="417" y="346"/>
                  </a:cubicBezTo>
                  <a:cubicBezTo>
                    <a:pt x="412" y="343"/>
                    <a:pt x="412" y="343"/>
                    <a:pt x="412" y="343"/>
                  </a:cubicBezTo>
                  <a:cubicBezTo>
                    <a:pt x="412" y="343"/>
                    <a:pt x="409" y="339"/>
                    <a:pt x="408" y="338"/>
                  </a:cubicBezTo>
                  <a:cubicBezTo>
                    <a:pt x="408" y="338"/>
                    <a:pt x="408" y="336"/>
                    <a:pt x="408" y="336"/>
                  </a:cubicBezTo>
                  <a:cubicBezTo>
                    <a:pt x="407" y="335"/>
                    <a:pt x="411" y="335"/>
                    <a:pt x="411" y="335"/>
                  </a:cubicBezTo>
                  <a:cubicBezTo>
                    <a:pt x="412" y="335"/>
                    <a:pt x="415" y="334"/>
                    <a:pt x="416" y="334"/>
                  </a:cubicBezTo>
                  <a:cubicBezTo>
                    <a:pt x="417" y="334"/>
                    <a:pt x="421" y="330"/>
                    <a:pt x="421" y="330"/>
                  </a:cubicBezTo>
                  <a:cubicBezTo>
                    <a:pt x="421" y="330"/>
                    <a:pt x="423" y="326"/>
                    <a:pt x="425" y="325"/>
                  </a:cubicBezTo>
                  <a:cubicBezTo>
                    <a:pt x="426" y="324"/>
                    <a:pt x="428" y="316"/>
                    <a:pt x="428" y="315"/>
                  </a:cubicBezTo>
                  <a:cubicBezTo>
                    <a:pt x="428" y="315"/>
                    <a:pt x="426" y="310"/>
                    <a:pt x="425" y="310"/>
                  </a:cubicBezTo>
                  <a:cubicBezTo>
                    <a:pt x="416" y="306"/>
                    <a:pt x="418" y="304"/>
                    <a:pt x="414" y="302"/>
                  </a:cubicBezTo>
                  <a:cubicBezTo>
                    <a:pt x="414" y="297"/>
                    <a:pt x="414" y="297"/>
                    <a:pt x="414" y="297"/>
                  </a:cubicBezTo>
                  <a:cubicBezTo>
                    <a:pt x="419" y="293"/>
                    <a:pt x="419" y="293"/>
                    <a:pt x="419" y="293"/>
                  </a:cubicBezTo>
                  <a:cubicBezTo>
                    <a:pt x="420" y="292"/>
                    <a:pt x="422" y="291"/>
                    <a:pt x="423" y="291"/>
                  </a:cubicBezTo>
                  <a:cubicBezTo>
                    <a:pt x="424" y="289"/>
                    <a:pt x="424" y="289"/>
                    <a:pt x="424" y="289"/>
                  </a:cubicBezTo>
                  <a:cubicBezTo>
                    <a:pt x="424" y="289"/>
                    <a:pt x="422" y="287"/>
                    <a:pt x="422" y="287"/>
                  </a:cubicBezTo>
                  <a:cubicBezTo>
                    <a:pt x="422" y="287"/>
                    <a:pt x="421" y="286"/>
                    <a:pt x="420" y="286"/>
                  </a:cubicBezTo>
                  <a:cubicBezTo>
                    <a:pt x="420" y="286"/>
                    <a:pt x="419" y="285"/>
                    <a:pt x="419" y="285"/>
                  </a:cubicBezTo>
                  <a:cubicBezTo>
                    <a:pt x="419" y="285"/>
                    <a:pt x="418" y="284"/>
                    <a:pt x="417" y="284"/>
                  </a:cubicBezTo>
                  <a:cubicBezTo>
                    <a:pt x="416" y="284"/>
                    <a:pt x="417" y="282"/>
                    <a:pt x="418" y="282"/>
                  </a:cubicBezTo>
                  <a:cubicBezTo>
                    <a:pt x="418" y="281"/>
                    <a:pt x="418" y="279"/>
                    <a:pt x="418" y="279"/>
                  </a:cubicBezTo>
                  <a:cubicBezTo>
                    <a:pt x="418" y="279"/>
                    <a:pt x="415" y="279"/>
                    <a:pt x="414" y="279"/>
                  </a:cubicBezTo>
                  <a:cubicBezTo>
                    <a:pt x="414" y="278"/>
                    <a:pt x="414" y="278"/>
                    <a:pt x="414" y="278"/>
                  </a:cubicBezTo>
                  <a:cubicBezTo>
                    <a:pt x="414" y="278"/>
                    <a:pt x="415" y="275"/>
                    <a:pt x="416" y="275"/>
                  </a:cubicBezTo>
                  <a:cubicBezTo>
                    <a:pt x="416" y="274"/>
                    <a:pt x="416" y="273"/>
                    <a:pt x="416" y="273"/>
                  </a:cubicBezTo>
                  <a:cubicBezTo>
                    <a:pt x="416" y="273"/>
                    <a:pt x="416" y="272"/>
                    <a:pt x="416" y="270"/>
                  </a:cubicBezTo>
                  <a:cubicBezTo>
                    <a:pt x="417" y="269"/>
                    <a:pt x="416" y="269"/>
                    <a:pt x="416" y="269"/>
                  </a:cubicBezTo>
                  <a:cubicBezTo>
                    <a:pt x="416" y="269"/>
                    <a:pt x="415" y="268"/>
                    <a:pt x="414" y="268"/>
                  </a:cubicBezTo>
                  <a:cubicBezTo>
                    <a:pt x="414" y="268"/>
                    <a:pt x="414" y="268"/>
                    <a:pt x="415" y="267"/>
                  </a:cubicBezTo>
                  <a:cubicBezTo>
                    <a:pt x="416" y="265"/>
                    <a:pt x="416" y="266"/>
                    <a:pt x="416" y="266"/>
                  </a:cubicBezTo>
                  <a:cubicBezTo>
                    <a:pt x="416" y="264"/>
                    <a:pt x="416" y="264"/>
                    <a:pt x="416" y="264"/>
                  </a:cubicBezTo>
                  <a:cubicBezTo>
                    <a:pt x="414" y="263"/>
                    <a:pt x="414" y="263"/>
                    <a:pt x="414" y="263"/>
                  </a:cubicBezTo>
                  <a:cubicBezTo>
                    <a:pt x="411" y="261"/>
                    <a:pt x="411" y="261"/>
                    <a:pt x="411" y="261"/>
                  </a:cubicBezTo>
                  <a:cubicBezTo>
                    <a:pt x="411" y="261"/>
                    <a:pt x="407" y="261"/>
                    <a:pt x="407" y="261"/>
                  </a:cubicBezTo>
                  <a:cubicBezTo>
                    <a:pt x="407" y="261"/>
                    <a:pt x="404" y="261"/>
                    <a:pt x="404" y="261"/>
                  </a:cubicBezTo>
                  <a:cubicBezTo>
                    <a:pt x="402" y="262"/>
                    <a:pt x="402" y="262"/>
                    <a:pt x="402" y="262"/>
                  </a:cubicBezTo>
                  <a:cubicBezTo>
                    <a:pt x="401" y="263"/>
                    <a:pt x="401" y="263"/>
                    <a:pt x="401" y="263"/>
                  </a:cubicBezTo>
                  <a:cubicBezTo>
                    <a:pt x="398" y="264"/>
                    <a:pt x="398" y="264"/>
                    <a:pt x="398" y="264"/>
                  </a:cubicBezTo>
                  <a:cubicBezTo>
                    <a:pt x="395" y="265"/>
                    <a:pt x="395" y="265"/>
                    <a:pt x="395" y="265"/>
                  </a:cubicBezTo>
                  <a:cubicBezTo>
                    <a:pt x="395" y="265"/>
                    <a:pt x="394" y="267"/>
                    <a:pt x="393" y="268"/>
                  </a:cubicBezTo>
                  <a:cubicBezTo>
                    <a:pt x="393" y="268"/>
                    <a:pt x="393" y="269"/>
                    <a:pt x="393" y="269"/>
                  </a:cubicBezTo>
                  <a:cubicBezTo>
                    <a:pt x="395" y="270"/>
                    <a:pt x="395" y="270"/>
                    <a:pt x="395" y="270"/>
                  </a:cubicBezTo>
                  <a:cubicBezTo>
                    <a:pt x="395" y="272"/>
                    <a:pt x="395" y="272"/>
                    <a:pt x="395" y="272"/>
                  </a:cubicBezTo>
                  <a:cubicBezTo>
                    <a:pt x="396" y="272"/>
                    <a:pt x="396" y="272"/>
                    <a:pt x="396" y="272"/>
                  </a:cubicBezTo>
                  <a:cubicBezTo>
                    <a:pt x="395" y="274"/>
                    <a:pt x="395" y="274"/>
                    <a:pt x="395" y="274"/>
                  </a:cubicBezTo>
                  <a:cubicBezTo>
                    <a:pt x="395" y="274"/>
                    <a:pt x="394" y="274"/>
                    <a:pt x="393" y="275"/>
                  </a:cubicBezTo>
                  <a:cubicBezTo>
                    <a:pt x="392" y="276"/>
                    <a:pt x="392" y="277"/>
                    <a:pt x="392" y="277"/>
                  </a:cubicBezTo>
                  <a:cubicBezTo>
                    <a:pt x="389" y="278"/>
                    <a:pt x="389" y="278"/>
                    <a:pt x="389" y="278"/>
                  </a:cubicBezTo>
                  <a:cubicBezTo>
                    <a:pt x="387" y="277"/>
                    <a:pt x="387" y="277"/>
                    <a:pt x="387" y="277"/>
                  </a:cubicBezTo>
                  <a:cubicBezTo>
                    <a:pt x="385" y="278"/>
                    <a:pt x="385" y="278"/>
                    <a:pt x="385" y="278"/>
                  </a:cubicBezTo>
                  <a:cubicBezTo>
                    <a:pt x="384" y="278"/>
                    <a:pt x="384" y="278"/>
                    <a:pt x="384" y="278"/>
                  </a:cubicBezTo>
                  <a:cubicBezTo>
                    <a:pt x="384" y="276"/>
                    <a:pt x="384" y="276"/>
                    <a:pt x="384" y="276"/>
                  </a:cubicBezTo>
                  <a:cubicBezTo>
                    <a:pt x="383" y="275"/>
                    <a:pt x="383" y="275"/>
                    <a:pt x="383" y="275"/>
                  </a:cubicBezTo>
                  <a:cubicBezTo>
                    <a:pt x="384" y="274"/>
                    <a:pt x="384" y="274"/>
                    <a:pt x="384" y="274"/>
                  </a:cubicBezTo>
                  <a:cubicBezTo>
                    <a:pt x="384" y="274"/>
                    <a:pt x="385" y="273"/>
                    <a:pt x="385" y="273"/>
                  </a:cubicBezTo>
                  <a:cubicBezTo>
                    <a:pt x="386" y="273"/>
                    <a:pt x="387" y="272"/>
                    <a:pt x="387" y="272"/>
                  </a:cubicBezTo>
                  <a:cubicBezTo>
                    <a:pt x="389" y="272"/>
                    <a:pt x="389" y="272"/>
                    <a:pt x="389" y="272"/>
                  </a:cubicBezTo>
                  <a:cubicBezTo>
                    <a:pt x="389" y="270"/>
                    <a:pt x="389" y="270"/>
                    <a:pt x="389" y="270"/>
                  </a:cubicBezTo>
                  <a:cubicBezTo>
                    <a:pt x="390" y="268"/>
                    <a:pt x="390" y="268"/>
                    <a:pt x="390" y="268"/>
                  </a:cubicBezTo>
                  <a:cubicBezTo>
                    <a:pt x="390" y="265"/>
                    <a:pt x="390" y="265"/>
                    <a:pt x="390" y="265"/>
                  </a:cubicBezTo>
                  <a:cubicBezTo>
                    <a:pt x="389" y="264"/>
                    <a:pt x="389" y="264"/>
                    <a:pt x="389" y="264"/>
                  </a:cubicBezTo>
                  <a:cubicBezTo>
                    <a:pt x="388" y="263"/>
                    <a:pt x="388" y="263"/>
                    <a:pt x="388" y="263"/>
                  </a:cubicBezTo>
                  <a:cubicBezTo>
                    <a:pt x="388" y="262"/>
                    <a:pt x="388" y="262"/>
                    <a:pt x="388" y="262"/>
                  </a:cubicBezTo>
                  <a:cubicBezTo>
                    <a:pt x="388" y="260"/>
                    <a:pt x="388" y="260"/>
                    <a:pt x="388" y="260"/>
                  </a:cubicBezTo>
                  <a:cubicBezTo>
                    <a:pt x="389" y="259"/>
                    <a:pt x="389" y="259"/>
                    <a:pt x="389" y="259"/>
                  </a:cubicBezTo>
                  <a:cubicBezTo>
                    <a:pt x="389" y="259"/>
                    <a:pt x="390" y="258"/>
                    <a:pt x="390" y="257"/>
                  </a:cubicBezTo>
                  <a:cubicBezTo>
                    <a:pt x="390" y="257"/>
                    <a:pt x="390" y="255"/>
                    <a:pt x="390" y="255"/>
                  </a:cubicBezTo>
                  <a:cubicBezTo>
                    <a:pt x="390" y="255"/>
                    <a:pt x="390" y="254"/>
                    <a:pt x="390" y="254"/>
                  </a:cubicBezTo>
                  <a:cubicBezTo>
                    <a:pt x="394" y="250"/>
                    <a:pt x="394" y="250"/>
                    <a:pt x="394" y="250"/>
                  </a:cubicBezTo>
                  <a:cubicBezTo>
                    <a:pt x="396" y="248"/>
                    <a:pt x="396" y="248"/>
                    <a:pt x="396" y="248"/>
                  </a:cubicBezTo>
                  <a:cubicBezTo>
                    <a:pt x="396" y="248"/>
                    <a:pt x="398" y="248"/>
                    <a:pt x="398" y="247"/>
                  </a:cubicBezTo>
                  <a:cubicBezTo>
                    <a:pt x="398" y="247"/>
                    <a:pt x="400" y="247"/>
                    <a:pt x="400" y="247"/>
                  </a:cubicBezTo>
                  <a:cubicBezTo>
                    <a:pt x="400" y="247"/>
                    <a:pt x="401" y="246"/>
                    <a:pt x="401" y="246"/>
                  </a:cubicBezTo>
                  <a:cubicBezTo>
                    <a:pt x="402" y="245"/>
                    <a:pt x="402" y="244"/>
                    <a:pt x="402" y="244"/>
                  </a:cubicBezTo>
                  <a:cubicBezTo>
                    <a:pt x="402" y="244"/>
                    <a:pt x="402" y="243"/>
                    <a:pt x="402" y="243"/>
                  </a:cubicBezTo>
                  <a:cubicBezTo>
                    <a:pt x="402" y="243"/>
                    <a:pt x="402" y="242"/>
                    <a:pt x="402" y="242"/>
                  </a:cubicBezTo>
                  <a:cubicBezTo>
                    <a:pt x="402" y="242"/>
                    <a:pt x="402" y="241"/>
                    <a:pt x="402" y="241"/>
                  </a:cubicBezTo>
                  <a:cubicBezTo>
                    <a:pt x="402" y="240"/>
                    <a:pt x="403" y="240"/>
                    <a:pt x="403" y="240"/>
                  </a:cubicBezTo>
                  <a:cubicBezTo>
                    <a:pt x="403" y="238"/>
                    <a:pt x="403" y="238"/>
                    <a:pt x="403" y="238"/>
                  </a:cubicBezTo>
                  <a:cubicBezTo>
                    <a:pt x="403" y="238"/>
                    <a:pt x="402" y="237"/>
                    <a:pt x="402" y="236"/>
                  </a:cubicBezTo>
                  <a:cubicBezTo>
                    <a:pt x="402" y="236"/>
                    <a:pt x="402" y="236"/>
                    <a:pt x="402" y="235"/>
                  </a:cubicBezTo>
                  <a:cubicBezTo>
                    <a:pt x="403" y="234"/>
                    <a:pt x="404" y="234"/>
                    <a:pt x="404" y="234"/>
                  </a:cubicBezTo>
                  <a:cubicBezTo>
                    <a:pt x="406" y="234"/>
                    <a:pt x="406" y="234"/>
                    <a:pt x="406" y="234"/>
                  </a:cubicBezTo>
                  <a:cubicBezTo>
                    <a:pt x="406" y="234"/>
                    <a:pt x="407" y="233"/>
                    <a:pt x="408" y="233"/>
                  </a:cubicBezTo>
                  <a:cubicBezTo>
                    <a:pt x="408" y="233"/>
                    <a:pt x="409" y="232"/>
                    <a:pt x="409" y="232"/>
                  </a:cubicBezTo>
                  <a:cubicBezTo>
                    <a:pt x="410" y="230"/>
                    <a:pt x="410" y="230"/>
                    <a:pt x="410" y="230"/>
                  </a:cubicBezTo>
                  <a:cubicBezTo>
                    <a:pt x="411" y="230"/>
                    <a:pt x="411" y="230"/>
                    <a:pt x="411" y="230"/>
                  </a:cubicBezTo>
                  <a:cubicBezTo>
                    <a:pt x="412" y="229"/>
                    <a:pt x="412" y="229"/>
                    <a:pt x="412" y="229"/>
                  </a:cubicBezTo>
                  <a:cubicBezTo>
                    <a:pt x="412" y="227"/>
                    <a:pt x="412" y="227"/>
                    <a:pt x="412" y="227"/>
                  </a:cubicBezTo>
                  <a:cubicBezTo>
                    <a:pt x="414" y="226"/>
                    <a:pt x="414" y="226"/>
                    <a:pt x="414" y="226"/>
                  </a:cubicBezTo>
                  <a:cubicBezTo>
                    <a:pt x="414" y="225"/>
                    <a:pt x="414" y="225"/>
                    <a:pt x="414" y="225"/>
                  </a:cubicBezTo>
                  <a:cubicBezTo>
                    <a:pt x="415" y="224"/>
                    <a:pt x="415" y="224"/>
                    <a:pt x="415" y="224"/>
                  </a:cubicBezTo>
                  <a:cubicBezTo>
                    <a:pt x="416" y="224"/>
                    <a:pt x="416" y="224"/>
                    <a:pt x="416" y="224"/>
                  </a:cubicBezTo>
                  <a:cubicBezTo>
                    <a:pt x="418" y="222"/>
                    <a:pt x="418" y="222"/>
                    <a:pt x="418" y="222"/>
                  </a:cubicBezTo>
                  <a:cubicBezTo>
                    <a:pt x="420" y="221"/>
                    <a:pt x="420" y="221"/>
                    <a:pt x="420" y="221"/>
                  </a:cubicBezTo>
                  <a:cubicBezTo>
                    <a:pt x="420" y="221"/>
                    <a:pt x="421" y="219"/>
                    <a:pt x="421" y="218"/>
                  </a:cubicBezTo>
                  <a:cubicBezTo>
                    <a:pt x="421" y="217"/>
                    <a:pt x="421" y="217"/>
                    <a:pt x="422" y="216"/>
                  </a:cubicBezTo>
                  <a:cubicBezTo>
                    <a:pt x="422" y="216"/>
                    <a:pt x="423" y="216"/>
                    <a:pt x="424" y="215"/>
                  </a:cubicBezTo>
                  <a:cubicBezTo>
                    <a:pt x="424" y="215"/>
                    <a:pt x="424" y="214"/>
                    <a:pt x="424" y="214"/>
                  </a:cubicBezTo>
                  <a:cubicBezTo>
                    <a:pt x="425" y="214"/>
                    <a:pt x="425" y="214"/>
                    <a:pt x="425" y="214"/>
                  </a:cubicBezTo>
                  <a:cubicBezTo>
                    <a:pt x="425" y="212"/>
                    <a:pt x="425" y="212"/>
                    <a:pt x="425" y="212"/>
                  </a:cubicBezTo>
                  <a:cubicBezTo>
                    <a:pt x="425" y="211"/>
                    <a:pt x="425" y="211"/>
                    <a:pt x="425" y="211"/>
                  </a:cubicBezTo>
                  <a:cubicBezTo>
                    <a:pt x="425" y="211"/>
                    <a:pt x="423" y="212"/>
                    <a:pt x="423" y="212"/>
                  </a:cubicBezTo>
                  <a:cubicBezTo>
                    <a:pt x="423" y="212"/>
                    <a:pt x="422" y="212"/>
                    <a:pt x="421" y="212"/>
                  </a:cubicBezTo>
                  <a:cubicBezTo>
                    <a:pt x="421" y="212"/>
                    <a:pt x="420" y="212"/>
                    <a:pt x="419" y="212"/>
                  </a:cubicBezTo>
                  <a:cubicBezTo>
                    <a:pt x="418" y="211"/>
                    <a:pt x="419" y="211"/>
                    <a:pt x="419" y="211"/>
                  </a:cubicBezTo>
                  <a:cubicBezTo>
                    <a:pt x="419" y="211"/>
                    <a:pt x="420" y="211"/>
                    <a:pt x="420" y="210"/>
                  </a:cubicBezTo>
                  <a:cubicBezTo>
                    <a:pt x="420" y="210"/>
                    <a:pt x="421" y="208"/>
                    <a:pt x="421" y="208"/>
                  </a:cubicBezTo>
                  <a:cubicBezTo>
                    <a:pt x="422" y="208"/>
                    <a:pt x="422" y="208"/>
                    <a:pt x="422" y="208"/>
                  </a:cubicBezTo>
                  <a:cubicBezTo>
                    <a:pt x="423" y="207"/>
                    <a:pt x="423" y="207"/>
                    <a:pt x="423" y="207"/>
                  </a:cubicBezTo>
                  <a:cubicBezTo>
                    <a:pt x="423" y="207"/>
                    <a:pt x="424" y="207"/>
                    <a:pt x="424" y="207"/>
                  </a:cubicBezTo>
                  <a:cubicBezTo>
                    <a:pt x="424" y="207"/>
                    <a:pt x="423" y="206"/>
                    <a:pt x="423" y="206"/>
                  </a:cubicBezTo>
                  <a:cubicBezTo>
                    <a:pt x="423" y="204"/>
                    <a:pt x="423" y="204"/>
                    <a:pt x="423" y="204"/>
                  </a:cubicBezTo>
                  <a:cubicBezTo>
                    <a:pt x="425" y="205"/>
                    <a:pt x="425" y="205"/>
                    <a:pt x="425" y="205"/>
                  </a:cubicBezTo>
                  <a:cubicBezTo>
                    <a:pt x="428" y="205"/>
                    <a:pt x="428" y="205"/>
                    <a:pt x="428" y="205"/>
                  </a:cubicBezTo>
                  <a:cubicBezTo>
                    <a:pt x="429" y="204"/>
                    <a:pt x="429" y="204"/>
                    <a:pt x="429" y="204"/>
                  </a:cubicBezTo>
                  <a:cubicBezTo>
                    <a:pt x="429" y="204"/>
                    <a:pt x="430" y="206"/>
                    <a:pt x="430" y="206"/>
                  </a:cubicBezTo>
                  <a:cubicBezTo>
                    <a:pt x="430" y="207"/>
                    <a:pt x="430" y="208"/>
                    <a:pt x="431" y="208"/>
                  </a:cubicBezTo>
                  <a:cubicBezTo>
                    <a:pt x="431" y="208"/>
                    <a:pt x="433" y="209"/>
                    <a:pt x="433" y="209"/>
                  </a:cubicBezTo>
                  <a:cubicBezTo>
                    <a:pt x="433" y="209"/>
                    <a:pt x="433" y="208"/>
                    <a:pt x="434" y="208"/>
                  </a:cubicBezTo>
                  <a:cubicBezTo>
                    <a:pt x="434" y="208"/>
                    <a:pt x="435" y="208"/>
                    <a:pt x="435" y="208"/>
                  </a:cubicBezTo>
                  <a:cubicBezTo>
                    <a:pt x="436" y="208"/>
                    <a:pt x="437" y="208"/>
                    <a:pt x="437" y="208"/>
                  </a:cubicBezTo>
                  <a:cubicBezTo>
                    <a:pt x="437" y="208"/>
                    <a:pt x="438" y="208"/>
                    <a:pt x="439" y="208"/>
                  </a:cubicBezTo>
                  <a:cubicBezTo>
                    <a:pt x="439" y="207"/>
                    <a:pt x="439" y="207"/>
                    <a:pt x="439" y="207"/>
                  </a:cubicBezTo>
                  <a:cubicBezTo>
                    <a:pt x="439" y="207"/>
                    <a:pt x="439" y="206"/>
                    <a:pt x="439" y="206"/>
                  </a:cubicBezTo>
                  <a:cubicBezTo>
                    <a:pt x="439" y="206"/>
                    <a:pt x="440" y="204"/>
                    <a:pt x="440" y="204"/>
                  </a:cubicBezTo>
                  <a:cubicBezTo>
                    <a:pt x="440" y="204"/>
                    <a:pt x="441" y="204"/>
                    <a:pt x="441" y="204"/>
                  </a:cubicBezTo>
                  <a:cubicBezTo>
                    <a:pt x="441" y="204"/>
                    <a:pt x="442" y="204"/>
                    <a:pt x="442" y="204"/>
                  </a:cubicBezTo>
                  <a:cubicBezTo>
                    <a:pt x="442" y="204"/>
                    <a:pt x="442" y="203"/>
                    <a:pt x="442" y="203"/>
                  </a:cubicBezTo>
                  <a:cubicBezTo>
                    <a:pt x="442" y="203"/>
                    <a:pt x="442" y="202"/>
                    <a:pt x="442" y="202"/>
                  </a:cubicBezTo>
                  <a:cubicBezTo>
                    <a:pt x="442" y="202"/>
                    <a:pt x="443" y="202"/>
                    <a:pt x="443" y="202"/>
                  </a:cubicBezTo>
                  <a:cubicBezTo>
                    <a:pt x="443" y="200"/>
                    <a:pt x="443" y="200"/>
                    <a:pt x="443" y="200"/>
                  </a:cubicBezTo>
                  <a:cubicBezTo>
                    <a:pt x="443" y="200"/>
                    <a:pt x="445" y="200"/>
                    <a:pt x="445" y="200"/>
                  </a:cubicBezTo>
                  <a:cubicBezTo>
                    <a:pt x="446" y="200"/>
                    <a:pt x="445" y="200"/>
                    <a:pt x="445" y="200"/>
                  </a:cubicBezTo>
                  <a:cubicBezTo>
                    <a:pt x="448" y="199"/>
                    <a:pt x="448" y="199"/>
                    <a:pt x="448" y="199"/>
                  </a:cubicBezTo>
                  <a:cubicBezTo>
                    <a:pt x="448" y="199"/>
                    <a:pt x="448" y="199"/>
                    <a:pt x="448" y="200"/>
                  </a:cubicBezTo>
                  <a:cubicBezTo>
                    <a:pt x="446" y="197"/>
                    <a:pt x="443" y="193"/>
                    <a:pt x="443" y="193"/>
                  </a:cubicBezTo>
                  <a:cubicBezTo>
                    <a:pt x="445" y="189"/>
                    <a:pt x="445" y="189"/>
                    <a:pt x="445" y="189"/>
                  </a:cubicBezTo>
                  <a:cubicBezTo>
                    <a:pt x="445" y="189"/>
                    <a:pt x="446" y="182"/>
                    <a:pt x="446" y="180"/>
                  </a:cubicBezTo>
                  <a:cubicBezTo>
                    <a:pt x="446" y="179"/>
                    <a:pt x="446" y="173"/>
                    <a:pt x="446" y="173"/>
                  </a:cubicBezTo>
                  <a:cubicBezTo>
                    <a:pt x="446" y="173"/>
                    <a:pt x="442" y="172"/>
                    <a:pt x="445" y="169"/>
                  </a:cubicBezTo>
                  <a:cubicBezTo>
                    <a:pt x="448" y="165"/>
                    <a:pt x="451" y="160"/>
                    <a:pt x="451" y="160"/>
                  </a:cubicBezTo>
                  <a:cubicBezTo>
                    <a:pt x="451" y="150"/>
                    <a:pt x="451" y="150"/>
                    <a:pt x="451" y="150"/>
                  </a:cubicBezTo>
                  <a:cubicBezTo>
                    <a:pt x="451" y="150"/>
                    <a:pt x="448" y="147"/>
                    <a:pt x="452" y="145"/>
                  </a:cubicBezTo>
                  <a:cubicBezTo>
                    <a:pt x="456" y="142"/>
                    <a:pt x="463" y="133"/>
                    <a:pt x="463" y="133"/>
                  </a:cubicBezTo>
                  <a:cubicBezTo>
                    <a:pt x="470" y="125"/>
                    <a:pt x="470" y="125"/>
                    <a:pt x="470" y="125"/>
                  </a:cubicBezTo>
                  <a:cubicBezTo>
                    <a:pt x="458" y="122"/>
                    <a:pt x="458" y="122"/>
                    <a:pt x="458" y="122"/>
                  </a:cubicBezTo>
                  <a:cubicBezTo>
                    <a:pt x="451" y="121"/>
                    <a:pt x="451" y="121"/>
                    <a:pt x="451" y="121"/>
                  </a:cubicBezTo>
                  <a:cubicBezTo>
                    <a:pt x="446" y="118"/>
                    <a:pt x="446" y="118"/>
                    <a:pt x="446" y="118"/>
                  </a:cubicBezTo>
                  <a:cubicBezTo>
                    <a:pt x="443" y="113"/>
                    <a:pt x="443" y="113"/>
                    <a:pt x="443" y="113"/>
                  </a:cubicBezTo>
                  <a:cubicBezTo>
                    <a:pt x="440" y="115"/>
                    <a:pt x="440" y="115"/>
                    <a:pt x="440" y="115"/>
                  </a:cubicBezTo>
                  <a:cubicBezTo>
                    <a:pt x="437" y="117"/>
                    <a:pt x="437" y="117"/>
                    <a:pt x="437" y="117"/>
                  </a:cubicBezTo>
                  <a:cubicBezTo>
                    <a:pt x="430" y="116"/>
                    <a:pt x="430" y="116"/>
                    <a:pt x="430" y="116"/>
                  </a:cubicBezTo>
                  <a:cubicBezTo>
                    <a:pt x="425" y="111"/>
                    <a:pt x="425" y="111"/>
                    <a:pt x="425" y="111"/>
                  </a:cubicBezTo>
                  <a:cubicBezTo>
                    <a:pt x="421" y="114"/>
                    <a:pt x="421" y="114"/>
                    <a:pt x="421" y="114"/>
                  </a:cubicBezTo>
                  <a:cubicBezTo>
                    <a:pt x="417" y="111"/>
                    <a:pt x="417" y="111"/>
                    <a:pt x="417" y="111"/>
                  </a:cubicBezTo>
                  <a:cubicBezTo>
                    <a:pt x="414" y="106"/>
                    <a:pt x="414" y="106"/>
                    <a:pt x="414" y="106"/>
                  </a:cubicBezTo>
                  <a:cubicBezTo>
                    <a:pt x="413" y="102"/>
                    <a:pt x="413" y="102"/>
                    <a:pt x="413" y="102"/>
                  </a:cubicBezTo>
                  <a:cubicBezTo>
                    <a:pt x="408" y="97"/>
                    <a:pt x="408" y="97"/>
                    <a:pt x="408" y="97"/>
                  </a:cubicBezTo>
                  <a:cubicBezTo>
                    <a:pt x="406" y="97"/>
                    <a:pt x="406" y="97"/>
                    <a:pt x="406" y="97"/>
                  </a:cubicBezTo>
                  <a:cubicBezTo>
                    <a:pt x="406" y="98"/>
                    <a:pt x="405" y="98"/>
                    <a:pt x="405" y="98"/>
                  </a:cubicBezTo>
                  <a:cubicBezTo>
                    <a:pt x="405" y="98"/>
                    <a:pt x="402" y="97"/>
                    <a:pt x="402" y="97"/>
                  </a:cubicBezTo>
                  <a:cubicBezTo>
                    <a:pt x="402" y="95"/>
                    <a:pt x="402" y="95"/>
                    <a:pt x="402" y="95"/>
                  </a:cubicBezTo>
                  <a:cubicBezTo>
                    <a:pt x="401" y="94"/>
                    <a:pt x="401" y="94"/>
                    <a:pt x="401" y="94"/>
                  </a:cubicBezTo>
                  <a:cubicBezTo>
                    <a:pt x="399" y="94"/>
                    <a:pt x="399" y="94"/>
                    <a:pt x="399" y="94"/>
                  </a:cubicBezTo>
                  <a:cubicBezTo>
                    <a:pt x="397" y="95"/>
                    <a:pt x="397" y="95"/>
                    <a:pt x="397" y="95"/>
                  </a:cubicBezTo>
                  <a:cubicBezTo>
                    <a:pt x="396" y="96"/>
                    <a:pt x="396" y="96"/>
                    <a:pt x="396" y="96"/>
                  </a:cubicBezTo>
                  <a:cubicBezTo>
                    <a:pt x="396" y="96"/>
                    <a:pt x="396" y="96"/>
                    <a:pt x="396" y="96"/>
                  </a:cubicBezTo>
                  <a:cubicBezTo>
                    <a:pt x="395" y="97"/>
                    <a:pt x="395" y="97"/>
                    <a:pt x="395" y="97"/>
                  </a:cubicBezTo>
                  <a:cubicBezTo>
                    <a:pt x="394" y="97"/>
                    <a:pt x="394" y="97"/>
                    <a:pt x="394" y="97"/>
                  </a:cubicBezTo>
                  <a:cubicBezTo>
                    <a:pt x="394" y="97"/>
                    <a:pt x="394" y="97"/>
                    <a:pt x="394" y="97"/>
                  </a:cubicBezTo>
                  <a:cubicBezTo>
                    <a:pt x="394" y="97"/>
                    <a:pt x="393" y="97"/>
                    <a:pt x="393" y="97"/>
                  </a:cubicBezTo>
                  <a:cubicBezTo>
                    <a:pt x="391" y="97"/>
                    <a:pt x="391" y="97"/>
                    <a:pt x="391" y="97"/>
                  </a:cubicBezTo>
                  <a:cubicBezTo>
                    <a:pt x="391" y="96"/>
                    <a:pt x="391" y="96"/>
                    <a:pt x="391" y="96"/>
                  </a:cubicBezTo>
                  <a:cubicBezTo>
                    <a:pt x="391" y="95"/>
                    <a:pt x="391" y="95"/>
                    <a:pt x="391" y="95"/>
                  </a:cubicBezTo>
                  <a:cubicBezTo>
                    <a:pt x="389" y="94"/>
                    <a:pt x="389" y="94"/>
                    <a:pt x="389" y="94"/>
                  </a:cubicBezTo>
                  <a:cubicBezTo>
                    <a:pt x="388" y="94"/>
                    <a:pt x="388" y="94"/>
                    <a:pt x="388" y="94"/>
                  </a:cubicBezTo>
                  <a:cubicBezTo>
                    <a:pt x="388" y="94"/>
                    <a:pt x="387" y="93"/>
                    <a:pt x="387" y="93"/>
                  </a:cubicBezTo>
                  <a:cubicBezTo>
                    <a:pt x="386" y="93"/>
                    <a:pt x="386" y="92"/>
                    <a:pt x="386" y="92"/>
                  </a:cubicBezTo>
                  <a:cubicBezTo>
                    <a:pt x="385" y="91"/>
                    <a:pt x="385" y="91"/>
                    <a:pt x="385" y="91"/>
                  </a:cubicBezTo>
                  <a:cubicBezTo>
                    <a:pt x="387" y="91"/>
                    <a:pt x="387" y="91"/>
                    <a:pt x="387" y="91"/>
                  </a:cubicBezTo>
                  <a:cubicBezTo>
                    <a:pt x="387" y="91"/>
                    <a:pt x="387" y="90"/>
                    <a:pt x="387" y="90"/>
                  </a:cubicBezTo>
                  <a:cubicBezTo>
                    <a:pt x="387" y="90"/>
                    <a:pt x="387" y="90"/>
                    <a:pt x="387" y="90"/>
                  </a:cubicBezTo>
                  <a:cubicBezTo>
                    <a:pt x="387" y="90"/>
                    <a:pt x="386" y="90"/>
                    <a:pt x="386" y="90"/>
                  </a:cubicBezTo>
                  <a:cubicBezTo>
                    <a:pt x="384" y="90"/>
                    <a:pt x="384" y="90"/>
                    <a:pt x="384" y="90"/>
                  </a:cubicBezTo>
                  <a:cubicBezTo>
                    <a:pt x="383" y="91"/>
                    <a:pt x="383" y="91"/>
                    <a:pt x="383" y="91"/>
                  </a:cubicBezTo>
                  <a:cubicBezTo>
                    <a:pt x="381" y="91"/>
                    <a:pt x="381" y="91"/>
                    <a:pt x="381" y="91"/>
                  </a:cubicBezTo>
                  <a:cubicBezTo>
                    <a:pt x="379" y="92"/>
                    <a:pt x="379" y="92"/>
                    <a:pt x="379" y="92"/>
                  </a:cubicBezTo>
                  <a:cubicBezTo>
                    <a:pt x="376" y="92"/>
                    <a:pt x="376" y="92"/>
                    <a:pt x="376" y="92"/>
                  </a:cubicBezTo>
                  <a:cubicBezTo>
                    <a:pt x="375" y="90"/>
                    <a:pt x="375" y="90"/>
                    <a:pt x="375" y="90"/>
                  </a:cubicBezTo>
                  <a:cubicBezTo>
                    <a:pt x="374" y="88"/>
                    <a:pt x="374" y="88"/>
                    <a:pt x="374" y="88"/>
                  </a:cubicBezTo>
                  <a:cubicBezTo>
                    <a:pt x="373" y="87"/>
                    <a:pt x="373" y="87"/>
                    <a:pt x="373" y="87"/>
                  </a:cubicBezTo>
                  <a:cubicBezTo>
                    <a:pt x="372" y="87"/>
                    <a:pt x="372" y="87"/>
                    <a:pt x="372" y="87"/>
                  </a:cubicBezTo>
                  <a:cubicBezTo>
                    <a:pt x="369" y="86"/>
                    <a:pt x="369" y="86"/>
                    <a:pt x="369" y="86"/>
                  </a:cubicBezTo>
                  <a:cubicBezTo>
                    <a:pt x="370" y="84"/>
                    <a:pt x="370" y="84"/>
                    <a:pt x="370" y="84"/>
                  </a:cubicBezTo>
                  <a:cubicBezTo>
                    <a:pt x="370" y="84"/>
                    <a:pt x="369" y="82"/>
                    <a:pt x="369" y="82"/>
                  </a:cubicBezTo>
                  <a:cubicBezTo>
                    <a:pt x="368" y="82"/>
                    <a:pt x="367" y="82"/>
                    <a:pt x="367" y="82"/>
                  </a:cubicBezTo>
                  <a:cubicBezTo>
                    <a:pt x="365" y="80"/>
                    <a:pt x="365" y="80"/>
                    <a:pt x="365" y="80"/>
                  </a:cubicBezTo>
                  <a:cubicBezTo>
                    <a:pt x="365" y="80"/>
                    <a:pt x="365" y="79"/>
                    <a:pt x="364" y="78"/>
                  </a:cubicBezTo>
                  <a:cubicBezTo>
                    <a:pt x="363" y="78"/>
                    <a:pt x="363" y="77"/>
                    <a:pt x="362" y="77"/>
                  </a:cubicBezTo>
                  <a:cubicBezTo>
                    <a:pt x="361" y="77"/>
                    <a:pt x="359" y="77"/>
                    <a:pt x="359" y="77"/>
                  </a:cubicBezTo>
                  <a:cubicBezTo>
                    <a:pt x="359" y="77"/>
                    <a:pt x="358" y="75"/>
                    <a:pt x="357" y="75"/>
                  </a:cubicBezTo>
                  <a:cubicBezTo>
                    <a:pt x="357" y="75"/>
                    <a:pt x="353" y="75"/>
                    <a:pt x="353" y="75"/>
                  </a:cubicBezTo>
                  <a:cubicBezTo>
                    <a:pt x="353" y="75"/>
                    <a:pt x="354" y="72"/>
                    <a:pt x="354" y="72"/>
                  </a:cubicBezTo>
                  <a:cubicBezTo>
                    <a:pt x="354" y="71"/>
                    <a:pt x="354" y="68"/>
                    <a:pt x="354" y="68"/>
                  </a:cubicBezTo>
                  <a:cubicBezTo>
                    <a:pt x="354" y="67"/>
                    <a:pt x="354" y="67"/>
                    <a:pt x="354" y="67"/>
                  </a:cubicBezTo>
                  <a:cubicBezTo>
                    <a:pt x="354" y="67"/>
                    <a:pt x="353" y="66"/>
                    <a:pt x="354" y="64"/>
                  </a:cubicBezTo>
                  <a:cubicBezTo>
                    <a:pt x="355" y="62"/>
                    <a:pt x="354" y="63"/>
                    <a:pt x="355" y="61"/>
                  </a:cubicBezTo>
                  <a:cubicBezTo>
                    <a:pt x="356" y="58"/>
                    <a:pt x="356" y="57"/>
                    <a:pt x="356" y="57"/>
                  </a:cubicBezTo>
                  <a:cubicBezTo>
                    <a:pt x="354" y="56"/>
                    <a:pt x="354" y="56"/>
                    <a:pt x="354" y="56"/>
                  </a:cubicBezTo>
                  <a:cubicBezTo>
                    <a:pt x="354" y="56"/>
                    <a:pt x="353" y="55"/>
                    <a:pt x="352" y="56"/>
                  </a:cubicBezTo>
                  <a:cubicBezTo>
                    <a:pt x="352" y="58"/>
                    <a:pt x="351" y="58"/>
                    <a:pt x="351" y="58"/>
                  </a:cubicBezTo>
                  <a:cubicBezTo>
                    <a:pt x="349" y="61"/>
                    <a:pt x="349" y="61"/>
                    <a:pt x="349" y="61"/>
                  </a:cubicBezTo>
                  <a:cubicBezTo>
                    <a:pt x="349" y="64"/>
                    <a:pt x="349" y="64"/>
                    <a:pt x="349" y="64"/>
                  </a:cubicBezTo>
                  <a:cubicBezTo>
                    <a:pt x="349" y="64"/>
                    <a:pt x="350" y="65"/>
                    <a:pt x="347" y="65"/>
                  </a:cubicBezTo>
                  <a:cubicBezTo>
                    <a:pt x="345" y="65"/>
                    <a:pt x="343" y="65"/>
                    <a:pt x="343" y="65"/>
                  </a:cubicBezTo>
                  <a:cubicBezTo>
                    <a:pt x="343" y="65"/>
                    <a:pt x="345" y="67"/>
                    <a:pt x="342" y="67"/>
                  </a:cubicBezTo>
                  <a:cubicBezTo>
                    <a:pt x="340" y="67"/>
                    <a:pt x="337" y="67"/>
                    <a:pt x="337" y="67"/>
                  </a:cubicBezTo>
                  <a:cubicBezTo>
                    <a:pt x="335" y="65"/>
                    <a:pt x="335" y="65"/>
                    <a:pt x="335" y="65"/>
                  </a:cubicBezTo>
                  <a:cubicBezTo>
                    <a:pt x="331" y="66"/>
                    <a:pt x="331" y="66"/>
                    <a:pt x="331" y="66"/>
                  </a:cubicBezTo>
                  <a:cubicBezTo>
                    <a:pt x="331" y="66"/>
                    <a:pt x="331" y="65"/>
                    <a:pt x="331" y="63"/>
                  </a:cubicBezTo>
                  <a:cubicBezTo>
                    <a:pt x="331" y="62"/>
                    <a:pt x="330" y="60"/>
                    <a:pt x="331" y="60"/>
                  </a:cubicBezTo>
                  <a:cubicBezTo>
                    <a:pt x="332" y="60"/>
                    <a:pt x="333" y="59"/>
                    <a:pt x="333" y="59"/>
                  </a:cubicBezTo>
                  <a:cubicBezTo>
                    <a:pt x="332" y="56"/>
                    <a:pt x="332" y="56"/>
                    <a:pt x="332" y="56"/>
                  </a:cubicBezTo>
                  <a:cubicBezTo>
                    <a:pt x="332" y="56"/>
                    <a:pt x="332" y="56"/>
                    <a:pt x="332" y="56"/>
                  </a:cubicBezTo>
                  <a:cubicBezTo>
                    <a:pt x="332" y="56"/>
                    <a:pt x="331" y="56"/>
                    <a:pt x="331" y="55"/>
                  </a:cubicBezTo>
                  <a:cubicBezTo>
                    <a:pt x="331" y="54"/>
                    <a:pt x="332" y="52"/>
                    <a:pt x="332" y="52"/>
                  </a:cubicBezTo>
                  <a:cubicBezTo>
                    <a:pt x="333" y="51"/>
                    <a:pt x="333" y="49"/>
                    <a:pt x="333" y="49"/>
                  </a:cubicBezTo>
                  <a:cubicBezTo>
                    <a:pt x="332" y="49"/>
                    <a:pt x="332" y="49"/>
                    <a:pt x="332" y="49"/>
                  </a:cubicBezTo>
                  <a:cubicBezTo>
                    <a:pt x="332" y="49"/>
                    <a:pt x="330" y="50"/>
                    <a:pt x="330" y="48"/>
                  </a:cubicBezTo>
                  <a:cubicBezTo>
                    <a:pt x="330" y="47"/>
                    <a:pt x="329" y="45"/>
                    <a:pt x="329" y="45"/>
                  </a:cubicBezTo>
                  <a:cubicBezTo>
                    <a:pt x="329" y="45"/>
                    <a:pt x="327" y="44"/>
                    <a:pt x="327" y="44"/>
                  </a:cubicBezTo>
                  <a:cubicBezTo>
                    <a:pt x="326" y="44"/>
                    <a:pt x="326" y="44"/>
                    <a:pt x="325" y="45"/>
                  </a:cubicBezTo>
                  <a:cubicBezTo>
                    <a:pt x="325" y="45"/>
                    <a:pt x="322" y="44"/>
                    <a:pt x="322" y="44"/>
                  </a:cubicBezTo>
                  <a:cubicBezTo>
                    <a:pt x="322" y="44"/>
                    <a:pt x="319" y="44"/>
                    <a:pt x="319" y="44"/>
                  </a:cubicBezTo>
                  <a:cubicBezTo>
                    <a:pt x="318" y="44"/>
                    <a:pt x="317" y="46"/>
                    <a:pt x="317" y="46"/>
                  </a:cubicBezTo>
                  <a:cubicBezTo>
                    <a:pt x="315" y="43"/>
                    <a:pt x="315" y="43"/>
                    <a:pt x="315" y="43"/>
                  </a:cubicBezTo>
                  <a:cubicBezTo>
                    <a:pt x="316" y="40"/>
                    <a:pt x="316" y="40"/>
                    <a:pt x="316" y="40"/>
                  </a:cubicBezTo>
                  <a:cubicBezTo>
                    <a:pt x="316" y="40"/>
                    <a:pt x="314" y="38"/>
                    <a:pt x="314" y="37"/>
                  </a:cubicBezTo>
                  <a:cubicBezTo>
                    <a:pt x="314" y="37"/>
                    <a:pt x="313" y="35"/>
                    <a:pt x="313" y="35"/>
                  </a:cubicBezTo>
                  <a:cubicBezTo>
                    <a:pt x="311" y="35"/>
                    <a:pt x="311" y="35"/>
                    <a:pt x="311" y="35"/>
                  </a:cubicBezTo>
                  <a:cubicBezTo>
                    <a:pt x="310" y="34"/>
                    <a:pt x="310" y="34"/>
                    <a:pt x="310" y="34"/>
                  </a:cubicBezTo>
                  <a:cubicBezTo>
                    <a:pt x="310" y="34"/>
                    <a:pt x="308" y="34"/>
                    <a:pt x="307" y="34"/>
                  </a:cubicBezTo>
                  <a:cubicBezTo>
                    <a:pt x="306" y="34"/>
                    <a:pt x="306" y="34"/>
                    <a:pt x="305" y="34"/>
                  </a:cubicBezTo>
                  <a:cubicBezTo>
                    <a:pt x="305" y="34"/>
                    <a:pt x="303" y="32"/>
                    <a:pt x="303" y="32"/>
                  </a:cubicBezTo>
                  <a:cubicBezTo>
                    <a:pt x="303" y="31"/>
                    <a:pt x="303" y="30"/>
                    <a:pt x="303" y="29"/>
                  </a:cubicBezTo>
                  <a:cubicBezTo>
                    <a:pt x="302" y="28"/>
                    <a:pt x="301" y="26"/>
                    <a:pt x="301" y="25"/>
                  </a:cubicBezTo>
                  <a:cubicBezTo>
                    <a:pt x="301" y="25"/>
                    <a:pt x="302" y="23"/>
                    <a:pt x="302" y="23"/>
                  </a:cubicBezTo>
                  <a:cubicBezTo>
                    <a:pt x="301" y="22"/>
                    <a:pt x="299" y="20"/>
                    <a:pt x="299" y="20"/>
                  </a:cubicBezTo>
                  <a:cubicBezTo>
                    <a:pt x="298" y="18"/>
                    <a:pt x="298" y="18"/>
                    <a:pt x="298" y="18"/>
                  </a:cubicBezTo>
                  <a:cubicBezTo>
                    <a:pt x="298" y="18"/>
                    <a:pt x="295" y="20"/>
                    <a:pt x="294" y="20"/>
                  </a:cubicBezTo>
                  <a:cubicBezTo>
                    <a:pt x="293" y="20"/>
                    <a:pt x="291" y="19"/>
                    <a:pt x="291" y="20"/>
                  </a:cubicBezTo>
                  <a:cubicBezTo>
                    <a:pt x="291" y="20"/>
                    <a:pt x="292" y="22"/>
                    <a:pt x="291" y="22"/>
                  </a:cubicBezTo>
                  <a:cubicBezTo>
                    <a:pt x="290" y="22"/>
                    <a:pt x="288" y="22"/>
                    <a:pt x="287" y="21"/>
                  </a:cubicBezTo>
                  <a:cubicBezTo>
                    <a:pt x="286" y="20"/>
                    <a:pt x="286" y="19"/>
                    <a:pt x="286" y="18"/>
                  </a:cubicBezTo>
                  <a:cubicBezTo>
                    <a:pt x="285" y="18"/>
                    <a:pt x="285" y="16"/>
                    <a:pt x="284" y="16"/>
                  </a:cubicBezTo>
                  <a:cubicBezTo>
                    <a:pt x="283" y="16"/>
                    <a:pt x="282" y="16"/>
                    <a:pt x="282" y="15"/>
                  </a:cubicBezTo>
                  <a:cubicBezTo>
                    <a:pt x="282" y="15"/>
                    <a:pt x="282" y="12"/>
                    <a:pt x="282" y="12"/>
                  </a:cubicBezTo>
                  <a:cubicBezTo>
                    <a:pt x="282" y="10"/>
                    <a:pt x="282" y="10"/>
                    <a:pt x="282" y="10"/>
                  </a:cubicBezTo>
                  <a:cubicBezTo>
                    <a:pt x="282" y="10"/>
                    <a:pt x="282" y="7"/>
                    <a:pt x="281" y="7"/>
                  </a:cubicBezTo>
                  <a:cubicBezTo>
                    <a:pt x="281" y="6"/>
                    <a:pt x="280" y="5"/>
                    <a:pt x="280" y="5"/>
                  </a:cubicBezTo>
                  <a:cubicBezTo>
                    <a:pt x="280" y="2"/>
                    <a:pt x="280" y="2"/>
                    <a:pt x="280" y="2"/>
                  </a:cubicBezTo>
                  <a:cubicBezTo>
                    <a:pt x="281" y="1"/>
                    <a:pt x="281" y="1"/>
                    <a:pt x="281" y="1"/>
                  </a:cubicBezTo>
                  <a:cubicBezTo>
                    <a:pt x="281" y="1"/>
                    <a:pt x="281" y="0"/>
                    <a:pt x="282" y="0"/>
                  </a:cubicBezTo>
                  <a:cubicBezTo>
                    <a:pt x="259" y="4"/>
                    <a:pt x="259" y="4"/>
                    <a:pt x="259" y="4"/>
                  </a:cubicBezTo>
                  <a:cubicBezTo>
                    <a:pt x="249" y="5"/>
                    <a:pt x="249" y="5"/>
                    <a:pt x="249" y="5"/>
                  </a:cubicBezTo>
                  <a:cubicBezTo>
                    <a:pt x="245" y="10"/>
                    <a:pt x="245" y="10"/>
                    <a:pt x="245" y="10"/>
                  </a:cubicBezTo>
                  <a:cubicBezTo>
                    <a:pt x="243" y="15"/>
                    <a:pt x="243" y="15"/>
                    <a:pt x="243" y="15"/>
                  </a:cubicBezTo>
                  <a:cubicBezTo>
                    <a:pt x="244" y="23"/>
                    <a:pt x="244" y="23"/>
                    <a:pt x="244" y="23"/>
                  </a:cubicBezTo>
                  <a:cubicBezTo>
                    <a:pt x="241" y="28"/>
                    <a:pt x="241" y="28"/>
                    <a:pt x="241" y="28"/>
                  </a:cubicBezTo>
                  <a:cubicBezTo>
                    <a:pt x="241" y="34"/>
                    <a:pt x="241" y="34"/>
                    <a:pt x="241" y="34"/>
                  </a:cubicBezTo>
                  <a:cubicBezTo>
                    <a:pt x="241" y="43"/>
                    <a:pt x="241" y="43"/>
                    <a:pt x="241" y="43"/>
                  </a:cubicBezTo>
                  <a:cubicBezTo>
                    <a:pt x="236" y="46"/>
                    <a:pt x="236" y="46"/>
                    <a:pt x="236" y="46"/>
                  </a:cubicBezTo>
                  <a:cubicBezTo>
                    <a:pt x="229" y="53"/>
                    <a:pt x="229" y="53"/>
                    <a:pt x="229" y="53"/>
                  </a:cubicBezTo>
                  <a:cubicBezTo>
                    <a:pt x="219" y="57"/>
                    <a:pt x="219" y="57"/>
                    <a:pt x="219" y="57"/>
                  </a:cubicBezTo>
                  <a:cubicBezTo>
                    <a:pt x="206" y="60"/>
                    <a:pt x="206" y="60"/>
                    <a:pt x="206" y="60"/>
                  </a:cubicBezTo>
                  <a:cubicBezTo>
                    <a:pt x="196" y="63"/>
                    <a:pt x="196" y="63"/>
                    <a:pt x="196" y="63"/>
                  </a:cubicBezTo>
                  <a:cubicBezTo>
                    <a:pt x="187" y="68"/>
                    <a:pt x="187" y="68"/>
                    <a:pt x="187" y="68"/>
                  </a:cubicBezTo>
                  <a:cubicBezTo>
                    <a:pt x="185" y="75"/>
                    <a:pt x="185" y="75"/>
                    <a:pt x="185" y="75"/>
                  </a:cubicBezTo>
                  <a:cubicBezTo>
                    <a:pt x="184" y="84"/>
                    <a:pt x="184" y="84"/>
                    <a:pt x="184" y="84"/>
                  </a:cubicBezTo>
                  <a:cubicBezTo>
                    <a:pt x="177" y="87"/>
                    <a:pt x="177" y="87"/>
                    <a:pt x="177" y="87"/>
                  </a:cubicBezTo>
                  <a:cubicBezTo>
                    <a:pt x="177" y="87"/>
                    <a:pt x="174" y="89"/>
                    <a:pt x="172" y="88"/>
                  </a:cubicBezTo>
                  <a:cubicBezTo>
                    <a:pt x="169" y="88"/>
                    <a:pt x="163" y="86"/>
                    <a:pt x="163" y="86"/>
                  </a:cubicBezTo>
                  <a:cubicBezTo>
                    <a:pt x="163" y="86"/>
                    <a:pt x="156" y="82"/>
                    <a:pt x="153" y="82"/>
                  </a:cubicBezTo>
                  <a:cubicBezTo>
                    <a:pt x="150" y="81"/>
                    <a:pt x="145" y="76"/>
                    <a:pt x="145" y="76"/>
                  </a:cubicBezTo>
                  <a:cubicBezTo>
                    <a:pt x="140" y="80"/>
                    <a:pt x="140" y="80"/>
                    <a:pt x="140" y="80"/>
                  </a:cubicBezTo>
                  <a:cubicBezTo>
                    <a:pt x="140" y="80"/>
                    <a:pt x="137" y="77"/>
                    <a:pt x="137" y="75"/>
                  </a:cubicBezTo>
                  <a:cubicBezTo>
                    <a:pt x="137" y="74"/>
                    <a:pt x="137" y="74"/>
                    <a:pt x="137" y="72"/>
                  </a:cubicBezTo>
                  <a:cubicBezTo>
                    <a:pt x="137" y="69"/>
                    <a:pt x="137" y="64"/>
                    <a:pt x="137" y="64"/>
                  </a:cubicBezTo>
                  <a:cubicBezTo>
                    <a:pt x="130" y="61"/>
                    <a:pt x="130" y="61"/>
                    <a:pt x="130" y="61"/>
                  </a:cubicBezTo>
                  <a:cubicBezTo>
                    <a:pt x="123" y="60"/>
                    <a:pt x="123" y="60"/>
                    <a:pt x="123" y="60"/>
                  </a:cubicBezTo>
                  <a:cubicBezTo>
                    <a:pt x="123" y="60"/>
                    <a:pt x="123" y="62"/>
                    <a:pt x="121" y="60"/>
                  </a:cubicBezTo>
                  <a:cubicBezTo>
                    <a:pt x="118" y="58"/>
                    <a:pt x="118" y="54"/>
                    <a:pt x="118" y="54"/>
                  </a:cubicBezTo>
                  <a:cubicBezTo>
                    <a:pt x="112" y="51"/>
                    <a:pt x="112" y="51"/>
                    <a:pt x="112" y="51"/>
                  </a:cubicBezTo>
                  <a:cubicBezTo>
                    <a:pt x="110" y="59"/>
                    <a:pt x="110" y="59"/>
                    <a:pt x="110" y="59"/>
                  </a:cubicBezTo>
                  <a:cubicBezTo>
                    <a:pt x="117" y="65"/>
                    <a:pt x="117" y="65"/>
                    <a:pt x="117" y="65"/>
                  </a:cubicBezTo>
                  <a:cubicBezTo>
                    <a:pt x="119" y="69"/>
                    <a:pt x="119" y="69"/>
                    <a:pt x="119" y="69"/>
                  </a:cubicBezTo>
                  <a:cubicBezTo>
                    <a:pt x="117" y="75"/>
                    <a:pt x="117" y="75"/>
                    <a:pt x="117" y="75"/>
                  </a:cubicBezTo>
                  <a:cubicBezTo>
                    <a:pt x="119" y="80"/>
                    <a:pt x="119" y="80"/>
                    <a:pt x="119" y="80"/>
                  </a:cubicBezTo>
                  <a:cubicBezTo>
                    <a:pt x="120" y="84"/>
                    <a:pt x="120" y="84"/>
                    <a:pt x="120" y="84"/>
                  </a:cubicBezTo>
                  <a:cubicBezTo>
                    <a:pt x="120" y="84"/>
                    <a:pt x="121" y="84"/>
                    <a:pt x="121" y="87"/>
                  </a:cubicBezTo>
                  <a:cubicBezTo>
                    <a:pt x="121" y="89"/>
                    <a:pt x="120" y="99"/>
                    <a:pt x="120" y="99"/>
                  </a:cubicBezTo>
                  <a:cubicBezTo>
                    <a:pt x="120" y="107"/>
                    <a:pt x="120" y="107"/>
                    <a:pt x="120" y="107"/>
                  </a:cubicBezTo>
                  <a:cubicBezTo>
                    <a:pt x="123" y="115"/>
                    <a:pt x="123" y="115"/>
                    <a:pt x="123" y="115"/>
                  </a:cubicBezTo>
                  <a:cubicBezTo>
                    <a:pt x="123" y="115"/>
                    <a:pt x="118" y="118"/>
                    <a:pt x="116" y="118"/>
                  </a:cubicBezTo>
                  <a:cubicBezTo>
                    <a:pt x="114" y="118"/>
                    <a:pt x="109" y="116"/>
                    <a:pt x="109" y="116"/>
                  </a:cubicBezTo>
                  <a:cubicBezTo>
                    <a:pt x="107" y="111"/>
                    <a:pt x="107" y="111"/>
                    <a:pt x="107" y="111"/>
                  </a:cubicBezTo>
                  <a:cubicBezTo>
                    <a:pt x="95" y="112"/>
                    <a:pt x="95" y="112"/>
                    <a:pt x="95" y="112"/>
                  </a:cubicBezTo>
                  <a:cubicBezTo>
                    <a:pt x="88" y="111"/>
                    <a:pt x="88" y="111"/>
                    <a:pt x="88" y="111"/>
                  </a:cubicBezTo>
                  <a:cubicBezTo>
                    <a:pt x="82" y="115"/>
                    <a:pt x="82" y="115"/>
                    <a:pt x="82" y="115"/>
                  </a:cubicBezTo>
                  <a:cubicBezTo>
                    <a:pt x="78" y="114"/>
                    <a:pt x="78" y="114"/>
                    <a:pt x="78" y="114"/>
                  </a:cubicBezTo>
                  <a:cubicBezTo>
                    <a:pt x="74" y="110"/>
                    <a:pt x="74" y="110"/>
                    <a:pt x="74" y="110"/>
                  </a:cubicBezTo>
                  <a:cubicBezTo>
                    <a:pt x="73" y="104"/>
                    <a:pt x="73" y="104"/>
                    <a:pt x="73" y="104"/>
                  </a:cubicBezTo>
                  <a:cubicBezTo>
                    <a:pt x="71" y="99"/>
                    <a:pt x="71" y="99"/>
                    <a:pt x="71" y="99"/>
                  </a:cubicBezTo>
                  <a:cubicBezTo>
                    <a:pt x="67" y="94"/>
                    <a:pt x="67" y="94"/>
                    <a:pt x="67" y="94"/>
                  </a:cubicBezTo>
                  <a:cubicBezTo>
                    <a:pt x="54" y="95"/>
                    <a:pt x="54" y="95"/>
                    <a:pt x="54" y="95"/>
                  </a:cubicBezTo>
                  <a:cubicBezTo>
                    <a:pt x="49" y="96"/>
                    <a:pt x="49" y="96"/>
                    <a:pt x="49" y="96"/>
                  </a:cubicBezTo>
                  <a:cubicBezTo>
                    <a:pt x="46" y="99"/>
                    <a:pt x="46" y="99"/>
                    <a:pt x="46" y="99"/>
                  </a:cubicBezTo>
                  <a:cubicBezTo>
                    <a:pt x="40" y="98"/>
                    <a:pt x="40" y="98"/>
                    <a:pt x="40" y="98"/>
                  </a:cubicBezTo>
                  <a:cubicBezTo>
                    <a:pt x="38" y="101"/>
                    <a:pt x="38" y="101"/>
                    <a:pt x="38" y="101"/>
                  </a:cubicBezTo>
                  <a:cubicBezTo>
                    <a:pt x="31" y="99"/>
                    <a:pt x="31" y="99"/>
                    <a:pt x="31" y="99"/>
                  </a:cubicBezTo>
                  <a:cubicBezTo>
                    <a:pt x="24" y="100"/>
                    <a:pt x="24" y="100"/>
                    <a:pt x="24" y="100"/>
                  </a:cubicBezTo>
                  <a:cubicBezTo>
                    <a:pt x="19" y="99"/>
                    <a:pt x="19" y="99"/>
                    <a:pt x="19" y="99"/>
                  </a:cubicBezTo>
                  <a:cubicBezTo>
                    <a:pt x="10" y="101"/>
                    <a:pt x="10" y="101"/>
                    <a:pt x="10" y="101"/>
                  </a:cubicBezTo>
                  <a:cubicBezTo>
                    <a:pt x="5" y="105"/>
                    <a:pt x="5" y="105"/>
                    <a:pt x="5" y="105"/>
                  </a:cubicBezTo>
                  <a:cubicBezTo>
                    <a:pt x="0" y="113"/>
                    <a:pt x="0" y="113"/>
                    <a:pt x="0" y="113"/>
                  </a:cubicBezTo>
                  <a:cubicBezTo>
                    <a:pt x="0" y="113"/>
                    <a:pt x="2" y="113"/>
                    <a:pt x="4" y="113"/>
                  </a:cubicBezTo>
                  <a:cubicBezTo>
                    <a:pt x="5" y="113"/>
                    <a:pt x="14" y="114"/>
                    <a:pt x="14" y="114"/>
                  </a:cubicBezTo>
                  <a:cubicBezTo>
                    <a:pt x="16" y="117"/>
                    <a:pt x="16" y="117"/>
                    <a:pt x="16" y="117"/>
                  </a:cubicBezTo>
                  <a:cubicBezTo>
                    <a:pt x="10" y="120"/>
                    <a:pt x="10" y="120"/>
                    <a:pt x="10" y="120"/>
                  </a:cubicBezTo>
                  <a:cubicBezTo>
                    <a:pt x="15" y="122"/>
                    <a:pt x="15" y="122"/>
                    <a:pt x="15" y="122"/>
                  </a:cubicBezTo>
                  <a:cubicBezTo>
                    <a:pt x="16" y="124"/>
                    <a:pt x="16" y="124"/>
                    <a:pt x="16" y="124"/>
                  </a:cubicBezTo>
                  <a:cubicBezTo>
                    <a:pt x="16" y="127"/>
                    <a:pt x="16" y="127"/>
                    <a:pt x="16" y="127"/>
                  </a:cubicBezTo>
                  <a:cubicBezTo>
                    <a:pt x="5" y="128"/>
                    <a:pt x="5" y="128"/>
                    <a:pt x="5" y="128"/>
                  </a:cubicBezTo>
                  <a:cubicBezTo>
                    <a:pt x="5" y="128"/>
                    <a:pt x="2" y="127"/>
                    <a:pt x="2" y="129"/>
                  </a:cubicBezTo>
                  <a:cubicBezTo>
                    <a:pt x="1" y="131"/>
                    <a:pt x="5" y="132"/>
                    <a:pt x="5" y="132"/>
                  </a:cubicBezTo>
                  <a:cubicBezTo>
                    <a:pt x="10" y="135"/>
                    <a:pt x="10" y="135"/>
                    <a:pt x="10" y="135"/>
                  </a:cubicBezTo>
                  <a:cubicBezTo>
                    <a:pt x="9" y="145"/>
                    <a:pt x="9" y="145"/>
                    <a:pt x="9" y="145"/>
                  </a:cubicBezTo>
                  <a:cubicBezTo>
                    <a:pt x="13" y="145"/>
                    <a:pt x="13" y="145"/>
                    <a:pt x="13" y="145"/>
                  </a:cubicBezTo>
                  <a:cubicBezTo>
                    <a:pt x="19" y="145"/>
                    <a:pt x="19" y="145"/>
                    <a:pt x="19" y="145"/>
                  </a:cubicBezTo>
                  <a:cubicBezTo>
                    <a:pt x="19" y="145"/>
                    <a:pt x="20" y="143"/>
                    <a:pt x="23" y="142"/>
                  </a:cubicBezTo>
                  <a:cubicBezTo>
                    <a:pt x="25" y="142"/>
                    <a:pt x="28" y="142"/>
                    <a:pt x="28" y="142"/>
                  </a:cubicBezTo>
                  <a:cubicBezTo>
                    <a:pt x="28" y="142"/>
                    <a:pt x="28" y="141"/>
                    <a:pt x="30" y="146"/>
                  </a:cubicBezTo>
                  <a:cubicBezTo>
                    <a:pt x="31" y="150"/>
                    <a:pt x="31" y="150"/>
                    <a:pt x="31" y="150"/>
                  </a:cubicBezTo>
                  <a:cubicBezTo>
                    <a:pt x="35" y="151"/>
                    <a:pt x="35" y="151"/>
                    <a:pt x="35" y="151"/>
                  </a:cubicBezTo>
                  <a:cubicBezTo>
                    <a:pt x="37" y="152"/>
                    <a:pt x="37" y="152"/>
                    <a:pt x="37" y="152"/>
                  </a:cubicBezTo>
                  <a:cubicBezTo>
                    <a:pt x="37" y="152"/>
                    <a:pt x="41" y="154"/>
                    <a:pt x="43" y="155"/>
                  </a:cubicBezTo>
                  <a:cubicBezTo>
                    <a:pt x="45" y="156"/>
                    <a:pt x="49" y="160"/>
                    <a:pt x="49" y="160"/>
                  </a:cubicBezTo>
                  <a:cubicBezTo>
                    <a:pt x="51" y="161"/>
                    <a:pt x="51" y="161"/>
                    <a:pt x="51" y="161"/>
                  </a:cubicBezTo>
                  <a:cubicBezTo>
                    <a:pt x="51" y="166"/>
                    <a:pt x="51" y="166"/>
                    <a:pt x="51" y="166"/>
                  </a:cubicBezTo>
                  <a:cubicBezTo>
                    <a:pt x="51" y="166"/>
                    <a:pt x="55" y="167"/>
                    <a:pt x="58" y="167"/>
                  </a:cubicBezTo>
                  <a:cubicBezTo>
                    <a:pt x="61" y="167"/>
                    <a:pt x="68" y="166"/>
                    <a:pt x="68" y="166"/>
                  </a:cubicBezTo>
                  <a:cubicBezTo>
                    <a:pt x="70" y="170"/>
                    <a:pt x="70" y="170"/>
                    <a:pt x="70" y="170"/>
                  </a:cubicBezTo>
                  <a:cubicBezTo>
                    <a:pt x="72" y="170"/>
                    <a:pt x="81" y="173"/>
                    <a:pt x="81" y="173"/>
                  </a:cubicBezTo>
                  <a:cubicBezTo>
                    <a:pt x="78" y="177"/>
                    <a:pt x="78" y="177"/>
                    <a:pt x="78" y="177"/>
                  </a:cubicBezTo>
                  <a:cubicBezTo>
                    <a:pt x="75" y="180"/>
                    <a:pt x="75" y="180"/>
                    <a:pt x="75" y="180"/>
                  </a:cubicBezTo>
                  <a:cubicBezTo>
                    <a:pt x="74" y="183"/>
                    <a:pt x="74" y="183"/>
                    <a:pt x="74" y="183"/>
                  </a:cubicBezTo>
                  <a:cubicBezTo>
                    <a:pt x="74" y="183"/>
                    <a:pt x="75" y="183"/>
                    <a:pt x="79" y="184"/>
                  </a:cubicBezTo>
                  <a:cubicBezTo>
                    <a:pt x="83" y="185"/>
                    <a:pt x="86" y="187"/>
                    <a:pt x="86" y="187"/>
                  </a:cubicBezTo>
                  <a:cubicBezTo>
                    <a:pt x="84" y="192"/>
                    <a:pt x="84" y="192"/>
                    <a:pt x="84" y="192"/>
                  </a:cubicBezTo>
                  <a:cubicBezTo>
                    <a:pt x="89" y="196"/>
                    <a:pt x="89" y="196"/>
                    <a:pt x="89" y="196"/>
                  </a:cubicBezTo>
                  <a:cubicBezTo>
                    <a:pt x="89" y="196"/>
                    <a:pt x="91" y="199"/>
                    <a:pt x="91" y="200"/>
                  </a:cubicBezTo>
                  <a:cubicBezTo>
                    <a:pt x="90" y="201"/>
                    <a:pt x="90" y="203"/>
                    <a:pt x="90" y="203"/>
                  </a:cubicBezTo>
                  <a:cubicBezTo>
                    <a:pt x="87" y="202"/>
                    <a:pt x="87" y="202"/>
                    <a:pt x="87" y="202"/>
                  </a:cubicBezTo>
                  <a:cubicBezTo>
                    <a:pt x="87" y="202"/>
                    <a:pt x="87" y="204"/>
                    <a:pt x="86" y="202"/>
                  </a:cubicBezTo>
                  <a:cubicBezTo>
                    <a:pt x="84" y="200"/>
                    <a:pt x="83" y="198"/>
                    <a:pt x="83" y="198"/>
                  </a:cubicBezTo>
                  <a:cubicBezTo>
                    <a:pt x="82" y="202"/>
                    <a:pt x="82" y="202"/>
                    <a:pt x="82" y="202"/>
                  </a:cubicBezTo>
                  <a:cubicBezTo>
                    <a:pt x="82" y="202"/>
                    <a:pt x="83" y="206"/>
                    <a:pt x="84" y="207"/>
                  </a:cubicBezTo>
                  <a:cubicBezTo>
                    <a:pt x="86" y="207"/>
                    <a:pt x="86" y="206"/>
                    <a:pt x="86" y="209"/>
                  </a:cubicBezTo>
                  <a:cubicBezTo>
                    <a:pt x="86" y="211"/>
                    <a:pt x="87" y="216"/>
                    <a:pt x="88" y="217"/>
                  </a:cubicBezTo>
                  <a:cubicBezTo>
                    <a:pt x="89" y="219"/>
                    <a:pt x="89" y="224"/>
                    <a:pt x="90" y="225"/>
                  </a:cubicBezTo>
                  <a:cubicBezTo>
                    <a:pt x="92" y="225"/>
                    <a:pt x="93" y="226"/>
                    <a:pt x="93" y="226"/>
                  </a:cubicBezTo>
                  <a:cubicBezTo>
                    <a:pt x="95" y="228"/>
                    <a:pt x="95" y="228"/>
                    <a:pt x="95" y="228"/>
                  </a:cubicBezTo>
                  <a:cubicBezTo>
                    <a:pt x="101" y="233"/>
                    <a:pt x="101" y="233"/>
                    <a:pt x="101" y="233"/>
                  </a:cubicBezTo>
                  <a:cubicBezTo>
                    <a:pt x="101" y="233"/>
                    <a:pt x="105" y="236"/>
                    <a:pt x="107" y="237"/>
                  </a:cubicBezTo>
                  <a:cubicBezTo>
                    <a:pt x="109" y="238"/>
                    <a:pt x="110" y="238"/>
                    <a:pt x="110" y="238"/>
                  </a:cubicBezTo>
                  <a:cubicBezTo>
                    <a:pt x="115" y="243"/>
                    <a:pt x="115" y="243"/>
                    <a:pt x="115" y="243"/>
                  </a:cubicBezTo>
                  <a:cubicBezTo>
                    <a:pt x="115" y="243"/>
                    <a:pt x="118" y="248"/>
                    <a:pt x="117" y="248"/>
                  </a:cubicBezTo>
                  <a:cubicBezTo>
                    <a:pt x="116" y="248"/>
                    <a:pt x="117" y="249"/>
                    <a:pt x="115" y="249"/>
                  </a:cubicBezTo>
                  <a:cubicBezTo>
                    <a:pt x="112" y="249"/>
                    <a:pt x="113" y="251"/>
                    <a:pt x="111" y="249"/>
                  </a:cubicBezTo>
                  <a:cubicBezTo>
                    <a:pt x="108" y="247"/>
                    <a:pt x="106" y="244"/>
                    <a:pt x="103" y="244"/>
                  </a:cubicBezTo>
                  <a:cubicBezTo>
                    <a:pt x="100" y="244"/>
                    <a:pt x="100" y="244"/>
                    <a:pt x="100" y="244"/>
                  </a:cubicBezTo>
                  <a:cubicBezTo>
                    <a:pt x="106" y="249"/>
                    <a:pt x="106" y="249"/>
                    <a:pt x="106" y="249"/>
                  </a:cubicBezTo>
                  <a:cubicBezTo>
                    <a:pt x="109" y="250"/>
                    <a:pt x="109" y="250"/>
                    <a:pt x="109" y="250"/>
                  </a:cubicBezTo>
                  <a:cubicBezTo>
                    <a:pt x="113" y="254"/>
                    <a:pt x="113" y="254"/>
                    <a:pt x="113" y="254"/>
                  </a:cubicBezTo>
                  <a:cubicBezTo>
                    <a:pt x="114" y="254"/>
                    <a:pt x="114" y="254"/>
                    <a:pt x="114" y="254"/>
                  </a:cubicBezTo>
                  <a:cubicBezTo>
                    <a:pt x="114" y="254"/>
                    <a:pt x="115" y="256"/>
                    <a:pt x="115" y="257"/>
                  </a:cubicBezTo>
                  <a:cubicBezTo>
                    <a:pt x="115" y="258"/>
                    <a:pt x="114" y="261"/>
                    <a:pt x="113" y="262"/>
                  </a:cubicBezTo>
                  <a:cubicBezTo>
                    <a:pt x="113" y="264"/>
                    <a:pt x="113" y="266"/>
                    <a:pt x="113" y="266"/>
                  </a:cubicBezTo>
                  <a:cubicBezTo>
                    <a:pt x="110" y="259"/>
                    <a:pt x="110" y="259"/>
                    <a:pt x="110" y="259"/>
                  </a:cubicBezTo>
                  <a:cubicBezTo>
                    <a:pt x="110" y="259"/>
                    <a:pt x="111" y="257"/>
                    <a:pt x="109" y="256"/>
                  </a:cubicBezTo>
                  <a:cubicBezTo>
                    <a:pt x="107" y="256"/>
                    <a:pt x="105" y="257"/>
                    <a:pt x="105" y="257"/>
                  </a:cubicBezTo>
                  <a:cubicBezTo>
                    <a:pt x="105" y="257"/>
                    <a:pt x="104" y="259"/>
                    <a:pt x="105" y="260"/>
                  </a:cubicBezTo>
                  <a:cubicBezTo>
                    <a:pt x="107" y="261"/>
                    <a:pt x="108" y="262"/>
                    <a:pt x="108" y="263"/>
                  </a:cubicBezTo>
                  <a:cubicBezTo>
                    <a:pt x="109" y="264"/>
                    <a:pt x="109" y="265"/>
                    <a:pt x="109" y="265"/>
                  </a:cubicBezTo>
                  <a:cubicBezTo>
                    <a:pt x="109" y="265"/>
                    <a:pt x="111" y="265"/>
                    <a:pt x="111" y="267"/>
                  </a:cubicBezTo>
                  <a:cubicBezTo>
                    <a:pt x="111" y="270"/>
                    <a:pt x="110" y="273"/>
                    <a:pt x="110" y="273"/>
                  </a:cubicBezTo>
                  <a:cubicBezTo>
                    <a:pt x="110" y="273"/>
                    <a:pt x="108" y="273"/>
                    <a:pt x="111" y="275"/>
                  </a:cubicBezTo>
                  <a:cubicBezTo>
                    <a:pt x="114" y="277"/>
                    <a:pt x="115" y="278"/>
                    <a:pt x="116" y="279"/>
                  </a:cubicBezTo>
                  <a:cubicBezTo>
                    <a:pt x="117" y="280"/>
                    <a:pt x="121" y="285"/>
                    <a:pt x="121" y="285"/>
                  </a:cubicBezTo>
                  <a:cubicBezTo>
                    <a:pt x="124" y="289"/>
                    <a:pt x="124" y="289"/>
                    <a:pt x="124" y="289"/>
                  </a:cubicBezTo>
                  <a:cubicBezTo>
                    <a:pt x="124" y="289"/>
                    <a:pt x="124" y="291"/>
                    <a:pt x="124" y="291"/>
                  </a:cubicBezTo>
                  <a:cubicBezTo>
                    <a:pt x="123" y="291"/>
                    <a:pt x="121" y="291"/>
                    <a:pt x="121" y="291"/>
                  </a:cubicBezTo>
                  <a:cubicBezTo>
                    <a:pt x="121" y="291"/>
                    <a:pt x="120" y="291"/>
                    <a:pt x="119" y="290"/>
                  </a:cubicBezTo>
                  <a:cubicBezTo>
                    <a:pt x="118" y="288"/>
                    <a:pt x="116" y="285"/>
                    <a:pt x="116" y="285"/>
                  </a:cubicBezTo>
                  <a:cubicBezTo>
                    <a:pt x="114" y="284"/>
                    <a:pt x="114" y="284"/>
                    <a:pt x="114" y="284"/>
                  </a:cubicBezTo>
                  <a:cubicBezTo>
                    <a:pt x="112" y="285"/>
                    <a:pt x="112" y="285"/>
                    <a:pt x="112" y="285"/>
                  </a:cubicBezTo>
                  <a:cubicBezTo>
                    <a:pt x="112" y="285"/>
                    <a:pt x="110" y="289"/>
                    <a:pt x="110" y="289"/>
                  </a:cubicBezTo>
                  <a:cubicBezTo>
                    <a:pt x="110" y="290"/>
                    <a:pt x="107" y="296"/>
                    <a:pt x="107" y="296"/>
                  </a:cubicBezTo>
                  <a:cubicBezTo>
                    <a:pt x="105" y="308"/>
                    <a:pt x="105" y="308"/>
                    <a:pt x="105" y="308"/>
                  </a:cubicBezTo>
                  <a:cubicBezTo>
                    <a:pt x="105" y="308"/>
                    <a:pt x="105" y="322"/>
                    <a:pt x="104" y="323"/>
                  </a:cubicBezTo>
                  <a:cubicBezTo>
                    <a:pt x="104" y="324"/>
                    <a:pt x="100" y="334"/>
                    <a:pt x="100" y="334"/>
                  </a:cubicBezTo>
                  <a:cubicBezTo>
                    <a:pt x="100" y="334"/>
                    <a:pt x="100" y="335"/>
                    <a:pt x="100" y="338"/>
                  </a:cubicBezTo>
                  <a:cubicBezTo>
                    <a:pt x="99" y="341"/>
                    <a:pt x="98" y="346"/>
                    <a:pt x="98" y="346"/>
                  </a:cubicBezTo>
                  <a:cubicBezTo>
                    <a:pt x="98" y="346"/>
                    <a:pt x="97" y="350"/>
                    <a:pt x="97" y="352"/>
                  </a:cubicBezTo>
                  <a:cubicBezTo>
                    <a:pt x="96" y="354"/>
                    <a:pt x="93" y="362"/>
                    <a:pt x="93" y="362"/>
                  </a:cubicBezTo>
                  <a:cubicBezTo>
                    <a:pt x="92" y="371"/>
                    <a:pt x="92" y="371"/>
                    <a:pt x="92" y="371"/>
                  </a:cubicBezTo>
                  <a:cubicBezTo>
                    <a:pt x="84" y="388"/>
                    <a:pt x="84" y="388"/>
                    <a:pt x="84" y="388"/>
                  </a:cubicBezTo>
                  <a:cubicBezTo>
                    <a:pt x="78" y="393"/>
                    <a:pt x="78" y="393"/>
                    <a:pt x="78" y="393"/>
                  </a:cubicBezTo>
                  <a:cubicBezTo>
                    <a:pt x="75" y="395"/>
                    <a:pt x="75" y="395"/>
                    <a:pt x="75" y="395"/>
                  </a:cubicBezTo>
                  <a:cubicBezTo>
                    <a:pt x="78" y="396"/>
                    <a:pt x="80" y="397"/>
                    <a:pt x="81" y="400"/>
                  </a:cubicBezTo>
                  <a:cubicBezTo>
                    <a:pt x="83" y="405"/>
                    <a:pt x="87" y="413"/>
                    <a:pt x="87" y="413"/>
                  </a:cubicBezTo>
                  <a:cubicBezTo>
                    <a:pt x="100" y="418"/>
                    <a:pt x="100" y="418"/>
                    <a:pt x="100" y="418"/>
                  </a:cubicBezTo>
                  <a:cubicBezTo>
                    <a:pt x="100" y="418"/>
                    <a:pt x="107" y="424"/>
                    <a:pt x="108" y="426"/>
                  </a:cubicBezTo>
                  <a:cubicBezTo>
                    <a:pt x="109" y="427"/>
                    <a:pt x="124" y="432"/>
                    <a:pt x="124" y="432"/>
                  </a:cubicBezTo>
                  <a:cubicBezTo>
                    <a:pt x="134" y="441"/>
                    <a:pt x="134" y="441"/>
                    <a:pt x="134" y="441"/>
                  </a:cubicBezTo>
                  <a:cubicBezTo>
                    <a:pt x="149" y="441"/>
                    <a:pt x="149" y="441"/>
                    <a:pt x="149" y="441"/>
                  </a:cubicBezTo>
                  <a:cubicBezTo>
                    <a:pt x="159" y="443"/>
                    <a:pt x="159" y="443"/>
                    <a:pt x="159" y="443"/>
                  </a:cubicBezTo>
                  <a:cubicBezTo>
                    <a:pt x="164" y="437"/>
                    <a:pt x="164" y="437"/>
                    <a:pt x="164" y="437"/>
                  </a:cubicBezTo>
                  <a:cubicBezTo>
                    <a:pt x="164" y="437"/>
                    <a:pt x="189" y="449"/>
                    <a:pt x="190" y="449"/>
                  </a:cubicBezTo>
                  <a:cubicBezTo>
                    <a:pt x="191" y="449"/>
                    <a:pt x="191" y="452"/>
                    <a:pt x="192" y="455"/>
                  </a:cubicBezTo>
                  <a:cubicBezTo>
                    <a:pt x="192" y="455"/>
                    <a:pt x="192" y="455"/>
                    <a:pt x="192" y="455"/>
                  </a:cubicBezTo>
                  <a:cubicBezTo>
                    <a:pt x="192" y="455"/>
                    <a:pt x="192" y="455"/>
                    <a:pt x="192" y="455"/>
                  </a:cubicBezTo>
                  <a:cubicBezTo>
                    <a:pt x="193" y="455"/>
                    <a:pt x="193" y="455"/>
                    <a:pt x="193" y="455"/>
                  </a:cubicBezTo>
                  <a:cubicBezTo>
                    <a:pt x="193" y="455"/>
                    <a:pt x="192" y="454"/>
                    <a:pt x="192" y="454"/>
                  </a:cubicBezTo>
                  <a:cubicBezTo>
                    <a:pt x="192" y="453"/>
                    <a:pt x="192" y="453"/>
                    <a:pt x="192" y="453"/>
                  </a:cubicBezTo>
                  <a:cubicBezTo>
                    <a:pt x="193" y="453"/>
                    <a:pt x="193" y="453"/>
                    <a:pt x="193" y="453"/>
                  </a:cubicBezTo>
                  <a:cubicBezTo>
                    <a:pt x="193" y="453"/>
                    <a:pt x="193" y="453"/>
                    <a:pt x="193" y="453"/>
                  </a:cubicBezTo>
                  <a:cubicBezTo>
                    <a:pt x="193" y="453"/>
                    <a:pt x="193" y="453"/>
                    <a:pt x="193" y="453"/>
                  </a:cubicBezTo>
                  <a:cubicBezTo>
                    <a:pt x="194" y="453"/>
                    <a:pt x="194" y="453"/>
                    <a:pt x="194" y="453"/>
                  </a:cubicBezTo>
                  <a:cubicBezTo>
                    <a:pt x="195" y="452"/>
                    <a:pt x="195" y="452"/>
                    <a:pt x="195" y="452"/>
                  </a:cubicBezTo>
                  <a:cubicBezTo>
                    <a:pt x="195" y="452"/>
                    <a:pt x="195" y="452"/>
                    <a:pt x="195" y="452"/>
                  </a:cubicBezTo>
                  <a:cubicBezTo>
                    <a:pt x="195" y="451"/>
                    <a:pt x="194" y="451"/>
                    <a:pt x="194" y="451"/>
                  </a:cubicBezTo>
                  <a:cubicBezTo>
                    <a:pt x="194" y="451"/>
                    <a:pt x="195" y="451"/>
                    <a:pt x="195" y="450"/>
                  </a:cubicBezTo>
                  <a:cubicBezTo>
                    <a:pt x="195" y="450"/>
                    <a:pt x="195" y="450"/>
                    <a:pt x="195" y="450"/>
                  </a:cubicBezTo>
                  <a:cubicBezTo>
                    <a:pt x="196" y="450"/>
                    <a:pt x="196" y="450"/>
                    <a:pt x="196" y="450"/>
                  </a:cubicBezTo>
                  <a:cubicBezTo>
                    <a:pt x="196" y="450"/>
                    <a:pt x="196" y="450"/>
                    <a:pt x="196" y="450"/>
                  </a:cubicBezTo>
                  <a:cubicBezTo>
                    <a:pt x="196" y="450"/>
                    <a:pt x="196" y="450"/>
                    <a:pt x="196" y="450"/>
                  </a:cubicBezTo>
                  <a:cubicBezTo>
                    <a:pt x="197" y="450"/>
                    <a:pt x="197" y="450"/>
                    <a:pt x="197" y="450"/>
                  </a:cubicBezTo>
                  <a:cubicBezTo>
                    <a:pt x="197" y="450"/>
                    <a:pt x="197" y="450"/>
                    <a:pt x="197" y="450"/>
                  </a:cubicBezTo>
                  <a:cubicBezTo>
                    <a:pt x="198" y="450"/>
                    <a:pt x="198" y="450"/>
                    <a:pt x="198" y="450"/>
                  </a:cubicBezTo>
                  <a:cubicBezTo>
                    <a:pt x="198" y="450"/>
                    <a:pt x="198" y="450"/>
                    <a:pt x="198" y="450"/>
                  </a:cubicBezTo>
                  <a:cubicBezTo>
                    <a:pt x="198" y="450"/>
                    <a:pt x="199" y="450"/>
                    <a:pt x="199" y="450"/>
                  </a:cubicBezTo>
                  <a:cubicBezTo>
                    <a:pt x="199" y="450"/>
                    <a:pt x="199" y="451"/>
                    <a:pt x="199" y="451"/>
                  </a:cubicBezTo>
                  <a:cubicBezTo>
                    <a:pt x="199" y="451"/>
                    <a:pt x="199" y="451"/>
                    <a:pt x="199" y="451"/>
                  </a:cubicBezTo>
                  <a:cubicBezTo>
                    <a:pt x="199" y="451"/>
                    <a:pt x="200" y="451"/>
                    <a:pt x="200" y="451"/>
                  </a:cubicBezTo>
                  <a:cubicBezTo>
                    <a:pt x="200" y="451"/>
                    <a:pt x="200" y="452"/>
                    <a:pt x="200" y="452"/>
                  </a:cubicBezTo>
                  <a:cubicBezTo>
                    <a:pt x="200" y="452"/>
                    <a:pt x="201" y="452"/>
                    <a:pt x="201" y="452"/>
                  </a:cubicBezTo>
                  <a:cubicBezTo>
                    <a:pt x="201" y="452"/>
                    <a:pt x="202" y="452"/>
                    <a:pt x="202" y="452"/>
                  </a:cubicBezTo>
                  <a:cubicBezTo>
                    <a:pt x="202" y="452"/>
                    <a:pt x="202" y="452"/>
                    <a:pt x="202" y="453"/>
                  </a:cubicBezTo>
                  <a:cubicBezTo>
                    <a:pt x="203" y="453"/>
                    <a:pt x="203" y="453"/>
                    <a:pt x="203" y="453"/>
                  </a:cubicBezTo>
                  <a:cubicBezTo>
                    <a:pt x="203" y="452"/>
                    <a:pt x="204" y="452"/>
                    <a:pt x="204" y="452"/>
                  </a:cubicBezTo>
                  <a:cubicBezTo>
                    <a:pt x="204" y="453"/>
                    <a:pt x="204" y="453"/>
                    <a:pt x="204" y="453"/>
                  </a:cubicBezTo>
                  <a:cubicBezTo>
                    <a:pt x="205" y="453"/>
                    <a:pt x="205" y="453"/>
                    <a:pt x="205" y="453"/>
                  </a:cubicBezTo>
                  <a:cubicBezTo>
                    <a:pt x="206" y="453"/>
                    <a:pt x="206" y="453"/>
                    <a:pt x="206" y="453"/>
                  </a:cubicBezTo>
                  <a:cubicBezTo>
                    <a:pt x="206" y="454"/>
                    <a:pt x="206" y="454"/>
                    <a:pt x="206" y="454"/>
                  </a:cubicBezTo>
                  <a:cubicBezTo>
                    <a:pt x="205" y="454"/>
                    <a:pt x="205" y="454"/>
                    <a:pt x="205" y="454"/>
                  </a:cubicBezTo>
                  <a:cubicBezTo>
                    <a:pt x="205" y="454"/>
                    <a:pt x="205" y="454"/>
                    <a:pt x="205" y="454"/>
                  </a:cubicBezTo>
                  <a:cubicBezTo>
                    <a:pt x="205" y="455"/>
                    <a:pt x="205" y="455"/>
                    <a:pt x="205" y="455"/>
                  </a:cubicBezTo>
                  <a:cubicBezTo>
                    <a:pt x="206" y="455"/>
                    <a:pt x="206" y="455"/>
                    <a:pt x="206" y="455"/>
                  </a:cubicBezTo>
                  <a:cubicBezTo>
                    <a:pt x="206" y="455"/>
                    <a:pt x="206" y="455"/>
                    <a:pt x="206" y="455"/>
                  </a:cubicBezTo>
                  <a:cubicBezTo>
                    <a:pt x="208" y="456"/>
                    <a:pt x="208" y="456"/>
                    <a:pt x="208" y="456"/>
                  </a:cubicBezTo>
                  <a:cubicBezTo>
                    <a:pt x="207" y="456"/>
                    <a:pt x="207" y="456"/>
                    <a:pt x="207" y="456"/>
                  </a:cubicBezTo>
                  <a:cubicBezTo>
                    <a:pt x="207" y="456"/>
                    <a:pt x="207" y="456"/>
                    <a:pt x="207" y="456"/>
                  </a:cubicBezTo>
                  <a:cubicBezTo>
                    <a:pt x="207" y="456"/>
                    <a:pt x="206" y="456"/>
                    <a:pt x="206" y="456"/>
                  </a:cubicBezTo>
                  <a:cubicBezTo>
                    <a:pt x="206" y="456"/>
                    <a:pt x="205" y="456"/>
                    <a:pt x="205" y="456"/>
                  </a:cubicBezTo>
                  <a:cubicBezTo>
                    <a:pt x="205" y="457"/>
                    <a:pt x="205" y="457"/>
                    <a:pt x="205" y="457"/>
                  </a:cubicBezTo>
                  <a:cubicBezTo>
                    <a:pt x="205" y="459"/>
                    <a:pt x="205" y="459"/>
                    <a:pt x="205" y="459"/>
                  </a:cubicBezTo>
                  <a:cubicBezTo>
                    <a:pt x="204" y="459"/>
                    <a:pt x="204" y="459"/>
                    <a:pt x="204" y="459"/>
                  </a:cubicBezTo>
                  <a:cubicBezTo>
                    <a:pt x="204" y="460"/>
                    <a:pt x="204" y="460"/>
                    <a:pt x="204" y="460"/>
                  </a:cubicBezTo>
                  <a:cubicBezTo>
                    <a:pt x="204" y="460"/>
                    <a:pt x="204" y="460"/>
                    <a:pt x="204" y="460"/>
                  </a:cubicBezTo>
                  <a:cubicBezTo>
                    <a:pt x="204" y="460"/>
                    <a:pt x="204" y="460"/>
                    <a:pt x="204" y="460"/>
                  </a:cubicBezTo>
                  <a:cubicBezTo>
                    <a:pt x="204" y="460"/>
                    <a:pt x="204" y="460"/>
                    <a:pt x="203" y="460"/>
                  </a:cubicBezTo>
                  <a:cubicBezTo>
                    <a:pt x="203" y="460"/>
                    <a:pt x="203" y="460"/>
                    <a:pt x="203" y="460"/>
                  </a:cubicBezTo>
                  <a:cubicBezTo>
                    <a:pt x="202" y="459"/>
                    <a:pt x="202" y="459"/>
                    <a:pt x="202" y="459"/>
                  </a:cubicBezTo>
                  <a:cubicBezTo>
                    <a:pt x="202" y="460"/>
                    <a:pt x="202" y="460"/>
                    <a:pt x="202" y="460"/>
                  </a:cubicBezTo>
                  <a:cubicBezTo>
                    <a:pt x="202" y="461"/>
                    <a:pt x="202" y="461"/>
                    <a:pt x="202" y="461"/>
                  </a:cubicBezTo>
                  <a:cubicBezTo>
                    <a:pt x="202" y="461"/>
                    <a:pt x="202" y="461"/>
                    <a:pt x="202" y="461"/>
                  </a:cubicBezTo>
                  <a:cubicBezTo>
                    <a:pt x="201" y="461"/>
                    <a:pt x="201" y="461"/>
                    <a:pt x="201" y="461"/>
                  </a:cubicBezTo>
                  <a:cubicBezTo>
                    <a:pt x="200" y="461"/>
                    <a:pt x="200" y="461"/>
                    <a:pt x="200" y="461"/>
                  </a:cubicBezTo>
                  <a:cubicBezTo>
                    <a:pt x="199" y="461"/>
                    <a:pt x="199" y="461"/>
                    <a:pt x="199" y="461"/>
                  </a:cubicBezTo>
                  <a:cubicBezTo>
                    <a:pt x="199" y="461"/>
                    <a:pt x="199" y="461"/>
                    <a:pt x="199" y="461"/>
                  </a:cubicBezTo>
                  <a:cubicBezTo>
                    <a:pt x="198" y="462"/>
                    <a:pt x="198" y="462"/>
                    <a:pt x="198" y="462"/>
                  </a:cubicBezTo>
                  <a:cubicBezTo>
                    <a:pt x="198" y="462"/>
                    <a:pt x="198" y="462"/>
                    <a:pt x="198" y="462"/>
                  </a:cubicBezTo>
                  <a:cubicBezTo>
                    <a:pt x="198" y="462"/>
                    <a:pt x="198" y="462"/>
                    <a:pt x="198" y="462"/>
                  </a:cubicBezTo>
                  <a:cubicBezTo>
                    <a:pt x="198" y="462"/>
                    <a:pt x="198" y="462"/>
                    <a:pt x="198" y="462"/>
                  </a:cubicBezTo>
                  <a:cubicBezTo>
                    <a:pt x="197" y="461"/>
                    <a:pt x="197" y="461"/>
                    <a:pt x="197" y="461"/>
                  </a:cubicBezTo>
                  <a:cubicBezTo>
                    <a:pt x="197" y="462"/>
                    <a:pt x="197" y="462"/>
                    <a:pt x="197" y="462"/>
                  </a:cubicBezTo>
                  <a:cubicBezTo>
                    <a:pt x="197" y="462"/>
                    <a:pt x="197" y="462"/>
                    <a:pt x="197" y="462"/>
                  </a:cubicBezTo>
                  <a:cubicBezTo>
                    <a:pt x="197" y="462"/>
                    <a:pt x="197" y="462"/>
                    <a:pt x="197" y="462"/>
                  </a:cubicBezTo>
                  <a:cubicBezTo>
                    <a:pt x="210" y="465"/>
                    <a:pt x="210" y="465"/>
                    <a:pt x="210" y="465"/>
                  </a:cubicBezTo>
                  <a:cubicBezTo>
                    <a:pt x="213" y="466"/>
                    <a:pt x="213" y="468"/>
                    <a:pt x="216" y="470"/>
                  </a:cubicBezTo>
                  <a:cubicBezTo>
                    <a:pt x="224" y="467"/>
                    <a:pt x="224" y="467"/>
                    <a:pt x="224" y="467"/>
                  </a:cubicBezTo>
                  <a:cubicBezTo>
                    <a:pt x="234" y="474"/>
                    <a:pt x="234" y="474"/>
                    <a:pt x="234" y="474"/>
                  </a:cubicBezTo>
                  <a:cubicBezTo>
                    <a:pt x="243" y="471"/>
                    <a:pt x="243" y="471"/>
                    <a:pt x="243" y="471"/>
                  </a:cubicBezTo>
                  <a:cubicBezTo>
                    <a:pt x="252" y="471"/>
                    <a:pt x="252" y="471"/>
                    <a:pt x="252" y="471"/>
                  </a:cubicBezTo>
                  <a:cubicBezTo>
                    <a:pt x="252" y="470"/>
                    <a:pt x="256" y="470"/>
                    <a:pt x="259" y="471"/>
                  </a:cubicBezTo>
                  <a:cubicBezTo>
                    <a:pt x="259" y="471"/>
                    <a:pt x="259" y="471"/>
                    <a:pt x="259" y="471"/>
                  </a:cubicBezTo>
                  <a:close/>
                  <a:moveTo>
                    <a:pt x="192" y="456"/>
                  </a:moveTo>
                  <a:cubicBezTo>
                    <a:pt x="192" y="456"/>
                    <a:pt x="192" y="456"/>
                    <a:pt x="192" y="456"/>
                  </a:cubicBezTo>
                  <a:cubicBezTo>
                    <a:pt x="192" y="456"/>
                    <a:pt x="192" y="456"/>
                    <a:pt x="192" y="456"/>
                  </a:cubicBezTo>
                  <a:cubicBezTo>
                    <a:pt x="192" y="456"/>
                    <a:pt x="193" y="456"/>
                    <a:pt x="193" y="456"/>
                  </a:cubicBezTo>
                  <a:cubicBezTo>
                    <a:pt x="193" y="456"/>
                    <a:pt x="193" y="457"/>
                    <a:pt x="193" y="457"/>
                  </a:cubicBezTo>
                  <a:cubicBezTo>
                    <a:pt x="193" y="457"/>
                    <a:pt x="193" y="457"/>
                    <a:pt x="193" y="457"/>
                  </a:cubicBezTo>
                  <a:cubicBezTo>
                    <a:pt x="193" y="457"/>
                    <a:pt x="193" y="457"/>
                    <a:pt x="194" y="458"/>
                  </a:cubicBezTo>
                  <a:cubicBezTo>
                    <a:pt x="194" y="458"/>
                    <a:pt x="193" y="458"/>
                    <a:pt x="193" y="458"/>
                  </a:cubicBezTo>
                  <a:cubicBezTo>
                    <a:pt x="193" y="458"/>
                    <a:pt x="193" y="458"/>
                    <a:pt x="193" y="458"/>
                  </a:cubicBezTo>
                  <a:cubicBezTo>
                    <a:pt x="192" y="458"/>
                    <a:pt x="192" y="458"/>
                    <a:pt x="192" y="458"/>
                  </a:cubicBezTo>
                  <a:cubicBezTo>
                    <a:pt x="192" y="458"/>
                    <a:pt x="192" y="458"/>
                    <a:pt x="192" y="458"/>
                  </a:cubicBezTo>
                  <a:cubicBezTo>
                    <a:pt x="192" y="456"/>
                    <a:pt x="192" y="456"/>
                    <a:pt x="192" y="456"/>
                  </a:cubicBezTo>
                  <a:close/>
                  <a:moveTo>
                    <a:pt x="450" y="202"/>
                  </a:moveTo>
                  <a:cubicBezTo>
                    <a:pt x="450" y="202"/>
                    <a:pt x="450" y="202"/>
                    <a:pt x="450" y="202"/>
                  </a:cubicBezTo>
                  <a:cubicBezTo>
                    <a:pt x="449" y="202"/>
                    <a:pt x="449" y="202"/>
                    <a:pt x="449" y="202"/>
                  </a:cubicBezTo>
                  <a:cubicBezTo>
                    <a:pt x="448" y="201"/>
                    <a:pt x="448" y="201"/>
                    <a:pt x="448" y="201"/>
                  </a:cubicBezTo>
                  <a:cubicBezTo>
                    <a:pt x="448" y="201"/>
                    <a:pt x="448" y="201"/>
                    <a:pt x="448" y="201"/>
                  </a:cubicBezTo>
                  <a:cubicBezTo>
                    <a:pt x="448" y="201"/>
                    <a:pt x="448" y="201"/>
                    <a:pt x="448" y="201"/>
                  </a:cubicBezTo>
                  <a:cubicBezTo>
                    <a:pt x="449" y="201"/>
                    <a:pt x="449" y="200"/>
                    <a:pt x="449" y="200"/>
                  </a:cubicBezTo>
                  <a:cubicBezTo>
                    <a:pt x="449" y="201"/>
                    <a:pt x="450" y="201"/>
                    <a:pt x="450" y="202"/>
                  </a:cubicBezTo>
                  <a:close/>
                  <a:moveTo>
                    <a:pt x="493" y="520"/>
                  </a:moveTo>
                  <a:cubicBezTo>
                    <a:pt x="493" y="520"/>
                    <a:pt x="493" y="520"/>
                    <a:pt x="493" y="520"/>
                  </a:cubicBezTo>
                  <a:cubicBezTo>
                    <a:pt x="491" y="524"/>
                    <a:pt x="491" y="524"/>
                    <a:pt x="491" y="524"/>
                  </a:cubicBezTo>
                  <a:cubicBezTo>
                    <a:pt x="489" y="527"/>
                    <a:pt x="489" y="527"/>
                    <a:pt x="489" y="527"/>
                  </a:cubicBezTo>
                  <a:cubicBezTo>
                    <a:pt x="494" y="529"/>
                    <a:pt x="494" y="529"/>
                    <a:pt x="494" y="529"/>
                  </a:cubicBezTo>
                  <a:cubicBezTo>
                    <a:pt x="497" y="533"/>
                    <a:pt x="497" y="533"/>
                    <a:pt x="497" y="533"/>
                  </a:cubicBezTo>
                  <a:cubicBezTo>
                    <a:pt x="497" y="533"/>
                    <a:pt x="499" y="536"/>
                    <a:pt x="501" y="536"/>
                  </a:cubicBezTo>
                  <a:cubicBezTo>
                    <a:pt x="503" y="536"/>
                    <a:pt x="506" y="538"/>
                    <a:pt x="506" y="538"/>
                  </a:cubicBezTo>
                  <a:cubicBezTo>
                    <a:pt x="506" y="538"/>
                    <a:pt x="508" y="535"/>
                    <a:pt x="508" y="531"/>
                  </a:cubicBezTo>
                  <a:cubicBezTo>
                    <a:pt x="509" y="528"/>
                    <a:pt x="505" y="524"/>
                    <a:pt x="511" y="523"/>
                  </a:cubicBezTo>
                  <a:cubicBezTo>
                    <a:pt x="517" y="523"/>
                    <a:pt x="513" y="516"/>
                    <a:pt x="513" y="516"/>
                  </a:cubicBezTo>
                  <a:cubicBezTo>
                    <a:pt x="513" y="511"/>
                    <a:pt x="513" y="511"/>
                    <a:pt x="513" y="511"/>
                  </a:cubicBezTo>
                  <a:cubicBezTo>
                    <a:pt x="512" y="505"/>
                    <a:pt x="512" y="505"/>
                    <a:pt x="512" y="505"/>
                  </a:cubicBezTo>
                  <a:cubicBezTo>
                    <a:pt x="513" y="503"/>
                    <a:pt x="513" y="503"/>
                    <a:pt x="513" y="503"/>
                  </a:cubicBezTo>
                  <a:cubicBezTo>
                    <a:pt x="516" y="499"/>
                    <a:pt x="516" y="499"/>
                    <a:pt x="516" y="499"/>
                  </a:cubicBezTo>
                  <a:cubicBezTo>
                    <a:pt x="519" y="496"/>
                    <a:pt x="519" y="496"/>
                    <a:pt x="519" y="496"/>
                  </a:cubicBezTo>
                  <a:cubicBezTo>
                    <a:pt x="519" y="496"/>
                    <a:pt x="520" y="493"/>
                    <a:pt x="520" y="491"/>
                  </a:cubicBezTo>
                  <a:cubicBezTo>
                    <a:pt x="519" y="490"/>
                    <a:pt x="516" y="485"/>
                    <a:pt x="516" y="485"/>
                  </a:cubicBezTo>
                  <a:cubicBezTo>
                    <a:pt x="519" y="473"/>
                    <a:pt x="519" y="473"/>
                    <a:pt x="519" y="473"/>
                  </a:cubicBezTo>
                  <a:cubicBezTo>
                    <a:pt x="518" y="471"/>
                    <a:pt x="518" y="471"/>
                    <a:pt x="518" y="471"/>
                  </a:cubicBezTo>
                  <a:cubicBezTo>
                    <a:pt x="517" y="468"/>
                    <a:pt x="517" y="468"/>
                    <a:pt x="517" y="468"/>
                  </a:cubicBezTo>
                  <a:cubicBezTo>
                    <a:pt x="515" y="459"/>
                    <a:pt x="515" y="459"/>
                    <a:pt x="515" y="459"/>
                  </a:cubicBezTo>
                  <a:cubicBezTo>
                    <a:pt x="515" y="447"/>
                    <a:pt x="515" y="447"/>
                    <a:pt x="515" y="447"/>
                  </a:cubicBezTo>
                  <a:cubicBezTo>
                    <a:pt x="509" y="449"/>
                    <a:pt x="509" y="449"/>
                    <a:pt x="509" y="449"/>
                  </a:cubicBezTo>
                  <a:cubicBezTo>
                    <a:pt x="511" y="454"/>
                    <a:pt x="511" y="454"/>
                    <a:pt x="511" y="454"/>
                  </a:cubicBezTo>
                  <a:cubicBezTo>
                    <a:pt x="509" y="463"/>
                    <a:pt x="509" y="463"/>
                    <a:pt x="509" y="463"/>
                  </a:cubicBezTo>
                  <a:cubicBezTo>
                    <a:pt x="504" y="464"/>
                    <a:pt x="504" y="464"/>
                    <a:pt x="504" y="464"/>
                  </a:cubicBezTo>
                  <a:cubicBezTo>
                    <a:pt x="502" y="465"/>
                    <a:pt x="502" y="465"/>
                    <a:pt x="502" y="465"/>
                  </a:cubicBezTo>
                  <a:cubicBezTo>
                    <a:pt x="499" y="468"/>
                    <a:pt x="499" y="468"/>
                    <a:pt x="499" y="468"/>
                  </a:cubicBezTo>
                  <a:cubicBezTo>
                    <a:pt x="494" y="469"/>
                    <a:pt x="494" y="469"/>
                    <a:pt x="494" y="469"/>
                  </a:cubicBezTo>
                  <a:cubicBezTo>
                    <a:pt x="489" y="473"/>
                    <a:pt x="489" y="473"/>
                    <a:pt x="489" y="473"/>
                  </a:cubicBezTo>
                  <a:cubicBezTo>
                    <a:pt x="485" y="478"/>
                    <a:pt x="485" y="478"/>
                    <a:pt x="485" y="478"/>
                  </a:cubicBezTo>
                  <a:cubicBezTo>
                    <a:pt x="482" y="481"/>
                    <a:pt x="482" y="481"/>
                    <a:pt x="482" y="481"/>
                  </a:cubicBezTo>
                  <a:cubicBezTo>
                    <a:pt x="482" y="481"/>
                    <a:pt x="482" y="483"/>
                    <a:pt x="484" y="485"/>
                  </a:cubicBezTo>
                  <a:cubicBezTo>
                    <a:pt x="486" y="488"/>
                    <a:pt x="481" y="498"/>
                    <a:pt x="481" y="498"/>
                  </a:cubicBezTo>
                  <a:cubicBezTo>
                    <a:pt x="485" y="498"/>
                    <a:pt x="485" y="498"/>
                    <a:pt x="485" y="498"/>
                  </a:cubicBezTo>
                  <a:cubicBezTo>
                    <a:pt x="486" y="503"/>
                    <a:pt x="486" y="503"/>
                    <a:pt x="486" y="503"/>
                  </a:cubicBezTo>
                  <a:cubicBezTo>
                    <a:pt x="483" y="508"/>
                    <a:pt x="483" y="508"/>
                    <a:pt x="483" y="508"/>
                  </a:cubicBezTo>
                  <a:cubicBezTo>
                    <a:pt x="486" y="510"/>
                    <a:pt x="486" y="510"/>
                    <a:pt x="486" y="510"/>
                  </a:cubicBezTo>
                  <a:cubicBezTo>
                    <a:pt x="489" y="510"/>
                    <a:pt x="489" y="510"/>
                    <a:pt x="489" y="510"/>
                  </a:cubicBezTo>
                  <a:cubicBezTo>
                    <a:pt x="486" y="516"/>
                    <a:pt x="486" y="516"/>
                    <a:pt x="486" y="516"/>
                  </a:cubicBezTo>
                  <a:cubicBezTo>
                    <a:pt x="486" y="518"/>
                    <a:pt x="486" y="518"/>
                    <a:pt x="486" y="518"/>
                  </a:cubicBezTo>
                  <a:lnTo>
                    <a:pt x="493" y="520"/>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2" name="Freeform 13">
              <a:extLst>
                <a:ext uri="{FF2B5EF4-FFF2-40B4-BE49-F238E27FC236}">
                  <a16:creationId xmlns:a16="http://schemas.microsoft.com/office/drawing/2014/main" id="{7CCF2E3D-7935-4F5D-BF89-187A3B1FA78F}"/>
                </a:ext>
              </a:extLst>
            </p:cNvPr>
            <p:cNvSpPr>
              <a:spLocks/>
            </p:cNvSpPr>
            <p:nvPr/>
          </p:nvSpPr>
          <p:spPr bwMode="auto">
            <a:xfrm>
              <a:off x="2979926" y="1055254"/>
              <a:ext cx="543119" cy="437887"/>
            </a:xfrm>
            <a:custGeom>
              <a:avLst/>
              <a:gdLst>
                <a:gd name="T0" fmla="*/ 46 w 238"/>
                <a:gd name="T1" fmla="*/ 78 h 198"/>
                <a:gd name="T2" fmla="*/ 30 w 238"/>
                <a:gd name="T3" fmla="*/ 73 h 198"/>
                <a:gd name="T4" fmla="*/ 10 w 238"/>
                <a:gd name="T5" fmla="*/ 70 h 198"/>
                <a:gd name="T6" fmla="*/ 13 w 238"/>
                <a:gd name="T7" fmla="*/ 76 h 198"/>
                <a:gd name="T8" fmla="*/ 34 w 238"/>
                <a:gd name="T9" fmla="*/ 91 h 198"/>
                <a:gd name="T10" fmla="*/ 35 w 238"/>
                <a:gd name="T11" fmla="*/ 107 h 198"/>
                <a:gd name="T12" fmla="*/ 34 w 238"/>
                <a:gd name="T13" fmla="*/ 113 h 198"/>
                <a:gd name="T14" fmla="*/ 25 w 238"/>
                <a:gd name="T15" fmla="*/ 127 h 198"/>
                <a:gd name="T16" fmla="*/ 9 w 238"/>
                <a:gd name="T17" fmla="*/ 124 h 198"/>
                <a:gd name="T18" fmla="*/ 20 w 238"/>
                <a:gd name="T19" fmla="*/ 138 h 198"/>
                <a:gd name="T20" fmla="*/ 48 w 238"/>
                <a:gd name="T21" fmla="*/ 162 h 198"/>
                <a:gd name="T22" fmla="*/ 85 w 238"/>
                <a:gd name="T23" fmla="*/ 195 h 198"/>
                <a:gd name="T24" fmla="*/ 131 w 238"/>
                <a:gd name="T25" fmla="*/ 189 h 198"/>
                <a:gd name="T26" fmla="*/ 164 w 238"/>
                <a:gd name="T27" fmla="*/ 181 h 198"/>
                <a:gd name="T28" fmla="*/ 194 w 238"/>
                <a:gd name="T29" fmla="*/ 178 h 198"/>
                <a:gd name="T30" fmla="*/ 212 w 238"/>
                <a:gd name="T31" fmla="*/ 165 h 198"/>
                <a:gd name="T32" fmla="*/ 226 w 238"/>
                <a:gd name="T33" fmla="*/ 157 h 198"/>
                <a:gd name="T34" fmla="*/ 230 w 238"/>
                <a:gd name="T35" fmla="*/ 148 h 198"/>
                <a:gd name="T36" fmla="*/ 235 w 238"/>
                <a:gd name="T37" fmla="*/ 133 h 198"/>
                <a:gd name="T38" fmla="*/ 227 w 238"/>
                <a:gd name="T39" fmla="*/ 109 h 198"/>
                <a:gd name="T40" fmla="*/ 224 w 238"/>
                <a:gd name="T41" fmla="*/ 92 h 198"/>
                <a:gd name="T42" fmla="*/ 228 w 238"/>
                <a:gd name="T43" fmla="*/ 76 h 198"/>
                <a:gd name="T44" fmla="*/ 210 w 238"/>
                <a:gd name="T45" fmla="*/ 76 h 198"/>
                <a:gd name="T46" fmla="*/ 206 w 238"/>
                <a:gd name="T47" fmla="*/ 58 h 198"/>
                <a:gd name="T48" fmla="*/ 192 w 238"/>
                <a:gd name="T49" fmla="*/ 68 h 198"/>
                <a:gd name="T50" fmla="*/ 173 w 238"/>
                <a:gd name="T51" fmla="*/ 66 h 198"/>
                <a:gd name="T52" fmla="*/ 160 w 238"/>
                <a:gd name="T53" fmla="*/ 64 h 198"/>
                <a:gd name="T54" fmla="*/ 147 w 238"/>
                <a:gd name="T55" fmla="*/ 80 h 198"/>
                <a:gd name="T56" fmla="*/ 141 w 238"/>
                <a:gd name="T57" fmla="*/ 54 h 198"/>
                <a:gd name="T58" fmla="*/ 128 w 238"/>
                <a:gd name="T59" fmla="*/ 53 h 198"/>
                <a:gd name="T60" fmla="*/ 119 w 238"/>
                <a:gd name="T61" fmla="*/ 67 h 198"/>
                <a:gd name="T62" fmla="*/ 109 w 238"/>
                <a:gd name="T63" fmla="*/ 43 h 198"/>
                <a:gd name="T64" fmla="*/ 96 w 238"/>
                <a:gd name="T65" fmla="*/ 67 h 198"/>
                <a:gd name="T66" fmla="*/ 80 w 238"/>
                <a:gd name="T67" fmla="*/ 67 h 198"/>
                <a:gd name="T68" fmla="*/ 71 w 238"/>
                <a:gd name="T69" fmla="*/ 75 h 198"/>
                <a:gd name="T70" fmla="*/ 75 w 238"/>
                <a:gd name="T71" fmla="*/ 59 h 198"/>
                <a:gd name="T72" fmla="*/ 78 w 238"/>
                <a:gd name="T73" fmla="*/ 52 h 198"/>
                <a:gd name="T74" fmla="*/ 83 w 238"/>
                <a:gd name="T75" fmla="*/ 39 h 198"/>
                <a:gd name="T76" fmla="*/ 80 w 238"/>
                <a:gd name="T77" fmla="*/ 29 h 198"/>
                <a:gd name="T78" fmla="*/ 74 w 238"/>
                <a:gd name="T79" fmla="*/ 7 h 198"/>
                <a:gd name="T80" fmla="*/ 63 w 238"/>
                <a:gd name="T81" fmla="*/ 1 h 198"/>
                <a:gd name="T82" fmla="*/ 61 w 238"/>
                <a:gd name="T83" fmla="*/ 8 h 198"/>
                <a:gd name="T84" fmla="*/ 67 w 238"/>
                <a:gd name="T85" fmla="*/ 12 h 198"/>
                <a:gd name="T86" fmla="*/ 57 w 238"/>
                <a:gd name="T87" fmla="*/ 12 h 198"/>
                <a:gd name="T88" fmla="*/ 62 w 238"/>
                <a:gd name="T89" fmla="*/ 33 h 198"/>
                <a:gd name="T90" fmla="*/ 59 w 238"/>
                <a:gd name="T91" fmla="*/ 28 h 198"/>
                <a:gd name="T92" fmla="*/ 55 w 238"/>
                <a:gd name="T93" fmla="*/ 24 h 198"/>
                <a:gd name="T94" fmla="*/ 53 w 238"/>
                <a:gd name="T95" fmla="*/ 15 h 198"/>
                <a:gd name="T96" fmla="*/ 43 w 238"/>
                <a:gd name="T97" fmla="*/ 9 h 198"/>
                <a:gd name="T98" fmla="*/ 36 w 238"/>
                <a:gd name="T99" fmla="*/ 18 h 198"/>
                <a:gd name="T100" fmla="*/ 32 w 238"/>
                <a:gd name="T101" fmla="*/ 26 h 198"/>
                <a:gd name="T102" fmla="*/ 31 w 238"/>
                <a:gd name="T103" fmla="*/ 30 h 198"/>
                <a:gd name="T104" fmla="*/ 23 w 238"/>
                <a:gd name="T105" fmla="*/ 28 h 198"/>
                <a:gd name="T106" fmla="*/ 23 w 238"/>
                <a:gd name="T107" fmla="*/ 36 h 198"/>
                <a:gd name="T108" fmla="*/ 11 w 238"/>
                <a:gd name="T109" fmla="*/ 29 h 198"/>
                <a:gd name="T110" fmla="*/ 20 w 238"/>
                <a:gd name="T111" fmla="*/ 44 h 198"/>
                <a:gd name="T112" fmla="*/ 36 w 238"/>
                <a:gd name="T113" fmla="*/ 46 h 198"/>
                <a:gd name="T114" fmla="*/ 44 w 238"/>
                <a:gd name="T115" fmla="*/ 46 h 198"/>
                <a:gd name="T116" fmla="*/ 53 w 238"/>
                <a:gd name="T117" fmla="*/ 52 h 198"/>
                <a:gd name="T118" fmla="*/ 59 w 238"/>
                <a:gd name="T119" fmla="*/ 59 h 198"/>
                <a:gd name="T120" fmla="*/ 47 w 238"/>
                <a:gd name="T121" fmla="*/ 65 h 198"/>
                <a:gd name="T122" fmla="*/ 46 w 238"/>
                <a:gd name="T123" fmla="*/ 73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8" h="198">
                  <a:moveTo>
                    <a:pt x="48" y="74"/>
                  </a:moveTo>
                  <a:cubicBezTo>
                    <a:pt x="52" y="77"/>
                    <a:pt x="52" y="77"/>
                    <a:pt x="52" y="77"/>
                  </a:cubicBezTo>
                  <a:cubicBezTo>
                    <a:pt x="55" y="75"/>
                    <a:pt x="55" y="75"/>
                    <a:pt x="55" y="75"/>
                  </a:cubicBezTo>
                  <a:cubicBezTo>
                    <a:pt x="57" y="73"/>
                    <a:pt x="57" y="73"/>
                    <a:pt x="57" y="73"/>
                  </a:cubicBezTo>
                  <a:cubicBezTo>
                    <a:pt x="59" y="75"/>
                    <a:pt x="59" y="75"/>
                    <a:pt x="59" y="75"/>
                  </a:cubicBezTo>
                  <a:cubicBezTo>
                    <a:pt x="56" y="78"/>
                    <a:pt x="56" y="78"/>
                    <a:pt x="56" y="78"/>
                  </a:cubicBezTo>
                  <a:cubicBezTo>
                    <a:pt x="54" y="80"/>
                    <a:pt x="54" y="80"/>
                    <a:pt x="54" y="80"/>
                  </a:cubicBezTo>
                  <a:cubicBezTo>
                    <a:pt x="54" y="83"/>
                    <a:pt x="54" y="83"/>
                    <a:pt x="54" y="83"/>
                  </a:cubicBezTo>
                  <a:cubicBezTo>
                    <a:pt x="50" y="82"/>
                    <a:pt x="50" y="82"/>
                    <a:pt x="50" y="82"/>
                  </a:cubicBezTo>
                  <a:cubicBezTo>
                    <a:pt x="46" y="78"/>
                    <a:pt x="46" y="78"/>
                    <a:pt x="46" y="78"/>
                  </a:cubicBezTo>
                  <a:cubicBezTo>
                    <a:pt x="44" y="77"/>
                    <a:pt x="44" y="77"/>
                    <a:pt x="44" y="77"/>
                  </a:cubicBezTo>
                  <a:cubicBezTo>
                    <a:pt x="42" y="76"/>
                    <a:pt x="42" y="76"/>
                    <a:pt x="42" y="76"/>
                  </a:cubicBezTo>
                  <a:cubicBezTo>
                    <a:pt x="41" y="73"/>
                    <a:pt x="41" y="73"/>
                    <a:pt x="41" y="73"/>
                  </a:cubicBezTo>
                  <a:cubicBezTo>
                    <a:pt x="40" y="74"/>
                    <a:pt x="40" y="74"/>
                    <a:pt x="40" y="74"/>
                  </a:cubicBezTo>
                  <a:cubicBezTo>
                    <a:pt x="36" y="75"/>
                    <a:pt x="36" y="75"/>
                    <a:pt x="36" y="75"/>
                  </a:cubicBezTo>
                  <a:cubicBezTo>
                    <a:pt x="35" y="76"/>
                    <a:pt x="35" y="76"/>
                    <a:pt x="35" y="76"/>
                  </a:cubicBezTo>
                  <a:cubicBezTo>
                    <a:pt x="34" y="74"/>
                    <a:pt x="34" y="74"/>
                    <a:pt x="34" y="74"/>
                  </a:cubicBezTo>
                  <a:cubicBezTo>
                    <a:pt x="35" y="72"/>
                    <a:pt x="35" y="72"/>
                    <a:pt x="35" y="72"/>
                  </a:cubicBezTo>
                  <a:cubicBezTo>
                    <a:pt x="32" y="72"/>
                    <a:pt x="32" y="72"/>
                    <a:pt x="32" y="72"/>
                  </a:cubicBezTo>
                  <a:cubicBezTo>
                    <a:pt x="32" y="72"/>
                    <a:pt x="31" y="73"/>
                    <a:pt x="30" y="73"/>
                  </a:cubicBezTo>
                  <a:cubicBezTo>
                    <a:pt x="29" y="73"/>
                    <a:pt x="28" y="73"/>
                    <a:pt x="28" y="73"/>
                  </a:cubicBezTo>
                  <a:cubicBezTo>
                    <a:pt x="27" y="72"/>
                    <a:pt x="26" y="71"/>
                    <a:pt x="25" y="71"/>
                  </a:cubicBezTo>
                  <a:cubicBezTo>
                    <a:pt x="24" y="70"/>
                    <a:pt x="23" y="69"/>
                    <a:pt x="23" y="69"/>
                  </a:cubicBezTo>
                  <a:cubicBezTo>
                    <a:pt x="21" y="70"/>
                    <a:pt x="21" y="70"/>
                    <a:pt x="21" y="70"/>
                  </a:cubicBezTo>
                  <a:cubicBezTo>
                    <a:pt x="19" y="72"/>
                    <a:pt x="19" y="72"/>
                    <a:pt x="19" y="72"/>
                  </a:cubicBezTo>
                  <a:cubicBezTo>
                    <a:pt x="19" y="71"/>
                    <a:pt x="19" y="71"/>
                    <a:pt x="19" y="71"/>
                  </a:cubicBezTo>
                  <a:cubicBezTo>
                    <a:pt x="17" y="70"/>
                    <a:pt x="17" y="70"/>
                    <a:pt x="17" y="70"/>
                  </a:cubicBezTo>
                  <a:cubicBezTo>
                    <a:pt x="13" y="70"/>
                    <a:pt x="13" y="70"/>
                    <a:pt x="13" y="70"/>
                  </a:cubicBezTo>
                  <a:cubicBezTo>
                    <a:pt x="12" y="70"/>
                    <a:pt x="12" y="70"/>
                    <a:pt x="12" y="70"/>
                  </a:cubicBezTo>
                  <a:cubicBezTo>
                    <a:pt x="12" y="70"/>
                    <a:pt x="12" y="70"/>
                    <a:pt x="10" y="70"/>
                  </a:cubicBezTo>
                  <a:cubicBezTo>
                    <a:pt x="9" y="69"/>
                    <a:pt x="9" y="69"/>
                    <a:pt x="9" y="69"/>
                  </a:cubicBezTo>
                  <a:cubicBezTo>
                    <a:pt x="6" y="68"/>
                    <a:pt x="6" y="68"/>
                    <a:pt x="6" y="68"/>
                  </a:cubicBezTo>
                  <a:cubicBezTo>
                    <a:pt x="3" y="67"/>
                    <a:pt x="3" y="67"/>
                    <a:pt x="3" y="67"/>
                  </a:cubicBezTo>
                  <a:cubicBezTo>
                    <a:pt x="3" y="67"/>
                    <a:pt x="2" y="67"/>
                    <a:pt x="2" y="68"/>
                  </a:cubicBezTo>
                  <a:cubicBezTo>
                    <a:pt x="2" y="70"/>
                    <a:pt x="0" y="71"/>
                    <a:pt x="0" y="72"/>
                  </a:cubicBezTo>
                  <a:cubicBezTo>
                    <a:pt x="1" y="73"/>
                    <a:pt x="2" y="73"/>
                    <a:pt x="3" y="75"/>
                  </a:cubicBezTo>
                  <a:cubicBezTo>
                    <a:pt x="5" y="76"/>
                    <a:pt x="5" y="76"/>
                    <a:pt x="5" y="76"/>
                  </a:cubicBezTo>
                  <a:cubicBezTo>
                    <a:pt x="8" y="76"/>
                    <a:pt x="8" y="76"/>
                    <a:pt x="8" y="76"/>
                  </a:cubicBezTo>
                  <a:cubicBezTo>
                    <a:pt x="9" y="75"/>
                    <a:pt x="9" y="75"/>
                    <a:pt x="9" y="75"/>
                  </a:cubicBezTo>
                  <a:cubicBezTo>
                    <a:pt x="13" y="76"/>
                    <a:pt x="13" y="76"/>
                    <a:pt x="13" y="76"/>
                  </a:cubicBezTo>
                  <a:cubicBezTo>
                    <a:pt x="14" y="78"/>
                    <a:pt x="15" y="80"/>
                    <a:pt x="16" y="79"/>
                  </a:cubicBezTo>
                  <a:cubicBezTo>
                    <a:pt x="17" y="78"/>
                    <a:pt x="17" y="78"/>
                    <a:pt x="17" y="78"/>
                  </a:cubicBezTo>
                  <a:cubicBezTo>
                    <a:pt x="19" y="79"/>
                    <a:pt x="19" y="79"/>
                    <a:pt x="19" y="79"/>
                  </a:cubicBezTo>
                  <a:cubicBezTo>
                    <a:pt x="19" y="79"/>
                    <a:pt x="20" y="83"/>
                    <a:pt x="22" y="83"/>
                  </a:cubicBezTo>
                  <a:cubicBezTo>
                    <a:pt x="23" y="84"/>
                    <a:pt x="24" y="84"/>
                    <a:pt x="24" y="84"/>
                  </a:cubicBezTo>
                  <a:cubicBezTo>
                    <a:pt x="28" y="86"/>
                    <a:pt x="28" y="86"/>
                    <a:pt x="28" y="86"/>
                  </a:cubicBezTo>
                  <a:cubicBezTo>
                    <a:pt x="30" y="86"/>
                    <a:pt x="30" y="86"/>
                    <a:pt x="30" y="86"/>
                  </a:cubicBezTo>
                  <a:cubicBezTo>
                    <a:pt x="30" y="86"/>
                    <a:pt x="33" y="85"/>
                    <a:pt x="33" y="86"/>
                  </a:cubicBezTo>
                  <a:cubicBezTo>
                    <a:pt x="33" y="87"/>
                    <a:pt x="35" y="88"/>
                    <a:pt x="34" y="89"/>
                  </a:cubicBezTo>
                  <a:cubicBezTo>
                    <a:pt x="34" y="89"/>
                    <a:pt x="34" y="90"/>
                    <a:pt x="34" y="91"/>
                  </a:cubicBezTo>
                  <a:cubicBezTo>
                    <a:pt x="34" y="92"/>
                    <a:pt x="34" y="93"/>
                    <a:pt x="34" y="93"/>
                  </a:cubicBezTo>
                  <a:cubicBezTo>
                    <a:pt x="31" y="96"/>
                    <a:pt x="31" y="96"/>
                    <a:pt x="31" y="96"/>
                  </a:cubicBezTo>
                  <a:cubicBezTo>
                    <a:pt x="31" y="98"/>
                    <a:pt x="31" y="98"/>
                    <a:pt x="31" y="98"/>
                  </a:cubicBezTo>
                  <a:cubicBezTo>
                    <a:pt x="31" y="98"/>
                    <a:pt x="31" y="100"/>
                    <a:pt x="30" y="100"/>
                  </a:cubicBezTo>
                  <a:cubicBezTo>
                    <a:pt x="30" y="101"/>
                    <a:pt x="29" y="104"/>
                    <a:pt x="29" y="104"/>
                  </a:cubicBezTo>
                  <a:cubicBezTo>
                    <a:pt x="32" y="102"/>
                    <a:pt x="32" y="102"/>
                    <a:pt x="32" y="102"/>
                  </a:cubicBezTo>
                  <a:cubicBezTo>
                    <a:pt x="32" y="102"/>
                    <a:pt x="33" y="102"/>
                    <a:pt x="33" y="103"/>
                  </a:cubicBezTo>
                  <a:cubicBezTo>
                    <a:pt x="32" y="105"/>
                    <a:pt x="31" y="106"/>
                    <a:pt x="31" y="106"/>
                  </a:cubicBezTo>
                  <a:cubicBezTo>
                    <a:pt x="31" y="106"/>
                    <a:pt x="32" y="109"/>
                    <a:pt x="33" y="108"/>
                  </a:cubicBezTo>
                  <a:cubicBezTo>
                    <a:pt x="35" y="107"/>
                    <a:pt x="35" y="107"/>
                    <a:pt x="35" y="107"/>
                  </a:cubicBezTo>
                  <a:cubicBezTo>
                    <a:pt x="37" y="106"/>
                    <a:pt x="37" y="106"/>
                    <a:pt x="37" y="106"/>
                  </a:cubicBezTo>
                  <a:cubicBezTo>
                    <a:pt x="40" y="105"/>
                    <a:pt x="40" y="105"/>
                    <a:pt x="40" y="105"/>
                  </a:cubicBezTo>
                  <a:cubicBezTo>
                    <a:pt x="40" y="105"/>
                    <a:pt x="40" y="105"/>
                    <a:pt x="41" y="104"/>
                  </a:cubicBezTo>
                  <a:cubicBezTo>
                    <a:pt x="43" y="104"/>
                    <a:pt x="46" y="104"/>
                    <a:pt x="46" y="104"/>
                  </a:cubicBezTo>
                  <a:cubicBezTo>
                    <a:pt x="46" y="104"/>
                    <a:pt x="47" y="107"/>
                    <a:pt x="46" y="107"/>
                  </a:cubicBezTo>
                  <a:cubicBezTo>
                    <a:pt x="45" y="107"/>
                    <a:pt x="41" y="106"/>
                    <a:pt x="41" y="106"/>
                  </a:cubicBezTo>
                  <a:cubicBezTo>
                    <a:pt x="39" y="107"/>
                    <a:pt x="39" y="107"/>
                    <a:pt x="39" y="107"/>
                  </a:cubicBezTo>
                  <a:cubicBezTo>
                    <a:pt x="37" y="108"/>
                    <a:pt x="37" y="108"/>
                    <a:pt x="37" y="108"/>
                  </a:cubicBezTo>
                  <a:cubicBezTo>
                    <a:pt x="35" y="110"/>
                    <a:pt x="35" y="110"/>
                    <a:pt x="35" y="110"/>
                  </a:cubicBezTo>
                  <a:cubicBezTo>
                    <a:pt x="35" y="110"/>
                    <a:pt x="33" y="113"/>
                    <a:pt x="34" y="113"/>
                  </a:cubicBezTo>
                  <a:cubicBezTo>
                    <a:pt x="35" y="114"/>
                    <a:pt x="32" y="115"/>
                    <a:pt x="32" y="115"/>
                  </a:cubicBezTo>
                  <a:cubicBezTo>
                    <a:pt x="31" y="115"/>
                    <a:pt x="31" y="115"/>
                    <a:pt x="31" y="115"/>
                  </a:cubicBezTo>
                  <a:cubicBezTo>
                    <a:pt x="31" y="116"/>
                    <a:pt x="31" y="116"/>
                    <a:pt x="31" y="116"/>
                  </a:cubicBezTo>
                  <a:cubicBezTo>
                    <a:pt x="31" y="116"/>
                    <a:pt x="31" y="116"/>
                    <a:pt x="32" y="117"/>
                  </a:cubicBezTo>
                  <a:cubicBezTo>
                    <a:pt x="33" y="117"/>
                    <a:pt x="36" y="117"/>
                    <a:pt x="36" y="117"/>
                  </a:cubicBezTo>
                  <a:cubicBezTo>
                    <a:pt x="36" y="117"/>
                    <a:pt x="38" y="116"/>
                    <a:pt x="37" y="117"/>
                  </a:cubicBezTo>
                  <a:cubicBezTo>
                    <a:pt x="37" y="118"/>
                    <a:pt x="36" y="121"/>
                    <a:pt x="36" y="121"/>
                  </a:cubicBezTo>
                  <a:cubicBezTo>
                    <a:pt x="36" y="121"/>
                    <a:pt x="35" y="122"/>
                    <a:pt x="32" y="122"/>
                  </a:cubicBezTo>
                  <a:cubicBezTo>
                    <a:pt x="30" y="123"/>
                    <a:pt x="27" y="124"/>
                    <a:pt x="27" y="124"/>
                  </a:cubicBezTo>
                  <a:cubicBezTo>
                    <a:pt x="25" y="127"/>
                    <a:pt x="25" y="127"/>
                    <a:pt x="25" y="127"/>
                  </a:cubicBezTo>
                  <a:cubicBezTo>
                    <a:pt x="25" y="127"/>
                    <a:pt x="26" y="128"/>
                    <a:pt x="23" y="128"/>
                  </a:cubicBezTo>
                  <a:cubicBezTo>
                    <a:pt x="21" y="128"/>
                    <a:pt x="19" y="128"/>
                    <a:pt x="19" y="128"/>
                  </a:cubicBezTo>
                  <a:cubicBezTo>
                    <a:pt x="17" y="128"/>
                    <a:pt x="17" y="128"/>
                    <a:pt x="17" y="128"/>
                  </a:cubicBezTo>
                  <a:cubicBezTo>
                    <a:pt x="17" y="128"/>
                    <a:pt x="15" y="129"/>
                    <a:pt x="15" y="129"/>
                  </a:cubicBezTo>
                  <a:cubicBezTo>
                    <a:pt x="14" y="128"/>
                    <a:pt x="13" y="127"/>
                    <a:pt x="13" y="127"/>
                  </a:cubicBezTo>
                  <a:cubicBezTo>
                    <a:pt x="14" y="123"/>
                    <a:pt x="14" y="123"/>
                    <a:pt x="14" y="123"/>
                  </a:cubicBezTo>
                  <a:cubicBezTo>
                    <a:pt x="13" y="122"/>
                    <a:pt x="13" y="122"/>
                    <a:pt x="13" y="122"/>
                  </a:cubicBezTo>
                  <a:cubicBezTo>
                    <a:pt x="13" y="119"/>
                    <a:pt x="13" y="119"/>
                    <a:pt x="13" y="119"/>
                  </a:cubicBezTo>
                  <a:cubicBezTo>
                    <a:pt x="13" y="119"/>
                    <a:pt x="10" y="121"/>
                    <a:pt x="10" y="122"/>
                  </a:cubicBezTo>
                  <a:cubicBezTo>
                    <a:pt x="9" y="122"/>
                    <a:pt x="9" y="124"/>
                    <a:pt x="9" y="124"/>
                  </a:cubicBezTo>
                  <a:cubicBezTo>
                    <a:pt x="7" y="127"/>
                    <a:pt x="7" y="127"/>
                    <a:pt x="7" y="127"/>
                  </a:cubicBezTo>
                  <a:cubicBezTo>
                    <a:pt x="6" y="127"/>
                    <a:pt x="6" y="127"/>
                    <a:pt x="6" y="127"/>
                  </a:cubicBezTo>
                  <a:cubicBezTo>
                    <a:pt x="6" y="131"/>
                    <a:pt x="6" y="131"/>
                    <a:pt x="6" y="131"/>
                  </a:cubicBezTo>
                  <a:cubicBezTo>
                    <a:pt x="5" y="133"/>
                    <a:pt x="5" y="133"/>
                    <a:pt x="5" y="133"/>
                  </a:cubicBezTo>
                  <a:cubicBezTo>
                    <a:pt x="5" y="133"/>
                    <a:pt x="4" y="133"/>
                    <a:pt x="5" y="134"/>
                  </a:cubicBezTo>
                  <a:cubicBezTo>
                    <a:pt x="6" y="134"/>
                    <a:pt x="10" y="136"/>
                    <a:pt x="10" y="136"/>
                  </a:cubicBezTo>
                  <a:cubicBezTo>
                    <a:pt x="10" y="136"/>
                    <a:pt x="11" y="135"/>
                    <a:pt x="13" y="137"/>
                  </a:cubicBezTo>
                  <a:cubicBezTo>
                    <a:pt x="14" y="138"/>
                    <a:pt x="16" y="139"/>
                    <a:pt x="16" y="139"/>
                  </a:cubicBezTo>
                  <a:cubicBezTo>
                    <a:pt x="17" y="139"/>
                    <a:pt x="17" y="139"/>
                    <a:pt x="17" y="139"/>
                  </a:cubicBezTo>
                  <a:cubicBezTo>
                    <a:pt x="20" y="138"/>
                    <a:pt x="20" y="138"/>
                    <a:pt x="20" y="138"/>
                  </a:cubicBezTo>
                  <a:cubicBezTo>
                    <a:pt x="22" y="140"/>
                    <a:pt x="22" y="140"/>
                    <a:pt x="22" y="140"/>
                  </a:cubicBezTo>
                  <a:cubicBezTo>
                    <a:pt x="27" y="141"/>
                    <a:pt x="27" y="141"/>
                    <a:pt x="27" y="141"/>
                  </a:cubicBezTo>
                  <a:cubicBezTo>
                    <a:pt x="27" y="141"/>
                    <a:pt x="28" y="143"/>
                    <a:pt x="28" y="144"/>
                  </a:cubicBezTo>
                  <a:cubicBezTo>
                    <a:pt x="29" y="144"/>
                    <a:pt x="31" y="147"/>
                    <a:pt x="31" y="147"/>
                  </a:cubicBezTo>
                  <a:cubicBezTo>
                    <a:pt x="31" y="147"/>
                    <a:pt x="31" y="145"/>
                    <a:pt x="33" y="146"/>
                  </a:cubicBezTo>
                  <a:cubicBezTo>
                    <a:pt x="36" y="146"/>
                    <a:pt x="37" y="146"/>
                    <a:pt x="37" y="146"/>
                  </a:cubicBezTo>
                  <a:cubicBezTo>
                    <a:pt x="37" y="146"/>
                    <a:pt x="39" y="146"/>
                    <a:pt x="40" y="147"/>
                  </a:cubicBezTo>
                  <a:cubicBezTo>
                    <a:pt x="41" y="148"/>
                    <a:pt x="44" y="153"/>
                    <a:pt x="44" y="153"/>
                  </a:cubicBezTo>
                  <a:cubicBezTo>
                    <a:pt x="46" y="158"/>
                    <a:pt x="46" y="158"/>
                    <a:pt x="46" y="158"/>
                  </a:cubicBezTo>
                  <a:cubicBezTo>
                    <a:pt x="48" y="162"/>
                    <a:pt x="48" y="162"/>
                    <a:pt x="48" y="162"/>
                  </a:cubicBezTo>
                  <a:cubicBezTo>
                    <a:pt x="48" y="162"/>
                    <a:pt x="48" y="163"/>
                    <a:pt x="50" y="164"/>
                  </a:cubicBezTo>
                  <a:cubicBezTo>
                    <a:pt x="52" y="166"/>
                    <a:pt x="53" y="168"/>
                    <a:pt x="53" y="168"/>
                  </a:cubicBezTo>
                  <a:cubicBezTo>
                    <a:pt x="53" y="168"/>
                    <a:pt x="53" y="169"/>
                    <a:pt x="54" y="170"/>
                  </a:cubicBezTo>
                  <a:cubicBezTo>
                    <a:pt x="55" y="172"/>
                    <a:pt x="57" y="174"/>
                    <a:pt x="57" y="174"/>
                  </a:cubicBezTo>
                  <a:cubicBezTo>
                    <a:pt x="57" y="174"/>
                    <a:pt x="57" y="175"/>
                    <a:pt x="58" y="176"/>
                  </a:cubicBezTo>
                  <a:cubicBezTo>
                    <a:pt x="60" y="177"/>
                    <a:pt x="62" y="177"/>
                    <a:pt x="63" y="178"/>
                  </a:cubicBezTo>
                  <a:cubicBezTo>
                    <a:pt x="65" y="180"/>
                    <a:pt x="67" y="182"/>
                    <a:pt x="67" y="182"/>
                  </a:cubicBezTo>
                  <a:cubicBezTo>
                    <a:pt x="67" y="182"/>
                    <a:pt x="72" y="187"/>
                    <a:pt x="74" y="189"/>
                  </a:cubicBezTo>
                  <a:cubicBezTo>
                    <a:pt x="76" y="191"/>
                    <a:pt x="78" y="193"/>
                    <a:pt x="79" y="193"/>
                  </a:cubicBezTo>
                  <a:cubicBezTo>
                    <a:pt x="80" y="194"/>
                    <a:pt x="85" y="195"/>
                    <a:pt x="85" y="195"/>
                  </a:cubicBezTo>
                  <a:cubicBezTo>
                    <a:pt x="85" y="195"/>
                    <a:pt x="88" y="198"/>
                    <a:pt x="89" y="197"/>
                  </a:cubicBezTo>
                  <a:cubicBezTo>
                    <a:pt x="91" y="197"/>
                    <a:pt x="87" y="196"/>
                    <a:pt x="93" y="196"/>
                  </a:cubicBezTo>
                  <a:cubicBezTo>
                    <a:pt x="99" y="196"/>
                    <a:pt x="103" y="198"/>
                    <a:pt x="103" y="198"/>
                  </a:cubicBezTo>
                  <a:cubicBezTo>
                    <a:pt x="107" y="195"/>
                    <a:pt x="107" y="195"/>
                    <a:pt x="107" y="195"/>
                  </a:cubicBezTo>
                  <a:cubicBezTo>
                    <a:pt x="107" y="195"/>
                    <a:pt x="106" y="197"/>
                    <a:pt x="107" y="194"/>
                  </a:cubicBezTo>
                  <a:cubicBezTo>
                    <a:pt x="108" y="192"/>
                    <a:pt x="109" y="190"/>
                    <a:pt x="109" y="190"/>
                  </a:cubicBezTo>
                  <a:cubicBezTo>
                    <a:pt x="109" y="190"/>
                    <a:pt x="108" y="188"/>
                    <a:pt x="111" y="188"/>
                  </a:cubicBezTo>
                  <a:cubicBezTo>
                    <a:pt x="113" y="188"/>
                    <a:pt x="119" y="187"/>
                    <a:pt x="120" y="187"/>
                  </a:cubicBezTo>
                  <a:cubicBezTo>
                    <a:pt x="121" y="187"/>
                    <a:pt x="121" y="188"/>
                    <a:pt x="122" y="187"/>
                  </a:cubicBezTo>
                  <a:cubicBezTo>
                    <a:pt x="122" y="186"/>
                    <a:pt x="131" y="189"/>
                    <a:pt x="131" y="189"/>
                  </a:cubicBezTo>
                  <a:cubicBezTo>
                    <a:pt x="132" y="187"/>
                    <a:pt x="132" y="187"/>
                    <a:pt x="132" y="187"/>
                  </a:cubicBezTo>
                  <a:cubicBezTo>
                    <a:pt x="134" y="186"/>
                    <a:pt x="134" y="186"/>
                    <a:pt x="134" y="186"/>
                  </a:cubicBezTo>
                  <a:cubicBezTo>
                    <a:pt x="136" y="190"/>
                    <a:pt x="136" y="190"/>
                    <a:pt x="136" y="190"/>
                  </a:cubicBezTo>
                  <a:cubicBezTo>
                    <a:pt x="140" y="190"/>
                    <a:pt x="140" y="190"/>
                    <a:pt x="140" y="190"/>
                  </a:cubicBezTo>
                  <a:cubicBezTo>
                    <a:pt x="140" y="190"/>
                    <a:pt x="143" y="189"/>
                    <a:pt x="145" y="189"/>
                  </a:cubicBezTo>
                  <a:cubicBezTo>
                    <a:pt x="146" y="189"/>
                    <a:pt x="150" y="187"/>
                    <a:pt x="150" y="187"/>
                  </a:cubicBezTo>
                  <a:cubicBezTo>
                    <a:pt x="150" y="187"/>
                    <a:pt x="151" y="185"/>
                    <a:pt x="152" y="185"/>
                  </a:cubicBezTo>
                  <a:cubicBezTo>
                    <a:pt x="153" y="184"/>
                    <a:pt x="156" y="184"/>
                    <a:pt x="157" y="184"/>
                  </a:cubicBezTo>
                  <a:cubicBezTo>
                    <a:pt x="159" y="184"/>
                    <a:pt x="162" y="183"/>
                    <a:pt x="162" y="183"/>
                  </a:cubicBezTo>
                  <a:cubicBezTo>
                    <a:pt x="164" y="181"/>
                    <a:pt x="164" y="181"/>
                    <a:pt x="164" y="181"/>
                  </a:cubicBezTo>
                  <a:cubicBezTo>
                    <a:pt x="164" y="181"/>
                    <a:pt x="165" y="180"/>
                    <a:pt x="167" y="180"/>
                  </a:cubicBezTo>
                  <a:cubicBezTo>
                    <a:pt x="168" y="181"/>
                    <a:pt x="172" y="181"/>
                    <a:pt x="172" y="181"/>
                  </a:cubicBezTo>
                  <a:cubicBezTo>
                    <a:pt x="175" y="179"/>
                    <a:pt x="175" y="179"/>
                    <a:pt x="175" y="179"/>
                  </a:cubicBezTo>
                  <a:cubicBezTo>
                    <a:pt x="178" y="178"/>
                    <a:pt x="178" y="178"/>
                    <a:pt x="178" y="178"/>
                  </a:cubicBezTo>
                  <a:cubicBezTo>
                    <a:pt x="178" y="178"/>
                    <a:pt x="178" y="177"/>
                    <a:pt x="179" y="178"/>
                  </a:cubicBezTo>
                  <a:cubicBezTo>
                    <a:pt x="180" y="179"/>
                    <a:pt x="182" y="181"/>
                    <a:pt x="182" y="181"/>
                  </a:cubicBezTo>
                  <a:cubicBezTo>
                    <a:pt x="186" y="182"/>
                    <a:pt x="186" y="182"/>
                    <a:pt x="186" y="182"/>
                  </a:cubicBezTo>
                  <a:cubicBezTo>
                    <a:pt x="189" y="181"/>
                    <a:pt x="189" y="181"/>
                    <a:pt x="189" y="181"/>
                  </a:cubicBezTo>
                  <a:cubicBezTo>
                    <a:pt x="191" y="179"/>
                    <a:pt x="191" y="179"/>
                    <a:pt x="191" y="179"/>
                  </a:cubicBezTo>
                  <a:cubicBezTo>
                    <a:pt x="191" y="179"/>
                    <a:pt x="191" y="178"/>
                    <a:pt x="194" y="178"/>
                  </a:cubicBezTo>
                  <a:cubicBezTo>
                    <a:pt x="197" y="178"/>
                    <a:pt x="198" y="178"/>
                    <a:pt x="198" y="178"/>
                  </a:cubicBezTo>
                  <a:cubicBezTo>
                    <a:pt x="198" y="178"/>
                    <a:pt x="201" y="178"/>
                    <a:pt x="201" y="177"/>
                  </a:cubicBezTo>
                  <a:cubicBezTo>
                    <a:pt x="201" y="176"/>
                    <a:pt x="201" y="174"/>
                    <a:pt x="202" y="173"/>
                  </a:cubicBezTo>
                  <a:cubicBezTo>
                    <a:pt x="202" y="172"/>
                    <a:pt x="206" y="168"/>
                    <a:pt x="206" y="168"/>
                  </a:cubicBezTo>
                  <a:cubicBezTo>
                    <a:pt x="208" y="167"/>
                    <a:pt x="208" y="167"/>
                    <a:pt x="208" y="167"/>
                  </a:cubicBezTo>
                  <a:cubicBezTo>
                    <a:pt x="207" y="164"/>
                    <a:pt x="207" y="164"/>
                    <a:pt x="207" y="164"/>
                  </a:cubicBezTo>
                  <a:cubicBezTo>
                    <a:pt x="208" y="162"/>
                    <a:pt x="208" y="162"/>
                    <a:pt x="208" y="162"/>
                  </a:cubicBezTo>
                  <a:cubicBezTo>
                    <a:pt x="208" y="162"/>
                    <a:pt x="211" y="161"/>
                    <a:pt x="210" y="163"/>
                  </a:cubicBezTo>
                  <a:cubicBezTo>
                    <a:pt x="209" y="165"/>
                    <a:pt x="210" y="166"/>
                    <a:pt x="210" y="166"/>
                  </a:cubicBezTo>
                  <a:cubicBezTo>
                    <a:pt x="210" y="166"/>
                    <a:pt x="211" y="165"/>
                    <a:pt x="212" y="165"/>
                  </a:cubicBezTo>
                  <a:cubicBezTo>
                    <a:pt x="214" y="165"/>
                    <a:pt x="214" y="164"/>
                    <a:pt x="215" y="164"/>
                  </a:cubicBezTo>
                  <a:cubicBezTo>
                    <a:pt x="217" y="165"/>
                    <a:pt x="218" y="164"/>
                    <a:pt x="218" y="164"/>
                  </a:cubicBezTo>
                  <a:cubicBezTo>
                    <a:pt x="218" y="164"/>
                    <a:pt x="217" y="162"/>
                    <a:pt x="218" y="162"/>
                  </a:cubicBezTo>
                  <a:cubicBezTo>
                    <a:pt x="219" y="163"/>
                    <a:pt x="221" y="163"/>
                    <a:pt x="221" y="163"/>
                  </a:cubicBezTo>
                  <a:cubicBezTo>
                    <a:pt x="221" y="163"/>
                    <a:pt x="222" y="163"/>
                    <a:pt x="222" y="162"/>
                  </a:cubicBezTo>
                  <a:cubicBezTo>
                    <a:pt x="222" y="162"/>
                    <a:pt x="219" y="160"/>
                    <a:pt x="220" y="160"/>
                  </a:cubicBezTo>
                  <a:cubicBezTo>
                    <a:pt x="221" y="161"/>
                    <a:pt x="223" y="160"/>
                    <a:pt x="223" y="160"/>
                  </a:cubicBezTo>
                  <a:cubicBezTo>
                    <a:pt x="223" y="160"/>
                    <a:pt x="226" y="161"/>
                    <a:pt x="223" y="159"/>
                  </a:cubicBezTo>
                  <a:cubicBezTo>
                    <a:pt x="221" y="156"/>
                    <a:pt x="224" y="156"/>
                    <a:pt x="224" y="156"/>
                  </a:cubicBezTo>
                  <a:cubicBezTo>
                    <a:pt x="224" y="156"/>
                    <a:pt x="227" y="157"/>
                    <a:pt x="226" y="157"/>
                  </a:cubicBezTo>
                  <a:cubicBezTo>
                    <a:pt x="225" y="156"/>
                    <a:pt x="221" y="151"/>
                    <a:pt x="221" y="151"/>
                  </a:cubicBezTo>
                  <a:cubicBezTo>
                    <a:pt x="221" y="150"/>
                    <a:pt x="221" y="150"/>
                    <a:pt x="221" y="150"/>
                  </a:cubicBezTo>
                  <a:cubicBezTo>
                    <a:pt x="221" y="148"/>
                    <a:pt x="221" y="148"/>
                    <a:pt x="221" y="148"/>
                  </a:cubicBezTo>
                  <a:cubicBezTo>
                    <a:pt x="221" y="148"/>
                    <a:pt x="223" y="149"/>
                    <a:pt x="224" y="150"/>
                  </a:cubicBezTo>
                  <a:cubicBezTo>
                    <a:pt x="224" y="150"/>
                    <a:pt x="224" y="150"/>
                    <a:pt x="225" y="151"/>
                  </a:cubicBezTo>
                  <a:cubicBezTo>
                    <a:pt x="227" y="152"/>
                    <a:pt x="226" y="154"/>
                    <a:pt x="227" y="154"/>
                  </a:cubicBezTo>
                  <a:cubicBezTo>
                    <a:pt x="228" y="155"/>
                    <a:pt x="231" y="154"/>
                    <a:pt x="231" y="154"/>
                  </a:cubicBezTo>
                  <a:cubicBezTo>
                    <a:pt x="233" y="151"/>
                    <a:pt x="233" y="151"/>
                    <a:pt x="233" y="151"/>
                  </a:cubicBezTo>
                  <a:cubicBezTo>
                    <a:pt x="233" y="151"/>
                    <a:pt x="237" y="147"/>
                    <a:pt x="236" y="147"/>
                  </a:cubicBezTo>
                  <a:cubicBezTo>
                    <a:pt x="235" y="146"/>
                    <a:pt x="230" y="148"/>
                    <a:pt x="230" y="148"/>
                  </a:cubicBezTo>
                  <a:cubicBezTo>
                    <a:pt x="232" y="144"/>
                    <a:pt x="232" y="144"/>
                    <a:pt x="232" y="144"/>
                  </a:cubicBezTo>
                  <a:cubicBezTo>
                    <a:pt x="229" y="143"/>
                    <a:pt x="229" y="143"/>
                    <a:pt x="229" y="143"/>
                  </a:cubicBezTo>
                  <a:cubicBezTo>
                    <a:pt x="228" y="142"/>
                    <a:pt x="228" y="142"/>
                    <a:pt x="228" y="142"/>
                  </a:cubicBezTo>
                  <a:cubicBezTo>
                    <a:pt x="228" y="142"/>
                    <a:pt x="231" y="142"/>
                    <a:pt x="231" y="142"/>
                  </a:cubicBezTo>
                  <a:cubicBezTo>
                    <a:pt x="232" y="142"/>
                    <a:pt x="234" y="141"/>
                    <a:pt x="234" y="141"/>
                  </a:cubicBezTo>
                  <a:cubicBezTo>
                    <a:pt x="234" y="139"/>
                    <a:pt x="234" y="139"/>
                    <a:pt x="234" y="139"/>
                  </a:cubicBezTo>
                  <a:cubicBezTo>
                    <a:pt x="231" y="137"/>
                    <a:pt x="231" y="137"/>
                    <a:pt x="231" y="137"/>
                  </a:cubicBezTo>
                  <a:cubicBezTo>
                    <a:pt x="232" y="136"/>
                    <a:pt x="232" y="136"/>
                    <a:pt x="232" y="136"/>
                  </a:cubicBezTo>
                  <a:cubicBezTo>
                    <a:pt x="233" y="134"/>
                    <a:pt x="233" y="134"/>
                    <a:pt x="233" y="134"/>
                  </a:cubicBezTo>
                  <a:cubicBezTo>
                    <a:pt x="235" y="133"/>
                    <a:pt x="235" y="133"/>
                    <a:pt x="235" y="133"/>
                  </a:cubicBezTo>
                  <a:cubicBezTo>
                    <a:pt x="238" y="127"/>
                    <a:pt x="238" y="127"/>
                    <a:pt x="238" y="127"/>
                  </a:cubicBezTo>
                  <a:cubicBezTo>
                    <a:pt x="237" y="125"/>
                    <a:pt x="237" y="125"/>
                    <a:pt x="237" y="125"/>
                  </a:cubicBezTo>
                  <a:cubicBezTo>
                    <a:pt x="235" y="125"/>
                    <a:pt x="235" y="125"/>
                    <a:pt x="235" y="125"/>
                  </a:cubicBezTo>
                  <a:cubicBezTo>
                    <a:pt x="235" y="121"/>
                    <a:pt x="235" y="121"/>
                    <a:pt x="235" y="121"/>
                  </a:cubicBezTo>
                  <a:cubicBezTo>
                    <a:pt x="231" y="119"/>
                    <a:pt x="231" y="119"/>
                    <a:pt x="231" y="119"/>
                  </a:cubicBezTo>
                  <a:cubicBezTo>
                    <a:pt x="231" y="119"/>
                    <a:pt x="228" y="117"/>
                    <a:pt x="228" y="116"/>
                  </a:cubicBezTo>
                  <a:cubicBezTo>
                    <a:pt x="228" y="116"/>
                    <a:pt x="228" y="114"/>
                    <a:pt x="227" y="115"/>
                  </a:cubicBezTo>
                  <a:cubicBezTo>
                    <a:pt x="226" y="115"/>
                    <a:pt x="225" y="114"/>
                    <a:pt x="225" y="114"/>
                  </a:cubicBezTo>
                  <a:cubicBezTo>
                    <a:pt x="225" y="114"/>
                    <a:pt x="225" y="111"/>
                    <a:pt x="225" y="111"/>
                  </a:cubicBezTo>
                  <a:cubicBezTo>
                    <a:pt x="225" y="111"/>
                    <a:pt x="227" y="110"/>
                    <a:pt x="227" y="109"/>
                  </a:cubicBezTo>
                  <a:cubicBezTo>
                    <a:pt x="228" y="108"/>
                    <a:pt x="227" y="106"/>
                    <a:pt x="227" y="106"/>
                  </a:cubicBezTo>
                  <a:cubicBezTo>
                    <a:pt x="226" y="106"/>
                    <a:pt x="224" y="107"/>
                    <a:pt x="224" y="107"/>
                  </a:cubicBezTo>
                  <a:cubicBezTo>
                    <a:pt x="218" y="108"/>
                    <a:pt x="218" y="108"/>
                    <a:pt x="218" y="108"/>
                  </a:cubicBezTo>
                  <a:cubicBezTo>
                    <a:pt x="216" y="107"/>
                    <a:pt x="216" y="107"/>
                    <a:pt x="216" y="107"/>
                  </a:cubicBezTo>
                  <a:cubicBezTo>
                    <a:pt x="216" y="107"/>
                    <a:pt x="217" y="107"/>
                    <a:pt x="217" y="106"/>
                  </a:cubicBezTo>
                  <a:cubicBezTo>
                    <a:pt x="218" y="105"/>
                    <a:pt x="218" y="104"/>
                    <a:pt x="219" y="103"/>
                  </a:cubicBezTo>
                  <a:cubicBezTo>
                    <a:pt x="220" y="102"/>
                    <a:pt x="220" y="103"/>
                    <a:pt x="221" y="101"/>
                  </a:cubicBezTo>
                  <a:cubicBezTo>
                    <a:pt x="223" y="100"/>
                    <a:pt x="225" y="98"/>
                    <a:pt x="225" y="98"/>
                  </a:cubicBezTo>
                  <a:cubicBezTo>
                    <a:pt x="225" y="95"/>
                    <a:pt x="225" y="95"/>
                    <a:pt x="225" y="95"/>
                  </a:cubicBezTo>
                  <a:cubicBezTo>
                    <a:pt x="224" y="92"/>
                    <a:pt x="224" y="92"/>
                    <a:pt x="224" y="92"/>
                  </a:cubicBezTo>
                  <a:cubicBezTo>
                    <a:pt x="224" y="92"/>
                    <a:pt x="223" y="91"/>
                    <a:pt x="222" y="91"/>
                  </a:cubicBezTo>
                  <a:cubicBezTo>
                    <a:pt x="221" y="91"/>
                    <a:pt x="222" y="93"/>
                    <a:pt x="220" y="91"/>
                  </a:cubicBezTo>
                  <a:cubicBezTo>
                    <a:pt x="219" y="90"/>
                    <a:pt x="219" y="90"/>
                    <a:pt x="218" y="88"/>
                  </a:cubicBezTo>
                  <a:cubicBezTo>
                    <a:pt x="217" y="87"/>
                    <a:pt x="217" y="85"/>
                    <a:pt x="217" y="85"/>
                  </a:cubicBezTo>
                  <a:cubicBezTo>
                    <a:pt x="217" y="85"/>
                    <a:pt x="215" y="84"/>
                    <a:pt x="216" y="84"/>
                  </a:cubicBezTo>
                  <a:cubicBezTo>
                    <a:pt x="218" y="84"/>
                    <a:pt x="219" y="85"/>
                    <a:pt x="220" y="84"/>
                  </a:cubicBezTo>
                  <a:cubicBezTo>
                    <a:pt x="221" y="83"/>
                    <a:pt x="221" y="84"/>
                    <a:pt x="221" y="83"/>
                  </a:cubicBezTo>
                  <a:cubicBezTo>
                    <a:pt x="221" y="82"/>
                    <a:pt x="222" y="79"/>
                    <a:pt x="222" y="79"/>
                  </a:cubicBezTo>
                  <a:cubicBezTo>
                    <a:pt x="222" y="78"/>
                    <a:pt x="222" y="78"/>
                    <a:pt x="224" y="77"/>
                  </a:cubicBezTo>
                  <a:cubicBezTo>
                    <a:pt x="227" y="76"/>
                    <a:pt x="226" y="76"/>
                    <a:pt x="228" y="76"/>
                  </a:cubicBezTo>
                  <a:cubicBezTo>
                    <a:pt x="229" y="75"/>
                    <a:pt x="230" y="74"/>
                    <a:pt x="229" y="74"/>
                  </a:cubicBezTo>
                  <a:cubicBezTo>
                    <a:pt x="229" y="73"/>
                    <a:pt x="227" y="73"/>
                    <a:pt x="227" y="73"/>
                  </a:cubicBezTo>
                  <a:cubicBezTo>
                    <a:pt x="226" y="72"/>
                    <a:pt x="224" y="74"/>
                    <a:pt x="224" y="74"/>
                  </a:cubicBezTo>
                  <a:cubicBezTo>
                    <a:pt x="224" y="74"/>
                    <a:pt x="222" y="75"/>
                    <a:pt x="221" y="76"/>
                  </a:cubicBezTo>
                  <a:cubicBezTo>
                    <a:pt x="220" y="77"/>
                    <a:pt x="219" y="76"/>
                    <a:pt x="218" y="76"/>
                  </a:cubicBezTo>
                  <a:cubicBezTo>
                    <a:pt x="217" y="76"/>
                    <a:pt x="217" y="76"/>
                    <a:pt x="217" y="76"/>
                  </a:cubicBezTo>
                  <a:cubicBezTo>
                    <a:pt x="217" y="76"/>
                    <a:pt x="215" y="75"/>
                    <a:pt x="214" y="77"/>
                  </a:cubicBezTo>
                  <a:cubicBezTo>
                    <a:pt x="214" y="79"/>
                    <a:pt x="212" y="81"/>
                    <a:pt x="212" y="81"/>
                  </a:cubicBezTo>
                  <a:cubicBezTo>
                    <a:pt x="212" y="81"/>
                    <a:pt x="211" y="82"/>
                    <a:pt x="211" y="80"/>
                  </a:cubicBezTo>
                  <a:cubicBezTo>
                    <a:pt x="211" y="79"/>
                    <a:pt x="210" y="76"/>
                    <a:pt x="210" y="76"/>
                  </a:cubicBezTo>
                  <a:cubicBezTo>
                    <a:pt x="210" y="76"/>
                    <a:pt x="210" y="76"/>
                    <a:pt x="210" y="76"/>
                  </a:cubicBezTo>
                  <a:cubicBezTo>
                    <a:pt x="209" y="76"/>
                    <a:pt x="206" y="75"/>
                    <a:pt x="206" y="75"/>
                  </a:cubicBezTo>
                  <a:cubicBezTo>
                    <a:pt x="206" y="75"/>
                    <a:pt x="207" y="75"/>
                    <a:pt x="207" y="73"/>
                  </a:cubicBezTo>
                  <a:cubicBezTo>
                    <a:pt x="206" y="72"/>
                    <a:pt x="206" y="71"/>
                    <a:pt x="206" y="71"/>
                  </a:cubicBezTo>
                  <a:cubicBezTo>
                    <a:pt x="207" y="71"/>
                    <a:pt x="208" y="71"/>
                    <a:pt x="208" y="71"/>
                  </a:cubicBezTo>
                  <a:cubicBezTo>
                    <a:pt x="209" y="71"/>
                    <a:pt x="209" y="71"/>
                    <a:pt x="209" y="69"/>
                  </a:cubicBezTo>
                  <a:cubicBezTo>
                    <a:pt x="209" y="66"/>
                    <a:pt x="208" y="65"/>
                    <a:pt x="208" y="65"/>
                  </a:cubicBezTo>
                  <a:cubicBezTo>
                    <a:pt x="208" y="65"/>
                    <a:pt x="207" y="64"/>
                    <a:pt x="207" y="64"/>
                  </a:cubicBezTo>
                  <a:cubicBezTo>
                    <a:pt x="207" y="60"/>
                    <a:pt x="207" y="60"/>
                    <a:pt x="207" y="60"/>
                  </a:cubicBezTo>
                  <a:cubicBezTo>
                    <a:pt x="207" y="60"/>
                    <a:pt x="207" y="59"/>
                    <a:pt x="206" y="58"/>
                  </a:cubicBezTo>
                  <a:cubicBezTo>
                    <a:pt x="205" y="57"/>
                    <a:pt x="205" y="56"/>
                    <a:pt x="204" y="57"/>
                  </a:cubicBezTo>
                  <a:cubicBezTo>
                    <a:pt x="204" y="57"/>
                    <a:pt x="203" y="58"/>
                    <a:pt x="202" y="58"/>
                  </a:cubicBezTo>
                  <a:cubicBezTo>
                    <a:pt x="201" y="57"/>
                    <a:pt x="199" y="56"/>
                    <a:pt x="199" y="56"/>
                  </a:cubicBezTo>
                  <a:cubicBezTo>
                    <a:pt x="195" y="54"/>
                    <a:pt x="195" y="54"/>
                    <a:pt x="195" y="54"/>
                  </a:cubicBezTo>
                  <a:cubicBezTo>
                    <a:pt x="195" y="54"/>
                    <a:pt x="195" y="54"/>
                    <a:pt x="194" y="55"/>
                  </a:cubicBezTo>
                  <a:cubicBezTo>
                    <a:pt x="194" y="56"/>
                    <a:pt x="193" y="55"/>
                    <a:pt x="193" y="57"/>
                  </a:cubicBezTo>
                  <a:cubicBezTo>
                    <a:pt x="194" y="58"/>
                    <a:pt x="194" y="59"/>
                    <a:pt x="194" y="60"/>
                  </a:cubicBezTo>
                  <a:cubicBezTo>
                    <a:pt x="193" y="61"/>
                    <a:pt x="193" y="62"/>
                    <a:pt x="193" y="64"/>
                  </a:cubicBezTo>
                  <a:cubicBezTo>
                    <a:pt x="192" y="65"/>
                    <a:pt x="191" y="65"/>
                    <a:pt x="191" y="66"/>
                  </a:cubicBezTo>
                  <a:cubicBezTo>
                    <a:pt x="191" y="67"/>
                    <a:pt x="192" y="67"/>
                    <a:pt x="192" y="68"/>
                  </a:cubicBezTo>
                  <a:cubicBezTo>
                    <a:pt x="192" y="68"/>
                    <a:pt x="191" y="70"/>
                    <a:pt x="190" y="70"/>
                  </a:cubicBezTo>
                  <a:cubicBezTo>
                    <a:pt x="190" y="71"/>
                    <a:pt x="189" y="72"/>
                    <a:pt x="188" y="72"/>
                  </a:cubicBezTo>
                  <a:cubicBezTo>
                    <a:pt x="188" y="71"/>
                    <a:pt x="187" y="71"/>
                    <a:pt x="186" y="71"/>
                  </a:cubicBezTo>
                  <a:cubicBezTo>
                    <a:pt x="185" y="71"/>
                    <a:pt x="184" y="72"/>
                    <a:pt x="184" y="72"/>
                  </a:cubicBezTo>
                  <a:cubicBezTo>
                    <a:pt x="184" y="72"/>
                    <a:pt x="183" y="73"/>
                    <a:pt x="182" y="72"/>
                  </a:cubicBezTo>
                  <a:cubicBezTo>
                    <a:pt x="180" y="71"/>
                    <a:pt x="179" y="70"/>
                    <a:pt x="179" y="70"/>
                  </a:cubicBezTo>
                  <a:cubicBezTo>
                    <a:pt x="179" y="68"/>
                    <a:pt x="179" y="68"/>
                    <a:pt x="179" y="68"/>
                  </a:cubicBezTo>
                  <a:cubicBezTo>
                    <a:pt x="179" y="68"/>
                    <a:pt x="183" y="69"/>
                    <a:pt x="178" y="66"/>
                  </a:cubicBezTo>
                  <a:cubicBezTo>
                    <a:pt x="174" y="64"/>
                    <a:pt x="174" y="64"/>
                    <a:pt x="174" y="64"/>
                  </a:cubicBezTo>
                  <a:cubicBezTo>
                    <a:pt x="174" y="64"/>
                    <a:pt x="174" y="65"/>
                    <a:pt x="173" y="66"/>
                  </a:cubicBezTo>
                  <a:cubicBezTo>
                    <a:pt x="172" y="66"/>
                    <a:pt x="172" y="67"/>
                    <a:pt x="172" y="67"/>
                  </a:cubicBezTo>
                  <a:cubicBezTo>
                    <a:pt x="171" y="69"/>
                    <a:pt x="171" y="69"/>
                    <a:pt x="171" y="69"/>
                  </a:cubicBezTo>
                  <a:cubicBezTo>
                    <a:pt x="170" y="69"/>
                    <a:pt x="170" y="69"/>
                    <a:pt x="170" y="69"/>
                  </a:cubicBezTo>
                  <a:cubicBezTo>
                    <a:pt x="168" y="72"/>
                    <a:pt x="168" y="72"/>
                    <a:pt x="168" y="72"/>
                  </a:cubicBezTo>
                  <a:cubicBezTo>
                    <a:pt x="168" y="72"/>
                    <a:pt x="167" y="73"/>
                    <a:pt x="166" y="73"/>
                  </a:cubicBezTo>
                  <a:cubicBezTo>
                    <a:pt x="166" y="73"/>
                    <a:pt x="165" y="73"/>
                    <a:pt x="165" y="73"/>
                  </a:cubicBezTo>
                  <a:cubicBezTo>
                    <a:pt x="164" y="73"/>
                    <a:pt x="163" y="73"/>
                    <a:pt x="163" y="72"/>
                  </a:cubicBezTo>
                  <a:cubicBezTo>
                    <a:pt x="162" y="72"/>
                    <a:pt x="162" y="72"/>
                    <a:pt x="162" y="71"/>
                  </a:cubicBezTo>
                  <a:cubicBezTo>
                    <a:pt x="162" y="70"/>
                    <a:pt x="162" y="68"/>
                    <a:pt x="161" y="67"/>
                  </a:cubicBezTo>
                  <a:cubicBezTo>
                    <a:pt x="161" y="66"/>
                    <a:pt x="161" y="66"/>
                    <a:pt x="160" y="64"/>
                  </a:cubicBezTo>
                  <a:cubicBezTo>
                    <a:pt x="159" y="63"/>
                    <a:pt x="158" y="61"/>
                    <a:pt x="158" y="61"/>
                  </a:cubicBezTo>
                  <a:cubicBezTo>
                    <a:pt x="153" y="58"/>
                    <a:pt x="153" y="58"/>
                    <a:pt x="153" y="58"/>
                  </a:cubicBezTo>
                  <a:cubicBezTo>
                    <a:pt x="153" y="58"/>
                    <a:pt x="154" y="57"/>
                    <a:pt x="152" y="57"/>
                  </a:cubicBezTo>
                  <a:cubicBezTo>
                    <a:pt x="151" y="58"/>
                    <a:pt x="149" y="60"/>
                    <a:pt x="149" y="60"/>
                  </a:cubicBezTo>
                  <a:cubicBezTo>
                    <a:pt x="149" y="60"/>
                    <a:pt x="149" y="62"/>
                    <a:pt x="149" y="63"/>
                  </a:cubicBezTo>
                  <a:cubicBezTo>
                    <a:pt x="149" y="63"/>
                    <a:pt x="148" y="64"/>
                    <a:pt x="148" y="65"/>
                  </a:cubicBezTo>
                  <a:cubicBezTo>
                    <a:pt x="149" y="67"/>
                    <a:pt x="150" y="69"/>
                    <a:pt x="149" y="70"/>
                  </a:cubicBezTo>
                  <a:cubicBezTo>
                    <a:pt x="149" y="70"/>
                    <a:pt x="148" y="72"/>
                    <a:pt x="148" y="74"/>
                  </a:cubicBezTo>
                  <a:cubicBezTo>
                    <a:pt x="148" y="76"/>
                    <a:pt x="149" y="78"/>
                    <a:pt x="148" y="78"/>
                  </a:cubicBezTo>
                  <a:cubicBezTo>
                    <a:pt x="147" y="79"/>
                    <a:pt x="147" y="80"/>
                    <a:pt x="147" y="80"/>
                  </a:cubicBezTo>
                  <a:cubicBezTo>
                    <a:pt x="146" y="80"/>
                    <a:pt x="146" y="80"/>
                    <a:pt x="146" y="80"/>
                  </a:cubicBezTo>
                  <a:cubicBezTo>
                    <a:pt x="146" y="80"/>
                    <a:pt x="146" y="79"/>
                    <a:pt x="147" y="76"/>
                  </a:cubicBezTo>
                  <a:cubicBezTo>
                    <a:pt x="147" y="73"/>
                    <a:pt x="146" y="72"/>
                    <a:pt x="146" y="71"/>
                  </a:cubicBezTo>
                  <a:cubicBezTo>
                    <a:pt x="145" y="71"/>
                    <a:pt x="145" y="71"/>
                    <a:pt x="145" y="70"/>
                  </a:cubicBezTo>
                  <a:cubicBezTo>
                    <a:pt x="145" y="69"/>
                    <a:pt x="145" y="68"/>
                    <a:pt x="145" y="68"/>
                  </a:cubicBezTo>
                  <a:cubicBezTo>
                    <a:pt x="145" y="68"/>
                    <a:pt x="143" y="66"/>
                    <a:pt x="143" y="65"/>
                  </a:cubicBezTo>
                  <a:cubicBezTo>
                    <a:pt x="143" y="64"/>
                    <a:pt x="144" y="63"/>
                    <a:pt x="144" y="61"/>
                  </a:cubicBezTo>
                  <a:cubicBezTo>
                    <a:pt x="144" y="58"/>
                    <a:pt x="145" y="58"/>
                    <a:pt x="144" y="57"/>
                  </a:cubicBezTo>
                  <a:cubicBezTo>
                    <a:pt x="143" y="56"/>
                    <a:pt x="144" y="55"/>
                    <a:pt x="143" y="54"/>
                  </a:cubicBezTo>
                  <a:cubicBezTo>
                    <a:pt x="142" y="54"/>
                    <a:pt x="142" y="55"/>
                    <a:pt x="141" y="54"/>
                  </a:cubicBezTo>
                  <a:cubicBezTo>
                    <a:pt x="141" y="54"/>
                    <a:pt x="141" y="55"/>
                    <a:pt x="141" y="55"/>
                  </a:cubicBezTo>
                  <a:cubicBezTo>
                    <a:pt x="142" y="53"/>
                    <a:pt x="142" y="53"/>
                    <a:pt x="142" y="53"/>
                  </a:cubicBezTo>
                  <a:cubicBezTo>
                    <a:pt x="142" y="53"/>
                    <a:pt x="143" y="49"/>
                    <a:pt x="142" y="51"/>
                  </a:cubicBezTo>
                  <a:cubicBezTo>
                    <a:pt x="141" y="52"/>
                    <a:pt x="138" y="53"/>
                    <a:pt x="138" y="52"/>
                  </a:cubicBezTo>
                  <a:cubicBezTo>
                    <a:pt x="139" y="51"/>
                    <a:pt x="138" y="50"/>
                    <a:pt x="138" y="50"/>
                  </a:cubicBezTo>
                  <a:cubicBezTo>
                    <a:pt x="138" y="50"/>
                    <a:pt x="134" y="50"/>
                    <a:pt x="134" y="50"/>
                  </a:cubicBezTo>
                  <a:cubicBezTo>
                    <a:pt x="134" y="50"/>
                    <a:pt x="134" y="49"/>
                    <a:pt x="134" y="51"/>
                  </a:cubicBezTo>
                  <a:cubicBezTo>
                    <a:pt x="134" y="52"/>
                    <a:pt x="135" y="54"/>
                    <a:pt x="133" y="54"/>
                  </a:cubicBezTo>
                  <a:cubicBezTo>
                    <a:pt x="131" y="55"/>
                    <a:pt x="130" y="55"/>
                    <a:pt x="130" y="55"/>
                  </a:cubicBezTo>
                  <a:cubicBezTo>
                    <a:pt x="130" y="54"/>
                    <a:pt x="128" y="53"/>
                    <a:pt x="128" y="53"/>
                  </a:cubicBezTo>
                  <a:cubicBezTo>
                    <a:pt x="128" y="53"/>
                    <a:pt x="127" y="53"/>
                    <a:pt x="126" y="53"/>
                  </a:cubicBezTo>
                  <a:cubicBezTo>
                    <a:pt x="126" y="54"/>
                    <a:pt x="124" y="54"/>
                    <a:pt x="124" y="54"/>
                  </a:cubicBezTo>
                  <a:cubicBezTo>
                    <a:pt x="124" y="56"/>
                    <a:pt x="124" y="56"/>
                    <a:pt x="124" y="56"/>
                  </a:cubicBezTo>
                  <a:cubicBezTo>
                    <a:pt x="124" y="57"/>
                    <a:pt x="124" y="57"/>
                    <a:pt x="124" y="57"/>
                  </a:cubicBezTo>
                  <a:cubicBezTo>
                    <a:pt x="124" y="57"/>
                    <a:pt x="123" y="57"/>
                    <a:pt x="123" y="57"/>
                  </a:cubicBezTo>
                  <a:cubicBezTo>
                    <a:pt x="122" y="58"/>
                    <a:pt x="121" y="58"/>
                    <a:pt x="122" y="59"/>
                  </a:cubicBezTo>
                  <a:cubicBezTo>
                    <a:pt x="122" y="59"/>
                    <a:pt x="122" y="59"/>
                    <a:pt x="122" y="61"/>
                  </a:cubicBezTo>
                  <a:cubicBezTo>
                    <a:pt x="122" y="62"/>
                    <a:pt x="122" y="62"/>
                    <a:pt x="122" y="63"/>
                  </a:cubicBezTo>
                  <a:cubicBezTo>
                    <a:pt x="121" y="64"/>
                    <a:pt x="121" y="65"/>
                    <a:pt x="120" y="66"/>
                  </a:cubicBezTo>
                  <a:cubicBezTo>
                    <a:pt x="120" y="66"/>
                    <a:pt x="119" y="67"/>
                    <a:pt x="119" y="67"/>
                  </a:cubicBezTo>
                  <a:cubicBezTo>
                    <a:pt x="118" y="68"/>
                    <a:pt x="118" y="68"/>
                    <a:pt x="117" y="68"/>
                  </a:cubicBezTo>
                  <a:cubicBezTo>
                    <a:pt x="116" y="68"/>
                    <a:pt x="116" y="69"/>
                    <a:pt x="116" y="68"/>
                  </a:cubicBezTo>
                  <a:cubicBezTo>
                    <a:pt x="116" y="66"/>
                    <a:pt x="116" y="65"/>
                    <a:pt x="116" y="63"/>
                  </a:cubicBezTo>
                  <a:cubicBezTo>
                    <a:pt x="116" y="62"/>
                    <a:pt x="117" y="62"/>
                    <a:pt x="115" y="60"/>
                  </a:cubicBezTo>
                  <a:cubicBezTo>
                    <a:pt x="114" y="58"/>
                    <a:pt x="113" y="58"/>
                    <a:pt x="113" y="57"/>
                  </a:cubicBezTo>
                  <a:cubicBezTo>
                    <a:pt x="113" y="57"/>
                    <a:pt x="113" y="56"/>
                    <a:pt x="113" y="55"/>
                  </a:cubicBezTo>
                  <a:cubicBezTo>
                    <a:pt x="113" y="54"/>
                    <a:pt x="113" y="56"/>
                    <a:pt x="113" y="52"/>
                  </a:cubicBezTo>
                  <a:cubicBezTo>
                    <a:pt x="114" y="49"/>
                    <a:pt x="113" y="48"/>
                    <a:pt x="113" y="48"/>
                  </a:cubicBezTo>
                  <a:cubicBezTo>
                    <a:pt x="113" y="48"/>
                    <a:pt x="114" y="43"/>
                    <a:pt x="114" y="43"/>
                  </a:cubicBezTo>
                  <a:cubicBezTo>
                    <a:pt x="113" y="43"/>
                    <a:pt x="110" y="43"/>
                    <a:pt x="109" y="43"/>
                  </a:cubicBezTo>
                  <a:cubicBezTo>
                    <a:pt x="108" y="43"/>
                    <a:pt x="108" y="43"/>
                    <a:pt x="107" y="43"/>
                  </a:cubicBezTo>
                  <a:cubicBezTo>
                    <a:pt x="107" y="44"/>
                    <a:pt x="106" y="43"/>
                    <a:pt x="106" y="45"/>
                  </a:cubicBezTo>
                  <a:cubicBezTo>
                    <a:pt x="105" y="47"/>
                    <a:pt x="104" y="47"/>
                    <a:pt x="104" y="49"/>
                  </a:cubicBezTo>
                  <a:cubicBezTo>
                    <a:pt x="104" y="50"/>
                    <a:pt x="104" y="52"/>
                    <a:pt x="104" y="52"/>
                  </a:cubicBezTo>
                  <a:cubicBezTo>
                    <a:pt x="104" y="53"/>
                    <a:pt x="103" y="54"/>
                    <a:pt x="103" y="54"/>
                  </a:cubicBezTo>
                  <a:cubicBezTo>
                    <a:pt x="103" y="54"/>
                    <a:pt x="103" y="55"/>
                    <a:pt x="103" y="57"/>
                  </a:cubicBezTo>
                  <a:cubicBezTo>
                    <a:pt x="102" y="59"/>
                    <a:pt x="102" y="60"/>
                    <a:pt x="102" y="61"/>
                  </a:cubicBezTo>
                  <a:cubicBezTo>
                    <a:pt x="102" y="61"/>
                    <a:pt x="102" y="61"/>
                    <a:pt x="101" y="62"/>
                  </a:cubicBezTo>
                  <a:cubicBezTo>
                    <a:pt x="100" y="63"/>
                    <a:pt x="98" y="66"/>
                    <a:pt x="97" y="66"/>
                  </a:cubicBezTo>
                  <a:cubicBezTo>
                    <a:pt x="97" y="66"/>
                    <a:pt x="97" y="66"/>
                    <a:pt x="96" y="67"/>
                  </a:cubicBezTo>
                  <a:cubicBezTo>
                    <a:pt x="96" y="67"/>
                    <a:pt x="94" y="70"/>
                    <a:pt x="93" y="70"/>
                  </a:cubicBezTo>
                  <a:cubicBezTo>
                    <a:pt x="92" y="71"/>
                    <a:pt x="93" y="71"/>
                    <a:pt x="92" y="71"/>
                  </a:cubicBezTo>
                  <a:cubicBezTo>
                    <a:pt x="92" y="70"/>
                    <a:pt x="91" y="70"/>
                    <a:pt x="91" y="69"/>
                  </a:cubicBezTo>
                  <a:cubicBezTo>
                    <a:pt x="91" y="67"/>
                    <a:pt x="91" y="67"/>
                    <a:pt x="92" y="65"/>
                  </a:cubicBezTo>
                  <a:cubicBezTo>
                    <a:pt x="92" y="64"/>
                    <a:pt x="93" y="62"/>
                    <a:pt x="93" y="62"/>
                  </a:cubicBezTo>
                  <a:cubicBezTo>
                    <a:pt x="93" y="62"/>
                    <a:pt x="94" y="61"/>
                    <a:pt x="93" y="61"/>
                  </a:cubicBezTo>
                  <a:cubicBezTo>
                    <a:pt x="92" y="61"/>
                    <a:pt x="91" y="61"/>
                    <a:pt x="90" y="61"/>
                  </a:cubicBezTo>
                  <a:cubicBezTo>
                    <a:pt x="88" y="61"/>
                    <a:pt x="86" y="62"/>
                    <a:pt x="85" y="63"/>
                  </a:cubicBezTo>
                  <a:cubicBezTo>
                    <a:pt x="84" y="63"/>
                    <a:pt x="84" y="64"/>
                    <a:pt x="82" y="66"/>
                  </a:cubicBezTo>
                  <a:cubicBezTo>
                    <a:pt x="80" y="67"/>
                    <a:pt x="80" y="67"/>
                    <a:pt x="80" y="67"/>
                  </a:cubicBezTo>
                  <a:cubicBezTo>
                    <a:pt x="79" y="69"/>
                    <a:pt x="79" y="69"/>
                    <a:pt x="79" y="69"/>
                  </a:cubicBezTo>
                  <a:cubicBezTo>
                    <a:pt x="79" y="70"/>
                    <a:pt x="79" y="70"/>
                    <a:pt x="79" y="70"/>
                  </a:cubicBezTo>
                  <a:cubicBezTo>
                    <a:pt x="79" y="70"/>
                    <a:pt x="79" y="68"/>
                    <a:pt x="79" y="68"/>
                  </a:cubicBezTo>
                  <a:cubicBezTo>
                    <a:pt x="79" y="68"/>
                    <a:pt x="78" y="68"/>
                    <a:pt x="78" y="69"/>
                  </a:cubicBezTo>
                  <a:cubicBezTo>
                    <a:pt x="78" y="69"/>
                    <a:pt x="77" y="70"/>
                    <a:pt x="77" y="70"/>
                  </a:cubicBezTo>
                  <a:cubicBezTo>
                    <a:pt x="76" y="71"/>
                    <a:pt x="76" y="72"/>
                    <a:pt x="76" y="73"/>
                  </a:cubicBezTo>
                  <a:cubicBezTo>
                    <a:pt x="75" y="74"/>
                    <a:pt x="75" y="76"/>
                    <a:pt x="74" y="76"/>
                  </a:cubicBezTo>
                  <a:cubicBezTo>
                    <a:pt x="74" y="76"/>
                    <a:pt x="74" y="77"/>
                    <a:pt x="74" y="77"/>
                  </a:cubicBezTo>
                  <a:cubicBezTo>
                    <a:pt x="73" y="77"/>
                    <a:pt x="72" y="78"/>
                    <a:pt x="72" y="78"/>
                  </a:cubicBezTo>
                  <a:cubicBezTo>
                    <a:pt x="72" y="79"/>
                    <a:pt x="71" y="77"/>
                    <a:pt x="71" y="75"/>
                  </a:cubicBezTo>
                  <a:cubicBezTo>
                    <a:pt x="72" y="74"/>
                    <a:pt x="72" y="74"/>
                    <a:pt x="72" y="73"/>
                  </a:cubicBezTo>
                  <a:cubicBezTo>
                    <a:pt x="73" y="73"/>
                    <a:pt x="73" y="71"/>
                    <a:pt x="74" y="71"/>
                  </a:cubicBezTo>
                  <a:cubicBezTo>
                    <a:pt x="74" y="71"/>
                    <a:pt x="74" y="72"/>
                    <a:pt x="74" y="70"/>
                  </a:cubicBezTo>
                  <a:cubicBezTo>
                    <a:pt x="75" y="68"/>
                    <a:pt x="75" y="67"/>
                    <a:pt x="75" y="67"/>
                  </a:cubicBezTo>
                  <a:cubicBezTo>
                    <a:pt x="75" y="67"/>
                    <a:pt x="75" y="67"/>
                    <a:pt x="75" y="66"/>
                  </a:cubicBezTo>
                  <a:cubicBezTo>
                    <a:pt x="74" y="65"/>
                    <a:pt x="74" y="66"/>
                    <a:pt x="74" y="65"/>
                  </a:cubicBezTo>
                  <a:cubicBezTo>
                    <a:pt x="75" y="64"/>
                    <a:pt x="75" y="63"/>
                    <a:pt x="75" y="62"/>
                  </a:cubicBezTo>
                  <a:cubicBezTo>
                    <a:pt x="76" y="62"/>
                    <a:pt x="76" y="61"/>
                    <a:pt x="76" y="61"/>
                  </a:cubicBezTo>
                  <a:cubicBezTo>
                    <a:pt x="76" y="61"/>
                    <a:pt x="76" y="61"/>
                    <a:pt x="76" y="60"/>
                  </a:cubicBezTo>
                  <a:cubicBezTo>
                    <a:pt x="76" y="60"/>
                    <a:pt x="75" y="59"/>
                    <a:pt x="75" y="59"/>
                  </a:cubicBezTo>
                  <a:cubicBezTo>
                    <a:pt x="75" y="59"/>
                    <a:pt x="75" y="58"/>
                    <a:pt x="75" y="58"/>
                  </a:cubicBezTo>
                  <a:cubicBezTo>
                    <a:pt x="75" y="58"/>
                    <a:pt x="76" y="57"/>
                    <a:pt x="76" y="56"/>
                  </a:cubicBezTo>
                  <a:cubicBezTo>
                    <a:pt x="75" y="56"/>
                    <a:pt x="75" y="55"/>
                    <a:pt x="74" y="54"/>
                  </a:cubicBezTo>
                  <a:cubicBezTo>
                    <a:pt x="73" y="54"/>
                    <a:pt x="73" y="54"/>
                    <a:pt x="73" y="53"/>
                  </a:cubicBezTo>
                  <a:cubicBezTo>
                    <a:pt x="73" y="53"/>
                    <a:pt x="71" y="52"/>
                    <a:pt x="71" y="52"/>
                  </a:cubicBezTo>
                  <a:cubicBezTo>
                    <a:pt x="71" y="52"/>
                    <a:pt x="72" y="50"/>
                    <a:pt x="72" y="50"/>
                  </a:cubicBezTo>
                  <a:cubicBezTo>
                    <a:pt x="72" y="50"/>
                    <a:pt x="72" y="49"/>
                    <a:pt x="73" y="49"/>
                  </a:cubicBezTo>
                  <a:cubicBezTo>
                    <a:pt x="73" y="50"/>
                    <a:pt x="73" y="51"/>
                    <a:pt x="73" y="51"/>
                  </a:cubicBezTo>
                  <a:cubicBezTo>
                    <a:pt x="73" y="52"/>
                    <a:pt x="76" y="53"/>
                    <a:pt x="76" y="53"/>
                  </a:cubicBezTo>
                  <a:cubicBezTo>
                    <a:pt x="76" y="53"/>
                    <a:pt x="78" y="52"/>
                    <a:pt x="78" y="52"/>
                  </a:cubicBezTo>
                  <a:cubicBezTo>
                    <a:pt x="79" y="52"/>
                    <a:pt x="79" y="50"/>
                    <a:pt x="79" y="50"/>
                  </a:cubicBezTo>
                  <a:cubicBezTo>
                    <a:pt x="79" y="50"/>
                    <a:pt x="78" y="50"/>
                    <a:pt x="79" y="49"/>
                  </a:cubicBezTo>
                  <a:cubicBezTo>
                    <a:pt x="80" y="49"/>
                    <a:pt x="82" y="48"/>
                    <a:pt x="82" y="48"/>
                  </a:cubicBezTo>
                  <a:cubicBezTo>
                    <a:pt x="82" y="47"/>
                    <a:pt x="83" y="47"/>
                    <a:pt x="83" y="47"/>
                  </a:cubicBezTo>
                  <a:cubicBezTo>
                    <a:pt x="83" y="47"/>
                    <a:pt x="84" y="46"/>
                    <a:pt x="84" y="46"/>
                  </a:cubicBezTo>
                  <a:cubicBezTo>
                    <a:pt x="84" y="45"/>
                    <a:pt x="85" y="45"/>
                    <a:pt x="84" y="44"/>
                  </a:cubicBezTo>
                  <a:cubicBezTo>
                    <a:pt x="84" y="44"/>
                    <a:pt x="84" y="43"/>
                    <a:pt x="84" y="42"/>
                  </a:cubicBezTo>
                  <a:cubicBezTo>
                    <a:pt x="84" y="42"/>
                    <a:pt x="86" y="43"/>
                    <a:pt x="84" y="41"/>
                  </a:cubicBezTo>
                  <a:cubicBezTo>
                    <a:pt x="82" y="40"/>
                    <a:pt x="80" y="39"/>
                    <a:pt x="81" y="39"/>
                  </a:cubicBezTo>
                  <a:cubicBezTo>
                    <a:pt x="82" y="39"/>
                    <a:pt x="83" y="39"/>
                    <a:pt x="83" y="39"/>
                  </a:cubicBezTo>
                  <a:cubicBezTo>
                    <a:pt x="84" y="39"/>
                    <a:pt x="85" y="40"/>
                    <a:pt x="85" y="39"/>
                  </a:cubicBezTo>
                  <a:cubicBezTo>
                    <a:pt x="86" y="39"/>
                    <a:pt x="86" y="39"/>
                    <a:pt x="86" y="38"/>
                  </a:cubicBezTo>
                  <a:cubicBezTo>
                    <a:pt x="85" y="37"/>
                    <a:pt x="85" y="37"/>
                    <a:pt x="85" y="37"/>
                  </a:cubicBezTo>
                  <a:cubicBezTo>
                    <a:pt x="84" y="36"/>
                    <a:pt x="84" y="36"/>
                    <a:pt x="83" y="36"/>
                  </a:cubicBezTo>
                  <a:cubicBezTo>
                    <a:pt x="83" y="36"/>
                    <a:pt x="82" y="37"/>
                    <a:pt x="83" y="35"/>
                  </a:cubicBezTo>
                  <a:cubicBezTo>
                    <a:pt x="83" y="33"/>
                    <a:pt x="83" y="33"/>
                    <a:pt x="83" y="32"/>
                  </a:cubicBezTo>
                  <a:cubicBezTo>
                    <a:pt x="83" y="32"/>
                    <a:pt x="85" y="32"/>
                    <a:pt x="83" y="32"/>
                  </a:cubicBezTo>
                  <a:cubicBezTo>
                    <a:pt x="82" y="31"/>
                    <a:pt x="82" y="31"/>
                    <a:pt x="82" y="31"/>
                  </a:cubicBezTo>
                  <a:cubicBezTo>
                    <a:pt x="81" y="31"/>
                    <a:pt x="82" y="31"/>
                    <a:pt x="80" y="31"/>
                  </a:cubicBezTo>
                  <a:cubicBezTo>
                    <a:pt x="79" y="31"/>
                    <a:pt x="80" y="29"/>
                    <a:pt x="80" y="29"/>
                  </a:cubicBezTo>
                  <a:cubicBezTo>
                    <a:pt x="80" y="28"/>
                    <a:pt x="81" y="24"/>
                    <a:pt x="81" y="24"/>
                  </a:cubicBezTo>
                  <a:cubicBezTo>
                    <a:pt x="80" y="23"/>
                    <a:pt x="80" y="23"/>
                    <a:pt x="80" y="23"/>
                  </a:cubicBezTo>
                  <a:cubicBezTo>
                    <a:pt x="80" y="23"/>
                    <a:pt x="79" y="21"/>
                    <a:pt x="79" y="21"/>
                  </a:cubicBezTo>
                  <a:cubicBezTo>
                    <a:pt x="79" y="20"/>
                    <a:pt x="79" y="19"/>
                    <a:pt x="78" y="19"/>
                  </a:cubicBezTo>
                  <a:cubicBezTo>
                    <a:pt x="78" y="19"/>
                    <a:pt x="77" y="18"/>
                    <a:pt x="77" y="18"/>
                  </a:cubicBezTo>
                  <a:cubicBezTo>
                    <a:pt x="77" y="18"/>
                    <a:pt x="76" y="18"/>
                    <a:pt x="76" y="17"/>
                  </a:cubicBezTo>
                  <a:cubicBezTo>
                    <a:pt x="76" y="16"/>
                    <a:pt x="76" y="15"/>
                    <a:pt x="76" y="15"/>
                  </a:cubicBezTo>
                  <a:cubicBezTo>
                    <a:pt x="76" y="14"/>
                    <a:pt x="76" y="13"/>
                    <a:pt x="76" y="13"/>
                  </a:cubicBezTo>
                  <a:cubicBezTo>
                    <a:pt x="74" y="8"/>
                    <a:pt x="74" y="8"/>
                    <a:pt x="74" y="8"/>
                  </a:cubicBezTo>
                  <a:cubicBezTo>
                    <a:pt x="74" y="7"/>
                    <a:pt x="74" y="7"/>
                    <a:pt x="74" y="7"/>
                  </a:cubicBezTo>
                  <a:cubicBezTo>
                    <a:pt x="73" y="5"/>
                    <a:pt x="73" y="5"/>
                    <a:pt x="73" y="5"/>
                  </a:cubicBezTo>
                  <a:cubicBezTo>
                    <a:pt x="72" y="5"/>
                    <a:pt x="72" y="5"/>
                    <a:pt x="72" y="5"/>
                  </a:cubicBezTo>
                  <a:cubicBezTo>
                    <a:pt x="72" y="3"/>
                    <a:pt x="72" y="3"/>
                    <a:pt x="72" y="3"/>
                  </a:cubicBezTo>
                  <a:cubicBezTo>
                    <a:pt x="72" y="3"/>
                    <a:pt x="71" y="3"/>
                    <a:pt x="71" y="4"/>
                  </a:cubicBezTo>
                  <a:cubicBezTo>
                    <a:pt x="71" y="4"/>
                    <a:pt x="71" y="5"/>
                    <a:pt x="70" y="5"/>
                  </a:cubicBezTo>
                  <a:cubicBezTo>
                    <a:pt x="69" y="5"/>
                    <a:pt x="68" y="4"/>
                    <a:pt x="68" y="4"/>
                  </a:cubicBezTo>
                  <a:cubicBezTo>
                    <a:pt x="68" y="4"/>
                    <a:pt x="68" y="3"/>
                    <a:pt x="68" y="2"/>
                  </a:cubicBezTo>
                  <a:cubicBezTo>
                    <a:pt x="67" y="2"/>
                    <a:pt x="64" y="0"/>
                    <a:pt x="64" y="0"/>
                  </a:cubicBezTo>
                  <a:cubicBezTo>
                    <a:pt x="64" y="0"/>
                    <a:pt x="64" y="0"/>
                    <a:pt x="64" y="1"/>
                  </a:cubicBezTo>
                  <a:cubicBezTo>
                    <a:pt x="64" y="1"/>
                    <a:pt x="63" y="2"/>
                    <a:pt x="63" y="1"/>
                  </a:cubicBezTo>
                  <a:cubicBezTo>
                    <a:pt x="62" y="1"/>
                    <a:pt x="60" y="0"/>
                    <a:pt x="60" y="0"/>
                  </a:cubicBezTo>
                  <a:cubicBezTo>
                    <a:pt x="60" y="0"/>
                    <a:pt x="60" y="1"/>
                    <a:pt x="60" y="1"/>
                  </a:cubicBezTo>
                  <a:cubicBezTo>
                    <a:pt x="60" y="2"/>
                    <a:pt x="61" y="3"/>
                    <a:pt x="61" y="3"/>
                  </a:cubicBezTo>
                  <a:cubicBezTo>
                    <a:pt x="60" y="3"/>
                    <a:pt x="59" y="3"/>
                    <a:pt x="59" y="3"/>
                  </a:cubicBezTo>
                  <a:cubicBezTo>
                    <a:pt x="59" y="3"/>
                    <a:pt x="59" y="3"/>
                    <a:pt x="58" y="3"/>
                  </a:cubicBezTo>
                  <a:cubicBezTo>
                    <a:pt x="58" y="2"/>
                    <a:pt x="57" y="2"/>
                    <a:pt x="57" y="2"/>
                  </a:cubicBezTo>
                  <a:cubicBezTo>
                    <a:pt x="57" y="3"/>
                    <a:pt x="56" y="3"/>
                    <a:pt x="56" y="5"/>
                  </a:cubicBezTo>
                  <a:cubicBezTo>
                    <a:pt x="57" y="6"/>
                    <a:pt x="56" y="6"/>
                    <a:pt x="57" y="7"/>
                  </a:cubicBezTo>
                  <a:cubicBezTo>
                    <a:pt x="58" y="7"/>
                    <a:pt x="58" y="7"/>
                    <a:pt x="59" y="8"/>
                  </a:cubicBezTo>
                  <a:cubicBezTo>
                    <a:pt x="60" y="8"/>
                    <a:pt x="60" y="8"/>
                    <a:pt x="61" y="8"/>
                  </a:cubicBezTo>
                  <a:cubicBezTo>
                    <a:pt x="61" y="8"/>
                    <a:pt x="62" y="8"/>
                    <a:pt x="63" y="8"/>
                  </a:cubicBezTo>
                  <a:cubicBezTo>
                    <a:pt x="63" y="8"/>
                    <a:pt x="64" y="7"/>
                    <a:pt x="64" y="7"/>
                  </a:cubicBezTo>
                  <a:cubicBezTo>
                    <a:pt x="64" y="7"/>
                    <a:pt x="64" y="8"/>
                    <a:pt x="64" y="8"/>
                  </a:cubicBezTo>
                  <a:cubicBezTo>
                    <a:pt x="64" y="8"/>
                    <a:pt x="63" y="8"/>
                    <a:pt x="64" y="9"/>
                  </a:cubicBezTo>
                  <a:cubicBezTo>
                    <a:pt x="64" y="9"/>
                    <a:pt x="64" y="9"/>
                    <a:pt x="64" y="9"/>
                  </a:cubicBezTo>
                  <a:cubicBezTo>
                    <a:pt x="65" y="10"/>
                    <a:pt x="65" y="10"/>
                    <a:pt x="65" y="10"/>
                  </a:cubicBezTo>
                  <a:cubicBezTo>
                    <a:pt x="65" y="10"/>
                    <a:pt x="65" y="10"/>
                    <a:pt x="65" y="10"/>
                  </a:cubicBezTo>
                  <a:cubicBezTo>
                    <a:pt x="65" y="10"/>
                    <a:pt x="65" y="11"/>
                    <a:pt x="65" y="11"/>
                  </a:cubicBezTo>
                  <a:cubicBezTo>
                    <a:pt x="65" y="12"/>
                    <a:pt x="65" y="12"/>
                    <a:pt x="66" y="12"/>
                  </a:cubicBezTo>
                  <a:cubicBezTo>
                    <a:pt x="67" y="13"/>
                    <a:pt x="67" y="12"/>
                    <a:pt x="67" y="12"/>
                  </a:cubicBezTo>
                  <a:cubicBezTo>
                    <a:pt x="67" y="12"/>
                    <a:pt x="69" y="14"/>
                    <a:pt x="68" y="14"/>
                  </a:cubicBezTo>
                  <a:cubicBezTo>
                    <a:pt x="68" y="14"/>
                    <a:pt x="67" y="13"/>
                    <a:pt x="68" y="14"/>
                  </a:cubicBezTo>
                  <a:cubicBezTo>
                    <a:pt x="69" y="15"/>
                    <a:pt x="70" y="15"/>
                    <a:pt x="70" y="15"/>
                  </a:cubicBezTo>
                  <a:cubicBezTo>
                    <a:pt x="70" y="15"/>
                    <a:pt x="69" y="16"/>
                    <a:pt x="67" y="15"/>
                  </a:cubicBezTo>
                  <a:cubicBezTo>
                    <a:pt x="66" y="15"/>
                    <a:pt x="66" y="15"/>
                    <a:pt x="66" y="15"/>
                  </a:cubicBezTo>
                  <a:cubicBezTo>
                    <a:pt x="66" y="15"/>
                    <a:pt x="65" y="14"/>
                    <a:pt x="65" y="14"/>
                  </a:cubicBezTo>
                  <a:cubicBezTo>
                    <a:pt x="64" y="13"/>
                    <a:pt x="64" y="12"/>
                    <a:pt x="64" y="12"/>
                  </a:cubicBezTo>
                  <a:cubicBezTo>
                    <a:pt x="64" y="12"/>
                    <a:pt x="63" y="11"/>
                    <a:pt x="62" y="11"/>
                  </a:cubicBezTo>
                  <a:cubicBezTo>
                    <a:pt x="61" y="10"/>
                    <a:pt x="60" y="11"/>
                    <a:pt x="59" y="11"/>
                  </a:cubicBezTo>
                  <a:cubicBezTo>
                    <a:pt x="59" y="11"/>
                    <a:pt x="58" y="12"/>
                    <a:pt x="57" y="12"/>
                  </a:cubicBezTo>
                  <a:cubicBezTo>
                    <a:pt x="57" y="12"/>
                    <a:pt x="57" y="13"/>
                    <a:pt x="57" y="14"/>
                  </a:cubicBezTo>
                  <a:cubicBezTo>
                    <a:pt x="58" y="15"/>
                    <a:pt x="60" y="19"/>
                    <a:pt x="60" y="19"/>
                  </a:cubicBezTo>
                  <a:cubicBezTo>
                    <a:pt x="60" y="19"/>
                    <a:pt x="62" y="21"/>
                    <a:pt x="62" y="21"/>
                  </a:cubicBezTo>
                  <a:cubicBezTo>
                    <a:pt x="62" y="21"/>
                    <a:pt x="63" y="23"/>
                    <a:pt x="63" y="23"/>
                  </a:cubicBezTo>
                  <a:cubicBezTo>
                    <a:pt x="63" y="23"/>
                    <a:pt x="63" y="23"/>
                    <a:pt x="64" y="24"/>
                  </a:cubicBezTo>
                  <a:cubicBezTo>
                    <a:pt x="65" y="24"/>
                    <a:pt x="64" y="24"/>
                    <a:pt x="64" y="24"/>
                  </a:cubicBezTo>
                  <a:cubicBezTo>
                    <a:pt x="64" y="25"/>
                    <a:pt x="63" y="26"/>
                    <a:pt x="63" y="27"/>
                  </a:cubicBezTo>
                  <a:cubicBezTo>
                    <a:pt x="63" y="27"/>
                    <a:pt x="63" y="26"/>
                    <a:pt x="63" y="27"/>
                  </a:cubicBezTo>
                  <a:cubicBezTo>
                    <a:pt x="63" y="29"/>
                    <a:pt x="63" y="31"/>
                    <a:pt x="63" y="31"/>
                  </a:cubicBezTo>
                  <a:cubicBezTo>
                    <a:pt x="62" y="33"/>
                    <a:pt x="62" y="33"/>
                    <a:pt x="62" y="33"/>
                  </a:cubicBezTo>
                  <a:cubicBezTo>
                    <a:pt x="61" y="34"/>
                    <a:pt x="61" y="34"/>
                    <a:pt x="61" y="34"/>
                  </a:cubicBezTo>
                  <a:cubicBezTo>
                    <a:pt x="61" y="34"/>
                    <a:pt x="61" y="34"/>
                    <a:pt x="61" y="34"/>
                  </a:cubicBezTo>
                  <a:cubicBezTo>
                    <a:pt x="60" y="34"/>
                    <a:pt x="61" y="33"/>
                    <a:pt x="61" y="33"/>
                  </a:cubicBezTo>
                  <a:cubicBezTo>
                    <a:pt x="61" y="32"/>
                    <a:pt x="61" y="32"/>
                    <a:pt x="61" y="32"/>
                  </a:cubicBezTo>
                  <a:cubicBezTo>
                    <a:pt x="62" y="30"/>
                    <a:pt x="62" y="30"/>
                    <a:pt x="62" y="30"/>
                  </a:cubicBezTo>
                  <a:cubicBezTo>
                    <a:pt x="62" y="30"/>
                    <a:pt x="61" y="29"/>
                    <a:pt x="60" y="29"/>
                  </a:cubicBezTo>
                  <a:cubicBezTo>
                    <a:pt x="60" y="28"/>
                    <a:pt x="60" y="29"/>
                    <a:pt x="59" y="29"/>
                  </a:cubicBezTo>
                  <a:cubicBezTo>
                    <a:pt x="59" y="29"/>
                    <a:pt x="58" y="31"/>
                    <a:pt x="58" y="31"/>
                  </a:cubicBezTo>
                  <a:cubicBezTo>
                    <a:pt x="58" y="31"/>
                    <a:pt x="57" y="31"/>
                    <a:pt x="58" y="30"/>
                  </a:cubicBezTo>
                  <a:cubicBezTo>
                    <a:pt x="58" y="30"/>
                    <a:pt x="58" y="28"/>
                    <a:pt x="59" y="28"/>
                  </a:cubicBezTo>
                  <a:cubicBezTo>
                    <a:pt x="59" y="28"/>
                    <a:pt x="59" y="28"/>
                    <a:pt x="59" y="28"/>
                  </a:cubicBezTo>
                  <a:cubicBezTo>
                    <a:pt x="59" y="27"/>
                    <a:pt x="60" y="27"/>
                    <a:pt x="60" y="26"/>
                  </a:cubicBezTo>
                  <a:cubicBezTo>
                    <a:pt x="60" y="25"/>
                    <a:pt x="60" y="25"/>
                    <a:pt x="60" y="24"/>
                  </a:cubicBezTo>
                  <a:cubicBezTo>
                    <a:pt x="59" y="24"/>
                    <a:pt x="59" y="23"/>
                    <a:pt x="59" y="22"/>
                  </a:cubicBezTo>
                  <a:cubicBezTo>
                    <a:pt x="58" y="22"/>
                    <a:pt x="57" y="23"/>
                    <a:pt x="57" y="23"/>
                  </a:cubicBezTo>
                  <a:cubicBezTo>
                    <a:pt x="57" y="24"/>
                    <a:pt x="57" y="24"/>
                    <a:pt x="57" y="24"/>
                  </a:cubicBezTo>
                  <a:cubicBezTo>
                    <a:pt x="56" y="25"/>
                    <a:pt x="56" y="25"/>
                    <a:pt x="55" y="26"/>
                  </a:cubicBezTo>
                  <a:cubicBezTo>
                    <a:pt x="54" y="27"/>
                    <a:pt x="54" y="27"/>
                    <a:pt x="54" y="27"/>
                  </a:cubicBezTo>
                  <a:cubicBezTo>
                    <a:pt x="54" y="27"/>
                    <a:pt x="55" y="25"/>
                    <a:pt x="55" y="25"/>
                  </a:cubicBezTo>
                  <a:cubicBezTo>
                    <a:pt x="55" y="25"/>
                    <a:pt x="56" y="24"/>
                    <a:pt x="55" y="24"/>
                  </a:cubicBezTo>
                  <a:cubicBezTo>
                    <a:pt x="55" y="24"/>
                    <a:pt x="55" y="24"/>
                    <a:pt x="55" y="23"/>
                  </a:cubicBezTo>
                  <a:cubicBezTo>
                    <a:pt x="55" y="23"/>
                    <a:pt x="55" y="22"/>
                    <a:pt x="55" y="22"/>
                  </a:cubicBezTo>
                  <a:cubicBezTo>
                    <a:pt x="55" y="22"/>
                    <a:pt x="56" y="22"/>
                    <a:pt x="55" y="22"/>
                  </a:cubicBezTo>
                  <a:cubicBezTo>
                    <a:pt x="54" y="22"/>
                    <a:pt x="54" y="22"/>
                    <a:pt x="54" y="22"/>
                  </a:cubicBezTo>
                  <a:cubicBezTo>
                    <a:pt x="54" y="22"/>
                    <a:pt x="53" y="22"/>
                    <a:pt x="53" y="22"/>
                  </a:cubicBezTo>
                  <a:cubicBezTo>
                    <a:pt x="53" y="21"/>
                    <a:pt x="54" y="21"/>
                    <a:pt x="54" y="21"/>
                  </a:cubicBezTo>
                  <a:cubicBezTo>
                    <a:pt x="54" y="20"/>
                    <a:pt x="55" y="19"/>
                    <a:pt x="55" y="19"/>
                  </a:cubicBezTo>
                  <a:cubicBezTo>
                    <a:pt x="55" y="19"/>
                    <a:pt x="54" y="18"/>
                    <a:pt x="54" y="18"/>
                  </a:cubicBezTo>
                  <a:cubicBezTo>
                    <a:pt x="53" y="17"/>
                    <a:pt x="53" y="16"/>
                    <a:pt x="53" y="16"/>
                  </a:cubicBezTo>
                  <a:cubicBezTo>
                    <a:pt x="53" y="16"/>
                    <a:pt x="53" y="18"/>
                    <a:pt x="53" y="15"/>
                  </a:cubicBezTo>
                  <a:cubicBezTo>
                    <a:pt x="52" y="12"/>
                    <a:pt x="52" y="12"/>
                    <a:pt x="52" y="12"/>
                  </a:cubicBezTo>
                  <a:cubicBezTo>
                    <a:pt x="51" y="11"/>
                    <a:pt x="51" y="11"/>
                    <a:pt x="51" y="11"/>
                  </a:cubicBezTo>
                  <a:cubicBezTo>
                    <a:pt x="51" y="11"/>
                    <a:pt x="51" y="10"/>
                    <a:pt x="50" y="10"/>
                  </a:cubicBezTo>
                  <a:cubicBezTo>
                    <a:pt x="50" y="9"/>
                    <a:pt x="48" y="8"/>
                    <a:pt x="48" y="8"/>
                  </a:cubicBezTo>
                  <a:cubicBezTo>
                    <a:pt x="48" y="7"/>
                    <a:pt x="48" y="7"/>
                    <a:pt x="48" y="7"/>
                  </a:cubicBezTo>
                  <a:cubicBezTo>
                    <a:pt x="48" y="7"/>
                    <a:pt x="48" y="6"/>
                    <a:pt x="48" y="6"/>
                  </a:cubicBezTo>
                  <a:cubicBezTo>
                    <a:pt x="47" y="6"/>
                    <a:pt x="46" y="5"/>
                    <a:pt x="46" y="6"/>
                  </a:cubicBezTo>
                  <a:cubicBezTo>
                    <a:pt x="46" y="7"/>
                    <a:pt x="46" y="7"/>
                    <a:pt x="46" y="8"/>
                  </a:cubicBezTo>
                  <a:cubicBezTo>
                    <a:pt x="45" y="8"/>
                    <a:pt x="43" y="8"/>
                    <a:pt x="43" y="8"/>
                  </a:cubicBezTo>
                  <a:cubicBezTo>
                    <a:pt x="43" y="8"/>
                    <a:pt x="43" y="9"/>
                    <a:pt x="43" y="9"/>
                  </a:cubicBezTo>
                  <a:cubicBezTo>
                    <a:pt x="41" y="10"/>
                    <a:pt x="41" y="10"/>
                    <a:pt x="41" y="10"/>
                  </a:cubicBezTo>
                  <a:cubicBezTo>
                    <a:pt x="41" y="10"/>
                    <a:pt x="41" y="9"/>
                    <a:pt x="41" y="10"/>
                  </a:cubicBezTo>
                  <a:cubicBezTo>
                    <a:pt x="42" y="11"/>
                    <a:pt x="42" y="12"/>
                    <a:pt x="42" y="13"/>
                  </a:cubicBezTo>
                  <a:cubicBezTo>
                    <a:pt x="42" y="13"/>
                    <a:pt x="44" y="14"/>
                    <a:pt x="43" y="14"/>
                  </a:cubicBezTo>
                  <a:cubicBezTo>
                    <a:pt x="43" y="14"/>
                    <a:pt x="41" y="14"/>
                    <a:pt x="41" y="14"/>
                  </a:cubicBezTo>
                  <a:cubicBezTo>
                    <a:pt x="41" y="14"/>
                    <a:pt x="40" y="13"/>
                    <a:pt x="40" y="12"/>
                  </a:cubicBezTo>
                  <a:cubicBezTo>
                    <a:pt x="40" y="12"/>
                    <a:pt x="39" y="11"/>
                    <a:pt x="38" y="11"/>
                  </a:cubicBezTo>
                  <a:cubicBezTo>
                    <a:pt x="38" y="11"/>
                    <a:pt x="37" y="11"/>
                    <a:pt x="36" y="12"/>
                  </a:cubicBezTo>
                  <a:cubicBezTo>
                    <a:pt x="36" y="13"/>
                    <a:pt x="36" y="12"/>
                    <a:pt x="36" y="14"/>
                  </a:cubicBezTo>
                  <a:cubicBezTo>
                    <a:pt x="36" y="16"/>
                    <a:pt x="36" y="18"/>
                    <a:pt x="36" y="18"/>
                  </a:cubicBezTo>
                  <a:cubicBezTo>
                    <a:pt x="36" y="18"/>
                    <a:pt x="37" y="19"/>
                    <a:pt x="38" y="20"/>
                  </a:cubicBezTo>
                  <a:cubicBezTo>
                    <a:pt x="38" y="20"/>
                    <a:pt x="39" y="23"/>
                    <a:pt x="39" y="23"/>
                  </a:cubicBezTo>
                  <a:cubicBezTo>
                    <a:pt x="39" y="24"/>
                    <a:pt x="40" y="25"/>
                    <a:pt x="40" y="25"/>
                  </a:cubicBezTo>
                  <a:cubicBezTo>
                    <a:pt x="40" y="25"/>
                    <a:pt x="35" y="23"/>
                    <a:pt x="35" y="22"/>
                  </a:cubicBezTo>
                  <a:cubicBezTo>
                    <a:pt x="35" y="21"/>
                    <a:pt x="35" y="19"/>
                    <a:pt x="34" y="19"/>
                  </a:cubicBezTo>
                  <a:cubicBezTo>
                    <a:pt x="34" y="19"/>
                    <a:pt x="34" y="18"/>
                    <a:pt x="33" y="19"/>
                  </a:cubicBezTo>
                  <a:cubicBezTo>
                    <a:pt x="32" y="19"/>
                    <a:pt x="32" y="19"/>
                    <a:pt x="31" y="19"/>
                  </a:cubicBezTo>
                  <a:cubicBezTo>
                    <a:pt x="31" y="20"/>
                    <a:pt x="31" y="21"/>
                    <a:pt x="31" y="21"/>
                  </a:cubicBezTo>
                  <a:cubicBezTo>
                    <a:pt x="31" y="21"/>
                    <a:pt x="31" y="22"/>
                    <a:pt x="31" y="23"/>
                  </a:cubicBezTo>
                  <a:cubicBezTo>
                    <a:pt x="32" y="25"/>
                    <a:pt x="32" y="25"/>
                    <a:pt x="32" y="26"/>
                  </a:cubicBezTo>
                  <a:cubicBezTo>
                    <a:pt x="33" y="27"/>
                    <a:pt x="34" y="27"/>
                    <a:pt x="34" y="28"/>
                  </a:cubicBezTo>
                  <a:cubicBezTo>
                    <a:pt x="34" y="28"/>
                    <a:pt x="35" y="29"/>
                    <a:pt x="35" y="29"/>
                  </a:cubicBezTo>
                  <a:cubicBezTo>
                    <a:pt x="35" y="29"/>
                    <a:pt x="34" y="31"/>
                    <a:pt x="34" y="31"/>
                  </a:cubicBezTo>
                  <a:cubicBezTo>
                    <a:pt x="34" y="32"/>
                    <a:pt x="33" y="33"/>
                    <a:pt x="33" y="33"/>
                  </a:cubicBezTo>
                  <a:cubicBezTo>
                    <a:pt x="33" y="33"/>
                    <a:pt x="35" y="34"/>
                    <a:pt x="35" y="34"/>
                  </a:cubicBezTo>
                  <a:cubicBezTo>
                    <a:pt x="35" y="34"/>
                    <a:pt x="36" y="35"/>
                    <a:pt x="35" y="36"/>
                  </a:cubicBezTo>
                  <a:cubicBezTo>
                    <a:pt x="34" y="36"/>
                    <a:pt x="34" y="36"/>
                    <a:pt x="33" y="36"/>
                  </a:cubicBezTo>
                  <a:cubicBezTo>
                    <a:pt x="33" y="35"/>
                    <a:pt x="32" y="36"/>
                    <a:pt x="32" y="34"/>
                  </a:cubicBezTo>
                  <a:cubicBezTo>
                    <a:pt x="33" y="33"/>
                    <a:pt x="33" y="32"/>
                    <a:pt x="33" y="32"/>
                  </a:cubicBezTo>
                  <a:cubicBezTo>
                    <a:pt x="32" y="32"/>
                    <a:pt x="31" y="30"/>
                    <a:pt x="31" y="30"/>
                  </a:cubicBezTo>
                  <a:cubicBezTo>
                    <a:pt x="31" y="30"/>
                    <a:pt x="33" y="33"/>
                    <a:pt x="30" y="28"/>
                  </a:cubicBezTo>
                  <a:cubicBezTo>
                    <a:pt x="28" y="24"/>
                    <a:pt x="28" y="24"/>
                    <a:pt x="28" y="24"/>
                  </a:cubicBezTo>
                  <a:cubicBezTo>
                    <a:pt x="28" y="22"/>
                    <a:pt x="28" y="22"/>
                    <a:pt x="28" y="22"/>
                  </a:cubicBezTo>
                  <a:cubicBezTo>
                    <a:pt x="28" y="22"/>
                    <a:pt x="27" y="22"/>
                    <a:pt x="27" y="22"/>
                  </a:cubicBezTo>
                  <a:cubicBezTo>
                    <a:pt x="27" y="22"/>
                    <a:pt x="26" y="21"/>
                    <a:pt x="26" y="21"/>
                  </a:cubicBezTo>
                  <a:cubicBezTo>
                    <a:pt x="26" y="21"/>
                    <a:pt x="24" y="21"/>
                    <a:pt x="24" y="21"/>
                  </a:cubicBezTo>
                  <a:cubicBezTo>
                    <a:pt x="24" y="22"/>
                    <a:pt x="24" y="22"/>
                    <a:pt x="24" y="23"/>
                  </a:cubicBezTo>
                  <a:cubicBezTo>
                    <a:pt x="23" y="23"/>
                    <a:pt x="23" y="25"/>
                    <a:pt x="23" y="25"/>
                  </a:cubicBezTo>
                  <a:cubicBezTo>
                    <a:pt x="22" y="25"/>
                    <a:pt x="22" y="27"/>
                    <a:pt x="22" y="27"/>
                  </a:cubicBezTo>
                  <a:cubicBezTo>
                    <a:pt x="22" y="27"/>
                    <a:pt x="23" y="27"/>
                    <a:pt x="23" y="28"/>
                  </a:cubicBezTo>
                  <a:cubicBezTo>
                    <a:pt x="24" y="29"/>
                    <a:pt x="24" y="30"/>
                    <a:pt x="24" y="30"/>
                  </a:cubicBezTo>
                  <a:cubicBezTo>
                    <a:pt x="24" y="30"/>
                    <a:pt x="23" y="29"/>
                    <a:pt x="23" y="29"/>
                  </a:cubicBezTo>
                  <a:cubicBezTo>
                    <a:pt x="22" y="29"/>
                    <a:pt x="22" y="29"/>
                    <a:pt x="22" y="29"/>
                  </a:cubicBezTo>
                  <a:cubicBezTo>
                    <a:pt x="21" y="30"/>
                    <a:pt x="21" y="30"/>
                    <a:pt x="21" y="30"/>
                  </a:cubicBezTo>
                  <a:cubicBezTo>
                    <a:pt x="21" y="30"/>
                    <a:pt x="21" y="30"/>
                    <a:pt x="21" y="30"/>
                  </a:cubicBezTo>
                  <a:cubicBezTo>
                    <a:pt x="21" y="30"/>
                    <a:pt x="21" y="32"/>
                    <a:pt x="21" y="32"/>
                  </a:cubicBezTo>
                  <a:cubicBezTo>
                    <a:pt x="21" y="32"/>
                    <a:pt x="22" y="33"/>
                    <a:pt x="22" y="33"/>
                  </a:cubicBezTo>
                  <a:cubicBezTo>
                    <a:pt x="22" y="33"/>
                    <a:pt x="22" y="34"/>
                    <a:pt x="22" y="34"/>
                  </a:cubicBezTo>
                  <a:cubicBezTo>
                    <a:pt x="22" y="34"/>
                    <a:pt x="23" y="35"/>
                    <a:pt x="23" y="35"/>
                  </a:cubicBezTo>
                  <a:cubicBezTo>
                    <a:pt x="23" y="36"/>
                    <a:pt x="23" y="36"/>
                    <a:pt x="23" y="36"/>
                  </a:cubicBezTo>
                  <a:cubicBezTo>
                    <a:pt x="23" y="36"/>
                    <a:pt x="23" y="36"/>
                    <a:pt x="23" y="36"/>
                  </a:cubicBezTo>
                  <a:cubicBezTo>
                    <a:pt x="22" y="36"/>
                    <a:pt x="23" y="37"/>
                    <a:pt x="22" y="36"/>
                  </a:cubicBezTo>
                  <a:cubicBezTo>
                    <a:pt x="21" y="35"/>
                    <a:pt x="21" y="36"/>
                    <a:pt x="20" y="35"/>
                  </a:cubicBezTo>
                  <a:cubicBezTo>
                    <a:pt x="20" y="33"/>
                    <a:pt x="20" y="33"/>
                    <a:pt x="20" y="33"/>
                  </a:cubicBezTo>
                  <a:cubicBezTo>
                    <a:pt x="20" y="33"/>
                    <a:pt x="21" y="32"/>
                    <a:pt x="19" y="31"/>
                  </a:cubicBezTo>
                  <a:cubicBezTo>
                    <a:pt x="18" y="29"/>
                    <a:pt x="18" y="28"/>
                    <a:pt x="18" y="28"/>
                  </a:cubicBezTo>
                  <a:cubicBezTo>
                    <a:pt x="18" y="28"/>
                    <a:pt x="17" y="27"/>
                    <a:pt x="16" y="27"/>
                  </a:cubicBezTo>
                  <a:cubicBezTo>
                    <a:pt x="16" y="28"/>
                    <a:pt x="16" y="28"/>
                    <a:pt x="15" y="28"/>
                  </a:cubicBezTo>
                  <a:cubicBezTo>
                    <a:pt x="14" y="29"/>
                    <a:pt x="14" y="29"/>
                    <a:pt x="13" y="29"/>
                  </a:cubicBezTo>
                  <a:cubicBezTo>
                    <a:pt x="13" y="29"/>
                    <a:pt x="11" y="29"/>
                    <a:pt x="11" y="29"/>
                  </a:cubicBezTo>
                  <a:cubicBezTo>
                    <a:pt x="11" y="29"/>
                    <a:pt x="11" y="29"/>
                    <a:pt x="9" y="30"/>
                  </a:cubicBezTo>
                  <a:cubicBezTo>
                    <a:pt x="8" y="32"/>
                    <a:pt x="7" y="32"/>
                    <a:pt x="8" y="32"/>
                  </a:cubicBezTo>
                  <a:cubicBezTo>
                    <a:pt x="9" y="33"/>
                    <a:pt x="11" y="33"/>
                    <a:pt x="11" y="33"/>
                  </a:cubicBezTo>
                  <a:cubicBezTo>
                    <a:pt x="11" y="33"/>
                    <a:pt x="12" y="33"/>
                    <a:pt x="13" y="34"/>
                  </a:cubicBezTo>
                  <a:cubicBezTo>
                    <a:pt x="14" y="34"/>
                    <a:pt x="16" y="36"/>
                    <a:pt x="16" y="36"/>
                  </a:cubicBezTo>
                  <a:cubicBezTo>
                    <a:pt x="18" y="39"/>
                    <a:pt x="18" y="39"/>
                    <a:pt x="18" y="39"/>
                  </a:cubicBezTo>
                  <a:cubicBezTo>
                    <a:pt x="18" y="39"/>
                    <a:pt x="18" y="40"/>
                    <a:pt x="18" y="40"/>
                  </a:cubicBezTo>
                  <a:cubicBezTo>
                    <a:pt x="18" y="40"/>
                    <a:pt x="18" y="40"/>
                    <a:pt x="18" y="41"/>
                  </a:cubicBezTo>
                  <a:cubicBezTo>
                    <a:pt x="18" y="41"/>
                    <a:pt x="18" y="42"/>
                    <a:pt x="18" y="42"/>
                  </a:cubicBezTo>
                  <a:cubicBezTo>
                    <a:pt x="18" y="42"/>
                    <a:pt x="19" y="43"/>
                    <a:pt x="20" y="44"/>
                  </a:cubicBezTo>
                  <a:cubicBezTo>
                    <a:pt x="21" y="44"/>
                    <a:pt x="21" y="44"/>
                    <a:pt x="22" y="44"/>
                  </a:cubicBezTo>
                  <a:cubicBezTo>
                    <a:pt x="23" y="44"/>
                    <a:pt x="22" y="44"/>
                    <a:pt x="23" y="44"/>
                  </a:cubicBezTo>
                  <a:cubicBezTo>
                    <a:pt x="25" y="43"/>
                    <a:pt x="25" y="43"/>
                    <a:pt x="25" y="43"/>
                  </a:cubicBezTo>
                  <a:cubicBezTo>
                    <a:pt x="25" y="43"/>
                    <a:pt x="25" y="43"/>
                    <a:pt x="26" y="43"/>
                  </a:cubicBezTo>
                  <a:cubicBezTo>
                    <a:pt x="28" y="43"/>
                    <a:pt x="27" y="44"/>
                    <a:pt x="28" y="44"/>
                  </a:cubicBezTo>
                  <a:cubicBezTo>
                    <a:pt x="28" y="43"/>
                    <a:pt x="30" y="43"/>
                    <a:pt x="30" y="43"/>
                  </a:cubicBezTo>
                  <a:cubicBezTo>
                    <a:pt x="31" y="43"/>
                    <a:pt x="31" y="42"/>
                    <a:pt x="32" y="43"/>
                  </a:cubicBezTo>
                  <a:cubicBezTo>
                    <a:pt x="32" y="44"/>
                    <a:pt x="32" y="44"/>
                    <a:pt x="32" y="45"/>
                  </a:cubicBezTo>
                  <a:cubicBezTo>
                    <a:pt x="33" y="45"/>
                    <a:pt x="34" y="46"/>
                    <a:pt x="34" y="46"/>
                  </a:cubicBezTo>
                  <a:cubicBezTo>
                    <a:pt x="36" y="46"/>
                    <a:pt x="36" y="46"/>
                    <a:pt x="36" y="46"/>
                  </a:cubicBezTo>
                  <a:cubicBezTo>
                    <a:pt x="36" y="46"/>
                    <a:pt x="36" y="45"/>
                    <a:pt x="37" y="45"/>
                  </a:cubicBezTo>
                  <a:cubicBezTo>
                    <a:pt x="37" y="44"/>
                    <a:pt x="38" y="43"/>
                    <a:pt x="38" y="43"/>
                  </a:cubicBezTo>
                  <a:cubicBezTo>
                    <a:pt x="38" y="43"/>
                    <a:pt x="37" y="43"/>
                    <a:pt x="38" y="44"/>
                  </a:cubicBezTo>
                  <a:cubicBezTo>
                    <a:pt x="39" y="44"/>
                    <a:pt x="39" y="44"/>
                    <a:pt x="40" y="45"/>
                  </a:cubicBezTo>
                  <a:cubicBezTo>
                    <a:pt x="40" y="45"/>
                    <a:pt x="42" y="44"/>
                    <a:pt x="42" y="44"/>
                  </a:cubicBezTo>
                  <a:cubicBezTo>
                    <a:pt x="43" y="44"/>
                    <a:pt x="43" y="44"/>
                    <a:pt x="43" y="44"/>
                  </a:cubicBezTo>
                  <a:cubicBezTo>
                    <a:pt x="43" y="44"/>
                    <a:pt x="42" y="45"/>
                    <a:pt x="43" y="45"/>
                  </a:cubicBezTo>
                  <a:cubicBezTo>
                    <a:pt x="43" y="45"/>
                    <a:pt x="42" y="45"/>
                    <a:pt x="43" y="45"/>
                  </a:cubicBezTo>
                  <a:cubicBezTo>
                    <a:pt x="44" y="45"/>
                    <a:pt x="45" y="44"/>
                    <a:pt x="45" y="44"/>
                  </a:cubicBezTo>
                  <a:cubicBezTo>
                    <a:pt x="45" y="44"/>
                    <a:pt x="44" y="45"/>
                    <a:pt x="44" y="46"/>
                  </a:cubicBezTo>
                  <a:cubicBezTo>
                    <a:pt x="44" y="46"/>
                    <a:pt x="44" y="47"/>
                    <a:pt x="44" y="47"/>
                  </a:cubicBezTo>
                  <a:cubicBezTo>
                    <a:pt x="44" y="47"/>
                    <a:pt x="44" y="48"/>
                    <a:pt x="45" y="49"/>
                  </a:cubicBezTo>
                  <a:cubicBezTo>
                    <a:pt x="46" y="49"/>
                    <a:pt x="47" y="49"/>
                    <a:pt x="47" y="49"/>
                  </a:cubicBezTo>
                  <a:cubicBezTo>
                    <a:pt x="47" y="49"/>
                    <a:pt x="49" y="49"/>
                    <a:pt x="49" y="49"/>
                  </a:cubicBezTo>
                  <a:cubicBezTo>
                    <a:pt x="49" y="50"/>
                    <a:pt x="49" y="49"/>
                    <a:pt x="49" y="50"/>
                  </a:cubicBezTo>
                  <a:cubicBezTo>
                    <a:pt x="49" y="50"/>
                    <a:pt x="50" y="49"/>
                    <a:pt x="50" y="49"/>
                  </a:cubicBezTo>
                  <a:cubicBezTo>
                    <a:pt x="51" y="49"/>
                    <a:pt x="52" y="49"/>
                    <a:pt x="52" y="49"/>
                  </a:cubicBezTo>
                  <a:cubicBezTo>
                    <a:pt x="52" y="50"/>
                    <a:pt x="51" y="51"/>
                    <a:pt x="51" y="51"/>
                  </a:cubicBezTo>
                  <a:cubicBezTo>
                    <a:pt x="51" y="51"/>
                    <a:pt x="51" y="51"/>
                    <a:pt x="51" y="52"/>
                  </a:cubicBezTo>
                  <a:cubicBezTo>
                    <a:pt x="51" y="52"/>
                    <a:pt x="53" y="52"/>
                    <a:pt x="53" y="52"/>
                  </a:cubicBezTo>
                  <a:cubicBezTo>
                    <a:pt x="53" y="52"/>
                    <a:pt x="53" y="51"/>
                    <a:pt x="54" y="52"/>
                  </a:cubicBezTo>
                  <a:cubicBezTo>
                    <a:pt x="54" y="53"/>
                    <a:pt x="54" y="53"/>
                    <a:pt x="54" y="53"/>
                  </a:cubicBezTo>
                  <a:cubicBezTo>
                    <a:pt x="53" y="53"/>
                    <a:pt x="53" y="52"/>
                    <a:pt x="53" y="54"/>
                  </a:cubicBezTo>
                  <a:cubicBezTo>
                    <a:pt x="52" y="55"/>
                    <a:pt x="53" y="56"/>
                    <a:pt x="53" y="56"/>
                  </a:cubicBezTo>
                  <a:cubicBezTo>
                    <a:pt x="54" y="58"/>
                    <a:pt x="54" y="58"/>
                    <a:pt x="54" y="58"/>
                  </a:cubicBezTo>
                  <a:cubicBezTo>
                    <a:pt x="54" y="58"/>
                    <a:pt x="55" y="58"/>
                    <a:pt x="56" y="58"/>
                  </a:cubicBezTo>
                  <a:cubicBezTo>
                    <a:pt x="56" y="58"/>
                    <a:pt x="56" y="58"/>
                    <a:pt x="56" y="58"/>
                  </a:cubicBezTo>
                  <a:cubicBezTo>
                    <a:pt x="57" y="57"/>
                    <a:pt x="57" y="57"/>
                    <a:pt x="58" y="57"/>
                  </a:cubicBezTo>
                  <a:cubicBezTo>
                    <a:pt x="58" y="57"/>
                    <a:pt x="59" y="58"/>
                    <a:pt x="59" y="58"/>
                  </a:cubicBezTo>
                  <a:cubicBezTo>
                    <a:pt x="59" y="59"/>
                    <a:pt x="59" y="59"/>
                    <a:pt x="59" y="59"/>
                  </a:cubicBezTo>
                  <a:cubicBezTo>
                    <a:pt x="59" y="59"/>
                    <a:pt x="59" y="60"/>
                    <a:pt x="59" y="60"/>
                  </a:cubicBezTo>
                  <a:cubicBezTo>
                    <a:pt x="60" y="61"/>
                    <a:pt x="61" y="61"/>
                    <a:pt x="61" y="61"/>
                  </a:cubicBezTo>
                  <a:cubicBezTo>
                    <a:pt x="61" y="61"/>
                    <a:pt x="61" y="61"/>
                    <a:pt x="61" y="62"/>
                  </a:cubicBezTo>
                  <a:cubicBezTo>
                    <a:pt x="62" y="63"/>
                    <a:pt x="64" y="64"/>
                    <a:pt x="64" y="64"/>
                  </a:cubicBezTo>
                  <a:cubicBezTo>
                    <a:pt x="64" y="64"/>
                    <a:pt x="61" y="63"/>
                    <a:pt x="61" y="63"/>
                  </a:cubicBezTo>
                  <a:cubicBezTo>
                    <a:pt x="60" y="63"/>
                    <a:pt x="58" y="63"/>
                    <a:pt x="58" y="63"/>
                  </a:cubicBezTo>
                  <a:cubicBezTo>
                    <a:pt x="57" y="63"/>
                    <a:pt x="55" y="63"/>
                    <a:pt x="55" y="63"/>
                  </a:cubicBezTo>
                  <a:cubicBezTo>
                    <a:pt x="52" y="64"/>
                    <a:pt x="52" y="64"/>
                    <a:pt x="52" y="64"/>
                  </a:cubicBezTo>
                  <a:cubicBezTo>
                    <a:pt x="52" y="64"/>
                    <a:pt x="50" y="65"/>
                    <a:pt x="49" y="65"/>
                  </a:cubicBezTo>
                  <a:cubicBezTo>
                    <a:pt x="49" y="65"/>
                    <a:pt x="48" y="65"/>
                    <a:pt x="47" y="65"/>
                  </a:cubicBezTo>
                  <a:cubicBezTo>
                    <a:pt x="47" y="66"/>
                    <a:pt x="46" y="66"/>
                    <a:pt x="45" y="66"/>
                  </a:cubicBezTo>
                  <a:cubicBezTo>
                    <a:pt x="45" y="66"/>
                    <a:pt x="43" y="66"/>
                    <a:pt x="42" y="66"/>
                  </a:cubicBezTo>
                  <a:cubicBezTo>
                    <a:pt x="42" y="66"/>
                    <a:pt x="41" y="66"/>
                    <a:pt x="41" y="66"/>
                  </a:cubicBezTo>
                  <a:cubicBezTo>
                    <a:pt x="38" y="67"/>
                    <a:pt x="38" y="67"/>
                    <a:pt x="38" y="67"/>
                  </a:cubicBezTo>
                  <a:cubicBezTo>
                    <a:pt x="39" y="68"/>
                    <a:pt x="39" y="68"/>
                    <a:pt x="39" y="68"/>
                  </a:cubicBezTo>
                  <a:cubicBezTo>
                    <a:pt x="41" y="69"/>
                    <a:pt x="41" y="69"/>
                    <a:pt x="41" y="69"/>
                  </a:cubicBezTo>
                  <a:cubicBezTo>
                    <a:pt x="41" y="69"/>
                    <a:pt x="41" y="69"/>
                    <a:pt x="41" y="69"/>
                  </a:cubicBezTo>
                  <a:cubicBezTo>
                    <a:pt x="42" y="69"/>
                    <a:pt x="43" y="70"/>
                    <a:pt x="43" y="70"/>
                  </a:cubicBezTo>
                  <a:cubicBezTo>
                    <a:pt x="43" y="70"/>
                    <a:pt x="44" y="71"/>
                    <a:pt x="45" y="72"/>
                  </a:cubicBezTo>
                  <a:cubicBezTo>
                    <a:pt x="45" y="72"/>
                    <a:pt x="46" y="73"/>
                    <a:pt x="46" y="73"/>
                  </a:cubicBezTo>
                  <a:lnTo>
                    <a:pt x="48" y="74"/>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3" name="Freeform 19">
              <a:extLst>
                <a:ext uri="{FF2B5EF4-FFF2-40B4-BE49-F238E27FC236}">
                  <a16:creationId xmlns:a16="http://schemas.microsoft.com/office/drawing/2014/main" id="{28E663DB-08F9-4F88-B34D-CC6101A54F02}"/>
                </a:ext>
              </a:extLst>
            </p:cNvPr>
            <p:cNvSpPr>
              <a:spLocks/>
            </p:cNvSpPr>
            <p:nvPr/>
          </p:nvSpPr>
          <p:spPr bwMode="auto">
            <a:xfrm>
              <a:off x="5322812" y="2251719"/>
              <a:ext cx="802584" cy="653101"/>
            </a:xfrm>
            <a:custGeom>
              <a:avLst/>
              <a:gdLst>
                <a:gd name="T0" fmla="*/ 194 w 352"/>
                <a:gd name="T1" fmla="*/ 16 h 295"/>
                <a:gd name="T2" fmla="*/ 260 w 352"/>
                <a:gd name="T3" fmla="*/ 5 h 295"/>
                <a:gd name="T4" fmla="*/ 289 w 352"/>
                <a:gd name="T5" fmla="*/ 13 h 295"/>
                <a:gd name="T6" fmla="*/ 314 w 352"/>
                <a:gd name="T7" fmla="*/ 60 h 295"/>
                <a:gd name="T8" fmla="*/ 314 w 352"/>
                <a:gd name="T9" fmla="*/ 90 h 295"/>
                <a:gd name="T10" fmla="*/ 303 w 352"/>
                <a:gd name="T11" fmla="*/ 114 h 295"/>
                <a:gd name="T12" fmla="*/ 318 w 352"/>
                <a:gd name="T13" fmla="*/ 139 h 295"/>
                <a:gd name="T14" fmla="*/ 326 w 352"/>
                <a:gd name="T15" fmla="*/ 158 h 295"/>
                <a:gd name="T16" fmla="*/ 344 w 352"/>
                <a:gd name="T17" fmla="*/ 175 h 295"/>
                <a:gd name="T18" fmla="*/ 346 w 352"/>
                <a:gd name="T19" fmla="*/ 189 h 295"/>
                <a:gd name="T20" fmla="*/ 344 w 352"/>
                <a:gd name="T21" fmla="*/ 210 h 295"/>
                <a:gd name="T22" fmla="*/ 327 w 352"/>
                <a:gd name="T23" fmla="*/ 235 h 295"/>
                <a:gd name="T24" fmla="*/ 317 w 352"/>
                <a:gd name="T25" fmla="*/ 269 h 295"/>
                <a:gd name="T26" fmla="*/ 322 w 352"/>
                <a:gd name="T27" fmla="*/ 280 h 295"/>
                <a:gd name="T28" fmla="*/ 315 w 352"/>
                <a:gd name="T29" fmla="*/ 285 h 295"/>
                <a:gd name="T30" fmla="*/ 309 w 352"/>
                <a:gd name="T31" fmla="*/ 283 h 295"/>
                <a:gd name="T32" fmla="*/ 302 w 352"/>
                <a:gd name="T33" fmla="*/ 282 h 295"/>
                <a:gd name="T34" fmla="*/ 296 w 352"/>
                <a:gd name="T35" fmla="*/ 280 h 295"/>
                <a:gd name="T36" fmla="*/ 290 w 352"/>
                <a:gd name="T37" fmla="*/ 275 h 295"/>
                <a:gd name="T38" fmla="*/ 283 w 352"/>
                <a:gd name="T39" fmla="*/ 272 h 295"/>
                <a:gd name="T40" fmla="*/ 276 w 352"/>
                <a:gd name="T41" fmla="*/ 271 h 295"/>
                <a:gd name="T42" fmla="*/ 267 w 352"/>
                <a:gd name="T43" fmla="*/ 273 h 295"/>
                <a:gd name="T44" fmla="*/ 262 w 352"/>
                <a:gd name="T45" fmla="*/ 275 h 295"/>
                <a:gd name="T46" fmla="*/ 256 w 352"/>
                <a:gd name="T47" fmla="*/ 279 h 295"/>
                <a:gd name="T48" fmla="*/ 250 w 352"/>
                <a:gd name="T49" fmla="*/ 282 h 295"/>
                <a:gd name="T50" fmla="*/ 245 w 352"/>
                <a:gd name="T51" fmla="*/ 277 h 295"/>
                <a:gd name="T52" fmla="*/ 240 w 352"/>
                <a:gd name="T53" fmla="*/ 280 h 295"/>
                <a:gd name="T54" fmla="*/ 235 w 352"/>
                <a:gd name="T55" fmla="*/ 281 h 295"/>
                <a:gd name="T56" fmla="*/ 230 w 352"/>
                <a:gd name="T57" fmla="*/ 284 h 295"/>
                <a:gd name="T58" fmla="*/ 225 w 352"/>
                <a:gd name="T59" fmla="*/ 289 h 295"/>
                <a:gd name="T60" fmla="*/ 223 w 352"/>
                <a:gd name="T61" fmla="*/ 294 h 295"/>
                <a:gd name="T62" fmla="*/ 216 w 352"/>
                <a:gd name="T63" fmla="*/ 295 h 295"/>
                <a:gd name="T64" fmla="*/ 215 w 352"/>
                <a:gd name="T65" fmla="*/ 288 h 295"/>
                <a:gd name="T66" fmla="*/ 207 w 352"/>
                <a:gd name="T67" fmla="*/ 283 h 295"/>
                <a:gd name="T68" fmla="*/ 195 w 352"/>
                <a:gd name="T69" fmla="*/ 279 h 295"/>
                <a:gd name="T70" fmla="*/ 185 w 352"/>
                <a:gd name="T71" fmla="*/ 289 h 295"/>
                <a:gd name="T72" fmla="*/ 181 w 352"/>
                <a:gd name="T73" fmla="*/ 283 h 295"/>
                <a:gd name="T74" fmla="*/ 169 w 352"/>
                <a:gd name="T75" fmla="*/ 270 h 295"/>
                <a:gd name="T76" fmla="*/ 147 w 352"/>
                <a:gd name="T77" fmla="*/ 262 h 295"/>
                <a:gd name="T78" fmla="*/ 137 w 352"/>
                <a:gd name="T79" fmla="*/ 251 h 295"/>
                <a:gd name="T80" fmla="*/ 117 w 352"/>
                <a:gd name="T81" fmla="*/ 244 h 295"/>
                <a:gd name="T82" fmla="*/ 106 w 352"/>
                <a:gd name="T83" fmla="*/ 255 h 295"/>
                <a:gd name="T84" fmla="*/ 92 w 352"/>
                <a:gd name="T85" fmla="*/ 252 h 295"/>
                <a:gd name="T86" fmla="*/ 87 w 352"/>
                <a:gd name="T87" fmla="*/ 241 h 295"/>
                <a:gd name="T88" fmla="*/ 77 w 352"/>
                <a:gd name="T89" fmla="*/ 236 h 295"/>
                <a:gd name="T90" fmla="*/ 66 w 352"/>
                <a:gd name="T91" fmla="*/ 231 h 295"/>
                <a:gd name="T92" fmla="*/ 51 w 352"/>
                <a:gd name="T93" fmla="*/ 226 h 295"/>
                <a:gd name="T94" fmla="*/ 40 w 352"/>
                <a:gd name="T95" fmla="*/ 222 h 295"/>
                <a:gd name="T96" fmla="*/ 38 w 352"/>
                <a:gd name="T97" fmla="*/ 218 h 295"/>
                <a:gd name="T98" fmla="*/ 35 w 352"/>
                <a:gd name="T99" fmla="*/ 198 h 295"/>
                <a:gd name="T100" fmla="*/ 28 w 352"/>
                <a:gd name="T101" fmla="*/ 184 h 295"/>
                <a:gd name="T102" fmla="*/ 24 w 352"/>
                <a:gd name="T103" fmla="*/ 164 h 295"/>
                <a:gd name="T104" fmla="*/ 20 w 352"/>
                <a:gd name="T105" fmla="*/ 139 h 295"/>
                <a:gd name="T106" fmla="*/ 4 w 352"/>
                <a:gd name="T107" fmla="*/ 113 h 295"/>
                <a:gd name="T108" fmla="*/ 4 w 352"/>
                <a:gd name="T109" fmla="*/ 80 h 295"/>
                <a:gd name="T110" fmla="*/ 6 w 352"/>
                <a:gd name="T111" fmla="*/ 63 h 295"/>
                <a:gd name="T112" fmla="*/ 45 w 352"/>
                <a:gd name="T113" fmla="*/ 45 h 295"/>
                <a:gd name="T114" fmla="*/ 64 w 352"/>
                <a:gd name="T115" fmla="*/ 32 h 295"/>
                <a:gd name="T116" fmla="*/ 89 w 352"/>
                <a:gd name="T117" fmla="*/ 12 h 295"/>
                <a:gd name="T118" fmla="*/ 121 w 352"/>
                <a:gd name="T119" fmla="*/ 2 h 295"/>
                <a:gd name="T120" fmla="*/ 132 w 352"/>
                <a:gd name="T121" fmla="*/ 14 h 295"/>
                <a:gd name="T122" fmla="*/ 151 w 352"/>
                <a:gd name="T123" fmla="*/ 24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52" h="295">
                  <a:moveTo>
                    <a:pt x="155" y="23"/>
                  </a:moveTo>
                  <a:cubicBezTo>
                    <a:pt x="157" y="23"/>
                    <a:pt x="166" y="16"/>
                    <a:pt x="166" y="16"/>
                  </a:cubicBezTo>
                  <a:cubicBezTo>
                    <a:pt x="166" y="16"/>
                    <a:pt x="171" y="18"/>
                    <a:pt x="174" y="17"/>
                  </a:cubicBezTo>
                  <a:cubicBezTo>
                    <a:pt x="177" y="17"/>
                    <a:pt x="187" y="16"/>
                    <a:pt x="187" y="16"/>
                  </a:cubicBezTo>
                  <a:cubicBezTo>
                    <a:pt x="187" y="16"/>
                    <a:pt x="192" y="16"/>
                    <a:pt x="194" y="16"/>
                  </a:cubicBezTo>
                  <a:cubicBezTo>
                    <a:pt x="196" y="16"/>
                    <a:pt x="205" y="15"/>
                    <a:pt x="207" y="15"/>
                  </a:cubicBezTo>
                  <a:cubicBezTo>
                    <a:pt x="209" y="15"/>
                    <a:pt x="215" y="14"/>
                    <a:pt x="216" y="13"/>
                  </a:cubicBezTo>
                  <a:cubicBezTo>
                    <a:pt x="218" y="13"/>
                    <a:pt x="230" y="12"/>
                    <a:pt x="231" y="12"/>
                  </a:cubicBezTo>
                  <a:cubicBezTo>
                    <a:pt x="233" y="12"/>
                    <a:pt x="252" y="10"/>
                    <a:pt x="252" y="10"/>
                  </a:cubicBezTo>
                  <a:cubicBezTo>
                    <a:pt x="260" y="5"/>
                    <a:pt x="260" y="5"/>
                    <a:pt x="260" y="5"/>
                  </a:cubicBezTo>
                  <a:cubicBezTo>
                    <a:pt x="269" y="3"/>
                    <a:pt x="269" y="3"/>
                    <a:pt x="269" y="3"/>
                  </a:cubicBezTo>
                  <a:cubicBezTo>
                    <a:pt x="269" y="3"/>
                    <a:pt x="272" y="0"/>
                    <a:pt x="272" y="1"/>
                  </a:cubicBezTo>
                  <a:cubicBezTo>
                    <a:pt x="273" y="3"/>
                    <a:pt x="275" y="6"/>
                    <a:pt x="275" y="6"/>
                  </a:cubicBezTo>
                  <a:cubicBezTo>
                    <a:pt x="275" y="6"/>
                    <a:pt x="286" y="6"/>
                    <a:pt x="286" y="6"/>
                  </a:cubicBezTo>
                  <a:cubicBezTo>
                    <a:pt x="286" y="7"/>
                    <a:pt x="289" y="13"/>
                    <a:pt x="289" y="13"/>
                  </a:cubicBezTo>
                  <a:cubicBezTo>
                    <a:pt x="292" y="16"/>
                    <a:pt x="292" y="16"/>
                    <a:pt x="292" y="16"/>
                  </a:cubicBezTo>
                  <a:cubicBezTo>
                    <a:pt x="292" y="16"/>
                    <a:pt x="293" y="21"/>
                    <a:pt x="293" y="24"/>
                  </a:cubicBezTo>
                  <a:cubicBezTo>
                    <a:pt x="294" y="26"/>
                    <a:pt x="301" y="38"/>
                    <a:pt x="301" y="38"/>
                  </a:cubicBezTo>
                  <a:cubicBezTo>
                    <a:pt x="306" y="49"/>
                    <a:pt x="306" y="49"/>
                    <a:pt x="306" y="49"/>
                  </a:cubicBezTo>
                  <a:cubicBezTo>
                    <a:pt x="314" y="60"/>
                    <a:pt x="314" y="60"/>
                    <a:pt x="314" y="60"/>
                  </a:cubicBezTo>
                  <a:cubicBezTo>
                    <a:pt x="315" y="68"/>
                    <a:pt x="315" y="68"/>
                    <a:pt x="315" y="68"/>
                  </a:cubicBezTo>
                  <a:cubicBezTo>
                    <a:pt x="315" y="68"/>
                    <a:pt x="318" y="71"/>
                    <a:pt x="318" y="73"/>
                  </a:cubicBezTo>
                  <a:cubicBezTo>
                    <a:pt x="318" y="74"/>
                    <a:pt x="318" y="77"/>
                    <a:pt x="318" y="78"/>
                  </a:cubicBezTo>
                  <a:cubicBezTo>
                    <a:pt x="319" y="78"/>
                    <a:pt x="320" y="83"/>
                    <a:pt x="319" y="83"/>
                  </a:cubicBezTo>
                  <a:cubicBezTo>
                    <a:pt x="318" y="84"/>
                    <a:pt x="314" y="90"/>
                    <a:pt x="314" y="90"/>
                  </a:cubicBezTo>
                  <a:cubicBezTo>
                    <a:pt x="310" y="92"/>
                    <a:pt x="310" y="92"/>
                    <a:pt x="310" y="92"/>
                  </a:cubicBezTo>
                  <a:cubicBezTo>
                    <a:pt x="305" y="99"/>
                    <a:pt x="305" y="99"/>
                    <a:pt x="305" y="99"/>
                  </a:cubicBezTo>
                  <a:cubicBezTo>
                    <a:pt x="302" y="108"/>
                    <a:pt x="302" y="108"/>
                    <a:pt x="302" y="108"/>
                  </a:cubicBezTo>
                  <a:cubicBezTo>
                    <a:pt x="301" y="111"/>
                    <a:pt x="301" y="111"/>
                    <a:pt x="301" y="111"/>
                  </a:cubicBezTo>
                  <a:cubicBezTo>
                    <a:pt x="301" y="111"/>
                    <a:pt x="302" y="114"/>
                    <a:pt x="303" y="114"/>
                  </a:cubicBezTo>
                  <a:cubicBezTo>
                    <a:pt x="305" y="114"/>
                    <a:pt x="312" y="115"/>
                    <a:pt x="312" y="115"/>
                  </a:cubicBezTo>
                  <a:cubicBezTo>
                    <a:pt x="318" y="119"/>
                    <a:pt x="318" y="119"/>
                    <a:pt x="318" y="119"/>
                  </a:cubicBezTo>
                  <a:cubicBezTo>
                    <a:pt x="318" y="123"/>
                    <a:pt x="318" y="123"/>
                    <a:pt x="318" y="123"/>
                  </a:cubicBezTo>
                  <a:cubicBezTo>
                    <a:pt x="318" y="123"/>
                    <a:pt x="319" y="131"/>
                    <a:pt x="319" y="132"/>
                  </a:cubicBezTo>
                  <a:cubicBezTo>
                    <a:pt x="319" y="132"/>
                    <a:pt x="318" y="139"/>
                    <a:pt x="318" y="139"/>
                  </a:cubicBezTo>
                  <a:cubicBezTo>
                    <a:pt x="318" y="139"/>
                    <a:pt x="320" y="143"/>
                    <a:pt x="320" y="144"/>
                  </a:cubicBezTo>
                  <a:cubicBezTo>
                    <a:pt x="321" y="145"/>
                    <a:pt x="323" y="147"/>
                    <a:pt x="323" y="148"/>
                  </a:cubicBezTo>
                  <a:cubicBezTo>
                    <a:pt x="324" y="148"/>
                    <a:pt x="324" y="149"/>
                    <a:pt x="324" y="149"/>
                  </a:cubicBezTo>
                  <a:cubicBezTo>
                    <a:pt x="326" y="154"/>
                    <a:pt x="326" y="154"/>
                    <a:pt x="326" y="154"/>
                  </a:cubicBezTo>
                  <a:cubicBezTo>
                    <a:pt x="326" y="158"/>
                    <a:pt x="326" y="158"/>
                    <a:pt x="326" y="158"/>
                  </a:cubicBezTo>
                  <a:cubicBezTo>
                    <a:pt x="326" y="158"/>
                    <a:pt x="326" y="161"/>
                    <a:pt x="328" y="161"/>
                  </a:cubicBezTo>
                  <a:cubicBezTo>
                    <a:pt x="330" y="161"/>
                    <a:pt x="331" y="162"/>
                    <a:pt x="331" y="164"/>
                  </a:cubicBezTo>
                  <a:cubicBezTo>
                    <a:pt x="331" y="166"/>
                    <a:pt x="336" y="168"/>
                    <a:pt x="336" y="168"/>
                  </a:cubicBezTo>
                  <a:cubicBezTo>
                    <a:pt x="336" y="168"/>
                    <a:pt x="336" y="172"/>
                    <a:pt x="337" y="173"/>
                  </a:cubicBezTo>
                  <a:cubicBezTo>
                    <a:pt x="339" y="174"/>
                    <a:pt x="341" y="175"/>
                    <a:pt x="344" y="175"/>
                  </a:cubicBezTo>
                  <a:cubicBezTo>
                    <a:pt x="347" y="176"/>
                    <a:pt x="346" y="180"/>
                    <a:pt x="348" y="181"/>
                  </a:cubicBezTo>
                  <a:cubicBezTo>
                    <a:pt x="350" y="182"/>
                    <a:pt x="352" y="184"/>
                    <a:pt x="350" y="184"/>
                  </a:cubicBezTo>
                  <a:cubicBezTo>
                    <a:pt x="349" y="185"/>
                    <a:pt x="346" y="185"/>
                    <a:pt x="346" y="185"/>
                  </a:cubicBezTo>
                  <a:cubicBezTo>
                    <a:pt x="346" y="185"/>
                    <a:pt x="345" y="186"/>
                    <a:pt x="345" y="188"/>
                  </a:cubicBezTo>
                  <a:cubicBezTo>
                    <a:pt x="346" y="189"/>
                    <a:pt x="346" y="189"/>
                    <a:pt x="346" y="189"/>
                  </a:cubicBezTo>
                  <a:cubicBezTo>
                    <a:pt x="350" y="194"/>
                    <a:pt x="350" y="194"/>
                    <a:pt x="350" y="194"/>
                  </a:cubicBezTo>
                  <a:cubicBezTo>
                    <a:pt x="350" y="200"/>
                    <a:pt x="350" y="200"/>
                    <a:pt x="350" y="200"/>
                  </a:cubicBezTo>
                  <a:cubicBezTo>
                    <a:pt x="350" y="200"/>
                    <a:pt x="350" y="202"/>
                    <a:pt x="350" y="204"/>
                  </a:cubicBezTo>
                  <a:cubicBezTo>
                    <a:pt x="350" y="205"/>
                    <a:pt x="349" y="207"/>
                    <a:pt x="347" y="207"/>
                  </a:cubicBezTo>
                  <a:cubicBezTo>
                    <a:pt x="345" y="207"/>
                    <a:pt x="345" y="210"/>
                    <a:pt x="344" y="210"/>
                  </a:cubicBezTo>
                  <a:cubicBezTo>
                    <a:pt x="343" y="211"/>
                    <a:pt x="341" y="208"/>
                    <a:pt x="340" y="211"/>
                  </a:cubicBezTo>
                  <a:cubicBezTo>
                    <a:pt x="339" y="215"/>
                    <a:pt x="337" y="218"/>
                    <a:pt x="337" y="219"/>
                  </a:cubicBezTo>
                  <a:cubicBezTo>
                    <a:pt x="336" y="220"/>
                    <a:pt x="333" y="221"/>
                    <a:pt x="333" y="223"/>
                  </a:cubicBezTo>
                  <a:cubicBezTo>
                    <a:pt x="332" y="225"/>
                    <a:pt x="332" y="223"/>
                    <a:pt x="330" y="228"/>
                  </a:cubicBezTo>
                  <a:cubicBezTo>
                    <a:pt x="328" y="233"/>
                    <a:pt x="327" y="235"/>
                    <a:pt x="327" y="235"/>
                  </a:cubicBezTo>
                  <a:cubicBezTo>
                    <a:pt x="318" y="247"/>
                    <a:pt x="318" y="247"/>
                    <a:pt x="318" y="247"/>
                  </a:cubicBezTo>
                  <a:cubicBezTo>
                    <a:pt x="318" y="247"/>
                    <a:pt x="313" y="255"/>
                    <a:pt x="313" y="256"/>
                  </a:cubicBezTo>
                  <a:cubicBezTo>
                    <a:pt x="313" y="257"/>
                    <a:pt x="313" y="261"/>
                    <a:pt x="313" y="261"/>
                  </a:cubicBezTo>
                  <a:cubicBezTo>
                    <a:pt x="317" y="265"/>
                    <a:pt x="317" y="265"/>
                    <a:pt x="317" y="265"/>
                  </a:cubicBezTo>
                  <a:cubicBezTo>
                    <a:pt x="317" y="269"/>
                    <a:pt x="317" y="269"/>
                    <a:pt x="317" y="269"/>
                  </a:cubicBezTo>
                  <a:cubicBezTo>
                    <a:pt x="317" y="269"/>
                    <a:pt x="317" y="272"/>
                    <a:pt x="318" y="273"/>
                  </a:cubicBezTo>
                  <a:cubicBezTo>
                    <a:pt x="319" y="273"/>
                    <a:pt x="319" y="273"/>
                    <a:pt x="319" y="273"/>
                  </a:cubicBezTo>
                  <a:cubicBezTo>
                    <a:pt x="318" y="276"/>
                    <a:pt x="318" y="276"/>
                    <a:pt x="318" y="276"/>
                  </a:cubicBezTo>
                  <a:cubicBezTo>
                    <a:pt x="318" y="276"/>
                    <a:pt x="319" y="279"/>
                    <a:pt x="320" y="279"/>
                  </a:cubicBezTo>
                  <a:cubicBezTo>
                    <a:pt x="320" y="279"/>
                    <a:pt x="322" y="280"/>
                    <a:pt x="322" y="280"/>
                  </a:cubicBezTo>
                  <a:cubicBezTo>
                    <a:pt x="322" y="280"/>
                    <a:pt x="324" y="282"/>
                    <a:pt x="324" y="282"/>
                  </a:cubicBezTo>
                  <a:cubicBezTo>
                    <a:pt x="325" y="283"/>
                    <a:pt x="324" y="285"/>
                    <a:pt x="324" y="285"/>
                  </a:cubicBezTo>
                  <a:cubicBezTo>
                    <a:pt x="324" y="285"/>
                    <a:pt x="324" y="286"/>
                    <a:pt x="323" y="286"/>
                  </a:cubicBezTo>
                  <a:cubicBezTo>
                    <a:pt x="322" y="286"/>
                    <a:pt x="322" y="286"/>
                    <a:pt x="320" y="286"/>
                  </a:cubicBezTo>
                  <a:cubicBezTo>
                    <a:pt x="319" y="285"/>
                    <a:pt x="316" y="285"/>
                    <a:pt x="315" y="285"/>
                  </a:cubicBezTo>
                  <a:cubicBezTo>
                    <a:pt x="314" y="285"/>
                    <a:pt x="314" y="285"/>
                    <a:pt x="314" y="285"/>
                  </a:cubicBezTo>
                  <a:cubicBezTo>
                    <a:pt x="313" y="285"/>
                    <a:pt x="313" y="285"/>
                    <a:pt x="312" y="286"/>
                  </a:cubicBezTo>
                  <a:cubicBezTo>
                    <a:pt x="312" y="285"/>
                    <a:pt x="312" y="285"/>
                    <a:pt x="312" y="285"/>
                  </a:cubicBezTo>
                  <a:cubicBezTo>
                    <a:pt x="312" y="284"/>
                    <a:pt x="312" y="283"/>
                    <a:pt x="312" y="283"/>
                  </a:cubicBezTo>
                  <a:cubicBezTo>
                    <a:pt x="312" y="283"/>
                    <a:pt x="309" y="283"/>
                    <a:pt x="309" y="283"/>
                  </a:cubicBezTo>
                  <a:cubicBezTo>
                    <a:pt x="308" y="283"/>
                    <a:pt x="307" y="283"/>
                    <a:pt x="307" y="283"/>
                  </a:cubicBezTo>
                  <a:cubicBezTo>
                    <a:pt x="307" y="283"/>
                    <a:pt x="305" y="282"/>
                    <a:pt x="305" y="282"/>
                  </a:cubicBezTo>
                  <a:cubicBezTo>
                    <a:pt x="305" y="282"/>
                    <a:pt x="304" y="282"/>
                    <a:pt x="304" y="282"/>
                  </a:cubicBezTo>
                  <a:cubicBezTo>
                    <a:pt x="304" y="281"/>
                    <a:pt x="303" y="282"/>
                    <a:pt x="303" y="282"/>
                  </a:cubicBezTo>
                  <a:cubicBezTo>
                    <a:pt x="302" y="282"/>
                    <a:pt x="302" y="282"/>
                    <a:pt x="302" y="282"/>
                  </a:cubicBezTo>
                  <a:cubicBezTo>
                    <a:pt x="300" y="282"/>
                    <a:pt x="300" y="282"/>
                    <a:pt x="300" y="282"/>
                  </a:cubicBezTo>
                  <a:cubicBezTo>
                    <a:pt x="300" y="282"/>
                    <a:pt x="300" y="281"/>
                    <a:pt x="300" y="281"/>
                  </a:cubicBezTo>
                  <a:cubicBezTo>
                    <a:pt x="300" y="280"/>
                    <a:pt x="299" y="281"/>
                    <a:pt x="299" y="281"/>
                  </a:cubicBezTo>
                  <a:cubicBezTo>
                    <a:pt x="299" y="281"/>
                    <a:pt x="297" y="281"/>
                    <a:pt x="297" y="281"/>
                  </a:cubicBezTo>
                  <a:cubicBezTo>
                    <a:pt x="297" y="280"/>
                    <a:pt x="296" y="280"/>
                    <a:pt x="296" y="280"/>
                  </a:cubicBezTo>
                  <a:cubicBezTo>
                    <a:pt x="296" y="280"/>
                    <a:pt x="293" y="280"/>
                    <a:pt x="292" y="280"/>
                  </a:cubicBezTo>
                  <a:cubicBezTo>
                    <a:pt x="292" y="279"/>
                    <a:pt x="292" y="279"/>
                    <a:pt x="292" y="279"/>
                  </a:cubicBezTo>
                  <a:cubicBezTo>
                    <a:pt x="292" y="279"/>
                    <a:pt x="292" y="278"/>
                    <a:pt x="292" y="277"/>
                  </a:cubicBezTo>
                  <a:cubicBezTo>
                    <a:pt x="292" y="277"/>
                    <a:pt x="291" y="277"/>
                    <a:pt x="291" y="276"/>
                  </a:cubicBezTo>
                  <a:cubicBezTo>
                    <a:pt x="291" y="276"/>
                    <a:pt x="290" y="275"/>
                    <a:pt x="290" y="275"/>
                  </a:cubicBezTo>
                  <a:cubicBezTo>
                    <a:pt x="290" y="274"/>
                    <a:pt x="289" y="274"/>
                    <a:pt x="289" y="273"/>
                  </a:cubicBezTo>
                  <a:cubicBezTo>
                    <a:pt x="289" y="273"/>
                    <a:pt x="288" y="274"/>
                    <a:pt x="288" y="274"/>
                  </a:cubicBezTo>
                  <a:cubicBezTo>
                    <a:pt x="287" y="274"/>
                    <a:pt x="286" y="273"/>
                    <a:pt x="286" y="273"/>
                  </a:cubicBezTo>
                  <a:cubicBezTo>
                    <a:pt x="285" y="272"/>
                    <a:pt x="285" y="272"/>
                    <a:pt x="285" y="272"/>
                  </a:cubicBezTo>
                  <a:cubicBezTo>
                    <a:pt x="285" y="272"/>
                    <a:pt x="284" y="272"/>
                    <a:pt x="283" y="272"/>
                  </a:cubicBezTo>
                  <a:cubicBezTo>
                    <a:pt x="283" y="272"/>
                    <a:pt x="283" y="274"/>
                    <a:pt x="283" y="274"/>
                  </a:cubicBezTo>
                  <a:cubicBezTo>
                    <a:pt x="283" y="274"/>
                    <a:pt x="282" y="274"/>
                    <a:pt x="281" y="273"/>
                  </a:cubicBezTo>
                  <a:cubicBezTo>
                    <a:pt x="281" y="273"/>
                    <a:pt x="280" y="272"/>
                    <a:pt x="279" y="272"/>
                  </a:cubicBezTo>
                  <a:cubicBezTo>
                    <a:pt x="279" y="272"/>
                    <a:pt x="278" y="272"/>
                    <a:pt x="277" y="271"/>
                  </a:cubicBezTo>
                  <a:cubicBezTo>
                    <a:pt x="277" y="271"/>
                    <a:pt x="276" y="271"/>
                    <a:pt x="276" y="271"/>
                  </a:cubicBezTo>
                  <a:cubicBezTo>
                    <a:pt x="276" y="271"/>
                    <a:pt x="272" y="272"/>
                    <a:pt x="272" y="272"/>
                  </a:cubicBezTo>
                  <a:cubicBezTo>
                    <a:pt x="272" y="272"/>
                    <a:pt x="272" y="273"/>
                    <a:pt x="271" y="273"/>
                  </a:cubicBezTo>
                  <a:cubicBezTo>
                    <a:pt x="271" y="274"/>
                    <a:pt x="270" y="273"/>
                    <a:pt x="270" y="273"/>
                  </a:cubicBezTo>
                  <a:cubicBezTo>
                    <a:pt x="270" y="273"/>
                    <a:pt x="269" y="273"/>
                    <a:pt x="268" y="273"/>
                  </a:cubicBezTo>
                  <a:cubicBezTo>
                    <a:pt x="268" y="273"/>
                    <a:pt x="267" y="273"/>
                    <a:pt x="267" y="273"/>
                  </a:cubicBezTo>
                  <a:cubicBezTo>
                    <a:pt x="267" y="273"/>
                    <a:pt x="266" y="272"/>
                    <a:pt x="265" y="272"/>
                  </a:cubicBezTo>
                  <a:cubicBezTo>
                    <a:pt x="265" y="272"/>
                    <a:pt x="264" y="272"/>
                    <a:pt x="264" y="272"/>
                  </a:cubicBezTo>
                  <a:cubicBezTo>
                    <a:pt x="264" y="272"/>
                    <a:pt x="263" y="273"/>
                    <a:pt x="263" y="273"/>
                  </a:cubicBezTo>
                  <a:cubicBezTo>
                    <a:pt x="262" y="274"/>
                    <a:pt x="262" y="274"/>
                    <a:pt x="262" y="274"/>
                  </a:cubicBezTo>
                  <a:cubicBezTo>
                    <a:pt x="262" y="275"/>
                    <a:pt x="262" y="275"/>
                    <a:pt x="262" y="275"/>
                  </a:cubicBezTo>
                  <a:cubicBezTo>
                    <a:pt x="260" y="274"/>
                    <a:pt x="260" y="274"/>
                    <a:pt x="260" y="274"/>
                  </a:cubicBezTo>
                  <a:cubicBezTo>
                    <a:pt x="260" y="274"/>
                    <a:pt x="259" y="274"/>
                    <a:pt x="258" y="274"/>
                  </a:cubicBezTo>
                  <a:cubicBezTo>
                    <a:pt x="256" y="275"/>
                    <a:pt x="257" y="276"/>
                    <a:pt x="257" y="276"/>
                  </a:cubicBezTo>
                  <a:cubicBezTo>
                    <a:pt x="258" y="276"/>
                    <a:pt x="259" y="278"/>
                    <a:pt x="259" y="278"/>
                  </a:cubicBezTo>
                  <a:cubicBezTo>
                    <a:pt x="259" y="278"/>
                    <a:pt x="256" y="279"/>
                    <a:pt x="256" y="279"/>
                  </a:cubicBezTo>
                  <a:cubicBezTo>
                    <a:pt x="255" y="280"/>
                    <a:pt x="255" y="280"/>
                    <a:pt x="255" y="281"/>
                  </a:cubicBezTo>
                  <a:cubicBezTo>
                    <a:pt x="255" y="281"/>
                    <a:pt x="254" y="282"/>
                    <a:pt x="254" y="283"/>
                  </a:cubicBezTo>
                  <a:cubicBezTo>
                    <a:pt x="254" y="283"/>
                    <a:pt x="253" y="282"/>
                    <a:pt x="252" y="282"/>
                  </a:cubicBezTo>
                  <a:cubicBezTo>
                    <a:pt x="251" y="282"/>
                    <a:pt x="251" y="281"/>
                    <a:pt x="251" y="281"/>
                  </a:cubicBezTo>
                  <a:cubicBezTo>
                    <a:pt x="250" y="282"/>
                    <a:pt x="250" y="282"/>
                    <a:pt x="250" y="282"/>
                  </a:cubicBezTo>
                  <a:cubicBezTo>
                    <a:pt x="249" y="282"/>
                    <a:pt x="249" y="282"/>
                    <a:pt x="249" y="282"/>
                  </a:cubicBezTo>
                  <a:cubicBezTo>
                    <a:pt x="249" y="282"/>
                    <a:pt x="248" y="281"/>
                    <a:pt x="248" y="280"/>
                  </a:cubicBezTo>
                  <a:cubicBezTo>
                    <a:pt x="248" y="280"/>
                    <a:pt x="248" y="280"/>
                    <a:pt x="248" y="280"/>
                  </a:cubicBezTo>
                  <a:cubicBezTo>
                    <a:pt x="247" y="280"/>
                    <a:pt x="246" y="280"/>
                    <a:pt x="246" y="279"/>
                  </a:cubicBezTo>
                  <a:cubicBezTo>
                    <a:pt x="245" y="277"/>
                    <a:pt x="245" y="277"/>
                    <a:pt x="245" y="277"/>
                  </a:cubicBezTo>
                  <a:cubicBezTo>
                    <a:pt x="245" y="277"/>
                    <a:pt x="243" y="278"/>
                    <a:pt x="243" y="279"/>
                  </a:cubicBezTo>
                  <a:cubicBezTo>
                    <a:pt x="242" y="279"/>
                    <a:pt x="243" y="279"/>
                    <a:pt x="242" y="278"/>
                  </a:cubicBezTo>
                  <a:cubicBezTo>
                    <a:pt x="241" y="278"/>
                    <a:pt x="241" y="279"/>
                    <a:pt x="241" y="279"/>
                  </a:cubicBezTo>
                  <a:cubicBezTo>
                    <a:pt x="241" y="279"/>
                    <a:pt x="241" y="279"/>
                    <a:pt x="241" y="279"/>
                  </a:cubicBezTo>
                  <a:cubicBezTo>
                    <a:pt x="241" y="280"/>
                    <a:pt x="240" y="280"/>
                    <a:pt x="240" y="280"/>
                  </a:cubicBezTo>
                  <a:cubicBezTo>
                    <a:pt x="240" y="281"/>
                    <a:pt x="239" y="280"/>
                    <a:pt x="239" y="280"/>
                  </a:cubicBezTo>
                  <a:cubicBezTo>
                    <a:pt x="238" y="280"/>
                    <a:pt x="237" y="280"/>
                    <a:pt x="237" y="280"/>
                  </a:cubicBezTo>
                  <a:cubicBezTo>
                    <a:pt x="237" y="280"/>
                    <a:pt x="237" y="279"/>
                    <a:pt x="237" y="279"/>
                  </a:cubicBezTo>
                  <a:cubicBezTo>
                    <a:pt x="235" y="280"/>
                    <a:pt x="235" y="280"/>
                    <a:pt x="235" y="280"/>
                  </a:cubicBezTo>
                  <a:cubicBezTo>
                    <a:pt x="235" y="280"/>
                    <a:pt x="235" y="281"/>
                    <a:pt x="235" y="281"/>
                  </a:cubicBezTo>
                  <a:cubicBezTo>
                    <a:pt x="235" y="281"/>
                    <a:pt x="234" y="281"/>
                    <a:pt x="233" y="282"/>
                  </a:cubicBezTo>
                  <a:cubicBezTo>
                    <a:pt x="231" y="282"/>
                    <a:pt x="232" y="281"/>
                    <a:pt x="231" y="282"/>
                  </a:cubicBezTo>
                  <a:cubicBezTo>
                    <a:pt x="231" y="282"/>
                    <a:pt x="231" y="282"/>
                    <a:pt x="231" y="283"/>
                  </a:cubicBezTo>
                  <a:cubicBezTo>
                    <a:pt x="231" y="283"/>
                    <a:pt x="232" y="283"/>
                    <a:pt x="231" y="284"/>
                  </a:cubicBezTo>
                  <a:cubicBezTo>
                    <a:pt x="230" y="285"/>
                    <a:pt x="230" y="284"/>
                    <a:pt x="230" y="284"/>
                  </a:cubicBezTo>
                  <a:cubicBezTo>
                    <a:pt x="229" y="284"/>
                    <a:pt x="228" y="285"/>
                    <a:pt x="228" y="285"/>
                  </a:cubicBezTo>
                  <a:cubicBezTo>
                    <a:pt x="228" y="285"/>
                    <a:pt x="228" y="286"/>
                    <a:pt x="228" y="286"/>
                  </a:cubicBezTo>
                  <a:cubicBezTo>
                    <a:pt x="228" y="286"/>
                    <a:pt x="227" y="286"/>
                    <a:pt x="226" y="286"/>
                  </a:cubicBezTo>
                  <a:cubicBezTo>
                    <a:pt x="225" y="286"/>
                    <a:pt x="226" y="287"/>
                    <a:pt x="226" y="287"/>
                  </a:cubicBezTo>
                  <a:cubicBezTo>
                    <a:pt x="226" y="287"/>
                    <a:pt x="226" y="288"/>
                    <a:pt x="225" y="289"/>
                  </a:cubicBezTo>
                  <a:cubicBezTo>
                    <a:pt x="225" y="289"/>
                    <a:pt x="225" y="290"/>
                    <a:pt x="225" y="291"/>
                  </a:cubicBezTo>
                  <a:cubicBezTo>
                    <a:pt x="225" y="291"/>
                    <a:pt x="225" y="291"/>
                    <a:pt x="225" y="293"/>
                  </a:cubicBezTo>
                  <a:cubicBezTo>
                    <a:pt x="225" y="294"/>
                    <a:pt x="225" y="294"/>
                    <a:pt x="225" y="294"/>
                  </a:cubicBezTo>
                  <a:cubicBezTo>
                    <a:pt x="225" y="294"/>
                    <a:pt x="224" y="294"/>
                    <a:pt x="224" y="294"/>
                  </a:cubicBezTo>
                  <a:cubicBezTo>
                    <a:pt x="224" y="293"/>
                    <a:pt x="223" y="294"/>
                    <a:pt x="223" y="294"/>
                  </a:cubicBezTo>
                  <a:cubicBezTo>
                    <a:pt x="223" y="294"/>
                    <a:pt x="222" y="293"/>
                    <a:pt x="222" y="292"/>
                  </a:cubicBezTo>
                  <a:cubicBezTo>
                    <a:pt x="222" y="292"/>
                    <a:pt x="221" y="292"/>
                    <a:pt x="221" y="292"/>
                  </a:cubicBezTo>
                  <a:cubicBezTo>
                    <a:pt x="221" y="292"/>
                    <a:pt x="219" y="293"/>
                    <a:pt x="219" y="293"/>
                  </a:cubicBezTo>
                  <a:cubicBezTo>
                    <a:pt x="219" y="293"/>
                    <a:pt x="219" y="294"/>
                    <a:pt x="219" y="294"/>
                  </a:cubicBezTo>
                  <a:cubicBezTo>
                    <a:pt x="218" y="294"/>
                    <a:pt x="216" y="295"/>
                    <a:pt x="216" y="295"/>
                  </a:cubicBezTo>
                  <a:cubicBezTo>
                    <a:pt x="216" y="295"/>
                    <a:pt x="215" y="295"/>
                    <a:pt x="215" y="295"/>
                  </a:cubicBezTo>
                  <a:cubicBezTo>
                    <a:pt x="214" y="294"/>
                    <a:pt x="214" y="294"/>
                    <a:pt x="214" y="294"/>
                  </a:cubicBezTo>
                  <a:cubicBezTo>
                    <a:pt x="214" y="293"/>
                    <a:pt x="214" y="293"/>
                    <a:pt x="214" y="293"/>
                  </a:cubicBezTo>
                  <a:cubicBezTo>
                    <a:pt x="216" y="291"/>
                    <a:pt x="216" y="291"/>
                    <a:pt x="216" y="291"/>
                  </a:cubicBezTo>
                  <a:cubicBezTo>
                    <a:pt x="215" y="288"/>
                    <a:pt x="215" y="288"/>
                    <a:pt x="215" y="288"/>
                  </a:cubicBezTo>
                  <a:cubicBezTo>
                    <a:pt x="213" y="286"/>
                    <a:pt x="213" y="286"/>
                    <a:pt x="213" y="286"/>
                  </a:cubicBezTo>
                  <a:cubicBezTo>
                    <a:pt x="213" y="285"/>
                    <a:pt x="213" y="285"/>
                    <a:pt x="213" y="285"/>
                  </a:cubicBezTo>
                  <a:cubicBezTo>
                    <a:pt x="210" y="285"/>
                    <a:pt x="210" y="285"/>
                    <a:pt x="210" y="285"/>
                  </a:cubicBezTo>
                  <a:cubicBezTo>
                    <a:pt x="208" y="284"/>
                    <a:pt x="208" y="284"/>
                    <a:pt x="208" y="284"/>
                  </a:cubicBezTo>
                  <a:cubicBezTo>
                    <a:pt x="207" y="283"/>
                    <a:pt x="207" y="283"/>
                    <a:pt x="207" y="283"/>
                  </a:cubicBezTo>
                  <a:cubicBezTo>
                    <a:pt x="204" y="281"/>
                    <a:pt x="204" y="281"/>
                    <a:pt x="204" y="281"/>
                  </a:cubicBezTo>
                  <a:cubicBezTo>
                    <a:pt x="202" y="275"/>
                    <a:pt x="202" y="275"/>
                    <a:pt x="202" y="275"/>
                  </a:cubicBezTo>
                  <a:cubicBezTo>
                    <a:pt x="199" y="275"/>
                    <a:pt x="199" y="275"/>
                    <a:pt x="199" y="275"/>
                  </a:cubicBezTo>
                  <a:cubicBezTo>
                    <a:pt x="199" y="275"/>
                    <a:pt x="197" y="277"/>
                    <a:pt x="197" y="278"/>
                  </a:cubicBezTo>
                  <a:cubicBezTo>
                    <a:pt x="197" y="279"/>
                    <a:pt x="195" y="279"/>
                    <a:pt x="195" y="279"/>
                  </a:cubicBezTo>
                  <a:cubicBezTo>
                    <a:pt x="193" y="282"/>
                    <a:pt x="193" y="282"/>
                    <a:pt x="193" y="282"/>
                  </a:cubicBezTo>
                  <a:cubicBezTo>
                    <a:pt x="193" y="282"/>
                    <a:pt x="193" y="286"/>
                    <a:pt x="193" y="287"/>
                  </a:cubicBezTo>
                  <a:cubicBezTo>
                    <a:pt x="193" y="288"/>
                    <a:pt x="191" y="286"/>
                    <a:pt x="191" y="286"/>
                  </a:cubicBezTo>
                  <a:cubicBezTo>
                    <a:pt x="191" y="286"/>
                    <a:pt x="189" y="287"/>
                    <a:pt x="188" y="288"/>
                  </a:cubicBezTo>
                  <a:cubicBezTo>
                    <a:pt x="187" y="289"/>
                    <a:pt x="185" y="289"/>
                    <a:pt x="185" y="289"/>
                  </a:cubicBezTo>
                  <a:cubicBezTo>
                    <a:pt x="185" y="289"/>
                    <a:pt x="184" y="287"/>
                    <a:pt x="183" y="286"/>
                  </a:cubicBezTo>
                  <a:cubicBezTo>
                    <a:pt x="183" y="286"/>
                    <a:pt x="183" y="285"/>
                    <a:pt x="183" y="283"/>
                  </a:cubicBezTo>
                  <a:cubicBezTo>
                    <a:pt x="183" y="282"/>
                    <a:pt x="181" y="284"/>
                    <a:pt x="181" y="284"/>
                  </a:cubicBezTo>
                  <a:cubicBezTo>
                    <a:pt x="181" y="284"/>
                    <a:pt x="181" y="284"/>
                    <a:pt x="181" y="284"/>
                  </a:cubicBezTo>
                  <a:cubicBezTo>
                    <a:pt x="181" y="283"/>
                    <a:pt x="181" y="283"/>
                    <a:pt x="181" y="283"/>
                  </a:cubicBezTo>
                  <a:cubicBezTo>
                    <a:pt x="180" y="281"/>
                    <a:pt x="179" y="280"/>
                    <a:pt x="179" y="280"/>
                  </a:cubicBezTo>
                  <a:cubicBezTo>
                    <a:pt x="179" y="280"/>
                    <a:pt x="178" y="278"/>
                    <a:pt x="178" y="276"/>
                  </a:cubicBezTo>
                  <a:cubicBezTo>
                    <a:pt x="178" y="275"/>
                    <a:pt x="174" y="273"/>
                    <a:pt x="174" y="273"/>
                  </a:cubicBezTo>
                  <a:cubicBezTo>
                    <a:pt x="174" y="273"/>
                    <a:pt x="175" y="275"/>
                    <a:pt x="173" y="273"/>
                  </a:cubicBezTo>
                  <a:cubicBezTo>
                    <a:pt x="171" y="270"/>
                    <a:pt x="169" y="270"/>
                    <a:pt x="169" y="270"/>
                  </a:cubicBezTo>
                  <a:cubicBezTo>
                    <a:pt x="168" y="262"/>
                    <a:pt x="168" y="262"/>
                    <a:pt x="168" y="262"/>
                  </a:cubicBezTo>
                  <a:cubicBezTo>
                    <a:pt x="160" y="264"/>
                    <a:pt x="160" y="264"/>
                    <a:pt x="160" y="264"/>
                  </a:cubicBezTo>
                  <a:cubicBezTo>
                    <a:pt x="160" y="264"/>
                    <a:pt x="155" y="262"/>
                    <a:pt x="154" y="261"/>
                  </a:cubicBezTo>
                  <a:cubicBezTo>
                    <a:pt x="153" y="260"/>
                    <a:pt x="150" y="259"/>
                    <a:pt x="150" y="259"/>
                  </a:cubicBezTo>
                  <a:cubicBezTo>
                    <a:pt x="147" y="262"/>
                    <a:pt x="147" y="262"/>
                    <a:pt x="147" y="262"/>
                  </a:cubicBezTo>
                  <a:cubicBezTo>
                    <a:pt x="144" y="262"/>
                    <a:pt x="144" y="262"/>
                    <a:pt x="144" y="262"/>
                  </a:cubicBezTo>
                  <a:cubicBezTo>
                    <a:pt x="144" y="262"/>
                    <a:pt x="140" y="261"/>
                    <a:pt x="139" y="260"/>
                  </a:cubicBezTo>
                  <a:cubicBezTo>
                    <a:pt x="137" y="258"/>
                    <a:pt x="138" y="257"/>
                    <a:pt x="137" y="257"/>
                  </a:cubicBezTo>
                  <a:cubicBezTo>
                    <a:pt x="135" y="257"/>
                    <a:pt x="134" y="255"/>
                    <a:pt x="134" y="255"/>
                  </a:cubicBezTo>
                  <a:cubicBezTo>
                    <a:pt x="134" y="255"/>
                    <a:pt x="136" y="252"/>
                    <a:pt x="137" y="251"/>
                  </a:cubicBezTo>
                  <a:cubicBezTo>
                    <a:pt x="137" y="250"/>
                    <a:pt x="139" y="251"/>
                    <a:pt x="138" y="248"/>
                  </a:cubicBezTo>
                  <a:cubicBezTo>
                    <a:pt x="136" y="246"/>
                    <a:pt x="135" y="245"/>
                    <a:pt x="135" y="245"/>
                  </a:cubicBezTo>
                  <a:cubicBezTo>
                    <a:pt x="135" y="245"/>
                    <a:pt x="135" y="247"/>
                    <a:pt x="133" y="248"/>
                  </a:cubicBezTo>
                  <a:cubicBezTo>
                    <a:pt x="131" y="248"/>
                    <a:pt x="128" y="249"/>
                    <a:pt x="128" y="249"/>
                  </a:cubicBezTo>
                  <a:cubicBezTo>
                    <a:pt x="117" y="244"/>
                    <a:pt x="117" y="244"/>
                    <a:pt x="117" y="244"/>
                  </a:cubicBezTo>
                  <a:cubicBezTo>
                    <a:pt x="117" y="244"/>
                    <a:pt x="114" y="243"/>
                    <a:pt x="113" y="243"/>
                  </a:cubicBezTo>
                  <a:cubicBezTo>
                    <a:pt x="112" y="244"/>
                    <a:pt x="108" y="243"/>
                    <a:pt x="108" y="243"/>
                  </a:cubicBezTo>
                  <a:cubicBezTo>
                    <a:pt x="110" y="247"/>
                    <a:pt x="110" y="247"/>
                    <a:pt x="110" y="247"/>
                  </a:cubicBezTo>
                  <a:cubicBezTo>
                    <a:pt x="112" y="253"/>
                    <a:pt x="112" y="253"/>
                    <a:pt x="112" y="253"/>
                  </a:cubicBezTo>
                  <a:cubicBezTo>
                    <a:pt x="106" y="255"/>
                    <a:pt x="106" y="255"/>
                    <a:pt x="106" y="255"/>
                  </a:cubicBezTo>
                  <a:cubicBezTo>
                    <a:pt x="105" y="260"/>
                    <a:pt x="105" y="260"/>
                    <a:pt x="105" y="260"/>
                  </a:cubicBezTo>
                  <a:cubicBezTo>
                    <a:pt x="105" y="260"/>
                    <a:pt x="99" y="264"/>
                    <a:pt x="99" y="262"/>
                  </a:cubicBezTo>
                  <a:cubicBezTo>
                    <a:pt x="98" y="261"/>
                    <a:pt x="97" y="257"/>
                    <a:pt x="97" y="257"/>
                  </a:cubicBezTo>
                  <a:cubicBezTo>
                    <a:pt x="97" y="257"/>
                    <a:pt x="96" y="255"/>
                    <a:pt x="95" y="254"/>
                  </a:cubicBezTo>
                  <a:cubicBezTo>
                    <a:pt x="93" y="253"/>
                    <a:pt x="92" y="252"/>
                    <a:pt x="92" y="252"/>
                  </a:cubicBezTo>
                  <a:cubicBezTo>
                    <a:pt x="89" y="251"/>
                    <a:pt x="89" y="251"/>
                    <a:pt x="89" y="251"/>
                  </a:cubicBezTo>
                  <a:cubicBezTo>
                    <a:pt x="89" y="251"/>
                    <a:pt x="88" y="247"/>
                    <a:pt x="87" y="247"/>
                  </a:cubicBezTo>
                  <a:cubicBezTo>
                    <a:pt x="86" y="247"/>
                    <a:pt x="85" y="247"/>
                    <a:pt x="85" y="247"/>
                  </a:cubicBezTo>
                  <a:cubicBezTo>
                    <a:pt x="85" y="244"/>
                    <a:pt x="85" y="244"/>
                    <a:pt x="85" y="244"/>
                  </a:cubicBezTo>
                  <a:cubicBezTo>
                    <a:pt x="87" y="241"/>
                    <a:pt x="87" y="241"/>
                    <a:pt x="87" y="241"/>
                  </a:cubicBezTo>
                  <a:cubicBezTo>
                    <a:pt x="87" y="241"/>
                    <a:pt x="88" y="242"/>
                    <a:pt x="88" y="238"/>
                  </a:cubicBezTo>
                  <a:cubicBezTo>
                    <a:pt x="89" y="233"/>
                    <a:pt x="86" y="233"/>
                    <a:pt x="86" y="233"/>
                  </a:cubicBezTo>
                  <a:cubicBezTo>
                    <a:pt x="83" y="234"/>
                    <a:pt x="83" y="234"/>
                    <a:pt x="83" y="234"/>
                  </a:cubicBezTo>
                  <a:cubicBezTo>
                    <a:pt x="79" y="236"/>
                    <a:pt x="79" y="236"/>
                    <a:pt x="79" y="236"/>
                  </a:cubicBezTo>
                  <a:cubicBezTo>
                    <a:pt x="77" y="236"/>
                    <a:pt x="77" y="236"/>
                    <a:pt x="77" y="236"/>
                  </a:cubicBezTo>
                  <a:cubicBezTo>
                    <a:pt x="76" y="236"/>
                    <a:pt x="74" y="233"/>
                    <a:pt x="74" y="233"/>
                  </a:cubicBezTo>
                  <a:cubicBezTo>
                    <a:pt x="74" y="233"/>
                    <a:pt x="76" y="230"/>
                    <a:pt x="73" y="233"/>
                  </a:cubicBezTo>
                  <a:cubicBezTo>
                    <a:pt x="70" y="236"/>
                    <a:pt x="68" y="232"/>
                    <a:pt x="68" y="232"/>
                  </a:cubicBezTo>
                  <a:cubicBezTo>
                    <a:pt x="67" y="231"/>
                    <a:pt x="67" y="231"/>
                    <a:pt x="67" y="231"/>
                  </a:cubicBezTo>
                  <a:cubicBezTo>
                    <a:pt x="67" y="231"/>
                    <a:pt x="67" y="231"/>
                    <a:pt x="66" y="231"/>
                  </a:cubicBezTo>
                  <a:cubicBezTo>
                    <a:pt x="65" y="232"/>
                    <a:pt x="62" y="232"/>
                    <a:pt x="62" y="231"/>
                  </a:cubicBezTo>
                  <a:cubicBezTo>
                    <a:pt x="61" y="229"/>
                    <a:pt x="59" y="228"/>
                    <a:pt x="59" y="228"/>
                  </a:cubicBezTo>
                  <a:cubicBezTo>
                    <a:pt x="56" y="229"/>
                    <a:pt x="56" y="229"/>
                    <a:pt x="56" y="229"/>
                  </a:cubicBezTo>
                  <a:cubicBezTo>
                    <a:pt x="56" y="229"/>
                    <a:pt x="54" y="229"/>
                    <a:pt x="53" y="229"/>
                  </a:cubicBezTo>
                  <a:cubicBezTo>
                    <a:pt x="53" y="228"/>
                    <a:pt x="53" y="227"/>
                    <a:pt x="51" y="226"/>
                  </a:cubicBezTo>
                  <a:cubicBezTo>
                    <a:pt x="49" y="225"/>
                    <a:pt x="48" y="222"/>
                    <a:pt x="48" y="222"/>
                  </a:cubicBezTo>
                  <a:cubicBezTo>
                    <a:pt x="48" y="222"/>
                    <a:pt x="49" y="220"/>
                    <a:pt x="47" y="220"/>
                  </a:cubicBezTo>
                  <a:cubicBezTo>
                    <a:pt x="46" y="220"/>
                    <a:pt x="44" y="219"/>
                    <a:pt x="44" y="219"/>
                  </a:cubicBezTo>
                  <a:cubicBezTo>
                    <a:pt x="44" y="219"/>
                    <a:pt x="41" y="217"/>
                    <a:pt x="41" y="218"/>
                  </a:cubicBezTo>
                  <a:cubicBezTo>
                    <a:pt x="40" y="219"/>
                    <a:pt x="40" y="221"/>
                    <a:pt x="40" y="222"/>
                  </a:cubicBezTo>
                  <a:cubicBezTo>
                    <a:pt x="40" y="222"/>
                    <a:pt x="41" y="225"/>
                    <a:pt x="41" y="225"/>
                  </a:cubicBezTo>
                  <a:cubicBezTo>
                    <a:pt x="41" y="225"/>
                    <a:pt x="37" y="227"/>
                    <a:pt x="36" y="227"/>
                  </a:cubicBezTo>
                  <a:cubicBezTo>
                    <a:pt x="35" y="227"/>
                    <a:pt x="34" y="228"/>
                    <a:pt x="34" y="226"/>
                  </a:cubicBezTo>
                  <a:cubicBezTo>
                    <a:pt x="34" y="225"/>
                    <a:pt x="36" y="220"/>
                    <a:pt x="36" y="220"/>
                  </a:cubicBezTo>
                  <a:cubicBezTo>
                    <a:pt x="37" y="219"/>
                    <a:pt x="38" y="218"/>
                    <a:pt x="38" y="218"/>
                  </a:cubicBezTo>
                  <a:cubicBezTo>
                    <a:pt x="38" y="218"/>
                    <a:pt x="37" y="216"/>
                    <a:pt x="37" y="215"/>
                  </a:cubicBezTo>
                  <a:cubicBezTo>
                    <a:pt x="37" y="214"/>
                    <a:pt x="36" y="214"/>
                    <a:pt x="38" y="211"/>
                  </a:cubicBezTo>
                  <a:cubicBezTo>
                    <a:pt x="41" y="208"/>
                    <a:pt x="41" y="206"/>
                    <a:pt x="41" y="206"/>
                  </a:cubicBezTo>
                  <a:cubicBezTo>
                    <a:pt x="41" y="206"/>
                    <a:pt x="39" y="203"/>
                    <a:pt x="38" y="202"/>
                  </a:cubicBezTo>
                  <a:cubicBezTo>
                    <a:pt x="38" y="202"/>
                    <a:pt x="35" y="198"/>
                    <a:pt x="35" y="198"/>
                  </a:cubicBezTo>
                  <a:cubicBezTo>
                    <a:pt x="35" y="197"/>
                    <a:pt x="35" y="195"/>
                    <a:pt x="35" y="195"/>
                  </a:cubicBezTo>
                  <a:cubicBezTo>
                    <a:pt x="35" y="195"/>
                    <a:pt x="33" y="193"/>
                    <a:pt x="32" y="193"/>
                  </a:cubicBezTo>
                  <a:cubicBezTo>
                    <a:pt x="31" y="193"/>
                    <a:pt x="28" y="192"/>
                    <a:pt x="28" y="192"/>
                  </a:cubicBezTo>
                  <a:cubicBezTo>
                    <a:pt x="28" y="189"/>
                    <a:pt x="28" y="189"/>
                    <a:pt x="28" y="189"/>
                  </a:cubicBezTo>
                  <a:cubicBezTo>
                    <a:pt x="28" y="184"/>
                    <a:pt x="28" y="184"/>
                    <a:pt x="28" y="184"/>
                  </a:cubicBezTo>
                  <a:cubicBezTo>
                    <a:pt x="24" y="179"/>
                    <a:pt x="24" y="179"/>
                    <a:pt x="24" y="179"/>
                  </a:cubicBezTo>
                  <a:cubicBezTo>
                    <a:pt x="23" y="176"/>
                    <a:pt x="23" y="176"/>
                    <a:pt x="23" y="176"/>
                  </a:cubicBezTo>
                  <a:cubicBezTo>
                    <a:pt x="23" y="176"/>
                    <a:pt x="24" y="174"/>
                    <a:pt x="24" y="172"/>
                  </a:cubicBezTo>
                  <a:cubicBezTo>
                    <a:pt x="25" y="171"/>
                    <a:pt x="26" y="168"/>
                    <a:pt x="26" y="168"/>
                  </a:cubicBezTo>
                  <a:cubicBezTo>
                    <a:pt x="24" y="164"/>
                    <a:pt x="24" y="164"/>
                    <a:pt x="24" y="164"/>
                  </a:cubicBezTo>
                  <a:cubicBezTo>
                    <a:pt x="24" y="164"/>
                    <a:pt x="23" y="163"/>
                    <a:pt x="24" y="162"/>
                  </a:cubicBezTo>
                  <a:cubicBezTo>
                    <a:pt x="24" y="161"/>
                    <a:pt x="23" y="155"/>
                    <a:pt x="23" y="155"/>
                  </a:cubicBezTo>
                  <a:cubicBezTo>
                    <a:pt x="23" y="155"/>
                    <a:pt x="22" y="149"/>
                    <a:pt x="21" y="150"/>
                  </a:cubicBezTo>
                  <a:cubicBezTo>
                    <a:pt x="19" y="150"/>
                    <a:pt x="18" y="146"/>
                    <a:pt x="18" y="146"/>
                  </a:cubicBezTo>
                  <a:cubicBezTo>
                    <a:pt x="20" y="139"/>
                    <a:pt x="20" y="139"/>
                    <a:pt x="20" y="139"/>
                  </a:cubicBezTo>
                  <a:cubicBezTo>
                    <a:pt x="20" y="139"/>
                    <a:pt x="21" y="134"/>
                    <a:pt x="18" y="132"/>
                  </a:cubicBezTo>
                  <a:cubicBezTo>
                    <a:pt x="15" y="131"/>
                    <a:pt x="9" y="128"/>
                    <a:pt x="8" y="127"/>
                  </a:cubicBezTo>
                  <a:cubicBezTo>
                    <a:pt x="8" y="127"/>
                    <a:pt x="5" y="124"/>
                    <a:pt x="4" y="123"/>
                  </a:cubicBezTo>
                  <a:cubicBezTo>
                    <a:pt x="3" y="123"/>
                    <a:pt x="2" y="122"/>
                    <a:pt x="2" y="122"/>
                  </a:cubicBezTo>
                  <a:cubicBezTo>
                    <a:pt x="4" y="113"/>
                    <a:pt x="4" y="113"/>
                    <a:pt x="4" y="113"/>
                  </a:cubicBezTo>
                  <a:cubicBezTo>
                    <a:pt x="9" y="109"/>
                    <a:pt x="9" y="109"/>
                    <a:pt x="9" y="109"/>
                  </a:cubicBezTo>
                  <a:cubicBezTo>
                    <a:pt x="9" y="101"/>
                    <a:pt x="9" y="101"/>
                    <a:pt x="9" y="101"/>
                  </a:cubicBezTo>
                  <a:cubicBezTo>
                    <a:pt x="9" y="92"/>
                    <a:pt x="9" y="92"/>
                    <a:pt x="9" y="92"/>
                  </a:cubicBezTo>
                  <a:cubicBezTo>
                    <a:pt x="9" y="92"/>
                    <a:pt x="10" y="91"/>
                    <a:pt x="7" y="87"/>
                  </a:cubicBezTo>
                  <a:cubicBezTo>
                    <a:pt x="5" y="84"/>
                    <a:pt x="4" y="80"/>
                    <a:pt x="4" y="80"/>
                  </a:cubicBezTo>
                  <a:cubicBezTo>
                    <a:pt x="4" y="79"/>
                    <a:pt x="3" y="75"/>
                    <a:pt x="2" y="74"/>
                  </a:cubicBezTo>
                  <a:cubicBezTo>
                    <a:pt x="2" y="73"/>
                    <a:pt x="2" y="72"/>
                    <a:pt x="2" y="70"/>
                  </a:cubicBezTo>
                  <a:cubicBezTo>
                    <a:pt x="3" y="69"/>
                    <a:pt x="0" y="66"/>
                    <a:pt x="0" y="66"/>
                  </a:cubicBezTo>
                  <a:cubicBezTo>
                    <a:pt x="0" y="66"/>
                    <a:pt x="1" y="64"/>
                    <a:pt x="2" y="64"/>
                  </a:cubicBezTo>
                  <a:cubicBezTo>
                    <a:pt x="3" y="64"/>
                    <a:pt x="4" y="63"/>
                    <a:pt x="6" y="63"/>
                  </a:cubicBezTo>
                  <a:cubicBezTo>
                    <a:pt x="8" y="63"/>
                    <a:pt x="9" y="61"/>
                    <a:pt x="11" y="61"/>
                  </a:cubicBezTo>
                  <a:cubicBezTo>
                    <a:pt x="12" y="60"/>
                    <a:pt x="12" y="58"/>
                    <a:pt x="13" y="58"/>
                  </a:cubicBezTo>
                  <a:cubicBezTo>
                    <a:pt x="15" y="57"/>
                    <a:pt x="17" y="58"/>
                    <a:pt x="20" y="56"/>
                  </a:cubicBezTo>
                  <a:cubicBezTo>
                    <a:pt x="23" y="55"/>
                    <a:pt x="23" y="54"/>
                    <a:pt x="25" y="52"/>
                  </a:cubicBezTo>
                  <a:cubicBezTo>
                    <a:pt x="26" y="51"/>
                    <a:pt x="45" y="45"/>
                    <a:pt x="45" y="45"/>
                  </a:cubicBezTo>
                  <a:cubicBezTo>
                    <a:pt x="45" y="45"/>
                    <a:pt x="50" y="42"/>
                    <a:pt x="52" y="42"/>
                  </a:cubicBezTo>
                  <a:cubicBezTo>
                    <a:pt x="53" y="41"/>
                    <a:pt x="53" y="40"/>
                    <a:pt x="55" y="40"/>
                  </a:cubicBezTo>
                  <a:cubicBezTo>
                    <a:pt x="56" y="41"/>
                    <a:pt x="60" y="41"/>
                    <a:pt x="60" y="41"/>
                  </a:cubicBezTo>
                  <a:cubicBezTo>
                    <a:pt x="60" y="41"/>
                    <a:pt x="61" y="38"/>
                    <a:pt x="62" y="37"/>
                  </a:cubicBezTo>
                  <a:cubicBezTo>
                    <a:pt x="63" y="35"/>
                    <a:pt x="64" y="33"/>
                    <a:pt x="64" y="32"/>
                  </a:cubicBezTo>
                  <a:cubicBezTo>
                    <a:pt x="65" y="30"/>
                    <a:pt x="66" y="29"/>
                    <a:pt x="67" y="28"/>
                  </a:cubicBezTo>
                  <a:cubicBezTo>
                    <a:pt x="68" y="26"/>
                    <a:pt x="69" y="25"/>
                    <a:pt x="69" y="25"/>
                  </a:cubicBezTo>
                  <a:cubicBezTo>
                    <a:pt x="70" y="25"/>
                    <a:pt x="76" y="22"/>
                    <a:pt x="77" y="22"/>
                  </a:cubicBezTo>
                  <a:cubicBezTo>
                    <a:pt x="78" y="21"/>
                    <a:pt x="86" y="18"/>
                    <a:pt x="86" y="17"/>
                  </a:cubicBezTo>
                  <a:cubicBezTo>
                    <a:pt x="86" y="17"/>
                    <a:pt x="89" y="13"/>
                    <a:pt x="89" y="12"/>
                  </a:cubicBezTo>
                  <a:cubicBezTo>
                    <a:pt x="89" y="11"/>
                    <a:pt x="93" y="10"/>
                    <a:pt x="93" y="10"/>
                  </a:cubicBezTo>
                  <a:cubicBezTo>
                    <a:pt x="94" y="10"/>
                    <a:pt x="94" y="10"/>
                    <a:pt x="95" y="9"/>
                  </a:cubicBezTo>
                  <a:cubicBezTo>
                    <a:pt x="97" y="9"/>
                    <a:pt x="106" y="5"/>
                    <a:pt x="106" y="5"/>
                  </a:cubicBezTo>
                  <a:cubicBezTo>
                    <a:pt x="106" y="5"/>
                    <a:pt x="114" y="2"/>
                    <a:pt x="114" y="2"/>
                  </a:cubicBezTo>
                  <a:cubicBezTo>
                    <a:pt x="115" y="3"/>
                    <a:pt x="120" y="2"/>
                    <a:pt x="121" y="2"/>
                  </a:cubicBezTo>
                  <a:cubicBezTo>
                    <a:pt x="121" y="3"/>
                    <a:pt x="127" y="2"/>
                    <a:pt x="127" y="2"/>
                  </a:cubicBezTo>
                  <a:cubicBezTo>
                    <a:pt x="127" y="2"/>
                    <a:pt x="129" y="3"/>
                    <a:pt x="129" y="4"/>
                  </a:cubicBezTo>
                  <a:cubicBezTo>
                    <a:pt x="129" y="5"/>
                    <a:pt x="127" y="6"/>
                    <a:pt x="128" y="7"/>
                  </a:cubicBezTo>
                  <a:cubicBezTo>
                    <a:pt x="129" y="8"/>
                    <a:pt x="133" y="11"/>
                    <a:pt x="133" y="11"/>
                  </a:cubicBezTo>
                  <a:cubicBezTo>
                    <a:pt x="133" y="11"/>
                    <a:pt x="132" y="14"/>
                    <a:pt x="132" y="14"/>
                  </a:cubicBezTo>
                  <a:cubicBezTo>
                    <a:pt x="132" y="15"/>
                    <a:pt x="133" y="16"/>
                    <a:pt x="134" y="18"/>
                  </a:cubicBezTo>
                  <a:cubicBezTo>
                    <a:pt x="135" y="19"/>
                    <a:pt x="137" y="21"/>
                    <a:pt x="137" y="21"/>
                  </a:cubicBezTo>
                  <a:cubicBezTo>
                    <a:pt x="137" y="21"/>
                    <a:pt x="136" y="22"/>
                    <a:pt x="140" y="24"/>
                  </a:cubicBezTo>
                  <a:cubicBezTo>
                    <a:pt x="144" y="26"/>
                    <a:pt x="147" y="24"/>
                    <a:pt x="147" y="24"/>
                  </a:cubicBezTo>
                  <a:cubicBezTo>
                    <a:pt x="147" y="24"/>
                    <a:pt x="150" y="24"/>
                    <a:pt x="151" y="24"/>
                  </a:cubicBezTo>
                  <a:cubicBezTo>
                    <a:pt x="152" y="24"/>
                    <a:pt x="155" y="23"/>
                    <a:pt x="155" y="23"/>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4" name="Freeform 39">
              <a:extLst>
                <a:ext uri="{FF2B5EF4-FFF2-40B4-BE49-F238E27FC236}">
                  <a16:creationId xmlns:a16="http://schemas.microsoft.com/office/drawing/2014/main" id="{66E56AFF-81E6-4C8A-9F1D-72B826702AE1}"/>
                </a:ext>
              </a:extLst>
            </p:cNvPr>
            <p:cNvSpPr>
              <a:spLocks/>
            </p:cNvSpPr>
            <p:nvPr/>
          </p:nvSpPr>
          <p:spPr bwMode="auto">
            <a:xfrm>
              <a:off x="3482366" y="2092972"/>
              <a:ext cx="378204" cy="415513"/>
            </a:xfrm>
            <a:custGeom>
              <a:avLst/>
              <a:gdLst>
                <a:gd name="T0" fmla="*/ 115 w 166"/>
                <a:gd name="T1" fmla="*/ 170 h 188"/>
                <a:gd name="T2" fmla="*/ 92 w 166"/>
                <a:gd name="T3" fmla="*/ 176 h 188"/>
                <a:gd name="T4" fmla="*/ 71 w 166"/>
                <a:gd name="T5" fmla="*/ 177 h 188"/>
                <a:gd name="T6" fmla="*/ 50 w 166"/>
                <a:gd name="T7" fmla="*/ 188 h 188"/>
                <a:gd name="T8" fmla="*/ 19 w 166"/>
                <a:gd name="T9" fmla="*/ 183 h 188"/>
                <a:gd name="T10" fmla="*/ 18 w 166"/>
                <a:gd name="T11" fmla="*/ 180 h 188"/>
                <a:gd name="T12" fmla="*/ 22 w 166"/>
                <a:gd name="T13" fmla="*/ 175 h 188"/>
                <a:gd name="T14" fmla="*/ 9 w 166"/>
                <a:gd name="T15" fmla="*/ 171 h 188"/>
                <a:gd name="T16" fmla="*/ 21 w 166"/>
                <a:gd name="T17" fmla="*/ 165 h 188"/>
                <a:gd name="T18" fmla="*/ 7 w 166"/>
                <a:gd name="T19" fmla="*/ 161 h 188"/>
                <a:gd name="T20" fmla="*/ 5 w 166"/>
                <a:gd name="T21" fmla="*/ 157 h 188"/>
                <a:gd name="T22" fmla="*/ 18 w 166"/>
                <a:gd name="T23" fmla="*/ 152 h 188"/>
                <a:gd name="T24" fmla="*/ 20 w 166"/>
                <a:gd name="T25" fmla="*/ 148 h 188"/>
                <a:gd name="T26" fmla="*/ 3 w 166"/>
                <a:gd name="T27" fmla="*/ 144 h 188"/>
                <a:gd name="T28" fmla="*/ 15 w 166"/>
                <a:gd name="T29" fmla="*/ 138 h 188"/>
                <a:gd name="T30" fmla="*/ 23 w 166"/>
                <a:gd name="T31" fmla="*/ 144 h 188"/>
                <a:gd name="T32" fmla="*/ 27 w 166"/>
                <a:gd name="T33" fmla="*/ 134 h 188"/>
                <a:gd name="T34" fmla="*/ 40 w 166"/>
                <a:gd name="T35" fmla="*/ 130 h 188"/>
                <a:gd name="T36" fmla="*/ 56 w 166"/>
                <a:gd name="T37" fmla="*/ 131 h 188"/>
                <a:gd name="T38" fmla="*/ 54 w 166"/>
                <a:gd name="T39" fmla="*/ 129 h 188"/>
                <a:gd name="T40" fmla="*/ 38 w 166"/>
                <a:gd name="T41" fmla="*/ 127 h 188"/>
                <a:gd name="T42" fmla="*/ 36 w 166"/>
                <a:gd name="T43" fmla="*/ 123 h 188"/>
                <a:gd name="T44" fmla="*/ 49 w 166"/>
                <a:gd name="T45" fmla="*/ 112 h 188"/>
                <a:gd name="T46" fmla="*/ 62 w 166"/>
                <a:gd name="T47" fmla="*/ 104 h 188"/>
                <a:gd name="T48" fmla="*/ 64 w 166"/>
                <a:gd name="T49" fmla="*/ 97 h 188"/>
                <a:gd name="T50" fmla="*/ 44 w 166"/>
                <a:gd name="T51" fmla="*/ 94 h 188"/>
                <a:gd name="T52" fmla="*/ 45 w 166"/>
                <a:gd name="T53" fmla="*/ 89 h 188"/>
                <a:gd name="T54" fmla="*/ 38 w 166"/>
                <a:gd name="T55" fmla="*/ 84 h 188"/>
                <a:gd name="T56" fmla="*/ 36 w 166"/>
                <a:gd name="T57" fmla="*/ 78 h 188"/>
                <a:gd name="T58" fmla="*/ 39 w 166"/>
                <a:gd name="T59" fmla="*/ 71 h 188"/>
                <a:gd name="T60" fmla="*/ 48 w 166"/>
                <a:gd name="T61" fmla="*/ 64 h 188"/>
                <a:gd name="T62" fmla="*/ 48 w 166"/>
                <a:gd name="T63" fmla="*/ 59 h 188"/>
                <a:gd name="T64" fmla="*/ 39 w 166"/>
                <a:gd name="T65" fmla="*/ 49 h 188"/>
                <a:gd name="T66" fmla="*/ 49 w 166"/>
                <a:gd name="T67" fmla="*/ 45 h 188"/>
                <a:gd name="T68" fmla="*/ 45 w 166"/>
                <a:gd name="T69" fmla="*/ 45 h 188"/>
                <a:gd name="T70" fmla="*/ 56 w 166"/>
                <a:gd name="T71" fmla="*/ 38 h 188"/>
                <a:gd name="T72" fmla="*/ 70 w 166"/>
                <a:gd name="T73" fmla="*/ 40 h 188"/>
                <a:gd name="T74" fmla="*/ 81 w 166"/>
                <a:gd name="T75" fmla="*/ 45 h 188"/>
                <a:gd name="T76" fmla="*/ 92 w 166"/>
                <a:gd name="T77" fmla="*/ 48 h 188"/>
                <a:gd name="T78" fmla="*/ 107 w 166"/>
                <a:gd name="T79" fmla="*/ 39 h 188"/>
                <a:gd name="T80" fmla="*/ 98 w 166"/>
                <a:gd name="T81" fmla="*/ 31 h 188"/>
                <a:gd name="T82" fmla="*/ 102 w 166"/>
                <a:gd name="T83" fmla="*/ 20 h 188"/>
                <a:gd name="T84" fmla="*/ 107 w 166"/>
                <a:gd name="T85" fmla="*/ 12 h 188"/>
                <a:gd name="T86" fmla="*/ 121 w 166"/>
                <a:gd name="T87" fmla="*/ 6 h 188"/>
                <a:gd name="T88" fmla="*/ 135 w 166"/>
                <a:gd name="T89" fmla="*/ 4 h 188"/>
                <a:gd name="T90" fmla="*/ 134 w 166"/>
                <a:gd name="T91" fmla="*/ 16 h 188"/>
                <a:gd name="T92" fmla="*/ 137 w 166"/>
                <a:gd name="T93" fmla="*/ 7 h 188"/>
                <a:gd name="T94" fmla="*/ 144 w 166"/>
                <a:gd name="T95" fmla="*/ 3 h 188"/>
                <a:gd name="T96" fmla="*/ 156 w 166"/>
                <a:gd name="T97" fmla="*/ 11 h 188"/>
                <a:gd name="T98" fmla="*/ 137 w 166"/>
                <a:gd name="T99" fmla="*/ 27 h 188"/>
                <a:gd name="T100" fmla="*/ 115 w 166"/>
                <a:gd name="T101" fmla="*/ 42 h 188"/>
                <a:gd name="T102" fmla="*/ 135 w 166"/>
                <a:gd name="T103" fmla="*/ 64 h 188"/>
                <a:gd name="T104" fmla="*/ 161 w 166"/>
                <a:gd name="T105" fmla="*/ 76 h 188"/>
                <a:gd name="T106" fmla="*/ 157 w 166"/>
                <a:gd name="T107" fmla="*/ 86 h 188"/>
                <a:gd name="T108" fmla="*/ 158 w 166"/>
                <a:gd name="T109" fmla="*/ 112 h 188"/>
                <a:gd name="T110" fmla="*/ 157 w 166"/>
                <a:gd name="T111" fmla="*/ 129 h 188"/>
                <a:gd name="T112" fmla="*/ 146 w 166"/>
                <a:gd name="T113" fmla="*/ 151 h 188"/>
                <a:gd name="T114" fmla="*/ 134 w 166"/>
                <a:gd name="T115" fmla="*/ 165 h 188"/>
                <a:gd name="T116" fmla="*/ 132 w 166"/>
                <a:gd name="T117" fmla="*/ 174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6" h="188">
                  <a:moveTo>
                    <a:pt x="132" y="174"/>
                  </a:moveTo>
                  <a:cubicBezTo>
                    <a:pt x="128" y="174"/>
                    <a:pt x="128" y="174"/>
                    <a:pt x="128" y="174"/>
                  </a:cubicBezTo>
                  <a:cubicBezTo>
                    <a:pt x="128" y="174"/>
                    <a:pt x="126" y="171"/>
                    <a:pt x="125" y="171"/>
                  </a:cubicBezTo>
                  <a:cubicBezTo>
                    <a:pt x="124" y="171"/>
                    <a:pt x="122" y="170"/>
                    <a:pt x="122" y="170"/>
                  </a:cubicBezTo>
                  <a:cubicBezTo>
                    <a:pt x="121" y="172"/>
                    <a:pt x="121" y="172"/>
                    <a:pt x="121" y="172"/>
                  </a:cubicBezTo>
                  <a:cubicBezTo>
                    <a:pt x="121" y="172"/>
                    <a:pt x="120" y="173"/>
                    <a:pt x="119" y="173"/>
                  </a:cubicBezTo>
                  <a:cubicBezTo>
                    <a:pt x="119" y="173"/>
                    <a:pt x="118" y="172"/>
                    <a:pt x="118" y="172"/>
                  </a:cubicBezTo>
                  <a:cubicBezTo>
                    <a:pt x="118" y="170"/>
                    <a:pt x="118" y="170"/>
                    <a:pt x="118" y="170"/>
                  </a:cubicBezTo>
                  <a:cubicBezTo>
                    <a:pt x="115" y="170"/>
                    <a:pt x="115" y="170"/>
                    <a:pt x="115" y="170"/>
                  </a:cubicBezTo>
                  <a:cubicBezTo>
                    <a:pt x="115" y="170"/>
                    <a:pt x="115" y="173"/>
                    <a:pt x="114" y="173"/>
                  </a:cubicBezTo>
                  <a:cubicBezTo>
                    <a:pt x="113" y="172"/>
                    <a:pt x="112" y="172"/>
                    <a:pt x="110" y="172"/>
                  </a:cubicBezTo>
                  <a:cubicBezTo>
                    <a:pt x="108" y="171"/>
                    <a:pt x="104" y="172"/>
                    <a:pt x="104" y="172"/>
                  </a:cubicBezTo>
                  <a:cubicBezTo>
                    <a:pt x="102" y="171"/>
                    <a:pt x="102" y="171"/>
                    <a:pt x="102" y="171"/>
                  </a:cubicBezTo>
                  <a:cubicBezTo>
                    <a:pt x="99" y="171"/>
                    <a:pt x="99" y="171"/>
                    <a:pt x="99" y="171"/>
                  </a:cubicBezTo>
                  <a:cubicBezTo>
                    <a:pt x="95" y="171"/>
                    <a:pt x="95" y="171"/>
                    <a:pt x="95" y="171"/>
                  </a:cubicBezTo>
                  <a:cubicBezTo>
                    <a:pt x="94" y="173"/>
                    <a:pt x="94" y="173"/>
                    <a:pt x="94" y="173"/>
                  </a:cubicBezTo>
                  <a:cubicBezTo>
                    <a:pt x="95" y="174"/>
                    <a:pt x="95" y="174"/>
                    <a:pt x="95" y="174"/>
                  </a:cubicBezTo>
                  <a:cubicBezTo>
                    <a:pt x="92" y="176"/>
                    <a:pt x="92" y="176"/>
                    <a:pt x="92" y="176"/>
                  </a:cubicBezTo>
                  <a:cubicBezTo>
                    <a:pt x="88" y="175"/>
                    <a:pt x="88" y="175"/>
                    <a:pt x="88" y="175"/>
                  </a:cubicBezTo>
                  <a:cubicBezTo>
                    <a:pt x="86" y="177"/>
                    <a:pt x="86" y="177"/>
                    <a:pt x="86" y="177"/>
                  </a:cubicBezTo>
                  <a:cubicBezTo>
                    <a:pt x="85" y="175"/>
                    <a:pt x="85" y="175"/>
                    <a:pt x="85" y="175"/>
                  </a:cubicBezTo>
                  <a:cubicBezTo>
                    <a:pt x="79" y="179"/>
                    <a:pt x="79" y="179"/>
                    <a:pt x="79" y="179"/>
                  </a:cubicBezTo>
                  <a:cubicBezTo>
                    <a:pt x="80" y="181"/>
                    <a:pt x="80" y="181"/>
                    <a:pt x="80" y="181"/>
                  </a:cubicBezTo>
                  <a:cubicBezTo>
                    <a:pt x="75" y="182"/>
                    <a:pt x="75" y="182"/>
                    <a:pt x="75" y="182"/>
                  </a:cubicBezTo>
                  <a:cubicBezTo>
                    <a:pt x="72" y="181"/>
                    <a:pt x="72" y="181"/>
                    <a:pt x="72" y="181"/>
                  </a:cubicBezTo>
                  <a:cubicBezTo>
                    <a:pt x="72" y="181"/>
                    <a:pt x="70" y="180"/>
                    <a:pt x="70" y="179"/>
                  </a:cubicBezTo>
                  <a:cubicBezTo>
                    <a:pt x="71" y="178"/>
                    <a:pt x="71" y="177"/>
                    <a:pt x="71" y="177"/>
                  </a:cubicBezTo>
                  <a:cubicBezTo>
                    <a:pt x="71" y="177"/>
                    <a:pt x="69" y="176"/>
                    <a:pt x="69" y="177"/>
                  </a:cubicBezTo>
                  <a:cubicBezTo>
                    <a:pt x="69" y="179"/>
                    <a:pt x="68" y="181"/>
                    <a:pt x="68" y="181"/>
                  </a:cubicBezTo>
                  <a:cubicBezTo>
                    <a:pt x="65" y="183"/>
                    <a:pt x="65" y="183"/>
                    <a:pt x="65" y="183"/>
                  </a:cubicBezTo>
                  <a:cubicBezTo>
                    <a:pt x="61" y="184"/>
                    <a:pt x="61" y="184"/>
                    <a:pt x="61" y="184"/>
                  </a:cubicBezTo>
                  <a:cubicBezTo>
                    <a:pt x="60" y="183"/>
                    <a:pt x="60" y="183"/>
                    <a:pt x="60" y="183"/>
                  </a:cubicBezTo>
                  <a:cubicBezTo>
                    <a:pt x="60" y="186"/>
                    <a:pt x="60" y="186"/>
                    <a:pt x="60" y="186"/>
                  </a:cubicBezTo>
                  <a:cubicBezTo>
                    <a:pt x="55" y="186"/>
                    <a:pt x="55" y="186"/>
                    <a:pt x="55" y="186"/>
                  </a:cubicBezTo>
                  <a:cubicBezTo>
                    <a:pt x="52" y="186"/>
                    <a:pt x="52" y="186"/>
                    <a:pt x="52" y="186"/>
                  </a:cubicBezTo>
                  <a:cubicBezTo>
                    <a:pt x="50" y="188"/>
                    <a:pt x="50" y="188"/>
                    <a:pt x="50" y="188"/>
                  </a:cubicBezTo>
                  <a:cubicBezTo>
                    <a:pt x="47" y="187"/>
                    <a:pt x="47" y="187"/>
                    <a:pt x="47" y="187"/>
                  </a:cubicBezTo>
                  <a:cubicBezTo>
                    <a:pt x="42" y="188"/>
                    <a:pt x="42" y="188"/>
                    <a:pt x="42" y="188"/>
                  </a:cubicBezTo>
                  <a:cubicBezTo>
                    <a:pt x="41" y="186"/>
                    <a:pt x="41" y="186"/>
                    <a:pt x="41" y="186"/>
                  </a:cubicBezTo>
                  <a:cubicBezTo>
                    <a:pt x="34" y="186"/>
                    <a:pt x="34" y="186"/>
                    <a:pt x="34" y="186"/>
                  </a:cubicBezTo>
                  <a:cubicBezTo>
                    <a:pt x="31" y="187"/>
                    <a:pt x="31" y="187"/>
                    <a:pt x="31" y="187"/>
                  </a:cubicBezTo>
                  <a:cubicBezTo>
                    <a:pt x="30" y="185"/>
                    <a:pt x="30" y="185"/>
                    <a:pt x="30" y="185"/>
                  </a:cubicBezTo>
                  <a:cubicBezTo>
                    <a:pt x="29" y="185"/>
                    <a:pt x="29" y="185"/>
                    <a:pt x="29" y="185"/>
                  </a:cubicBezTo>
                  <a:cubicBezTo>
                    <a:pt x="29" y="185"/>
                    <a:pt x="27" y="185"/>
                    <a:pt x="26" y="185"/>
                  </a:cubicBezTo>
                  <a:cubicBezTo>
                    <a:pt x="25" y="185"/>
                    <a:pt x="19" y="183"/>
                    <a:pt x="19" y="183"/>
                  </a:cubicBezTo>
                  <a:cubicBezTo>
                    <a:pt x="17" y="185"/>
                    <a:pt x="17" y="185"/>
                    <a:pt x="17" y="185"/>
                  </a:cubicBezTo>
                  <a:cubicBezTo>
                    <a:pt x="17" y="185"/>
                    <a:pt x="14" y="185"/>
                    <a:pt x="14" y="184"/>
                  </a:cubicBezTo>
                  <a:cubicBezTo>
                    <a:pt x="14" y="184"/>
                    <a:pt x="14" y="183"/>
                    <a:pt x="15" y="182"/>
                  </a:cubicBezTo>
                  <a:cubicBezTo>
                    <a:pt x="16" y="182"/>
                    <a:pt x="17" y="182"/>
                    <a:pt x="19" y="181"/>
                  </a:cubicBezTo>
                  <a:cubicBezTo>
                    <a:pt x="21" y="181"/>
                    <a:pt x="22" y="181"/>
                    <a:pt x="22" y="181"/>
                  </a:cubicBezTo>
                  <a:cubicBezTo>
                    <a:pt x="23" y="180"/>
                    <a:pt x="23" y="180"/>
                    <a:pt x="23" y="180"/>
                  </a:cubicBezTo>
                  <a:cubicBezTo>
                    <a:pt x="23" y="179"/>
                    <a:pt x="24" y="178"/>
                    <a:pt x="22" y="179"/>
                  </a:cubicBezTo>
                  <a:cubicBezTo>
                    <a:pt x="21" y="179"/>
                    <a:pt x="21" y="179"/>
                    <a:pt x="21" y="179"/>
                  </a:cubicBezTo>
                  <a:cubicBezTo>
                    <a:pt x="20" y="180"/>
                    <a:pt x="19" y="180"/>
                    <a:pt x="18" y="180"/>
                  </a:cubicBezTo>
                  <a:cubicBezTo>
                    <a:pt x="18" y="180"/>
                    <a:pt x="16" y="180"/>
                    <a:pt x="16" y="180"/>
                  </a:cubicBezTo>
                  <a:cubicBezTo>
                    <a:pt x="16" y="180"/>
                    <a:pt x="15" y="179"/>
                    <a:pt x="16" y="179"/>
                  </a:cubicBezTo>
                  <a:cubicBezTo>
                    <a:pt x="17" y="178"/>
                    <a:pt x="17" y="178"/>
                    <a:pt x="18" y="178"/>
                  </a:cubicBezTo>
                  <a:cubicBezTo>
                    <a:pt x="20" y="178"/>
                    <a:pt x="21" y="177"/>
                    <a:pt x="23" y="177"/>
                  </a:cubicBezTo>
                  <a:cubicBezTo>
                    <a:pt x="25" y="177"/>
                    <a:pt x="26" y="177"/>
                    <a:pt x="26" y="177"/>
                  </a:cubicBezTo>
                  <a:cubicBezTo>
                    <a:pt x="27" y="176"/>
                    <a:pt x="28" y="176"/>
                    <a:pt x="28" y="175"/>
                  </a:cubicBezTo>
                  <a:cubicBezTo>
                    <a:pt x="28" y="174"/>
                    <a:pt x="27" y="173"/>
                    <a:pt x="27" y="173"/>
                  </a:cubicBezTo>
                  <a:cubicBezTo>
                    <a:pt x="27" y="173"/>
                    <a:pt x="26" y="173"/>
                    <a:pt x="25" y="174"/>
                  </a:cubicBezTo>
                  <a:cubicBezTo>
                    <a:pt x="24" y="174"/>
                    <a:pt x="23" y="175"/>
                    <a:pt x="22" y="175"/>
                  </a:cubicBezTo>
                  <a:cubicBezTo>
                    <a:pt x="22" y="175"/>
                    <a:pt x="22" y="175"/>
                    <a:pt x="21" y="175"/>
                  </a:cubicBezTo>
                  <a:cubicBezTo>
                    <a:pt x="20" y="175"/>
                    <a:pt x="18" y="174"/>
                    <a:pt x="18" y="174"/>
                  </a:cubicBezTo>
                  <a:cubicBezTo>
                    <a:pt x="17" y="174"/>
                    <a:pt x="16" y="174"/>
                    <a:pt x="15" y="174"/>
                  </a:cubicBezTo>
                  <a:cubicBezTo>
                    <a:pt x="14" y="174"/>
                    <a:pt x="15" y="174"/>
                    <a:pt x="13" y="174"/>
                  </a:cubicBezTo>
                  <a:cubicBezTo>
                    <a:pt x="11" y="175"/>
                    <a:pt x="12" y="175"/>
                    <a:pt x="9" y="175"/>
                  </a:cubicBezTo>
                  <a:cubicBezTo>
                    <a:pt x="7" y="175"/>
                    <a:pt x="4" y="174"/>
                    <a:pt x="4" y="174"/>
                  </a:cubicBezTo>
                  <a:cubicBezTo>
                    <a:pt x="4" y="174"/>
                    <a:pt x="2" y="175"/>
                    <a:pt x="3" y="174"/>
                  </a:cubicBezTo>
                  <a:cubicBezTo>
                    <a:pt x="5" y="173"/>
                    <a:pt x="7" y="173"/>
                    <a:pt x="8" y="172"/>
                  </a:cubicBezTo>
                  <a:cubicBezTo>
                    <a:pt x="9" y="172"/>
                    <a:pt x="10" y="172"/>
                    <a:pt x="9" y="171"/>
                  </a:cubicBezTo>
                  <a:cubicBezTo>
                    <a:pt x="9" y="171"/>
                    <a:pt x="9" y="171"/>
                    <a:pt x="9" y="171"/>
                  </a:cubicBezTo>
                  <a:cubicBezTo>
                    <a:pt x="10" y="171"/>
                    <a:pt x="12" y="170"/>
                    <a:pt x="12" y="170"/>
                  </a:cubicBezTo>
                  <a:cubicBezTo>
                    <a:pt x="14" y="169"/>
                    <a:pt x="14" y="169"/>
                    <a:pt x="14" y="169"/>
                  </a:cubicBezTo>
                  <a:cubicBezTo>
                    <a:pt x="14" y="169"/>
                    <a:pt x="14" y="168"/>
                    <a:pt x="16" y="168"/>
                  </a:cubicBezTo>
                  <a:cubicBezTo>
                    <a:pt x="18" y="168"/>
                    <a:pt x="18" y="168"/>
                    <a:pt x="18" y="167"/>
                  </a:cubicBezTo>
                  <a:cubicBezTo>
                    <a:pt x="19" y="167"/>
                    <a:pt x="18" y="167"/>
                    <a:pt x="19" y="167"/>
                  </a:cubicBezTo>
                  <a:cubicBezTo>
                    <a:pt x="21" y="167"/>
                    <a:pt x="21" y="166"/>
                    <a:pt x="22" y="166"/>
                  </a:cubicBezTo>
                  <a:cubicBezTo>
                    <a:pt x="24" y="166"/>
                    <a:pt x="25" y="165"/>
                    <a:pt x="24" y="165"/>
                  </a:cubicBezTo>
                  <a:cubicBezTo>
                    <a:pt x="23" y="165"/>
                    <a:pt x="23" y="165"/>
                    <a:pt x="21" y="165"/>
                  </a:cubicBezTo>
                  <a:cubicBezTo>
                    <a:pt x="20" y="166"/>
                    <a:pt x="19" y="165"/>
                    <a:pt x="19" y="166"/>
                  </a:cubicBezTo>
                  <a:cubicBezTo>
                    <a:pt x="18" y="166"/>
                    <a:pt x="16" y="166"/>
                    <a:pt x="16" y="166"/>
                  </a:cubicBezTo>
                  <a:cubicBezTo>
                    <a:pt x="15" y="165"/>
                    <a:pt x="15" y="165"/>
                    <a:pt x="14" y="166"/>
                  </a:cubicBezTo>
                  <a:cubicBezTo>
                    <a:pt x="13" y="166"/>
                    <a:pt x="14" y="167"/>
                    <a:pt x="12" y="167"/>
                  </a:cubicBezTo>
                  <a:cubicBezTo>
                    <a:pt x="11" y="167"/>
                    <a:pt x="10" y="166"/>
                    <a:pt x="10" y="166"/>
                  </a:cubicBezTo>
                  <a:cubicBezTo>
                    <a:pt x="10" y="166"/>
                    <a:pt x="7" y="166"/>
                    <a:pt x="7" y="165"/>
                  </a:cubicBezTo>
                  <a:cubicBezTo>
                    <a:pt x="7" y="165"/>
                    <a:pt x="7" y="163"/>
                    <a:pt x="7" y="163"/>
                  </a:cubicBezTo>
                  <a:cubicBezTo>
                    <a:pt x="7" y="162"/>
                    <a:pt x="8" y="162"/>
                    <a:pt x="8" y="162"/>
                  </a:cubicBezTo>
                  <a:cubicBezTo>
                    <a:pt x="7" y="161"/>
                    <a:pt x="7" y="161"/>
                    <a:pt x="7" y="161"/>
                  </a:cubicBezTo>
                  <a:cubicBezTo>
                    <a:pt x="7" y="161"/>
                    <a:pt x="7" y="161"/>
                    <a:pt x="6" y="161"/>
                  </a:cubicBezTo>
                  <a:cubicBezTo>
                    <a:pt x="6" y="161"/>
                    <a:pt x="4" y="162"/>
                    <a:pt x="4" y="162"/>
                  </a:cubicBezTo>
                  <a:cubicBezTo>
                    <a:pt x="4" y="162"/>
                    <a:pt x="4" y="162"/>
                    <a:pt x="3" y="162"/>
                  </a:cubicBezTo>
                  <a:cubicBezTo>
                    <a:pt x="3" y="162"/>
                    <a:pt x="2" y="162"/>
                    <a:pt x="2" y="162"/>
                  </a:cubicBezTo>
                  <a:cubicBezTo>
                    <a:pt x="2" y="162"/>
                    <a:pt x="2" y="161"/>
                    <a:pt x="2" y="160"/>
                  </a:cubicBezTo>
                  <a:cubicBezTo>
                    <a:pt x="2" y="160"/>
                    <a:pt x="2" y="159"/>
                    <a:pt x="2" y="159"/>
                  </a:cubicBezTo>
                  <a:cubicBezTo>
                    <a:pt x="2" y="159"/>
                    <a:pt x="2" y="159"/>
                    <a:pt x="2" y="159"/>
                  </a:cubicBezTo>
                  <a:cubicBezTo>
                    <a:pt x="2" y="158"/>
                    <a:pt x="0" y="158"/>
                    <a:pt x="2" y="157"/>
                  </a:cubicBezTo>
                  <a:cubicBezTo>
                    <a:pt x="4" y="157"/>
                    <a:pt x="4" y="157"/>
                    <a:pt x="5" y="157"/>
                  </a:cubicBezTo>
                  <a:cubicBezTo>
                    <a:pt x="5" y="157"/>
                    <a:pt x="6" y="157"/>
                    <a:pt x="6" y="157"/>
                  </a:cubicBezTo>
                  <a:cubicBezTo>
                    <a:pt x="6" y="157"/>
                    <a:pt x="7" y="156"/>
                    <a:pt x="7" y="156"/>
                  </a:cubicBezTo>
                  <a:cubicBezTo>
                    <a:pt x="6" y="155"/>
                    <a:pt x="6" y="155"/>
                    <a:pt x="6" y="155"/>
                  </a:cubicBezTo>
                  <a:cubicBezTo>
                    <a:pt x="6" y="154"/>
                    <a:pt x="6" y="154"/>
                    <a:pt x="7" y="154"/>
                  </a:cubicBezTo>
                  <a:cubicBezTo>
                    <a:pt x="8" y="154"/>
                    <a:pt x="8" y="153"/>
                    <a:pt x="9" y="153"/>
                  </a:cubicBezTo>
                  <a:cubicBezTo>
                    <a:pt x="9" y="153"/>
                    <a:pt x="10" y="153"/>
                    <a:pt x="11" y="153"/>
                  </a:cubicBezTo>
                  <a:cubicBezTo>
                    <a:pt x="11" y="153"/>
                    <a:pt x="11" y="152"/>
                    <a:pt x="13" y="152"/>
                  </a:cubicBezTo>
                  <a:cubicBezTo>
                    <a:pt x="14" y="152"/>
                    <a:pt x="15" y="152"/>
                    <a:pt x="16" y="152"/>
                  </a:cubicBezTo>
                  <a:cubicBezTo>
                    <a:pt x="16" y="152"/>
                    <a:pt x="18" y="152"/>
                    <a:pt x="18" y="152"/>
                  </a:cubicBezTo>
                  <a:cubicBezTo>
                    <a:pt x="18" y="152"/>
                    <a:pt x="20" y="151"/>
                    <a:pt x="20" y="151"/>
                  </a:cubicBezTo>
                  <a:cubicBezTo>
                    <a:pt x="21" y="150"/>
                    <a:pt x="21" y="150"/>
                    <a:pt x="21" y="150"/>
                  </a:cubicBezTo>
                  <a:cubicBezTo>
                    <a:pt x="21" y="150"/>
                    <a:pt x="21" y="150"/>
                    <a:pt x="22" y="150"/>
                  </a:cubicBezTo>
                  <a:cubicBezTo>
                    <a:pt x="23" y="150"/>
                    <a:pt x="23" y="150"/>
                    <a:pt x="24" y="150"/>
                  </a:cubicBezTo>
                  <a:cubicBezTo>
                    <a:pt x="24" y="150"/>
                    <a:pt x="25" y="150"/>
                    <a:pt x="25" y="150"/>
                  </a:cubicBezTo>
                  <a:cubicBezTo>
                    <a:pt x="25" y="149"/>
                    <a:pt x="25" y="149"/>
                    <a:pt x="25" y="148"/>
                  </a:cubicBezTo>
                  <a:cubicBezTo>
                    <a:pt x="24" y="148"/>
                    <a:pt x="24" y="148"/>
                    <a:pt x="23" y="148"/>
                  </a:cubicBezTo>
                  <a:cubicBezTo>
                    <a:pt x="22" y="149"/>
                    <a:pt x="21" y="149"/>
                    <a:pt x="21" y="148"/>
                  </a:cubicBezTo>
                  <a:cubicBezTo>
                    <a:pt x="21" y="148"/>
                    <a:pt x="21" y="148"/>
                    <a:pt x="20" y="148"/>
                  </a:cubicBezTo>
                  <a:cubicBezTo>
                    <a:pt x="19" y="148"/>
                    <a:pt x="18" y="148"/>
                    <a:pt x="18" y="148"/>
                  </a:cubicBezTo>
                  <a:cubicBezTo>
                    <a:pt x="18" y="148"/>
                    <a:pt x="17" y="148"/>
                    <a:pt x="16" y="148"/>
                  </a:cubicBezTo>
                  <a:cubicBezTo>
                    <a:pt x="14" y="147"/>
                    <a:pt x="14" y="147"/>
                    <a:pt x="13" y="147"/>
                  </a:cubicBezTo>
                  <a:cubicBezTo>
                    <a:pt x="12" y="147"/>
                    <a:pt x="11" y="147"/>
                    <a:pt x="11" y="147"/>
                  </a:cubicBezTo>
                  <a:cubicBezTo>
                    <a:pt x="11" y="147"/>
                    <a:pt x="13" y="147"/>
                    <a:pt x="10" y="146"/>
                  </a:cubicBezTo>
                  <a:cubicBezTo>
                    <a:pt x="7" y="145"/>
                    <a:pt x="7" y="145"/>
                    <a:pt x="7" y="145"/>
                  </a:cubicBezTo>
                  <a:cubicBezTo>
                    <a:pt x="6" y="145"/>
                    <a:pt x="6" y="145"/>
                    <a:pt x="6" y="145"/>
                  </a:cubicBezTo>
                  <a:cubicBezTo>
                    <a:pt x="5" y="145"/>
                    <a:pt x="5" y="146"/>
                    <a:pt x="4" y="145"/>
                  </a:cubicBezTo>
                  <a:cubicBezTo>
                    <a:pt x="4" y="145"/>
                    <a:pt x="3" y="144"/>
                    <a:pt x="3" y="144"/>
                  </a:cubicBezTo>
                  <a:cubicBezTo>
                    <a:pt x="3" y="143"/>
                    <a:pt x="3" y="143"/>
                    <a:pt x="4" y="142"/>
                  </a:cubicBezTo>
                  <a:cubicBezTo>
                    <a:pt x="4" y="142"/>
                    <a:pt x="6" y="141"/>
                    <a:pt x="6" y="141"/>
                  </a:cubicBezTo>
                  <a:cubicBezTo>
                    <a:pt x="6" y="142"/>
                    <a:pt x="6" y="142"/>
                    <a:pt x="6" y="142"/>
                  </a:cubicBezTo>
                  <a:cubicBezTo>
                    <a:pt x="6" y="142"/>
                    <a:pt x="6" y="143"/>
                    <a:pt x="7" y="142"/>
                  </a:cubicBezTo>
                  <a:cubicBezTo>
                    <a:pt x="7" y="142"/>
                    <a:pt x="8" y="140"/>
                    <a:pt x="8" y="140"/>
                  </a:cubicBezTo>
                  <a:cubicBezTo>
                    <a:pt x="8" y="140"/>
                    <a:pt x="7" y="140"/>
                    <a:pt x="8" y="139"/>
                  </a:cubicBezTo>
                  <a:cubicBezTo>
                    <a:pt x="9" y="139"/>
                    <a:pt x="9" y="139"/>
                    <a:pt x="10" y="139"/>
                  </a:cubicBezTo>
                  <a:cubicBezTo>
                    <a:pt x="10" y="139"/>
                    <a:pt x="12" y="139"/>
                    <a:pt x="13" y="139"/>
                  </a:cubicBezTo>
                  <a:cubicBezTo>
                    <a:pt x="13" y="138"/>
                    <a:pt x="15" y="138"/>
                    <a:pt x="15" y="138"/>
                  </a:cubicBezTo>
                  <a:cubicBezTo>
                    <a:pt x="15" y="138"/>
                    <a:pt x="16" y="139"/>
                    <a:pt x="15" y="140"/>
                  </a:cubicBezTo>
                  <a:cubicBezTo>
                    <a:pt x="15" y="140"/>
                    <a:pt x="14" y="140"/>
                    <a:pt x="15" y="141"/>
                  </a:cubicBezTo>
                  <a:cubicBezTo>
                    <a:pt x="16" y="141"/>
                    <a:pt x="17" y="141"/>
                    <a:pt x="17" y="141"/>
                  </a:cubicBezTo>
                  <a:cubicBezTo>
                    <a:pt x="17" y="141"/>
                    <a:pt x="18" y="140"/>
                    <a:pt x="18" y="140"/>
                  </a:cubicBezTo>
                  <a:cubicBezTo>
                    <a:pt x="19" y="140"/>
                    <a:pt x="18" y="139"/>
                    <a:pt x="19" y="139"/>
                  </a:cubicBezTo>
                  <a:cubicBezTo>
                    <a:pt x="20" y="140"/>
                    <a:pt x="20" y="141"/>
                    <a:pt x="20" y="141"/>
                  </a:cubicBezTo>
                  <a:cubicBezTo>
                    <a:pt x="20" y="141"/>
                    <a:pt x="20" y="141"/>
                    <a:pt x="20" y="142"/>
                  </a:cubicBezTo>
                  <a:cubicBezTo>
                    <a:pt x="21" y="142"/>
                    <a:pt x="22" y="142"/>
                    <a:pt x="22" y="143"/>
                  </a:cubicBezTo>
                  <a:cubicBezTo>
                    <a:pt x="22" y="143"/>
                    <a:pt x="21" y="143"/>
                    <a:pt x="23" y="144"/>
                  </a:cubicBezTo>
                  <a:cubicBezTo>
                    <a:pt x="24" y="144"/>
                    <a:pt x="25" y="144"/>
                    <a:pt x="25" y="144"/>
                  </a:cubicBezTo>
                  <a:cubicBezTo>
                    <a:pt x="25" y="144"/>
                    <a:pt x="26" y="144"/>
                    <a:pt x="26" y="143"/>
                  </a:cubicBezTo>
                  <a:cubicBezTo>
                    <a:pt x="25" y="142"/>
                    <a:pt x="25" y="141"/>
                    <a:pt x="25" y="141"/>
                  </a:cubicBezTo>
                  <a:cubicBezTo>
                    <a:pt x="25" y="141"/>
                    <a:pt x="26" y="140"/>
                    <a:pt x="26" y="140"/>
                  </a:cubicBezTo>
                  <a:cubicBezTo>
                    <a:pt x="26" y="139"/>
                    <a:pt x="26" y="137"/>
                    <a:pt x="26" y="137"/>
                  </a:cubicBezTo>
                  <a:cubicBezTo>
                    <a:pt x="26" y="137"/>
                    <a:pt x="27" y="136"/>
                    <a:pt x="26" y="136"/>
                  </a:cubicBezTo>
                  <a:cubicBezTo>
                    <a:pt x="25" y="136"/>
                    <a:pt x="25" y="135"/>
                    <a:pt x="25" y="135"/>
                  </a:cubicBezTo>
                  <a:cubicBezTo>
                    <a:pt x="24" y="135"/>
                    <a:pt x="24" y="134"/>
                    <a:pt x="24" y="134"/>
                  </a:cubicBezTo>
                  <a:cubicBezTo>
                    <a:pt x="27" y="134"/>
                    <a:pt x="27" y="134"/>
                    <a:pt x="27" y="134"/>
                  </a:cubicBezTo>
                  <a:cubicBezTo>
                    <a:pt x="29" y="134"/>
                    <a:pt x="29" y="134"/>
                    <a:pt x="29" y="134"/>
                  </a:cubicBezTo>
                  <a:cubicBezTo>
                    <a:pt x="31" y="133"/>
                    <a:pt x="31" y="133"/>
                    <a:pt x="31" y="133"/>
                  </a:cubicBezTo>
                  <a:cubicBezTo>
                    <a:pt x="31" y="133"/>
                    <a:pt x="32" y="134"/>
                    <a:pt x="32" y="133"/>
                  </a:cubicBezTo>
                  <a:cubicBezTo>
                    <a:pt x="32" y="133"/>
                    <a:pt x="33" y="132"/>
                    <a:pt x="33" y="132"/>
                  </a:cubicBezTo>
                  <a:cubicBezTo>
                    <a:pt x="35" y="132"/>
                    <a:pt x="35" y="132"/>
                    <a:pt x="35" y="132"/>
                  </a:cubicBezTo>
                  <a:cubicBezTo>
                    <a:pt x="35" y="132"/>
                    <a:pt x="34" y="131"/>
                    <a:pt x="34" y="131"/>
                  </a:cubicBezTo>
                  <a:cubicBezTo>
                    <a:pt x="35" y="131"/>
                    <a:pt x="35" y="129"/>
                    <a:pt x="35" y="129"/>
                  </a:cubicBezTo>
                  <a:cubicBezTo>
                    <a:pt x="35" y="129"/>
                    <a:pt x="36" y="128"/>
                    <a:pt x="37" y="129"/>
                  </a:cubicBezTo>
                  <a:cubicBezTo>
                    <a:pt x="37" y="129"/>
                    <a:pt x="39" y="129"/>
                    <a:pt x="40" y="130"/>
                  </a:cubicBezTo>
                  <a:cubicBezTo>
                    <a:pt x="40" y="130"/>
                    <a:pt x="41" y="130"/>
                    <a:pt x="41" y="130"/>
                  </a:cubicBezTo>
                  <a:cubicBezTo>
                    <a:pt x="43" y="130"/>
                    <a:pt x="43" y="130"/>
                    <a:pt x="43" y="130"/>
                  </a:cubicBezTo>
                  <a:cubicBezTo>
                    <a:pt x="43" y="130"/>
                    <a:pt x="45" y="131"/>
                    <a:pt x="45" y="131"/>
                  </a:cubicBezTo>
                  <a:cubicBezTo>
                    <a:pt x="45" y="131"/>
                    <a:pt x="47" y="132"/>
                    <a:pt x="48" y="132"/>
                  </a:cubicBezTo>
                  <a:cubicBezTo>
                    <a:pt x="48" y="132"/>
                    <a:pt x="49" y="131"/>
                    <a:pt x="49" y="131"/>
                  </a:cubicBezTo>
                  <a:cubicBezTo>
                    <a:pt x="49" y="131"/>
                    <a:pt x="49" y="130"/>
                    <a:pt x="50" y="131"/>
                  </a:cubicBezTo>
                  <a:cubicBezTo>
                    <a:pt x="51" y="131"/>
                    <a:pt x="52" y="131"/>
                    <a:pt x="53" y="131"/>
                  </a:cubicBezTo>
                  <a:cubicBezTo>
                    <a:pt x="53" y="130"/>
                    <a:pt x="53" y="130"/>
                    <a:pt x="54" y="130"/>
                  </a:cubicBezTo>
                  <a:cubicBezTo>
                    <a:pt x="55" y="131"/>
                    <a:pt x="56" y="131"/>
                    <a:pt x="56" y="131"/>
                  </a:cubicBezTo>
                  <a:cubicBezTo>
                    <a:pt x="57" y="131"/>
                    <a:pt x="59" y="130"/>
                    <a:pt x="59" y="130"/>
                  </a:cubicBezTo>
                  <a:cubicBezTo>
                    <a:pt x="59" y="130"/>
                    <a:pt x="58" y="129"/>
                    <a:pt x="59" y="130"/>
                  </a:cubicBezTo>
                  <a:cubicBezTo>
                    <a:pt x="60" y="130"/>
                    <a:pt x="61" y="129"/>
                    <a:pt x="61" y="129"/>
                  </a:cubicBezTo>
                  <a:cubicBezTo>
                    <a:pt x="59" y="128"/>
                    <a:pt x="59" y="128"/>
                    <a:pt x="59" y="128"/>
                  </a:cubicBezTo>
                  <a:cubicBezTo>
                    <a:pt x="59" y="128"/>
                    <a:pt x="60" y="126"/>
                    <a:pt x="60" y="126"/>
                  </a:cubicBezTo>
                  <a:cubicBezTo>
                    <a:pt x="60" y="126"/>
                    <a:pt x="59" y="125"/>
                    <a:pt x="59" y="125"/>
                  </a:cubicBezTo>
                  <a:cubicBezTo>
                    <a:pt x="59" y="125"/>
                    <a:pt x="58" y="125"/>
                    <a:pt x="58" y="126"/>
                  </a:cubicBezTo>
                  <a:cubicBezTo>
                    <a:pt x="58" y="127"/>
                    <a:pt x="57" y="128"/>
                    <a:pt x="56" y="128"/>
                  </a:cubicBezTo>
                  <a:cubicBezTo>
                    <a:pt x="56" y="128"/>
                    <a:pt x="55" y="129"/>
                    <a:pt x="54" y="129"/>
                  </a:cubicBezTo>
                  <a:cubicBezTo>
                    <a:pt x="54" y="129"/>
                    <a:pt x="53" y="130"/>
                    <a:pt x="53" y="130"/>
                  </a:cubicBezTo>
                  <a:cubicBezTo>
                    <a:pt x="53" y="130"/>
                    <a:pt x="53" y="131"/>
                    <a:pt x="51" y="130"/>
                  </a:cubicBezTo>
                  <a:cubicBezTo>
                    <a:pt x="50" y="129"/>
                    <a:pt x="49" y="129"/>
                    <a:pt x="49" y="129"/>
                  </a:cubicBezTo>
                  <a:cubicBezTo>
                    <a:pt x="49" y="129"/>
                    <a:pt x="49" y="128"/>
                    <a:pt x="48" y="129"/>
                  </a:cubicBezTo>
                  <a:cubicBezTo>
                    <a:pt x="46" y="129"/>
                    <a:pt x="47" y="130"/>
                    <a:pt x="46" y="129"/>
                  </a:cubicBezTo>
                  <a:cubicBezTo>
                    <a:pt x="45" y="129"/>
                    <a:pt x="42" y="129"/>
                    <a:pt x="42" y="128"/>
                  </a:cubicBezTo>
                  <a:cubicBezTo>
                    <a:pt x="42" y="128"/>
                    <a:pt x="41" y="127"/>
                    <a:pt x="41" y="127"/>
                  </a:cubicBezTo>
                  <a:cubicBezTo>
                    <a:pt x="41" y="127"/>
                    <a:pt x="41" y="125"/>
                    <a:pt x="41" y="125"/>
                  </a:cubicBezTo>
                  <a:cubicBezTo>
                    <a:pt x="40" y="126"/>
                    <a:pt x="39" y="127"/>
                    <a:pt x="38" y="127"/>
                  </a:cubicBezTo>
                  <a:cubicBezTo>
                    <a:pt x="38" y="127"/>
                    <a:pt x="36" y="127"/>
                    <a:pt x="35" y="127"/>
                  </a:cubicBezTo>
                  <a:cubicBezTo>
                    <a:pt x="35" y="127"/>
                    <a:pt x="35" y="127"/>
                    <a:pt x="34" y="127"/>
                  </a:cubicBezTo>
                  <a:cubicBezTo>
                    <a:pt x="33" y="127"/>
                    <a:pt x="32" y="128"/>
                    <a:pt x="31" y="128"/>
                  </a:cubicBezTo>
                  <a:cubicBezTo>
                    <a:pt x="30" y="128"/>
                    <a:pt x="30" y="127"/>
                    <a:pt x="29" y="127"/>
                  </a:cubicBezTo>
                  <a:cubicBezTo>
                    <a:pt x="28" y="127"/>
                    <a:pt x="28" y="127"/>
                    <a:pt x="28" y="127"/>
                  </a:cubicBezTo>
                  <a:cubicBezTo>
                    <a:pt x="28" y="127"/>
                    <a:pt x="28" y="127"/>
                    <a:pt x="28" y="127"/>
                  </a:cubicBezTo>
                  <a:cubicBezTo>
                    <a:pt x="28" y="127"/>
                    <a:pt x="28" y="125"/>
                    <a:pt x="30" y="125"/>
                  </a:cubicBezTo>
                  <a:cubicBezTo>
                    <a:pt x="31" y="124"/>
                    <a:pt x="30" y="124"/>
                    <a:pt x="32" y="124"/>
                  </a:cubicBezTo>
                  <a:cubicBezTo>
                    <a:pt x="34" y="124"/>
                    <a:pt x="35" y="124"/>
                    <a:pt x="36" y="123"/>
                  </a:cubicBezTo>
                  <a:cubicBezTo>
                    <a:pt x="37" y="122"/>
                    <a:pt x="37" y="121"/>
                    <a:pt x="38" y="121"/>
                  </a:cubicBezTo>
                  <a:cubicBezTo>
                    <a:pt x="39" y="120"/>
                    <a:pt x="39" y="119"/>
                    <a:pt x="40" y="120"/>
                  </a:cubicBezTo>
                  <a:cubicBezTo>
                    <a:pt x="42" y="120"/>
                    <a:pt x="44" y="120"/>
                    <a:pt x="44" y="120"/>
                  </a:cubicBezTo>
                  <a:cubicBezTo>
                    <a:pt x="44" y="120"/>
                    <a:pt x="44" y="119"/>
                    <a:pt x="44" y="118"/>
                  </a:cubicBezTo>
                  <a:cubicBezTo>
                    <a:pt x="44" y="118"/>
                    <a:pt x="44" y="118"/>
                    <a:pt x="44" y="117"/>
                  </a:cubicBezTo>
                  <a:cubicBezTo>
                    <a:pt x="45" y="117"/>
                    <a:pt x="45" y="116"/>
                    <a:pt x="45" y="116"/>
                  </a:cubicBezTo>
                  <a:cubicBezTo>
                    <a:pt x="46" y="116"/>
                    <a:pt x="46" y="115"/>
                    <a:pt x="47" y="115"/>
                  </a:cubicBezTo>
                  <a:cubicBezTo>
                    <a:pt x="47" y="114"/>
                    <a:pt x="48" y="114"/>
                    <a:pt x="48" y="113"/>
                  </a:cubicBezTo>
                  <a:cubicBezTo>
                    <a:pt x="49" y="113"/>
                    <a:pt x="49" y="112"/>
                    <a:pt x="49" y="112"/>
                  </a:cubicBezTo>
                  <a:cubicBezTo>
                    <a:pt x="49" y="112"/>
                    <a:pt x="46" y="111"/>
                    <a:pt x="46" y="111"/>
                  </a:cubicBezTo>
                  <a:cubicBezTo>
                    <a:pt x="47" y="110"/>
                    <a:pt x="47" y="110"/>
                    <a:pt x="47" y="110"/>
                  </a:cubicBezTo>
                  <a:cubicBezTo>
                    <a:pt x="51" y="107"/>
                    <a:pt x="51" y="107"/>
                    <a:pt x="51" y="107"/>
                  </a:cubicBezTo>
                  <a:cubicBezTo>
                    <a:pt x="51" y="107"/>
                    <a:pt x="52" y="105"/>
                    <a:pt x="52" y="105"/>
                  </a:cubicBezTo>
                  <a:cubicBezTo>
                    <a:pt x="53" y="105"/>
                    <a:pt x="54" y="104"/>
                    <a:pt x="54" y="104"/>
                  </a:cubicBezTo>
                  <a:cubicBezTo>
                    <a:pt x="55" y="102"/>
                    <a:pt x="55" y="102"/>
                    <a:pt x="55" y="102"/>
                  </a:cubicBezTo>
                  <a:cubicBezTo>
                    <a:pt x="55" y="102"/>
                    <a:pt x="55" y="101"/>
                    <a:pt x="56" y="102"/>
                  </a:cubicBezTo>
                  <a:cubicBezTo>
                    <a:pt x="57" y="102"/>
                    <a:pt x="57" y="103"/>
                    <a:pt x="58" y="103"/>
                  </a:cubicBezTo>
                  <a:cubicBezTo>
                    <a:pt x="59" y="104"/>
                    <a:pt x="62" y="104"/>
                    <a:pt x="62" y="104"/>
                  </a:cubicBezTo>
                  <a:cubicBezTo>
                    <a:pt x="61" y="102"/>
                    <a:pt x="61" y="102"/>
                    <a:pt x="61" y="102"/>
                  </a:cubicBezTo>
                  <a:cubicBezTo>
                    <a:pt x="65" y="102"/>
                    <a:pt x="65" y="102"/>
                    <a:pt x="65" y="102"/>
                  </a:cubicBezTo>
                  <a:cubicBezTo>
                    <a:pt x="65" y="104"/>
                    <a:pt x="65" y="104"/>
                    <a:pt x="65" y="104"/>
                  </a:cubicBezTo>
                  <a:cubicBezTo>
                    <a:pt x="67" y="103"/>
                    <a:pt x="67" y="103"/>
                    <a:pt x="67" y="103"/>
                  </a:cubicBezTo>
                  <a:cubicBezTo>
                    <a:pt x="66" y="101"/>
                    <a:pt x="66" y="101"/>
                    <a:pt x="66" y="101"/>
                  </a:cubicBezTo>
                  <a:cubicBezTo>
                    <a:pt x="66" y="101"/>
                    <a:pt x="68" y="101"/>
                    <a:pt x="68" y="101"/>
                  </a:cubicBezTo>
                  <a:cubicBezTo>
                    <a:pt x="67" y="101"/>
                    <a:pt x="65" y="99"/>
                    <a:pt x="65" y="99"/>
                  </a:cubicBezTo>
                  <a:cubicBezTo>
                    <a:pt x="66" y="97"/>
                    <a:pt x="66" y="97"/>
                    <a:pt x="66" y="97"/>
                  </a:cubicBezTo>
                  <a:cubicBezTo>
                    <a:pt x="64" y="97"/>
                    <a:pt x="64" y="97"/>
                    <a:pt x="64" y="97"/>
                  </a:cubicBezTo>
                  <a:cubicBezTo>
                    <a:pt x="64" y="97"/>
                    <a:pt x="60" y="97"/>
                    <a:pt x="59" y="97"/>
                  </a:cubicBezTo>
                  <a:cubicBezTo>
                    <a:pt x="58" y="96"/>
                    <a:pt x="58" y="96"/>
                    <a:pt x="57" y="96"/>
                  </a:cubicBezTo>
                  <a:cubicBezTo>
                    <a:pt x="56" y="96"/>
                    <a:pt x="55" y="96"/>
                    <a:pt x="54" y="96"/>
                  </a:cubicBezTo>
                  <a:cubicBezTo>
                    <a:pt x="53" y="96"/>
                    <a:pt x="52" y="96"/>
                    <a:pt x="51" y="96"/>
                  </a:cubicBezTo>
                  <a:cubicBezTo>
                    <a:pt x="51" y="96"/>
                    <a:pt x="50" y="96"/>
                    <a:pt x="49" y="96"/>
                  </a:cubicBezTo>
                  <a:cubicBezTo>
                    <a:pt x="49" y="95"/>
                    <a:pt x="50" y="94"/>
                    <a:pt x="49" y="94"/>
                  </a:cubicBezTo>
                  <a:cubicBezTo>
                    <a:pt x="48" y="94"/>
                    <a:pt x="47" y="92"/>
                    <a:pt x="46" y="93"/>
                  </a:cubicBezTo>
                  <a:cubicBezTo>
                    <a:pt x="46" y="93"/>
                    <a:pt x="46" y="93"/>
                    <a:pt x="45" y="93"/>
                  </a:cubicBezTo>
                  <a:cubicBezTo>
                    <a:pt x="45" y="94"/>
                    <a:pt x="44" y="94"/>
                    <a:pt x="44" y="94"/>
                  </a:cubicBezTo>
                  <a:cubicBezTo>
                    <a:pt x="43" y="93"/>
                    <a:pt x="43" y="94"/>
                    <a:pt x="44" y="93"/>
                  </a:cubicBezTo>
                  <a:cubicBezTo>
                    <a:pt x="44" y="92"/>
                    <a:pt x="43" y="90"/>
                    <a:pt x="44" y="90"/>
                  </a:cubicBezTo>
                  <a:cubicBezTo>
                    <a:pt x="45" y="91"/>
                    <a:pt x="45" y="91"/>
                    <a:pt x="46" y="91"/>
                  </a:cubicBezTo>
                  <a:cubicBezTo>
                    <a:pt x="46" y="91"/>
                    <a:pt x="47" y="91"/>
                    <a:pt x="47" y="91"/>
                  </a:cubicBezTo>
                  <a:cubicBezTo>
                    <a:pt x="47" y="90"/>
                    <a:pt x="48" y="88"/>
                    <a:pt x="48" y="88"/>
                  </a:cubicBezTo>
                  <a:cubicBezTo>
                    <a:pt x="48" y="88"/>
                    <a:pt x="51" y="89"/>
                    <a:pt x="50" y="88"/>
                  </a:cubicBezTo>
                  <a:cubicBezTo>
                    <a:pt x="49" y="87"/>
                    <a:pt x="47" y="86"/>
                    <a:pt x="47" y="86"/>
                  </a:cubicBezTo>
                  <a:cubicBezTo>
                    <a:pt x="47" y="86"/>
                    <a:pt x="46" y="86"/>
                    <a:pt x="46" y="87"/>
                  </a:cubicBezTo>
                  <a:cubicBezTo>
                    <a:pt x="45" y="88"/>
                    <a:pt x="46" y="88"/>
                    <a:pt x="45" y="89"/>
                  </a:cubicBezTo>
                  <a:cubicBezTo>
                    <a:pt x="44" y="89"/>
                    <a:pt x="44" y="89"/>
                    <a:pt x="43" y="89"/>
                  </a:cubicBezTo>
                  <a:cubicBezTo>
                    <a:pt x="43" y="89"/>
                    <a:pt x="43" y="89"/>
                    <a:pt x="42" y="89"/>
                  </a:cubicBezTo>
                  <a:cubicBezTo>
                    <a:pt x="42" y="89"/>
                    <a:pt x="40" y="89"/>
                    <a:pt x="40" y="88"/>
                  </a:cubicBezTo>
                  <a:cubicBezTo>
                    <a:pt x="40" y="88"/>
                    <a:pt x="40" y="88"/>
                    <a:pt x="40" y="87"/>
                  </a:cubicBezTo>
                  <a:cubicBezTo>
                    <a:pt x="40" y="86"/>
                    <a:pt x="40" y="85"/>
                    <a:pt x="42" y="85"/>
                  </a:cubicBezTo>
                  <a:cubicBezTo>
                    <a:pt x="43" y="85"/>
                    <a:pt x="43" y="86"/>
                    <a:pt x="43" y="85"/>
                  </a:cubicBezTo>
                  <a:cubicBezTo>
                    <a:pt x="43" y="85"/>
                    <a:pt x="43" y="84"/>
                    <a:pt x="42" y="84"/>
                  </a:cubicBezTo>
                  <a:cubicBezTo>
                    <a:pt x="42" y="83"/>
                    <a:pt x="42" y="83"/>
                    <a:pt x="41" y="83"/>
                  </a:cubicBezTo>
                  <a:cubicBezTo>
                    <a:pt x="40" y="83"/>
                    <a:pt x="38" y="84"/>
                    <a:pt x="38" y="84"/>
                  </a:cubicBezTo>
                  <a:cubicBezTo>
                    <a:pt x="38" y="84"/>
                    <a:pt x="39" y="84"/>
                    <a:pt x="37" y="84"/>
                  </a:cubicBezTo>
                  <a:cubicBezTo>
                    <a:pt x="36" y="83"/>
                    <a:pt x="37" y="83"/>
                    <a:pt x="36" y="82"/>
                  </a:cubicBezTo>
                  <a:cubicBezTo>
                    <a:pt x="36" y="81"/>
                    <a:pt x="36" y="81"/>
                    <a:pt x="35" y="81"/>
                  </a:cubicBezTo>
                  <a:cubicBezTo>
                    <a:pt x="35" y="81"/>
                    <a:pt x="35" y="81"/>
                    <a:pt x="34" y="81"/>
                  </a:cubicBezTo>
                  <a:cubicBezTo>
                    <a:pt x="33" y="80"/>
                    <a:pt x="32" y="80"/>
                    <a:pt x="32" y="79"/>
                  </a:cubicBezTo>
                  <a:cubicBezTo>
                    <a:pt x="32" y="78"/>
                    <a:pt x="32" y="77"/>
                    <a:pt x="33" y="78"/>
                  </a:cubicBezTo>
                  <a:cubicBezTo>
                    <a:pt x="34" y="78"/>
                    <a:pt x="33" y="77"/>
                    <a:pt x="34" y="78"/>
                  </a:cubicBezTo>
                  <a:cubicBezTo>
                    <a:pt x="36" y="79"/>
                    <a:pt x="36" y="79"/>
                    <a:pt x="36" y="79"/>
                  </a:cubicBezTo>
                  <a:cubicBezTo>
                    <a:pt x="36" y="79"/>
                    <a:pt x="37" y="79"/>
                    <a:pt x="36" y="78"/>
                  </a:cubicBezTo>
                  <a:cubicBezTo>
                    <a:pt x="36" y="77"/>
                    <a:pt x="35" y="76"/>
                    <a:pt x="35" y="76"/>
                  </a:cubicBezTo>
                  <a:cubicBezTo>
                    <a:pt x="35" y="76"/>
                    <a:pt x="34" y="76"/>
                    <a:pt x="34" y="75"/>
                  </a:cubicBezTo>
                  <a:cubicBezTo>
                    <a:pt x="34" y="74"/>
                    <a:pt x="34" y="74"/>
                    <a:pt x="33" y="73"/>
                  </a:cubicBezTo>
                  <a:cubicBezTo>
                    <a:pt x="33" y="73"/>
                    <a:pt x="34" y="73"/>
                    <a:pt x="34" y="73"/>
                  </a:cubicBezTo>
                  <a:cubicBezTo>
                    <a:pt x="35" y="73"/>
                    <a:pt x="34" y="73"/>
                    <a:pt x="35" y="73"/>
                  </a:cubicBezTo>
                  <a:cubicBezTo>
                    <a:pt x="37" y="73"/>
                    <a:pt x="36" y="73"/>
                    <a:pt x="37" y="73"/>
                  </a:cubicBezTo>
                  <a:cubicBezTo>
                    <a:pt x="37" y="73"/>
                    <a:pt x="38" y="73"/>
                    <a:pt x="38" y="73"/>
                  </a:cubicBezTo>
                  <a:cubicBezTo>
                    <a:pt x="38" y="74"/>
                    <a:pt x="39" y="72"/>
                    <a:pt x="39" y="72"/>
                  </a:cubicBezTo>
                  <a:cubicBezTo>
                    <a:pt x="39" y="72"/>
                    <a:pt x="38" y="71"/>
                    <a:pt x="39" y="71"/>
                  </a:cubicBezTo>
                  <a:cubicBezTo>
                    <a:pt x="40" y="71"/>
                    <a:pt x="40" y="72"/>
                    <a:pt x="41" y="72"/>
                  </a:cubicBezTo>
                  <a:cubicBezTo>
                    <a:pt x="43" y="72"/>
                    <a:pt x="43" y="73"/>
                    <a:pt x="44" y="73"/>
                  </a:cubicBezTo>
                  <a:cubicBezTo>
                    <a:pt x="44" y="72"/>
                    <a:pt x="45" y="73"/>
                    <a:pt x="45" y="72"/>
                  </a:cubicBezTo>
                  <a:cubicBezTo>
                    <a:pt x="44" y="71"/>
                    <a:pt x="44" y="72"/>
                    <a:pt x="44" y="71"/>
                  </a:cubicBezTo>
                  <a:cubicBezTo>
                    <a:pt x="43" y="70"/>
                    <a:pt x="43" y="71"/>
                    <a:pt x="43" y="69"/>
                  </a:cubicBezTo>
                  <a:cubicBezTo>
                    <a:pt x="44" y="68"/>
                    <a:pt x="44" y="67"/>
                    <a:pt x="44" y="67"/>
                  </a:cubicBezTo>
                  <a:cubicBezTo>
                    <a:pt x="44" y="66"/>
                    <a:pt x="44" y="66"/>
                    <a:pt x="44" y="66"/>
                  </a:cubicBezTo>
                  <a:cubicBezTo>
                    <a:pt x="46" y="64"/>
                    <a:pt x="46" y="64"/>
                    <a:pt x="46" y="64"/>
                  </a:cubicBezTo>
                  <a:cubicBezTo>
                    <a:pt x="46" y="64"/>
                    <a:pt x="47" y="64"/>
                    <a:pt x="48" y="64"/>
                  </a:cubicBezTo>
                  <a:cubicBezTo>
                    <a:pt x="50" y="64"/>
                    <a:pt x="51" y="65"/>
                    <a:pt x="52" y="65"/>
                  </a:cubicBezTo>
                  <a:cubicBezTo>
                    <a:pt x="54" y="65"/>
                    <a:pt x="55" y="65"/>
                    <a:pt x="55" y="65"/>
                  </a:cubicBezTo>
                  <a:cubicBezTo>
                    <a:pt x="54" y="64"/>
                    <a:pt x="54" y="64"/>
                    <a:pt x="54" y="64"/>
                  </a:cubicBezTo>
                  <a:cubicBezTo>
                    <a:pt x="54" y="64"/>
                    <a:pt x="54" y="64"/>
                    <a:pt x="54" y="63"/>
                  </a:cubicBezTo>
                  <a:cubicBezTo>
                    <a:pt x="55" y="63"/>
                    <a:pt x="55" y="63"/>
                    <a:pt x="56" y="63"/>
                  </a:cubicBezTo>
                  <a:cubicBezTo>
                    <a:pt x="56" y="63"/>
                    <a:pt x="57" y="61"/>
                    <a:pt x="57" y="61"/>
                  </a:cubicBezTo>
                  <a:cubicBezTo>
                    <a:pt x="56" y="60"/>
                    <a:pt x="56" y="60"/>
                    <a:pt x="55" y="59"/>
                  </a:cubicBezTo>
                  <a:cubicBezTo>
                    <a:pt x="53" y="59"/>
                    <a:pt x="50" y="59"/>
                    <a:pt x="50" y="59"/>
                  </a:cubicBezTo>
                  <a:cubicBezTo>
                    <a:pt x="50" y="59"/>
                    <a:pt x="49" y="59"/>
                    <a:pt x="48" y="59"/>
                  </a:cubicBezTo>
                  <a:cubicBezTo>
                    <a:pt x="47" y="59"/>
                    <a:pt x="45" y="59"/>
                    <a:pt x="45" y="58"/>
                  </a:cubicBezTo>
                  <a:cubicBezTo>
                    <a:pt x="44" y="58"/>
                    <a:pt x="44" y="58"/>
                    <a:pt x="44" y="56"/>
                  </a:cubicBezTo>
                  <a:cubicBezTo>
                    <a:pt x="44" y="55"/>
                    <a:pt x="43" y="55"/>
                    <a:pt x="43" y="55"/>
                  </a:cubicBezTo>
                  <a:cubicBezTo>
                    <a:pt x="44" y="53"/>
                    <a:pt x="44" y="53"/>
                    <a:pt x="44" y="53"/>
                  </a:cubicBezTo>
                  <a:cubicBezTo>
                    <a:pt x="44" y="53"/>
                    <a:pt x="43" y="52"/>
                    <a:pt x="43" y="52"/>
                  </a:cubicBezTo>
                  <a:cubicBezTo>
                    <a:pt x="42" y="52"/>
                    <a:pt x="42" y="52"/>
                    <a:pt x="42" y="52"/>
                  </a:cubicBezTo>
                  <a:cubicBezTo>
                    <a:pt x="41" y="52"/>
                    <a:pt x="42" y="52"/>
                    <a:pt x="40" y="51"/>
                  </a:cubicBezTo>
                  <a:cubicBezTo>
                    <a:pt x="38" y="51"/>
                    <a:pt x="37" y="50"/>
                    <a:pt x="37" y="50"/>
                  </a:cubicBezTo>
                  <a:cubicBezTo>
                    <a:pt x="37" y="49"/>
                    <a:pt x="37" y="49"/>
                    <a:pt x="39" y="49"/>
                  </a:cubicBezTo>
                  <a:cubicBezTo>
                    <a:pt x="40" y="49"/>
                    <a:pt x="41" y="49"/>
                    <a:pt x="42" y="49"/>
                  </a:cubicBezTo>
                  <a:cubicBezTo>
                    <a:pt x="43" y="50"/>
                    <a:pt x="45" y="49"/>
                    <a:pt x="45" y="49"/>
                  </a:cubicBezTo>
                  <a:cubicBezTo>
                    <a:pt x="45" y="49"/>
                    <a:pt x="44" y="49"/>
                    <a:pt x="46" y="50"/>
                  </a:cubicBezTo>
                  <a:cubicBezTo>
                    <a:pt x="48" y="51"/>
                    <a:pt x="47" y="51"/>
                    <a:pt x="48" y="51"/>
                  </a:cubicBezTo>
                  <a:cubicBezTo>
                    <a:pt x="49" y="51"/>
                    <a:pt x="50" y="50"/>
                    <a:pt x="49" y="50"/>
                  </a:cubicBezTo>
                  <a:cubicBezTo>
                    <a:pt x="49" y="49"/>
                    <a:pt x="50" y="49"/>
                    <a:pt x="49" y="49"/>
                  </a:cubicBezTo>
                  <a:cubicBezTo>
                    <a:pt x="48" y="48"/>
                    <a:pt x="48" y="48"/>
                    <a:pt x="48" y="48"/>
                  </a:cubicBezTo>
                  <a:cubicBezTo>
                    <a:pt x="48" y="48"/>
                    <a:pt x="48" y="48"/>
                    <a:pt x="48" y="47"/>
                  </a:cubicBezTo>
                  <a:cubicBezTo>
                    <a:pt x="48" y="46"/>
                    <a:pt x="49" y="45"/>
                    <a:pt x="49" y="45"/>
                  </a:cubicBezTo>
                  <a:cubicBezTo>
                    <a:pt x="50" y="45"/>
                    <a:pt x="50" y="45"/>
                    <a:pt x="50" y="44"/>
                  </a:cubicBezTo>
                  <a:cubicBezTo>
                    <a:pt x="50" y="44"/>
                    <a:pt x="50" y="43"/>
                    <a:pt x="50" y="43"/>
                  </a:cubicBezTo>
                  <a:cubicBezTo>
                    <a:pt x="50" y="42"/>
                    <a:pt x="51" y="41"/>
                    <a:pt x="51" y="41"/>
                  </a:cubicBezTo>
                  <a:cubicBezTo>
                    <a:pt x="51" y="41"/>
                    <a:pt x="50" y="40"/>
                    <a:pt x="50" y="40"/>
                  </a:cubicBezTo>
                  <a:cubicBezTo>
                    <a:pt x="50" y="40"/>
                    <a:pt x="48" y="40"/>
                    <a:pt x="48" y="41"/>
                  </a:cubicBezTo>
                  <a:cubicBezTo>
                    <a:pt x="48" y="41"/>
                    <a:pt x="48" y="41"/>
                    <a:pt x="48" y="42"/>
                  </a:cubicBezTo>
                  <a:cubicBezTo>
                    <a:pt x="47" y="42"/>
                    <a:pt x="47" y="42"/>
                    <a:pt x="46" y="42"/>
                  </a:cubicBezTo>
                  <a:cubicBezTo>
                    <a:pt x="46" y="43"/>
                    <a:pt x="46" y="43"/>
                    <a:pt x="46" y="43"/>
                  </a:cubicBezTo>
                  <a:cubicBezTo>
                    <a:pt x="46" y="44"/>
                    <a:pt x="45" y="45"/>
                    <a:pt x="45" y="45"/>
                  </a:cubicBezTo>
                  <a:cubicBezTo>
                    <a:pt x="45" y="45"/>
                    <a:pt x="44" y="43"/>
                    <a:pt x="44" y="42"/>
                  </a:cubicBezTo>
                  <a:cubicBezTo>
                    <a:pt x="44" y="42"/>
                    <a:pt x="45" y="41"/>
                    <a:pt x="46" y="41"/>
                  </a:cubicBezTo>
                  <a:cubicBezTo>
                    <a:pt x="47" y="41"/>
                    <a:pt x="47" y="41"/>
                    <a:pt x="47" y="40"/>
                  </a:cubicBezTo>
                  <a:cubicBezTo>
                    <a:pt x="47" y="40"/>
                    <a:pt x="47" y="40"/>
                    <a:pt x="47" y="39"/>
                  </a:cubicBezTo>
                  <a:cubicBezTo>
                    <a:pt x="47" y="38"/>
                    <a:pt x="47" y="38"/>
                    <a:pt x="47" y="38"/>
                  </a:cubicBezTo>
                  <a:cubicBezTo>
                    <a:pt x="48" y="37"/>
                    <a:pt x="49" y="36"/>
                    <a:pt x="50" y="36"/>
                  </a:cubicBezTo>
                  <a:cubicBezTo>
                    <a:pt x="50" y="36"/>
                    <a:pt x="49" y="34"/>
                    <a:pt x="51" y="36"/>
                  </a:cubicBezTo>
                  <a:cubicBezTo>
                    <a:pt x="52" y="37"/>
                    <a:pt x="52" y="37"/>
                    <a:pt x="53" y="38"/>
                  </a:cubicBezTo>
                  <a:cubicBezTo>
                    <a:pt x="54" y="38"/>
                    <a:pt x="56" y="39"/>
                    <a:pt x="56" y="38"/>
                  </a:cubicBezTo>
                  <a:cubicBezTo>
                    <a:pt x="56" y="38"/>
                    <a:pt x="56" y="37"/>
                    <a:pt x="56" y="36"/>
                  </a:cubicBezTo>
                  <a:cubicBezTo>
                    <a:pt x="56" y="36"/>
                    <a:pt x="55" y="36"/>
                    <a:pt x="56" y="35"/>
                  </a:cubicBezTo>
                  <a:cubicBezTo>
                    <a:pt x="56" y="35"/>
                    <a:pt x="56" y="35"/>
                    <a:pt x="57" y="35"/>
                  </a:cubicBezTo>
                  <a:cubicBezTo>
                    <a:pt x="59" y="36"/>
                    <a:pt x="58" y="36"/>
                    <a:pt x="59" y="37"/>
                  </a:cubicBezTo>
                  <a:cubicBezTo>
                    <a:pt x="61" y="38"/>
                    <a:pt x="61" y="38"/>
                    <a:pt x="61" y="38"/>
                  </a:cubicBezTo>
                  <a:cubicBezTo>
                    <a:pt x="62" y="38"/>
                    <a:pt x="62" y="38"/>
                    <a:pt x="63" y="38"/>
                  </a:cubicBezTo>
                  <a:cubicBezTo>
                    <a:pt x="64" y="38"/>
                    <a:pt x="63" y="37"/>
                    <a:pt x="65" y="39"/>
                  </a:cubicBezTo>
                  <a:cubicBezTo>
                    <a:pt x="66" y="40"/>
                    <a:pt x="66" y="40"/>
                    <a:pt x="67" y="40"/>
                  </a:cubicBezTo>
                  <a:cubicBezTo>
                    <a:pt x="68" y="41"/>
                    <a:pt x="70" y="40"/>
                    <a:pt x="70" y="40"/>
                  </a:cubicBezTo>
                  <a:cubicBezTo>
                    <a:pt x="70" y="40"/>
                    <a:pt x="70" y="39"/>
                    <a:pt x="71" y="41"/>
                  </a:cubicBezTo>
                  <a:cubicBezTo>
                    <a:pt x="72" y="43"/>
                    <a:pt x="73" y="43"/>
                    <a:pt x="73" y="43"/>
                  </a:cubicBezTo>
                  <a:cubicBezTo>
                    <a:pt x="73" y="44"/>
                    <a:pt x="74" y="45"/>
                    <a:pt x="74" y="45"/>
                  </a:cubicBezTo>
                  <a:cubicBezTo>
                    <a:pt x="74" y="45"/>
                    <a:pt x="74" y="45"/>
                    <a:pt x="74" y="46"/>
                  </a:cubicBezTo>
                  <a:cubicBezTo>
                    <a:pt x="74" y="46"/>
                    <a:pt x="74" y="47"/>
                    <a:pt x="75" y="47"/>
                  </a:cubicBezTo>
                  <a:cubicBezTo>
                    <a:pt x="75" y="47"/>
                    <a:pt x="76" y="47"/>
                    <a:pt x="76" y="47"/>
                  </a:cubicBezTo>
                  <a:cubicBezTo>
                    <a:pt x="76" y="47"/>
                    <a:pt x="77" y="46"/>
                    <a:pt x="77" y="46"/>
                  </a:cubicBezTo>
                  <a:cubicBezTo>
                    <a:pt x="77" y="46"/>
                    <a:pt x="79" y="45"/>
                    <a:pt x="79" y="45"/>
                  </a:cubicBezTo>
                  <a:cubicBezTo>
                    <a:pt x="79" y="45"/>
                    <a:pt x="79" y="44"/>
                    <a:pt x="81" y="45"/>
                  </a:cubicBezTo>
                  <a:cubicBezTo>
                    <a:pt x="82" y="45"/>
                    <a:pt x="84" y="46"/>
                    <a:pt x="84" y="46"/>
                  </a:cubicBezTo>
                  <a:cubicBezTo>
                    <a:pt x="84" y="46"/>
                    <a:pt x="84" y="47"/>
                    <a:pt x="84" y="47"/>
                  </a:cubicBezTo>
                  <a:cubicBezTo>
                    <a:pt x="85" y="47"/>
                    <a:pt x="88" y="47"/>
                    <a:pt x="88" y="47"/>
                  </a:cubicBezTo>
                  <a:cubicBezTo>
                    <a:pt x="89" y="48"/>
                    <a:pt x="89" y="48"/>
                    <a:pt x="89" y="48"/>
                  </a:cubicBezTo>
                  <a:cubicBezTo>
                    <a:pt x="89" y="48"/>
                    <a:pt x="90" y="49"/>
                    <a:pt x="90" y="49"/>
                  </a:cubicBezTo>
                  <a:cubicBezTo>
                    <a:pt x="90" y="50"/>
                    <a:pt x="91" y="52"/>
                    <a:pt x="91" y="52"/>
                  </a:cubicBezTo>
                  <a:cubicBezTo>
                    <a:pt x="94" y="53"/>
                    <a:pt x="94" y="53"/>
                    <a:pt x="94" y="53"/>
                  </a:cubicBezTo>
                  <a:cubicBezTo>
                    <a:pt x="92" y="50"/>
                    <a:pt x="92" y="50"/>
                    <a:pt x="92" y="50"/>
                  </a:cubicBezTo>
                  <a:cubicBezTo>
                    <a:pt x="92" y="50"/>
                    <a:pt x="90" y="48"/>
                    <a:pt x="92" y="48"/>
                  </a:cubicBezTo>
                  <a:cubicBezTo>
                    <a:pt x="94" y="48"/>
                    <a:pt x="95" y="47"/>
                    <a:pt x="95" y="47"/>
                  </a:cubicBezTo>
                  <a:cubicBezTo>
                    <a:pt x="95" y="46"/>
                    <a:pt x="95" y="46"/>
                    <a:pt x="95" y="46"/>
                  </a:cubicBezTo>
                  <a:cubicBezTo>
                    <a:pt x="92" y="46"/>
                    <a:pt x="92" y="46"/>
                    <a:pt x="92" y="46"/>
                  </a:cubicBezTo>
                  <a:cubicBezTo>
                    <a:pt x="92" y="46"/>
                    <a:pt x="92" y="44"/>
                    <a:pt x="92" y="44"/>
                  </a:cubicBezTo>
                  <a:cubicBezTo>
                    <a:pt x="93" y="44"/>
                    <a:pt x="94" y="42"/>
                    <a:pt x="96" y="42"/>
                  </a:cubicBezTo>
                  <a:cubicBezTo>
                    <a:pt x="98" y="42"/>
                    <a:pt x="100" y="41"/>
                    <a:pt x="100" y="41"/>
                  </a:cubicBezTo>
                  <a:cubicBezTo>
                    <a:pt x="100" y="41"/>
                    <a:pt x="100" y="40"/>
                    <a:pt x="102" y="40"/>
                  </a:cubicBezTo>
                  <a:cubicBezTo>
                    <a:pt x="104" y="40"/>
                    <a:pt x="105" y="40"/>
                    <a:pt x="106" y="40"/>
                  </a:cubicBezTo>
                  <a:cubicBezTo>
                    <a:pt x="107" y="40"/>
                    <a:pt x="107" y="40"/>
                    <a:pt x="107" y="39"/>
                  </a:cubicBezTo>
                  <a:cubicBezTo>
                    <a:pt x="107" y="38"/>
                    <a:pt x="106" y="38"/>
                    <a:pt x="108" y="37"/>
                  </a:cubicBezTo>
                  <a:cubicBezTo>
                    <a:pt x="109" y="37"/>
                    <a:pt x="110" y="36"/>
                    <a:pt x="110" y="36"/>
                  </a:cubicBezTo>
                  <a:cubicBezTo>
                    <a:pt x="111" y="32"/>
                    <a:pt x="111" y="32"/>
                    <a:pt x="111" y="32"/>
                  </a:cubicBezTo>
                  <a:cubicBezTo>
                    <a:pt x="107" y="34"/>
                    <a:pt x="107" y="34"/>
                    <a:pt x="107" y="34"/>
                  </a:cubicBezTo>
                  <a:cubicBezTo>
                    <a:pt x="107" y="34"/>
                    <a:pt x="107" y="32"/>
                    <a:pt x="106" y="32"/>
                  </a:cubicBezTo>
                  <a:cubicBezTo>
                    <a:pt x="105" y="32"/>
                    <a:pt x="102" y="34"/>
                    <a:pt x="102" y="34"/>
                  </a:cubicBezTo>
                  <a:cubicBezTo>
                    <a:pt x="102" y="34"/>
                    <a:pt x="102" y="33"/>
                    <a:pt x="101" y="33"/>
                  </a:cubicBezTo>
                  <a:cubicBezTo>
                    <a:pt x="101" y="32"/>
                    <a:pt x="101" y="32"/>
                    <a:pt x="100" y="32"/>
                  </a:cubicBezTo>
                  <a:cubicBezTo>
                    <a:pt x="99" y="32"/>
                    <a:pt x="100" y="32"/>
                    <a:pt x="98" y="31"/>
                  </a:cubicBezTo>
                  <a:cubicBezTo>
                    <a:pt x="96" y="30"/>
                    <a:pt x="95" y="28"/>
                    <a:pt x="95" y="28"/>
                  </a:cubicBezTo>
                  <a:cubicBezTo>
                    <a:pt x="95" y="28"/>
                    <a:pt x="96" y="28"/>
                    <a:pt x="94" y="28"/>
                  </a:cubicBezTo>
                  <a:cubicBezTo>
                    <a:pt x="93" y="27"/>
                    <a:pt x="93" y="27"/>
                    <a:pt x="93" y="27"/>
                  </a:cubicBezTo>
                  <a:cubicBezTo>
                    <a:pt x="92" y="26"/>
                    <a:pt x="92" y="26"/>
                    <a:pt x="94" y="25"/>
                  </a:cubicBezTo>
                  <a:cubicBezTo>
                    <a:pt x="95" y="24"/>
                    <a:pt x="94" y="24"/>
                    <a:pt x="96" y="23"/>
                  </a:cubicBezTo>
                  <a:cubicBezTo>
                    <a:pt x="97" y="22"/>
                    <a:pt x="96" y="21"/>
                    <a:pt x="98" y="22"/>
                  </a:cubicBezTo>
                  <a:cubicBezTo>
                    <a:pt x="101" y="23"/>
                    <a:pt x="101" y="23"/>
                    <a:pt x="102" y="24"/>
                  </a:cubicBezTo>
                  <a:cubicBezTo>
                    <a:pt x="103" y="24"/>
                    <a:pt x="107" y="24"/>
                    <a:pt x="105" y="23"/>
                  </a:cubicBezTo>
                  <a:cubicBezTo>
                    <a:pt x="104" y="22"/>
                    <a:pt x="102" y="21"/>
                    <a:pt x="102" y="20"/>
                  </a:cubicBezTo>
                  <a:cubicBezTo>
                    <a:pt x="102" y="20"/>
                    <a:pt x="100" y="20"/>
                    <a:pt x="102" y="20"/>
                  </a:cubicBezTo>
                  <a:cubicBezTo>
                    <a:pt x="103" y="20"/>
                    <a:pt x="104" y="19"/>
                    <a:pt x="105" y="20"/>
                  </a:cubicBezTo>
                  <a:cubicBezTo>
                    <a:pt x="105" y="20"/>
                    <a:pt x="103" y="20"/>
                    <a:pt x="106" y="20"/>
                  </a:cubicBezTo>
                  <a:cubicBezTo>
                    <a:pt x="109" y="20"/>
                    <a:pt x="110" y="20"/>
                    <a:pt x="108" y="19"/>
                  </a:cubicBezTo>
                  <a:cubicBezTo>
                    <a:pt x="107" y="18"/>
                    <a:pt x="107" y="18"/>
                    <a:pt x="106" y="17"/>
                  </a:cubicBezTo>
                  <a:cubicBezTo>
                    <a:pt x="106" y="16"/>
                    <a:pt x="105" y="16"/>
                    <a:pt x="106" y="16"/>
                  </a:cubicBezTo>
                  <a:cubicBezTo>
                    <a:pt x="106" y="15"/>
                    <a:pt x="106" y="16"/>
                    <a:pt x="107" y="15"/>
                  </a:cubicBezTo>
                  <a:cubicBezTo>
                    <a:pt x="107" y="14"/>
                    <a:pt x="107" y="13"/>
                    <a:pt x="107" y="13"/>
                  </a:cubicBezTo>
                  <a:cubicBezTo>
                    <a:pt x="107" y="13"/>
                    <a:pt x="106" y="13"/>
                    <a:pt x="107" y="12"/>
                  </a:cubicBezTo>
                  <a:cubicBezTo>
                    <a:pt x="109" y="10"/>
                    <a:pt x="109" y="10"/>
                    <a:pt x="110" y="10"/>
                  </a:cubicBezTo>
                  <a:cubicBezTo>
                    <a:pt x="110" y="10"/>
                    <a:pt x="111" y="9"/>
                    <a:pt x="112" y="9"/>
                  </a:cubicBezTo>
                  <a:cubicBezTo>
                    <a:pt x="112" y="8"/>
                    <a:pt x="113" y="6"/>
                    <a:pt x="113" y="6"/>
                  </a:cubicBezTo>
                  <a:cubicBezTo>
                    <a:pt x="116" y="6"/>
                    <a:pt x="116" y="6"/>
                    <a:pt x="116" y="6"/>
                  </a:cubicBezTo>
                  <a:cubicBezTo>
                    <a:pt x="116" y="6"/>
                    <a:pt x="117" y="6"/>
                    <a:pt x="117" y="6"/>
                  </a:cubicBezTo>
                  <a:cubicBezTo>
                    <a:pt x="117" y="7"/>
                    <a:pt x="117" y="5"/>
                    <a:pt x="117" y="5"/>
                  </a:cubicBezTo>
                  <a:cubicBezTo>
                    <a:pt x="117" y="5"/>
                    <a:pt x="118" y="5"/>
                    <a:pt x="118" y="5"/>
                  </a:cubicBezTo>
                  <a:cubicBezTo>
                    <a:pt x="119" y="6"/>
                    <a:pt x="119" y="6"/>
                    <a:pt x="119" y="6"/>
                  </a:cubicBezTo>
                  <a:cubicBezTo>
                    <a:pt x="120" y="7"/>
                    <a:pt x="121" y="6"/>
                    <a:pt x="121" y="6"/>
                  </a:cubicBezTo>
                  <a:cubicBezTo>
                    <a:pt x="121" y="6"/>
                    <a:pt x="122" y="5"/>
                    <a:pt x="123" y="5"/>
                  </a:cubicBezTo>
                  <a:cubicBezTo>
                    <a:pt x="124" y="5"/>
                    <a:pt x="125" y="5"/>
                    <a:pt x="125" y="5"/>
                  </a:cubicBezTo>
                  <a:cubicBezTo>
                    <a:pt x="125" y="6"/>
                    <a:pt x="125" y="6"/>
                    <a:pt x="125" y="7"/>
                  </a:cubicBezTo>
                  <a:cubicBezTo>
                    <a:pt x="126" y="7"/>
                    <a:pt x="127" y="8"/>
                    <a:pt x="127" y="8"/>
                  </a:cubicBezTo>
                  <a:cubicBezTo>
                    <a:pt x="127" y="8"/>
                    <a:pt x="129" y="8"/>
                    <a:pt x="129" y="7"/>
                  </a:cubicBezTo>
                  <a:cubicBezTo>
                    <a:pt x="129" y="7"/>
                    <a:pt x="128" y="7"/>
                    <a:pt x="130" y="6"/>
                  </a:cubicBezTo>
                  <a:cubicBezTo>
                    <a:pt x="132" y="4"/>
                    <a:pt x="133" y="4"/>
                    <a:pt x="133" y="4"/>
                  </a:cubicBezTo>
                  <a:cubicBezTo>
                    <a:pt x="133" y="4"/>
                    <a:pt x="133" y="3"/>
                    <a:pt x="134" y="3"/>
                  </a:cubicBezTo>
                  <a:cubicBezTo>
                    <a:pt x="135" y="4"/>
                    <a:pt x="135" y="3"/>
                    <a:pt x="135" y="4"/>
                  </a:cubicBezTo>
                  <a:cubicBezTo>
                    <a:pt x="135" y="4"/>
                    <a:pt x="136" y="5"/>
                    <a:pt x="136" y="5"/>
                  </a:cubicBezTo>
                  <a:cubicBezTo>
                    <a:pt x="136" y="5"/>
                    <a:pt x="136" y="8"/>
                    <a:pt x="136" y="8"/>
                  </a:cubicBezTo>
                  <a:cubicBezTo>
                    <a:pt x="136" y="9"/>
                    <a:pt x="136" y="9"/>
                    <a:pt x="136" y="9"/>
                  </a:cubicBezTo>
                  <a:cubicBezTo>
                    <a:pt x="136" y="9"/>
                    <a:pt x="136" y="10"/>
                    <a:pt x="136" y="10"/>
                  </a:cubicBezTo>
                  <a:cubicBezTo>
                    <a:pt x="136" y="11"/>
                    <a:pt x="137" y="13"/>
                    <a:pt x="137" y="13"/>
                  </a:cubicBezTo>
                  <a:cubicBezTo>
                    <a:pt x="137" y="13"/>
                    <a:pt x="137" y="13"/>
                    <a:pt x="137" y="13"/>
                  </a:cubicBezTo>
                  <a:cubicBezTo>
                    <a:pt x="136" y="14"/>
                    <a:pt x="136" y="13"/>
                    <a:pt x="136" y="14"/>
                  </a:cubicBezTo>
                  <a:cubicBezTo>
                    <a:pt x="135" y="15"/>
                    <a:pt x="136" y="15"/>
                    <a:pt x="135" y="16"/>
                  </a:cubicBezTo>
                  <a:cubicBezTo>
                    <a:pt x="135" y="16"/>
                    <a:pt x="134" y="16"/>
                    <a:pt x="134" y="16"/>
                  </a:cubicBezTo>
                  <a:cubicBezTo>
                    <a:pt x="134" y="16"/>
                    <a:pt x="135" y="17"/>
                    <a:pt x="135" y="17"/>
                  </a:cubicBezTo>
                  <a:cubicBezTo>
                    <a:pt x="135" y="17"/>
                    <a:pt x="135" y="17"/>
                    <a:pt x="136" y="17"/>
                  </a:cubicBezTo>
                  <a:cubicBezTo>
                    <a:pt x="136" y="17"/>
                    <a:pt x="136" y="16"/>
                    <a:pt x="137" y="16"/>
                  </a:cubicBezTo>
                  <a:cubicBezTo>
                    <a:pt x="137" y="17"/>
                    <a:pt x="137" y="15"/>
                    <a:pt x="137" y="15"/>
                  </a:cubicBezTo>
                  <a:cubicBezTo>
                    <a:pt x="137" y="15"/>
                    <a:pt x="137" y="15"/>
                    <a:pt x="138" y="14"/>
                  </a:cubicBezTo>
                  <a:cubicBezTo>
                    <a:pt x="138" y="14"/>
                    <a:pt x="139" y="13"/>
                    <a:pt x="139" y="12"/>
                  </a:cubicBezTo>
                  <a:cubicBezTo>
                    <a:pt x="139" y="12"/>
                    <a:pt x="138" y="11"/>
                    <a:pt x="138" y="11"/>
                  </a:cubicBezTo>
                  <a:cubicBezTo>
                    <a:pt x="138" y="11"/>
                    <a:pt x="137" y="9"/>
                    <a:pt x="137" y="8"/>
                  </a:cubicBezTo>
                  <a:cubicBezTo>
                    <a:pt x="137" y="8"/>
                    <a:pt x="137" y="8"/>
                    <a:pt x="137" y="7"/>
                  </a:cubicBezTo>
                  <a:cubicBezTo>
                    <a:pt x="138" y="7"/>
                    <a:pt x="138" y="6"/>
                    <a:pt x="138" y="6"/>
                  </a:cubicBezTo>
                  <a:cubicBezTo>
                    <a:pt x="139" y="5"/>
                    <a:pt x="140" y="4"/>
                    <a:pt x="140" y="4"/>
                  </a:cubicBezTo>
                  <a:cubicBezTo>
                    <a:pt x="140" y="4"/>
                    <a:pt x="142" y="4"/>
                    <a:pt x="143" y="4"/>
                  </a:cubicBezTo>
                  <a:cubicBezTo>
                    <a:pt x="143" y="4"/>
                    <a:pt x="142" y="3"/>
                    <a:pt x="144" y="4"/>
                  </a:cubicBezTo>
                  <a:cubicBezTo>
                    <a:pt x="145" y="5"/>
                    <a:pt x="145" y="5"/>
                    <a:pt x="145" y="5"/>
                  </a:cubicBezTo>
                  <a:cubicBezTo>
                    <a:pt x="145" y="6"/>
                    <a:pt x="144" y="6"/>
                    <a:pt x="146" y="6"/>
                  </a:cubicBezTo>
                  <a:cubicBezTo>
                    <a:pt x="147" y="6"/>
                    <a:pt x="148" y="6"/>
                    <a:pt x="147" y="6"/>
                  </a:cubicBezTo>
                  <a:cubicBezTo>
                    <a:pt x="146" y="5"/>
                    <a:pt x="146" y="4"/>
                    <a:pt x="145" y="4"/>
                  </a:cubicBezTo>
                  <a:cubicBezTo>
                    <a:pt x="145" y="4"/>
                    <a:pt x="144" y="3"/>
                    <a:pt x="144" y="3"/>
                  </a:cubicBezTo>
                  <a:cubicBezTo>
                    <a:pt x="144" y="2"/>
                    <a:pt x="144" y="0"/>
                    <a:pt x="145" y="1"/>
                  </a:cubicBezTo>
                  <a:cubicBezTo>
                    <a:pt x="146" y="1"/>
                    <a:pt x="145" y="0"/>
                    <a:pt x="146" y="1"/>
                  </a:cubicBezTo>
                  <a:cubicBezTo>
                    <a:pt x="148" y="3"/>
                    <a:pt x="149" y="4"/>
                    <a:pt x="149" y="4"/>
                  </a:cubicBezTo>
                  <a:cubicBezTo>
                    <a:pt x="149" y="5"/>
                    <a:pt x="150" y="5"/>
                    <a:pt x="150" y="5"/>
                  </a:cubicBezTo>
                  <a:cubicBezTo>
                    <a:pt x="150" y="6"/>
                    <a:pt x="150" y="6"/>
                    <a:pt x="150" y="6"/>
                  </a:cubicBezTo>
                  <a:cubicBezTo>
                    <a:pt x="151" y="7"/>
                    <a:pt x="152" y="8"/>
                    <a:pt x="152" y="8"/>
                  </a:cubicBezTo>
                  <a:cubicBezTo>
                    <a:pt x="152" y="8"/>
                    <a:pt x="152" y="8"/>
                    <a:pt x="153" y="8"/>
                  </a:cubicBezTo>
                  <a:cubicBezTo>
                    <a:pt x="153" y="9"/>
                    <a:pt x="155" y="10"/>
                    <a:pt x="155" y="10"/>
                  </a:cubicBezTo>
                  <a:cubicBezTo>
                    <a:pt x="155" y="10"/>
                    <a:pt x="156" y="11"/>
                    <a:pt x="156" y="11"/>
                  </a:cubicBezTo>
                  <a:cubicBezTo>
                    <a:pt x="155" y="12"/>
                    <a:pt x="155" y="13"/>
                    <a:pt x="155" y="13"/>
                  </a:cubicBezTo>
                  <a:cubicBezTo>
                    <a:pt x="153" y="16"/>
                    <a:pt x="153" y="16"/>
                    <a:pt x="153" y="16"/>
                  </a:cubicBezTo>
                  <a:cubicBezTo>
                    <a:pt x="152" y="18"/>
                    <a:pt x="152" y="18"/>
                    <a:pt x="152" y="18"/>
                  </a:cubicBezTo>
                  <a:cubicBezTo>
                    <a:pt x="152" y="19"/>
                    <a:pt x="152" y="19"/>
                    <a:pt x="152" y="19"/>
                  </a:cubicBezTo>
                  <a:cubicBezTo>
                    <a:pt x="151" y="20"/>
                    <a:pt x="151" y="21"/>
                    <a:pt x="151" y="21"/>
                  </a:cubicBezTo>
                  <a:cubicBezTo>
                    <a:pt x="151" y="21"/>
                    <a:pt x="150" y="22"/>
                    <a:pt x="148" y="22"/>
                  </a:cubicBezTo>
                  <a:cubicBezTo>
                    <a:pt x="146" y="21"/>
                    <a:pt x="144" y="23"/>
                    <a:pt x="144" y="23"/>
                  </a:cubicBezTo>
                  <a:cubicBezTo>
                    <a:pt x="144" y="23"/>
                    <a:pt x="139" y="22"/>
                    <a:pt x="138" y="22"/>
                  </a:cubicBezTo>
                  <a:cubicBezTo>
                    <a:pt x="137" y="22"/>
                    <a:pt x="137" y="26"/>
                    <a:pt x="137" y="27"/>
                  </a:cubicBezTo>
                  <a:cubicBezTo>
                    <a:pt x="137" y="28"/>
                    <a:pt x="135" y="29"/>
                    <a:pt x="132" y="29"/>
                  </a:cubicBezTo>
                  <a:cubicBezTo>
                    <a:pt x="129" y="30"/>
                    <a:pt x="131" y="30"/>
                    <a:pt x="130" y="33"/>
                  </a:cubicBezTo>
                  <a:cubicBezTo>
                    <a:pt x="129" y="37"/>
                    <a:pt x="128" y="34"/>
                    <a:pt x="126" y="33"/>
                  </a:cubicBezTo>
                  <a:cubicBezTo>
                    <a:pt x="124" y="33"/>
                    <a:pt x="124" y="33"/>
                    <a:pt x="121" y="33"/>
                  </a:cubicBezTo>
                  <a:cubicBezTo>
                    <a:pt x="118" y="34"/>
                    <a:pt x="120" y="36"/>
                    <a:pt x="120" y="36"/>
                  </a:cubicBezTo>
                  <a:cubicBezTo>
                    <a:pt x="120" y="36"/>
                    <a:pt x="122" y="38"/>
                    <a:pt x="123" y="38"/>
                  </a:cubicBezTo>
                  <a:cubicBezTo>
                    <a:pt x="125" y="39"/>
                    <a:pt x="123" y="41"/>
                    <a:pt x="123" y="41"/>
                  </a:cubicBezTo>
                  <a:cubicBezTo>
                    <a:pt x="123" y="41"/>
                    <a:pt x="122" y="43"/>
                    <a:pt x="121" y="43"/>
                  </a:cubicBezTo>
                  <a:cubicBezTo>
                    <a:pt x="120" y="42"/>
                    <a:pt x="115" y="42"/>
                    <a:pt x="115" y="42"/>
                  </a:cubicBezTo>
                  <a:cubicBezTo>
                    <a:pt x="110" y="45"/>
                    <a:pt x="110" y="45"/>
                    <a:pt x="110" y="45"/>
                  </a:cubicBezTo>
                  <a:cubicBezTo>
                    <a:pt x="110" y="45"/>
                    <a:pt x="111" y="49"/>
                    <a:pt x="114" y="53"/>
                  </a:cubicBezTo>
                  <a:cubicBezTo>
                    <a:pt x="117" y="57"/>
                    <a:pt x="114" y="54"/>
                    <a:pt x="114" y="54"/>
                  </a:cubicBezTo>
                  <a:cubicBezTo>
                    <a:pt x="114" y="54"/>
                    <a:pt x="115" y="57"/>
                    <a:pt x="115" y="59"/>
                  </a:cubicBezTo>
                  <a:cubicBezTo>
                    <a:pt x="115" y="61"/>
                    <a:pt x="115" y="60"/>
                    <a:pt x="116" y="60"/>
                  </a:cubicBezTo>
                  <a:cubicBezTo>
                    <a:pt x="117" y="60"/>
                    <a:pt x="119" y="60"/>
                    <a:pt x="119" y="60"/>
                  </a:cubicBezTo>
                  <a:cubicBezTo>
                    <a:pt x="119" y="60"/>
                    <a:pt x="123" y="66"/>
                    <a:pt x="123" y="66"/>
                  </a:cubicBezTo>
                  <a:cubicBezTo>
                    <a:pt x="124" y="66"/>
                    <a:pt x="129" y="65"/>
                    <a:pt x="129" y="65"/>
                  </a:cubicBezTo>
                  <a:cubicBezTo>
                    <a:pt x="129" y="65"/>
                    <a:pt x="133" y="64"/>
                    <a:pt x="135" y="64"/>
                  </a:cubicBezTo>
                  <a:cubicBezTo>
                    <a:pt x="137" y="63"/>
                    <a:pt x="135" y="61"/>
                    <a:pt x="135" y="61"/>
                  </a:cubicBezTo>
                  <a:cubicBezTo>
                    <a:pt x="137" y="56"/>
                    <a:pt x="137" y="56"/>
                    <a:pt x="137" y="56"/>
                  </a:cubicBezTo>
                  <a:cubicBezTo>
                    <a:pt x="143" y="55"/>
                    <a:pt x="143" y="55"/>
                    <a:pt x="143" y="55"/>
                  </a:cubicBezTo>
                  <a:cubicBezTo>
                    <a:pt x="146" y="61"/>
                    <a:pt x="146" y="61"/>
                    <a:pt x="146" y="61"/>
                  </a:cubicBezTo>
                  <a:cubicBezTo>
                    <a:pt x="145" y="65"/>
                    <a:pt x="145" y="65"/>
                    <a:pt x="145" y="65"/>
                  </a:cubicBezTo>
                  <a:cubicBezTo>
                    <a:pt x="150" y="70"/>
                    <a:pt x="150" y="70"/>
                    <a:pt x="150" y="70"/>
                  </a:cubicBezTo>
                  <a:cubicBezTo>
                    <a:pt x="151" y="75"/>
                    <a:pt x="151" y="75"/>
                    <a:pt x="151" y="75"/>
                  </a:cubicBezTo>
                  <a:cubicBezTo>
                    <a:pt x="151" y="75"/>
                    <a:pt x="156" y="76"/>
                    <a:pt x="157" y="77"/>
                  </a:cubicBezTo>
                  <a:cubicBezTo>
                    <a:pt x="158" y="77"/>
                    <a:pt x="161" y="76"/>
                    <a:pt x="161" y="76"/>
                  </a:cubicBezTo>
                  <a:cubicBezTo>
                    <a:pt x="165" y="81"/>
                    <a:pt x="165" y="81"/>
                    <a:pt x="165" y="81"/>
                  </a:cubicBezTo>
                  <a:cubicBezTo>
                    <a:pt x="166" y="80"/>
                    <a:pt x="166" y="80"/>
                    <a:pt x="166" y="80"/>
                  </a:cubicBezTo>
                  <a:cubicBezTo>
                    <a:pt x="166" y="81"/>
                    <a:pt x="166" y="81"/>
                    <a:pt x="166" y="81"/>
                  </a:cubicBezTo>
                  <a:cubicBezTo>
                    <a:pt x="166" y="81"/>
                    <a:pt x="166" y="83"/>
                    <a:pt x="165" y="83"/>
                  </a:cubicBezTo>
                  <a:cubicBezTo>
                    <a:pt x="163" y="82"/>
                    <a:pt x="162" y="82"/>
                    <a:pt x="162" y="82"/>
                  </a:cubicBezTo>
                  <a:cubicBezTo>
                    <a:pt x="159" y="80"/>
                    <a:pt x="159" y="80"/>
                    <a:pt x="159" y="80"/>
                  </a:cubicBezTo>
                  <a:cubicBezTo>
                    <a:pt x="158" y="81"/>
                    <a:pt x="158" y="81"/>
                    <a:pt x="158" y="81"/>
                  </a:cubicBezTo>
                  <a:cubicBezTo>
                    <a:pt x="155" y="85"/>
                    <a:pt x="155" y="85"/>
                    <a:pt x="155" y="85"/>
                  </a:cubicBezTo>
                  <a:cubicBezTo>
                    <a:pt x="157" y="86"/>
                    <a:pt x="157" y="86"/>
                    <a:pt x="157" y="86"/>
                  </a:cubicBezTo>
                  <a:cubicBezTo>
                    <a:pt x="159" y="88"/>
                    <a:pt x="159" y="88"/>
                    <a:pt x="159" y="88"/>
                  </a:cubicBezTo>
                  <a:cubicBezTo>
                    <a:pt x="159" y="91"/>
                    <a:pt x="159" y="91"/>
                    <a:pt x="159" y="91"/>
                  </a:cubicBezTo>
                  <a:cubicBezTo>
                    <a:pt x="159" y="95"/>
                    <a:pt x="159" y="95"/>
                    <a:pt x="159" y="95"/>
                  </a:cubicBezTo>
                  <a:cubicBezTo>
                    <a:pt x="157" y="98"/>
                    <a:pt x="157" y="98"/>
                    <a:pt x="157" y="98"/>
                  </a:cubicBezTo>
                  <a:cubicBezTo>
                    <a:pt x="157" y="98"/>
                    <a:pt x="158" y="100"/>
                    <a:pt x="158" y="101"/>
                  </a:cubicBezTo>
                  <a:cubicBezTo>
                    <a:pt x="158" y="101"/>
                    <a:pt x="160" y="103"/>
                    <a:pt x="160" y="103"/>
                  </a:cubicBezTo>
                  <a:cubicBezTo>
                    <a:pt x="162" y="105"/>
                    <a:pt x="162" y="105"/>
                    <a:pt x="162" y="105"/>
                  </a:cubicBezTo>
                  <a:cubicBezTo>
                    <a:pt x="160" y="110"/>
                    <a:pt x="160" y="110"/>
                    <a:pt x="160" y="110"/>
                  </a:cubicBezTo>
                  <a:cubicBezTo>
                    <a:pt x="158" y="112"/>
                    <a:pt x="158" y="112"/>
                    <a:pt x="158" y="112"/>
                  </a:cubicBezTo>
                  <a:cubicBezTo>
                    <a:pt x="158" y="114"/>
                    <a:pt x="158" y="114"/>
                    <a:pt x="158" y="114"/>
                  </a:cubicBezTo>
                  <a:cubicBezTo>
                    <a:pt x="158" y="114"/>
                    <a:pt x="160" y="115"/>
                    <a:pt x="159" y="115"/>
                  </a:cubicBezTo>
                  <a:cubicBezTo>
                    <a:pt x="158" y="115"/>
                    <a:pt x="156" y="115"/>
                    <a:pt x="156" y="115"/>
                  </a:cubicBezTo>
                  <a:cubicBezTo>
                    <a:pt x="156" y="115"/>
                    <a:pt x="156" y="116"/>
                    <a:pt x="156" y="117"/>
                  </a:cubicBezTo>
                  <a:cubicBezTo>
                    <a:pt x="156" y="117"/>
                    <a:pt x="157" y="119"/>
                    <a:pt x="157" y="119"/>
                  </a:cubicBezTo>
                  <a:cubicBezTo>
                    <a:pt x="157" y="119"/>
                    <a:pt x="158" y="119"/>
                    <a:pt x="158" y="120"/>
                  </a:cubicBezTo>
                  <a:cubicBezTo>
                    <a:pt x="158" y="121"/>
                    <a:pt x="157" y="123"/>
                    <a:pt x="157" y="123"/>
                  </a:cubicBezTo>
                  <a:cubicBezTo>
                    <a:pt x="157" y="123"/>
                    <a:pt x="156" y="127"/>
                    <a:pt x="156" y="127"/>
                  </a:cubicBezTo>
                  <a:cubicBezTo>
                    <a:pt x="157" y="127"/>
                    <a:pt x="157" y="129"/>
                    <a:pt x="157" y="129"/>
                  </a:cubicBezTo>
                  <a:cubicBezTo>
                    <a:pt x="157" y="133"/>
                    <a:pt x="157" y="133"/>
                    <a:pt x="157" y="133"/>
                  </a:cubicBezTo>
                  <a:cubicBezTo>
                    <a:pt x="156" y="136"/>
                    <a:pt x="156" y="136"/>
                    <a:pt x="156" y="136"/>
                  </a:cubicBezTo>
                  <a:cubicBezTo>
                    <a:pt x="157" y="138"/>
                    <a:pt x="157" y="138"/>
                    <a:pt x="157" y="138"/>
                  </a:cubicBezTo>
                  <a:cubicBezTo>
                    <a:pt x="154" y="140"/>
                    <a:pt x="154" y="140"/>
                    <a:pt x="154" y="140"/>
                  </a:cubicBezTo>
                  <a:cubicBezTo>
                    <a:pt x="153" y="142"/>
                    <a:pt x="153" y="142"/>
                    <a:pt x="153" y="142"/>
                  </a:cubicBezTo>
                  <a:cubicBezTo>
                    <a:pt x="153" y="142"/>
                    <a:pt x="151" y="143"/>
                    <a:pt x="151" y="144"/>
                  </a:cubicBezTo>
                  <a:cubicBezTo>
                    <a:pt x="151" y="144"/>
                    <a:pt x="150" y="145"/>
                    <a:pt x="150" y="146"/>
                  </a:cubicBezTo>
                  <a:cubicBezTo>
                    <a:pt x="150" y="147"/>
                    <a:pt x="149" y="148"/>
                    <a:pt x="149" y="148"/>
                  </a:cubicBezTo>
                  <a:cubicBezTo>
                    <a:pt x="148" y="149"/>
                    <a:pt x="146" y="151"/>
                    <a:pt x="146" y="151"/>
                  </a:cubicBezTo>
                  <a:cubicBezTo>
                    <a:pt x="145" y="153"/>
                    <a:pt x="145" y="153"/>
                    <a:pt x="145" y="153"/>
                  </a:cubicBezTo>
                  <a:cubicBezTo>
                    <a:pt x="145" y="153"/>
                    <a:pt x="146" y="155"/>
                    <a:pt x="146" y="155"/>
                  </a:cubicBezTo>
                  <a:cubicBezTo>
                    <a:pt x="146" y="156"/>
                    <a:pt x="146" y="156"/>
                    <a:pt x="146" y="156"/>
                  </a:cubicBezTo>
                  <a:cubicBezTo>
                    <a:pt x="144" y="158"/>
                    <a:pt x="144" y="158"/>
                    <a:pt x="144" y="158"/>
                  </a:cubicBezTo>
                  <a:cubicBezTo>
                    <a:pt x="139" y="162"/>
                    <a:pt x="139" y="162"/>
                    <a:pt x="139" y="162"/>
                  </a:cubicBezTo>
                  <a:cubicBezTo>
                    <a:pt x="139" y="162"/>
                    <a:pt x="139" y="163"/>
                    <a:pt x="138" y="164"/>
                  </a:cubicBezTo>
                  <a:cubicBezTo>
                    <a:pt x="138" y="166"/>
                    <a:pt x="137" y="166"/>
                    <a:pt x="137" y="166"/>
                  </a:cubicBezTo>
                  <a:cubicBezTo>
                    <a:pt x="137" y="166"/>
                    <a:pt x="136" y="166"/>
                    <a:pt x="135" y="166"/>
                  </a:cubicBezTo>
                  <a:cubicBezTo>
                    <a:pt x="135" y="166"/>
                    <a:pt x="134" y="165"/>
                    <a:pt x="134" y="165"/>
                  </a:cubicBezTo>
                  <a:cubicBezTo>
                    <a:pt x="134" y="167"/>
                    <a:pt x="134" y="167"/>
                    <a:pt x="134" y="167"/>
                  </a:cubicBezTo>
                  <a:cubicBezTo>
                    <a:pt x="134" y="167"/>
                    <a:pt x="134" y="168"/>
                    <a:pt x="135" y="168"/>
                  </a:cubicBezTo>
                  <a:cubicBezTo>
                    <a:pt x="136" y="169"/>
                    <a:pt x="136" y="170"/>
                    <a:pt x="137" y="170"/>
                  </a:cubicBezTo>
                  <a:cubicBezTo>
                    <a:pt x="137" y="171"/>
                    <a:pt x="138" y="172"/>
                    <a:pt x="138" y="172"/>
                  </a:cubicBezTo>
                  <a:cubicBezTo>
                    <a:pt x="136" y="174"/>
                    <a:pt x="136" y="174"/>
                    <a:pt x="136" y="174"/>
                  </a:cubicBezTo>
                  <a:cubicBezTo>
                    <a:pt x="136" y="175"/>
                    <a:pt x="136" y="175"/>
                    <a:pt x="136" y="175"/>
                  </a:cubicBezTo>
                  <a:cubicBezTo>
                    <a:pt x="134" y="175"/>
                    <a:pt x="134" y="175"/>
                    <a:pt x="134" y="175"/>
                  </a:cubicBezTo>
                  <a:cubicBezTo>
                    <a:pt x="133" y="174"/>
                    <a:pt x="133" y="174"/>
                    <a:pt x="133" y="174"/>
                  </a:cubicBezTo>
                  <a:cubicBezTo>
                    <a:pt x="133" y="174"/>
                    <a:pt x="132" y="174"/>
                    <a:pt x="132" y="17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5" name="Freeform 45">
              <a:extLst>
                <a:ext uri="{FF2B5EF4-FFF2-40B4-BE49-F238E27FC236}">
                  <a16:creationId xmlns:a16="http://schemas.microsoft.com/office/drawing/2014/main" id="{CCB3018B-344F-4BC0-BD4A-9E7182820FBC}"/>
                </a:ext>
              </a:extLst>
            </p:cNvPr>
            <p:cNvSpPr>
              <a:spLocks/>
            </p:cNvSpPr>
            <p:nvPr/>
          </p:nvSpPr>
          <p:spPr bwMode="auto">
            <a:xfrm>
              <a:off x="3117355" y="3610127"/>
              <a:ext cx="405690" cy="613681"/>
            </a:xfrm>
            <a:custGeom>
              <a:avLst/>
              <a:gdLst>
                <a:gd name="T0" fmla="*/ 84 w 178"/>
                <a:gd name="T1" fmla="*/ 3 h 278"/>
                <a:gd name="T2" fmla="*/ 97 w 178"/>
                <a:gd name="T3" fmla="*/ 2 h 278"/>
                <a:gd name="T4" fmla="*/ 107 w 178"/>
                <a:gd name="T5" fmla="*/ 5 h 278"/>
                <a:gd name="T6" fmla="*/ 102 w 178"/>
                <a:gd name="T7" fmla="*/ 16 h 278"/>
                <a:gd name="T8" fmla="*/ 113 w 178"/>
                <a:gd name="T9" fmla="*/ 16 h 278"/>
                <a:gd name="T10" fmla="*/ 119 w 178"/>
                <a:gd name="T11" fmla="*/ 18 h 278"/>
                <a:gd name="T12" fmla="*/ 126 w 178"/>
                <a:gd name="T13" fmla="*/ 24 h 278"/>
                <a:gd name="T14" fmla="*/ 134 w 178"/>
                <a:gd name="T15" fmla="*/ 25 h 278"/>
                <a:gd name="T16" fmla="*/ 145 w 178"/>
                <a:gd name="T17" fmla="*/ 19 h 278"/>
                <a:gd name="T18" fmla="*/ 154 w 178"/>
                <a:gd name="T19" fmla="*/ 24 h 278"/>
                <a:gd name="T20" fmla="*/ 164 w 178"/>
                <a:gd name="T21" fmla="*/ 27 h 278"/>
                <a:gd name="T22" fmla="*/ 167 w 178"/>
                <a:gd name="T23" fmla="*/ 34 h 278"/>
                <a:gd name="T24" fmla="*/ 165 w 178"/>
                <a:gd name="T25" fmla="*/ 42 h 278"/>
                <a:gd name="T26" fmla="*/ 178 w 178"/>
                <a:gd name="T27" fmla="*/ 50 h 278"/>
                <a:gd name="T28" fmla="*/ 168 w 178"/>
                <a:gd name="T29" fmla="*/ 59 h 278"/>
                <a:gd name="T30" fmla="*/ 156 w 178"/>
                <a:gd name="T31" fmla="*/ 65 h 278"/>
                <a:gd name="T32" fmla="*/ 144 w 178"/>
                <a:gd name="T33" fmla="*/ 74 h 278"/>
                <a:gd name="T34" fmla="*/ 142 w 178"/>
                <a:gd name="T35" fmla="*/ 81 h 278"/>
                <a:gd name="T36" fmla="*/ 141 w 178"/>
                <a:gd name="T37" fmla="*/ 92 h 278"/>
                <a:gd name="T38" fmla="*/ 137 w 178"/>
                <a:gd name="T39" fmla="*/ 103 h 278"/>
                <a:gd name="T40" fmla="*/ 135 w 178"/>
                <a:gd name="T41" fmla="*/ 112 h 278"/>
                <a:gd name="T42" fmla="*/ 126 w 178"/>
                <a:gd name="T43" fmla="*/ 117 h 278"/>
                <a:gd name="T44" fmla="*/ 130 w 178"/>
                <a:gd name="T45" fmla="*/ 128 h 278"/>
                <a:gd name="T46" fmla="*/ 123 w 178"/>
                <a:gd name="T47" fmla="*/ 137 h 278"/>
                <a:gd name="T48" fmla="*/ 120 w 178"/>
                <a:gd name="T49" fmla="*/ 144 h 278"/>
                <a:gd name="T50" fmla="*/ 111 w 178"/>
                <a:gd name="T51" fmla="*/ 143 h 278"/>
                <a:gd name="T52" fmla="*/ 102 w 178"/>
                <a:gd name="T53" fmla="*/ 141 h 278"/>
                <a:gd name="T54" fmla="*/ 102 w 178"/>
                <a:gd name="T55" fmla="*/ 149 h 278"/>
                <a:gd name="T56" fmla="*/ 103 w 178"/>
                <a:gd name="T57" fmla="*/ 157 h 278"/>
                <a:gd name="T58" fmla="*/ 104 w 178"/>
                <a:gd name="T59" fmla="*/ 166 h 278"/>
                <a:gd name="T60" fmla="*/ 107 w 178"/>
                <a:gd name="T61" fmla="*/ 174 h 278"/>
                <a:gd name="T62" fmla="*/ 114 w 178"/>
                <a:gd name="T63" fmla="*/ 180 h 278"/>
                <a:gd name="T64" fmla="*/ 106 w 178"/>
                <a:gd name="T65" fmla="*/ 189 h 278"/>
                <a:gd name="T66" fmla="*/ 96 w 178"/>
                <a:gd name="T67" fmla="*/ 196 h 278"/>
                <a:gd name="T68" fmla="*/ 93 w 178"/>
                <a:gd name="T69" fmla="*/ 205 h 278"/>
                <a:gd name="T70" fmla="*/ 94 w 178"/>
                <a:gd name="T71" fmla="*/ 214 h 278"/>
                <a:gd name="T72" fmla="*/ 100 w 178"/>
                <a:gd name="T73" fmla="*/ 224 h 278"/>
                <a:gd name="T74" fmla="*/ 100 w 178"/>
                <a:gd name="T75" fmla="*/ 233 h 278"/>
                <a:gd name="T76" fmla="*/ 91 w 178"/>
                <a:gd name="T77" fmla="*/ 233 h 278"/>
                <a:gd name="T78" fmla="*/ 80 w 178"/>
                <a:gd name="T79" fmla="*/ 243 h 278"/>
                <a:gd name="T80" fmla="*/ 71 w 178"/>
                <a:gd name="T81" fmla="*/ 254 h 278"/>
                <a:gd name="T82" fmla="*/ 71 w 178"/>
                <a:gd name="T83" fmla="*/ 268 h 278"/>
                <a:gd name="T84" fmla="*/ 62 w 178"/>
                <a:gd name="T85" fmla="*/ 275 h 278"/>
                <a:gd name="T86" fmla="*/ 40 w 178"/>
                <a:gd name="T87" fmla="*/ 274 h 278"/>
                <a:gd name="T88" fmla="*/ 26 w 178"/>
                <a:gd name="T89" fmla="*/ 268 h 278"/>
                <a:gd name="T90" fmla="*/ 11 w 178"/>
                <a:gd name="T91" fmla="*/ 265 h 278"/>
                <a:gd name="T92" fmla="*/ 4 w 178"/>
                <a:gd name="T93" fmla="*/ 261 h 278"/>
                <a:gd name="T94" fmla="*/ 14 w 178"/>
                <a:gd name="T95" fmla="*/ 247 h 278"/>
                <a:gd name="T96" fmla="*/ 21 w 178"/>
                <a:gd name="T97" fmla="*/ 225 h 278"/>
                <a:gd name="T98" fmla="*/ 28 w 178"/>
                <a:gd name="T99" fmla="*/ 199 h 278"/>
                <a:gd name="T100" fmla="*/ 25 w 178"/>
                <a:gd name="T101" fmla="*/ 188 h 278"/>
                <a:gd name="T102" fmla="*/ 11 w 178"/>
                <a:gd name="T103" fmla="*/ 188 h 278"/>
                <a:gd name="T104" fmla="*/ 14 w 178"/>
                <a:gd name="T105" fmla="*/ 174 h 278"/>
                <a:gd name="T106" fmla="*/ 4 w 178"/>
                <a:gd name="T107" fmla="*/ 171 h 278"/>
                <a:gd name="T108" fmla="*/ 11 w 178"/>
                <a:gd name="T109" fmla="*/ 157 h 278"/>
                <a:gd name="T110" fmla="*/ 18 w 178"/>
                <a:gd name="T111" fmla="*/ 143 h 278"/>
                <a:gd name="T112" fmla="*/ 22 w 178"/>
                <a:gd name="T113" fmla="*/ 135 h 278"/>
                <a:gd name="T114" fmla="*/ 32 w 178"/>
                <a:gd name="T115" fmla="*/ 129 h 278"/>
                <a:gd name="T116" fmla="*/ 49 w 178"/>
                <a:gd name="T117" fmla="*/ 98 h 278"/>
                <a:gd name="T118" fmla="*/ 71 w 178"/>
                <a:gd name="T119" fmla="*/ 55 h 278"/>
                <a:gd name="T120" fmla="*/ 70 w 178"/>
                <a:gd name="T121" fmla="*/ 32 h 278"/>
                <a:gd name="T122" fmla="*/ 72 w 178"/>
                <a:gd name="T123" fmla="*/ 19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8" h="278">
                  <a:moveTo>
                    <a:pt x="74" y="9"/>
                  </a:moveTo>
                  <a:cubicBezTo>
                    <a:pt x="74" y="9"/>
                    <a:pt x="78" y="6"/>
                    <a:pt x="78" y="6"/>
                  </a:cubicBezTo>
                  <a:cubicBezTo>
                    <a:pt x="78" y="6"/>
                    <a:pt x="79" y="5"/>
                    <a:pt x="79" y="5"/>
                  </a:cubicBezTo>
                  <a:cubicBezTo>
                    <a:pt x="80" y="5"/>
                    <a:pt x="81" y="5"/>
                    <a:pt x="82" y="5"/>
                  </a:cubicBezTo>
                  <a:cubicBezTo>
                    <a:pt x="82" y="5"/>
                    <a:pt x="83" y="4"/>
                    <a:pt x="83" y="4"/>
                  </a:cubicBezTo>
                  <a:cubicBezTo>
                    <a:pt x="84" y="3"/>
                    <a:pt x="84" y="3"/>
                    <a:pt x="84" y="3"/>
                  </a:cubicBezTo>
                  <a:cubicBezTo>
                    <a:pt x="86" y="2"/>
                    <a:pt x="86" y="2"/>
                    <a:pt x="86" y="2"/>
                  </a:cubicBezTo>
                  <a:cubicBezTo>
                    <a:pt x="88" y="2"/>
                    <a:pt x="88" y="2"/>
                    <a:pt x="88" y="2"/>
                  </a:cubicBezTo>
                  <a:cubicBezTo>
                    <a:pt x="88" y="2"/>
                    <a:pt x="89" y="2"/>
                    <a:pt x="89" y="2"/>
                  </a:cubicBezTo>
                  <a:cubicBezTo>
                    <a:pt x="89" y="2"/>
                    <a:pt x="93" y="1"/>
                    <a:pt x="93" y="1"/>
                  </a:cubicBezTo>
                  <a:cubicBezTo>
                    <a:pt x="93" y="1"/>
                    <a:pt x="94" y="2"/>
                    <a:pt x="95" y="2"/>
                  </a:cubicBezTo>
                  <a:cubicBezTo>
                    <a:pt x="95" y="2"/>
                    <a:pt x="97" y="2"/>
                    <a:pt x="97" y="2"/>
                  </a:cubicBezTo>
                  <a:cubicBezTo>
                    <a:pt x="98" y="2"/>
                    <a:pt x="100" y="1"/>
                    <a:pt x="100" y="1"/>
                  </a:cubicBezTo>
                  <a:cubicBezTo>
                    <a:pt x="104" y="0"/>
                    <a:pt x="104" y="0"/>
                    <a:pt x="104" y="0"/>
                  </a:cubicBezTo>
                  <a:cubicBezTo>
                    <a:pt x="105" y="2"/>
                    <a:pt x="105" y="2"/>
                    <a:pt x="105" y="2"/>
                  </a:cubicBezTo>
                  <a:cubicBezTo>
                    <a:pt x="105" y="2"/>
                    <a:pt x="105" y="4"/>
                    <a:pt x="105" y="4"/>
                  </a:cubicBezTo>
                  <a:cubicBezTo>
                    <a:pt x="105" y="4"/>
                    <a:pt x="105" y="5"/>
                    <a:pt x="106" y="5"/>
                  </a:cubicBezTo>
                  <a:cubicBezTo>
                    <a:pt x="107" y="5"/>
                    <a:pt x="107" y="5"/>
                    <a:pt x="107" y="5"/>
                  </a:cubicBezTo>
                  <a:cubicBezTo>
                    <a:pt x="107" y="6"/>
                    <a:pt x="107" y="9"/>
                    <a:pt x="107" y="9"/>
                  </a:cubicBezTo>
                  <a:cubicBezTo>
                    <a:pt x="104" y="10"/>
                    <a:pt x="104" y="10"/>
                    <a:pt x="104" y="10"/>
                  </a:cubicBezTo>
                  <a:cubicBezTo>
                    <a:pt x="104" y="10"/>
                    <a:pt x="103" y="10"/>
                    <a:pt x="103" y="11"/>
                  </a:cubicBezTo>
                  <a:cubicBezTo>
                    <a:pt x="103" y="11"/>
                    <a:pt x="101" y="12"/>
                    <a:pt x="101" y="12"/>
                  </a:cubicBezTo>
                  <a:cubicBezTo>
                    <a:pt x="101" y="13"/>
                    <a:pt x="100" y="13"/>
                    <a:pt x="101" y="14"/>
                  </a:cubicBezTo>
                  <a:cubicBezTo>
                    <a:pt x="101" y="15"/>
                    <a:pt x="102" y="16"/>
                    <a:pt x="102" y="16"/>
                  </a:cubicBezTo>
                  <a:cubicBezTo>
                    <a:pt x="102" y="18"/>
                    <a:pt x="102" y="18"/>
                    <a:pt x="102" y="18"/>
                  </a:cubicBezTo>
                  <a:cubicBezTo>
                    <a:pt x="102" y="18"/>
                    <a:pt x="102" y="19"/>
                    <a:pt x="103" y="19"/>
                  </a:cubicBezTo>
                  <a:cubicBezTo>
                    <a:pt x="103" y="20"/>
                    <a:pt x="104" y="19"/>
                    <a:pt x="105" y="19"/>
                  </a:cubicBezTo>
                  <a:cubicBezTo>
                    <a:pt x="107" y="19"/>
                    <a:pt x="108" y="18"/>
                    <a:pt x="109" y="18"/>
                  </a:cubicBezTo>
                  <a:cubicBezTo>
                    <a:pt x="109" y="18"/>
                    <a:pt x="110" y="18"/>
                    <a:pt x="110" y="18"/>
                  </a:cubicBezTo>
                  <a:cubicBezTo>
                    <a:pt x="111" y="17"/>
                    <a:pt x="113" y="16"/>
                    <a:pt x="113" y="16"/>
                  </a:cubicBezTo>
                  <a:cubicBezTo>
                    <a:pt x="113" y="16"/>
                    <a:pt x="113" y="14"/>
                    <a:pt x="114" y="15"/>
                  </a:cubicBezTo>
                  <a:cubicBezTo>
                    <a:pt x="114" y="15"/>
                    <a:pt x="114" y="17"/>
                    <a:pt x="114" y="17"/>
                  </a:cubicBezTo>
                  <a:cubicBezTo>
                    <a:pt x="114" y="17"/>
                    <a:pt x="113" y="19"/>
                    <a:pt x="113" y="19"/>
                  </a:cubicBezTo>
                  <a:cubicBezTo>
                    <a:pt x="114" y="20"/>
                    <a:pt x="115" y="19"/>
                    <a:pt x="115" y="19"/>
                  </a:cubicBezTo>
                  <a:cubicBezTo>
                    <a:pt x="116" y="18"/>
                    <a:pt x="117" y="18"/>
                    <a:pt x="117" y="18"/>
                  </a:cubicBezTo>
                  <a:cubicBezTo>
                    <a:pt x="119" y="18"/>
                    <a:pt x="119" y="18"/>
                    <a:pt x="119" y="18"/>
                  </a:cubicBezTo>
                  <a:cubicBezTo>
                    <a:pt x="119" y="18"/>
                    <a:pt x="121" y="18"/>
                    <a:pt x="121" y="18"/>
                  </a:cubicBezTo>
                  <a:cubicBezTo>
                    <a:pt x="121" y="18"/>
                    <a:pt x="122" y="19"/>
                    <a:pt x="123" y="19"/>
                  </a:cubicBezTo>
                  <a:cubicBezTo>
                    <a:pt x="123" y="20"/>
                    <a:pt x="126" y="21"/>
                    <a:pt x="126" y="21"/>
                  </a:cubicBezTo>
                  <a:cubicBezTo>
                    <a:pt x="125" y="23"/>
                    <a:pt x="125" y="23"/>
                    <a:pt x="125" y="23"/>
                  </a:cubicBezTo>
                  <a:cubicBezTo>
                    <a:pt x="125" y="23"/>
                    <a:pt x="124" y="25"/>
                    <a:pt x="125" y="25"/>
                  </a:cubicBezTo>
                  <a:cubicBezTo>
                    <a:pt x="125" y="25"/>
                    <a:pt x="126" y="24"/>
                    <a:pt x="126" y="24"/>
                  </a:cubicBezTo>
                  <a:cubicBezTo>
                    <a:pt x="127" y="24"/>
                    <a:pt x="128" y="23"/>
                    <a:pt x="128" y="23"/>
                  </a:cubicBezTo>
                  <a:cubicBezTo>
                    <a:pt x="128" y="23"/>
                    <a:pt x="128" y="22"/>
                    <a:pt x="128" y="22"/>
                  </a:cubicBezTo>
                  <a:cubicBezTo>
                    <a:pt x="128" y="23"/>
                    <a:pt x="130" y="24"/>
                    <a:pt x="130" y="24"/>
                  </a:cubicBezTo>
                  <a:cubicBezTo>
                    <a:pt x="130" y="24"/>
                    <a:pt x="131" y="26"/>
                    <a:pt x="131" y="26"/>
                  </a:cubicBezTo>
                  <a:cubicBezTo>
                    <a:pt x="131" y="26"/>
                    <a:pt x="133" y="25"/>
                    <a:pt x="133" y="25"/>
                  </a:cubicBezTo>
                  <a:cubicBezTo>
                    <a:pt x="133" y="25"/>
                    <a:pt x="133" y="25"/>
                    <a:pt x="134" y="25"/>
                  </a:cubicBezTo>
                  <a:cubicBezTo>
                    <a:pt x="135" y="25"/>
                    <a:pt x="135" y="25"/>
                    <a:pt x="135" y="25"/>
                  </a:cubicBezTo>
                  <a:cubicBezTo>
                    <a:pt x="136" y="26"/>
                    <a:pt x="139" y="26"/>
                    <a:pt x="139" y="26"/>
                  </a:cubicBezTo>
                  <a:cubicBezTo>
                    <a:pt x="142" y="24"/>
                    <a:pt x="142" y="24"/>
                    <a:pt x="142" y="24"/>
                  </a:cubicBezTo>
                  <a:cubicBezTo>
                    <a:pt x="143" y="21"/>
                    <a:pt x="143" y="21"/>
                    <a:pt x="143" y="21"/>
                  </a:cubicBezTo>
                  <a:cubicBezTo>
                    <a:pt x="143" y="20"/>
                    <a:pt x="143" y="20"/>
                    <a:pt x="143" y="20"/>
                  </a:cubicBezTo>
                  <a:cubicBezTo>
                    <a:pt x="143" y="20"/>
                    <a:pt x="145" y="19"/>
                    <a:pt x="145" y="19"/>
                  </a:cubicBezTo>
                  <a:cubicBezTo>
                    <a:pt x="145" y="19"/>
                    <a:pt x="146" y="19"/>
                    <a:pt x="146" y="20"/>
                  </a:cubicBezTo>
                  <a:cubicBezTo>
                    <a:pt x="146" y="20"/>
                    <a:pt x="148" y="22"/>
                    <a:pt x="148" y="22"/>
                  </a:cubicBezTo>
                  <a:cubicBezTo>
                    <a:pt x="148" y="22"/>
                    <a:pt x="150" y="22"/>
                    <a:pt x="150" y="22"/>
                  </a:cubicBezTo>
                  <a:cubicBezTo>
                    <a:pt x="151" y="22"/>
                    <a:pt x="151" y="21"/>
                    <a:pt x="152" y="22"/>
                  </a:cubicBezTo>
                  <a:cubicBezTo>
                    <a:pt x="152" y="23"/>
                    <a:pt x="152" y="24"/>
                    <a:pt x="153" y="24"/>
                  </a:cubicBezTo>
                  <a:cubicBezTo>
                    <a:pt x="153" y="24"/>
                    <a:pt x="154" y="24"/>
                    <a:pt x="154" y="24"/>
                  </a:cubicBezTo>
                  <a:cubicBezTo>
                    <a:pt x="155" y="25"/>
                    <a:pt x="157" y="25"/>
                    <a:pt x="157" y="25"/>
                  </a:cubicBezTo>
                  <a:cubicBezTo>
                    <a:pt x="158" y="23"/>
                    <a:pt x="158" y="23"/>
                    <a:pt x="158" y="23"/>
                  </a:cubicBezTo>
                  <a:cubicBezTo>
                    <a:pt x="158" y="23"/>
                    <a:pt x="158" y="22"/>
                    <a:pt x="159" y="23"/>
                  </a:cubicBezTo>
                  <a:cubicBezTo>
                    <a:pt x="160" y="23"/>
                    <a:pt x="160" y="25"/>
                    <a:pt x="160" y="25"/>
                  </a:cubicBezTo>
                  <a:cubicBezTo>
                    <a:pt x="160" y="25"/>
                    <a:pt x="161" y="26"/>
                    <a:pt x="161" y="26"/>
                  </a:cubicBezTo>
                  <a:cubicBezTo>
                    <a:pt x="161" y="26"/>
                    <a:pt x="164" y="27"/>
                    <a:pt x="164" y="27"/>
                  </a:cubicBezTo>
                  <a:cubicBezTo>
                    <a:pt x="164" y="27"/>
                    <a:pt x="166" y="26"/>
                    <a:pt x="166" y="26"/>
                  </a:cubicBezTo>
                  <a:cubicBezTo>
                    <a:pt x="167" y="26"/>
                    <a:pt x="167" y="28"/>
                    <a:pt x="167" y="28"/>
                  </a:cubicBezTo>
                  <a:cubicBezTo>
                    <a:pt x="167" y="28"/>
                    <a:pt x="167" y="29"/>
                    <a:pt x="167" y="29"/>
                  </a:cubicBezTo>
                  <a:cubicBezTo>
                    <a:pt x="166" y="30"/>
                    <a:pt x="166" y="30"/>
                    <a:pt x="167" y="30"/>
                  </a:cubicBezTo>
                  <a:cubicBezTo>
                    <a:pt x="167" y="31"/>
                    <a:pt x="168" y="32"/>
                    <a:pt x="168" y="32"/>
                  </a:cubicBezTo>
                  <a:cubicBezTo>
                    <a:pt x="168" y="32"/>
                    <a:pt x="167" y="34"/>
                    <a:pt x="167" y="34"/>
                  </a:cubicBezTo>
                  <a:cubicBezTo>
                    <a:pt x="167" y="35"/>
                    <a:pt x="166" y="36"/>
                    <a:pt x="166" y="36"/>
                  </a:cubicBezTo>
                  <a:cubicBezTo>
                    <a:pt x="165" y="37"/>
                    <a:pt x="165" y="37"/>
                    <a:pt x="165" y="37"/>
                  </a:cubicBezTo>
                  <a:cubicBezTo>
                    <a:pt x="165" y="38"/>
                    <a:pt x="165" y="38"/>
                    <a:pt x="165" y="38"/>
                  </a:cubicBezTo>
                  <a:cubicBezTo>
                    <a:pt x="165" y="39"/>
                    <a:pt x="165" y="39"/>
                    <a:pt x="165" y="39"/>
                  </a:cubicBezTo>
                  <a:cubicBezTo>
                    <a:pt x="165" y="39"/>
                    <a:pt x="165" y="40"/>
                    <a:pt x="165" y="40"/>
                  </a:cubicBezTo>
                  <a:cubicBezTo>
                    <a:pt x="164" y="40"/>
                    <a:pt x="165" y="42"/>
                    <a:pt x="165" y="42"/>
                  </a:cubicBezTo>
                  <a:cubicBezTo>
                    <a:pt x="166" y="43"/>
                    <a:pt x="166" y="43"/>
                    <a:pt x="166" y="43"/>
                  </a:cubicBezTo>
                  <a:cubicBezTo>
                    <a:pt x="166" y="43"/>
                    <a:pt x="168" y="42"/>
                    <a:pt x="168" y="42"/>
                  </a:cubicBezTo>
                  <a:cubicBezTo>
                    <a:pt x="168" y="42"/>
                    <a:pt x="171" y="43"/>
                    <a:pt x="171" y="43"/>
                  </a:cubicBezTo>
                  <a:cubicBezTo>
                    <a:pt x="171" y="43"/>
                    <a:pt x="173" y="44"/>
                    <a:pt x="173" y="45"/>
                  </a:cubicBezTo>
                  <a:cubicBezTo>
                    <a:pt x="174" y="45"/>
                    <a:pt x="176" y="47"/>
                    <a:pt x="176" y="47"/>
                  </a:cubicBezTo>
                  <a:cubicBezTo>
                    <a:pt x="178" y="50"/>
                    <a:pt x="178" y="50"/>
                    <a:pt x="178" y="50"/>
                  </a:cubicBezTo>
                  <a:cubicBezTo>
                    <a:pt x="176" y="52"/>
                    <a:pt x="176" y="52"/>
                    <a:pt x="176" y="52"/>
                  </a:cubicBezTo>
                  <a:cubicBezTo>
                    <a:pt x="174" y="55"/>
                    <a:pt x="174" y="55"/>
                    <a:pt x="174" y="55"/>
                  </a:cubicBezTo>
                  <a:cubicBezTo>
                    <a:pt x="172" y="56"/>
                    <a:pt x="172" y="56"/>
                    <a:pt x="172" y="56"/>
                  </a:cubicBezTo>
                  <a:cubicBezTo>
                    <a:pt x="172" y="56"/>
                    <a:pt x="171" y="58"/>
                    <a:pt x="171" y="58"/>
                  </a:cubicBezTo>
                  <a:cubicBezTo>
                    <a:pt x="171" y="58"/>
                    <a:pt x="169" y="59"/>
                    <a:pt x="169" y="59"/>
                  </a:cubicBezTo>
                  <a:cubicBezTo>
                    <a:pt x="168" y="59"/>
                    <a:pt x="168" y="59"/>
                    <a:pt x="168" y="59"/>
                  </a:cubicBezTo>
                  <a:cubicBezTo>
                    <a:pt x="165" y="62"/>
                    <a:pt x="165" y="62"/>
                    <a:pt x="165" y="62"/>
                  </a:cubicBezTo>
                  <a:cubicBezTo>
                    <a:pt x="163" y="63"/>
                    <a:pt x="163" y="63"/>
                    <a:pt x="163" y="63"/>
                  </a:cubicBezTo>
                  <a:cubicBezTo>
                    <a:pt x="161" y="64"/>
                    <a:pt x="161" y="64"/>
                    <a:pt x="161" y="64"/>
                  </a:cubicBezTo>
                  <a:cubicBezTo>
                    <a:pt x="160" y="64"/>
                    <a:pt x="160" y="64"/>
                    <a:pt x="160" y="64"/>
                  </a:cubicBezTo>
                  <a:cubicBezTo>
                    <a:pt x="158" y="66"/>
                    <a:pt x="158" y="66"/>
                    <a:pt x="158" y="66"/>
                  </a:cubicBezTo>
                  <a:cubicBezTo>
                    <a:pt x="156" y="65"/>
                    <a:pt x="156" y="65"/>
                    <a:pt x="156" y="65"/>
                  </a:cubicBezTo>
                  <a:cubicBezTo>
                    <a:pt x="153" y="66"/>
                    <a:pt x="153" y="66"/>
                    <a:pt x="153" y="66"/>
                  </a:cubicBezTo>
                  <a:cubicBezTo>
                    <a:pt x="153" y="67"/>
                    <a:pt x="153" y="67"/>
                    <a:pt x="153" y="67"/>
                  </a:cubicBezTo>
                  <a:cubicBezTo>
                    <a:pt x="149" y="69"/>
                    <a:pt x="149" y="69"/>
                    <a:pt x="149" y="69"/>
                  </a:cubicBezTo>
                  <a:cubicBezTo>
                    <a:pt x="148" y="72"/>
                    <a:pt x="148" y="72"/>
                    <a:pt x="148" y="72"/>
                  </a:cubicBezTo>
                  <a:cubicBezTo>
                    <a:pt x="148" y="72"/>
                    <a:pt x="146" y="72"/>
                    <a:pt x="146" y="73"/>
                  </a:cubicBezTo>
                  <a:cubicBezTo>
                    <a:pt x="145" y="73"/>
                    <a:pt x="144" y="74"/>
                    <a:pt x="144" y="74"/>
                  </a:cubicBezTo>
                  <a:cubicBezTo>
                    <a:pt x="142" y="73"/>
                    <a:pt x="142" y="73"/>
                    <a:pt x="142" y="73"/>
                  </a:cubicBezTo>
                  <a:cubicBezTo>
                    <a:pt x="141" y="74"/>
                    <a:pt x="141" y="74"/>
                    <a:pt x="141" y="74"/>
                  </a:cubicBezTo>
                  <a:cubicBezTo>
                    <a:pt x="141" y="76"/>
                    <a:pt x="141" y="76"/>
                    <a:pt x="141" y="76"/>
                  </a:cubicBezTo>
                  <a:cubicBezTo>
                    <a:pt x="142" y="76"/>
                    <a:pt x="142" y="76"/>
                    <a:pt x="142" y="76"/>
                  </a:cubicBezTo>
                  <a:cubicBezTo>
                    <a:pt x="142" y="76"/>
                    <a:pt x="142" y="78"/>
                    <a:pt x="142" y="78"/>
                  </a:cubicBezTo>
                  <a:cubicBezTo>
                    <a:pt x="142" y="79"/>
                    <a:pt x="142" y="81"/>
                    <a:pt x="142" y="81"/>
                  </a:cubicBezTo>
                  <a:cubicBezTo>
                    <a:pt x="144" y="82"/>
                    <a:pt x="144" y="82"/>
                    <a:pt x="144" y="82"/>
                  </a:cubicBezTo>
                  <a:cubicBezTo>
                    <a:pt x="144" y="82"/>
                    <a:pt x="144" y="85"/>
                    <a:pt x="143" y="85"/>
                  </a:cubicBezTo>
                  <a:cubicBezTo>
                    <a:pt x="143" y="85"/>
                    <a:pt x="141" y="86"/>
                    <a:pt x="141" y="86"/>
                  </a:cubicBezTo>
                  <a:cubicBezTo>
                    <a:pt x="141" y="87"/>
                    <a:pt x="141" y="87"/>
                    <a:pt x="141" y="87"/>
                  </a:cubicBezTo>
                  <a:cubicBezTo>
                    <a:pt x="142" y="89"/>
                    <a:pt x="142" y="89"/>
                    <a:pt x="142" y="89"/>
                  </a:cubicBezTo>
                  <a:cubicBezTo>
                    <a:pt x="142" y="89"/>
                    <a:pt x="142" y="92"/>
                    <a:pt x="141" y="92"/>
                  </a:cubicBezTo>
                  <a:cubicBezTo>
                    <a:pt x="141" y="93"/>
                    <a:pt x="140" y="95"/>
                    <a:pt x="140" y="95"/>
                  </a:cubicBezTo>
                  <a:cubicBezTo>
                    <a:pt x="139" y="96"/>
                    <a:pt x="139" y="96"/>
                    <a:pt x="139" y="96"/>
                  </a:cubicBezTo>
                  <a:cubicBezTo>
                    <a:pt x="138" y="98"/>
                    <a:pt x="138" y="98"/>
                    <a:pt x="138" y="98"/>
                  </a:cubicBezTo>
                  <a:cubicBezTo>
                    <a:pt x="139" y="99"/>
                    <a:pt x="139" y="99"/>
                    <a:pt x="139" y="99"/>
                  </a:cubicBezTo>
                  <a:cubicBezTo>
                    <a:pt x="139" y="102"/>
                    <a:pt x="139" y="102"/>
                    <a:pt x="139" y="102"/>
                  </a:cubicBezTo>
                  <a:cubicBezTo>
                    <a:pt x="137" y="103"/>
                    <a:pt x="137" y="103"/>
                    <a:pt x="137" y="103"/>
                  </a:cubicBezTo>
                  <a:cubicBezTo>
                    <a:pt x="136" y="106"/>
                    <a:pt x="136" y="106"/>
                    <a:pt x="136" y="106"/>
                  </a:cubicBezTo>
                  <a:cubicBezTo>
                    <a:pt x="137" y="107"/>
                    <a:pt x="137" y="107"/>
                    <a:pt x="137" y="107"/>
                  </a:cubicBezTo>
                  <a:cubicBezTo>
                    <a:pt x="138" y="109"/>
                    <a:pt x="138" y="109"/>
                    <a:pt x="138" y="109"/>
                  </a:cubicBezTo>
                  <a:cubicBezTo>
                    <a:pt x="137" y="111"/>
                    <a:pt x="137" y="111"/>
                    <a:pt x="137" y="111"/>
                  </a:cubicBezTo>
                  <a:cubicBezTo>
                    <a:pt x="136" y="112"/>
                    <a:pt x="136" y="112"/>
                    <a:pt x="136" y="112"/>
                  </a:cubicBezTo>
                  <a:cubicBezTo>
                    <a:pt x="135" y="112"/>
                    <a:pt x="135" y="112"/>
                    <a:pt x="135" y="112"/>
                  </a:cubicBezTo>
                  <a:cubicBezTo>
                    <a:pt x="133" y="114"/>
                    <a:pt x="133" y="114"/>
                    <a:pt x="133" y="114"/>
                  </a:cubicBezTo>
                  <a:cubicBezTo>
                    <a:pt x="131" y="114"/>
                    <a:pt x="131" y="114"/>
                    <a:pt x="131" y="114"/>
                  </a:cubicBezTo>
                  <a:cubicBezTo>
                    <a:pt x="130" y="114"/>
                    <a:pt x="130" y="114"/>
                    <a:pt x="130" y="114"/>
                  </a:cubicBezTo>
                  <a:cubicBezTo>
                    <a:pt x="128" y="116"/>
                    <a:pt x="128" y="116"/>
                    <a:pt x="128" y="116"/>
                  </a:cubicBezTo>
                  <a:cubicBezTo>
                    <a:pt x="127" y="116"/>
                    <a:pt x="127" y="116"/>
                    <a:pt x="127" y="116"/>
                  </a:cubicBezTo>
                  <a:cubicBezTo>
                    <a:pt x="126" y="117"/>
                    <a:pt x="126" y="117"/>
                    <a:pt x="126" y="117"/>
                  </a:cubicBezTo>
                  <a:cubicBezTo>
                    <a:pt x="126" y="119"/>
                    <a:pt x="126" y="119"/>
                    <a:pt x="126" y="119"/>
                  </a:cubicBezTo>
                  <a:cubicBezTo>
                    <a:pt x="126" y="119"/>
                    <a:pt x="126" y="120"/>
                    <a:pt x="126" y="120"/>
                  </a:cubicBezTo>
                  <a:cubicBezTo>
                    <a:pt x="127" y="120"/>
                    <a:pt x="127" y="121"/>
                    <a:pt x="127" y="121"/>
                  </a:cubicBezTo>
                  <a:cubicBezTo>
                    <a:pt x="128" y="123"/>
                    <a:pt x="128" y="123"/>
                    <a:pt x="128" y="123"/>
                  </a:cubicBezTo>
                  <a:cubicBezTo>
                    <a:pt x="129" y="125"/>
                    <a:pt x="129" y="125"/>
                    <a:pt x="129" y="125"/>
                  </a:cubicBezTo>
                  <a:cubicBezTo>
                    <a:pt x="130" y="128"/>
                    <a:pt x="130" y="128"/>
                    <a:pt x="130" y="128"/>
                  </a:cubicBezTo>
                  <a:cubicBezTo>
                    <a:pt x="130" y="128"/>
                    <a:pt x="129" y="130"/>
                    <a:pt x="129" y="130"/>
                  </a:cubicBezTo>
                  <a:cubicBezTo>
                    <a:pt x="129" y="130"/>
                    <a:pt x="128" y="132"/>
                    <a:pt x="128" y="132"/>
                  </a:cubicBezTo>
                  <a:cubicBezTo>
                    <a:pt x="127" y="134"/>
                    <a:pt x="127" y="134"/>
                    <a:pt x="127" y="134"/>
                  </a:cubicBezTo>
                  <a:cubicBezTo>
                    <a:pt x="126" y="136"/>
                    <a:pt x="126" y="136"/>
                    <a:pt x="126" y="136"/>
                  </a:cubicBezTo>
                  <a:cubicBezTo>
                    <a:pt x="125" y="137"/>
                    <a:pt x="125" y="137"/>
                    <a:pt x="125" y="137"/>
                  </a:cubicBezTo>
                  <a:cubicBezTo>
                    <a:pt x="123" y="137"/>
                    <a:pt x="123" y="137"/>
                    <a:pt x="123" y="137"/>
                  </a:cubicBezTo>
                  <a:cubicBezTo>
                    <a:pt x="123" y="138"/>
                    <a:pt x="123" y="138"/>
                    <a:pt x="123" y="138"/>
                  </a:cubicBezTo>
                  <a:cubicBezTo>
                    <a:pt x="122" y="140"/>
                    <a:pt x="122" y="140"/>
                    <a:pt x="122" y="140"/>
                  </a:cubicBezTo>
                  <a:cubicBezTo>
                    <a:pt x="122" y="141"/>
                    <a:pt x="122" y="141"/>
                    <a:pt x="122" y="141"/>
                  </a:cubicBezTo>
                  <a:cubicBezTo>
                    <a:pt x="121" y="141"/>
                    <a:pt x="121" y="141"/>
                    <a:pt x="121" y="141"/>
                  </a:cubicBezTo>
                  <a:cubicBezTo>
                    <a:pt x="121" y="143"/>
                    <a:pt x="121" y="143"/>
                    <a:pt x="121" y="143"/>
                  </a:cubicBezTo>
                  <a:cubicBezTo>
                    <a:pt x="120" y="144"/>
                    <a:pt x="120" y="144"/>
                    <a:pt x="120" y="144"/>
                  </a:cubicBezTo>
                  <a:cubicBezTo>
                    <a:pt x="120" y="144"/>
                    <a:pt x="119" y="144"/>
                    <a:pt x="119" y="144"/>
                  </a:cubicBezTo>
                  <a:cubicBezTo>
                    <a:pt x="118" y="144"/>
                    <a:pt x="117" y="145"/>
                    <a:pt x="117" y="145"/>
                  </a:cubicBezTo>
                  <a:cubicBezTo>
                    <a:pt x="117" y="145"/>
                    <a:pt x="115" y="145"/>
                    <a:pt x="115" y="144"/>
                  </a:cubicBezTo>
                  <a:cubicBezTo>
                    <a:pt x="115" y="144"/>
                    <a:pt x="114" y="145"/>
                    <a:pt x="113" y="144"/>
                  </a:cubicBezTo>
                  <a:cubicBezTo>
                    <a:pt x="113" y="144"/>
                    <a:pt x="112" y="143"/>
                    <a:pt x="112" y="143"/>
                  </a:cubicBezTo>
                  <a:cubicBezTo>
                    <a:pt x="111" y="143"/>
                    <a:pt x="111" y="143"/>
                    <a:pt x="111" y="143"/>
                  </a:cubicBezTo>
                  <a:cubicBezTo>
                    <a:pt x="109" y="143"/>
                    <a:pt x="109" y="143"/>
                    <a:pt x="109" y="143"/>
                  </a:cubicBezTo>
                  <a:cubicBezTo>
                    <a:pt x="106" y="143"/>
                    <a:pt x="106" y="143"/>
                    <a:pt x="106" y="143"/>
                  </a:cubicBezTo>
                  <a:cubicBezTo>
                    <a:pt x="104" y="143"/>
                    <a:pt x="104" y="143"/>
                    <a:pt x="104" y="143"/>
                  </a:cubicBezTo>
                  <a:cubicBezTo>
                    <a:pt x="104" y="142"/>
                    <a:pt x="104" y="142"/>
                    <a:pt x="104" y="142"/>
                  </a:cubicBezTo>
                  <a:cubicBezTo>
                    <a:pt x="103" y="143"/>
                    <a:pt x="103" y="143"/>
                    <a:pt x="103" y="143"/>
                  </a:cubicBezTo>
                  <a:cubicBezTo>
                    <a:pt x="102" y="141"/>
                    <a:pt x="102" y="141"/>
                    <a:pt x="102" y="141"/>
                  </a:cubicBezTo>
                  <a:cubicBezTo>
                    <a:pt x="100" y="141"/>
                    <a:pt x="100" y="141"/>
                    <a:pt x="100" y="141"/>
                  </a:cubicBezTo>
                  <a:cubicBezTo>
                    <a:pt x="98" y="141"/>
                    <a:pt x="98" y="141"/>
                    <a:pt x="98" y="141"/>
                  </a:cubicBezTo>
                  <a:cubicBezTo>
                    <a:pt x="98" y="141"/>
                    <a:pt x="98" y="142"/>
                    <a:pt x="99" y="143"/>
                  </a:cubicBezTo>
                  <a:cubicBezTo>
                    <a:pt x="99" y="143"/>
                    <a:pt x="100" y="145"/>
                    <a:pt x="100" y="145"/>
                  </a:cubicBezTo>
                  <a:cubicBezTo>
                    <a:pt x="100" y="145"/>
                    <a:pt x="100" y="147"/>
                    <a:pt x="100" y="147"/>
                  </a:cubicBezTo>
                  <a:cubicBezTo>
                    <a:pt x="100" y="147"/>
                    <a:pt x="102" y="149"/>
                    <a:pt x="102" y="149"/>
                  </a:cubicBezTo>
                  <a:cubicBezTo>
                    <a:pt x="102" y="150"/>
                    <a:pt x="102" y="150"/>
                    <a:pt x="102" y="150"/>
                  </a:cubicBezTo>
                  <a:cubicBezTo>
                    <a:pt x="102" y="150"/>
                    <a:pt x="103" y="152"/>
                    <a:pt x="103" y="152"/>
                  </a:cubicBezTo>
                  <a:cubicBezTo>
                    <a:pt x="103" y="152"/>
                    <a:pt x="105" y="153"/>
                    <a:pt x="105" y="153"/>
                  </a:cubicBezTo>
                  <a:cubicBezTo>
                    <a:pt x="105" y="155"/>
                    <a:pt x="105" y="155"/>
                    <a:pt x="105" y="155"/>
                  </a:cubicBezTo>
                  <a:cubicBezTo>
                    <a:pt x="104" y="156"/>
                    <a:pt x="104" y="156"/>
                    <a:pt x="104" y="156"/>
                  </a:cubicBezTo>
                  <a:cubicBezTo>
                    <a:pt x="103" y="157"/>
                    <a:pt x="103" y="157"/>
                    <a:pt x="103" y="157"/>
                  </a:cubicBezTo>
                  <a:cubicBezTo>
                    <a:pt x="104" y="159"/>
                    <a:pt x="104" y="159"/>
                    <a:pt x="104" y="159"/>
                  </a:cubicBezTo>
                  <a:cubicBezTo>
                    <a:pt x="104" y="161"/>
                    <a:pt x="104" y="161"/>
                    <a:pt x="104" y="161"/>
                  </a:cubicBezTo>
                  <a:cubicBezTo>
                    <a:pt x="105" y="162"/>
                    <a:pt x="105" y="162"/>
                    <a:pt x="105" y="162"/>
                  </a:cubicBezTo>
                  <a:cubicBezTo>
                    <a:pt x="105" y="163"/>
                    <a:pt x="105" y="163"/>
                    <a:pt x="105" y="163"/>
                  </a:cubicBezTo>
                  <a:cubicBezTo>
                    <a:pt x="104" y="164"/>
                    <a:pt x="104" y="164"/>
                    <a:pt x="104" y="164"/>
                  </a:cubicBezTo>
                  <a:cubicBezTo>
                    <a:pt x="104" y="166"/>
                    <a:pt x="104" y="166"/>
                    <a:pt x="104" y="166"/>
                  </a:cubicBezTo>
                  <a:cubicBezTo>
                    <a:pt x="105" y="168"/>
                    <a:pt x="105" y="168"/>
                    <a:pt x="105" y="168"/>
                  </a:cubicBezTo>
                  <a:cubicBezTo>
                    <a:pt x="106" y="170"/>
                    <a:pt x="106" y="170"/>
                    <a:pt x="106" y="170"/>
                  </a:cubicBezTo>
                  <a:cubicBezTo>
                    <a:pt x="108" y="170"/>
                    <a:pt x="108" y="170"/>
                    <a:pt x="108" y="170"/>
                  </a:cubicBezTo>
                  <a:cubicBezTo>
                    <a:pt x="108" y="172"/>
                    <a:pt x="108" y="172"/>
                    <a:pt x="108" y="172"/>
                  </a:cubicBezTo>
                  <a:cubicBezTo>
                    <a:pt x="107" y="173"/>
                    <a:pt x="107" y="173"/>
                    <a:pt x="107" y="173"/>
                  </a:cubicBezTo>
                  <a:cubicBezTo>
                    <a:pt x="107" y="173"/>
                    <a:pt x="107" y="174"/>
                    <a:pt x="107" y="174"/>
                  </a:cubicBezTo>
                  <a:cubicBezTo>
                    <a:pt x="108" y="174"/>
                    <a:pt x="109" y="175"/>
                    <a:pt x="109" y="175"/>
                  </a:cubicBezTo>
                  <a:cubicBezTo>
                    <a:pt x="111" y="174"/>
                    <a:pt x="111" y="174"/>
                    <a:pt x="111" y="174"/>
                  </a:cubicBezTo>
                  <a:cubicBezTo>
                    <a:pt x="111" y="174"/>
                    <a:pt x="112" y="174"/>
                    <a:pt x="112" y="174"/>
                  </a:cubicBezTo>
                  <a:cubicBezTo>
                    <a:pt x="112" y="175"/>
                    <a:pt x="113" y="177"/>
                    <a:pt x="113" y="177"/>
                  </a:cubicBezTo>
                  <a:cubicBezTo>
                    <a:pt x="114" y="178"/>
                    <a:pt x="114" y="178"/>
                    <a:pt x="114" y="178"/>
                  </a:cubicBezTo>
                  <a:cubicBezTo>
                    <a:pt x="114" y="180"/>
                    <a:pt x="114" y="180"/>
                    <a:pt x="114" y="180"/>
                  </a:cubicBezTo>
                  <a:cubicBezTo>
                    <a:pt x="112" y="182"/>
                    <a:pt x="112" y="182"/>
                    <a:pt x="112" y="182"/>
                  </a:cubicBezTo>
                  <a:cubicBezTo>
                    <a:pt x="110" y="184"/>
                    <a:pt x="110" y="184"/>
                    <a:pt x="110" y="184"/>
                  </a:cubicBezTo>
                  <a:cubicBezTo>
                    <a:pt x="109" y="185"/>
                    <a:pt x="109" y="185"/>
                    <a:pt x="109" y="185"/>
                  </a:cubicBezTo>
                  <a:cubicBezTo>
                    <a:pt x="109" y="187"/>
                    <a:pt x="109" y="187"/>
                    <a:pt x="109" y="187"/>
                  </a:cubicBezTo>
                  <a:cubicBezTo>
                    <a:pt x="108" y="188"/>
                    <a:pt x="108" y="188"/>
                    <a:pt x="108" y="188"/>
                  </a:cubicBezTo>
                  <a:cubicBezTo>
                    <a:pt x="106" y="189"/>
                    <a:pt x="106" y="189"/>
                    <a:pt x="106" y="189"/>
                  </a:cubicBezTo>
                  <a:cubicBezTo>
                    <a:pt x="104" y="190"/>
                    <a:pt x="104" y="190"/>
                    <a:pt x="104" y="190"/>
                  </a:cubicBezTo>
                  <a:cubicBezTo>
                    <a:pt x="103" y="190"/>
                    <a:pt x="103" y="190"/>
                    <a:pt x="103" y="190"/>
                  </a:cubicBezTo>
                  <a:cubicBezTo>
                    <a:pt x="102" y="191"/>
                    <a:pt x="102" y="191"/>
                    <a:pt x="102" y="191"/>
                  </a:cubicBezTo>
                  <a:cubicBezTo>
                    <a:pt x="99" y="192"/>
                    <a:pt x="99" y="192"/>
                    <a:pt x="99" y="192"/>
                  </a:cubicBezTo>
                  <a:cubicBezTo>
                    <a:pt x="98" y="192"/>
                    <a:pt x="98" y="192"/>
                    <a:pt x="98" y="192"/>
                  </a:cubicBezTo>
                  <a:cubicBezTo>
                    <a:pt x="96" y="196"/>
                    <a:pt x="96" y="196"/>
                    <a:pt x="96" y="196"/>
                  </a:cubicBezTo>
                  <a:cubicBezTo>
                    <a:pt x="96" y="196"/>
                    <a:pt x="96" y="198"/>
                    <a:pt x="96" y="198"/>
                  </a:cubicBezTo>
                  <a:cubicBezTo>
                    <a:pt x="96" y="198"/>
                    <a:pt x="97" y="199"/>
                    <a:pt x="97" y="199"/>
                  </a:cubicBezTo>
                  <a:cubicBezTo>
                    <a:pt x="97" y="199"/>
                    <a:pt x="95" y="201"/>
                    <a:pt x="95" y="201"/>
                  </a:cubicBezTo>
                  <a:cubicBezTo>
                    <a:pt x="95" y="201"/>
                    <a:pt x="93" y="202"/>
                    <a:pt x="93" y="202"/>
                  </a:cubicBezTo>
                  <a:cubicBezTo>
                    <a:pt x="92" y="204"/>
                    <a:pt x="92" y="204"/>
                    <a:pt x="92" y="204"/>
                  </a:cubicBezTo>
                  <a:cubicBezTo>
                    <a:pt x="93" y="205"/>
                    <a:pt x="93" y="205"/>
                    <a:pt x="93" y="205"/>
                  </a:cubicBezTo>
                  <a:cubicBezTo>
                    <a:pt x="91" y="205"/>
                    <a:pt x="91" y="205"/>
                    <a:pt x="91" y="205"/>
                  </a:cubicBezTo>
                  <a:cubicBezTo>
                    <a:pt x="92" y="207"/>
                    <a:pt x="92" y="207"/>
                    <a:pt x="92" y="207"/>
                  </a:cubicBezTo>
                  <a:cubicBezTo>
                    <a:pt x="91" y="208"/>
                    <a:pt x="91" y="208"/>
                    <a:pt x="91" y="208"/>
                  </a:cubicBezTo>
                  <a:cubicBezTo>
                    <a:pt x="92" y="209"/>
                    <a:pt x="92" y="209"/>
                    <a:pt x="92" y="209"/>
                  </a:cubicBezTo>
                  <a:cubicBezTo>
                    <a:pt x="92" y="209"/>
                    <a:pt x="93" y="212"/>
                    <a:pt x="93" y="212"/>
                  </a:cubicBezTo>
                  <a:cubicBezTo>
                    <a:pt x="93" y="213"/>
                    <a:pt x="94" y="214"/>
                    <a:pt x="94" y="214"/>
                  </a:cubicBezTo>
                  <a:cubicBezTo>
                    <a:pt x="94" y="214"/>
                    <a:pt x="95" y="215"/>
                    <a:pt x="95" y="215"/>
                  </a:cubicBezTo>
                  <a:cubicBezTo>
                    <a:pt x="95" y="216"/>
                    <a:pt x="95" y="217"/>
                    <a:pt x="95" y="218"/>
                  </a:cubicBezTo>
                  <a:cubicBezTo>
                    <a:pt x="95" y="219"/>
                    <a:pt x="96" y="221"/>
                    <a:pt x="96" y="221"/>
                  </a:cubicBezTo>
                  <a:cubicBezTo>
                    <a:pt x="97" y="223"/>
                    <a:pt x="97" y="223"/>
                    <a:pt x="97" y="223"/>
                  </a:cubicBezTo>
                  <a:cubicBezTo>
                    <a:pt x="97" y="223"/>
                    <a:pt x="97" y="224"/>
                    <a:pt x="97" y="224"/>
                  </a:cubicBezTo>
                  <a:cubicBezTo>
                    <a:pt x="98" y="224"/>
                    <a:pt x="100" y="224"/>
                    <a:pt x="100" y="224"/>
                  </a:cubicBezTo>
                  <a:cubicBezTo>
                    <a:pt x="100" y="224"/>
                    <a:pt x="102" y="224"/>
                    <a:pt x="102" y="224"/>
                  </a:cubicBezTo>
                  <a:cubicBezTo>
                    <a:pt x="102" y="224"/>
                    <a:pt x="103" y="223"/>
                    <a:pt x="104" y="224"/>
                  </a:cubicBezTo>
                  <a:cubicBezTo>
                    <a:pt x="104" y="224"/>
                    <a:pt x="104" y="225"/>
                    <a:pt x="104" y="225"/>
                  </a:cubicBezTo>
                  <a:cubicBezTo>
                    <a:pt x="104" y="225"/>
                    <a:pt x="104" y="226"/>
                    <a:pt x="104" y="226"/>
                  </a:cubicBezTo>
                  <a:cubicBezTo>
                    <a:pt x="100" y="230"/>
                    <a:pt x="100" y="230"/>
                    <a:pt x="100" y="230"/>
                  </a:cubicBezTo>
                  <a:cubicBezTo>
                    <a:pt x="100" y="233"/>
                    <a:pt x="100" y="233"/>
                    <a:pt x="100" y="233"/>
                  </a:cubicBezTo>
                  <a:cubicBezTo>
                    <a:pt x="100" y="233"/>
                    <a:pt x="99" y="233"/>
                    <a:pt x="99" y="233"/>
                  </a:cubicBezTo>
                  <a:cubicBezTo>
                    <a:pt x="98" y="233"/>
                    <a:pt x="97" y="233"/>
                    <a:pt x="97" y="233"/>
                  </a:cubicBezTo>
                  <a:cubicBezTo>
                    <a:pt x="95" y="231"/>
                    <a:pt x="95" y="231"/>
                    <a:pt x="95" y="231"/>
                  </a:cubicBezTo>
                  <a:cubicBezTo>
                    <a:pt x="93" y="232"/>
                    <a:pt x="93" y="232"/>
                    <a:pt x="93" y="232"/>
                  </a:cubicBezTo>
                  <a:cubicBezTo>
                    <a:pt x="93" y="233"/>
                    <a:pt x="93" y="233"/>
                    <a:pt x="93" y="233"/>
                  </a:cubicBezTo>
                  <a:cubicBezTo>
                    <a:pt x="93" y="233"/>
                    <a:pt x="91" y="233"/>
                    <a:pt x="91" y="233"/>
                  </a:cubicBezTo>
                  <a:cubicBezTo>
                    <a:pt x="91" y="233"/>
                    <a:pt x="88" y="233"/>
                    <a:pt x="88" y="233"/>
                  </a:cubicBezTo>
                  <a:cubicBezTo>
                    <a:pt x="87" y="234"/>
                    <a:pt x="87" y="234"/>
                    <a:pt x="87" y="234"/>
                  </a:cubicBezTo>
                  <a:cubicBezTo>
                    <a:pt x="86" y="238"/>
                    <a:pt x="86" y="238"/>
                    <a:pt x="86" y="238"/>
                  </a:cubicBezTo>
                  <a:cubicBezTo>
                    <a:pt x="84" y="240"/>
                    <a:pt x="84" y="240"/>
                    <a:pt x="84" y="240"/>
                  </a:cubicBezTo>
                  <a:cubicBezTo>
                    <a:pt x="82" y="241"/>
                    <a:pt x="82" y="241"/>
                    <a:pt x="82" y="241"/>
                  </a:cubicBezTo>
                  <a:cubicBezTo>
                    <a:pt x="80" y="243"/>
                    <a:pt x="80" y="243"/>
                    <a:pt x="80" y="243"/>
                  </a:cubicBezTo>
                  <a:cubicBezTo>
                    <a:pt x="77" y="244"/>
                    <a:pt x="77" y="244"/>
                    <a:pt x="77" y="244"/>
                  </a:cubicBezTo>
                  <a:cubicBezTo>
                    <a:pt x="77" y="244"/>
                    <a:pt x="76" y="245"/>
                    <a:pt x="76" y="245"/>
                  </a:cubicBezTo>
                  <a:cubicBezTo>
                    <a:pt x="76" y="246"/>
                    <a:pt x="75" y="249"/>
                    <a:pt x="75" y="249"/>
                  </a:cubicBezTo>
                  <a:cubicBezTo>
                    <a:pt x="75" y="249"/>
                    <a:pt x="73" y="250"/>
                    <a:pt x="73" y="251"/>
                  </a:cubicBezTo>
                  <a:cubicBezTo>
                    <a:pt x="73" y="251"/>
                    <a:pt x="71" y="252"/>
                    <a:pt x="71" y="252"/>
                  </a:cubicBezTo>
                  <a:cubicBezTo>
                    <a:pt x="71" y="252"/>
                    <a:pt x="71" y="254"/>
                    <a:pt x="71" y="254"/>
                  </a:cubicBezTo>
                  <a:cubicBezTo>
                    <a:pt x="71" y="254"/>
                    <a:pt x="72" y="256"/>
                    <a:pt x="72" y="256"/>
                  </a:cubicBezTo>
                  <a:cubicBezTo>
                    <a:pt x="72" y="259"/>
                    <a:pt x="72" y="259"/>
                    <a:pt x="72" y="259"/>
                  </a:cubicBezTo>
                  <a:cubicBezTo>
                    <a:pt x="72" y="261"/>
                    <a:pt x="72" y="261"/>
                    <a:pt x="72" y="261"/>
                  </a:cubicBezTo>
                  <a:cubicBezTo>
                    <a:pt x="73" y="263"/>
                    <a:pt x="73" y="263"/>
                    <a:pt x="73" y="263"/>
                  </a:cubicBezTo>
                  <a:cubicBezTo>
                    <a:pt x="72" y="265"/>
                    <a:pt x="72" y="265"/>
                    <a:pt x="72" y="265"/>
                  </a:cubicBezTo>
                  <a:cubicBezTo>
                    <a:pt x="71" y="268"/>
                    <a:pt x="71" y="268"/>
                    <a:pt x="71" y="268"/>
                  </a:cubicBezTo>
                  <a:cubicBezTo>
                    <a:pt x="71" y="269"/>
                    <a:pt x="71" y="269"/>
                    <a:pt x="71" y="269"/>
                  </a:cubicBezTo>
                  <a:cubicBezTo>
                    <a:pt x="71" y="271"/>
                    <a:pt x="71" y="271"/>
                    <a:pt x="71" y="271"/>
                  </a:cubicBezTo>
                  <a:cubicBezTo>
                    <a:pt x="71" y="275"/>
                    <a:pt x="71" y="275"/>
                    <a:pt x="71" y="275"/>
                  </a:cubicBezTo>
                  <a:cubicBezTo>
                    <a:pt x="68" y="274"/>
                    <a:pt x="68" y="274"/>
                    <a:pt x="68" y="274"/>
                  </a:cubicBezTo>
                  <a:cubicBezTo>
                    <a:pt x="65" y="274"/>
                    <a:pt x="65" y="274"/>
                    <a:pt x="65" y="274"/>
                  </a:cubicBezTo>
                  <a:cubicBezTo>
                    <a:pt x="62" y="275"/>
                    <a:pt x="62" y="275"/>
                    <a:pt x="62" y="275"/>
                  </a:cubicBezTo>
                  <a:cubicBezTo>
                    <a:pt x="58" y="277"/>
                    <a:pt x="58" y="277"/>
                    <a:pt x="58" y="277"/>
                  </a:cubicBezTo>
                  <a:cubicBezTo>
                    <a:pt x="52" y="278"/>
                    <a:pt x="52" y="278"/>
                    <a:pt x="52" y="278"/>
                  </a:cubicBezTo>
                  <a:cubicBezTo>
                    <a:pt x="47" y="278"/>
                    <a:pt x="47" y="278"/>
                    <a:pt x="47" y="278"/>
                  </a:cubicBezTo>
                  <a:cubicBezTo>
                    <a:pt x="44" y="277"/>
                    <a:pt x="44" y="277"/>
                    <a:pt x="44" y="277"/>
                  </a:cubicBezTo>
                  <a:cubicBezTo>
                    <a:pt x="42" y="276"/>
                    <a:pt x="42" y="276"/>
                    <a:pt x="42" y="276"/>
                  </a:cubicBezTo>
                  <a:cubicBezTo>
                    <a:pt x="40" y="274"/>
                    <a:pt x="40" y="274"/>
                    <a:pt x="40" y="274"/>
                  </a:cubicBezTo>
                  <a:cubicBezTo>
                    <a:pt x="37" y="271"/>
                    <a:pt x="37" y="271"/>
                    <a:pt x="37" y="271"/>
                  </a:cubicBezTo>
                  <a:cubicBezTo>
                    <a:pt x="34" y="271"/>
                    <a:pt x="34" y="271"/>
                    <a:pt x="34" y="271"/>
                  </a:cubicBezTo>
                  <a:cubicBezTo>
                    <a:pt x="32" y="270"/>
                    <a:pt x="32" y="270"/>
                    <a:pt x="32" y="270"/>
                  </a:cubicBezTo>
                  <a:cubicBezTo>
                    <a:pt x="30" y="269"/>
                    <a:pt x="30" y="269"/>
                    <a:pt x="30" y="269"/>
                  </a:cubicBezTo>
                  <a:cubicBezTo>
                    <a:pt x="28" y="268"/>
                    <a:pt x="28" y="268"/>
                    <a:pt x="28" y="268"/>
                  </a:cubicBezTo>
                  <a:cubicBezTo>
                    <a:pt x="26" y="268"/>
                    <a:pt x="26" y="268"/>
                    <a:pt x="26" y="268"/>
                  </a:cubicBezTo>
                  <a:cubicBezTo>
                    <a:pt x="22" y="266"/>
                    <a:pt x="22" y="266"/>
                    <a:pt x="22" y="266"/>
                  </a:cubicBezTo>
                  <a:cubicBezTo>
                    <a:pt x="18" y="264"/>
                    <a:pt x="18" y="264"/>
                    <a:pt x="18" y="264"/>
                  </a:cubicBezTo>
                  <a:cubicBezTo>
                    <a:pt x="16" y="265"/>
                    <a:pt x="16" y="265"/>
                    <a:pt x="16" y="265"/>
                  </a:cubicBezTo>
                  <a:cubicBezTo>
                    <a:pt x="16" y="266"/>
                    <a:pt x="16" y="266"/>
                    <a:pt x="16" y="266"/>
                  </a:cubicBezTo>
                  <a:cubicBezTo>
                    <a:pt x="13" y="265"/>
                    <a:pt x="13" y="265"/>
                    <a:pt x="13" y="265"/>
                  </a:cubicBezTo>
                  <a:cubicBezTo>
                    <a:pt x="11" y="265"/>
                    <a:pt x="11" y="265"/>
                    <a:pt x="11" y="265"/>
                  </a:cubicBezTo>
                  <a:cubicBezTo>
                    <a:pt x="9" y="265"/>
                    <a:pt x="9" y="265"/>
                    <a:pt x="9" y="265"/>
                  </a:cubicBezTo>
                  <a:cubicBezTo>
                    <a:pt x="5" y="266"/>
                    <a:pt x="5" y="266"/>
                    <a:pt x="5" y="266"/>
                  </a:cubicBezTo>
                  <a:cubicBezTo>
                    <a:pt x="2" y="267"/>
                    <a:pt x="2" y="267"/>
                    <a:pt x="2" y="267"/>
                  </a:cubicBezTo>
                  <a:cubicBezTo>
                    <a:pt x="0" y="266"/>
                    <a:pt x="0" y="266"/>
                    <a:pt x="0" y="266"/>
                  </a:cubicBezTo>
                  <a:cubicBezTo>
                    <a:pt x="2" y="264"/>
                    <a:pt x="2" y="264"/>
                    <a:pt x="2" y="264"/>
                  </a:cubicBezTo>
                  <a:cubicBezTo>
                    <a:pt x="4" y="261"/>
                    <a:pt x="4" y="261"/>
                    <a:pt x="4" y="261"/>
                  </a:cubicBezTo>
                  <a:cubicBezTo>
                    <a:pt x="6" y="260"/>
                    <a:pt x="6" y="260"/>
                    <a:pt x="6" y="260"/>
                  </a:cubicBezTo>
                  <a:cubicBezTo>
                    <a:pt x="7" y="257"/>
                    <a:pt x="7" y="257"/>
                    <a:pt x="7" y="257"/>
                  </a:cubicBezTo>
                  <a:cubicBezTo>
                    <a:pt x="10" y="255"/>
                    <a:pt x="10" y="255"/>
                    <a:pt x="10" y="255"/>
                  </a:cubicBezTo>
                  <a:cubicBezTo>
                    <a:pt x="10" y="252"/>
                    <a:pt x="10" y="252"/>
                    <a:pt x="10" y="252"/>
                  </a:cubicBezTo>
                  <a:cubicBezTo>
                    <a:pt x="12" y="248"/>
                    <a:pt x="12" y="248"/>
                    <a:pt x="12" y="248"/>
                  </a:cubicBezTo>
                  <a:cubicBezTo>
                    <a:pt x="12" y="248"/>
                    <a:pt x="14" y="248"/>
                    <a:pt x="14" y="247"/>
                  </a:cubicBezTo>
                  <a:cubicBezTo>
                    <a:pt x="15" y="245"/>
                    <a:pt x="15" y="244"/>
                    <a:pt x="16" y="243"/>
                  </a:cubicBezTo>
                  <a:cubicBezTo>
                    <a:pt x="16" y="242"/>
                    <a:pt x="17" y="242"/>
                    <a:pt x="17" y="241"/>
                  </a:cubicBezTo>
                  <a:cubicBezTo>
                    <a:pt x="17" y="240"/>
                    <a:pt x="16" y="237"/>
                    <a:pt x="16" y="237"/>
                  </a:cubicBezTo>
                  <a:cubicBezTo>
                    <a:pt x="16" y="237"/>
                    <a:pt x="18" y="233"/>
                    <a:pt x="18" y="233"/>
                  </a:cubicBezTo>
                  <a:cubicBezTo>
                    <a:pt x="19" y="232"/>
                    <a:pt x="19" y="228"/>
                    <a:pt x="19" y="228"/>
                  </a:cubicBezTo>
                  <a:cubicBezTo>
                    <a:pt x="19" y="228"/>
                    <a:pt x="20" y="226"/>
                    <a:pt x="21" y="225"/>
                  </a:cubicBezTo>
                  <a:cubicBezTo>
                    <a:pt x="21" y="224"/>
                    <a:pt x="21" y="221"/>
                    <a:pt x="21" y="221"/>
                  </a:cubicBezTo>
                  <a:cubicBezTo>
                    <a:pt x="19" y="218"/>
                    <a:pt x="19" y="218"/>
                    <a:pt x="19" y="218"/>
                  </a:cubicBezTo>
                  <a:cubicBezTo>
                    <a:pt x="21" y="214"/>
                    <a:pt x="21" y="214"/>
                    <a:pt x="21" y="214"/>
                  </a:cubicBezTo>
                  <a:cubicBezTo>
                    <a:pt x="24" y="209"/>
                    <a:pt x="24" y="209"/>
                    <a:pt x="24" y="209"/>
                  </a:cubicBezTo>
                  <a:cubicBezTo>
                    <a:pt x="27" y="204"/>
                    <a:pt x="27" y="204"/>
                    <a:pt x="27" y="204"/>
                  </a:cubicBezTo>
                  <a:cubicBezTo>
                    <a:pt x="28" y="199"/>
                    <a:pt x="28" y="199"/>
                    <a:pt x="28" y="199"/>
                  </a:cubicBezTo>
                  <a:cubicBezTo>
                    <a:pt x="28" y="199"/>
                    <a:pt x="28" y="197"/>
                    <a:pt x="28" y="196"/>
                  </a:cubicBezTo>
                  <a:cubicBezTo>
                    <a:pt x="28" y="196"/>
                    <a:pt x="28" y="194"/>
                    <a:pt x="28" y="194"/>
                  </a:cubicBezTo>
                  <a:cubicBezTo>
                    <a:pt x="28" y="194"/>
                    <a:pt x="28" y="192"/>
                    <a:pt x="28" y="192"/>
                  </a:cubicBezTo>
                  <a:cubicBezTo>
                    <a:pt x="28" y="192"/>
                    <a:pt x="27" y="190"/>
                    <a:pt x="27" y="190"/>
                  </a:cubicBezTo>
                  <a:cubicBezTo>
                    <a:pt x="26" y="187"/>
                    <a:pt x="26" y="187"/>
                    <a:pt x="26" y="187"/>
                  </a:cubicBezTo>
                  <a:cubicBezTo>
                    <a:pt x="25" y="188"/>
                    <a:pt x="25" y="188"/>
                    <a:pt x="25" y="188"/>
                  </a:cubicBezTo>
                  <a:cubicBezTo>
                    <a:pt x="25" y="188"/>
                    <a:pt x="24" y="189"/>
                    <a:pt x="23" y="188"/>
                  </a:cubicBezTo>
                  <a:cubicBezTo>
                    <a:pt x="23" y="188"/>
                    <a:pt x="19" y="188"/>
                    <a:pt x="19" y="188"/>
                  </a:cubicBezTo>
                  <a:cubicBezTo>
                    <a:pt x="17" y="189"/>
                    <a:pt x="17" y="189"/>
                    <a:pt x="17" y="189"/>
                  </a:cubicBezTo>
                  <a:cubicBezTo>
                    <a:pt x="14" y="188"/>
                    <a:pt x="14" y="188"/>
                    <a:pt x="14" y="188"/>
                  </a:cubicBezTo>
                  <a:cubicBezTo>
                    <a:pt x="14" y="188"/>
                    <a:pt x="13" y="189"/>
                    <a:pt x="12" y="189"/>
                  </a:cubicBezTo>
                  <a:cubicBezTo>
                    <a:pt x="12" y="189"/>
                    <a:pt x="11" y="189"/>
                    <a:pt x="11" y="188"/>
                  </a:cubicBezTo>
                  <a:cubicBezTo>
                    <a:pt x="11" y="188"/>
                    <a:pt x="14" y="185"/>
                    <a:pt x="14" y="185"/>
                  </a:cubicBezTo>
                  <a:cubicBezTo>
                    <a:pt x="14" y="185"/>
                    <a:pt x="14" y="185"/>
                    <a:pt x="14" y="184"/>
                  </a:cubicBezTo>
                  <a:cubicBezTo>
                    <a:pt x="14" y="183"/>
                    <a:pt x="14" y="181"/>
                    <a:pt x="14" y="181"/>
                  </a:cubicBezTo>
                  <a:cubicBezTo>
                    <a:pt x="14" y="180"/>
                    <a:pt x="13" y="177"/>
                    <a:pt x="13" y="177"/>
                  </a:cubicBezTo>
                  <a:cubicBezTo>
                    <a:pt x="13" y="177"/>
                    <a:pt x="12" y="176"/>
                    <a:pt x="13" y="175"/>
                  </a:cubicBezTo>
                  <a:cubicBezTo>
                    <a:pt x="13" y="174"/>
                    <a:pt x="14" y="174"/>
                    <a:pt x="14" y="174"/>
                  </a:cubicBezTo>
                  <a:cubicBezTo>
                    <a:pt x="12" y="173"/>
                    <a:pt x="12" y="173"/>
                    <a:pt x="12" y="173"/>
                  </a:cubicBezTo>
                  <a:cubicBezTo>
                    <a:pt x="12" y="173"/>
                    <a:pt x="12" y="173"/>
                    <a:pt x="11" y="173"/>
                  </a:cubicBezTo>
                  <a:cubicBezTo>
                    <a:pt x="10" y="174"/>
                    <a:pt x="9" y="174"/>
                    <a:pt x="9" y="174"/>
                  </a:cubicBezTo>
                  <a:cubicBezTo>
                    <a:pt x="8" y="172"/>
                    <a:pt x="8" y="172"/>
                    <a:pt x="8" y="172"/>
                  </a:cubicBezTo>
                  <a:cubicBezTo>
                    <a:pt x="8" y="172"/>
                    <a:pt x="7" y="173"/>
                    <a:pt x="7" y="172"/>
                  </a:cubicBezTo>
                  <a:cubicBezTo>
                    <a:pt x="6" y="172"/>
                    <a:pt x="4" y="171"/>
                    <a:pt x="4" y="171"/>
                  </a:cubicBezTo>
                  <a:cubicBezTo>
                    <a:pt x="4" y="171"/>
                    <a:pt x="4" y="169"/>
                    <a:pt x="4" y="169"/>
                  </a:cubicBezTo>
                  <a:cubicBezTo>
                    <a:pt x="5" y="168"/>
                    <a:pt x="5" y="168"/>
                    <a:pt x="5" y="167"/>
                  </a:cubicBezTo>
                  <a:cubicBezTo>
                    <a:pt x="5" y="166"/>
                    <a:pt x="5" y="165"/>
                    <a:pt x="6" y="164"/>
                  </a:cubicBezTo>
                  <a:cubicBezTo>
                    <a:pt x="6" y="163"/>
                    <a:pt x="7" y="162"/>
                    <a:pt x="8" y="162"/>
                  </a:cubicBezTo>
                  <a:cubicBezTo>
                    <a:pt x="9" y="161"/>
                    <a:pt x="9" y="161"/>
                    <a:pt x="9" y="161"/>
                  </a:cubicBezTo>
                  <a:cubicBezTo>
                    <a:pt x="11" y="157"/>
                    <a:pt x="11" y="157"/>
                    <a:pt x="11" y="157"/>
                  </a:cubicBezTo>
                  <a:cubicBezTo>
                    <a:pt x="11" y="157"/>
                    <a:pt x="11" y="155"/>
                    <a:pt x="11" y="155"/>
                  </a:cubicBezTo>
                  <a:cubicBezTo>
                    <a:pt x="11" y="155"/>
                    <a:pt x="12" y="153"/>
                    <a:pt x="12" y="152"/>
                  </a:cubicBezTo>
                  <a:cubicBezTo>
                    <a:pt x="12" y="152"/>
                    <a:pt x="13" y="150"/>
                    <a:pt x="13" y="150"/>
                  </a:cubicBezTo>
                  <a:cubicBezTo>
                    <a:pt x="13" y="150"/>
                    <a:pt x="14" y="149"/>
                    <a:pt x="14" y="148"/>
                  </a:cubicBezTo>
                  <a:cubicBezTo>
                    <a:pt x="15" y="148"/>
                    <a:pt x="17" y="146"/>
                    <a:pt x="17" y="146"/>
                  </a:cubicBezTo>
                  <a:cubicBezTo>
                    <a:pt x="17" y="146"/>
                    <a:pt x="18" y="143"/>
                    <a:pt x="18" y="143"/>
                  </a:cubicBezTo>
                  <a:cubicBezTo>
                    <a:pt x="18" y="143"/>
                    <a:pt x="19" y="140"/>
                    <a:pt x="19" y="140"/>
                  </a:cubicBezTo>
                  <a:cubicBezTo>
                    <a:pt x="18" y="138"/>
                    <a:pt x="18" y="138"/>
                    <a:pt x="18" y="138"/>
                  </a:cubicBezTo>
                  <a:cubicBezTo>
                    <a:pt x="17" y="137"/>
                    <a:pt x="17" y="137"/>
                    <a:pt x="17" y="137"/>
                  </a:cubicBezTo>
                  <a:cubicBezTo>
                    <a:pt x="19" y="136"/>
                    <a:pt x="19" y="136"/>
                    <a:pt x="19" y="136"/>
                  </a:cubicBezTo>
                  <a:cubicBezTo>
                    <a:pt x="19" y="136"/>
                    <a:pt x="19" y="136"/>
                    <a:pt x="20" y="136"/>
                  </a:cubicBezTo>
                  <a:cubicBezTo>
                    <a:pt x="21" y="136"/>
                    <a:pt x="22" y="135"/>
                    <a:pt x="22" y="135"/>
                  </a:cubicBezTo>
                  <a:cubicBezTo>
                    <a:pt x="23" y="135"/>
                    <a:pt x="25" y="134"/>
                    <a:pt x="25" y="134"/>
                  </a:cubicBezTo>
                  <a:cubicBezTo>
                    <a:pt x="25" y="133"/>
                    <a:pt x="26" y="133"/>
                    <a:pt x="26" y="133"/>
                  </a:cubicBezTo>
                  <a:cubicBezTo>
                    <a:pt x="27" y="133"/>
                    <a:pt x="29" y="132"/>
                    <a:pt x="29" y="132"/>
                  </a:cubicBezTo>
                  <a:cubicBezTo>
                    <a:pt x="29" y="132"/>
                    <a:pt x="30" y="131"/>
                    <a:pt x="30" y="131"/>
                  </a:cubicBezTo>
                  <a:cubicBezTo>
                    <a:pt x="30" y="130"/>
                    <a:pt x="30" y="130"/>
                    <a:pt x="30" y="130"/>
                  </a:cubicBezTo>
                  <a:cubicBezTo>
                    <a:pt x="32" y="129"/>
                    <a:pt x="32" y="129"/>
                    <a:pt x="32" y="129"/>
                  </a:cubicBezTo>
                  <a:cubicBezTo>
                    <a:pt x="32" y="129"/>
                    <a:pt x="33" y="128"/>
                    <a:pt x="33" y="127"/>
                  </a:cubicBezTo>
                  <a:cubicBezTo>
                    <a:pt x="33" y="127"/>
                    <a:pt x="34" y="125"/>
                    <a:pt x="34" y="125"/>
                  </a:cubicBezTo>
                  <a:cubicBezTo>
                    <a:pt x="34" y="124"/>
                    <a:pt x="37" y="121"/>
                    <a:pt x="37" y="121"/>
                  </a:cubicBezTo>
                  <a:cubicBezTo>
                    <a:pt x="41" y="114"/>
                    <a:pt x="41" y="114"/>
                    <a:pt x="41" y="114"/>
                  </a:cubicBezTo>
                  <a:cubicBezTo>
                    <a:pt x="50" y="100"/>
                    <a:pt x="50" y="100"/>
                    <a:pt x="50" y="100"/>
                  </a:cubicBezTo>
                  <a:cubicBezTo>
                    <a:pt x="49" y="98"/>
                    <a:pt x="49" y="98"/>
                    <a:pt x="49" y="98"/>
                  </a:cubicBezTo>
                  <a:cubicBezTo>
                    <a:pt x="52" y="93"/>
                    <a:pt x="52" y="93"/>
                    <a:pt x="52" y="93"/>
                  </a:cubicBezTo>
                  <a:cubicBezTo>
                    <a:pt x="57" y="85"/>
                    <a:pt x="57" y="85"/>
                    <a:pt x="57" y="85"/>
                  </a:cubicBezTo>
                  <a:cubicBezTo>
                    <a:pt x="62" y="74"/>
                    <a:pt x="62" y="74"/>
                    <a:pt x="62" y="74"/>
                  </a:cubicBezTo>
                  <a:cubicBezTo>
                    <a:pt x="65" y="68"/>
                    <a:pt x="65" y="68"/>
                    <a:pt x="65" y="68"/>
                  </a:cubicBezTo>
                  <a:cubicBezTo>
                    <a:pt x="69" y="61"/>
                    <a:pt x="69" y="61"/>
                    <a:pt x="69" y="61"/>
                  </a:cubicBezTo>
                  <a:cubicBezTo>
                    <a:pt x="71" y="55"/>
                    <a:pt x="71" y="55"/>
                    <a:pt x="71" y="55"/>
                  </a:cubicBezTo>
                  <a:cubicBezTo>
                    <a:pt x="71" y="48"/>
                    <a:pt x="71" y="48"/>
                    <a:pt x="71" y="48"/>
                  </a:cubicBezTo>
                  <a:cubicBezTo>
                    <a:pt x="71" y="43"/>
                    <a:pt x="71" y="43"/>
                    <a:pt x="71" y="43"/>
                  </a:cubicBezTo>
                  <a:cubicBezTo>
                    <a:pt x="71" y="39"/>
                    <a:pt x="71" y="39"/>
                    <a:pt x="71" y="39"/>
                  </a:cubicBezTo>
                  <a:cubicBezTo>
                    <a:pt x="71" y="37"/>
                    <a:pt x="71" y="37"/>
                    <a:pt x="71" y="37"/>
                  </a:cubicBezTo>
                  <a:cubicBezTo>
                    <a:pt x="71" y="35"/>
                    <a:pt x="71" y="35"/>
                    <a:pt x="71" y="35"/>
                  </a:cubicBezTo>
                  <a:cubicBezTo>
                    <a:pt x="70" y="32"/>
                    <a:pt x="70" y="32"/>
                    <a:pt x="70" y="32"/>
                  </a:cubicBezTo>
                  <a:cubicBezTo>
                    <a:pt x="72" y="30"/>
                    <a:pt x="72" y="30"/>
                    <a:pt x="72" y="30"/>
                  </a:cubicBezTo>
                  <a:cubicBezTo>
                    <a:pt x="72" y="28"/>
                    <a:pt x="72" y="28"/>
                    <a:pt x="72" y="28"/>
                  </a:cubicBezTo>
                  <a:cubicBezTo>
                    <a:pt x="72" y="26"/>
                    <a:pt x="72" y="26"/>
                    <a:pt x="72" y="26"/>
                  </a:cubicBezTo>
                  <a:cubicBezTo>
                    <a:pt x="72" y="24"/>
                    <a:pt x="72" y="24"/>
                    <a:pt x="72" y="24"/>
                  </a:cubicBezTo>
                  <a:cubicBezTo>
                    <a:pt x="73" y="22"/>
                    <a:pt x="73" y="22"/>
                    <a:pt x="73" y="22"/>
                  </a:cubicBezTo>
                  <a:cubicBezTo>
                    <a:pt x="72" y="19"/>
                    <a:pt x="72" y="19"/>
                    <a:pt x="72" y="19"/>
                  </a:cubicBezTo>
                  <a:cubicBezTo>
                    <a:pt x="73" y="17"/>
                    <a:pt x="73" y="17"/>
                    <a:pt x="73" y="17"/>
                  </a:cubicBezTo>
                  <a:cubicBezTo>
                    <a:pt x="72" y="16"/>
                    <a:pt x="72" y="16"/>
                    <a:pt x="72" y="16"/>
                  </a:cubicBezTo>
                  <a:cubicBezTo>
                    <a:pt x="73" y="13"/>
                    <a:pt x="73" y="13"/>
                    <a:pt x="73" y="13"/>
                  </a:cubicBezTo>
                  <a:cubicBezTo>
                    <a:pt x="73" y="11"/>
                    <a:pt x="73" y="11"/>
                    <a:pt x="73" y="11"/>
                  </a:cubicBezTo>
                  <a:lnTo>
                    <a:pt x="74" y="9"/>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6" name="Freeform 78">
              <a:extLst>
                <a:ext uri="{FF2B5EF4-FFF2-40B4-BE49-F238E27FC236}">
                  <a16:creationId xmlns:a16="http://schemas.microsoft.com/office/drawing/2014/main" id="{F6CA0446-0FC2-4FDD-80DC-9EA00D844295}"/>
                </a:ext>
              </a:extLst>
            </p:cNvPr>
            <p:cNvSpPr>
              <a:spLocks noEditPoints="1"/>
            </p:cNvSpPr>
            <p:nvPr/>
          </p:nvSpPr>
          <p:spPr bwMode="auto">
            <a:xfrm>
              <a:off x="4704932" y="2283682"/>
              <a:ext cx="711331" cy="913063"/>
            </a:xfrm>
            <a:custGeom>
              <a:avLst/>
              <a:gdLst>
                <a:gd name="T0" fmla="*/ 264 w 312"/>
                <a:gd name="T1" fmla="*/ 340 h 413"/>
                <a:gd name="T2" fmla="*/ 240 w 312"/>
                <a:gd name="T3" fmla="*/ 363 h 413"/>
                <a:gd name="T4" fmla="*/ 252 w 312"/>
                <a:gd name="T5" fmla="*/ 385 h 413"/>
                <a:gd name="T6" fmla="*/ 237 w 312"/>
                <a:gd name="T7" fmla="*/ 387 h 413"/>
                <a:gd name="T8" fmla="*/ 211 w 312"/>
                <a:gd name="T9" fmla="*/ 393 h 413"/>
                <a:gd name="T10" fmla="*/ 177 w 312"/>
                <a:gd name="T11" fmla="*/ 404 h 413"/>
                <a:gd name="T12" fmla="*/ 157 w 312"/>
                <a:gd name="T13" fmla="*/ 404 h 413"/>
                <a:gd name="T14" fmla="*/ 142 w 312"/>
                <a:gd name="T15" fmla="*/ 400 h 413"/>
                <a:gd name="T16" fmla="*/ 121 w 312"/>
                <a:gd name="T17" fmla="*/ 394 h 413"/>
                <a:gd name="T18" fmla="*/ 101 w 312"/>
                <a:gd name="T19" fmla="*/ 391 h 413"/>
                <a:gd name="T20" fmla="*/ 94 w 312"/>
                <a:gd name="T21" fmla="*/ 388 h 413"/>
                <a:gd name="T22" fmla="*/ 89 w 312"/>
                <a:gd name="T23" fmla="*/ 383 h 413"/>
                <a:gd name="T24" fmla="*/ 90 w 312"/>
                <a:gd name="T25" fmla="*/ 393 h 413"/>
                <a:gd name="T26" fmla="*/ 73 w 312"/>
                <a:gd name="T27" fmla="*/ 396 h 413"/>
                <a:gd name="T28" fmla="*/ 57 w 312"/>
                <a:gd name="T29" fmla="*/ 396 h 413"/>
                <a:gd name="T30" fmla="*/ 53 w 312"/>
                <a:gd name="T31" fmla="*/ 368 h 413"/>
                <a:gd name="T32" fmla="*/ 50 w 312"/>
                <a:gd name="T33" fmla="*/ 308 h 413"/>
                <a:gd name="T34" fmla="*/ 13 w 312"/>
                <a:gd name="T35" fmla="*/ 292 h 413"/>
                <a:gd name="T36" fmla="*/ 6 w 312"/>
                <a:gd name="T37" fmla="*/ 262 h 413"/>
                <a:gd name="T38" fmla="*/ 12 w 312"/>
                <a:gd name="T39" fmla="*/ 245 h 413"/>
                <a:gd name="T40" fmla="*/ 11 w 312"/>
                <a:gd name="T41" fmla="*/ 228 h 413"/>
                <a:gd name="T42" fmla="*/ 5 w 312"/>
                <a:gd name="T43" fmla="*/ 217 h 413"/>
                <a:gd name="T44" fmla="*/ 1 w 312"/>
                <a:gd name="T45" fmla="*/ 207 h 413"/>
                <a:gd name="T46" fmla="*/ 7 w 312"/>
                <a:gd name="T47" fmla="*/ 198 h 413"/>
                <a:gd name="T48" fmla="*/ 9 w 312"/>
                <a:gd name="T49" fmla="*/ 175 h 413"/>
                <a:gd name="T50" fmla="*/ 12 w 312"/>
                <a:gd name="T51" fmla="*/ 161 h 413"/>
                <a:gd name="T52" fmla="*/ 32 w 312"/>
                <a:gd name="T53" fmla="*/ 160 h 413"/>
                <a:gd name="T54" fmla="*/ 41 w 312"/>
                <a:gd name="T55" fmla="*/ 146 h 413"/>
                <a:gd name="T56" fmla="*/ 33 w 312"/>
                <a:gd name="T57" fmla="*/ 128 h 413"/>
                <a:gd name="T58" fmla="*/ 47 w 312"/>
                <a:gd name="T59" fmla="*/ 94 h 413"/>
                <a:gd name="T60" fmla="*/ 49 w 312"/>
                <a:gd name="T61" fmla="*/ 65 h 413"/>
                <a:gd name="T62" fmla="*/ 78 w 312"/>
                <a:gd name="T63" fmla="*/ 80 h 413"/>
                <a:gd name="T64" fmla="*/ 93 w 312"/>
                <a:gd name="T65" fmla="*/ 74 h 413"/>
                <a:gd name="T66" fmla="*/ 114 w 312"/>
                <a:gd name="T67" fmla="*/ 57 h 413"/>
                <a:gd name="T68" fmla="*/ 102 w 312"/>
                <a:gd name="T69" fmla="*/ 41 h 413"/>
                <a:gd name="T70" fmla="*/ 104 w 312"/>
                <a:gd name="T71" fmla="*/ 25 h 413"/>
                <a:gd name="T72" fmla="*/ 95 w 312"/>
                <a:gd name="T73" fmla="*/ 12 h 413"/>
                <a:gd name="T74" fmla="*/ 119 w 312"/>
                <a:gd name="T75" fmla="*/ 5 h 413"/>
                <a:gd name="T76" fmla="*/ 136 w 312"/>
                <a:gd name="T77" fmla="*/ 25 h 413"/>
                <a:gd name="T78" fmla="*/ 163 w 312"/>
                <a:gd name="T79" fmla="*/ 35 h 413"/>
                <a:gd name="T80" fmla="*/ 176 w 312"/>
                <a:gd name="T81" fmla="*/ 25 h 413"/>
                <a:gd name="T82" fmla="*/ 162 w 312"/>
                <a:gd name="T83" fmla="*/ 46 h 413"/>
                <a:gd name="T84" fmla="*/ 182 w 312"/>
                <a:gd name="T85" fmla="*/ 53 h 413"/>
                <a:gd name="T86" fmla="*/ 212 w 312"/>
                <a:gd name="T87" fmla="*/ 30 h 413"/>
                <a:gd name="T88" fmla="*/ 221 w 312"/>
                <a:gd name="T89" fmla="*/ 28 h 413"/>
                <a:gd name="T90" fmla="*/ 236 w 312"/>
                <a:gd name="T91" fmla="*/ 18 h 413"/>
                <a:gd name="T92" fmla="*/ 242 w 312"/>
                <a:gd name="T93" fmla="*/ 21 h 413"/>
                <a:gd name="T94" fmla="*/ 253 w 312"/>
                <a:gd name="T95" fmla="*/ 29 h 413"/>
                <a:gd name="T96" fmla="*/ 262 w 312"/>
                <a:gd name="T97" fmla="*/ 42 h 413"/>
                <a:gd name="T98" fmla="*/ 273 w 312"/>
                <a:gd name="T99" fmla="*/ 58 h 413"/>
                <a:gd name="T100" fmla="*/ 279 w 312"/>
                <a:gd name="T101" fmla="*/ 113 h 413"/>
                <a:gd name="T102" fmla="*/ 294 w 312"/>
                <a:gd name="T103" fmla="*/ 162 h 413"/>
                <a:gd name="T104" fmla="*/ 309 w 312"/>
                <a:gd name="T105" fmla="*/ 197 h 413"/>
                <a:gd name="T106" fmla="*/ 297 w 312"/>
                <a:gd name="T107" fmla="*/ 205 h 413"/>
                <a:gd name="T108" fmla="*/ 262 w 312"/>
                <a:gd name="T109" fmla="*/ 224 h 413"/>
                <a:gd name="T110" fmla="*/ 219 w 312"/>
                <a:gd name="T111" fmla="*/ 253 h 413"/>
                <a:gd name="T112" fmla="*/ 226 w 312"/>
                <a:gd name="T113" fmla="*/ 277 h 413"/>
                <a:gd name="T114" fmla="*/ 257 w 312"/>
                <a:gd name="T115" fmla="*/ 309 h 413"/>
                <a:gd name="T116" fmla="*/ 55 w 312"/>
                <a:gd name="T117" fmla="*/ 394 h 413"/>
                <a:gd name="T118" fmla="*/ 312 w 312"/>
                <a:gd name="T119" fmla="*/ 204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12" h="413">
                  <a:moveTo>
                    <a:pt x="275" y="325"/>
                  </a:moveTo>
                  <a:cubicBezTo>
                    <a:pt x="275" y="325"/>
                    <a:pt x="275" y="325"/>
                    <a:pt x="275" y="325"/>
                  </a:cubicBezTo>
                  <a:cubicBezTo>
                    <a:pt x="275" y="328"/>
                    <a:pt x="275" y="328"/>
                    <a:pt x="275" y="328"/>
                  </a:cubicBezTo>
                  <a:cubicBezTo>
                    <a:pt x="276" y="333"/>
                    <a:pt x="276" y="333"/>
                    <a:pt x="276" y="333"/>
                  </a:cubicBezTo>
                  <a:cubicBezTo>
                    <a:pt x="276" y="336"/>
                    <a:pt x="276" y="336"/>
                    <a:pt x="276" y="336"/>
                  </a:cubicBezTo>
                  <a:cubicBezTo>
                    <a:pt x="276" y="336"/>
                    <a:pt x="275" y="338"/>
                    <a:pt x="274" y="338"/>
                  </a:cubicBezTo>
                  <a:cubicBezTo>
                    <a:pt x="274" y="338"/>
                    <a:pt x="273" y="339"/>
                    <a:pt x="272" y="339"/>
                  </a:cubicBezTo>
                  <a:cubicBezTo>
                    <a:pt x="271" y="338"/>
                    <a:pt x="270" y="337"/>
                    <a:pt x="270" y="337"/>
                  </a:cubicBezTo>
                  <a:cubicBezTo>
                    <a:pt x="264" y="337"/>
                    <a:pt x="264" y="337"/>
                    <a:pt x="264" y="337"/>
                  </a:cubicBezTo>
                  <a:cubicBezTo>
                    <a:pt x="264" y="337"/>
                    <a:pt x="264" y="339"/>
                    <a:pt x="264" y="340"/>
                  </a:cubicBezTo>
                  <a:cubicBezTo>
                    <a:pt x="263" y="342"/>
                    <a:pt x="263" y="342"/>
                    <a:pt x="263" y="342"/>
                  </a:cubicBezTo>
                  <a:cubicBezTo>
                    <a:pt x="263" y="347"/>
                    <a:pt x="263" y="347"/>
                    <a:pt x="263" y="347"/>
                  </a:cubicBezTo>
                  <a:cubicBezTo>
                    <a:pt x="258" y="352"/>
                    <a:pt x="258" y="352"/>
                    <a:pt x="258" y="352"/>
                  </a:cubicBezTo>
                  <a:cubicBezTo>
                    <a:pt x="257" y="352"/>
                    <a:pt x="257" y="352"/>
                    <a:pt x="257" y="352"/>
                  </a:cubicBezTo>
                  <a:cubicBezTo>
                    <a:pt x="257" y="352"/>
                    <a:pt x="256" y="353"/>
                    <a:pt x="256" y="353"/>
                  </a:cubicBezTo>
                  <a:cubicBezTo>
                    <a:pt x="256" y="353"/>
                    <a:pt x="251" y="355"/>
                    <a:pt x="251" y="355"/>
                  </a:cubicBezTo>
                  <a:cubicBezTo>
                    <a:pt x="249" y="357"/>
                    <a:pt x="249" y="357"/>
                    <a:pt x="249" y="357"/>
                  </a:cubicBezTo>
                  <a:cubicBezTo>
                    <a:pt x="248" y="357"/>
                    <a:pt x="248" y="357"/>
                    <a:pt x="248" y="357"/>
                  </a:cubicBezTo>
                  <a:cubicBezTo>
                    <a:pt x="248" y="357"/>
                    <a:pt x="245" y="359"/>
                    <a:pt x="243" y="361"/>
                  </a:cubicBezTo>
                  <a:cubicBezTo>
                    <a:pt x="240" y="363"/>
                    <a:pt x="240" y="363"/>
                    <a:pt x="240" y="363"/>
                  </a:cubicBezTo>
                  <a:cubicBezTo>
                    <a:pt x="240" y="363"/>
                    <a:pt x="240" y="363"/>
                    <a:pt x="240" y="363"/>
                  </a:cubicBezTo>
                  <a:cubicBezTo>
                    <a:pt x="240" y="363"/>
                    <a:pt x="240" y="363"/>
                    <a:pt x="240" y="363"/>
                  </a:cubicBezTo>
                  <a:cubicBezTo>
                    <a:pt x="242" y="368"/>
                    <a:pt x="242" y="368"/>
                    <a:pt x="242" y="368"/>
                  </a:cubicBezTo>
                  <a:cubicBezTo>
                    <a:pt x="245" y="371"/>
                    <a:pt x="245" y="371"/>
                    <a:pt x="245" y="371"/>
                  </a:cubicBezTo>
                  <a:cubicBezTo>
                    <a:pt x="248" y="376"/>
                    <a:pt x="248" y="376"/>
                    <a:pt x="248" y="376"/>
                  </a:cubicBezTo>
                  <a:cubicBezTo>
                    <a:pt x="248" y="379"/>
                    <a:pt x="248" y="379"/>
                    <a:pt x="248" y="379"/>
                  </a:cubicBezTo>
                  <a:cubicBezTo>
                    <a:pt x="248" y="379"/>
                    <a:pt x="246" y="381"/>
                    <a:pt x="246" y="381"/>
                  </a:cubicBezTo>
                  <a:cubicBezTo>
                    <a:pt x="246" y="382"/>
                    <a:pt x="245" y="384"/>
                    <a:pt x="246" y="384"/>
                  </a:cubicBezTo>
                  <a:cubicBezTo>
                    <a:pt x="247" y="384"/>
                    <a:pt x="251" y="385"/>
                    <a:pt x="251" y="385"/>
                  </a:cubicBezTo>
                  <a:cubicBezTo>
                    <a:pt x="251" y="385"/>
                    <a:pt x="252" y="385"/>
                    <a:pt x="252" y="385"/>
                  </a:cubicBezTo>
                  <a:cubicBezTo>
                    <a:pt x="253" y="385"/>
                    <a:pt x="253" y="386"/>
                    <a:pt x="253" y="386"/>
                  </a:cubicBezTo>
                  <a:cubicBezTo>
                    <a:pt x="253" y="390"/>
                    <a:pt x="253" y="390"/>
                    <a:pt x="253" y="390"/>
                  </a:cubicBezTo>
                  <a:cubicBezTo>
                    <a:pt x="253" y="390"/>
                    <a:pt x="253" y="391"/>
                    <a:pt x="253" y="395"/>
                  </a:cubicBezTo>
                  <a:cubicBezTo>
                    <a:pt x="253" y="399"/>
                    <a:pt x="252" y="398"/>
                    <a:pt x="252" y="398"/>
                  </a:cubicBezTo>
                  <a:cubicBezTo>
                    <a:pt x="252" y="398"/>
                    <a:pt x="247" y="396"/>
                    <a:pt x="247" y="396"/>
                  </a:cubicBezTo>
                  <a:cubicBezTo>
                    <a:pt x="247" y="396"/>
                    <a:pt x="245" y="394"/>
                    <a:pt x="245" y="394"/>
                  </a:cubicBezTo>
                  <a:cubicBezTo>
                    <a:pt x="244" y="393"/>
                    <a:pt x="244" y="392"/>
                    <a:pt x="244" y="391"/>
                  </a:cubicBezTo>
                  <a:cubicBezTo>
                    <a:pt x="244" y="390"/>
                    <a:pt x="245" y="388"/>
                    <a:pt x="245" y="388"/>
                  </a:cubicBezTo>
                  <a:cubicBezTo>
                    <a:pt x="245" y="388"/>
                    <a:pt x="241" y="387"/>
                    <a:pt x="241" y="387"/>
                  </a:cubicBezTo>
                  <a:cubicBezTo>
                    <a:pt x="241" y="387"/>
                    <a:pt x="238" y="387"/>
                    <a:pt x="237" y="387"/>
                  </a:cubicBezTo>
                  <a:cubicBezTo>
                    <a:pt x="236" y="387"/>
                    <a:pt x="235" y="389"/>
                    <a:pt x="235" y="389"/>
                  </a:cubicBezTo>
                  <a:cubicBezTo>
                    <a:pt x="234" y="390"/>
                    <a:pt x="233" y="389"/>
                    <a:pt x="232" y="389"/>
                  </a:cubicBezTo>
                  <a:cubicBezTo>
                    <a:pt x="232" y="389"/>
                    <a:pt x="231" y="387"/>
                    <a:pt x="231" y="387"/>
                  </a:cubicBezTo>
                  <a:cubicBezTo>
                    <a:pt x="230" y="387"/>
                    <a:pt x="226" y="386"/>
                    <a:pt x="225" y="386"/>
                  </a:cubicBezTo>
                  <a:cubicBezTo>
                    <a:pt x="225" y="386"/>
                    <a:pt x="223" y="386"/>
                    <a:pt x="221" y="386"/>
                  </a:cubicBezTo>
                  <a:cubicBezTo>
                    <a:pt x="220" y="387"/>
                    <a:pt x="221" y="387"/>
                    <a:pt x="222" y="390"/>
                  </a:cubicBezTo>
                  <a:cubicBezTo>
                    <a:pt x="222" y="393"/>
                    <a:pt x="221" y="391"/>
                    <a:pt x="220" y="391"/>
                  </a:cubicBezTo>
                  <a:cubicBezTo>
                    <a:pt x="219" y="391"/>
                    <a:pt x="219" y="391"/>
                    <a:pt x="217" y="391"/>
                  </a:cubicBezTo>
                  <a:cubicBezTo>
                    <a:pt x="215" y="391"/>
                    <a:pt x="214" y="391"/>
                    <a:pt x="212" y="391"/>
                  </a:cubicBezTo>
                  <a:cubicBezTo>
                    <a:pt x="211" y="392"/>
                    <a:pt x="211" y="392"/>
                    <a:pt x="211" y="393"/>
                  </a:cubicBezTo>
                  <a:cubicBezTo>
                    <a:pt x="210" y="394"/>
                    <a:pt x="208" y="394"/>
                    <a:pt x="207" y="394"/>
                  </a:cubicBezTo>
                  <a:cubicBezTo>
                    <a:pt x="206" y="394"/>
                    <a:pt x="202" y="394"/>
                    <a:pt x="202" y="394"/>
                  </a:cubicBezTo>
                  <a:cubicBezTo>
                    <a:pt x="201" y="394"/>
                    <a:pt x="200" y="396"/>
                    <a:pt x="199" y="397"/>
                  </a:cubicBezTo>
                  <a:cubicBezTo>
                    <a:pt x="199" y="397"/>
                    <a:pt x="195" y="397"/>
                    <a:pt x="195" y="397"/>
                  </a:cubicBezTo>
                  <a:cubicBezTo>
                    <a:pt x="194" y="398"/>
                    <a:pt x="194" y="398"/>
                    <a:pt x="193" y="399"/>
                  </a:cubicBezTo>
                  <a:cubicBezTo>
                    <a:pt x="191" y="400"/>
                    <a:pt x="191" y="400"/>
                    <a:pt x="190" y="402"/>
                  </a:cubicBezTo>
                  <a:cubicBezTo>
                    <a:pt x="188" y="404"/>
                    <a:pt x="189" y="403"/>
                    <a:pt x="185" y="402"/>
                  </a:cubicBezTo>
                  <a:cubicBezTo>
                    <a:pt x="182" y="402"/>
                    <a:pt x="184" y="403"/>
                    <a:pt x="183" y="403"/>
                  </a:cubicBezTo>
                  <a:cubicBezTo>
                    <a:pt x="182" y="403"/>
                    <a:pt x="181" y="404"/>
                    <a:pt x="180" y="405"/>
                  </a:cubicBezTo>
                  <a:cubicBezTo>
                    <a:pt x="180" y="406"/>
                    <a:pt x="178" y="404"/>
                    <a:pt x="177" y="404"/>
                  </a:cubicBezTo>
                  <a:cubicBezTo>
                    <a:pt x="176" y="405"/>
                    <a:pt x="176" y="403"/>
                    <a:pt x="176" y="400"/>
                  </a:cubicBezTo>
                  <a:cubicBezTo>
                    <a:pt x="175" y="398"/>
                    <a:pt x="173" y="398"/>
                    <a:pt x="173" y="398"/>
                  </a:cubicBezTo>
                  <a:cubicBezTo>
                    <a:pt x="173" y="398"/>
                    <a:pt x="171" y="398"/>
                    <a:pt x="171" y="397"/>
                  </a:cubicBezTo>
                  <a:cubicBezTo>
                    <a:pt x="171" y="396"/>
                    <a:pt x="167" y="396"/>
                    <a:pt x="166" y="396"/>
                  </a:cubicBezTo>
                  <a:cubicBezTo>
                    <a:pt x="166" y="396"/>
                    <a:pt x="163" y="396"/>
                    <a:pt x="163" y="396"/>
                  </a:cubicBezTo>
                  <a:cubicBezTo>
                    <a:pt x="163" y="396"/>
                    <a:pt x="160" y="396"/>
                    <a:pt x="160" y="397"/>
                  </a:cubicBezTo>
                  <a:cubicBezTo>
                    <a:pt x="160" y="397"/>
                    <a:pt x="159" y="397"/>
                    <a:pt x="157" y="398"/>
                  </a:cubicBezTo>
                  <a:cubicBezTo>
                    <a:pt x="154" y="399"/>
                    <a:pt x="156" y="398"/>
                    <a:pt x="156" y="400"/>
                  </a:cubicBezTo>
                  <a:cubicBezTo>
                    <a:pt x="157" y="401"/>
                    <a:pt x="157" y="402"/>
                    <a:pt x="157" y="402"/>
                  </a:cubicBezTo>
                  <a:cubicBezTo>
                    <a:pt x="158" y="403"/>
                    <a:pt x="157" y="402"/>
                    <a:pt x="157" y="404"/>
                  </a:cubicBezTo>
                  <a:cubicBezTo>
                    <a:pt x="156" y="406"/>
                    <a:pt x="156" y="405"/>
                    <a:pt x="156" y="407"/>
                  </a:cubicBezTo>
                  <a:cubicBezTo>
                    <a:pt x="155" y="408"/>
                    <a:pt x="155" y="407"/>
                    <a:pt x="154" y="410"/>
                  </a:cubicBezTo>
                  <a:cubicBezTo>
                    <a:pt x="153" y="412"/>
                    <a:pt x="154" y="410"/>
                    <a:pt x="153" y="412"/>
                  </a:cubicBezTo>
                  <a:cubicBezTo>
                    <a:pt x="152" y="413"/>
                    <a:pt x="150" y="412"/>
                    <a:pt x="148" y="411"/>
                  </a:cubicBezTo>
                  <a:cubicBezTo>
                    <a:pt x="147" y="411"/>
                    <a:pt x="148" y="410"/>
                    <a:pt x="148" y="408"/>
                  </a:cubicBezTo>
                  <a:cubicBezTo>
                    <a:pt x="149" y="406"/>
                    <a:pt x="148" y="407"/>
                    <a:pt x="148" y="406"/>
                  </a:cubicBezTo>
                  <a:cubicBezTo>
                    <a:pt x="148" y="405"/>
                    <a:pt x="147" y="406"/>
                    <a:pt x="145" y="407"/>
                  </a:cubicBezTo>
                  <a:cubicBezTo>
                    <a:pt x="144" y="407"/>
                    <a:pt x="144" y="405"/>
                    <a:pt x="145" y="403"/>
                  </a:cubicBezTo>
                  <a:cubicBezTo>
                    <a:pt x="145" y="401"/>
                    <a:pt x="144" y="402"/>
                    <a:pt x="144" y="401"/>
                  </a:cubicBezTo>
                  <a:cubicBezTo>
                    <a:pt x="144" y="401"/>
                    <a:pt x="143" y="400"/>
                    <a:pt x="142" y="400"/>
                  </a:cubicBezTo>
                  <a:cubicBezTo>
                    <a:pt x="141" y="400"/>
                    <a:pt x="140" y="399"/>
                    <a:pt x="140" y="399"/>
                  </a:cubicBezTo>
                  <a:cubicBezTo>
                    <a:pt x="139" y="398"/>
                    <a:pt x="137" y="396"/>
                    <a:pt x="136" y="395"/>
                  </a:cubicBezTo>
                  <a:cubicBezTo>
                    <a:pt x="134" y="394"/>
                    <a:pt x="132" y="395"/>
                    <a:pt x="132" y="395"/>
                  </a:cubicBezTo>
                  <a:cubicBezTo>
                    <a:pt x="132" y="395"/>
                    <a:pt x="130" y="397"/>
                    <a:pt x="128" y="399"/>
                  </a:cubicBezTo>
                  <a:cubicBezTo>
                    <a:pt x="128" y="399"/>
                    <a:pt x="128" y="400"/>
                    <a:pt x="128" y="400"/>
                  </a:cubicBezTo>
                  <a:cubicBezTo>
                    <a:pt x="127" y="400"/>
                    <a:pt x="127" y="400"/>
                    <a:pt x="127" y="399"/>
                  </a:cubicBezTo>
                  <a:cubicBezTo>
                    <a:pt x="127" y="399"/>
                    <a:pt x="126" y="398"/>
                    <a:pt x="126" y="398"/>
                  </a:cubicBezTo>
                  <a:cubicBezTo>
                    <a:pt x="126" y="398"/>
                    <a:pt x="126" y="396"/>
                    <a:pt x="125" y="396"/>
                  </a:cubicBezTo>
                  <a:cubicBezTo>
                    <a:pt x="125" y="396"/>
                    <a:pt x="124" y="396"/>
                    <a:pt x="123" y="395"/>
                  </a:cubicBezTo>
                  <a:cubicBezTo>
                    <a:pt x="122" y="395"/>
                    <a:pt x="121" y="394"/>
                    <a:pt x="121" y="394"/>
                  </a:cubicBezTo>
                  <a:cubicBezTo>
                    <a:pt x="120" y="394"/>
                    <a:pt x="118" y="392"/>
                    <a:pt x="118" y="392"/>
                  </a:cubicBezTo>
                  <a:cubicBezTo>
                    <a:pt x="118" y="392"/>
                    <a:pt x="118" y="392"/>
                    <a:pt x="117" y="392"/>
                  </a:cubicBezTo>
                  <a:cubicBezTo>
                    <a:pt x="117" y="392"/>
                    <a:pt x="116" y="391"/>
                    <a:pt x="116" y="391"/>
                  </a:cubicBezTo>
                  <a:cubicBezTo>
                    <a:pt x="115" y="391"/>
                    <a:pt x="115" y="391"/>
                    <a:pt x="115" y="391"/>
                  </a:cubicBezTo>
                  <a:cubicBezTo>
                    <a:pt x="115" y="391"/>
                    <a:pt x="115" y="391"/>
                    <a:pt x="115" y="391"/>
                  </a:cubicBezTo>
                  <a:cubicBezTo>
                    <a:pt x="114" y="391"/>
                    <a:pt x="114" y="391"/>
                    <a:pt x="113" y="390"/>
                  </a:cubicBezTo>
                  <a:cubicBezTo>
                    <a:pt x="111" y="390"/>
                    <a:pt x="112" y="390"/>
                    <a:pt x="110" y="390"/>
                  </a:cubicBezTo>
                  <a:cubicBezTo>
                    <a:pt x="109" y="390"/>
                    <a:pt x="108" y="390"/>
                    <a:pt x="108" y="390"/>
                  </a:cubicBezTo>
                  <a:cubicBezTo>
                    <a:pt x="108" y="390"/>
                    <a:pt x="107" y="389"/>
                    <a:pt x="105" y="389"/>
                  </a:cubicBezTo>
                  <a:cubicBezTo>
                    <a:pt x="104" y="390"/>
                    <a:pt x="102" y="391"/>
                    <a:pt x="101" y="391"/>
                  </a:cubicBezTo>
                  <a:cubicBezTo>
                    <a:pt x="101" y="391"/>
                    <a:pt x="100" y="390"/>
                    <a:pt x="100" y="390"/>
                  </a:cubicBezTo>
                  <a:cubicBezTo>
                    <a:pt x="100" y="390"/>
                    <a:pt x="100" y="389"/>
                    <a:pt x="100" y="389"/>
                  </a:cubicBezTo>
                  <a:cubicBezTo>
                    <a:pt x="100" y="389"/>
                    <a:pt x="99" y="388"/>
                    <a:pt x="98" y="387"/>
                  </a:cubicBezTo>
                  <a:cubicBezTo>
                    <a:pt x="98" y="387"/>
                    <a:pt x="97" y="387"/>
                    <a:pt x="97" y="387"/>
                  </a:cubicBezTo>
                  <a:cubicBezTo>
                    <a:pt x="97" y="387"/>
                    <a:pt x="97" y="387"/>
                    <a:pt x="97" y="388"/>
                  </a:cubicBezTo>
                  <a:cubicBezTo>
                    <a:pt x="97" y="389"/>
                    <a:pt x="99" y="389"/>
                    <a:pt x="97" y="389"/>
                  </a:cubicBezTo>
                  <a:cubicBezTo>
                    <a:pt x="96" y="388"/>
                    <a:pt x="95" y="388"/>
                    <a:pt x="95" y="388"/>
                  </a:cubicBezTo>
                  <a:cubicBezTo>
                    <a:pt x="92" y="389"/>
                    <a:pt x="92" y="389"/>
                    <a:pt x="92" y="389"/>
                  </a:cubicBezTo>
                  <a:cubicBezTo>
                    <a:pt x="93" y="388"/>
                    <a:pt x="93" y="388"/>
                    <a:pt x="93" y="388"/>
                  </a:cubicBezTo>
                  <a:cubicBezTo>
                    <a:pt x="93" y="388"/>
                    <a:pt x="94" y="388"/>
                    <a:pt x="94" y="388"/>
                  </a:cubicBezTo>
                  <a:cubicBezTo>
                    <a:pt x="94" y="387"/>
                    <a:pt x="94" y="387"/>
                    <a:pt x="94" y="387"/>
                  </a:cubicBezTo>
                  <a:cubicBezTo>
                    <a:pt x="94" y="387"/>
                    <a:pt x="94" y="386"/>
                    <a:pt x="94" y="386"/>
                  </a:cubicBezTo>
                  <a:cubicBezTo>
                    <a:pt x="95" y="386"/>
                    <a:pt x="96" y="385"/>
                    <a:pt x="95" y="385"/>
                  </a:cubicBezTo>
                  <a:cubicBezTo>
                    <a:pt x="94" y="385"/>
                    <a:pt x="93" y="385"/>
                    <a:pt x="93" y="385"/>
                  </a:cubicBezTo>
                  <a:cubicBezTo>
                    <a:pt x="93" y="384"/>
                    <a:pt x="93" y="384"/>
                    <a:pt x="93" y="384"/>
                  </a:cubicBezTo>
                  <a:cubicBezTo>
                    <a:pt x="93" y="384"/>
                    <a:pt x="92" y="383"/>
                    <a:pt x="92" y="383"/>
                  </a:cubicBezTo>
                  <a:cubicBezTo>
                    <a:pt x="92" y="384"/>
                    <a:pt x="92" y="385"/>
                    <a:pt x="92" y="385"/>
                  </a:cubicBezTo>
                  <a:cubicBezTo>
                    <a:pt x="91" y="385"/>
                    <a:pt x="91" y="385"/>
                    <a:pt x="91" y="384"/>
                  </a:cubicBezTo>
                  <a:cubicBezTo>
                    <a:pt x="91" y="383"/>
                    <a:pt x="91" y="383"/>
                    <a:pt x="91" y="383"/>
                  </a:cubicBezTo>
                  <a:cubicBezTo>
                    <a:pt x="90" y="383"/>
                    <a:pt x="89" y="383"/>
                    <a:pt x="89" y="383"/>
                  </a:cubicBezTo>
                  <a:cubicBezTo>
                    <a:pt x="89" y="383"/>
                    <a:pt x="90" y="384"/>
                    <a:pt x="88" y="384"/>
                  </a:cubicBezTo>
                  <a:cubicBezTo>
                    <a:pt x="87" y="384"/>
                    <a:pt x="86" y="385"/>
                    <a:pt x="85" y="385"/>
                  </a:cubicBezTo>
                  <a:cubicBezTo>
                    <a:pt x="84" y="386"/>
                    <a:pt x="84" y="387"/>
                    <a:pt x="84" y="387"/>
                  </a:cubicBezTo>
                  <a:cubicBezTo>
                    <a:pt x="84" y="388"/>
                    <a:pt x="82" y="388"/>
                    <a:pt x="82" y="389"/>
                  </a:cubicBezTo>
                  <a:cubicBezTo>
                    <a:pt x="83" y="389"/>
                    <a:pt x="82" y="389"/>
                    <a:pt x="84" y="390"/>
                  </a:cubicBezTo>
                  <a:cubicBezTo>
                    <a:pt x="85" y="390"/>
                    <a:pt x="85" y="390"/>
                    <a:pt x="86" y="390"/>
                  </a:cubicBezTo>
                  <a:cubicBezTo>
                    <a:pt x="87" y="391"/>
                    <a:pt x="88" y="390"/>
                    <a:pt x="88" y="390"/>
                  </a:cubicBezTo>
                  <a:cubicBezTo>
                    <a:pt x="88" y="390"/>
                    <a:pt x="88" y="390"/>
                    <a:pt x="89" y="391"/>
                  </a:cubicBezTo>
                  <a:cubicBezTo>
                    <a:pt x="89" y="391"/>
                    <a:pt x="90" y="390"/>
                    <a:pt x="90" y="391"/>
                  </a:cubicBezTo>
                  <a:cubicBezTo>
                    <a:pt x="90" y="392"/>
                    <a:pt x="91" y="393"/>
                    <a:pt x="90" y="393"/>
                  </a:cubicBezTo>
                  <a:cubicBezTo>
                    <a:pt x="89" y="393"/>
                    <a:pt x="88" y="394"/>
                    <a:pt x="88" y="393"/>
                  </a:cubicBezTo>
                  <a:cubicBezTo>
                    <a:pt x="88" y="393"/>
                    <a:pt x="88" y="392"/>
                    <a:pt x="87" y="392"/>
                  </a:cubicBezTo>
                  <a:cubicBezTo>
                    <a:pt x="87" y="392"/>
                    <a:pt x="86" y="392"/>
                    <a:pt x="86" y="392"/>
                  </a:cubicBezTo>
                  <a:cubicBezTo>
                    <a:pt x="85" y="394"/>
                    <a:pt x="85" y="394"/>
                    <a:pt x="85" y="394"/>
                  </a:cubicBezTo>
                  <a:cubicBezTo>
                    <a:pt x="85" y="394"/>
                    <a:pt x="85" y="395"/>
                    <a:pt x="84" y="395"/>
                  </a:cubicBezTo>
                  <a:cubicBezTo>
                    <a:pt x="83" y="395"/>
                    <a:pt x="84" y="395"/>
                    <a:pt x="82" y="395"/>
                  </a:cubicBezTo>
                  <a:cubicBezTo>
                    <a:pt x="80" y="395"/>
                    <a:pt x="80" y="394"/>
                    <a:pt x="79" y="394"/>
                  </a:cubicBezTo>
                  <a:cubicBezTo>
                    <a:pt x="79" y="394"/>
                    <a:pt x="79" y="394"/>
                    <a:pt x="78" y="394"/>
                  </a:cubicBezTo>
                  <a:cubicBezTo>
                    <a:pt x="78" y="394"/>
                    <a:pt x="76" y="392"/>
                    <a:pt x="75" y="394"/>
                  </a:cubicBezTo>
                  <a:cubicBezTo>
                    <a:pt x="74" y="395"/>
                    <a:pt x="73" y="396"/>
                    <a:pt x="73" y="396"/>
                  </a:cubicBezTo>
                  <a:cubicBezTo>
                    <a:pt x="70" y="396"/>
                    <a:pt x="70" y="396"/>
                    <a:pt x="70" y="396"/>
                  </a:cubicBezTo>
                  <a:cubicBezTo>
                    <a:pt x="70" y="396"/>
                    <a:pt x="69" y="396"/>
                    <a:pt x="68" y="396"/>
                  </a:cubicBezTo>
                  <a:cubicBezTo>
                    <a:pt x="67" y="396"/>
                    <a:pt x="66" y="396"/>
                    <a:pt x="66" y="396"/>
                  </a:cubicBezTo>
                  <a:cubicBezTo>
                    <a:pt x="65" y="397"/>
                    <a:pt x="64" y="394"/>
                    <a:pt x="64" y="394"/>
                  </a:cubicBezTo>
                  <a:cubicBezTo>
                    <a:pt x="64" y="394"/>
                    <a:pt x="65" y="392"/>
                    <a:pt x="62" y="394"/>
                  </a:cubicBezTo>
                  <a:cubicBezTo>
                    <a:pt x="59" y="396"/>
                    <a:pt x="58" y="396"/>
                    <a:pt x="58" y="396"/>
                  </a:cubicBezTo>
                  <a:cubicBezTo>
                    <a:pt x="58" y="396"/>
                    <a:pt x="57" y="396"/>
                    <a:pt x="57" y="397"/>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6" y="396"/>
                    <a:pt x="56" y="396"/>
                    <a:pt x="56" y="395"/>
                  </a:cubicBezTo>
                  <a:cubicBezTo>
                    <a:pt x="56" y="395"/>
                    <a:pt x="56" y="395"/>
                    <a:pt x="56" y="395"/>
                  </a:cubicBezTo>
                  <a:cubicBezTo>
                    <a:pt x="56" y="395"/>
                    <a:pt x="55" y="395"/>
                    <a:pt x="55" y="394"/>
                  </a:cubicBezTo>
                  <a:cubicBezTo>
                    <a:pt x="53" y="392"/>
                    <a:pt x="50" y="388"/>
                    <a:pt x="50" y="388"/>
                  </a:cubicBezTo>
                  <a:cubicBezTo>
                    <a:pt x="52" y="384"/>
                    <a:pt x="52" y="384"/>
                    <a:pt x="52" y="384"/>
                  </a:cubicBezTo>
                  <a:cubicBezTo>
                    <a:pt x="52" y="384"/>
                    <a:pt x="53" y="377"/>
                    <a:pt x="53" y="375"/>
                  </a:cubicBezTo>
                  <a:cubicBezTo>
                    <a:pt x="53" y="374"/>
                    <a:pt x="53" y="368"/>
                    <a:pt x="53" y="368"/>
                  </a:cubicBezTo>
                  <a:cubicBezTo>
                    <a:pt x="53" y="368"/>
                    <a:pt x="49" y="367"/>
                    <a:pt x="52" y="364"/>
                  </a:cubicBezTo>
                  <a:cubicBezTo>
                    <a:pt x="55" y="360"/>
                    <a:pt x="58" y="355"/>
                    <a:pt x="58" y="355"/>
                  </a:cubicBezTo>
                  <a:cubicBezTo>
                    <a:pt x="58" y="345"/>
                    <a:pt x="58" y="345"/>
                    <a:pt x="58" y="345"/>
                  </a:cubicBezTo>
                  <a:cubicBezTo>
                    <a:pt x="58" y="345"/>
                    <a:pt x="55" y="342"/>
                    <a:pt x="59" y="340"/>
                  </a:cubicBezTo>
                  <a:cubicBezTo>
                    <a:pt x="63" y="337"/>
                    <a:pt x="70" y="328"/>
                    <a:pt x="70" y="328"/>
                  </a:cubicBezTo>
                  <a:cubicBezTo>
                    <a:pt x="77" y="320"/>
                    <a:pt x="77" y="320"/>
                    <a:pt x="77" y="320"/>
                  </a:cubicBezTo>
                  <a:cubicBezTo>
                    <a:pt x="65" y="317"/>
                    <a:pt x="65" y="317"/>
                    <a:pt x="65" y="317"/>
                  </a:cubicBezTo>
                  <a:cubicBezTo>
                    <a:pt x="58" y="316"/>
                    <a:pt x="58" y="316"/>
                    <a:pt x="58" y="316"/>
                  </a:cubicBezTo>
                  <a:cubicBezTo>
                    <a:pt x="53" y="313"/>
                    <a:pt x="53" y="313"/>
                    <a:pt x="53" y="313"/>
                  </a:cubicBezTo>
                  <a:cubicBezTo>
                    <a:pt x="50" y="308"/>
                    <a:pt x="50" y="308"/>
                    <a:pt x="50" y="308"/>
                  </a:cubicBezTo>
                  <a:cubicBezTo>
                    <a:pt x="47" y="310"/>
                    <a:pt x="47" y="310"/>
                    <a:pt x="47" y="310"/>
                  </a:cubicBezTo>
                  <a:cubicBezTo>
                    <a:pt x="44" y="312"/>
                    <a:pt x="44" y="312"/>
                    <a:pt x="44" y="312"/>
                  </a:cubicBezTo>
                  <a:cubicBezTo>
                    <a:pt x="37" y="311"/>
                    <a:pt x="37" y="311"/>
                    <a:pt x="37" y="311"/>
                  </a:cubicBezTo>
                  <a:cubicBezTo>
                    <a:pt x="32" y="306"/>
                    <a:pt x="32" y="306"/>
                    <a:pt x="32" y="306"/>
                  </a:cubicBezTo>
                  <a:cubicBezTo>
                    <a:pt x="28" y="309"/>
                    <a:pt x="28" y="309"/>
                    <a:pt x="28" y="309"/>
                  </a:cubicBezTo>
                  <a:cubicBezTo>
                    <a:pt x="24" y="306"/>
                    <a:pt x="24" y="306"/>
                    <a:pt x="24" y="306"/>
                  </a:cubicBezTo>
                  <a:cubicBezTo>
                    <a:pt x="21" y="301"/>
                    <a:pt x="21" y="301"/>
                    <a:pt x="21" y="301"/>
                  </a:cubicBezTo>
                  <a:cubicBezTo>
                    <a:pt x="20" y="297"/>
                    <a:pt x="20" y="297"/>
                    <a:pt x="20" y="297"/>
                  </a:cubicBezTo>
                  <a:cubicBezTo>
                    <a:pt x="15" y="292"/>
                    <a:pt x="15" y="292"/>
                    <a:pt x="15" y="292"/>
                  </a:cubicBezTo>
                  <a:cubicBezTo>
                    <a:pt x="13" y="292"/>
                    <a:pt x="13" y="292"/>
                    <a:pt x="13" y="292"/>
                  </a:cubicBezTo>
                  <a:cubicBezTo>
                    <a:pt x="13" y="291"/>
                    <a:pt x="13" y="291"/>
                    <a:pt x="13" y="291"/>
                  </a:cubicBezTo>
                  <a:cubicBezTo>
                    <a:pt x="12" y="285"/>
                    <a:pt x="12" y="285"/>
                    <a:pt x="12" y="285"/>
                  </a:cubicBezTo>
                  <a:cubicBezTo>
                    <a:pt x="15" y="283"/>
                    <a:pt x="15" y="283"/>
                    <a:pt x="15" y="283"/>
                  </a:cubicBezTo>
                  <a:cubicBezTo>
                    <a:pt x="17" y="280"/>
                    <a:pt x="17" y="280"/>
                    <a:pt x="17" y="280"/>
                  </a:cubicBezTo>
                  <a:cubicBezTo>
                    <a:pt x="19" y="277"/>
                    <a:pt x="19" y="277"/>
                    <a:pt x="19" y="277"/>
                  </a:cubicBezTo>
                  <a:cubicBezTo>
                    <a:pt x="18" y="273"/>
                    <a:pt x="18" y="273"/>
                    <a:pt x="18" y="273"/>
                  </a:cubicBezTo>
                  <a:cubicBezTo>
                    <a:pt x="18" y="273"/>
                    <a:pt x="14" y="273"/>
                    <a:pt x="13" y="272"/>
                  </a:cubicBezTo>
                  <a:cubicBezTo>
                    <a:pt x="12" y="272"/>
                    <a:pt x="9" y="270"/>
                    <a:pt x="9" y="270"/>
                  </a:cubicBezTo>
                  <a:cubicBezTo>
                    <a:pt x="8" y="265"/>
                    <a:pt x="8" y="265"/>
                    <a:pt x="8" y="265"/>
                  </a:cubicBezTo>
                  <a:cubicBezTo>
                    <a:pt x="6" y="262"/>
                    <a:pt x="6" y="262"/>
                    <a:pt x="6" y="262"/>
                  </a:cubicBezTo>
                  <a:cubicBezTo>
                    <a:pt x="5" y="257"/>
                    <a:pt x="5" y="257"/>
                    <a:pt x="5" y="257"/>
                  </a:cubicBezTo>
                  <a:cubicBezTo>
                    <a:pt x="6" y="252"/>
                    <a:pt x="6" y="252"/>
                    <a:pt x="6" y="252"/>
                  </a:cubicBezTo>
                  <a:cubicBezTo>
                    <a:pt x="6" y="252"/>
                    <a:pt x="6" y="252"/>
                    <a:pt x="6" y="252"/>
                  </a:cubicBezTo>
                  <a:cubicBezTo>
                    <a:pt x="6" y="252"/>
                    <a:pt x="6" y="252"/>
                    <a:pt x="6" y="252"/>
                  </a:cubicBezTo>
                  <a:cubicBezTo>
                    <a:pt x="7" y="252"/>
                    <a:pt x="7" y="252"/>
                    <a:pt x="7" y="252"/>
                  </a:cubicBezTo>
                  <a:cubicBezTo>
                    <a:pt x="8" y="250"/>
                    <a:pt x="8" y="250"/>
                    <a:pt x="8" y="250"/>
                  </a:cubicBezTo>
                  <a:cubicBezTo>
                    <a:pt x="8" y="249"/>
                    <a:pt x="8" y="249"/>
                    <a:pt x="8" y="249"/>
                  </a:cubicBezTo>
                  <a:cubicBezTo>
                    <a:pt x="8" y="249"/>
                    <a:pt x="9" y="248"/>
                    <a:pt x="10" y="248"/>
                  </a:cubicBezTo>
                  <a:cubicBezTo>
                    <a:pt x="10" y="248"/>
                    <a:pt x="11" y="248"/>
                    <a:pt x="11" y="248"/>
                  </a:cubicBezTo>
                  <a:cubicBezTo>
                    <a:pt x="12" y="248"/>
                    <a:pt x="12" y="245"/>
                    <a:pt x="12" y="245"/>
                  </a:cubicBezTo>
                  <a:cubicBezTo>
                    <a:pt x="14" y="245"/>
                    <a:pt x="14" y="245"/>
                    <a:pt x="14" y="245"/>
                  </a:cubicBezTo>
                  <a:cubicBezTo>
                    <a:pt x="14" y="245"/>
                    <a:pt x="15" y="244"/>
                    <a:pt x="15" y="244"/>
                  </a:cubicBezTo>
                  <a:cubicBezTo>
                    <a:pt x="15" y="243"/>
                    <a:pt x="15" y="242"/>
                    <a:pt x="15" y="242"/>
                  </a:cubicBezTo>
                  <a:cubicBezTo>
                    <a:pt x="15" y="242"/>
                    <a:pt x="16" y="240"/>
                    <a:pt x="16" y="239"/>
                  </a:cubicBezTo>
                  <a:cubicBezTo>
                    <a:pt x="16" y="238"/>
                    <a:pt x="15" y="237"/>
                    <a:pt x="15" y="237"/>
                  </a:cubicBezTo>
                  <a:cubicBezTo>
                    <a:pt x="15" y="237"/>
                    <a:pt x="14" y="235"/>
                    <a:pt x="13" y="235"/>
                  </a:cubicBezTo>
                  <a:cubicBezTo>
                    <a:pt x="13" y="235"/>
                    <a:pt x="11" y="235"/>
                    <a:pt x="11" y="235"/>
                  </a:cubicBezTo>
                  <a:cubicBezTo>
                    <a:pt x="10" y="235"/>
                    <a:pt x="9" y="233"/>
                    <a:pt x="9" y="233"/>
                  </a:cubicBezTo>
                  <a:cubicBezTo>
                    <a:pt x="9" y="233"/>
                    <a:pt x="10" y="232"/>
                    <a:pt x="10" y="231"/>
                  </a:cubicBezTo>
                  <a:cubicBezTo>
                    <a:pt x="11" y="231"/>
                    <a:pt x="11" y="228"/>
                    <a:pt x="11" y="228"/>
                  </a:cubicBezTo>
                  <a:cubicBezTo>
                    <a:pt x="11" y="228"/>
                    <a:pt x="10" y="227"/>
                    <a:pt x="9" y="227"/>
                  </a:cubicBezTo>
                  <a:cubicBezTo>
                    <a:pt x="9" y="227"/>
                    <a:pt x="7" y="227"/>
                    <a:pt x="7" y="227"/>
                  </a:cubicBezTo>
                  <a:cubicBezTo>
                    <a:pt x="7" y="224"/>
                    <a:pt x="7" y="224"/>
                    <a:pt x="7" y="224"/>
                  </a:cubicBezTo>
                  <a:cubicBezTo>
                    <a:pt x="7" y="224"/>
                    <a:pt x="5" y="223"/>
                    <a:pt x="4" y="223"/>
                  </a:cubicBezTo>
                  <a:cubicBezTo>
                    <a:pt x="4" y="223"/>
                    <a:pt x="4" y="222"/>
                    <a:pt x="3" y="222"/>
                  </a:cubicBezTo>
                  <a:cubicBezTo>
                    <a:pt x="4" y="222"/>
                    <a:pt x="4" y="222"/>
                    <a:pt x="4" y="222"/>
                  </a:cubicBezTo>
                  <a:cubicBezTo>
                    <a:pt x="4" y="222"/>
                    <a:pt x="4" y="222"/>
                    <a:pt x="4" y="222"/>
                  </a:cubicBezTo>
                  <a:cubicBezTo>
                    <a:pt x="4" y="221"/>
                    <a:pt x="3" y="220"/>
                    <a:pt x="3" y="219"/>
                  </a:cubicBezTo>
                  <a:cubicBezTo>
                    <a:pt x="3" y="219"/>
                    <a:pt x="4" y="219"/>
                    <a:pt x="4" y="219"/>
                  </a:cubicBezTo>
                  <a:cubicBezTo>
                    <a:pt x="4" y="219"/>
                    <a:pt x="4" y="218"/>
                    <a:pt x="5" y="217"/>
                  </a:cubicBezTo>
                  <a:cubicBezTo>
                    <a:pt x="5" y="217"/>
                    <a:pt x="5" y="217"/>
                    <a:pt x="6" y="217"/>
                  </a:cubicBezTo>
                  <a:cubicBezTo>
                    <a:pt x="6" y="217"/>
                    <a:pt x="6" y="216"/>
                    <a:pt x="7" y="216"/>
                  </a:cubicBezTo>
                  <a:cubicBezTo>
                    <a:pt x="7" y="215"/>
                    <a:pt x="7" y="213"/>
                    <a:pt x="7" y="213"/>
                  </a:cubicBezTo>
                  <a:cubicBezTo>
                    <a:pt x="7" y="213"/>
                    <a:pt x="7" y="213"/>
                    <a:pt x="6" y="212"/>
                  </a:cubicBezTo>
                  <a:cubicBezTo>
                    <a:pt x="5" y="212"/>
                    <a:pt x="5" y="212"/>
                    <a:pt x="5" y="211"/>
                  </a:cubicBezTo>
                  <a:cubicBezTo>
                    <a:pt x="4" y="211"/>
                    <a:pt x="5" y="210"/>
                    <a:pt x="5" y="210"/>
                  </a:cubicBezTo>
                  <a:cubicBezTo>
                    <a:pt x="5" y="210"/>
                    <a:pt x="3" y="209"/>
                    <a:pt x="3" y="209"/>
                  </a:cubicBezTo>
                  <a:cubicBezTo>
                    <a:pt x="3" y="209"/>
                    <a:pt x="1" y="209"/>
                    <a:pt x="1" y="209"/>
                  </a:cubicBezTo>
                  <a:cubicBezTo>
                    <a:pt x="1" y="209"/>
                    <a:pt x="1" y="209"/>
                    <a:pt x="1" y="209"/>
                  </a:cubicBezTo>
                  <a:cubicBezTo>
                    <a:pt x="1" y="207"/>
                    <a:pt x="1" y="207"/>
                    <a:pt x="1" y="207"/>
                  </a:cubicBezTo>
                  <a:cubicBezTo>
                    <a:pt x="0" y="205"/>
                    <a:pt x="0" y="205"/>
                    <a:pt x="0" y="205"/>
                  </a:cubicBezTo>
                  <a:cubicBezTo>
                    <a:pt x="1" y="204"/>
                    <a:pt x="1" y="204"/>
                    <a:pt x="1" y="204"/>
                  </a:cubicBezTo>
                  <a:cubicBezTo>
                    <a:pt x="3" y="206"/>
                    <a:pt x="3" y="206"/>
                    <a:pt x="3" y="206"/>
                  </a:cubicBezTo>
                  <a:cubicBezTo>
                    <a:pt x="3" y="206"/>
                    <a:pt x="3" y="205"/>
                    <a:pt x="3" y="204"/>
                  </a:cubicBezTo>
                  <a:cubicBezTo>
                    <a:pt x="4" y="204"/>
                    <a:pt x="5" y="202"/>
                    <a:pt x="5" y="202"/>
                  </a:cubicBezTo>
                  <a:cubicBezTo>
                    <a:pt x="7" y="202"/>
                    <a:pt x="7" y="202"/>
                    <a:pt x="7" y="202"/>
                  </a:cubicBezTo>
                  <a:cubicBezTo>
                    <a:pt x="7" y="202"/>
                    <a:pt x="11" y="202"/>
                    <a:pt x="11" y="202"/>
                  </a:cubicBezTo>
                  <a:cubicBezTo>
                    <a:pt x="12" y="201"/>
                    <a:pt x="10" y="199"/>
                    <a:pt x="10" y="199"/>
                  </a:cubicBezTo>
                  <a:cubicBezTo>
                    <a:pt x="10" y="199"/>
                    <a:pt x="8" y="201"/>
                    <a:pt x="8" y="201"/>
                  </a:cubicBezTo>
                  <a:cubicBezTo>
                    <a:pt x="7" y="201"/>
                    <a:pt x="7" y="198"/>
                    <a:pt x="7" y="198"/>
                  </a:cubicBezTo>
                  <a:cubicBezTo>
                    <a:pt x="7" y="196"/>
                    <a:pt x="7" y="196"/>
                    <a:pt x="7" y="196"/>
                  </a:cubicBezTo>
                  <a:cubicBezTo>
                    <a:pt x="9" y="195"/>
                    <a:pt x="9" y="195"/>
                    <a:pt x="9" y="195"/>
                  </a:cubicBezTo>
                  <a:cubicBezTo>
                    <a:pt x="10" y="193"/>
                    <a:pt x="10" y="193"/>
                    <a:pt x="10" y="193"/>
                  </a:cubicBezTo>
                  <a:cubicBezTo>
                    <a:pt x="10" y="193"/>
                    <a:pt x="12" y="191"/>
                    <a:pt x="12" y="191"/>
                  </a:cubicBezTo>
                  <a:cubicBezTo>
                    <a:pt x="13" y="190"/>
                    <a:pt x="12" y="188"/>
                    <a:pt x="12" y="188"/>
                  </a:cubicBezTo>
                  <a:cubicBezTo>
                    <a:pt x="13" y="185"/>
                    <a:pt x="13" y="185"/>
                    <a:pt x="13" y="185"/>
                  </a:cubicBezTo>
                  <a:cubicBezTo>
                    <a:pt x="11" y="182"/>
                    <a:pt x="11" y="182"/>
                    <a:pt x="11" y="182"/>
                  </a:cubicBezTo>
                  <a:cubicBezTo>
                    <a:pt x="11" y="179"/>
                    <a:pt x="11" y="179"/>
                    <a:pt x="11" y="179"/>
                  </a:cubicBezTo>
                  <a:cubicBezTo>
                    <a:pt x="9" y="176"/>
                    <a:pt x="9" y="176"/>
                    <a:pt x="9" y="176"/>
                  </a:cubicBezTo>
                  <a:cubicBezTo>
                    <a:pt x="9" y="175"/>
                    <a:pt x="9" y="175"/>
                    <a:pt x="9" y="175"/>
                  </a:cubicBezTo>
                  <a:cubicBezTo>
                    <a:pt x="8" y="173"/>
                    <a:pt x="8" y="173"/>
                    <a:pt x="8" y="173"/>
                  </a:cubicBezTo>
                  <a:cubicBezTo>
                    <a:pt x="8" y="171"/>
                    <a:pt x="8" y="171"/>
                    <a:pt x="8" y="171"/>
                  </a:cubicBezTo>
                  <a:cubicBezTo>
                    <a:pt x="8" y="171"/>
                    <a:pt x="6" y="169"/>
                    <a:pt x="5" y="169"/>
                  </a:cubicBezTo>
                  <a:cubicBezTo>
                    <a:pt x="4" y="169"/>
                    <a:pt x="5" y="168"/>
                    <a:pt x="5" y="168"/>
                  </a:cubicBezTo>
                  <a:cubicBezTo>
                    <a:pt x="5" y="166"/>
                    <a:pt x="5" y="166"/>
                    <a:pt x="5" y="166"/>
                  </a:cubicBezTo>
                  <a:cubicBezTo>
                    <a:pt x="5" y="163"/>
                    <a:pt x="5" y="163"/>
                    <a:pt x="5" y="163"/>
                  </a:cubicBezTo>
                  <a:cubicBezTo>
                    <a:pt x="10" y="164"/>
                    <a:pt x="10" y="164"/>
                    <a:pt x="10" y="164"/>
                  </a:cubicBezTo>
                  <a:cubicBezTo>
                    <a:pt x="12" y="164"/>
                    <a:pt x="12" y="164"/>
                    <a:pt x="12" y="164"/>
                  </a:cubicBezTo>
                  <a:cubicBezTo>
                    <a:pt x="9" y="162"/>
                    <a:pt x="9" y="162"/>
                    <a:pt x="9" y="162"/>
                  </a:cubicBezTo>
                  <a:cubicBezTo>
                    <a:pt x="12" y="161"/>
                    <a:pt x="12" y="161"/>
                    <a:pt x="12" y="161"/>
                  </a:cubicBezTo>
                  <a:cubicBezTo>
                    <a:pt x="14" y="163"/>
                    <a:pt x="14" y="163"/>
                    <a:pt x="14" y="163"/>
                  </a:cubicBezTo>
                  <a:cubicBezTo>
                    <a:pt x="17" y="164"/>
                    <a:pt x="17" y="164"/>
                    <a:pt x="17" y="164"/>
                  </a:cubicBezTo>
                  <a:cubicBezTo>
                    <a:pt x="18" y="166"/>
                    <a:pt x="18" y="166"/>
                    <a:pt x="18" y="166"/>
                  </a:cubicBezTo>
                  <a:cubicBezTo>
                    <a:pt x="19" y="164"/>
                    <a:pt x="19" y="164"/>
                    <a:pt x="19" y="164"/>
                  </a:cubicBezTo>
                  <a:cubicBezTo>
                    <a:pt x="22" y="164"/>
                    <a:pt x="22" y="164"/>
                    <a:pt x="22" y="164"/>
                  </a:cubicBezTo>
                  <a:cubicBezTo>
                    <a:pt x="23" y="164"/>
                    <a:pt x="23" y="164"/>
                    <a:pt x="23" y="164"/>
                  </a:cubicBezTo>
                  <a:cubicBezTo>
                    <a:pt x="26" y="163"/>
                    <a:pt x="26" y="163"/>
                    <a:pt x="26" y="163"/>
                  </a:cubicBezTo>
                  <a:cubicBezTo>
                    <a:pt x="29" y="163"/>
                    <a:pt x="29" y="163"/>
                    <a:pt x="29" y="163"/>
                  </a:cubicBezTo>
                  <a:cubicBezTo>
                    <a:pt x="30" y="161"/>
                    <a:pt x="30" y="161"/>
                    <a:pt x="30" y="161"/>
                  </a:cubicBezTo>
                  <a:cubicBezTo>
                    <a:pt x="32" y="160"/>
                    <a:pt x="32" y="160"/>
                    <a:pt x="32" y="160"/>
                  </a:cubicBezTo>
                  <a:cubicBezTo>
                    <a:pt x="33" y="159"/>
                    <a:pt x="33" y="159"/>
                    <a:pt x="33" y="159"/>
                  </a:cubicBezTo>
                  <a:cubicBezTo>
                    <a:pt x="30" y="157"/>
                    <a:pt x="30" y="157"/>
                    <a:pt x="30" y="157"/>
                  </a:cubicBezTo>
                  <a:cubicBezTo>
                    <a:pt x="28" y="154"/>
                    <a:pt x="28" y="154"/>
                    <a:pt x="28" y="154"/>
                  </a:cubicBezTo>
                  <a:cubicBezTo>
                    <a:pt x="30" y="154"/>
                    <a:pt x="30" y="154"/>
                    <a:pt x="30" y="154"/>
                  </a:cubicBezTo>
                  <a:cubicBezTo>
                    <a:pt x="30" y="151"/>
                    <a:pt x="30" y="151"/>
                    <a:pt x="30" y="151"/>
                  </a:cubicBezTo>
                  <a:cubicBezTo>
                    <a:pt x="30" y="151"/>
                    <a:pt x="34" y="152"/>
                    <a:pt x="34" y="152"/>
                  </a:cubicBezTo>
                  <a:cubicBezTo>
                    <a:pt x="34" y="151"/>
                    <a:pt x="34" y="151"/>
                    <a:pt x="35" y="150"/>
                  </a:cubicBezTo>
                  <a:cubicBezTo>
                    <a:pt x="36" y="150"/>
                    <a:pt x="38" y="149"/>
                    <a:pt x="38" y="149"/>
                  </a:cubicBezTo>
                  <a:cubicBezTo>
                    <a:pt x="39" y="147"/>
                    <a:pt x="39" y="147"/>
                    <a:pt x="39" y="147"/>
                  </a:cubicBezTo>
                  <a:cubicBezTo>
                    <a:pt x="39" y="147"/>
                    <a:pt x="41" y="146"/>
                    <a:pt x="41" y="146"/>
                  </a:cubicBezTo>
                  <a:cubicBezTo>
                    <a:pt x="42" y="146"/>
                    <a:pt x="41" y="145"/>
                    <a:pt x="41" y="144"/>
                  </a:cubicBezTo>
                  <a:cubicBezTo>
                    <a:pt x="41" y="143"/>
                    <a:pt x="41" y="141"/>
                    <a:pt x="41" y="141"/>
                  </a:cubicBezTo>
                  <a:cubicBezTo>
                    <a:pt x="42" y="139"/>
                    <a:pt x="42" y="139"/>
                    <a:pt x="42" y="139"/>
                  </a:cubicBezTo>
                  <a:cubicBezTo>
                    <a:pt x="40" y="135"/>
                    <a:pt x="40" y="135"/>
                    <a:pt x="40" y="135"/>
                  </a:cubicBezTo>
                  <a:cubicBezTo>
                    <a:pt x="37" y="136"/>
                    <a:pt x="37" y="136"/>
                    <a:pt x="37" y="136"/>
                  </a:cubicBezTo>
                  <a:cubicBezTo>
                    <a:pt x="35" y="134"/>
                    <a:pt x="35" y="134"/>
                    <a:pt x="35" y="134"/>
                  </a:cubicBezTo>
                  <a:cubicBezTo>
                    <a:pt x="35" y="134"/>
                    <a:pt x="32" y="134"/>
                    <a:pt x="32" y="133"/>
                  </a:cubicBezTo>
                  <a:cubicBezTo>
                    <a:pt x="31" y="132"/>
                    <a:pt x="30" y="130"/>
                    <a:pt x="30" y="130"/>
                  </a:cubicBezTo>
                  <a:cubicBezTo>
                    <a:pt x="30" y="128"/>
                    <a:pt x="30" y="128"/>
                    <a:pt x="30" y="128"/>
                  </a:cubicBezTo>
                  <a:cubicBezTo>
                    <a:pt x="33" y="128"/>
                    <a:pt x="33" y="128"/>
                    <a:pt x="33" y="128"/>
                  </a:cubicBezTo>
                  <a:cubicBezTo>
                    <a:pt x="31" y="127"/>
                    <a:pt x="31" y="127"/>
                    <a:pt x="31" y="127"/>
                  </a:cubicBezTo>
                  <a:cubicBezTo>
                    <a:pt x="31" y="124"/>
                    <a:pt x="31" y="124"/>
                    <a:pt x="31" y="124"/>
                  </a:cubicBezTo>
                  <a:cubicBezTo>
                    <a:pt x="35" y="123"/>
                    <a:pt x="35" y="123"/>
                    <a:pt x="35" y="123"/>
                  </a:cubicBezTo>
                  <a:cubicBezTo>
                    <a:pt x="35" y="123"/>
                    <a:pt x="40" y="125"/>
                    <a:pt x="41" y="125"/>
                  </a:cubicBezTo>
                  <a:cubicBezTo>
                    <a:pt x="42" y="126"/>
                    <a:pt x="42" y="122"/>
                    <a:pt x="42" y="122"/>
                  </a:cubicBezTo>
                  <a:cubicBezTo>
                    <a:pt x="43" y="117"/>
                    <a:pt x="43" y="117"/>
                    <a:pt x="43" y="117"/>
                  </a:cubicBezTo>
                  <a:cubicBezTo>
                    <a:pt x="43" y="117"/>
                    <a:pt x="42" y="113"/>
                    <a:pt x="43" y="112"/>
                  </a:cubicBezTo>
                  <a:cubicBezTo>
                    <a:pt x="44" y="112"/>
                    <a:pt x="47" y="106"/>
                    <a:pt x="47" y="106"/>
                  </a:cubicBezTo>
                  <a:cubicBezTo>
                    <a:pt x="47" y="106"/>
                    <a:pt x="47" y="100"/>
                    <a:pt x="47" y="99"/>
                  </a:cubicBezTo>
                  <a:cubicBezTo>
                    <a:pt x="47" y="98"/>
                    <a:pt x="47" y="94"/>
                    <a:pt x="47" y="94"/>
                  </a:cubicBezTo>
                  <a:cubicBezTo>
                    <a:pt x="47" y="93"/>
                    <a:pt x="47" y="93"/>
                    <a:pt x="47" y="93"/>
                  </a:cubicBezTo>
                  <a:cubicBezTo>
                    <a:pt x="47" y="93"/>
                    <a:pt x="44" y="92"/>
                    <a:pt x="43" y="92"/>
                  </a:cubicBezTo>
                  <a:cubicBezTo>
                    <a:pt x="43" y="91"/>
                    <a:pt x="44" y="89"/>
                    <a:pt x="44" y="89"/>
                  </a:cubicBezTo>
                  <a:cubicBezTo>
                    <a:pt x="39" y="88"/>
                    <a:pt x="39" y="88"/>
                    <a:pt x="39" y="88"/>
                  </a:cubicBezTo>
                  <a:cubicBezTo>
                    <a:pt x="40" y="85"/>
                    <a:pt x="41" y="80"/>
                    <a:pt x="42" y="80"/>
                  </a:cubicBezTo>
                  <a:cubicBezTo>
                    <a:pt x="43" y="79"/>
                    <a:pt x="45" y="77"/>
                    <a:pt x="45" y="77"/>
                  </a:cubicBezTo>
                  <a:cubicBezTo>
                    <a:pt x="45" y="73"/>
                    <a:pt x="45" y="73"/>
                    <a:pt x="45" y="73"/>
                  </a:cubicBezTo>
                  <a:cubicBezTo>
                    <a:pt x="43" y="70"/>
                    <a:pt x="43" y="70"/>
                    <a:pt x="43" y="70"/>
                  </a:cubicBezTo>
                  <a:cubicBezTo>
                    <a:pt x="45" y="67"/>
                    <a:pt x="45" y="67"/>
                    <a:pt x="45" y="67"/>
                  </a:cubicBezTo>
                  <a:cubicBezTo>
                    <a:pt x="45" y="67"/>
                    <a:pt x="49" y="65"/>
                    <a:pt x="49" y="65"/>
                  </a:cubicBezTo>
                  <a:cubicBezTo>
                    <a:pt x="50" y="65"/>
                    <a:pt x="56" y="65"/>
                    <a:pt x="56" y="65"/>
                  </a:cubicBezTo>
                  <a:cubicBezTo>
                    <a:pt x="60" y="63"/>
                    <a:pt x="60" y="63"/>
                    <a:pt x="60" y="63"/>
                  </a:cubicBezTo>
                  <a:cubicBezTo>
                    <a:pt x="66" y="63"/>
                    <a:pt x="66" y="63"/>
                    <a:pt x="66" y="63"/>
                  </a:cubicBezTo>
                  <a:cubicBezTo>
                    <a:pt x="70" y="62"/>
                    <a:pt x="70" y="62"/>
                    <a:pt x="70" y="62"/>
                  </a:cubicBezTo>
                  <a:cubicBezTo>
                    <a:pt x="73" y="64"/>
                    <a:pt x="73" y="64"/>
                    <a:pt x="73" y="64"/>
                  </a:cubicBezTo>
                  <a:cubicBezTo>
                    <a:pt x="73" y="64"/>
                    <a:pt x="75" y="66"/>
                    <a:pt x="75" y="67"/>
                  </a:cubicBezTo>
                  <a:cubicBezTo>
                    <a:pt x="75" y="67"/>
                    <a:pt x="77" y="69"/>
                    <a:pt x="77" y="70"/>
                  </a:cubicBezTo>
                  <a:cubicBezTo>
                    <a:pt x="76" y="70"/>
                    <a:pt x="78" y="73"/>
                    <a:pt x="78" y="73"/>
                  </a:cubicBezTo>
                  <a:cubicBezTo>
                    <a:pt x="78" y="73"/>
                    <a:pt x="77" y="75"/>
                    <a:pt x="77" y="76"/>
                  </a:cubicBezTo>
                  <a:cubicBezTo>
                    <a:pt x="77" y="76"/>
                    <a:pt x="78" y="80"/>
                    <a:pt x="78" y="80"/>
                  </a:cubicBezTo>
                  <a:cubicBezTo>
                    <a:pt x="78" y="81"/>
                    <a:pt x="80" y="82"/>
                    <a:pt x="80" y="82"/>
                  </a:cubicBezTo>
                  <a:cubicBezTo>
                    <a:pt x="82" y="81"/>
                    <a:pt x="82" y="81"/>
                    <a:pt x="82" y="81"/>
                  </a:cubicBezTo>
                  <a:cubicBezTo>
                    <a:pt x="83" y="79"/>
                    <a:pt x="83" y="79"/>
                    <a:pt x="83" y="79"/>
                  </a:cubicBezTo>
                  <a:cubicBezTo>
                    <a:pt x="81" y="76"/>
                    <a:pt x="81" y="76"/>
                    <a:pt x="81" y="76"/>
                  </a:cubicBezTo>
                  <a:cubicBezTo>
                    <a:pt x="80" y="76"/>
                    <a:pt x="80" y="76"/>
                    <a:pt x="80" y="76"/>
                  </a:cubicBezTo>
                  <a:cubicBezTo>
                    <a:pt x="81" y="72"/>
                    <a:pt x="81" y="72"/>
                    <a:pt x="81" y="72"/>
                  </a:cubicBezTo>
                  <a:cubicBezTo>
                    <a:pt x="81" y="72"/>
                    <a:pt x="83" y="71"/>
                    <a:pt x="84" y="72"/>
                  </a:cubicBezTo>
                  <a:cubicBezTo>
                    <a:pt x="85" y="72"/>
                    <a:pt x="88" y="75"/>
                    <a:pt x="88" y="75"/>
                  </a:cubicBezTo>
                  <a:cubicBezTo>
                    <a:pt x="90" y="76"/>
                    <a:pt x="90" y="76"/>
                    <a:pt x="90" y="76"/>
                  </a:cubicBezTo>
                  <a:cubicBezTo>
                    <a:pt x="90" y="76"/>
                    <a:pt x="93" y="74"/>
                    <a:pt x="93" y="74"/>
                  </a:cubicBezTo>
                  <a:cubicBezTo>
                    <a:pt x="93" y="74"/>
                    <a:pt x="90" y="70"/>
                    <a:pt x="90" y="70"/>
                  </a:cubicBezTo>
                  <a:cubicBezTo>
                    <a:pt x="91" y="65"/>
                    <a:pt x="91" y="65"/>
                    <a:pt x="91" y="65"/>
                  </a:cubicBezTo>
                  <a:cubicBezTo>
                    <a:pt x="92" y="61"/>
                    <a:pt x="92" y="61"/>
                    <a:pt x="92" y="61"/>
                  </a:cubicBezTo>
                  <a:cubicBezTo>
                    <a:pt x="96" y="58"/>
                    <a:pt x="96" y="58"/>
                    <a:pt x="96" y="58"/>
                  </a:cubicBezTo>
                  <a:cubicBezTo>
                    <a:pt x="99" y="60"/>
                    <a:pt x="99" y="60"/>
                    <a:pt x="99" y="60"/>
                  </a:cubicBezTo>
                  <a:cubicBezTo>
                    <a:pt x="104" y="60"/>
                    <a:pt x="104" y="60"/>
                    <a:pt x="104" y="60"/>
                  </a:cubicBezTo>
                  <a:cubicBezTo>
                    <a:pt x="109" y="60"/>
                    <a:pt x="109" y="60"/>
                    <a:pt x="109" y="60"/>
                  </a:cubicBezTo>
                  <a:cubicBezTo>
                    <a:pt x="112" y="59"/>
                    <a:pt x="112" y="59"/>
                    <a:pt x="112" y="59"/>
                  </a:cubicBezTo>
                  <a:cubicBezTo>
                    <a:pt x="116" y="59"/>
                    <a:pt x="116" y="59"/>
                    <a:pt x="116" y="59"/>
                  </a:cubicBezTo>
                  <a:cubicBezTo>
                    <a:pt x="116" y="59"/>
                    <a:pt x="114" y="57"/>
                    <a:pt x="114" y="57"/>
                  </a:cubicBezTo>
                  <a:cubicBezTo>
                    <a:pt x="113" y="57"/>
                    <a:pt x="111" y="55"/>
                    <a:pt x="111" y="55"/>
                  </a:cubicBezTo>
                  <a:cubicBezTo>
                    <a:pt x="111" y="55"/>
                    <a:pt x="110" y="57"/>
                    <a:pt x="110" y="57"/>
                  </a:cubicBezTo>
                  <a:cubicBezTo>
                    <a:pt x="109" y="58"/>
                    <a:pt x="106" y="58"/>
                    <a:pt x="106" y="57"/>
                  </a:cubicBezTo>
                  <a:cubicBezTo>
                    <a:pt x="105" y="57"/>
                    <a:pt x="104" y="54"/>
                    <a:pt x="104" y="54"/>
                  </a:cubicBezTo>
                  <a:cubicBezTo>
                    <a:pt x="104" y="51"/>
                    <a:pt x="104" y="51"/>
                    <a:pt x="104" y="51"/>
                  </a:cubicBezTo>
                  <a:cubicBezTo>
                    <a:pt x="106" y="50"/>
                    <a:pt x="106" y="50"/>
                    <a:pt x="106" y="50"/>
                  </a:cubicBezTo>
                  <a:cubicBezTo>
                    <a:pt x="103" y="47"/>
                    <a:pt x="103" y="47"/>
                    <a:pt x="103" y="47"/>
                  </a:cubicBezTo>
                  <a:cubicBezTo>
                    <a:pt x="103" y="47"/>
                    <a:pt x="103" y="44"/>
                    <a:pt x="104" y="43"/>
                  </a:cubicBezTo>
                  <a:cubicBezTo>
                    <a:pt x="105" y="43"/>
                    <a:pt x="105" y="41"/>
                    <a:pt x="105" y="41"/>
                  </a:cubicBezTo>
                  <a:cubicBezTo>
                    <a:pt x="102" y="41"/>
                    <a:pt x="102" y="41"/>
                    <a:pt x="102" y="41"/>
                  </a:cubicBezTo>
                  <a:cubicBezTo>
                    <a:pt x="102" y="41"/>
                    <a:pt x="101" y="41"/>
                    <a:pt x="101" y="39"/>
                  </a:cubicBezTo>
                  <a:cubicBezTo>
                    <a:pt x="102" y="37"/>
                    <a:pt x="102" y="36"/>
                    <a:pt x="102" y="36"/>
                  </a:cubicBezTo>
                  <a:cubicBezTo>
                    <a:pt x="98" y="36"/>
                    <a:pt x="98" y="36"/>
                    <a:pt x="98" y="36"/>
                  </a:cubicBezTo>
                  <a:cubicBezTo>
                    <a:pt x="96" y="36"/>
                    <a:pt x="96" y="36"/>
                    <a:pt x="96" y="36"/>
                  </a:cubicBezTo>
                  <a:cubicBezTo>
                    <a:pt x="93" y="33"/>
                    <a:pt x="93" y="33"/>
                    <a:pt x="93" y="33"/>
                  </a:cubicBezTo>
                  <a:cubicBezTo>
                    <a:pt x="94" y="30"/>
                    <a:pt x="94" y="30"/>
                    <a:pt x="94" y="30"/>
                  </a:cubicBezTo>
                  <a:cubicBezTo>
                    <a:pt x="100" y="29"/>
                    <a:pt x="100" y="29"/>
                    <a:pt x="100" y="29"/>
                  </a:cubicBezTo>
                  <a:cubicBezTo>
                    <a:pt x="107" y="26"/>
                    <a:pt x="107" y="26"/>
                    <a:pt x="107" y="26"/>
                  </a:cubicBezTo>
                  <a:cubicBezTo>
                    <a:pt x="106" y="24"/>
                    <a:pt x="106" y="24"/>
                    <a:pt x="106" y="24"/>
                  </a:cubicBezTo>
                  <a:cubicBezTo>
                    <a:pt x="104" y="25"/>
                    <a:pt x="104" y="25"/>
                    <a:pt x="104" y="25"/>
                  </a:cubicBezTo>
                  <a:cubicBezTo>
                    <a:pt x="104" y="25"/>
                    <a:pt x="103" y="26"/>
                    <a:pt x="103" y="26"/>
                  </a:cubicBezTo>
                  <a:cubicBezTo>
                    <a:pt x="102" y="26"/>
                    <a:pt x="100" y="26"/>
                    <a:pt x="100" y="26"/>
                  </a:cubicBezTo>
                  <a:cubicBezTo>
                    <a:pt x="100" y="24"/>
                    <a:pt x="100" y="24"/>
                    <a:pt x="100" y="24"/>
                  </a:cubicBezTo>
                  <a:cubicBezTo>
                    <a:pt x="103" y="24"/>
                    <a:pt x="103" y="24"/>
                    <a:pt x="103" y="24"/>
                  </a:cubicBezTo>
                  <a:cubicBezTo>
                    <a:pt x="105" y="23"/>
                    <a:pt x="105" y="23"/>
                    <a:pt x="105" y="23"/>
                  </a:cubicBezTo>
                  <a:cubicBezTo>
                    <a:pt x="103" y="22"/>
                    <a:pt x="103" y="22"/>
                    <a:pt x="103" y="22"/>
                  </a:cubicBezTo>
                  <a:cubicBezTo>
                    <a:pt x="100" y="18"/>
                    <a:pt x="100" y="18"/>
                    <a:pt x="100" y="18"/>
                  </a:cubicBezTo>
                  <a:cubicBezTo>
                    <a:pt x="99" y="15"/>
                    <a:pt x="99" y="15"/>
                    <a:pt x="99" y="15"/>
                  </a:cubicBezTo>
                  <a:cubicBezTo>
                    <a:pt x="97" y="14"/>
                    <a:pt x="97" y="14"/>
                    <a:pt x="97" y="14"/>
                  </a:cubicBezTo>
                  <a:cubicBezTo>
                    <a:pt x="95" y="12"/>
                    <a:pt x="95" y="12"/>
                    <a:pt x="95" y="12"/>
                  </a:cubicBezTo>
                  <a:cubicBezTo>
                    <a:pt x="95" y="9"/>
                    <a:pt x="95" y="9"/>
                    <a:pt x="95" y="9"/>
                  </a:cubicBezTo>
                  <a:cubicBezTo>
                    <a:pt x="94" y="1"/>
                    <a:pt x="94" y="1"/>
                    <a:pt x="94" y="1"/>
                  </a:cubicBezTo>
                  <a:cubicBezTo>
                    <a:pt x="97" y="1"/>
                    <a:pt x="97" y="1"/>
                    <a:pt x="97" y="1"/>
                  </a:cubicBezTo>
                  <a:cubicBezTo>
                    <a:pt x="99" y="0"/>
                    <a:pt x="99" y="0"/>
                    <a:pt x="99" y="0"/>
                  </a:cubicBezTo>
                  <a:cubicBezTo>
                    <a:pt x="99" y="0"/>
                    <a:pt x="104" y="2"/>
                    <a:pt x="105" y="2"/>
                  </a:cubicBezTo>
                  <a:cubicBezTo>
                    <a:pt x="106" y="2"/>
                    <a:pt x="108" y="3"/>
                    <a:pt x="108" y="3"/>
                  </a:cubicBezTo>
                  <a:cubicBezTo>
                    <a:pt x="112" y="5"/>
                    <a:pt x="112" y="5"/>
                    <a:pt x="112" y="5"/>
                  </a:cubicBezTo>
                  <a:cubicBezTo>
                    <a:pt x="115" y="6"/>
                    <a:pt x="115" y="6"/>
                    <a:pt x="115" y="6"/>
                  </a:cubicBezTo>
                  <a:cubicBezTo>
                    <a:pt x="115" y="6"/>
                    <a:pt x="116" y="6"/>
                    <a:pt x="116" y="6"/>
                  </a:cubicBezTo>
                  <a:cubicBezTo>
                    <a:pt x="117" y="6"/>
                    <a:pt x="119" y="5"/>
                    <a:pt x="119" y="5"/>
                  </a:cubicBezTo>
                  <a:cubicBezTo>
                    <a:pt x="119" y="5"/>
                    <a:pt x="122" y="3"/>
                    <a:pt x="123" y="3"/>
                  </a:cubicBezTo>
                  <a:cubicBezTo>
                    <a:pt x="123" y="2"/>
                    <a:pt x="124" y="2"/>
                    <a:pt x="124" y="2"/>
                  </a:cubicBezTo>
                  <a:cubicBezTo>
                    <a:pt x="126" y="6"/>
                    <a:pt x="126" y="6"/>
                    <a:pt x="126" y="6"/>
                  </a:cubicBezTo>
                  <a:cubicBezTo>
                    <a:pt x="128" y="4"/>
                    <a:pt x="128" y="4"/>
                    <a:pt x="128" y="4"/>
                  </a:cubicBezTo>
                  <a:cubicBezTo>
                    <a:pt x="129" y="2"/>
                    <a:pt x="129" y="2"/>
                    <a:pt x="129" y="2"/>
                  </a:cubicBezTo>
                  <a:cubicBezTo>
                    <a:pt x="137" y="11"/>
                    <a:pt x="137" y="11"/>
                    <a:pt x="137" y="11"/>
                  </a:cubicBezTo>
                  <a:cubicBezTo>
                    <a:pt x="138" y="15"/>
                    <a:pt x="138" y="15"/>
                    <a:pt x="138" y="15"/>
                  </a:cubicBezTo>
                  <a:cubicBezTo>
                    <a:pt x="138" y="15"/>
                    <a:pt x="138" y="18"/>
                    <a:pt x="138" y="18"/>
                  </a:cubicBezTo>
                  <a:cubicBezTo>
                    <a:pt x="137" y="18"/>
                    <a:pt x="136" y="22"/>
                    <a:pt x="136" y="22"/>
                  </a:cubicBezTo>
                  <a:cubicBezTo>
                    <a:pt x="136" y="25"/>
                    <a:pt x="136" y="25"/>
                    <a:pt x="136" y="25"/>
                  </a:cubicBezTo>
                  <a:cubicBezTo>
                    <a:pt x="138" y="26"/>
                    <a:pt x="138" y="26"/>
                    <a:pt x="138" y="26"/>
                  </a:cubicBezTo>
                  <a:cubicBezTo>
                    <a:pt x="141" y="26"/>
                    <a:pt x="141" y="26"/>
                    <a:pt x="141" y="26"/>
                  </a:cubicBezTo>
                  <a:cubicBezTo>
                    <a:pt x="143" y="28"/>
                    <a:pt x="143" y="28"/>
                    <a:pt x="143" y="28"/>
                  </a:cubicBezTo>
                  <a:cubicBezTo>
                    <a:pt x="144" y="29"/>
                    <a:pt x="144" y="29"/>
                    <a:pt x="144" y="29"/>
                  </a:cubicBezTo>
                  <a:cubicBezTo>
                    <a:pt x="147" y="29"/>
                    <a:pt x="147" y="29"/>
                    <a:pt x="147" y="29"/>
                  </a:cubicBezTo>
                  <a:cubicBezTo>
                    <a:pt x="148" y="28"/>
                    <a:pt x="148" y="28"/>
                    <a:pt x="148" y="28"/>
                  </a:cubicBezTo>
                  <a:cubicBezTo>
                    <a:pt x="152" y="29"/>
                    <a:pt x="152" y="29"/>
                    <a:pt x="152" y="29"/>
                  </a:cubicBezTo>
                  <a:cubicBezTo>
                    <a:pt x="155" y="31"/>
                    <a:pt x="155" y="31"/>
                    <a:pt x="155" y="31"/>
                  </a:cubicBezTo>
                  <a:cubicBezTo>
                    <a:pt x="158" y="33"/>
                    <a:pt x="158" y="33"/>
                    <a:pt x="158" y="33"/>
                  </a:cubicBezTo>
                  <a:cubicBezTo>
                    <a:pt x="163" y="35"/>
                    <a:pt x="163" y="35"/>
                    <a:pt x="163" y="35"/>
                  </a:cubicBezTo>
                  <a:cubicBezTo>
                    <a:pt x="164" y="32"/>
                    <a:pt x="164" y="32"/>
                    <a:pt x="164" y="32"/>
                  </a:cubicBezTo>
                  <a:cubicBezTo>
                    <a:pt x="165" y="31"/>
                    <a:pt x="165" y="31"/>
                    <a:pt x="165" y="31"/>
                  </a:cubicBezTo>
                  <a:cubicBezTo>
                    <a:pt x="168" y="31"/>
                    <a:pt x="168" y="31"/>
                    <a:pt x="168" y="31"/>
                  </a:cubicBezTo>
                  <a:cubicBezTo>
                    <a:pt x="170" y="30"/>
                    <a:pt x="170" y="30"/>
                    <a:pt x="170" y="30"/>
                  </a:cubicBezTo>
                  <a:cubicBezTo>
                    <a:pt x="171" y="29"/>
                    <a:pt x="171" y="29"/>
                    <a:pt x="171" y="29"/>
                  </a:cubicBezTo>
                  <a:cubicBezTo>
                    <a:pt x="168" y="26"/>
                    <a:pt x="168" y="26"/>
                    <a:pt x="168" y="26"/>
                  </a:cubicBezTo>
                  <a:cubicBezTo>
                    <a:pt x="168" y="23"/>
                    <a:pt x="168" y="23"/>
                    <a:pt x="168" y="23"/>
                  </a:cubicBezTo>
                  <a:cubicBezTo>
                    <a:pt x="168" y="23"/>
                    <a:pt x="170" y="21"/>
                    <a:pt x="170" y="21"/>
                  </a:cubicBezTo>
                  <a:cubicBezTo>
                    <a:pt x="171" y="21"/>
                    <a:pt x="175" y="22"/>
                    <a:pt x="175" y="22"/>
                  </a:cubicBezTo>
                  <a:cubicBezTo>
                    <a:pt x="176" y="25"/>
                    <a:pt x="176" y="25"/>
                    <a:pt x="176" y="25"/>
                  </a:cubicBezTo>
                  <a:cubicBezTo>
                    <a:pt x="177" y="28"/>
                    <a:pt x="177" y="28"/>
                    <a:pt x="177" y="28"/>
                  </a:cubicBezTo>
                  <a:cubicBezTo>
                    <a:pt x="173" y="29"/>
                    <a:pt x="173" y="29"/>
                    <a:pt x="173" y="29"/>
                  </a:cubicBezTo>
                  <a:cubicBezTo>
                    <a:pt x="172" y="31"/>
                    <a:pt x="172" y="31"/>
                    <a:pt x="172" y="31"/>
                  </a:cubicBezTo>
                  <a:cubicBezTo>
                    <a:pt x="172" y="35"/>
                    <a:pt x="172" y="35"/>
                    <a:pt x="172" y="35"/>
                  </a:cubicBezTo>
                  <a:cubicBezTo>
                    <a:pt x="172" y="39"/>
                    <a:pt x="172" y="39"/>
                    <a:pt x="172" y="39"/>
                  </a:cubicBezTo>
                  <a:cubicBezTo>
                    <a:pt x="172" y="39"/>
                    <a:pt x="172" y="41"/>
                    <a:pt x="171" y="41"/>
                  </a:cubicBezTo>
                  <a:cubicBezTo>
                    <a:pt x="170" y="42"/>
                    <a:pt x="168" y="42"/>
                    <a:pt x="168" y="42"/>
                  </a:cubicBezTo>
                  <a:cubicBezTo>
                    <a:pt x="168" y="44"/>
                    <a:pt x="168" y="44"/>
                    <a:pt x="168" y="44"/>
                  </a:cubicBezTo>
                  <a:cubicBezTo>
                    <a:pt x="165" y="46"/>
                    <a:pt x="165" y="46"/>
                    <a:pt x="165" y="46"/>
                  </a:cubicBezTo>
                  <a:cubicBezTo>
                    <a:pt x="162" y="46"/>
                    <a:pt x="162" y="46"/>
                    <a:pt x="162" y="46"/>
                  </a:cubicBezTo>
                  <a:cubicBezTo>
                    <a:pt x="161" y="47"/>
                    <a:pt x="161" y="47"/>
                    <a:pt x="161" y="47"/>
                  </a:cubicBezTo>
                  <a:cubicBezTo>
                    <a:pt x="162" y="50"/>
                    <a:pt x="162" y="50"/>
                    <a:pt x="162" y="50"/>
                  </a:cubicBezTo>
                  <a:cubicBezTo>
                    <a:pt x="164" y="52"/>
                    <a:pt x="164" y="52"/>
                    <a:pt x="164" y="52"/>
                  </a:cubicBezTo>
                  <a:cubicBezTo>
                    <a:pt x="167" y="53"/>
                    <a:pt x="167" y="53"/>
                    <a:pt x="167" y="53"/>
                  </a:cubicBezTo>
                  <a:cubicBezTo>
                    <a:pt x="169" y="52"/>
                    <a:pt x="169" y="52"/>
                    <a:pt x="169" y="52"/>
                  </a:cubicBezTo>
                  <a:cubicBezTo>
                    <a:pt x="170" y="50"/>
                    <a:pt x="170" y="50"/>
                    <a:pt x="170" y="50"/>
                  </a:cubicBezTo>
                  <a:cubicBezTo>
                    <a:pt x="173" y="49"/>
                    <a:pt x="173" y="49"/>
                    <a:pt x="173" y="49"/>
                  </a:cubicBezTo>
                  <a:cubicBezTo>
                    <a:pt x="177" y="51"/>
                    <a:pt x="177" y="51"/>
                    <a:pt x="177" y="51"/>
                  </a:cubicBezTo>
                  <a:cubicBezTo>
                    <a:pt x="178" y="53"/>
                    <a:pt x="178" y="53"/>
                    <a:pt x="178" y="53"/>
                  </a:cubicBezTo>
                  <a:cubicBezTo>
                    <a:pt x="178" y="53"/>
                    <a:pt x="182" y="53"/>
                    <a:pt x="182" y="53"/>
                  </a:cubicBezTo>
                  <a:cubicBezTo>
                    <a:pt x="182" y="53"/>
                    <a:pt x="183" y="50"/>
                    <a:pt x="183" y="50"/>
                  </a:cubicBezTo>
                  <a:cubicBezTo>
                    <a:pt x="183" y="50"/>
                    <a:pt x="184" y="48"/>
                    <a:pt x="185" y="48"/>
                  </a:cubicBezTo>
                  <a:cubicBezTo>
                    <a:pt x="186" y="48"/>
                    <a:pt x="187" y="46"/>
                    <a:pt x="188" y="46"/>
                  </a:cubicBezTo>
                  <a:cubicBezTo>
                    <a:pt x="188" y="45"/>
                    <a:pt x="189" y="43"/>
                    <a:pt x="189" y="43"/>
                  </a:cubicBezTo>
                  <a:cubicBezTo>
                    <a:pt x="189" y="43"/>
                    <a:pt x="191" y="42"/>
                    <a:pt x="192" y="42"/>
                  </a:cubicBezTo>
                  <a:cubicBezTo>
                    <a:pt x="193" y="42"/>
                    <a:pt x="199" y="41"/>
                    <a:pt x="199" y="41"/>
                  </a:cubicBezTo>
                  <a:cubicBezTo>
                    <a:pt x="199" y="41"/>
                    <a:pt x="203" y="40"/>
                    <a:pt x="204" y="39"/>
                  </a:cubicBezTo>
                  <a:cubicBezTo>
                    <a:pt x="204" y="39"/>
                    <a:pt x="208" y="36"/>
                    <a:pt x="208" y="36"/>
                  </a:cubicBezTo>
                  <a:cubicBezTo>
                    <a:pt x="209" y="33"/>
                    <a:pt x="209" y="33"/>
                    <a:pt x="209" y="33"/>
                  </a:cubicBezTo>
                  <a:cubicBezTo>
                    <a:pt x="212" y="30"/>
                    <a:pt x="212" y="30"/>
                    <a:pt x="212" y="30"/>
                  </a:cubicBezTo>
                  <a:cubicBezTo>
                    <a:pt x="212" y="30"/>
                    <a:pt x="213" y="30"/>
                    <a:pt x="213" y="29"/>
                  </a:cubicBezTo>
                  <a:cubicBezTo>
                    <a:pt x="213" y="28"/>
                    <a:pt x="214" y="25"/>
                    <a:pt x="214" y="25"/>
                  </a:cubicBezTo>
                  <a:cubicBezTo>
                    <a:pt x="216" y="24"/>
                    <a:pt x="216" y="24"/>
                    <a:pt x="216" y="24"/>
                  </a:cubicBezTo>
                  <a:cubicBezTo>
                    <a:pt x="216" y="24"/>
                    <a:pt x="218" y="25"/>
                    <a:pt x="218" y="26"/>
                  </a:cubicBezTo>
                  <a:cubicBezTo>
                    <a:pt x="218" y="26"/>
                    <a:pt x="217" y="28"/>
                    <a:pt x="217" y="28"/>
                  </a:cubicBezTo>
                  <a:cubicBezTo>
                    <a:pt x="217" y="28"/>
                    <a:pt x="215" y="29"/>
                    <a:pt x="214" y="30"/>
                  </a:cubicBezTo>
                  <a:cubicBezTo>
                    <a:pt x="214" y="30"/>
                    <a:pt x="214" y="32"/>
                    <a:pt x="214" y="32"/>
                  </a:cubicBezTo>
                  <a:cubicBezTo>
                    <a:pt x="216" y="30"/>
                    <a:pt x="216" y="30"/>
                    <a:pt x="216" y="30"/>
                  </a:cubicBezTo>
                  <a:cubicBezTo>
                    <a:pt x="216" y="30"/>
                    <a:pt x="217" y="29"/>
                    <a:pt x="217" y="29"/>
                  </a:cubicBezTo>
                  <a:cubicBezTo>
                    <a:pt x="217" y="29"/>
                    <a:pt x="221" y="28"/>
                    <a:pt x="221" y="28"/>
                  </a:cubicBezTo>
                  <a:cubicBezTo>
                    <a:pt x="221" y="28"/>
                    <a:pt x="223" y="29"/>
                    <a:pt x="223" y="29"/>
                  </a:cubicBezTo>
                  <a:cubicBezTo>
                    <a:pt x="223" y="29"/>
                    <a:pt x="225" y="30"/>
                    <a:pt x="225" y="30"/>
                  </a:cubicBezTo>
                  <a:cubicBezTo>
                    <a:pt x="229" y="29"/>
                    <a:pt x="229" y="29"/>
                    <a:pt x="229" y="29"/>
                  </a:cubicBezTo>
                  <a:cubicBezTo>
                    <a:pt x="229" y="27"/>
                    <a:pt x="229" y="27"/>
                    <a:pt x="229" y="27"/>
                  </a:cubicBezTo>
                  <a:cubicBezTo>
                    <a:pt x="229" y="27"/>
                    <a:pt x="229" y="26"/>
                    <a:pt x="230" y="26"/>
                  </a:cubicBezTo>
                  <a:cubicBezTo>
                    <a:pt x="231" y="25"/>
                    <a:pt x="233" y="24"/>
                    <a:pt x="233" y="24"/>
                  </a:cubicBezTo>
                  <a:cubicBezTo>
                    <a:pt x="233" y="24"/>
                    <a:pt x="233" y="22"/>
                    <a:pt x="233" y="21"/>
                  </a:cubicBezTo>
                  <a:cubicBezTo>
                    <a:pt x="233" y="21"/>
                    <a:pt x="234" y="19"/>
                    <a:pt x="234" y="19"/>
                  </a:cubicBezTo>
                  <a:cubicBezTo>
                    <a:pt x="234" y="19"/>
                    <a:pt x="234" y="19"/>
                    <a:pt x="234" y="19"/>
                  </a:cubicBezTo>
                  <a:cubicBezTo>
                    <a:pt x="234" y="19"/>
                    <a:pt x="236" y="18"/>
                    <a:pt x="236" y="18"/>
                  </a:cubicBezTo>
                  <a:cubicBezTo>
                    <a:pt x="236" y="18"/>
                    <a:pt x="237" y="15"/>
                    <a:pt x="237" y="15"/>
                  </a:cubicBezTo>
                  <a:cubicBezTo>
                    <a:pt x="237" y="15"/>
                    <a:pt x="237" y="14"/>
                    <a:pt x="238" y="14"/>
                  </a:cubicBezTo>
                  <a:cubicBezTo>
                    <a:pt x="238" y="14"/>
                    <a:pt x="240" y="12"/>
                    <a:pt x="240" y="12"/>
                  </a:cubicBezTo>
                  <a:cubicBezTo>
                    <a:pt x="241" y="11"/>
                    <a:pt x="241" y="11"/>
                    <a:pt x="242" y="11"/>
                  </a:cubicBezTo>
                  <a:cubicBezTo>
                    <a:pt x="242" y="11"/>
                    <a:pt x="243" y="13"/>
                    <a:pt x="243" y="13"/>
                  </a:cubicBezTo>
                  <a:cubicBezTo>
                    <a:pt x="243" y="13"/>
                    <a:pt x="243" y="14"/>
                    <a:pt x="242" y="15"/>
                  </a:cubicBezTo>
                  <a:cubicBezTo>
                    <a:pt x="241" y="15"/>
                    <a:pt x="240" y="16"/>
                    <a:pt x="240" y="16"/>
                  </a:cubicBezTo>
                  <a:cubicBezTo>
                    <a:pt x="240" y="16"/>
                    <a:pt x="242" y="18"/>
                    <a:pt x="242" y="18"/>
                  </a:cubicBezTo>
                  <a:cubicBezTo>
                    <a:pt x="242" y="18"/>
                    <a:pt x="243" y="19"/>
                    <a:pt x="243" y="19"/>
                  </a:cubicBezTo>
                  <a:cubicBezTo>
                    <a:pt x="243" y="20"/>
                    <a:pt x="242" y="21"/>
                    <a:pt x="242" y="21"/>
                  </a:cubicBezTo>
                  <a:cubicBezTo>
                    <a:pt x="243" y="21"/>
                    <a:pt x="246" y="20"/>
                    <a:pt x="246" y="20"/>
                  </a:cubicBezTo>
                  <a:cubicBezTo>
                    <a:pt x="246" y="20"/>
                    <a:pt x="246" y="18"/>
                    <a:pt x="246" y="18"/>
                  </a:cubicBezTo>
                  <a:cubicBezTo>
                    <a:pt x="246" y="18"/>
                    <a:pt x="248" y="16"/>
                    <a:pt x="248" y="16"/>
                  </a:cubicBezTo>
                  <a:cubicBezTo>
                    <a:pt x="249" y="16"/>
                    <a:pt x="251" y="17"/>
                    <a:pt x="251" y="17"/>
                  </a:cubicBezTo>
                  <a:cubicBezTo>
                    <a:pt x="251" y="17"/>
                    <a:pt x="251" y="18"/>
                    <a:pt x="251" y="19"/>
                  </a:cubicBezTo>
                  <a:cubicBezTo>
                    <a:pt x="250" y="19"/>
                    <a:pt x="248" y="21"/>
                    <a:pt x="248" y="21"/>
                  </a:cubicBezTo>
                  <a:cubicBezTo>
                    <a:pt x="248" y="22"/>
                    <a:pt x="247" y="22"/>
                    <a:pt x="248" y="22"/>
                  </a:cubicBezTo>
                  <a:cubicBezTo>
                    <a:pt x="248" y="23"/>
                    <a:pt x="250" y="25"/>
                    <a:pt x="250" y="25"/>
                  </a:cubicBezTo>
                  <a:cubicBezTo>
                    <a:pt x="253" y="27"/>
                    <a:pt x="253" y="27"/>
                    <a:pt x="253" y="27"/>
                  </a:cubicBezTo>
                  <a:cubicBezTo>
                    <a:pt x="253" y="27"/>
                    <a:pt x="253" y="28"/>
                    <a:pt x="253" y="29"/>
                  </a:cubicBezTo>
                  <a:cubicBezTo>
                    <a:pt x="253" y="29"/>
                    <a:pt x="248" y="29"/>
                    <a:pt x="248" y="29"/>
                  </a:cubicBezTo>
                  <a:cubicBezTo>
                    <a:pt x="248" y="29"/>
                    <a:pt x="248" y="29"/>
                    <a:pt x="247" y="30"/>
                  </a:cubicBezTo>
                  <a:cubicBezTo>
                    <a:pt x="247" y="30"/>
                    <a:pt x="246" y="31"/>
                    <a:pt x="244" y="32"/>
                  </a:cubicBezTo>
                  <a:cubicBezTo>
                    <a:pt x="242" y="32"/>
                    <a:pt x="242" y="32"/>
                    <a:pt x="242" y="33"/>
                  </a:cubicBezTo>
                  <a:cubicBezTo>
                    <a:pt x="242" y="34"/>
                    <a:pt x="241" y="35"/>
                    <a:pt x="242" y="36"/>
                  </a:cubicBezTo>
                  <a:cubicBezTo>
                    <a:pt x="243" y="37"/>
                    <a:pt x="245" y="38"/>
                    <a:pt x="245" y="38"/>
                  </a:cubicBezTo>
                  <a:cubicBezTo>
                    <a:pt x="245" y="38"/>
                    <a:pt x="250" y="40"/>
                    <a:pt x="250" y="39"/>
                  </a:cubicBezTo>
                  <a:cubicBezTo>
                    <a:pt x="250" y="39"/>
                    <a:pt x="257" y="39"/>
                    <a:pt x="257" y="39"/>
                  </a:cubicBezTo>
                  <a:cubicBezTo>
                    <a:pt x="260" y="39"/>
                    <a:pt x="260" y="39"/>
                    <a:pt x="260" y="39"/>
                  </a:cubicBezTo>
                  <a:cubicBezTo>
                    <a:pt x="260" y="39"/>
                    <a:pt x="261" y="41"/>
                    <a:pt x="262" y="42"/>
                  </a:cubicBezTo>
                  <a:cubicBezTo>
                    <a:pt x="262" y="42"/>
                    <a:pt x="266" y="45"/>
                    <a:pt x="266" y="45"/>
                  </a:cubicBezTo>
                  <a:cubicBezTo>
                    <a:pt x="268" y="45"/>
                    <a:pt x="268" y="45"/>
                    <a:pt x="268" y="45"/>
                  </a:cubicBezTo>
                  <a:cubicBezTo>
                    <a:pt x="269" y="49"/>
                    <a:pt x="269" y="49"/>
                    <a:pt x="269" y="49"/>
                  </a:cubicBezTo>
                  <a:cubicBezTo>
                    <a:pt x="268" y="52"/>
                    <a:pt x="268" y="52"/>
                    <a:pt x="268" y="52"/>
                  </a:cubicBezTo>
                  <a:cubicBezTo>
                    <a:pt x="265" y="53"/>
                    <a:pt x="265" y="53"/>
                    <a:pt x="265" y="53"/>
                  </a:cubicBezTo>
                  <a:cubicBezTo>
                    <a:pt x="261" y="56"/>
                    <a:pt x="261" y="56"/>
                    <a:pt x="261" y="56"/>
                  </a:cubicBezTo>
                  <a:cubicBezTo>
                    <a:pt x="259" y="55"/>
                    <a:pt x="259" y="55"/>
                    <a:pt x="259" y="55"/>
                  </a:cubicBezTo>
                  <a:cubicBezTo>
                    <a:pt x="259" y="55"/>
                    <a:pt x="261" y="57"/>
                    <a:pt x="262" y="57"/>
                  </a:cubicBezTo>
                  <a:cubicBezTo>
                    <a:pt x="263" y="57"/>
                    <a:pt x="264" y="58"/>
                    <a:pt x="264" y="58"/>
                  </a:cubicBezTo>
                  <a:cubicBezTo>
                    <a:pt x="265" y="58"/>
                    <a:pt x="269" y="58"/>
                    <a:pt x="273" y="58"/>
                  </a:cubicBezTo>
                  <a:cubicBezTo>
                    <a:pt x="273" y="59"/>
                    <a:pt x="273" y="59"/>
                    <a:pt x="273" y="60"/>
                  </a:cubicBezTo>
                  <a:cubicBezTo>
                    <a:pt x="274" y="61"/>
                    <a:pt x="275" y="65"/>
                    <a:pt x="275" y="66"/>
                  </a:cubicBezTo>
                  <a:cubicBezTo>
                    <a:pt x="275" y="66"/>
                    <a:pt x="276" y="70"/>
                    <a:pt x="278" y="73"/>
                  </a:cubicBezTo>
                  <a:cubicBezTo>
                    <a:pt x="281" y="77"/>
                    <a:pt x="280" y="78"/>
                    <a:pt x="280" y="78"/>
                  </a:cubicBezTo>
                  <a:cubicBezTo>
                    <a:pt x="280" y="87"/>
                    <a:pt x="280" y="87"/>
                    <a:pt x="280" y="87"/>
                  </a:cubicBezTo>
                  <a:cubicBezTo>
                    <a:pt x="280" y="95"/>
                    <a:pt x="280" y="95"/>
                    <a:pt x="280" y="95"/>
                  </a:cubicBezTo>
                  <a:cubicBezTo>
                    <a:pt x="275" y="99"/>
                    <a:pt x="275" y="99"/>
                    <a:pt x="275" y="99"/>
                  </a:cubicBezTo>
                  <a:cubicBezTo>
                    <a:pt x="273" y="108"/>
                    <a:pt x="273" y="108"/>
                    <a:pt x="273" y="108"/>
                  </a:cubicBezTo>
                  <a:cubicBezTo>
                    <a:pt x="273" y="108"/>
                    <a:pt x="274" y="109"/>
                    <a:pt x="275" y="109"/>
                  </a:cubicBezTo>
                  <a:cubicBezTo>
                    <a:pt x="276" y="110"/>
                    <a:pt x="279" y="113"/>
                    <a:pt x="279" y="113"/>
                  </a:cubicBezTo>
                  <a:cubicBezTo>
                    <a:pt x="280" y="114"/>
                    <a:pt x="286" y="117"/>
                    <a:pt x="289" y="118"/>
                  </a:cubicBezTo>
                  <a:cubicBezTo>
                    <a:pt x="292" y="120"/>
                    <a:pt x="291" y="125"/>
                    <a:pt x="291" y="125"/>
                  </a:cubicBezTo>
                  <a:cubicBezTo>
                    <a:pt x="289" y="132"/>
                    <a:pt x="289" y="132"/>
                    <a:pt x="289" y="132"/>
                  </a:cubicBezTo>
                  <a:cubicBezTo>
                    <a:pt x="289" y="132"/>
                    <a:pt x="290" y="136"/>
                    <a:pt x="292" y="136"/>
                  </a:cubicBezTo>
                  <a:cubicBezTo>
                    <a:pt x="293" y="135"/>
                    <a:pt x="294" y="141"/>
                    <a:pt x="294" y="141"/>
                  </a:cubicBezTo>
                  <a:cubicBezTo>
                    <a:pt x="294" y="141"/>
                    <a:pt x="295" y="147"/>
                    <a:pt x="295" y="148"/>
                  </a:cubicBezTo>
                  <a:cubicBezTo>
                    <a:pt x="294" y="149"/>
                    <a:pt x="295" y="150"/>
                    <a:pt x="295" y="150"/>
                  </a:cubicBezTo>
                  <a:cubicBezTo>
                    <a:pt x="297" y="154"/>
                    <a:pt x="297" y="154"/>
                    <a:pt x="297" y="154"/>
                  </a:cubicBezTo>
                  <a:cubicBezTo>
                    <a:pt x="297" y="154"/>
                    <a:pt x="296" y="157"/>
                    <a:pt x="295" y="158"/>
                  </a:cubicBezTo>
                  <a:cubicBezTo>
                    <a:pt x="295" y="160"/>
                    <a:pt x="294" y="162"/>
                    <a:pt x="294" y="162"/>
                  </a:cubicBezTo>
                  <a:cubicBezTo>
                    <a:pt x="295" y="165"/>
                    <a:pt x="295" y="165"/>
                    <a:pt x="295" y="165"/>
                  </a:cubicBezTo>
                  <a:cubicBezTo>
                    <a:pt x="299" y="170"/>
                    <a:pt x="299" y="170"/>
                    <a:pt x="299" y="170"/>
                  </a:cubicBezTo>
                  <a:cubicBezTo>
                    <a:pt x="299" y="175"/>
                    <a:pt x="299" y="175"/>
                    <a:pt x="299" y="175"/>
                  </a:cubicBezTo>
                  <a:cubicBezTo>
                    <a:pt x="299" y="178"/>
                    <a:pt x="299" y="178"/>
                    <a:pt x="299" y="178"/>
                  </a:cubicBezTo>
                  <a:cubicBezTo>
                    <a:pt x="299" y="178"/>
                    <a:pt x="302" y="179"/>
                    <a:pt x="303" y="179"/>
                  </a:cubicBezTo>
                  <a:cubicBezTo>
                    <a:pt x="304" y="179"/>
                    <a:pt x="306" y="181"/>
                    <a:pt x="306" y="181"/>
                  </a:cubicBezTo>
                  <a:cubicBezTo>
                    <a:pt x="306" y="181"/>
                    <a:pt x="306" y="183"/>
                    <a:pt x="306" y="184"/>
                  </a:cubicBezTo>
                  <a:cubicBezTo>
                    <a:pt x="306" y="184"/>
                    <a:pt x="309" y="188"/>
                    <a:pt x="309" y="188"/>
                  </a:cubicBezTo>
                  <a:cubicBezTo>
                    <a:pt x="310" y="189"/>
                    <a:pt x="312" y="192"/>
                    <a:pt x="312" y="192"/>
                  </a:cubicBezTo>
                  <a:cubicBezTo>
                    <a:pt x="312" y="192"/>
                    <a:pt x="312" y="194"/>
                    <a:pt x="309" y="197"/>
                  </a:cubicBezTo>
                  <a:cubicBezTo>
                    <a:pt x="307" y="200"/>
                    <a:pt x="308" y="200"/>
                    <a:pt x="308" y="201"/>
                  </a:cubicBezTo>
                  <a:cubicBezTo>
                    <a:pt x="308" y="202"/>
                    <a:pt x="309" y="204"/>
                    <a:pt x="309" y="204"/>
                  </a:cubicBezTo>
                  <a:cubicBezTo>
                    <a:pt x="309" y="204"/>
                    <a:pt x="308" y="205"/>
                    <a:pt x="307" y="206"/>
                  </a:cubicBezTo>
                  <a:cubicBezTo>
                    <a:pt x="307" y="206"/>
                    <a:pt x="306" y="208"/>
                    <a:pt x="306" y="210"/>
                  </a:cubicBezTo>
                  <a:cubicBezTo>
                    <a:pt x="302" y="213"/>
                    <a:pt x="302" y="213"/>
                    <a:pt x="302" y="213"/>
                  </a:cubicBezTo>
                  <a:cubicBezTo>
                    <a:pt x="302" y="213"/>
                    <a:pt x="302" y="213"/>
                    <a:pt x="301" y="214"/>
                  </a:cubicBezTo>
                  <a:cubicBezTo>
                    <a:pt x="301" y="213"/>
                    <a:pt x="300" y="213"/>
                    <a:pt x="299" y="213"/>
                  </a:cubicBezTo>
                  <a:cubicBezTo>
                    <a:pt x="298" y="212"/>
                    <a:pt x="297" y="211"/>
                    <a:pt x="297" y="211"/>
                  </a:cubicBezTo>
                  <a:cubicBezTo>
                    <a:pt x="297" y="211"/>
                    <a:pt x="297" y="209"/>
                    <a:pt x="297" y="207"/>
                  </a:cubicBezTo>
                  <a:cubicBezTo>
                    <a:pt x="297" y="205"/>
                    <a:pt x="297" y="206"/>
                    <a:pt x="297" y="205"/>
                  </a:cubicBezTo>
                  <a:cubicBezTo>
                    <a:pt x="296" y="204"/>
                    <a:pt x="294" y="203"/>
                    <a:pt x="292" y="202"/>
                  </a:cubicBezTo>
                  <a:cubicBezTo>
                    <a:pt x="290" y="202"/>
                    <a:pt x="286" y="202"/>
                    <a:pt x="285" y="203"/>
                  </a:cubicBezTo>
                  <a:cubicBezTo>
                    <a:pt x="285" y="203"/>
                    <a:pt x="285" y="207"/>
                    <a:pt x="285" y="207"/>
                  </a:cubicBezTo>
                  <a:cubicBezTo>
                    <a:pt x="287" y="210"/>
                    <a:pt x="287" y="210"/>
                    <a:pt x="287" y="210"/>
                  </a:cubicBezTo>
                  <a:cubicBezTo>
                    <a:pt x="286" y="212"/>
                    <a:pt x="286" y="212"/>
                    <a:pt x="286" y="212"/>
                  </a:cubicBezTo>
                  <a:cubicBezTo>
                    <a:pt x="286" y="212"/>
                    <a:pt x="277" y="214"/>
                    <a:pt x="274" y="214"/>
                  </a:cubicBezTo>
                  <a:cubicBezTo>
                    <a:pt x="271" y="214"/>
                    <a:pt x="272" y="216"/>
                    <a:pt x="272" y="216"/>
                  </a:cubicBezTo>
                  <a:cubicBezTo>
                    <a:pt x="270" y="220"/>
                    <a:pt x="270" y="220"/>
                    <a:pt x="270" y="220"/>
                  </a:cubicBezTo>
                  <a:cubicBezTo>
                    <a:pt x="268" y="222"/>
                    <a:pt x="268" y="222"/>
                    <a:pt x="268" y="222"/>
                  </a:cubicBezTo>
                  <a:cubicBezTo>
                    <a:pt x="262" y="224"/>
                    <a:pt x="262" y="224"/>
                    <a:pt x="262" y="224"/>
                  </a:cubicBezTo>
                  <a:cubicBezTo>
                    <a:pt x="262" y="224"/>
                    <a:pt x="256" y="229"/>
                    <a:pt x="255" y="229"/>
                  </a:cubicBezTo>
                  <a:cubicBezTo>
                    <a:pt x="251" y="232"/>
                    <a:pt x="251" y="232"/>
                    <a:pt x="251" y="232"/>
                  </a:cubicBezTo>
                  <a:cubicBezTo>
                    <a:pt x="251" y="232"/>
                    <a:pt x="250" y="232"/>
                    <a:pt x="247" y="234"/>
                  </a:cubicBezTo>
                  <a:cubicBezTo>
                    <a:pt x="243" y="235"/>
                    <a:pt x="245" y="237"/>
                    <a:pt x="244" y="238"/>
                  </a:cubicBezTo>
                  <a:cubicBezTo>
                    <a:pt x="244" y="240"/>
                    <a:pt x="243" y="240"/>
                    <a:pt x="241" y="241"/>
                  </a:cubicBezTo>
                  <a:cubicBezTo>
                    <a:pt x="240" y="241"/>
                    <a:pt x="237" y="240"/>
                    <a:pt x="235" y="240"/>
                  </a:cubicBezTo>
                  <a:cubicBezTo>
                    <a:pt x="234" y="240"/>
                    <a:pt x="231" y="242"/>
                    <a:pt x="229" y="242"/>
                  </a:cubicBezTo>
                  <a:cubicBezTo>
                    <a:pt x="226" y="242"/>
                    <a:pt x="226" y="242"/>
                    <a:pt x="226" y="242"/>
                  </a:cubicBezTo>
                  <a:cubicBezTo>
                    <a:pt x="222" y="247"/>
                    <a:pt x="222" y="247"/>
                    <a:pt x="222" y="247"/>
                  </a:cubicBezTo>
                  <a:cubicBezTo>
                    <a:pt x="219" y="253"/>
                    <a:pt x="219" y="253"/>
                    <a:pt x="219" y="253"/>
                  </a:cubicBezTo>
                  <a:cubicBezTo>
                    <a:pt x="218" y="250"/>
                    <a:pt x="218" y="250"/>
                    <a:pt x="218" y="250"/>
                  </a:cubicBezTo>
                  <a:cubicBezTo>
                    <a:pt x="217" y="246"/>
                    <a:pt x="217" y="246"/>
                    <a:pt x="217" y="246"/>
                  </a:cubicBezTo>
                  <a:cubicBezTo>
                    <a:pt x="212" y="246"/>
                    <a:pt x="212" y="246"/>
                    <a:pt x="212" y="246"/>
                  </a:cubicBezTo>
                  <a:cubicBezTo>
                    <a:pt x="213" y="249"/>
                    <a:pt x="213" y="249"/>
                    <a:pt x="213" y="249"/>
                  </a:cubicBezTo>
                  <a:cubicBezTo>
                    <a:pt x="213" y="249"/>
                    <a:pt x="215" y="256"/>
                    <a:pt x="216" y="257"/>
                  </a:cubicBezTo>
                  <a:cubicBezTo>
                    <a:pt x="217" y="258"/>
                    <a:pt x="218" y="258"/>
                    <a:pt x="220" y="259"/>
                  </a:cubicBezTo>
                  <a:cubicBezTo>
                    <a:pt x="223" y="261"/>
                    <a:pt x="223" y="261"/>
                    <a:pt x="226" y="263"/>
                  </a:cubicBezTo>
                  <a:cubicBezTo>
                    <a:pt x="229" y="265"/>
                    <a:pt x="228" y="267"/>
                    <a:pt x="228" y="268"/>
                  </a:cubicBezTo>
                  <a:cubicBezTo>
                    <a:pt x="228" y="270"/>
                    <a:pt x="228" y="270"/>
                    <a:pt x="226" y="272"/>
                  </a:cubicBezTo>
                  <a:cubicBezTo>
                    <a:pt x="224" y="275"/>
                    <a:pt x="226" y="277"/>
                    <a:pt x="226" y="277"/>
                  </a:cubicBezTo>
                  <a:cubicBezTo>
                    <a:pt x="226" y="277"/>
                    <a:pt x="227" y="279"/>
                    <a:pt x="229" y="281"/>
                  </a:cubicBezTo>
                  <a:cubicBezTo>
                    <a:pt x="231" y="283"/>
                    <a:pt x="230" y="284"/>
                    <a:pt x="231" y="287"/>
                  </a:cubicBezTo>
                  <a:cubicBezTo>
                    <a:pt x="231" y="290"/>
                    <a:pt x="231" y="289"/>
                    <a:pt x="233" y="292"/>
                  </a:cubicBezTo>
                  <a:cubicBezTo>
                    <a:pt x="235" y="294"/>
                    <a:pt x="234" y="293"/>
                    <a:pt x="236" y="295"/>
                  </a:cubicBezTo>
                  <a:cubicBezTo>
                    <a:pt x="238" y="297"/>
                    <a:pt x="238" y="298"/>
                    <a:pt x="238" y="298"/>
                  </a:cubicBezTo>
                  <a:cubicBezTo>
                    <a:pt x="238" y="298"/>
                    <a:pt x="244" y="296"/>
                    <a:pt x="246" y="298"/>
                  </a:cubicBezTo>
                  <a:cubicBezTo>
                    <a:pt x="248" y="300"/>
                    <a:pt x="247" y="299"/>
                    <a:pt x="251" y="302"/>
                  </a:cubicBezTo>
                  <a:cubicBezTo>
                    <a:pt x="254" y="306"/>
                    <a:pt x="251" y="304"/>
                    <a:pt x="252" y="307"/>
                  </a:cubicBezTo>
                  <a:cubicBezTo>
                    <a:pt x="253" y="309"/>
                    <a:pt x="254" y="308"/>
                    <a:pt x="254" y="308"/>
                  </a:cubicBezTo>
                  <a:cubicBezTo>
                    <a:pt x="254" y="308"/>
                    <a:pt x="255" y="309"/>
                    <a:pt x="257" y="309"/>
                  </a:cubicBezTo>
                  <a:cubicBezTo>
                    <a:pt x="259" y="309"/>
                    <a:pt x="259" y="311"/>
                    <a:pt x="259" y="313"/>
                  </a:cubicBezTo>
                  <a:cubicBezTo>
                    <a:pt x="260" y="315"/>
                    <a:pt x="260" y="315"/>
                    <a:pt x="262" y="317"/>
                  </a:cubicBezTo>
                  <a:cubicBezTo>
                    <a:pt x="263" y="318"/>
                    <a:pt x="264" y="317"/>
                    <a:pt x="267" y="316"/>
                  </a:cubicBezTo>
                  <a:cubicBezTo>
                    <a:pt x="269" y="316"/>
                    <a:pt x="268" y="318"/>
                    <a:pt x="268" y="319"/>
                  </a:cubicBezTo>
                  <a:cubicBezTo>
                    <a:pt x="268" y="320"/>
                    <a:pt x="270" y="320"/>
                    <a:pt x="272" y="321"/>
                  </a:cubicBezTo>
                  <a:cubicBezTo>
                    <a:pt x="274" y="322"/>
                    <a:pt x="273" y="322"/>
                    <a:pt x="275" y="324"/>
                  </a:cubicBezTo>
                  <a:cubicBezTo>
                    <a:pt x="275" y="324"/>
                    <a:pt x="275" y="324"/>
                    <a:pt x="275" y="325"/>
                  </a:cubicBezTo>
                  <a:close/>
                  <a:moveTo>
                    <a:pt x="55" y="394"/>
                  </a:moveTo>
                  <a:cubicBezTo>
                    <a:pt x="55" y="394"/>
                    <a:pt x="55" y="394"/>
                    <a:pt x="55" y="394"/>
                  </a:cubicBezTo>
                  <a:cubicBezTo>
                    <a:pt x="55" y="394"/>
                    <a:pt x="55" y="394"/>
                    <a:pt x="55" y="394"/>
                  </a:cubicBezTo>
                  <a:cubicBezTo>
                    <a:pt x="55" y="394"/>
                    <a:pt x="55" y="394"/>
                    <a:pt x="55" y="394"/>
                  </a:cubicBezTo>
                  <a:close/>
                  <a:moveTo>
                    <a:pt x="128" y="400"/>
                  </a:moveTo>
                  <a:cubicBezTo>
                    <a:pt x="128" y="400"/>
                    <a:pt x="128" y="400"/>
                    <a:pt x="128" y="400"/>
                  </a:cubicBezTo>
                  <a:cubicBezTo>
                    <a:pt x="128" y="400"/>
                    <a:pt x="128" y="400"/>
                    <a:pt x="128" y="400"/>
                  </a:cubicBezTo>
                  <a:cubicBezTo>
                    <a:pt x="128" y="400"/>
                    <a:pt x="128" y="400"/>
                    <a:pt x="128" y="400"/>
                  </a:cubicBezTo>
                  <a:cubicBezTo>
                    <a:pt x="128" y="400"/>
                    <a:pt x="128" y="400"/>
                    <a:pt x="128" y="400"/>
                  </a:cubicBezTo>
                  <a:close/>
                  <a:moveTo>
                    <a:pt x="312" y="204"/>
                  </a:moveTo>
                  <a:cubicBezTo>
                    <a:pt x="312" y="204"/>
                    <a:pt x="312" y="204"/>
                    <a:pt x="312" y="204"/>
                  </a:cubicBezTo>
                  <a:cubicBezTo>
                    <a:pt x="312" y="204"/>
                    <a:pt x="312" y="204"/>
                    <a:pt x="312" y="204"/>
                  </a:cubicBezTo>
                  <a:cubicBezTo>
                    <a:pt x="312" y="204"/>
                    <a:pt x="312" y="204"/>
                    <a:pt x="312" y="20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7" name="Freeform 80">
              <a:extLst>
                <a:ext uri="{FF2B5EF4-FFF2-40B4-BE49-F238E27FC236}">
                  <a16:creationId xmlns:a16="http://schemas.microsoft.com/office/drawing/2014/main" id="{5A28949D-A235-4878-9A89-8C9F6AA6C4E4}"/>
                </a:ext>
              </a:extLst>
            </p:cNvPr>
            <p:cNvSpPr>
              <a:spLocks noEditPoints="1"/>
            </p:cNvSpPr>
            <p:nvPr/>
          </p:nvSpPr>
          <p:spPr bwMode="auto">
            <a:xfrm>
              <a:off x="4736816" y="3211661"/>
              <a:ext cx="1121419" cy="1240147"/>
            </a:xfrm>
            <a:custGeom>
              <a:avLst/>
              <a:gdLst>
                <a:gd name="T0" fmla="*/ 372 w 492"/>
                <a:gd name="T1" fmla="*/ 536 h 561"/>
                <a:gd name="T2" fmla="*/ 338 w 492"/>
                <a:gd name="T3" fmla="*/ 556 h 561"/>
                <a:gd name="T4" fmla="*/ 272 w 492"/>
                <a:gd name="T5" fmla="*/ 521 h 561"/>
                <a:gd name="T6" fmla="*/ 260 w 492"/>
                <a:gd name="T7" fmla="*/ 489 h 561"/>
                <a:gd name="T8" fmla="*/ 318 w 492"/>
                <a:gd name="T9" fmla="*/ 489 h 561"/>
                <a:gd name="T10" fmla="*/ 376 w 492"/>
                <a:gd name="T11" fmla="*/ 476 h 561"/>
                <a:gd name="T12" fmla="*/ 403 w 492"/>
                <a:gd name="T13" fmla="*/ 478 h 561"/>
                <a:gd name="T14" fmla="*/ 442 w 492"/>
                <a:gd name="T15" fmla="*/ 422 h 561"/>
                <a:gd name="T16" fmla="*/ 411 w 492"/>
                <a:gd name="T17" fmla="*/ 385 h 561"/>
                <a:gd name="T18" fmla="*/ 455 w 492"/>
                <a:gd name="T19" fmla="*/ 350 h 561"/>
                <a:gd name="T20" fmla="*/ 490 w 492"/>
                <a:gd name="T21" fmla="*/ 351 h 561"/>
                <a:gd name="T22" fmla="*/ 379 w 492"/>
                <a:gd name="T23" fmla="*/ 295 h 561"/>
                <a:gd name="T24" fmla="*/ 340 w 492"/>
                <a:gd name="T25" fmla="*/ 271 h 561"/>
                <a:gd name="T26" fmla="*/ 275 w 492"/>
                <a:gd name="T27" fmla="*/ 186 h 561"/>
                <a:gd name="T28" fmla="*/ 218 w 492"/>
                <a:gd name="T29" fmla="*/ 109 h 561"/>
                <a:gd name="T30" fmla="*/ 247 w 492"/>
                <a:gd name="T31" fmla="*/ 78 h 561"/>
                <a:gd name="T32" fmla="*/ 267 w 492"/>
                <a:gd name="T33" fmla="*/ 63 h 561"/>
                <a:gd name="T34" fmla="*/ 262 w 492"/>
                <a:gd name="T35" fmla="*/ 56 h 561"/>
                <a:gd name="T36" fmla="*/ 258 w 492"/>
                <a:gd name="T37" fmla="*/ 46 h 561"/>
                <a:gd name="T38" fmla="*/ 267 w 492"/>
                <a:gd name="T39" fmla="*/ 30 h 561"/>
                <a:gd name="T40" fmla="*/ 212 w 492"/>
                <a:gd name="T41" fmla="*/ 15 h 561"/>
                <a:gd name="T42" fmla="*/ 185 w 492"/>
                <a:gd name="T43" fmla="*/ 4 h 561"/>
                <a:gd name="T44" fmla="*/ 148 w 492"/>
                <a:gd name="T45" fmla="*/ 15 h 561"/>
                <a:gd name="T46" fmla="*/ 148 w 492"/>
                <a:gd name="T47" fmla="*/ 26 h 561"/>
                <a:gd name="T48" fmla="*/ 139 w 492"/>
                <a:gd name="T49" fmla="*/ 27 h 561"/>
                <a:gd name="T50" fmla="*/ 132 w 492"/>
                <a:gd name="T51" fmla="*/ 34 h 561"/>
                <a:gd name="T52" fmla="*/ 136 w 492"/>
                <a:gd name="T53" fmla="*/ 46 h 561"/>
                <a:gd name="T54" fmla="*/ 129 w 492"/>
                <a:gd name="T55" fmla="*/ 40 h 561"/>
                <a:gd name="T56" fmla="*/ 114 w 492"/>
                <a:gd name="T57" fmla="*/ 45 h 561"/>
                <a:gd name="T58" fmla="*/ 104 w 492"/>
                <a:gd name="T59" fmla="*/ 34 h 561"/>
                <a:gd name="T60" fmla="*/ 101 w 492"/>
                <a:gd name="T61" fmla="*/ 47 h 561"/>
                <a:gd name="T62" fmla="*/ 94 w 492"/>
                <a:gd name="T63" fmla="*/ 61 h 561"/>
                <a:gd name="T64" fmla="*/ 89 w 492"/>
                <a:gd name="T65" fmla="*/ 71 h 561"/>
                <a:gd name="T66" fmla="*/ 87 w 492"/>
                <a:gd name="T67" fmla="*/ 58 h 561"/>
                <a:gd name="T68" fmla="*/ 73 w 492"/>
                <a:gd name="T69" fmla="*/ 51 h 561"/>
                <a:gd name="T70" fmla="*/ 65 w 492"/>
                <a:gd name="T71" fmla="*/ 39 h 561"/>
                <a:gd name="T72" fmla="*/ 58 w 492"/>
                <a:gd name="T73" fmla="*/ 51 h 561"/>
                <a:gd name="T74" fmla="*/ 50 w 492"/>
                <a:gd name="T75" fmla="*/ 63 h 561"/>
                <a:gd name="T76" fmla="*/ 35 w 492"/>
                <a:gd name="T77" fmla="*/ 63 h 561"/>
                <a:gd name="T78" fmla="*/ 19 w 492"/>
                <a:gd name="T79" fmla="*/ 69 h 561"/>
                <a:gd name="T80" fmla="*/ 18 w 492"/>
                <a:gd name="T81" fmla="*/ 100 h 561"/>
                <a:gd name="T82" fmla="*/ 14 w 492"/>
                <a:gd name="T83" fmla="*/ 134 h 561"/>
                <a:gd name="T84" fmla="*/ 31 w 492"/>
                <a:gd name="T85" fmla="*/ 180 h 561"/>
                <a:gd name="T86" fmla="*/ 86 w 492"/>
                <a:gd name="T87" fmla="*/ 147 h 561"/>
                <a:gd name="T88" fmla="*/ 139 w 492"/>
                <a:gd name="T89" fmla="*/ 179 h 561"/>
                <a:gd name="T90" fmla="*/ 162 w 492"/>
                <a:gd name="T91" fmla="*/ 237 h 561"/>
                <a:gd name="T92" fmla="*/ 207 w 492"/>
                <a:gd name="T93" fmla="*/ 276 h 561"/>
                <a:gd name="T94" fmla="*/ 251 w 492"/>
                <a:gd name="T95" fmla="*/ 307 h 561"/>
                <a:gd name="T96" fmla="*/ 289 w 492"/>
                <a:gd name="T97" fmla="*/ 317 h 561"/>
                <a:gd name="T98" fmla="*/ 334 w 492"/>
                <a:gd name="T99" fmla="*/ 346 h 561"/>
                <a:gd name="T100" fmla="*/ 357 w 492"/>
                <a:gd name="T101" fmla="*/ 374 h 561"/>
                <a:gd name="T102" fmla="*/ 395 w 492"/>
                <a:gd name="T103" fmla="*/ 418 h 561"/>
                <a:gd name="T104" fmla="*/ 390 w 492"/>
                <a:gd name="T105" fmla="*/ 463 h 561"/>
                <a:gd name="T106" fmla="*/ 75 w 492"/>
                <a:gd name="T107" fmla="*/ 342 h 561"/>
                <a:gd name="T108" fmla="*/ 126 w 492"/>
                <a:gd name="T109" fmla="*/ 355 h 561"/>
                <a:gd name="T110" fmla="*/ 113 w 492"/>
                <a:gd name="T111" fmla="*/ 441 h 561"/>
                <a:gd name="T112" fmla="*/ 71 w 492"/>
                <a:gd name="T113" fmla="*/ 446 h 561"/>
                <a:gd name="T114" fmla="*/ 73 w 492"/>
                <a:gd name="T115" fmla="*/ 395 h 561"/>
                <a:gd name="T116" fmla="*/ 57 w 492"/>
                <a:gd name="T117" fmla="*/ 358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2" h="561">
                  <a:moveTo>
                    <a:pt x="376" y="476"/>
                  </a:moveTo>
                  <a:cubicBezTo>
                    <a:pt x="377" y="483"/>
                    <a:pt x="377" y="483"/>
                    <a:pt x="377" y="483"/>
                  </a:cubicBezTo>
                  <a:cubicBezTo>
                    <a:pt x="377" y="483"/>
                    <a:pt x="371" y="493"/>
                    <a:pt x="371" y="494"/>
                  </a:cubicBezTo>
                  <a:cubicBezTo>
                    <a:pt x="371" y="495"/>
                    <a:pt x="369" y="499"/>
                    <a:pt x="367" y="502"/>
                  </a:cubicBezTo>
                  <a:cubicBezTo>
                    <a:pt x="366" y="504"/>
                    <a:pt x="360" y="512"/>
                    <a:pt x="360" y="512"/>
                  </a:cubicBezTo>
                  <a:cubicBezTo>
                    <a:pt x="360" y="512"/>
                    <a:pt x="360" y="515"/>
                    <a:pt x="362" y="517"/>
                  </a:cubicBezTo>
                  <a:cubicBezTo>
                    <a:pt x="363" y="519"/>
                    <a:pt x="366" y="522"/>
                    <a:pt x="366" y="525"/>
                  </a:cubicBezTo>
                  <a:cubicBezTo>
                    <a:pt x="366" y="527"/>
                    <a:pt x="371" y="530"/>
                    <a:pt x="371" y="530"/>
                  </a:cubicBezTo>
                  <a:cubicBezTo>
                    <a:pt x="372" y="536"/>
                    <a:pt x="372" y="536"/>
                    <a:pt x="372" y="536"/>
                  </a:cubicBezTo>
                  <a:cubicBezTo>
                    <a:pt x="372" y="536"/>
                    <a:pt x="375" y="539"/>
                    <a:pt x="375" y="540"/>
                  </a:cubicBezTo>
                  <a:cubicBezTo>
                    <a:pt x="374" y="541"/>
                    <a:pt x="369" y="546"/>
                    <a:pt x="369" y="546"/>
                  </a:cubicBezTo>
                  <a:cubicBezTo>
                    <a:pt x="368" y="552"/>
                    <a:pt x="368" y="552"/>
                    <a:pt x="368" y="552"/>
                  </a:cubicBezTo>
                  <a:cubicBezTo>
                    <a:pt x="368" y="555"/>
                    <a:pt x="368" y="555"/>
                    <a:pt x="368" y="555"/>
                  </a:cubicBezTo>
                  <a:cubicBezTo>
                    <a:pt x="368" y="555"/>
                    <a:pt x="369" y="555"/>
                    <a:pt x="368" y="558"/>
                  </a:cubicBezTo>
                  <a:cubicBezTo>
                    <a:pt x="367" y="560"/>
                    <a:pt x="367" y="560"/>
                    <a:pt x="366" y="560"/>
                  </a:cubicBezTo>
                  <a:cubicBezTo>
                    <a:pt x="365" y="561"/>
                    <a:pt x="355" y="560"/>
                    <a:pt x="355" y="560"/>
                  </a:cubicBezTo>
                  <a:cubicBezTo>
                    <a:pt x="345" y="558"/>
                    <a:pt x="345" y="558"/>
                    <a:pt x="345" y="558"/>
                  </a:cubicBezTo>
                  <a:cubicBezTo>
                    <a:pt x="345" y="558"/>
                    <a:pt x="340" y="557"/>
                    <a:pt x="338" y="556"/>
                  </a:cubicBezTo>
                  <a:cubicBezTo>
                    <a:pt x="337" y="555"/>
                    <a:pt x="335" y="554"/>
                    <a:pt x="335" y="554"/>
                  </a:cubicBezTo>
                  <a:cubicBezTo>
                    <a:pt x="332" y="545"/>
                    <a:pt x="332" y="545"/>
                    <a:pt x="332" y="545"/>
                  </a:cubicBezTo>
                  <a:cubicBezTo>
                    <a:pt x="324" y="544"/>
                    <a:pt x="324" y="544"/>
                    <a:pt x="324" y="544"/>
                  </a:cubicBezTo>
                  <a:cubicBezTo>
                    <a:pt x="304" y="541"/>
                    <a:pt x="304" y="541"/>
                    <a:pt x="304" y="541"/>
                  </a:cubicBezTo>
                  <a:cubicBezTo>
                    <a:pt x="304" y="541"/>
                    <a:pt x="297" y="535"/>
                    <a:pt x="296" y="534"/>
                  </a:cubicBezTo>
                  <a:cubicBezTo>
                    <a:pt x="294" y="533"/>
                    <a:pt x="292" y="530"/>
                    <a:pt x="292" y="530"/>
                  </a:cubicBezTo>
                  <a:cubicBezTo>
                    <a:pt x="288" y="529"/>
                    <a:pt x="288" y="529"/>
                    <a:pt x="288" y="529"/>
                  </a:cubicBezTo>
                  <a:cubicBezTo>
                    <a:pt x="280" y="521"/>
                    <a:pt x="280" y="521"/>
                    <a:pt x="280" y="521"/>
                  </a:cubicBezTo>
                  <a:cubicBezTo>
                    <a:pt x="272" y="521"/>
                    <a:pt x="272" y="521"/>
                    <a:pt x="272" y="521"/>
                  </a:cubicBezTo>
                  <a:cubicBezTo>
                    <a:pt x="266" y="517"/>
                    <a:pt x="266" y="517"/>
                    <a:pt x="266" y="517"/>
                  </a:cubicBezTo>
                  <a:cubicBezTo>
                    <a:pt x="259" y="517"/>
                    <a:pt x="259" y="517"/>
                    <a:pt x="259" y="517"/>
                  </a:cubicBezTo>
                  <a:cubicBezTo>
                    <a:pt x="259" y="517"/>
                    <a:pt x="254" y="516"/>
                    <a:pt x="254" y="515"/>
                  </a:cubicBezTo>
                  <a:cubicBezTo>
                    <a:pt x="253" y="513"/>
                    <a:pt x="247" y="510"/>
                    <a:pt x="247" y="510"/>
                  </a:cubicBezTo>
                  <a:cubicBezTo>
                    <a:pt x="247" y="510"/>
                    <a:pt x="247" y="504"/>
                    <a:pt x="247" y="503"/>
                  </a:cubicBezTo>
                  <a:cubicBezTo>
                    <a:pt x="247" y="502"/>
                    <a:pt x="248" y="492"/>
                    <a:pt x="248" y="492"/>
                  </a:cubicBezTo>
                  <a:cubicBezTo>
                    <a:pt x="252" y="487"/>
                    <a:pt x="252" y="487"/>
                    <a:pt x="252" y="487"/>
                  </a:cubicBezTo>
                  <a:cubicBezTo>
                    <a:pt x="258" y="485"/>
                    <a:pt x="258" y="485"/>
                    <a:pt x="258" y="485"/>
                  </a:cubicBezTo>
                  <a:cubicBezTo>
                    <a:pt x="260" y="489"/>
                    <a:pt x="260" y="489"/>
                    <a:pt x="260" y="489"/>
                  </a:cubicBezTo>
                  <a:cubicBezTo>
                    <a:pt x="267" y="492"/>
                    <a:pt x="267" y="492"/>
                    <a:pt x="267" y="492"/>
                  </a:cubicBezTo>
                  <a:cubicBezTo>
                    <a:pt x="271" y="489"/>
                    <a:pt x="271" y="489"/>
                    <a:pt x="271" y="489"/>
                  </a:cubicBezTo>
                  <a:cubicBezTo>
                    <a:pt x="273" y="483"/>
                    <a:pt x="273" y="483"/>
                    <a:pt x="273" y="483"/>
                  </a:cubicBezTo>
                  <a:cubicBezTo>
                    <a:pt x="279" y="481"/>
                    <a:pt x="279" y="481"/>
                    <a:pt x="279" y="481"/>
                  </a:cubicBezTo>
                  <a:cubicBezTo>
                    <a:pt x="286" y="484"/>
                    <a:pt x="286" y="484"/>
                    <a:pt x="286" y="484"/>
                  </a:cubicBezTo>
                  <a:cubicBezTo>
                    <a:pt x="291" y="489"/>
                    <a:pt x="291" y="489"/>
                    <a:pt x="291" y="489"/>
                  </a:cubicBezTo>
                  <a:cubicBezTo>
                    <a:pt x="301" y="492"/>
                    <a:pt x="301" y="492"/>
                    <a:pt x="301" y="492"/>
                  </a:cubicBezTo>
                  <a:cubicBezTo>
                    <a:pt x="310" y="490"/>
                    <a:pt x="310" y="490"/>
                    <a:pt x="310" y="490"/>
                  </a:cubicBezTo>
                  <a:cubicBezTo>
                    <a:pt x="318" y="489"/>
                    <a:pt x="318" y="489"/>
                    <a:pt x="318" y="489"/>
                  </a:cubicBezTo>
                  <a:cubicBezTo>
                    <a:pt x="318" y="489"/>
                    <a:pt x="322" y="489"/>
                    <a:pt x="324" y="489"/>
                  </a:cubicBezTo>
                  <a:cubicBezTo>
                    <a:pt x="325" y="488"/>
                    <a:pt x="331" y="486"/>
                    <a:pt x="331" y="486"/>
                  </a:cubicBezTo>
                  <a:cubicBezTo>
                    <a:pt x="341" y="483"/>
                    <a:pt x="341" y="483"/>
                    <a:pt x="341" y="483"/>
                  </a:cubicBezTo>
                  <a:cubicBezTo>
                    <a:pt x="347" y="475"/>
                    <a:pt x="347" y="475"/>
                    <a:pt x="347" y="475"/>
                  </a:cubicBezTo>
                  <a:cubicBezTo>
                    <a:pt x="355" y="478"/>
                    <a:pt x="355" y="478"/>
                    <a:pt x="355" y="478"/>
                  </a:cubicBezTo>
                  <a:cubicBezTo>
                    <a:pt x="362" y="479"/>
                    <a:pt x="362" y="479"/>
                    <a:pt x="362" y="479"/>
                  </a:cubicBezTo>
                  <a:cubicBezTo>
                    <a:pt x="365" y="474"/>
                    <a:pt x="365" y="474"/>
                    <a:pt x="365" y="474"/>
                  </a:cubicBezTo>
                  <a:cubicBezTo>
                    <a:pt x="372" y="470"/>
                    <a:pt x="372" y="470"/>
                    <a:pt x="372" y="470"/>
                  </a:cubicBezTo>
                  <a:cubicBezTo>
                    <a:pt x="376" y="476"/>
                    <a:pt x="376" y="476"/>
                    <a:pt x="376" y="476"/>
                  </a:cubicBezTo>
                  <a:close/>
                  <a:moveTo>
                    <a:pt x="388" y="469"/>
                  </a:moveTo>
                  <a:cubicBezTo>
                    <a:pt x="388" y="469"/>
                    <a:pt x="388" y="469"/>
                    <a:pt x="388" y="469"/>
                  </a:cubicBezTo>
                  <a:cubicBezTo>
                    <a:pt x="384" y="473"/>
                    <a:pt x="384" y="473"/>
                    <a:pt x="384" y="473"/>
                  </a:cubicBezTo>
                  <a:cubicBezTo>
                    <a:pt x="380" y="476"/>
                    <a:pt x="380" y="476"/>
                    <a:pt x="380" y="476"/>
                  </a:cubicBezTo>
                  <a:cubicBezTo>
                    <a:pt x="380" y="476"/>
                    <a:pt x="381" y="480"/>
                    <a:pt x="381" y="482"/>
                  </a:cubicBezTo>
                  <a:cubicBezTo>
                    <a:pt x="382" y="484"/>
                    <a:pt x="385" y="489"/>
                    <a:pt x="385" y="489"/>
                  </a:cubicBezTo>
                  <a:cubicBezTo>
                    <a:pt x="395" y="489"/>
                    <a:pt x="395" y="489"/>
                    <a:pt x="395" y="489"/>
                  </a:cubicBezTo>
                  <a:cubicBezTo>
                    <a:pt x="402" y="485"/>
                    <a:pt x="402" y="485"/>
                    <a:pt x="402" y="485"/>
                  </a:cubicBezTo>
                  <a:cubicBezTo>
                    <a:pt x="403" y="478"/>
                    <a:pt x="403" y="478"/>
                    <a:pt x="403" y="478"/>
                  </a:cubicBezTo>
                  <a:cubicBezTo>
                    <a:pt x="406" y="471"/>
                    <a:pt x="406" y="471"/>
                    <a:pt x="406" y="471"/>
                  </a:cubicBezTo>
                  <a:cubicBezTo>
                    <a:pt x="412" y="467"/>
                    <a:pt x="412" y="467"/>
                    <a:pt x="412" y="467"/>
                  </a:cubicBezTo>
                  <a:cubicBezTo>
                    <a:pt x="417" y="462"/>
                    <a:pt x="417" y="462"/>
                    <a:pt x="417" y="462"/>
                  </a:cubicBezTo>
                  <a:cubicBezTo>
                    <a:pt x="420" y="457"/>
                    <a:pt x="420" y="457"/>
                    <a:pt x="420" y="457"/>
                  </a:cubicBezTo>
                  <a:cubicBezTo>
                    <a:pt x="421" y="444"/>
                    <a:pt x="421" y="444"/>
                    <a:pt x="421" y="444"/>
                  </a:cubicBezTo>
                  <a:cubicBezTo>
                    <a:pt x="424" y="434"/>
                    <a:pt x="424" y="434"/>
                    <a:pt x="424" y="434"/>
                  </a:cubicBezTo>
                  <a:cubicBezTo>
                    <a:pt x="440" y="428"/>
                    <a:pt x="440" y="428"/>
                    <a:pt x="440" y="428"/>
                  </a:cubicBezTo>
                  <a:cubicBezTo>
                    <a:pt x="443" y="426"/>
                    <a:pt x="443" y="426"/>
                    <a:pt x="443" y="426"/>
                  </a:cubicBezTo>
                  <a:cubicBezTo>
                    <a:pt x="443" y="426"/>
                    <a:pt x="443" y="424"/>
                    <a:pt x="442" y="422"/>
                  </a:cubicBezTo>
                  <a:cubicBezTo>
                    <a:pt x="442" y="421"/>
                    <a:pt x="439" y="418"/>
                    <a:pt x="439" y="418"/>
                  </a:cubicBezTo>
                  <a:cubicBezTo>
                    <a:pt x="439" y="418"/>
                    <a:pt x="440" y="415"/>
                    <a:pt x="440" y="414"/>
                  </a:cubicBezTo>
                  <a:cubicBezTo>
                    <a:pt x="440" y="413"/>
                    <a:pt x="439" y="406"/>
                    <a:pt x="439" y="406"/>
                  </a:cubicBezTo>
                  <a:cubicBezTo>
                    <a:pt x="437" y="399"/>
                    <a:pt x="437" y="399"/>
                    <a:pt x="437" y="399"/>
                  </a:cubicBezTo>
                  <a:cubicBezTo>
                    <a:pt x="437" y="399"/>
                    <a:pt x="435" y="399"/>
                    <a:pt x="432" y="397"/>
                  </a:cubicBezTo>
                  <a:cubicBezTo>
                    <a:pt x="429" y="396"/>
                    <a:pt x="424" y="393"/>
                    <a:pt x="424" y="393"/>
                  </a:cubicBezTo>
                  <a:cubicBezTo>
                    <a:pt x="419" y="391"/>
                    <a:pt x="419" y="391"/>
                    <a:pt x="419" y="391"/>
                  </a:cubicBezTo>
                  <a:cubicBezTo>
                    <a:pt x="413" y="390"/>
                    <a:pt x="413" y="390"/>
                    <a:pt x="413" y="390"/>
                  </a:cubicBezTo>
                  <a:cubicBezTo>
                    <a:pt x="411" y="385"/>
                    <a:pt x="411" y="385"/>
                    <a:pt x="411" y="385"/>
                  </a:cubicBezTo>
                  <a:cubicBezTo>
                    <a:pt x="415" y="371"/>
                    <a:pt x="415" y="371"/>
                    <a:pt x="415" y="371"/>
                  </a:cubicBezTo>
                  <a:cubicBezTo>
                    <a:pt x="412" y="364"/>
                    <a:pt x="412" y="364"/>
                    <a:pt x="412" y="364"/>
                  </a:cubicBezTo>
                  <a:cubicBezTo>
                    <a:pt x="421" y="354"/>
                    <a:pt x="421" y="354"/>
                    <a:pt x="421" y="354"/>
                  </a:cubicBezTo>
                  <a:cubicBezTo>
                    <a:pt x="425" y="347"/>
                    <a:pt x="425" y="347"/>
                    <a:pt x="425" y="347"/>
                  </a:cubicBezTo>
                  <a:cubicBezTo>
                    <a:pt x="430" y="343"/>
                    <a:pt x="430" y="343"/>
                    <a:pt x="430" y="343"/>
                  </a:cubicBezTo>
                  <a:cubicBezTo>
                    <a:pt x="438" y="345"/>
                    <a:pt x="438" y="345"/>
                    <a:pt x="438" y="345"/>
                  </a:cubicBezTo>
                  <a:cubicBezTo>
                    <a:pt x="441" y="349"/>
                    <a:pt x="441" y="349"/>
                    <a:pt x="441" y="349"/>
                  </a:cubicBezTo>
                  <a:cubicBezTo>
                    <a:pt x="446" y="350"/>
                    <a:pt x="446" y="350"/>
                    <a:pt x="446" y="350"/>
                  </a:cubicBezTo>
                  <a:cubicBezTo>
                    <a:pt x="455" y="350"/>
                    <a:pt x="455" y="350"/>
                    <a:pt x="455" y="350"/>
                  </a:cubicBezTo>
                  <a:cubicBezTo>
                    <a:pt x="465" y="352"/>
                    <a:pt x="465" y="352"/>
                    <a:pt x="465" y="352"/>
                  </a:cubicBezTo>
                  <a:cubicBezTo>
                    <a:pt x="469" y="358"/>
                    <a:pt x="469" y="358"/>
                    <a:pt x="469" y="358"/>
                  </a:cubicBezTo>
                  <a:cubicBezTo>
                    <a:pt x="473" y="365"/>
                    <a:pt x="473" y="365"/>
                    <a:pt x="473" y="365"/>
                  </a:cubicBezTo>
                  <a:cubicBezTo>
                    <a:pt x="473" y="365"/>
                    <a:pt x="475" y="368"/>
                    <a:pt x="476" y="369"/>
                  </a:cubicBezTo>
                  <a:cubicBezTo>
                    <a:pt x="476" y="369"/>
                    <a:pt x="480" y="372"/>
                    <a:pt x="481" y="372"/>
                  </a:cubicBezTo>
                  <a:cubicBezTo>
                    <a:pt x="482" y="373"/>
                    <a:pt x="488" y="374"/>
                    <a:pt x="488" y="374"/>
                  </a:cubicBezTo>
                  <a:cubicBezTo>
                    <a:pt x="488" y="374"/>
                    <a:pt x="488" y="367"/>
                    <a:pt x="489" y="365"/>
                  </a:cubicBezTo>
                  <a:cubicBezTo>
                    <a:pt x="490" y="364"/>
                    <a:pt x="492" y="360"/>
                    <a:pt x="492" y="359"/>
                  </a:cubicBezTo>
                  <a:cubicBezTo>
                    <a:pt x="492" y="358"/>
                    <a:pt x="490" y="351"/>
                    <a:pt x="490" y="351"/>
                  </a:cubicBezTo>
                  <a:cubicBezTo>
                    <a:pt x="483" y="343"/>
                    <a:pt x="483" y="343"/>
                    <a:pt x="483" y="343"/>
                  </a:cubicBezTo>
                  <a:cubicBezTo>
                    <a:pt x="476" y="338"/>
                    <a:pt x="476" y="338"/>
                    <a:pt x="476" y="338"/>
                  </a:cubicBezTo>
                  <a:cubicBezTo>
                    <a:pt x="459" y="327"/>
                    <a:pt x="459" y="327"/>
                    <a:pt x="459" y="327"/>
                  </a:cubicBezTo>
                  <a:cubicBezTo>
                    <a:pt x="435" y="319"/>
                    <a:pt x="435" y="319"/>
                    <a:pt x="435" y="319"/>
                  </a:cubicBezTo>
                  <a:cubicBezTo>
                    <a:pt x="419" y="309"/>
                    <a:pt x="419" y="309"/>
                    <a:pt x="419" y="309"/>
                  </a:cubicBezTo>
                  <a:cubicBezTo>
                    <a:pt x="406" y="306"/>
                    <a:pt x="406" y="306"/>
                    <a:pt x="406" y="306"/>
                  </a:cubicBezTo>
                  <a:cubicBezTo>
                    <a:pt x="406" y="306"/>
                    <a:pt x="392" y="299"/>
                    <a:pt x="391" y="299"/>
                  </a:cubicBezTo>
                  <a:cubicBezTo>
                    <a:pt x="390" y="299"/>
                    <a:pt x="387" y="298"/>
                    <a:pt x="387" y="298"/>
                  </a:cubicBezTo>
                  <a:cubicBezTo>
                    <a:pt x="387" y="298"/>
                    <a:pt x="379" y="296"/>
                    <a:pt x="379" y="295"/>
                  </a:cubicBezTo>
                  <a:cubicBezTo>
                    <a:pt x="378" y="294"/>
                    <a:pt x="377" y="291"/>
                    <a:pt x="376" y="290"/>
                  </a:cubicBezTo>
                  <a:cubicBezTo>
                    <a:pt x="376" y="289"/>
                    <a:pt x="377" y="286"/>
                    <a:pt x="377" y="286"/>
                  </a:cubicBezTo>
                  <a:cubicBezTo>
                    <a:pt x="381" y="282"/>
                    <a:pt x="381" y="282"/>
                    <a:pt x="381" y="282"/>
                  </a:cubicBezTo>
                  <a:cubicBezTo>
                    <a:pt x="381" y="282"/>
                    <a:pt x="385" y="278"/>
                    <a:pt x="385" y="277"/>
                  </a:cubicBezTo>
                  <a:cubicBezTo>
                    <a:pt x="385" y="276"/>
                    <a:pt x="386" y="270"/>
                    <a:pt x="386" y="270"/>
                  </a:cubicBezTo>
                  <a:cubicBezTo>
                    <a:pt x="381" y="268"/>
                    <a:pt x="381" y="268"/>
                    <a:pt x="381" y="268"/>
                  </a:cubicBezTo>
                  <a:cubicBezTo>
                    <a:pt x="369" y="269"/>
                    <a:pt x="369" y="269"/>
                    <a:pt x="369" y="269"/>
                  </a:cubicBezTo>
                  <a:cubicBezTo>
                    <a:pt x="350" y="271"/>
                    <a:pt x="350" y="271"/>
                    <a:pt x="350" y="271"/>
                  </a:cubicBezTo>
                  <a:cubicBezTo>
                    <a:pt x="340" y="271"/>
                    <a:pt x="340" y="271"/>
                    <a:pt x="340" y="271"/>
                  </a:cubicBezTo>
                  <a:cubicBezTo>
                    <a:pt x="327" y="263"/>
                    <a:pt x="327" y="263"/>
                    <a:pt x="327" y="263"/>
                  </a:cubicBezTo>
                  <a:cubicBezTo>
                    <a:pt x="316" y="254"/>
                    <a:pt x="316" y="254"/>
                    <a:pt x="316" y="254"/>
                  </a:cubicBezTo>
                  <a:cubicBezTo>
                    <a:pt x="309" y="250"/>
                    <a:pt x="309" y="250"/>
                    <a:pt x="309" y="250"/>
                  </a:cubicBezTo>
                  <a:cubicBezTo>
                    <a:pt x="299" y="239"/>
                    <a:pt x="299" y="239"/>
                    <a:pt x="299" y="239"/>
                  </a:cubicBezTo>
                  <a:cubicBezTo>
                    <a:pt x="294" y="232"/>
                    <a:pt x="294" y="232"/>
                    <a:pt x="294" y="232"/>
                  </a:cubicBezTo>
                  <a:cubicBezTo>
                    <a:pt x="294" y="232"/>
                    <a:pt x="291" y="222"/>
                    <a:pt x="290" y="218"/>
                  </a:cubicBezTo>
                  <a:cubicBezTo>
                    <a:pt x="289" y="215"/>
                    <a:pt x="281" y="204"/>
                    <a:pt x="281" y="204"/>
                  </a:cubicBezTo>
                  <a:cubicBezTo>
                    <a:pt x="281" y="204"/>
                    <a:pt x="277" y="195"/>
                    <a:pt x="277" y="194"/>
                  </a:cubicBezTo>
                  <a:cubicBezTo>
                    <a:pt x="277" y="193"/>
                    <a:pt x="275" y="186"/>
                    <a:pt x="275" y="186"/>
                  </a:cubicBezTo>
                  <a:cubicBezTo>
                    <a:pt x="262" y="180"/>
                    <a:pt x="262" y="180"/>
                    <a:pt x="262" y="180"/>
                  </a:cubicBezTo>
                  <a:cubicBezTo>
                    <a:pt x="245" y="170"/>
                    <a:pt x="245" y="170"/>
                    <a:pt x="245" y="170"/>
                  </a:cubicBezTo>
                  <a:cubicBezTo>
                    <a:pt x="231" y="161"/>
                    <a:pt x="231" y="161"/>
                    <a:pt x="231" y="161"/>
                  </a:cubicBezTo>
                  <a:cubicBezTo>
                    <a:pt x="224" y="151"/>
                    <a:pt x="224" y="151"/>
                    <a:pt x="224" y="151"/>
                  </a:cubicBezTo>
                  <a:cubicBezTo>
                    <a:pt x="218" y="135"/>
                    <a:pt x="218" y="135"/>
                    <a:pt x="218" y="135"/>
                  </a:cubicBezTo>
                  <a:cubicBezTo>
                    <a:pt x="217" y="122"/>
                    <a:pt x="217" y="122"/>
                    <a:pt x="217" y="122"/>
                  </a:cubicBezTo>
                  <a:cubicBezTo>
                    <a:pt x="224" y="119"/>
                    <a:pt x="224" y="119"/>
                    <a:pt x="224" y="119"/>
                  </a:cubicBezTo>
                  <a:cubicBezTo>
                    <a:pt x="224" y="113"/>
                    <a:pt x="224" y="113"/>
                    <a:pt x="224" y="113"/>
                  </a:cubicBezTo>
                  <a:cubicBezTo>
                    <a:pt x="218" y="109"/>
                    <a:pt x="218" y="109"/>
                    <a:pt x="218" y="109"/>
                  </a:cubicBezTo>
                  <a:cubicBezTo>
                    <a:pt x="218" y="103"/>
                    <a:pt x="218" y="103"/>
                    <a:pt x="218" y="103"/>
                  </a:cubicBezTo>
                  <a:cubicBezTo>
                    <a:pt x="215" y="101"/>
                    <a:pt x="215" y="101"/>
                    <a:pt x="215" y="101"/>
                  </a:cubicBezTo>
                  <a:cubicBezTo>
                    <a:pt x="211" y="96"/>
                    <a:pt x="211" y="96"/>
                    <a:pt x="211" y="96"/>
                  </a:cubicBezTo>
                  <a:cubicBezTo>
                    <a:pt x="219" y="92"/>
                    <a:pt x="219" y="92"/>
                    <a:pt x="219" y="92"/>
                  </a:cubicBezTo>
                  <a:cubicBezTo>
                    <a:pt x="219" y="92"/>
                    <a:pt x="222" y="88"/>
                    <a:pt x="226" y="88"/>
                  </a:cubicBezTo>
                  <a:cubicBezTo>
                    <a:pt x="230" y="88"/>
                    <a:pt x="233" y="84"/>
                    <a:pt x="233" y="84"/>
                  </a:cubicBezTo>
                  <a:cubicBezTo>
                    <a:pt x="233" y="84"/>
                    <a:pt x="236" y="81"/>
                    <a:pt x="237" y="81"/>
                  </a:cubicBezTo>
                  <a:cubicBezTo>
                    <a:pt x="239" y="81"/>
                    <a:pt x="241" y="80"/>
                    <a:pt x="243" y="79"/>
                  </a:cubicBezTo>
                  <a:cubicBezTo>
                    <a:pt x="244" y="79"/>
                    <a:pt x="247" y="78"/>
                    <a:pt x="247" y="78"/>
                  </a:cubicBezTo>
                  <a:cubicBezTo>
                    <a:pt x="247" y="77"/>
                    <a:pt x="248" y="70"/>
                    <a:pt x="249" y="70"/>
                  </a:cubicBezTo>
                  <a:cubicBezTo>
                    <a:pt x="250" y="70"/>
                    <a:pt x="252" y="74"/>
                    <a:pt x="255" y="74"/>
                  </a:cubicBezTo>
                  <a:cubicBezTo>
                    <a:pt x="256" y="74"/>
                    <a:pt x="258" y="76"/>
                    <a:pt x="259" y="75"/>
                  </a:cubicBezTo>
                  <a:cubicBezTo>
                    <a:pt x="261" y="74"/>
                    <a:pt x="262" y="71"/>
                    <a:pt x="262" y="71"/>
                  </a:cubicBezTo>
                  <a:cubicBezTo>
                    <a:pt x="263" y="70"/>
                    <a:pt x="264" y="69"/>
                    <a:pt x="267" y="68"/>
                  </a:cubicBezTo>
                  <a:cubicBezTo>
                    <a:pt x="267" y="68"/>
                    <a:pt x="267" y="68"/>
                    <a:pt x="267" y="68"/>
                  </a:cubicBezTo>
                  <a:cubicBezTo>
                    <a:pt x="267" y="68"/>
                    <a:pt x="265" y="67"/>
                    <a:pt x="265" y="67"/>
                  </a:cubicBezTo>
                  <a:cubicBezTo>
                    <a:pt x="265" y="66"/>
                    <a:pt x="265" y="66"/>
                    <a:pt x="266" y="65"/>
                  </a:cubicBezTo>
                  <a:cubicBezTo>
                    <a:pt x="266" y="64"/>
                    <a:pt x="266" y="64"/>
                    <a:pt x="267" y="63"/>
                  </a:cubicBezTo>
                  <a:cubicBezTo>
                    <a:pt x="267" y="63"/>
                    <a:pt x="267" y="61"/>
                    <a:pt x="267" y="61"/>
                  </a:cubicBezTo>
                  <a:cubicBezTo>
                    <a:pt x="267" y="61"/>
                    <a:pt x="268" y="60"/>
                    <a:pt x="267" y="60"/>
                  </a:cubicBezTo>
                  <a:cubicBezTo>
                    <a:pt x="267" y="59"/>
                    <a:pt x="266" y="58"/>
                    <a:pt x="266" y="58"/>
                  </a:cubicBezTo>
                  <a:cubicBezTo>
                    <a:pt x="266" y="58"/>
                    <a:pt x="266" y="58"/>
                    <a:pt x="265" y="58"/>
                  </a:cubicBezTo>
                  <a:cubicBezTo>
                    <a:pt x="265" y="59"/>
                    <a:pt x="265" y="59"/>
                    <a:pt x="265" y="59"/>
                  </a:cubicBezTo>
                  <a:cubicBezTo>
                    <a:pt x="263" y="60"/>
                    <a:pt x="263" y="60"/>
                    <a:pt x="263" y="60"/>
                  </a:cubicBezTo>
                  <a:cubicBezTo>
                    <a:pt x="263" y="60"/>
                    <a:pt x="262" y="58"/>
                    <a:pt x="262" y="58"/>
                  </a:cubicBezTo>
                  <a:cubicBezTo>
                    <a:pt x="261" y="58"/>
                    <a:pt x="261" y="58"/>
                    <a:pt x="261" y="57"/>
                  </a:cubicBezTo>
                  <a:cubicBezTo>
                    <a:pt x="261" y="57"/>
                    <a:pt x="262" y="56"/>
                    <a:pt x="262" y="56"/>
                  </a:cubicBezTo>
                  <a:cubicBezTo>
                    <a:pt x="262" y="56"/>
                    <a:pt x="261" y="55"/>
                    <a:pt x="261" y="55"/>
                  </a:cubicBezTo>
                  <a:cubicBezTo>
                    <a:pt x="261" y="55"/>
                    <a:pt x="262" y="53"/>
                    <a:pt x="263" y="53"/>
                  </a:cubicBezTo>
                  <a:cubicBezTo>
                    <a:pt x="264" y="52"/>
                    <a:pt x="266" y="50"/>
                    <a:pt x="266" y="50"/>
                  </a:cubicBezTo>
                  <a:cubicBezTo>
                    <a:pt x="267" y="48"/>
                    <a:pt x="267" y="48"/>
                    <a:pt x="267" y="48"/>
                  </a:cubicBezTo>
                  <a:cubicBezTo>
                    <a:pt x="266" y="47"/>
                    <a:pt x="266" y="47"/>
                    <a:pt x="266" y="47"/>
                  </a:cubicBezTo>
                  <a:cubicBezTo>
                    <a:pt x="266" y="47"/>
                    <a:pt x="265" y="48"/>
                    <a:pt x="265" y="48"/>
                  </a:cubicBezTo>
                  <a:cubicBezTo>
                    <a:pt x="263" y="47"/>
                    <a:pt x="263" y="47"/>
                    <a:pt x="263" y="47"/>
                  </a:cubicBezTo>
                  <a:cubicBezTo>
                    <a:pt x="261" y="46"/>
                    <a:pt x="261" y="46"/>
                    <a:pt x="261" y="46"/>
                  </a:cubicBezTo>
                  <a:cubicBezTo>
                    <a:pt x="258" y="46"/>
                    <a:pt x="258" y="46"/>
                    <a:pt x="258" y="46"/>
                  </a:cubicBezTo>
                  <a:cubicBezTo>
                    <a:pt x="256" y="44"/>
                    <a:pt x="256" y="44"/>
                    <a:pt x="256" y="44"/>
                  </a:cubicBezTo>
                  <a:cubicBezTo>
                    <a:pt x="257" y="42"/>
                    <a:pt x="257" y="42"/>
                    <a:pt x="257" y="42"/>
                  </a:cubicBezTo>
                  <a:cubicBezTo>
                    <a:pt x="257" y="40"/>
                    <a:pt x="257" y="40"/>
                    <a:pt x="257" y="40"/>
                  </a:cubicBezTo>
                  <a:cubicBezTo>
                    <a:pt x="257" y="40"/>
                    <a:pt x="259" y="38"/>
                    <a:pt x="259" y="38"/>
                  </a:cubicBezTo>
                  <a:cubicBezTo>
                    <a:pt x="260" y="37"/>
                    <a:pt x="262" y="36"/>
                    <a:pt x="262" y="36"/>
                  </a:cubicBezTo>
                  <a:cubicBezTo>
                    <a:pt x="263" y="34"/>
                    <a:pt x="263" y="34"/>
                    <a:pt x="263" y="34"/>
                  </a:cubicBezTo>
                  <a:cubicBezTo>
                    <a:pt x="263" y="34"/>
                    <a:pt x="264" y="33"/>
                    <a:pt x="265" y="33"/>
                  </a:cubicBezTo>
                  <a:cubicBezTo>
                    <a:pt x="266" y="33"/>
                    <a:pt x="266" y="34"/>
                    <a:pt x="266" y="33"/>
                  </a:cubicBezTo>
                  <a:cubicBezTo>
                    <a:pt x="267" y="33"/>
                    <a:pt x="267" y="31"/>
                    <a:pt x="267" y="30"/>
                  </a:cubicBezTo>
                  <a:cubicBezTo>
                    <a:pt x="267" y="27"/>
                    <a:pt x="267" y="27"/>
                    <a:pt x="267" y="27"/>
                  </a:cubicBezTo>
                  <a:cubicBezTo>
                    <a:pt x="262" y="28"/>
                    <a:pt x="262" y="28"/>
                    <a:pt x="262" y="28"/>
                  </a:cubicBezTo>
                  <a:cubicBezTo>
                    <a:pt x="262" y="28"/>
                    <a:pt x="257" y="27"/>
                    <a:pt x="254" y="27"/>
                  </a:cubicBezTo>
                  <a:cubicBezTo>
                    <a:pt x="250" y="27"/>
                    <a:pt x="242" y="25"/>
                    <a:pt x="242" y="25"/>
                  </a:cubicBezTo>
                  <a:cubicBezTo>
                    <a:pt x="232" y="22"/>
                    <a:pt x="232" y="22"/>
                    <a:pt x="232" y="22"/>
                  </a:cubicBezTo>
                  <a:cubicBezTo>
                    <a:pt x="226" y="22"/>
                    <a:pt x="226" y="22"/>
                    <a:pt x="226" y="22"/>
                  </a:cubicBezTo>
                  <a:cubicBezTo>
                    <a:pt x="217" y="21"/>
                    <a:pt x="217" y="21"/>
                    <a:pt x="217" y="21"/>
                  </a:cubicBezTo>
                  <a:cubicBezTo>
                    <a:pt x="217" y="21"/>
                    <a:pt x="216" y="19"/>
                    <a:pt x="215" y="18"/>
                  </a:cubicBezTo>
                  <a:cubicBezTo>
                    <a:pt x="215" y="17"/>
                    <a:pt x="212" y="15"/>
                    <a:pt x="212" y="15"/>
                  </a:cubicBezTo>
                  <a:cubicBezTo>
                    <a:pt x="212" y="13"/>
                    <a:pt x="212" y="13"/>
                    <a:pt x="212" y="13"/>
                  </a:cubicBezTo>
                  <a:cubicBezTo>
                    <a:pt x="210" y="8"/>
                    <a:pt x="210" y="8"/>
                    <a:pt x="210" y="8"/>
                  </a:cubicBezTo>
                  <a:cubicBezTo>
                    <a:pt x="208" y="4"/>
                    <a:pt x="208" y="4"/>
                    <a:pt x="208" y="4"/>
                  </a:cubicBezTo>
                  <a:cubicBezTo>
                    <a:pt x="210" y="1"/>
                    <a:pt x="210" y="1"/>
                    <a:pt x="210" y="1"/>
                  </a:cubicBezTo>
                  <a:cubicBezTo>
                    <a:pt x="208" y="0"/>
                    <a:pt x="208" y="0"/>
                    <a:pt x="208" y="0"/>
                  </a:cubicBezTo>
                  <a:cubicBezTo>
                    <a:pt x="208" y="0"/>
                    <a:pt x="204" y="1"/>
                    <a:pt x="202" y="1"/>
                  </a:cubicBezTo>
                  <a:cubicBezTo>
                    <a:pt x="201" y="2"/>
                    <a:pt x="195" y="3"/>
                    <a:pt x="195" y="3"/>
                  </a:cubicBezTo>
                  <a:cubicBezTo>
                    <a:pt x="193" y="4"/>
                    <a:pt x="193" y="4"/>
                    <a:pt x="193" y="4"/>
                  </a:cubicBezTo>
                  <a:cubicBezTo>
                    <a:pt x="185" y="4"/>
                    <a:pt x="185" y="4"/>
                    <a:pt x="185" y="4"/>
                  </a:cubicBezTo>
                  <a:cubicBezTo>
                    <a:pt x="177" y="5"/>
                    <a:pt x="177" y="5"/>
                    <a:pt x="177" y="5"/>
                  </a:cubicBezTo>
                  <a:cubicBezTo>
                    <a:pt x="174" y="7"/>
                    <a:pt x="174" y="7"/>
                    <a:pt x="174" y="7"/>
                  </a:cubicBezTo>
                  <a:cubicBezTo>
                    <a:pt x="168" y="10"/>
                    <a:pt x="168" y="10"/>
                    <a:pt x="168" y="10"/>
                  </a:cubicBezTo>
                  <a:cubicBezTo>
                    <a:pt x="168" y="14"/>
                    <a:pt x="168" y="14"/>
                    <a:pt x="168" y="14"/>
                  </a:cubicBezTo>
                  <a:cubicBezTo>
                    <a:pt x="165" y="18"/>
                    <a:pt x="165" y="18"/>
                    <a:pt x="165" y="18"/>
                  </a:cubicBezTo>
                  <a:cubicBezTo>
                    <a:pt x="160" y="18"/>
                    <a:pt x="160" y="18"/>
                    <a:pt x="160" y="18"/>
                  </a:cubicBezTo>
                  <a:cubicBezTo>
                    <a:pt x="155" y="14"/>
                    <a:pt x="155" y="14"/>
                    <a:pt x="155" y="14"/>
                  </a:cubicBezTo>
                  <a:cubicBezTo>
                    <a:pt x="153" y="16"/>
                    <a:pt x="153" y="16"/>
                    <a:pt x="153" y="16"/>
                  </a:cubicBezTo>
                  <a:cubicBezTo>
                    <a:pt x="148" y="15"/>
                    <a:pt x="148" y="15"/>
                    <a:pt x="148" y="15"/>
                  </a:cubicBezTo>
                  <a:cubicBezTo>
                    <a:pt x="147" y="15"/>
                    <a:pt x="147" y="15"/>
                    <a:pt x="147" y="15"/>
                  </a:cubicBezTo>
                  <a:cubicBezTo>
                    <a:pt x="146" y="15"/>
                    <a:pt x="146" y="15"/>
                    <a:pt x="146" y="15"/>
                  </a:cubicBezTo>
                  <a:cubicBezTo>
                    <a:pt x="146" y="15"/>
                    <a:pt x="145" y="16"/>
                    <a:pt x="145" y="16"/>
                  </a:cubicBezTo>
                  <a:cubicBezTo>
                    <a:pt x="146" y="18"/>
                    <a:pt x="146" y="18"/>
                    <a:pt x="146" y="18"/>
                  </a:cubicBezTo>
                  <a:cubicBezTo>
                    <a:pt x="145" y="19"/>
                    <a:pt x="145" y="19"/>
                    <a:pt x="145" y="19"/>
                  </a:cubicBezTo>
                  <a:cubicBezTo>
                    <a:pt x="146" y="21"/>
                    <a:pt x="146" y="21"/>
                    <a:pt x="146" y="21"/>
                  </a:cubicBezTo>
                  <a:cubicBezTo>
                    <a:pt x="146" y="21"/>
                    <a:pt x="145" y="22"/>
                    <a:pt x="144" y="23"/>
                  </a:cubicBezTo>
                  <a:cubicBezTo>
                    <a:pt x="143" y="23"/>
                    <a:pt x="145" y="25"/>
                    <a:pt x="145" y="25"/>
                  </a:cubicBezTo>
                  <a:cubicBezTo>
                    <a:pt x="145" y="25"/>
                    <a:pt x="146" y="25"/>
                    <a:pt x="148" y="26"/>
                  </a:cubicBezTo>
                  <a:cubicBezTo>
                    <a:pt x="149" y="27"/>
                    <a:pt x="148" y="27"/>
                    <a:pt x="148" y="27"/>
                  </a:cubicBezTo>
                  <a:cubicBezTo>
                    <a:pt x="148" y="28"/>
                    <a:pt x="148" y="29"/>
                    <a:pt x="147" y="29"/>
                  </a:cubicBezTo>
                  <a:cubicBezTo>
                    <a:pt x="147" y="30"/>
                    <a:pt x="147" y="30"/>
                    <a:pt x="147" y="30"/>
                  </a:cubicBezTo>
                  <a:cubicBezTo>
                    <a:pt x="146" y="30"/>
                    <a:pt x="146" y="30"/>
                    <a:pt x="146" y="30"/>
                  </a:cubicBezTo>
                  <a:cubicBezTo>
                    <a:pt x="146" y="30"/>
                    <a:pt x="143" y="31"/>
                    <a:pt x="143" y="30"/>
                  </a:cubicBezTo>
                  <a:cubicBezTo>
                    <a:pt x="142" y="30"/>
                    <a:pt x="143" y="30"/>
                    <a:pt x="143" y="30"/>
                  </a:cubicBezTo>
                  <a:cubicBezTo>
                    <a:pt x="142" y="30"/>
                    <a:pt x="142" y="30"/>
                    <a:pt x="142" y="30"/>
                  </a:cubicBezTo>
                  <a:cubicBezTo>
                    <a:pt x="142" y="30"/>
                    <a:pt x="139" y="28"/>
                    <a:pt x="139" y="28"/>
                  </a:cubicBezTo>
                  <a:cubicBezTo>
                    <a:pt x="139" y="27"/>
                    <a:pt x="139" y="27"/>
                    <a:pt x="139" y="27"/>
                  </a:cubicBezTo>
                  <a:cubicBezTo>
                    <a:pt x="139" y="27"/>
                    <a:pt x="138" y="26"/>
                    <a:pt x="138" y="26"/>
                  </a:cubicBezTo>
                  <a:cubicBezTo>
                    <a:pt x="137" y="26"/>
                    <a:pt x="137" y="27"/>
                    <a:pt x="137" y="27"/>
                  </a:cubicBezTo>
                  <a:cubicBezTo>
                    <a:pt x="136" y="27"/>
                    <a:pt x="135" y="27"/>
                    <a:pt x="134" y="27"/>
                  </a:cubicBezTo>
                  <a:cubicBezTo>
                    <a:pt x="134" y="27"/>
                    <a:pt x="134" y="28"/>
                    <a:pt x="133" y="28"/>
                  </a:cubicBezTo>
                  <a:cubicBezTo>
                    <a:pt x="133" y="29"/>
                    <a:pt x="133" y="29"/>
                    <a:pt x="133" y="30"/>
                  </a:cubicBezTo>
                  <a:cubicBezTo>
                    <a:pt x="132" y="30"/>
                    <a:pt x="132" y="31"/>
                    <a:pt x="132" y="31"/>
                  </a:cubicBezTo>
                  <a:cubicBezTo>
                    <a:pt x="132" y="32"/>
                    <a:pt x="132" y="32"/>
                    <a:pt x="132" y="32"/>
                  </a:cubicBezTo>
                  <a:cubicBezTo>
                    <a:pt x="131" y="34"/>
                    <a:pt x="131" y="34"/>
                    <a:pt x="131" y="34"/>
                  </a:cubicBezTo>
                  <a:cubicBezTo>
                    <a:pt x="132" y="34"/>
                    <a:pt x="132" y="34"/>
                    <a:pt x="132" y="34"/>
                  </a:cubicBezTo>
                  <a:cubicBezTo>
                    <a:pt x="132" y="34"/>
                    <a:pt x="132" y="36"/>
                    <a:pt x="132" y="36"/>
                  </a:cubicBezTo>
                  <a:cubicBezTo>
                    <a:pt x="132" y="37"/>
                    <a:pt x="132" y="37"/>
                    <a:pt x="132" y="37"/>
                  </a:cubicBezTo>
                  <a:cubicBezTo>
                    <a:pt x="133" y="38"/>
                    <a:pt x="134" y="37"/>
                    <a:pt x="134" y="37"/>
                  </a:cubicBezTo>
                  <a:cubicBezTo>
                    <a:pt x="134" y="37"/>
                    <a:pt x="135" y="38"/>
                    <a:pt x="135" y="39"/>
                  </a:cubicBezTo>
                  <a:cubicBezTo>
                    <a:pt x="136" y="39"/>
                    <a:pt x="135" y="40"/>
                    <a:pt x="135" y="40"/>
                  </a:cubicBezTo>
                  <a:cubicBezTo>
                    <a:pt x="135" y="40"/>
                    <a:pt x="134" y="41"/>
                    <a:pt x="134" y="41"/>
                  </a:cubicBezTo>
                  <a:cubicBezTo>
                    <a:pt x="133" y="41"/>
                    <a:pt x="133" y="41"/>
                    <a:pt x="134" y="42"/>
                  </a:cubicBezTo>
                  <a:cubicBezTo>
                    <a:pt x="134" y="43"/>
                    <a:pt x="135" y="43"/>
                    <a:pt x="135" y="43"/>
                  </a:cubicBezTo>
                  <a:cubicBezTo>
                    <a:pt x="136" y="43"/>
                    <a:pt x="136" y="46"/>
                    <a:pt x="136" y="46"/>
                  </a:cubicBezTo>
                  <a:cubicBezTo>
                    <a:pt x="136" y="47"/>
                    <a:pt x="135" y="48"/>
                    <a:pt x="135" y="48"/>
                  </a:cubicBezTo>
                  <a:cubicBezTo>
                    <a:pt x="135" y="48"/>
                    <a:pt x="135" y="48"/>
                    <a:pt x="135" y="48"/>
                  </a:cubicBezTo>
                  <a:cubicBezTo>
                    <a:pt x="134" y="48"/>
                    <a:pt x="134" y="48"/>
                    <a:pt x="134" y="49"/>
                  </a:cubicBezTo>
                  <a:cubicBezTo>
                    <a:pt x="134" y="49"/>
                    <a:pt x="132" y="49"/>
                    <a:pt x="132" y="49"/>
                  </a:cubicBezTo>
                  <a:cubicBezTo>
                    <a:pt x="132" y="49"/>
                    <a:pt x="133" y="47"/>
                    <a:pt x="132" y="47"/>
                  </a:cubicBezTo>
                  <a:cubicBezTo>
                    <a:pt x="132" y="46"/>
                    <a:pt x="131" y="46"/>
                    <a:pt x="130" y="45"/>
                  </a:cubicBezTo>
                  <a:cubicBezTo>
                    <a:pt x="129" y="43"/>
                    <a:pt x="130" y="43"/>
                    <a:pt x="130" y="43"/>
                  </a:cubicBezTo>
                  <a:cubicBezTo>
                    <a:pt x="130" y="43"/>
                    <a:pt x="130" y="43"/>
                    <a:pt x="129" y="42"/>
                  </a:cubicBezTo>
                  <a:cubicBezTo>
                    <a:pt x="129" y="41"/>
                    <a:pt x="129" y="40"/>
                    <a:pt x="129" y="40"/>
                  </a:cubicBezTo>
                  <a:cubicBezTo>
                    <a:pt x="129" y="40"/>
                    <a:pt x="127" y="40"/>
                    <a:pt x="126" y="40"/>
                  </a:cubicBezTo>
                  <a:cubicBezTo>
                    <a:pt x="124" y="40"/>
                    <a:pt x="125" y="41"/>
                    <a:pt x="125" y="41"/>
                  </a:cubicBezTo>
                  <a:cubicBezTo>
                    <a:pt x="123" y="41"/>
                    <a:pt x="123" y="41"/>
                    <a:pt x="123" y="41"/>
                  </a:cubicBezTo>
                  <a:cubicBezTo>
                    <a:pt x="123" y="41"/>
                    <a:pt x="122" y="42"/>
                    <a:pt x="122" y="42"/>
                  </a:cubicBezTo>
                  <a:cubicBezTo>
                    <a:pt x="121" y="43"/>
                    <a:pt x="121" y="42"/>
                    <a:pt x="120" y="42"/>
                  </a:cubicBezTo>
                  <a:cubicBezTo>
                    <a:pt x="120" y="42"/>
                    <a:pt x="119" y="42"/>
                    <a:pt x="119" y="42"/>
                  </a:cubicBezTo>
                  <a:cubicBezTo>
                    <a:pt x="119" y="42"/>
                    <a:pt x="118" y="43"/>
                    <a:pt x="119" y="44"/>
                  </a:cubicBezTo>
                  <a:cubicBezTo>
                    <a:pt x="119" y="45"/>
                    <a:pt x="119" y="45"/>
                    <a:pt x="118" y="45"/>
                  </a:cubicBezTo>
                  <a:cubicBezTo>
                    <a:pt x="118" y="46"/>
                    <a:pt x="116" y="45"/>
                    <a:pt x="114" y="45"/>
                  </a:cubicBezTo>
                  <a:cubicBezTo>
                    <a:pt x="111" y="45"/>
                    <a:pt x="113" y="44"/>
                    <a:pt x="112" y="44"/>
                  </a:cubicBezTo>
                  <a:cubicBezTo>
                    <a:pt x="112" y="43"/>
                    <a:pt x="110" y="43"/>
                    <a:pt x="110" y="42"/>
                  </a:cubicBezTo>
                  <a:cubicBezTo>
                    <a:pt x="110" y="40"/>
                    <a:pt x="110" y="40"/>
                    <a:pt x="110" y="39"/>
                  </a:cubicBezTo>
                  <a:cubicBezTo>
                    <a:pt x="110" y="38"/>
                    <a:pt x="109" y="37"/>
                    <a:pt x="109" y="37"/>
                  </a:cubicBezTo>
                  <a:cubicBezTo>
                    <a:pt x="108" y="36"/>
                    <a:pt x="109" y="35"/>
                    <a:pt x="110" y="35"/>
                  </a:cubicBezTo>
                  <a:cubicBezTo>
                    <a:pt x="110" y="34"/>
                    <a:pt x="109" y="34"/>
                    <a:pt x="109" y="34"/>
                  </a:cubicBezTo>
                  <a:cubicBezTo>
                    <a:pt x="107" y="35"/>
                    <a:pt x="107" y="35"/>
                    <a:pt x="107" y="35"/>
                  </a:cubicBezTo>
                  <a:cubicBezTo>
                    <a:pt x="106" y="35"/>
                    <a:pt x="106" y="35"/>
                    <a:pt x="106" y="35"/>
                  </a:cubicBezTo>
                  <a:cubicBezTo>
                    <a:pt x="106" y="35"/>
                    <a:pt x="105" y="34"/>
                    <a:pt x="104" y="34"/>
                  </a:cubicBezTo>
                  <a:cubicBezTo>
                    <a:pt x="104" y="33"/>
                    <a:pt x="103" y="34"/>
                    <a:pt x="103" y="34"/>
                  </a:cubicBezTo>
                  <a:cubicBezTo>
                    <a:pt x="101" y="36"/>
                    <a:pt x="101" y="36"/>
                    <a:pt x="101" y="36"/>
                  </a:cubicBezTo>
                  <a:cubicBezTo>
                    <a:pt x="101" y="37"/>
                    <a:pt x="101" y="37"/>
                    <a:pt x="101" y="37"/>
                  </a:cubicBezTo>
                  <a:cubicBezTo>
                    <a:pt x="102" y="39"/>
                    <a:pt x="102" y="39"/>
                    <a:pt x="102" y="39"/>
                  </a:cubicBezTo>
                  <a:cubicBezTo>
                    <a:pt x="102" y="41"/>
                    <a:pt x="102" y="41"/>
                    <a:pt x="102" y="41"/>
                  </a:cubicBezTo>
                  <a:cubicBezTo>
                    <a:pt x="102" y="41"/>
                    <a:pt x="102" y="42"/>
                    <a:pt x="102" y="43"/>
                  </a:cubicBezTo>
                  <a:cubicBezTo>
                    <a:pt x="102" y="43"/>
                    <a:pt x="102" y="44"/>
                    <a:pt x="102" y="44"/>
                  </a:cubicBezTo>
                  <a:cubicBezTo>
                    <a:pt x="102" y="45"/>
                    <a:pt x="102" y="45"/>
                    <a:pt x="102" y="45"/>
                  </a:cubicBezTo>
                  <a:cubicBezTo>
                    <a:pt x="102" y="45"/>
                    <a:pt x="101" y="46"/>
                    <a:pt x="101" y="47"/>
                  </a:cubicBezTo>
                  <a:cubicBezTo>
                    <a:pt x="101" y="47"/>
                    <a:pt x="101" y="48"/>
                    <a:pt x="101" y="49"/>
                  </a:cubicBezTo>
                  <a:cubicBezTo>
                    <a:pt x="100" y="50"/>
                    <a:pt x="100" y="50"/>
                    <a:pt x="100" y="50"/>
                  </a:cubicBezTo>
                  <a:cubicBezTo>
                    <a:pt x="100" y="50"/>
                    <a:pt x="99" y="51"/>
                    <a:pt x="99" y="52"/>
                  </a:cubicBezTo>
                  <a:cubicBezTo>
                    <a:pt x="99" y="52"/>
                    <a:pt x="97" y="52"/>
                    <a:pt x="97" y="52"/>
                  </a:cubicBezTo>
                  <a:cubicBezTo>
                    <a:pt x="97" y="52"/>
                    <a:pt x="96" y="54"/>
                    <a:pt x="95" y="54"/>
                  </a:cubicBezTo>
                  <a:cubicBezTo>
                    <a:pt x="95" y="54"/>
                    <a:pt x="95" y="56"/>
                    <a:pt x="95" y="57"/>
                  </a:cubicBezTo>
                  <a:cubicBezTo>
                    <a:pt x="95" y="57"/>
                    <a:pt x="95" y="58"/>
                    <a:pt x="95" y="58"/>
                  </a:cubicBezTo>
                  <a:cubicBezTo>
                    <a:pt x="93" y="59"/>
                    <a:pt x="93" y="59"/>
                    <a:pt x="93" y="59"/>
                  </a:cubicBezTo>
                  <a:cubicBezTo>
                    <a:pt x="93" y="59"/>
                    <a:pt x="94" y="61"/>
                    <a:pt x="94" y="61"/>
                  </a:cubicBezTo>
                  <a:cubicBezTo>
                    <a:pt x="94" y="62"/>
                    <a:pt x="93" y="62"/>
                    <a:pt x="93" y="62"/>
                  </a:cubicBezTo>
                  <a:cubicBezTo>
                    <a:pt x="92" y="63"/>
                    <a:pt x="93" y="63"/>
                    <a:pt x="93" y="64"/>
                  </a:cubicBezTo>
                  <a:cubicBezTo>
                    <a:pt x="92" y="65"/>
                    <a:pt x="93" y="65"/>
                    <a:pt x="93" y="65"/>
                  </a:cubicBezTo>
                  <a:cubicBezTo>
                    <a:pt x="93" y="66"/>
                    <a:pt x="96" y="67"/>
                    <a:pt x="96" y="67"/>
                  </a:cubicBezTo>
                  <a:cubicBezTo>
                    <a:pt x="96" y="67"/>
                    <a:pt x="96" y="67"/>
                    <a:pt x="95" y="68"/>
                  </a:cubicBezTo>
                  <a:cubicBezTo>
                    <a:pt x="93" y="69"/>
                    <a:pt x="94" y="71"/>
                    <a:pt x="94" y="71"/>
                  </a:cubicBezTo>
                  <a:cubicBezTo>
                    <a:pt x="93" y="72"/>
                    <a:pt x="93" y="72"/>
                    <a:pt x="93" y="72"/>
                  </a:cubicBezTo>
                  <a:cubicBezTo>
                    <a:pt x="93" y="72"/>
                    <a:pt x="92" y="71"/>
                    <a:pt x="91" y="71"/>
                  </a:cubicBezTo>
                  <a:cubicBezTo>
                    <a:pt x="91" y="71"/>
                    <a:pt x="91" y="71"/>
                    <a:pt x="89" y="71"/>
                  </a:cubicBezTo>
                  <a:cubicBezTo>
                    <a:pt x="87" y="71"/>
                    <a:pt x="89" y="70"/>
                    <a:pt x="89" y="70"/>
                  </a:cubicBezTo>
                  <a:cubicBezTo>
                    <a:pt x="89" y="70"/>
                    <a:pt x="89" y="68"/>
                    <a:pt x="89" y="67"/>
                  </a:cubicBezTo>
                  <a:cubicBezTo>
                    <a:pt x="89" y="67"/>
                    <a:pt x="89" y="67"/>
                    <a:pt x="89" y="67"/>
                  </a:cubicBezTo>
                  <a:cubicBezTo>
                    <a:pt x="89" y="67"/>
                    <a:pt x="89" y="66"/>
                    <a:pt x="88" y="65"/>
                  </a:cubicBezTo>
                  <a:cubicBezTo>
                    <a:pt x="88" y="64"/>
                    <a:pt x="87" y="64"/>
                    <a:pt x="87" y="64"/>
                  </a:cubicBezTo>
                  <a:cubicBezTo>
                    <a:pt x="84" y="62"/>
                    <a:pt x="84" y="62"/>
                    <a:pt x="84" y="62"/>
                  </a:cubicBezTo>
                  <a:cubicBezTo>
                    <a:pt x="84" y="62"/>
                    <a:pt x="85" y="60"/>
                    <a:pt x="86" y="59"/>
                  </a:cubicBezTo>
                  <a:cubicBezTo>
                    <a:pt x="86" y="59"/>
                    <a:pt x="86" y="59"/>
                    <a:pt x="86" y="59"/>
                  </a:cubicBezTo>
                  <a:cubicBezTo>
                    <a:pt x="86" y="59"/>
                    <a:pt x="86" y="59"/>
                    <a:pt x="87" y="58"/>
                  </a:cubicBezTo>
                  <a:cubicBezTo>
                    <a:pt x="87" y="57"/>
                    <a:pt x="86" y="57"/>
                    <a:pt x="86" y="57"/>
                  </a:cubicBezTo>
                  <a:cubicBezTo>
                    <a:pt x="85" y="57"/>
                    <a:pt x="85" y="57"/>
                    <a:pt x="85" y="57"/>
                  </a:cubicBezTo>
                  <a:cubicBezTo>
                    <a:pt x="84" y="56"/>
                    <a:pt x="84" y="56"/>
                    <a:pt x="84" y="56"/>
                  </a:cubicBezTo>
                  <a:cubicBezTo>
                    <a:pt x="84" y="56"/>
                    <a:pt x="82" y="57"/>
                    <a:pt x="82" y="56"/>
                  </a:cubicBezTo>
                  <a:cubicBezTo>
                    <a:pt x="81" y="56"/>
                    <a:pt x="79" y="56"/>
                    <a:pt x="79" y="55"/>
                  </a:cubicBezTo>
                  <a:cubicBezTo>
                    <a:pt x="79" y="55"/>
                    <a:pt x="78" y="55"/>
                    <a:pt x="77" y="55"/>
                  </a:cubicBezTo>
                  <a:cubicBezTo>
                    <a:pt x="77" y="55"/>
                    <a:pt x="76" y="55"/>
                    <a:pt x="76" y="55"/>
                  </a:cubicBezTo>
                  <a:cubicBezTo>
                    <a:pt x="75" y="54"/>
                    <a:pt x="74" y="53"/>
                    <a:pt x="74" y="53"/>
                  </a:cubicBezTo>
                  <a:cubicBezTo>
                    <a:pt x="74" y="52"/>
                    <a:pt x="73" y="51"/>
                    <a:pt x="73" y="51"/>
                  </a:cubicBezTo>
                  <a:cubicBezTo>
                    <a:pt x="72" y="51"/>
                    <a:pt x="72" y="51"/>
                    <a:pt x="72" y="51"/>
                  </a:cubicBezTo>
                  <a:cubicBezTo>
                    <a:pt x="72" y="51"/>
                    <a:pt x="71" y="49"/>
                    <a:pt x="70" y="49"/>
                  </a:cubicBezTo>
                  <a:cubicBezTo>
                    <a:pt x="70" y="49"/>
                    <a:pt x="70" y="48"/>
                    <a:pt x="70" y="48"/>
                  </a:cubicBezTo>
                  <a:cubicBezTo>
                    <a:pt x="69" y="47"/>
                    <a:pt x="69" y="47"/>
                    <a:pt x="69" y="47"/>
                  </a:cubicBezTo>
                  <a:cubicBezTo>
                    <a:pt x="69" y="47"/>
                    <a:pt x="69" y="46"/>
                    <a:pt x="69" y="45"/>
                  </a:cubicBezTo>
                  <a:cubicBezTo>
                    <a:pt x="69" y="45"/>
                    <a:pt x="70" y="43"/>
                    <a:pt x="70" y="43"/>
                  </a:cubicBezTo>
                  <a:cubicBezTo>
                    <a:pt x="70" y="43"/>
                    <a:pt x="69" y="41"/>
                    <a:pt x="69" y="40"/>
                  </a:cubicBezTo>
                  <a:cubicBezTo>
                    <a:pt x="69" y="39"/>
                    <a:pt x="70" y="37"/>
                    <a:pt x="70" y="37"/>
                  </a:cubicBezTo>
                  <a:cubicBezTo>
                    <a:pt x="70" y="37"/>
                    <a:pt x="66" y="38"/>
                    <a:pt x="65" y="39"/>
                  </a:cubicBezTo>
                  <a:cubicBezTo>
                    <a:pt x="64" y="39"/>
                    <a:pt x="64" y="40"/>
                    <a:pt x="64" y="40"/>
                  </a:cubicBezTo>
                  <a:cubicBezTo>
                    <a:pt x="64" y="40"/>
                    <a:pt x="64" y="41"/>
                    <a:pt x="64" y="42"/>
                  </a:cubicBezTo>
                  <a:cubicBezTo>
                    <a:pt x="63" y="42"/>
                    <a:pt x="63" y="42"/>
                    <a:pt x="63" y="42"/>
                  </a:cubicBezTo>
                  <a:cubicBezTo>
                    <a:pt x="63" y="42"/>
                    <a:pt x="61" y="44"/>
                    <a:pt x="60" y="44"/>
                  </a:cubicBezTo>
                  <a:cubicBezTo>
                    <a:pt x="60" y="45"/>
                    <a:pt x="60" y="45"/>
                    <a:pt x="59" y="45"/>
                  </a:cubicBezTo>
                  <a:cubicBezTo>
                    <a:pt x="58" y="45"/>
                    <a:pt x="57" y="46"/>
                    <a:pt x="57" y="46"/>
                  </a:cubicBezTo>
                  <a:cubicBezTo>
                    <a:pt x="56" y="47"/>
                    <a:pt x="56" y="47"/>
                    <a:pt x="56" y="47"/>
                  </a:cubicBezTo>
                  <a:cubicBezTo>
                    <a:pt x="57" y="48"/>
                    <a:pt x="57" y="48"/>
                    <a:pt x="57" y="48"/>
                  </a:cubicBezTo>
                  <a:cubicBezTo>
                    <a:pt x="58" y="51"/>
                    <a:pt x="58" y="51"/>
                    <a:pt x="58" y="51"/>
                  </a:cubicBezTo>
                  <a:cubicBezTo>
                    <a:pt x="57" y="53"/>
                    <a:pt x="57" y="53"/>
                    <a:pt x="57" y="53"/>
                  </a:cubicBezTo>
                  <a:cubicBezTo>
                    <a:pt x="57" y="53"/>
                    <a:pt x="57" y="53"/>
                    <a:pt x="57" y="54"/>
                  </a:cubicBezTo>
                  <a:cubicBezTo>
                    <a:pt x="56" y="56"/>
                    <a:pt x="56" y="56"/>
                    <a:pt x="56" y="56"/>
                  </a:cubicBezTo>
                  <a:cubicBezTo>
                    <a:pt x="55" y="57"/>
                    <a:pt x="55" y="57"/>
                    <a:pt x="55" y="57"/>
                  </a:cubicBezTo>
                  <a:cubicBezTo>
                    <a:pt x="54" y="58"/>
                    <a:pt x="54" y="58"/>
                    <a:pt x="54" y="58"/>
                  </a:cubicBezTo>
                  <a:cubicBezTo>
                    <a:pt x="54" y="58"/>
                    <a:pt x="54" y="59"/>
                    <a:pt x="54" y="60"/>
                  </a:cubicBezTo>
                  <a:cubicBezTo>
                    <a:pt x="54" y="60"/>
                    <a:pt x="54" y="61"/>
                    <a:pt x="53" y="62"/>
                  </a:cubicBezTo>
                  <a:cubicBezTo>
                    <a:pt x="52" y="63"/>
                    <a:pt x="52" y="63"/>
                    <a:pt x="52" y="63"/>
                  </a:cubicBezTo>
                  <a:cubicBezTo>
                    <a:pt x="52" y="63"/>
                    <a:pt x="51" y="63"/>
                    <a:pt x="50" y="63"/>
                  </a:cubicBezTo>
                  <a:cubicBezTo>
                    <a:pt x="49" y="63"/>
                    <a:pt x="49" y="64"/>
                    <a:pt x="48" y="64"/>
                  </a:cubicBezTo>
                  <a:cubicBezTo>
                    <a:pt x="46" y="64"/>
                    <a:pt x="47" y="65"/>
                    <a:pt x="47" y="66"/>
                  </a:cubicBezTo>
                  <a:cubicBezTo>
                    <a:pt x="47" y="66"/>
                    <a:pt x="47" y="66"/>
                    <a:pt x="47" y="67"/>
                  </a:cubicBezTo>
                  <a:cubicBezTo>
                    <a:pt x="46" y="67"/>
                    <a:pt x="44" y="67"/>
                    <a:pt x="44" y="66"/>
                  </a:cubicBezTo>
                  <a:cubicBezTo>
                    <a:pt x="43" y="66"/>
                    <a:pt x="43" y="66"/>
                    <a:pt x="42" y="66"/>
                  </a:cubicBezTo>
                  <a:cubicBezTo>
                    <a:pt x="42" y="67"/>
                    <a:pt x="41" y="65"/>
                    <a:pt x="41" y="65"/>
                  </a:cubicBezTo>
                  <a:cubicBezTo>
                    <a:pt x="41" y="65"/>
                    <a:pt x="40" y="64"/>
                    <a:pt x="40" y="64"/>
                  </a:cubicBezTo>
                  <a:cubicBezTo>
                    <a:pt x="40" y="63"/>
                    <a:pt x="38" y="64"/>
                    <a:pt x="38" y="64"/>
                  </a:cubicBezTo>
                  <a:cubicBezTo>
                    <a:pt x="37" y="63"/>
                    <a:pt x="35" y="63"/>
                    <a:pt x="35" y="63"/>
                  </a:cubicBezTo>
                  <a:cubicBezTo>
                    <a:pt x="34" y="63"/>
                    <a:pt x="35" y="64"/>
                    <a:pt x="35" y="64"/>
                  </a:cubicBezTo>
                  <a:cubicBezTo>
                    <a:pt x="35" y="64"/>
                    <a:pt x="34" y="64"/>
                    <a:pt x="33" y="64"/>
                  </a:cubicBezTo>
                  <a:cubicBezTo>
                    <a:pt x="32" y="64"/>
                    <a:pt x="32" y="65"/>
                    <a:pt x="32" y="65"/>
                  </a:cubicBezTo>
                  <a:cubicBezTo>
                    <a:pt x="32" y="67"/>
                    <a:pt x="32" y="67"/>
                    <a:pt x="32" y="67"/>
                  </a:cubicBezTo>
                  <a:cubicBezTo>
                    <a:pt x="32" y="67"/>
                    <a:pt x="29" y="67"/>
                    <a:pt x="28" y="67"/>
                  </a:cubicBezTo>
                  <a:cubicBezTo>
                    <a:pt x="27" y="67"/>
                    <a:pt x="26" y="66"/>
                    <a:pt x="25" y="66"/>
                  </a:cubicBezTo>
                  <a:cubicBezTo>
                    <a:pt x="24" y="66"/>
                    <a:pt x="23" y="67"/>
                    <a:pt x="23" y="67"/>
                  </a:cubicBezTo>
                  <a:cubicBezTo>
                    <a:pt x="23" y="67"/>
                    <a:pt x="21" y="68"/>
                    <a:pt x="21" y="68"/>
                  </a:cubicBezTo>
                  <a:cubicBezTo>
                    <a:pt x="21" y="68"/>
                    <a:pt x="20" y="69"/>
                    <a:pt x="19" y="69"/>
                  </a:cubicBezTo>
                  <a:cubicBezTo>
                    <a:pt x="18" y="69"/>
                    <a:pt x="18" y="68"/>
                    <a:pt x="18" y="68"/>
                  </a:cubicBezTo>
                  <a:cubicBezTo>
                    <a:pt x="18" y="68"/>
                    <a:pt x="16" y="66"/>
                    <a:pt x="16" y="66"/>
                  </a:cubicBezTo>
                  <a:cubicBezTo>
                    <a:pt x="16" y="66"/>
                    <a:pt x="16" y="66"/>
                    <a:pt x="16" y="66"/>
                  </a:cubicBezTo>
                  <a:cubicBezTo>
                    <a:pt x="12" y="68"/>
                    <a:pt x="12" y="68"/>
                    <a:pt x="12" y="68"/>
                  </a:cubicBezTo>
                  <a:cubicBezTo>
                    <a:pt x="7" y="72"/>
                    <a:pt x="7" y="72"/>
                    <a:pt x="7" y="72"/>
                  </a:cubicBezTo>
                  <a:cubicBezTo>
                    <a:pt x="7" y="77"/>
                    <a:pt x="7" y="77"/>
                    <a:pt x="7" y="77"/>
                  </a:cubicBezTo>
                  <a:cubicBezTo>
                    <a:pt x="11" y="79"/>
                    <a:pt x="9" y="81"/>
                    <a:pt x="18" y="85"/>
                  </a:cubicBezTo>
                  <a:cubicBezTo>
                    <a:pt x="19" y="85"/>
                    <a:pt x="21" y="90"/>
                    <a:pt x="21" y="90"/>
                  </a:cubicBezTo>
                  <a:cubicBezTo>
                    <a:pt x="21" y="91"/>
                    <a:pt x="19" y="99"/>
                    <a:pt x="18" y="100"/>
                  </a:cubicBezTo>
                  <a:cubicBezTo>
                    <a:pt x="16" y="101"/>
                    <a:pt x="14" y="105"/>
                    <a:pt x="14" y="105"/>
                  </a:cubicBezTo>
                  <a:cubicBezTo>
                    <a:pt x="14" y="105"/>
                    <a:pt x="10" y="109"/>
                    <a:pt x="9" y="109"/>
                  </a:cubicBezTo>
                  <a:cubicBezTo>
                    <a:pt x="8" y="109"/>
                    <a:pt x="5" y="110"/>
                    <a:pt x="4" y="110"/>
                  </a:cubicBezTo>
                  <a:cubicBezTo>
                    <a:pt x="4" y="110"/>
                    <a:pt x="0" y="110"/>
                    <a:pt x="1" y="111"/>
                  </a:cubicBezTo>
                  <a:cubicBezTo>
                    <a:pt x="1" y="111"/>
                    <a:pt x="1" y="113"/>
                    <a:pt x="1" y="113"/>
                  </a:cubicBezTo>
                  <a:cubicBezTo>
                    <a:pt x="2" y="114"/>
                    <a:pt x="5" y="118"/>
                    <a:pt x="5" y="118"/>
                  </a:cubicBezTo>
                  <a:cubicBezTo>
                    <a:pt x="10" y="121"/>
                    <a:pt x="10" y="121"/>
                    <a:pt x="10" y="121"/>
                  </a:cubicBezTo>
                  <a:cubicBezTo>
                    <a:pt x="13" y="124"/>
                    <a:pt x="13" y="124"/>
                    <a:pt x="13" y="124"/>
                  </a:cubicBezTo>
                  <a:cubicBezTo>
                    <a:pt x="14" y="134"/>
                    <a:pt x="14" y="134"/>
                    <a:pt x="14" y="134"/>
                  </a:cubicBezTo>
                  <a:cubicBezTo>
                    <a:pt x="10" y="140"/>
                    <a:pt x="10" y="140"/>
                    <a:pt x="10" y="140"/>
                  </a:cubicBezTo>
                  <a:cubicBezTo>
                    <a:pt x="6" y="145"/>
                    <a:pt x="8" y="142"/>
                    <a:pt x="9" y="149"/>
                  </a:cubicBezTo>
                  <a:cubicBezTo>
                    <a:pt x="12" y="149"/>
                    <a:pt x="12" y="149"/>
                    <a:pt x="12" y="149"/>
                  </a:cubicBezTo>
                  <a:cubicBezTo>
                    <a:pt x="17" y="157"/>
                    <a:pt x="17" y="157"/>
                    <a:pt x="17" y="157"/>
                  </a:cubicBezTo>
                  <a:cubicBezTo>
                    <a:pt x="27" y="161"/>
                    <a:pt x="27" y="161"/>
                    <a:pt x="27" y="161"/>
                  </a:cubicBezTo>
                  <a:cubicBezTo>
                    <a:pt x="36" y="161"/>
                    <a:pt x="36" y="161"/>
                    <a:pt x="36" y="161"/>
                  </a:cubicBezTo>
                  <a:cubicBezTo>
                    <a:pt x="40" y="164"/>
                    <a:pt x="40" y="164"/>
                    <a:pt x="40" y="164"/>
                  </a:cubicBezTo>
                  <a:cubicBezTo>
                    <a:pt x="37" y="175"/>
                    <a:pt x="37" y="175"/>
                    <a:pt x="37" y="175"/>
                  </a:cubicBezTo>
                  <a:cubicBezTo>
                    <a:pt x="31" y="180"/>
                    <a:pt x="31" y="180"/>
                    <a:pt x="31" y="180"/>
                  </a:cubicBezTo>
                  <a:cubicBezTo>
                    <a:pt x="31" y="180"/>
                    <a:pt x="31" y="180"/>
                    <a:pt x="30" y="180"/>
                  </a:cubicBezTo>
                  <a:cubicBezTo>
                    <a:pt x="30" y="180"/>
                    <a:pt x="31" y="181"/>
                    <a:pt x="34" y="182"/>
                  </a:cubicBezTo>
                  <a:cubicBezTo>
                    <a:pt x="36" y="182"/>
                    <a:pt x="36" y="184"/>
                    <a:pt x="39" y="183"/>
                  </a:cubicBezTo>
                  <a:cubicBezTo>
                    <a:pt x="42" y="182"/>
                    <a:pt x="46" y="181"/>
                    <a:pt x="47" y="180"/>
                  </a:cubicBezTo>
                  <a:cubicBezTo>
                    <a:pt x="48" y="178"/>
                    <a:pt x="50" y="177"/>
                    <a:pt x="51" y="176"/>
                  </a:cubicBezTo>
                  <a:cubicBezTo>
                    <a:pt x="52" y="174"/>
                    <a:pt x="58" y="167"/>
                    <a:pt x="59" y="167"/>
                  </a:cubicBezTo>
                  <a:cubicBezTo>
                    <a:pt x="59" y="167"/>
                    <a:pt x="65" y="159"/>
                    <a:pt x="66" y="158"/>
                  </a:cubicBezTo>
                  <a:cubicBezTo>
                    <a:pt x="67" y="157"/>
                    <a:pt x="75" y="151"/>
                    <a:pt x="75" y="151"/>
                  </a:cubicBezTo>
                  <a:cubicBezTo>
                    <a:pt x="86" y="147"/>
                    <a:pt x="86" y="147"/>
                    <a:pt x="86" y="147"/>
                  </a:cubicBezTo>
                  <a:cubicBezTo>
                    <a:pt x="86" y="147"/>
                    <a:pt x="91" y="152"/>
                    <a:pt x="92" y="153"/>
                  </a:cubicBezTo>
                  <a:cubicBezTo>
                    <a:pt x="93" y="153"/>
                    <a:pt x="104" y="158"/>
                    <a:pt x="104" y="158"/>
                  </a:cubicBezTo>
                  <a:cubicBezTo>
                    <a:pt x="104" y="158"/>
                    <a:pt x="111" y="161"/>
                    <a:pt x="112" y="162"/>
                  </a:cubicBezTo>
                  <a:cubicBezTo>
                    <a:pt x="112" y="163"/>
                    <a:pt x="118" y="168"/>
                    <a:pt x="118" y="168"/>
                  </a:cubicBezTo>
                  <a:cubicBezTo>
                    <a:pt x="122" y="170"/>
                    <a:pt x="122" y="170"/>
                    <a:pt x="122" y="170"/>
                  </a:cubicBezTo>
                  <a:cubicBezTo>
                    <a:pt x="125" y="167"/>
                    <a:pt x="125" y="167"/>
                    <a:pt x="125" y="167"/>
                  </a:cubicBezTo>
                  <a:cubicBezTo>
                    <a:pt x="129" y="169"/>
                    <a:pt x="129" y="169"/>
                    <a:pt x="129" y="169"/>
                  </a:cubicBezTo>
                  <a:cubicBezTo>
                    <a:pt x="136" y="173"/>
                    <a:pt x="136" y="173"/>
                    <a:pt x="136" y="173"/>
                  </a:cubicBezTo>
                  <a:cubicBezTo>
                    <a:pt x="139" y="179"/>
                    <a:pt x="139" y="179"/>
                    <a:pt x="139" y="179"/>
                  </a:cubicBezTo>
                  <a:cubicBezTo>
                    <a:pt x="139" y="179"/>
                    <a:pt x="141" y="187"/>
                    <a:pt x="141" y="190"/>
                  </a:cubicBezTo>
                  <a:cubicBezTo>
                    <a:pt x="141" y="193"/>
                    <a:pt x="142" y="198"/>
                    <a:pt x="142" y="198"/>
                  </a:cubicBezTo>
                  <a:cubicBezTo>
                    <a:pt x="151" y="202"/>
                    <a:pt x="151" y="202"/>
                    <a:pt x="151" y="202"/>
                  </a:cubicBezTo>
                  <a:cubicBezTo>
                    <a:pt x="151" y="202"/>
                    <a:pt x="151" y="211"/>
                    <a:pt x="151" y="212"/>
                  </a:cubicBezTo>
                  <a:cubicBezTo>
                    <a:pt x="151" y="214"/>
                    <a:pt x="152" y="217"/>
                    <a:pt x="152" y="220"/>
                  </a:cubicBezTo>
                  <a:cubicBezTo>
                    <a:pt x="152" y="223"/>
                    <a:pt x="152" y="226"/>
                    <a:pt x="152" y="226"/>
                  </a:cubicBezTo>
                  <a:cubicBezTo>
                    <a:pt x="156" y="229"/>
                    <a:pt x="156" y="229"/>
                    <a:pt x="156" y="229"/>
                  </a:cubicBezTo>
                  <a:cubicBezTo>
                    <a:pt x="161" y="232"/>
                    <a:pt x="161" y="232"/>
                    <a:pt x="161" y="232"/>
                  </a:cubicBezTo>
                  <a:cubicBezTo>
                    <a:pt x="162" y="237"/>
                    <a:pt x="162" y="237"/>
                    <a:pt x="162" y="237"/>
                  </a:cubicBezTo>
                  <a:cubicBezTo>
                    <a:pt x="170" y="240"/>
                    <a:pt x="170" y="240"/>
                    <a:pt x="170" y="240"/>
                  </a:cubicBezTo>
                  <a:cubicBezTo>
                    <a:pt x="172" y="246"/>
                    <a:pt x="172" y="246"/>
                    <a:pt x="172" y="246"/>
                  </a:cubicBezTo>
                  <a:cubicBezTo>
                    <a:pt x="177" y="251"/>
                    <a:pt x="177" y="251"/>
                    <a:pt x="177" y="251"/>
                  </a:cubicBezTo>
                  <a:cubicBezTo>
                    <a:pt x="177" y="255"/>
                    <a:pt x="177" y="255"/>
                    <a:pt x="177" y="255"/>
                  </a:cubicBezTo>
                  <a:cubicBezTo>
                    <a:pt x="177" y="255"/>
                    <a:pt x="177" y="257"/>
                    <a:pt x="179" y="257"/>
                  </a:cubicBezTo>
                  <a:cubicBezTo>
                    <a:pt x="181" y="257"/>
                    <a:pt x="188" y="256"/>
                    <a:pt x="188" y="256"/>
                  </a:cubicBezTo>
                  <a:cubicBezTo>
                    <a:pt x="195" y="262"/>
                    <a:pt x="195" y="262"/>
                    <a:pt x="195" y="262"/>
                  </a:cubicBezTo>
                  <a:cubicBezTo>
                    <a:pt x="203" y="269"/>
                    <a:pt x="203" y="269"/>
                    <a:pt x="203" y="269"/>
                  </a:cubicBezTo>
                  <a:cubicBezTo>
                    <a:pt x="207" y="276"/>
                    <a:pt x="207" y="276"/>
                    <a:pt x="207" y="276"/>
                  </a:cubicBezTo>
                  <a:cubicBezTo>
                    <a:pt x="213" y="278"/>
                    <a:pt x="213" y="278"/>
                    <a:pt x="213" y="278"/>
                  </a:cubicBezTo>
                  <a:cubicBezTo>
                    <a:pt x="221" y="283"/>
                    <a:pt x="221" y="283"/>
                    <a:pt x="221" y="283"/>
                  </a:cubicBezTo>
                  <a:cubicBezTo>
                    <a:pt x="224" y="290"/>
                    <a:pt x="224" y="290"/>
                    <a:pt x="224" y="290"/>
                  </a:cubicBezTo>
                  <a:cubicBezTo>
                    <a:pt x="231" y="297"/>
                    <a:pt x="231" y="297"/>
                    <a:pt x="231" y="297"/>
                  </a:cubicBezTo>
                  <a:cubicBezTo>
                    <a:pt x="235" y="299"/>
                    <a:pt x="235" y="299"/>
                    <a:pt x="235" y="299"/>
                  </a:cubicBezTo>
                  <a:cubicBezTo>
                    <a:pt x="237" y="303"/>
                    <a:pt x="237" y="303"/>
                    <a:pt x="237" y="303"/>
                  </a:cubicBezTo>
                  <a:cubicBezTo>
                    <a:pt x="241" y="305"/>
                    <a:pt x="241" y="305"/>
                    <a:pt x="241" y="305"/>
                  </a:cubicBezTo>
                  <a:cubicBezTo>
                    <a:pt x="245" y="306"/>
                    <a:pt x="245" y="306"/>
                    <a:pt x="245" y="306"/>
                  </a:cubicBezTo>
                  <a:cubicBezTo>
                    <a:pt x="251" y="307"/>
                    <a:pt x="251" y="307"/>
                    <a:pt x="251" y="307"/>
                  </a:cubicBezTo>
                  <a:cubicBezTo>
                    <a:pt x="255" y="311"/>
                    <a:pt x="255" y="311"/>
                    <a:pt x="255" y="311"/>
                  </a:cubicBezTo>
                  <a:cubicBezTo>
                    <a:pt x="255" y="311"/>
                    <a:pt x="257" y="313"/>
                    <a:pt x="257" y="314"/>
                  </a:cubicBezTo>
                  <a:cubicBezTo>
                    <a:pt x="257" y="316"/>
                    <a:pt x="255" y="317"/>
                    <a:pt x="258" y="317"/>
                  </a:cubicBezTo>
                  <a:cubicBezTo>
                    <a:pt x="261" y="317"/>
                    <a:pt x="264" y="316"/>
                    <a:pt x="264" y="316"/>
                  </a:cubicBezTo>
                  <a:cubicBezTo>
                    <a:pt x="270" y="315"/>
                    <a:pt x="270" y="315"/>
                    <a:pt x="270" y="315"/>
                  </a:cubicBezTo>
                  <a:cubicBezTo>
                    <a:pt x="274" y="315"/>
                    <a:pt x="274" y="315"/>
                    <a:pt x="274" y="315"/>
                  </a:cubicBezTo>
                  <a:cubicBezTo>
                    <a:pt x="278" y="315"/>
                    <a:pt x="278" y="315"/>
                    <a:pt x="278" y="315"/>
                  </a:cubicBezTo>
                  <a:cubicBezTo>
                    <a:pt x="285" y="314"/>
                    <a:pt x="285" y="314"/>
                    <a:pt x="285" y="314"/>
                  </a:cubicBezTo>
                  <a:cubicBezTo>
                    <a:pt x="289" y="317"/>
                    <a:pt x="289" y="317"/>
                    <a:pt x="289" y="317"/>
                  </a:cubicBezTo>
                  <a:cubicBezTo>
                    <a:pt x="300" y="330"/>
                    <a:pt x="300" y="330"/>
                    <a:pt x="300" y="330"/>
                  </a:cubicBezTo>
                  <a:cubicBezTo>
                    <a:pt x="300" y="330"/>
                    <a:pt x="303" y="335"/>
                    <a:pt x="303" y="337"/>
                  </a:cubicBezTo>
                  <a:cubicBezTo>
                    <a:pt x="303" y="338"/>
                    <a:pt x="307" y="337"/>
                    <a:pt x="308" y="337"/>
                  </a:cubicBezTo>
                  <a:cubicBezTo>
                    <a:pt x="309" y="337"/>
                    <a:pt x="317" y="337"/>
                    <a:pt x="317" y="337"/>
                  </a:cubicBezTo>
                  <a:cubicBezTo>
                    <a:pt x="323" y="341"/>
                    <a:pt x="323" y="341"/>
                    <a:pt x="323" y="341"/>
                  </a:cubicBezTo>
                  <a:cubicBezTo>
                    <a:pt x="319" y="346"/>
                    <a:pt x="319" y="346"/>
                    <a:pt x="319" y="346"/>
                  </a:cubicBezTo>
                  <a:cubicBezTo>
                    <a:pt x="325" y="349"/>
                    <a:pt x="325" y="349"/>
                    <a:pt x="325" y="349"/>
                  </a:cubicBezTo>
                  <a:cubicBezTo>
                    <a:pt x="328" y="345"/>
                    <a:pt x="328" y="345"/>
                    <a:pt x="328" y="345"/>
                  </a:cubicBezTo>
                  <a:cubicBezTo>
                    <a:pt x="334" y="346"/>
                    <a:pt x="334" y="346"/>
                    <a:pt x="334" y="346"/>
                  </a:cubicBezTo>
                  <a:cubicBezTo>
                    <a:pt x="339" y="350"/>
                    <a:pt x="339" y="350"/>
                    <a:pt x="339" y="350"/>
                  </a:cubicBezTo>
                  <a:cubicBezTo>
                    <a:pt x="340" y="353"/>
                    <a:pt x="340" y="353"/>
                    <a:pt x="340" y="353"/>
                  </a:cubicBezTo>
                  <a:cubicBezTo>
                    <a:pt x="343" y="355"/>
                    <a:pt x="343" y="355"/>
                    <a:pt x="343" y="355"/>
                  </a:cubicBezTo>
                  <a:cubicBezTo>
                    <a:pt x="342" y="360"/>
                    <a:pt x="342" y="360"/>
                    <a:pt x="342" y="360"/>
                  </a:cubicBezTo>
                  <a:cubicBezTo>
                    <a:pt x="342" y="363"/>
                    <a:pt x="342" y="363"/>
                    <a:pt x="342" y="363"/>
                  </a:cubicBezTo>
                  <a:cubicBezTo>
                    <a:pt x="344" y="367"/>
                    <a:pt x="344" y="367"/>
                    <a:pt x="344" y="367"/>
                  </a:cubicBezTo>
                  <a:cubicBezTo>
                    <a:pt x="349" y="369"/>
                    <a:pt x="349" y="369"/>
                    <a:pt x="349" y="369"/>
                  </a:cubicBezTo>
                  <a:cubicBezTo>
                    <a:pt x="354" y="372"/>
                    <a:pt x="354" y="372"/>
                    <a:pt x="354" y="372"/>
                  </a:cubicBezTo>
                  <a:cubicBezTo>
                    <a:pt x="357" y="374"/>
                    <a:pt x="357" y="374"/>
                    <a:pt x="357" y="374"/>
                  </a:cubicBezTo>
                  <a:cubicBezTo>
                    <a:pt x="361" y="374"/>
                    <a:pt x="361" y="374"/>
                    <a:pt x="361" y="374"/>
                  </a:cubicBezTo>
                  <a:cubicBezTo>
                    <a:pt x="367" y="373"/>
                    <a:pt x="367" y="373"/>
                    <a:pt x="367" y="373"/>
                  </a:cubicBezTo>
                  <a:cubicBezTo>
                    <a:pt x="374" y="374"/>
                    <a:pt x="374" y="374"/>
                    <a:pt x="374" y="374"/>
                  </a:cubicBezTo>
                  <a:cubicBezTo>
                    <a:pt x="380" y="384"/>
                    <a:pt x="380" y="384"/>
                    <a:pt x="380" y="384"/>
                  </a:cubicBezTo>
                  <a:cubicBezTo>
                    <a:pt x="383" y="393"/>
                    <a:pt x="383" y="393"/>
                    <a:pt x="383" y="393"/>
                  </a:cubicBezTo>
                  <a:cubicBezTo>
                    <a:pt x="387" y="401"/>
                    <a:pt x="387" y="401"/>
                    <a:pt x="387" y="401"/>
                  </a:cubicBezTo>
                  <a:cubicBezTo>
                    <a:pt x="390" y="406"/>
                    <a:pt x="390" y="406"/>
                    <a:pt x="390" y="406"/>
                  </a:cubicBezTo>
                  <a:cubicBezTo>
                    <a:pt x="392" y="414"/>
                    <a:pt x="392" y="414"/>
                    <a:pt x="392" y="414"/>
                  </a:cubicBezTo>
                  <a:cubicBezTo>
                    <a:pt x="395" y="418"/>
                    <a:pt x="395" y="418"/>
                    <a:pt x="395" y="418"/>
                  </a:cubicBezTo>
                  <a:cubicBezTo>
                    <a:pt x="400" y="428"/>
                    <a:pt x="400" y="428"/>
                    <a:pt x="400" y="428"/>
                  </a:cubicBezTo>
                  <a:cubicBezTo>
                    <a:pt x="402" y="432"/>
                    <a:pt x="402" y="432"/>
                    <a:pt x="402" y="432"/>
                  </a:cubicBezTo>
                  <a:cubicBezTo>
                    <a:pt x="400" y="437"/>
                    <a:pt x="400" y="437"/>
                    <a:pt x="400" y="437"/>
                  </a:cubicBezTo>
                  <a:cubicBezTo>
                    <a:pt x="400" y="437"/>
                    <a:pt x="398" y="442"/>
                    <a:pt x="397" y="442"/>
                  </a:cubicBezTo>
                  <a:cubicBezTo>
                    <a:pt x="397" y="443"/>
                    <a:pt x="394" y="444"/>
                    <a:pt x="393" y="444"/>
                  </a:cubicBezTo>
                  <a:cubicBezTo>
                    <a:pt x="392" y="445"/>
                    <a:pt x="391" y="445"/>
                    <a:pt x="390" y="446"/>
                  </a:cubicBezTo>
                  <a:cubicBezTo>
                    <a:pt x="389" y="447"/>
                    <a:pt x="388" y="450"/>
                    <a:pt x="388" y="450"/>
                  </a:cubicBezTo>
                  <a:cubicBezTo>
                    <a:pt x="391" y="456"/>
                    <a:pt x="391" y="456"/>
                    <a:pt x="391" y="456"/>
                  </a:cubicBezTo>
                  <a:cubicBezTo>
                    <a:pt x="390" y="463"/>
                    <a:pt x="390" y="463"/>
                    <a:pt x="390" y="463"/>
                  </a:cubicBezTo>
                  <a:cubicBezTo>
                    <a:pt x="388" y="469"/>
                    <a:pt x="388" y="469"/>
                    <a:pt x="388" y="469"/>
                  </a:cubicBezTo>
                  <a:close/>
                  <a:moveTo>
                    <a:pt x="57" y="345"/>
                  </a:moveTo>
                  <a:cubicBezTo>
                    <a:pt x="57" y="345"/>
                    <a:pt x="57" y="345"/>
                    <a:pt x="57" y="345"/>
                  </a:cubicBezTo>
                  <a:cubicBezTo>
                    <a:pt x="60" y="335"/>
                    <a:pt x="60" y="335"/>
                    <a:pt x="60" y="335"/>
                  </a:cubicBezTo>
                  <a:cubicBezTo>
                    <a:pt x="64" y="331"/>
                    <a:pt x="64" y="331"/>
                    <a:pt x="64" y="331"/>
                  </a:cubicBezTo>
                  <a:cubicBezTo>
                    <a:pt x="63" y="336"/>
                    <a:pt x="63" y="336"/>
                    <a:pt x="63" y="336"/>
                  </a:cubicBezTo>
                  <a:cubicBezTo>
                    <a:pt x="62" y="342"/>
                    <a:pt x="62" y="342"/>
                    <a:pt x="62" y="342"/>
                  </a:cubicBezTo>
                  <a:cubicBezTo>
                    <a:pt x="62" y="342"/>
                    <a:pt x="70" y="345"/>
                    <a:pt x="71" y="345"/>
                  </a:cubicBezTo>
                  <a:cubicBezTo>
                    <a:pt x="72" y="345"/>
                    <a:pt x="73" y="343"/>
                    <a:pt x="75" y="342"/>
                  </a:cubicBezTo>
                  <a:cubicBezTo>
                    <a:pt x="76" y="341"/>
                    <a:pt x="83" y="341"/>
                    <a:pt x="83" y="341"/>
                  </a:cubicBezTo>
                  <a:cubicBezTo>
                    <a:pt x="83" y="341"/>
                    <a:pt x="84" y="338"/>
                    <a:pt x="85" y="336"/>
                  </a:cubicBezTo>
                  <a:cubicBezTo>
                    <a:pt x="86" y="334"/>
                    <a:pt x="91" y="329"/>
                    <a:pt x="92" y="328"/>
                  </a:cubicBezTo>
                  <a:cubicBezTo>
                    <a:pt x="93" y="328"/>
                    <a:pt x="95" y="326"/>
                    <a:pt x="96" y="326"/>
                  </a:cubicBezTo>
                  <a:cubicBezTo>
                    <a:pt x="97" y="325"/>
                    <a:pt x="102" y="323"/>
                    <a:pt x="102" y="323"/>
                  </a:cubicBezTo>
                  <a:cubicBezTo>
                    <a:pt x="115" y="328"/>
                    <a:pt x="115" y="328"/>
                    <a:pt x="115" y="328"/>
                  </a:cubicBezTo>
                  <a:cubicBezTo>
                    <a:pt x="117" y="336"/>
                    <a:pt x="117" y="336"/>
                    <a:pt x="117" y="336"/>
                  </a:cubicBezTo>
                  <a:cubicBezTo>
                    <a:pt x="124" y="349"/>
                    <a:pt x="124" y="349"/>
                    <a:pt x="124" y="349"/>
                  </a:cubicBezTo>
                  <a:cubicBezTo>
                    <a:pt x="126" y="355"/>
                    <a:pt x="126" y="355"/>
                    <a:pt x="126" y="355"/>
                  </a:cubicBezTo>
                  <a:cubicBezTo>
                    <a:pt x="126" y="355"/>
                    <a:pt x="129" y="358"/>
                    <a:pt x="128" y="361"/>
                  </a:cubicBezTo>
                  <a:cubicBezTo>
                    <a:pt x="127" y="365"/>
                    <a:pt x="121" y="375"/>
                    <a:pt x="121" y="375"/>
                  </a:cubicBezTo>
                  <a:cubicBezTo>
                    <a:pt x="121" y="381"/>
                    <a:pt x="121" y="381"/>
                    <a:pt x="121" y="381"/>
                  </a:cubicBezTo>
                  <a:cubicBezTo>
                    <a:pt x="125" y="389"/>
                    <a:pt x="125" y="389"/>
                    <a:pt x="125" y="389"/>
                  </a:cubicBezTo>
                  <a:cubicBezTo>
                    <a:pt x="119" y="404"/>
                    <a:pt x="119" y="404"/>
                    <a:pt x="119" y="404"/>
                  </a:cubicBezTo>
                  <a:cubicBezTo>
                    <a:pt x="122" y="415"/>
                    <a:pt x="122" y="415"/>
                    <a:pt x="122" y="415"/>
                  </a:cubicBezTo>
                  <a:cubicBezTo>
                    <a:pt x="120" y="430"/>
                    <a:pt x="120" y="430"/>
                    <a:pt x="120" y="430"/>
                  </a:cubicBezTo>
                  <a:cubicBezTo>
                    <a:pt x="119" y="438"/>
                    <a:pt x="119" y="438"/>
                    <a:pt x="119" y="438"/>
                  </a:cubicBezTo>
                  <a:cubicBezTo>
                    <a:pt x="119" y="438"/>
                    <a:pt x="115" y="442"/>
                    <a:pt x="113" y="441"/>
                  </a:cubicBezTo>
                  <a:cubicBezTo>
                    <a:pt x="111" y="440"/>
                    <a:pt x="101" y="433"/>
                    <a:pt x="101" y="433"/>
                  </a:cubicBezTo>
                  <a:cubicBezTo>
                    <a:pt x="97" y="432"/>
                    <a:pt x="97" y="432"/>
                    <a:pt x="97" y="432"/>
                  </a:cubicBezTo>
                  <a:cubicBezTo>
                    <a:pt x="94" y="439"/>
                    <a:pt x="94" y="439"/>
                    <a:pt x="94" y="439"/>
                  </a:cubicBezTo>
                  <a:cubicBezTo>
                    <a:pt x="95" y="444"/>
                    <a:pt x="95" y="444"/>
                    <a:pt x="95" y="444"/>
                  </a:cubicBezTo>
                  <a:cubicBezTo>
                    <a:pt x="90" y="453"/>
                    <a:pt x="90" y="453"/>
                    <a:pt x="90" y="453"/>
                  </a:cubicBezTo>
                  <a:cubicBezTo>
                    <a:pt x="85" y="453"/>
                    <a:pt x="85" y="453"/>
                    <a:pt x="85" y="453"/>
                  </a:cubicBezTo>
                  <a:cubicBezTo>
                    <a:pt x="79" y="451"/>
                    <a:pt x="79" y="451"/>
                    <a:pt x="79" y="451"/>
                  </a:cubicBezTo>
                  <a:cubicBezTo>
                    <a:pt x="73" y="443"/>
                    <a:pt x="73" y="443"/>
                    <a:pt x="73" y="443"/>
                  </a:cubicBezTo>
                  <a:cubicBezTo>
                    <a:pt x="73" y="443"/>
                    <a:pt x="73" y="445"/>
                    <a:pt x="71" y="446"/>
                  </a:cubicBezTo>
                  <a:cubicBezTo>
                    <a:pt x="69" y="446"/>
                    <a:pt x="66" y="445"/>
                    <a:pt x="66" y="445"/>
                  </a:cubicBezTo>
                  <a:cubicBezTo>
                    <a:pt x="68" y="439"/>
                    <a:pt x="68" y="439"/>
                    <a:pt x="68" y="439"/>
                  </a:cubicBezTo>
                  <a:cubicBezTo>
                    <a:pt x="66" y="432"/>
                    <a:pt x="66" y="432"/>
                    <a:pt x="66" y="432"/>
                  </a:cubicBezTo>
                  <a:cubicBezTo>
                    <a:pt x="68" y="425"/>
                    <a:pt x="68" y="425"/>
                    <a:pt x="68" y="425"/>
                  </a:cubicBezTo>
                  <a:cubicBezTo>
                    <a:pt x="68" y="415"/>
                    <a:pt x="68" y="415"/>
                    <a:pt x="68" y="415"/>
                  </a:cubicBezTo>
                  <a:cubicBezTo>
                    <a:pt x="70" y="411"/>
                    <a:pt x="70" y="411"/>
                    <a:pt x="70" y="411"/>
                  </a:cubicBezTo>
                  <a:cubicBezTo>
                    <a:pt x="71" y="406"/>
                    <a:pt x="71" y="406"/>
                    <a:pt x="71" y="406"/>
                  </a:cubicBezTo>
                  <a:cubicBezTo>
                    <a:pt x="74" y="400"/>
                    <a:pt x="74" y="400"/>
                    <a:pt x="74" y="400"/>
                  </a:cubicBezTo>
                  <a:cubicBezTo>
                    <a:pt x="73" y="395"/>
                    <a:pt x="73" y="395"/>
                    <a:pt x="73" y="395"/>
                  </a:cubicBezTo>
                  <a:cubicBezTo>
                    <a:pt x="71" y="396"/>
                    <a:pt x="71" y="396"/>
                    <a:pt x="71" y="396"/>
                  </a:cubicBezTo>
                  <a:cubicBezTo>
                    <a:pt x="65" y="390"/>
                    <a:pt x="65" y="390"/>
                    <a:pt x="65" y="390"/>
                  </a:cubicBezTo>
                  <a:cubicBezTo>
                    <a:pt x="65" y="390"/>
                    <a:pt x="67" y="388"/>
                    <a:pt x="69" y="386"/>
                  </a:cubicBezTo>
                  <a:cubicBezTo>
                    <a:pt x="71" y="384"/>
                    <a:pt x="71" y="383"/>
                    <a:pt x="71" y="381"/>
                  </a:cubicBezTo>
                  <a:cubicBezTo>
                    <a:pt x="71" y="379"/>
                    <a:pt x="70" y="374"/>
                    <a:pt x="69" y="374"/>
                  </a:cubicBezTo>
                  <a:cubicBezTo>
                    <a:pt x="68" y="373"/>
                    <a:pt x="66" y="371"/>
                    <a:pt x="66" y="371"/>
                  </a:cubicBezTo>
                  <a:cubicBezTo>
                    <a:pt x="66" y="365"/>
                    <a:pt x="66" y="365"/>
                    <a:pt x="66" y="365"/>
                  </a:cubicBezTo>
                  <a:cubicBezTo>
                    <a:pt x="66" y="365"/>
                    <a:pt x="65" y="362"/>
                    <a:pt x="64" y="362"/>
                  </a:cubicBezTo>
                  <a:cubicBezTo>
                    <a:pt x="62" y="361"/>
                    <a:pt x="57" y="358"/>
                    <a:pt x="57" y="358"/>
                  </a:cubicBezTo>
                  <a:cubicBezTo>
                    <a:pt x="58" y="351"/>
                    <a:pt x="58" y="351"/>
                    <a:pt x="58" y="351"/>
                  </a:cubicBezTo>
                  <a:cubicBezTo>
                    <a:pt x="56" y="349"/>
                    <a:pt x="56" y="349"/>
                    <a:pt x="56" y="349"/>
                  </a:cubicBezTo>
                  <a:lnTo>
                    <a:pt x="57" y="345"/>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8" name="Freeform 86">
              <a:extLst>
                <a:ext uri="{FF2B5EF4-FFF2-40B4-BE49-F238E27FC236}">
                  <a16:creationId xmlns:a16="http://schemas.microsoft.com/office/drawing/2014/main" id="{8A7DF2AD-3EFD-4782-8F4E-A8E467C098A9}"/>
                </a:ext>
              </a:extLst>
            </p:cNvPr>
            <p:cNvSpPr>
              <a:spLocks/>
            </p:cNvSpPr>
            <p:nvPr/>
          </p:nvSpPr>
          <p:spPr bwMode="auto">
            <a:xfrm>
              <a:off x="5904411" y="2909082"/>
              <a:ext cx="841064" cy="588111"/>
            </a:xfrm>
            <a:custGeom>
              <a:avLst/>
              <a:gdLst>
                <a:gd name="T0" fmla="*/ 59 w 369"/>
                <a:gd name="T1" fmla="*/ 73 h 266"/>
                <a:gd name="T2" fmla="*/ 59 w 369"/>
                <a:gd name="T3" fmla="*/ 83 h 266"/>
                <a:gd name="T4" fmla="*/ 59 w 369"/>
                <a:gd name="T5" fmla="*/ 83 h 266"/>
                <a:gd name="T6" fmla="*/ 58 w 369"/>
                <a:gd name="T7" fmla="*/ 84 h 266"/>
                <a:gd name="T8" fmla="*/ 58 w 369"/>
                <a:gd name="T9" fmla="*/ 84 h 266"/>
                <a:gd name="T10" fmla="*/ 56 w 369"/>
                <a:gd name="T11" fmla="*/ 84 h 266"/>
                <a:gd name="T12" fmla="*/ 56 w 369"/>
                <a:gd name="T13" fmla="*/ 85 h 266"/>
                <a:gd name="T14" fmla="*/ 56 w 369"/>
                <a:gd name="T15" fmla="*/ 85 h 266"/>
                <a:gd name="T16" fmla="*/ 56 w 369"/>
                <a:gd name="T17" fmla="*/ 85 h 266"/>
                <a:gd name="T18" fmla="*/ 51 w 369"/>
                <a:gd name="T19" fmla="*/ 97 h 266"/>
                <a:gd name="T20" fmla="*/ 50 w 369"/>
                <a:gd name="T21" fmla="*/ 106 h 266"/>
                <a:gd name="T22" fmla="*/ 50 w 369"/>
                <a:gd name="T23" fmla="*/ 106 h 266"/>
                <a:gd name="T24" fmla="*/ 50 w 369"/>
                <a:gd name="T25" fmla="*/ 106 h 266"/>
                <a:gd name="T26" fmla="*/ 50 w 369"/>
                <a:gd name="T27" fmla="*/ 107 h 266"/>
                <a:gd name="T28" fmla="*/ 50 w 369"/>
                <a:gd name="T29" fmla="*/ 107 h 266"/>
                <a:gd name="T30" fmla="*/ 50 w 369"/>
                <a:gd name="T31" fmla="*/ 107 h 266"/>
                <a:gd name="T32" fmla="*/ 50 w 369"/>
                <a:gd name="T33" fmla="*/ 108 h 266"/>
                <a:gd name="T34" fmla="*/ 49 w 369"/>
                <a:gd name="T35" fmla="*/ 109 h 266"/>
                <a:gd name="T36" fmla="*/ 42 w 369"/>
                <a:gd name="T37" fmla="*/ 131 h 266"/>
                <a:gd name="T38" fmla="*/ 26 w 369"/>
                <a:gd name="T39" fmla="*/ 154 h 266"/>
                <a:gd name="T40" fmla="*/ 6 w 369"/>
                <a:gd name="T41" fmla="*/ 161 h 266"/>
                <a:gd name="T42" fmla="*/ 2 w 369"/>
                <a:gd name="T43" fmla="*/ 161 h 266"/>
                <a:gd name="T44" fmla="*/ 1 w 369"/>
                <a:gd name="T45" fmla="*/ 161 h 266"/>
                <a:gd name="T46" fmla="*/ 0 w 369"/>
                <a:gd name="T47" fmla="*/ 161 h 266"/>
                <a:gd name="T48" fmla="*/ 0 w 369"/>
                <a:gd name="T49" fmla="*/ 161 h 266"/>
                <a:gd name="T50" fmla="*/ 14 w 369"/>
                <a:gd name="T51" fmla="*/ 169 h 266"/>
                <a:gd name="T52" fmla="*/ 28 w 369"/>
                <a:gd name="T53" fmla="*/ 190 h 266"/>
                <a:gd name="T54" fmla="*/ 52 w 369"/>
                <a:gd name="T55" fmla="*/ 201 h 266"/>
                <a:gd name="T56" fmla="*/ 64 w 369"/>
                <a:gd name="T57" fmla="*/ 216 h 266"/>
                <a:gd name="T58" fmla="*/ 69 w 369"/>
                <a:gd name="T59" fmla="*/ 229 h 266"/>
                <a:gd name="T60" fmla="*/ 90 w 369"/>
                <a:gd name="T61" fmla="*/ 232 h 266"/>
                <a:gd name="T62" fmla="*/ 113 w 369"/>
                <a:gd name="T63" fmla="*/ 227 h 266"/>
                <a:gd name="T64" fmla="*/ 107 w 369"/>
                <a:gd name="T65" fmla="*/ 240 h 266"/>
                <a:gd name="T66" fmla="*/ 128 w 369"/>
                <a:gd name="T67" fmla="*/ 250 h 266"/>
                <a:gd name="T68" fmla="*/ 241 w 369"/>
                <a:gd name="T69" fmla="*/ 249 h 266"/>
                <a:gd name="T70" fmla="*/ 346 w 369"/>
                <a:gd name="T71" fmla="*/ 215 h 266"/>
                <a:gd name="T72" fmla="*/ 361 w 369"/>
                <a:gd name="T73" fmla="*/ 123 h 266"/>
                <a:gd name="T74" fmla="*/ 350 w 369"/>
                <a:gd name="T75" fmla="*/ 120 h 266"/>
                <a:gd name="T76" fmla="*/ 302 w 369"/>
                <a:gd name="T77" fmla="*/ 127 h 266"/>
                <a:gd name="T78" fmla="*/ 300 w 369"/>
                <a:gd name="T79" fmla="*/ 118 h 266"/>
                <a:gd name="T80" fmla="*/ 293 w 369"/>
                <a:gd name="T81" fmla="*/ 101 h 266"/>
                <a:gd name="T82" fmla="*/ 293 w 369"/>
                <a:gd name="T83" fmla="*/ 88 h 266"/>
                <a:gd name="T84" fmla="*/ 290 w 369"/>
                <a:gd name="T85" fmla="*/ 74 h 266"/>
                <a:gd name="T86" fmla="*/ 280 w 369"/>
                <a:gd name="T87" fmla="*/ 57 h 266"/>
                <a:gd name="T88" fmla="*/ 264 w 369"/>
                <a:gd name="T89" fmla="*/ 44 h 266"/>
                <a:gd name="T90" fmla="*/ 251 w 369"/>
                <a:gd name="T91" fmla="*/ 33 h 266"/>
                <a:gd name="T92" fmla="*/ 242 w 369"/>
                <a:gd name="T93" fmla="*/ 26 h 266"/>
                <a:gd name="T94" fmla="*/ 237 w 369"/>
                <a:gd name="T95" fmla="*/ 17 h 266"/>
                <a:gd name="T96" fmla="*/ 232 w 369"/>
                <a:gd name="T97" fmla="*/ 11 h 266"/>
                <a:gd name="T98" fmla="*/ 224 w 369"/>
                <a:gd name="T99" fmla="*/ 5 h 266"/>
                <a:gd name="T100" fmla="*/ 217 w 369"/>
                <a:gd name="T101" fmla="*/ 1 h 266"/>
                <a:gd name="T102" fmla="*/ 199 w 369"/>
                <a:gd name="T103" fmla="*/ 7 h 266"/>
                <a:gd name="T104" fmla="*/ 150 w 369"/>
                <a:gd name="T105" fmla="*/ 40 h 266"/>
                <a:gd name="T106" fmla="*/ 110 w 369"/>
                <a:gd name="T107" fmla="*/ 38 h 266"/>
                <a:gd name="T108" fmla="*/ 85 w 369"/>
                <a:gd name="T109" fmla="*/ 50 h 266"/>
                <a:gd name="T110" fmla="*/ 81 w 369"/>
                <a:gd name="T111" fmla="*/ 54 h 266"/>
                <a:gd name="T112" fmla="*/ 81 w 369"/>
                <a:gd name="T113" fmla="*/ 54 h 266"/>
                <a:gd name="T114" fmla="*/ 77 w 369"/>
                <a:gd name="T115" fmla="*/ 56 h 266"/>
                <a:gd name="T116" fmla="*/ 77 w 369"/>
                <a:gd name="T117" fmla="*/ 56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69" h="266">
                  <a:moveTo>
                    <a:pt x="69" y="61"/>
                  </a:moveTo>
                  <a:cubicBezTo>
                    <a:pt x="69" y="61"/>
                    <a:pt x="69" y="61"/>
                    <a:pt x="69" y="61"/>
                  </a:cubicBezTo>
                  <a:cubicBezTo>
                    <a:pt x="66" y="62"/>
                    <a:pt x="66" y="62"/>
                    <a:pt x="66" y="62"/>
                  </a:cubicBezTo>
                  <a:cubicBezTo>
                    <a:pt x="64" y="64"/>
                    <a:pt x="64" y="64"/>
                    <a:pt x="64" y="64"/>
                  </a:cubicBezTo>
                  <a:cubicBezTo>
                    <a:pt x="62" y="70"/>
                    <a:pt x="62" y="70"/>
                    <a:pt x="62" y="70"/>
                  </a:cubicBezTo>
                  <a:cubicBezTo>
                    <a:pt x="62" y="70"/>
                    <a:pt x="62" y="70"/>
                    <a:pt x="62" y="70"/>
                  </a:cubicBezTo>
                  <a:cubicBezTo>
                    <a:pt x="59" y="73"/>
                    <a:pt x="59" y="73"/>
                    <a:pt x="59" y="73"/>
                  </a:cubicBezTo>
                  <a:cubicBezTo>
                    <a:pt x="59" y="73"/>
                    <a:pt x="59" y="73"/>
                    <a:pt x="59" y="73"/>
                  </a:cubicBezTo>
                  <a:cubicBezTo>
                    <a:pt x="58" y="78"/>
                    <a:pt x="58" y="78"/>
                    <a:pt x="58" y="78"/>
                  </a:cubicBezTo>
                  <a:cubicBezTo>
                    <a:pt x="58" y="78"/>
                    <a:pt x="59" y="82"/>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7"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5" y="93"/>
                    <a:pt x="55" y="93"/>
                    <a:pt x="55" y="93"/>
                  </a:cubicBezTo>
                  <a:cubicBezTo>
                    <a:pt x="51" y="97"/>
                    <a:pt x="51" y="97"/>
                    <a:pt x="51" y="97"/>
                  </a:cubicBezTo>
                  <a:cubicBezTo>
                    <a:pt x="50" y="102"/>
                    <a:pt x="50" y="102"/>
                    <a:pt x="50" y="102"/>
                  </a:cubicBezTo>
                  <a:cubicBezTo>
                    <a:pt x="50" y="105"/>
                    <a:pt x="50" y="105"/>
                    <a:pt x="50" y="105"/>
                  </a:cubicBezTo>
                  <a:cubicBezTo>
                    <a:pt x="50" y="105"/>
                    <a:pt x="50" y="105"/>
                    <a:pt x="50" y="105"/>
                  </a:cubicBezTo>
                  <a:cubicBezTo>
                    <a:pt x="50" y="105"/>
                    <a:pt x="50" y="105"/>
                    <a:pt x="50" y="105"/>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9"/>
                    <a:pt x="50" y="109"/>
                    <a:pt x="49" y="109"/>
                  </a:cubicBezTo>
                  <a:cubicBezTo>
                    <a:pt x="47" y="110"/>
                    <a:pt x="46" y="112"/>
                    <a:pt x="46" y="112"/>
                  </a:cubicBezTo>
                  <a:cubicBezTo>
                    <a:pt x="46" y="119"/>
                    <a:pt x="46" y="119"/>
                    <a:pt x="46" y="119"/>
                  </a:cubicBezTo>
                  <a:cubicBezTo>
                    <a:pt x="45" y="121"/>
                    <a:pt x="45" y="121"/>
                    <a:pt x="45" y="121"/>
                  </a:cubicBezTo>
                  <a:cubicBezTo>
                    <a:pt x="43" y="124"/>
                    <a:pt x="43" y="124"/>
                    <a:pt x="43" y="124"/>
                  </a:cubicBezTo>
                  <a:cubicBezTo>
                    <a:pt x="44" y="128"/>
                    <a:pt x="44" y="128"/>
                    <a:pt x="44" y="128"/>
                  </a:cubicBezTo>
                  <a:cubicBezTo>
                    <a:pt x="44" y="128"/>
                    <a:pt x="44" y="128"/>
                    <a:pt x="44" y="128"/>
                  </a:cubicBezTo>
                  <a:cubicBezTo>
                    <a:pt x="42" y="131"/>
                    <a:pt x="42" y="131"/>
                    <a:pt x="42" y="131"/>
                  </a:cubicBezTo>
                  <a:cubicBezTo>
                    <a:pt x="43" y="136"/>
                    <a:pt x="43" y="136"/>
                    <a:pt x="43" y="136"/>
                  </a:cubicBezTo>
                  <a:cubicBezTo>
                    <a:pt x="41" y="139"/>
                    <a:pt x="41" y="139"/>
                    <a:pt x="41" y="139"/>
                  </a:cubicBezTo>
                  <a:cubicBezTo>
                    <a:pt x="40" y="140"/>
                    <a:pt x="40" y="140"/>
                    <a:pt x="40" y="140"/>
                  </a:cubicBezTo>
                  <a:cubicBezTo>
                    <a:pt x="39" y="143"/>
                    <a:pt x="39" y="143"/>
                    <a:pt x="39" y="143"/>
                  </a:cubicBezTo>
                  <a:cubicBezTo>
                    <a:pt x="37" y="148"/>
                    <a:pt x="37" y="148"/>
                    <a:pt x="37" y="148"/>
                  </a:cubicBezTo>
                  <a:cubicBezTo>
                    <a:pt x="29" y="155"/>
                    <a:pt x="29" y="155"/>
                    <a:pt x="29" y="155"/>
                  </a:cubicBezTo>
                  <a:cubicBezTo>
                    <a:pt x="26" y="154"/>
                    <a:pt x="26" y="154"/>
                    <a:pt x="26" y="154"/>
                  </a:cubicBezTo>
                  <a:cubicBezTo>
                    <a:pt x="24" y="155"/>
                    <a:pt x="24" y="155"/>
                    <a:pt x="24" y="155"/>
                  </a:cubicBezTo>
                  <a:cubicBezTo>
                    <a:pt x="22" y="157"/>
                    <a:pt x="22" y="157"/>
                    <a:pt x="22" y="157"/>
                  </a:cubicBezTo>
                  <a:cubicBezTo>
                    <a:pt x="22" y="157"/>
                    <a:pt x="23" y="157"/>
                    <a:pt x="21" y="159"/>
                  </a:cubicBezTo>
                  <a:cubicBezTo>
                    <a:pt x="19" y="160"/>
                    <a:pt x="15" y="161"/>
                    <a:pt x="15" y="161"/>
                  </a:cubicBezTo>
                  <a:cubicBezTo>
                    <a:pt x="13" y="161"/>
                    <a:pt x="13" y="161"/>
                    <a:pt x="13" y="161"/>
                  </a:cubicBezTo>
                  <a:cubicBezTo>
                    <a:pt x="6" y="161"/>
                    <a:pt x="6" y="161"/>
                    <a:pt x="6" y="161"/>
                  </a:cubicBezTo>
                  <a:cubicBezTo>
                    <a:pt x="6" y="161"/>
                    <a:pt x="6" y="161"/>
                    <a:pt x="6" y="161"/>
                  </a:cubicBezTo>
                  <a:cubicBezTo>
                    <a:pt x="6" y="161"/>
                    <a:pt x="6" y="161"/>
                    <a:pt x="6" y="161"/>
                  </a:cubicBezTo>
                  <a:cubicBezTo>
                    <a:pt x="6" y="161"/>
                    <a:pt x="5" y="160"/>
                    <a:pt x="4" y="161"/>
                  </a:cubicBezTo>
                  <a:cubicBezTo>
                    <a:pt x="4" y="161"/>
                    <a:pt x="3" y="161"/>
                    <a:pt x="3" y="161"/>
                  </a:cubicBezTo>
                  <a:cubicBezTo>
                    <a:pt x="3" y="161"/>
                    <a:pt x="3" y="161"/>
                    <a:pt x="3"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1" y="162"/>
                    <a:pt x="2" y="162"/>
                  </a:cubicBezTo>
                  <a:cubicBezTo>
                    <a:pt x="4" y="163"/>
                    <a:pt x="5" y="166"/>
                    <a:pt x="6" y="166"/>
                  </a:cubicBezTo>
                  <a:cubicBezTo>
                    <a:pt x="8" y="167"/>
                    <a:pt x="10" y="167"/>
                    <a:pt x="11" y="167"/>
                  </a:cubicBezTo>
                  <a:cubicBezTo>
                    <a:pt x="12" y="168"/>
                    <a:pt x="14" y="169"/>
                    <a:pt x="14" y="169"/>
                  </a:cubicBezTo>
                  <a:cubicBezTo>
                    <a:pt x="14" y="169"/>
                    <a:pt x="19" y="174"/>
                    <a:pt x="20" y="174"/>
                  </a:cubicBezTo>
                  <a:cubicBezTo>
                    <a:pt x="21" y="174"/>
                    <a:pt x="21" y="174"/>
                    <a:pt x="22" y="176"/>
                  </a:cubicBezTo>
                  <a:cubicBezTo>
                    <a:pt x="23" y="177"/>
                    <a:pt x="26" y="176"/>
                    <a:pt x="26" y="176"/>
                  </a:cubicBezTo>
                  <a:cubicBezTo>
                    <a:pt x="26" y="176"/>
                    <a:pt x="27" y="179"/>
                    <a:pt x="26" y="180"/>
                  </a:cubicBezTo>
                  <a:cubicBezTo>
                    <a:pt x="26" y="181"/>
                    <a:pt x="26" y="184"/>
                    <a:pt x="26" y="184"/>
                  </a:cubicBezTo>
                  <a:cubicBezTo>
                    <a:pt x="26" y="184"/>
                    <a:pt x="26" y="185"/>
                    <a:pt x="26" y="186"/>
                  </a:cubicBezTo>
                  <a:cubicBezTo>
                    <a:pt x="27" y="188"/>
                    <a:pt x="28" y="188"/>
                    <a:pt x="28" y="190"/>
                  </a:cubicBezTo>
                  <a:cubicBezTo>
                    <a:pt x="29" y="191"/>
                    <a:pt x="28" y="191"/>
                    <a:pt x="29" y="192"/>
                  </a:cubicBezTo>
                  <a:cubicBezTo>
                    <a:pt x="30" y="193"/>
                    <a:pt x="31" y="195"/>
                    <a:pt x="32" y="195"/>
                  </a:cubicBezTo>
                  <a:cubicBezTo>
                    <a:pt x="33" y="195"/>
                    <a:pt x="34" y="195"/>
                    <a:pt x="37" y="196"/>
                  </a:cubicBezTo>
                  <a:cubicBezTo>
                    <a:pt x="40" y="198"/>
                    <a:pt x="41" y="198"/>
                    <a:pt x="42" y="199"/>
                  </a:cubicBezTo>
                  <a:cubicBezTo>
                    <a:pt x="44" y="200"/>
                    <a:pt x="43" y="199"/>
                    <a:pt x="46" y="200"/>
                  </a:cubicBezTo>
                  <a:cubicBezTo>
                    <a:pt x="50" y="201"/>
                    <a:pt x="49" y="200"/>
                    <a:pt x="50" y="201"/>
                  </a:cubicBezTo>
                  <a:cubicBezTo>
                    <a:pt x="51" y="201"/>
                    <a:pt x="50" y="200"/>
                    <a:pt x="52" y="201"/>
                  </a:cubicBezTo>
                  <a:cubicBezTo>
                    <a:pt x="55" y="201"/>
                    <a:pt x="57" y="202"/>
                    <a:pt x="57" y="202"/>
                  </a:cubicBezTo>
                  <a:cubicBezTo>
                    <a:pt x="57" y="204"/>
                    <a:pt x="57" y="204"/>
                    <a:pt x="57" y="204"/>
                  </a:cubicBezTo>
                  <a:cubicBezTo>
                    <a:pt x="55" y="208"/>
                    <a:pt x="55" y="208"/>
                    <a:pt x="55" y="208"/>
                  </a:cubicBezTo>
                  <a:cubicBezTo>
                    <a:pt x="55" y="211"/>
                    <a:pt x="55" y="211"/>
                    <a:pt x="55" y="211"/>
                  </a:cubicBezTo>
                  <a:cubicBezTo>
                    <a:pt x="55" y="211"/>
                    <a:pt x="53" y="211"/>
                    <a:pt x="55" y="212"/>
                  </a:cubicBezTo>
                  <a:cubicBezTo>
                    <a:pt x="57" y="213"/>
                    <a:pt x="61" y="214"/>
                    <a:pt x="61" y="214"/>
                  </a:cubicBezTo>
                  <a:cubicBezTo>
                    <a:pt x="64" y="216"/>
                    <a:pt x="64" y="216"/>
                    <a:pt x="64" y="216"/>
                  </a:cubicBezTo>
                  <a:cubicBezTo>
                    <a:pt x="64" y="216"/>
                    <a:pt x="62" y="219"/>
                    <a:pt x="61" y="220"/>
                  </a:cubicBezTo>
                  <a:cubicBezTo>
                    <a:pt x="60" y="220"/>
                    <a:pt x="57" y="220"/>
                    <a:pt x="57" y="220"/>
                  </a:cubicBezTo>
                  <a:cubicBezTo>
                    <a:pt x="57" y="220"/>
                    <a:pt x="56" y="223"/>
                    <a:pt x="58" y="223"/>
                  </a:cubicBezTo>
                  <a:cubicBezTo>
                    <a:pt x="59" y="224"/>
                    <a:pt x="61" y="224"/>
                    <a:pt x="62" y="224"/>
                  </a:cubicBezTo>
                  <a:cubicBezTo>
                    <a:pt x="63" y="224"/>
                    <a:pt x="65" y="225"/>
                    <a:pt x="65" y="225"/>
                  </a:cubicBezTo>
                  <a:cubicBezTo>
                    <a:pt x="65" y="225"/>
                    <a:pt x="66" y="225"/>
                    <a:pt x="67" y="226"/>
                  </a:cubicBezTo>
                  <a:cubicBezTo>
                    <a:pt x="67" y="228"/>
                    <a:pt x="68" y="229"/>
                    <a:pt x="69" y="229"/>
                  </a:cubicBezTo>
                  <a:cubicBezTo>
                    <a:pt x="70" y="229"/>
                    <a:pt x="72" y="229"/>
                    <a:pt x="73" y="229"/>
                  </a:cubicBezTo>
                  <a:cubicBezTo>
                    <a:pt x="74" y="229"/>
                    <a:pt x="74" y="228"/>
                    <a:pt x="75" y="228"/>
                  </a:cubicBezTo>
                  <a:cubicBezTo>
                    <a:pt x="76" y="229"/>
                    <a:pt x="82" y="228"/>
                    <a:pt x="82" y="228"/>
                  </a:cubicBezTo>
                  <a:cubicBezTo>
                    <a:pt x="82" y="228"/>
                    <a:pt x="82" y="228"/>
                    <a:pt x="83" y="230"/>
                  </a:cubicBezTo>
                  <a:cubicBezTo>
                    <a:pt x="85" y="233"/>
                    <a:pt x="88" y="234"/>
                    <a:pt x="88" y="234"/>
                  </a:cubicBezTo>
                  <a:cubicBezTo>
                    <a:pt x="88" y="234"/>
                    <a:pt x="89" y="235"/>
                    <a:pt x="89" y="234"/>
                  </a:cubicBezTo>
                  <a:cubicBezTo>
                    <a:pt x="89" y="233"/>
                    <a:pt x="90" y="232"/>
                    <a:pt x="90" y="232"/>
                  </a:cubicBezTo>
                  <a:cubicBezTo>
                    <a:pt x="90" y="232"/>
                    <a:pt x="92" y="229"/>
                    <a:pt x="92" y="228"/>
                  </a:cubicBezTo>
                  <a:cubicBezTo>
                    <a:pt x="93" y="227"/>
                    <a:pt x="94" y="224"/>
                    <a:pt x="95" y="224"/>
                  </a:cubicBezTo>
                  <a:cubicBezTo>
                    <a:pt x="96" y="223"/>
                    <a:pt x="99" y="221"/>
                    <a:pt x="99" y="221"/>
                  </a:cubicBezTo>
                  <a:cubicBezTo>
                    <a:pt x="99" y="221"/>
                    <a:pt x="99" y="220"/>
                    <a:pt x="101" y="221"/>
                  </a:cubicBezTo>
                  <a:cubicBezTo>
                    <a:pt x="102" y="223"/>
                    <a:pt x="105" y="225"/>
                    <a:pt x="105" y="225"/>
                  </a:cubicBezTo>
                  <a:cubicBezTo>
                    <a:pt x="110" y="225"/>
                    <a:pt x="110" y="225"/>
                    <a:pt x="110" y="225"/>
                  </a:cubicBezTo>
                  <a:cubicBezTo>
                    <a:pt x="110" y="225"/>
                    <a:pt x="113" y="226"/>
                    <a:pt x="113" y="227"/>
                  </a:cubicBezTo>
                  <a:cubicBezTo>
                    <a:pt x="113" y="228"/>
                    <a:pt x="112" y="228"/>
                    <a:pt x="110" y="229"/>
                  </a:cubicBezTo>
                  <a:cubicBezTo>
                    <a:pt x="109" y="229"/>
                    <a:pt x="106" y="226"/>
                    <a:pt x="106" y="227"/>
                  </a:cubicBezTo>
                  <a:cubicBezTo>
                    <a:pt x="105" y="228"/>
                    <a:pt x="105" y="230"/>
                    <a:pt x="105" y="230"/>
                  </a:cubicBezTo>
                  <a:cubicBezTo>
                    <a:pt x="101" y="232"/>
                    <a:pt x="101" y="232"/>
                    <a:pt x="101" y="232"/>
                  </a:cubicBezTo>
                  <a:cubicBezTo>
                    <a:pt x="102" y="234"/>
                    <a:pt x="102" y="234"/>
                    <a:pt x="102" y="234"/>
                  </a:cubicBezTo>
                  <a:cubicBezTo>
                    <a:pt x="102" y="234"/>
                    <a:pt x="107" y="236"/>
                    <a:pt x="107" y="237"/>
                  </a:cubicBezTo>
                  <a:cubicBezTo>
                    <a:pt x="107" y="238"/>
                    <a:pt x="107" y="240"/>
                    <a:pt x="107" y="240"/>
                  </a:cubicBezTo>
                  <a:cubicBezTo>
                    <a:pt x="110" y="241"/>
                    <a:pt x="110" y="241"/>
                    <a:pt x="110" y="241"/>
                  </a:cubicBezTo>
                  <a:cubicBezTo>
                    <a:pt x="112" y="240"/>
                    <a:pt x="112" y="240"/>
                    <a:pt x="112" y="240"/>
                  </a:cubicBezTo>
                  <a:cubicBezTo>
                    <a:pt x="112" y="244"/>
                    <a:pt x="112" y="244"/>
                    <a:pt x="112" y="244"/>
                  </a:cubicBezTo>
                  <a:cubicBezTo>
                    <a:pt x="112" y="248"/>
                    <a:pt x="112" y="248"/>
                    <a:pt x="112" y="248"/>
                  </a:cubicBezTo>
                  <a:cubicBezTo>
                    <a:pt x="112" y="248"/>
                    <a:pt x="112" y="248"/>
                    <a:pt x="112" y="248"/>
                  </a:cubicBezTo>
                  <a:cubicBezTo>
                    <a:pt x="112" y="248"/>
                    <a:pt x="112" y="248"/>
                    <a:pt x="112" y="248"/>
                  </a:cubicBezTo>
                  <a:cubicBezTo>
                    <a:pt x="119" y="246"/>
                    <a:pt x="125" y="250"/>
                    <a:pt x="128" y="250"/>
                  </a:cubicBezTo>
                  <a:cubicBezTo>
                    <a:pt x="134" y="251"/>
                    <a:pt x="121" y="258"/>
                    <a:pt x="123" y="258"/>
                  </a:cubicBezTo>
                  <a:cubicBezTo>
                    <a:pt x="125" y="257"/>
                    <a:pt x="123" y="263"/>
                    <a:pt x="126" y="264"/>
                  </a:cubicBezTo>
                  <a:cubicBezTo>
                    <a:pt x="131" y="265"/>
                    <a:pt x="135" y="261"/>
                    <a:pt x="141" y="261"/>
                  </a:cubicBezTo>
                  <a:cubicBezTo>
                    <a:pt x="146" y="260"/>
                    <a:pt x="152" y="263"/>
                    <a:pt x="154" y="261"/>
                  </a:cubicBezTo>
                  <a:cubicBezTo>
                    <a:pt x="158" y="256"/>
                    <a:pt x="174" y="266"/>
                    <a:pt x="182" y="261"/>
                  </a:cubicBezTo>
                  <a:cubicBezTo>
                    <a:pt x="187" y="257"/>
                    <a:pt x="207" y="255"/>
                    <a:pt x="214" y="255"/>
                  </a:cubicBezTo>
                  <a:cubicBezTo>
                    <a:pt x="232" y="254"/>
                    <a:pt x="233" y="254"/>
                    <a:pt x="241" y="249"/>
                  </a:cubicBezTo>
                  <a:cubicBezTo>
                    <a:pt x="241" y="249"/>
                    <a:pt x="246" y="238"/>
                    <a:pt x="249" y="233"/>
                  </a:cubicBezTo>
                  <a:cubicBezTo>
                    <a:pt x="251" y="229"/>
                    <a:pt x="257" y="227"/>
                    <a:pt x="263" y="223"/>
                  </a:cubicBezTo>
                  <a:cubicBezTo>
                    <a:pt x="268" y="219"/>
                    <a:pt x="281" y="215"/>
                    <a:pt x="284" y="214"/>
                  </a:cubicBezTo>
                  <a:cubicBezTo>
                    <a:pt x="287" y="214"/>
                    <a:pt x="308" y="215"/>
                    <a:pt x="308" y="215"/>
                  </a:cubicBezTo>
                  <a:cubicBezTo>
                    <a:pt x="319" y="212"/>
                    <a:pt x="319" y="212"/>
                    <a:pt x="319" y="212"/>
                  </a:cubicBezTo>
                  <a:cubicBezTo>
                    <a:pt x="319" y="212"/>
                    <a:pt x="321" y="220"/>
                    <a:pt x="324" y="221"/>
                  </a:cubicBezTo>
                  <a:cubicBezTo>
                    <a:pt x="337" y="223"/>
                    <a:pt x="345" y="222"/>
                    <a:pt x="346" y="215"/>
                  </a:cubicBezTo>
                  <a:cubicBezTo>
                    <a:pt x="347" y="210"/>
                    <a:pt x="342" y="201"/>
                    <a:pt x="341" y="194"/>
                  </a:cubicBezTo>
                  <a:cubicBezTo>
                    <a:pt x="340" y="186"/>
                    <a:pt x="344" y="178"/>
                    <a:pt x="344" y="171"/>
                  </a:cubicBezTo>
                  <a:cubicBezTo>
                    <a:pt x="344" y="170"/>
                    <a:pt x="342" y="168"/>
                    <a:pt x="348" y="160"/>
                  </a:cubicBezTo>
                  <a:cubicBezTo>
                    <a:pt x="353" y="152"/>
                    <a:pt x="367" y="156"/>
                    <a:pt x="369" y="151"/>
                  </a:cubicBezTo>
                  <a:cubicBezTo>
                    <a:pt x="363" y="123"/>
                    <a:pt x="363" y="123"/>
                    <a:pt x="363" y="123"/>
                  </a:cubicBezTo>
                  <a:cubicBezTo>
                    <a:pt x="362" y="123"/>
                    <a:pt x="362" y="123"/>
                    <a:pt x="362" y="123"/>
                  </a:cubicBezTo>
                  <a:cubicBezTo>
                    <a:pt x="361" y="123"/>
                    <a:pt x="361" y="123"/>
                    <a:pt x="361" y="123"/>
                  </a:cubicBezTo>
                  <a:cubicBezTo>
                    <a:pt x="359" y="122"/>
                    <a:pt x="359" y="122"/>
                    <a:pt x="359" y="122"/>
                  </a:cubicBezTo>
                  <a:cubicBezTo>
                    <a:pt x="357" y="122"/>
                    <a:pt x="357" y="122"/>
                    <a:pt x="357" y="122"/>
                  </a:cubicBezTo>
                  <a:cubicBezTo>
                    <a:pt x="355" y="121"/>
                    <a:pt x="355" y="121"/>
                    <a:pt x="355" y="121"/>
                  </a:cubicBezTo>
                  <a:cubicBezTo>
                    <a:pt x="353" y="120"/>
                    <a:pt x="353" y="120"/>
                    <a:pt x="353" y="120"/>
                  </a:cubicBezTo>
                  <a:cubicBezTo>
                    <a:pt x="351" y="120"/>
                    <a:pt x="351" y="120"/>
                    <a:pt x="351" y="120"/>
                  </a:cubicBezTo>
                  <a:cubicBezTo>
                    <a:pt x="351" y="120"/>
                    <a:pt x="351" y="120"/>
                    <a:pt x="351" y="120"/>
                  </a:cubicBezTo>
                  <a:cubicBezTo>
                    <a:pt x="350" y="120"/>
                    <a:pt x="350" y="120"/>
                    <a:pt x="350" y="120"/>
                  </a:cubicBezTo>
                  <a:cubicBezTo>
                    <a:pt x="343" y="119"/>
                    <a:pt x="334" y="135"/>
                    <a:pt x="334" y="135"/>
                  </a:cubicBezTo>
                  <a:cubicBezTo>
                    <a:pt x="330" y="142"/>
                    <a:pt x="330" y="142"/>
                    <a:pt x="330" y="142"/>
                  </a:cubicBezTo>
                  <a:cubicBezTo>
                    <a:pt x="320" y="140"/>
                    <a:pt x="310" y="139"/>
                    <a:pt x="303" y="131"/>
                  </a:cubicBezTo>
                  <a:cubicBezTo>
                    <a:pt x="303" y="128"/>
                    <a:pt x="303" y="128"/>
                    <a:pt x="303" y="128"/>
                  </a:cubicBezTo>
                  <a:cubicBezTo>
                    <a:pt x="303" y="128"/>
                    <a:pt x="303" y="128"/>
                    <a:pt x="303" y="128"/>
                  </a:cubicBezTo>
                  <a:cubicBezTo>
                    <a:pt x="303" y="128"/>
                    <a:pt x="303" y="128"/>
                    <a:pt x="303" y="128"/>
                  </a:cubicBezTo>
                  <a:cubicBezTo>
                    <a:pt x="302" y="127"/>
                    <a:pt x="302" y="127"/>
                    <a:pt x="302" y="127"/>
                  </a:cubicBezTo>
                  <a:cubicBezTo>
                    <a:pt x="302" y="127"/>
                    <a:pt x="301" y="127"/>
                    <a:pt x="301" y="127"/>
                  </a:cubicBezTo>
                  <a:cubicBezTo>
                    <a:pt x="300" y="127"/>
                    <a:pt x="299" y="126"/>
                    <a:pt x="299" y="126"/>
                  </a:cubicBezTo>
                  <a:cubicBezTo>
                    <a:pt x="300" y="124"/>
                    <a:pt x="300" y="124"/>
                    <a:pt x="300" y="124"/>
                  </a:cubicBezTo>
                  <a:cubicBezTo>
                    <a:pt x="300" y="124"/>
                    <a:pt x="301" y="123"/>
                    <a:pt x="301" y="123"/>
                  </a:cubicBezTo>
                  <a:cubicBezTo>
                    <a:pt x="302" y="123"/>
                    <a:pt x="301" y="123"/>
                    <a:pt x="301" y="122"/>
                  </a:cubicBezTo>
                  <a:cubicBezTo>
                    <a:pt x="301" y="122"/>
                    <a:pt x="301" y="120"/>
                    <a:pt x="301" y="119"/>
                  </a:cubicBezTo>
                  <a:cubicBezTo>
                    <a:pt x="300" y="118"/>
                    <a:pt x="300" y="118"/>
                    <a:pt x="300" y="118"/>
                  </a:cubicBezTo>
                  <a:cubicBezTo>
                    <a:pt x="300" y="118"/>
                    <a:pt x="299" y="116"/>
                    <a:pt x="298" y="115"/>
                  </a:cubicBezTo>
                  <a:cubicBezTo>
                    <a:pt x="297" y="115"/>
                    <a:pt x="298" y="114"/>
                    <a:pt x="298" y="114"/>
                  </a:cubicBezTo>
                  <a:cubicBezTo>
                    <a:pt x="297" y="113"/>
                    <a:pt x="298" y="113"/>
                    <a:pt x="298" y="112"/>
                  </a:cubicBezTo>
                  <a:cubicBezTo>
                    <a:pt x="298" y="112"/>
                    <a:pt x="297" y="110"/>
                    <a:pt x="297" y="110"/>
                  </a:cubicBezTo>
                  <a:cubicBezTo>
                    <a:pt x="297" y="110"/>
                    <a:pt x="295" y="107"/>
                    <a:pt x="294" y="105"/>
                  </a:cubicBezTo>
                  <a:cubicBezTo>
                    <a:pt x="294" y="104"/>
                    <a:pt x="294" y="103"/>
                    <a:pt x="294" y="103"/>
                  </a:cubicBezTo>
                  <a:cubicBezTo>
                    <a:pt x="295" y="102"/>
                    <a:pt x="293" y="101"/>
                    <a:pt x="293" y="101"/>
                  </a:cubicBezTo>
                  <a:cubicBezTo>
                    <a:pt x="293" y="101"/>
                    <a:pt x="293" y="99"/>
                    <a:pt x="293" y="99"/>
                  </a:cubicBezTo>
                  <a:cubicBezTo>
                    <a:pt x="293" y="99"/>
                    <a:pt x="293" y="97"/>
                    <a:pt x="293" y="97"/>
                  </a:cubicBezTo>
                  <a:cubicBezTo>
                    <a:pt x="294" y="96"/>
                    <a:pt x="293" y="95"/>
                    <a:pt x="293" y="94"/>
                  </a:cubicBezTo>
                  <a:cubicBezTo>
                    <a:pt x="293" y="94"/>
                    <a:pt x="291" y="93"/>
                    <a:pt x="291" y="93"/>
                  </a:cubicBezTo>
                  <a:cubicBezTo>
                    <a:pt x="292" y="91"/>
                    <a:pt x="292" y="91"/>
                    <a:pt x="292" y="91"/>
                  </a:cubicBezTo>
                  <a:cubicBezTo>
                    <a:pt x="292" y="90"/>
                    <a:pt x="292" y="90"/>
                    <a:pt x="292" y="90"/>
                  </a:cubicBezTo>
                  <a:cubicBezTo>
                    <a:pt x="292" y="90"/>
                    <a:pt x="293" y="88"/>
                    <a:pt x="293" y="88"/>
                  </a:cubicBezTo>
                  <a:cubicBezTo>
                    <a:pt x="294" y="87"/>
                    <a:pt x="293" y="86"/>
                    <a:pt x="292" y="86"/>
                  </a:cubicBezTo>
                  <a:cubicBezTo>
                    <a:pt x="291" y="86"/>
                    <a:pt x="292" y="85"/>
                    <a:pt x="292" y="85"/>
                  </a:cubicBezTo>
                  <a:cubicBezTo>
                    <a:pt x="293" y="83"/>
                    <a:pt x="293" y="83"/>
                    <a:pt x="293" y="83"/>
                  </a:cubicBezTo>
                  <a:cubicBezTo>
                    <a:pt x="292" y="80"/>
                    <a:pt x="292" y="80"/>
                    <a:pt x="292" y="80"/>
                  </a:cubicBezTo>
                  <a:cubicBezTo>
                    <a:pt x="292" y="79"/>
                    <a:pt x="292" y="79"/>
                    <a:pt x="292" y="79"/>
                  </a:cubicBezTo>
                  <a:cubicBezTo>
                    <a:pt x="292" y="79"/>
                    <a:pt x="291" y="77"/>
                    <a:pt x="291" y="77"/>
                  </a:cubicBezTo>
                  <a:cubicBezTo>
                    <a:pt x="291" y="76"/>
                    <a:pt x="290" y="74"/>
                    <a:pt x="290" y="74"/>
                  </a:cubicBezTo>
                  <a:cubicBezTo>
                    <a:pt x="290" y="74"/>
                    <a:pt x="290" y="73"/>
                    <a:pt x="290" y="73"/>
                  </a:cubicBezTo>
                  <a:cubicBezTo>
                    <a:pt x="290" y="72"/>
                    <a:pt x="290" y="72"/>
                    <a:pt x="290" y="72"/>
                  </a:cubicBezTo>
                  <a:cubicBezTo>
                    <a:pt x="290" y="71"/>
                    <a:pt x="289" y="70"/>
                    <a:pt x="288" y="69"/>
                  </a:cubicBezTo>
                  <a:cubicBezTo>
                    <a:pt x="287" y="67"/>
                    <a:pt x="287" y="67"/>
                    <a:pt x="287" y="67"/>
                  </a:cubicBezTo>
                  <a:cubicBezTo>
                    <a:pt x="287" y="67"/>
                    <a:pt x="285" y="65"/>
                    <a:pt x="284" y="64"/>
                  </a:cubicBezTo>
                  <a:cubicBezTo>
                    <a:pt x="284" y="62"/>
                    <a:pt x="284" y="62"/>
                    <a:pt x="283" y="61"/>
                  </a:cubicBezTo>
                  <a:cubicBezTo>
                    <a:pt x="283" y="59"/>
                    <a:pt x="281" y="57"/>
                    <a:pt x="280" y="57"/>
                  </a:cubicBezTo>
                  <a:cubicBezTo>
                    <a:pt x="280" y="57"/>
                    <a:pt x="279" y="54"/>
                    <a:pt x="279" y="53"/>
                  </a:cubicBezTo>
                  <a:cubicBezTo>
                    <a:pt x="278" y="53"/>
                    <a:pt x="276" y="52"/>
                    <a:pt x="276" y="52"/>
                  </a:cubicBezTo>
                  <a:cubicBezTo>
                    <a:pt x="275" y="52"/>
                    <a:pt x="273" y="51"/>
                    <a:pt x="273" y="51"/>
                  </a:cubicBezTo>
                  <a:cubicBezTo>
                    <a:pt x="270" y="50"/>
                    <a:pt x="270" y="50"/>
                    <a:pt x="270" y="50"/>
                  </a:cubicBezTo>
                  <a:cubicBezTo>
                    <a:pt x="267" y="47"/>
                    <a:pt x="267" y="47"/>
                    <a:pt x="267" y="47"/>
                  </a:cubicBezTo>
                  <a:cubicBezTo>
                    <a:pt x="267" y="47"/>
                    <a:pt x="266" y="47"/>
                    <a:pt x="265" y="46"/>
                  </a:cubicBezTo>
                  <a:cubicBezTo>
                    <a:pt x="265" y="46"/>
                    <a:pt x="264" y="44"/>
                    <a:pt x="264" y="44"/>
                  </a:cubicBezTo>
                  <a:cubicBezTo>
                    <a:pt x="263" y="42"/>
                    <a:pt x="263" y="42"/>
                    <a:pt x="263" y="42"/>
                  </a:cubicBezTo>
                  <a:cubicBezTo>
                    <a:pt x="257" y="40"/>
                    <a:pt x="257" y="40"/>
                    <a:pt x="257" y="40"/>
                  </a:cubicBezTo>
                  <a:cubicBezTo>
                    <a:pt x="257" y="40"/>
                    <a:pt x="256" y="38"/>
                    <a:pt x="256" y="38"/>
                  </a:cubicBezTo>
                  <a:cubicBezTo>
                    <a:pt x="256" y="37"/>
                    <a:pt x="255" y="37"/>
                    <a:pt x="255" y="36"/>
                  </a:cubicBezTo>
                  <a:cubicBezTo>
                    <a:pt x="255" y="35"/>
                    <a:pt x="254" y="35"/>
                    <a:pt x="254" y="34"/>
                  </a:cubicBezTo>
                  <a:cubicBezTo>
                    <a:pt x="254" y="33"/>
                    <a:pt x="253" y="33"/>
                    <a:pt x="253" y="33"/>
                  </a:cubicBezTo>
                  <a:cubicBezTo>
                    <a:pt x="252" y="33"/>
                    <a:pt x="251" y="33"/>
                    <a:pt x="251" y="33"/>
                  </a:cubicBezTo>
                  <a:cubicBezTo>
                    <a:pt x="251" y="33"/>
                    <a:pt x="250" y="32"/>
                    <a:pt x="250" y="32"/>
                  </a:cubicBezTo>
                  <a:cubicBezTo>
                    <a:pt x="250" y="32"/>
                    <a:pt x="248" y="30"/>
                    <a:pt x="247" y="30"/>
                  </a:cubicBezTo>
                  <a:cubicBezTo>
                    <a:pt x="247" y="29"/>
                    <a:pt x="247" y="29"/>
                    <a:pt x="247" y="29"/>
                  </a:cubicBezTo>
                  <a:cubicBezTo>
                    <a:pt x="247" y="29"/>
                    <a:pt x="247" y="29"/>
                    <a:pt x="246" y="29"/>
                  </a:cubicBezTo>
                  <a:cubicBezTo>
                    <a:pt x="245" y="29"/>
                    <a:pt x="245" y="29"/>
                    <a:pt x="245" y="28"/>
                  </a:cubicBezTo>
                  <a:cubicBezTo>
                    <a:pt x="244" y="28"/>
                    <a:pt x="244" y="26"/>
                    <a:pt x="243" y="26"/>
                  </a:cubicBezTo>
                  <a:cubicBezTo>
                    <a:pt x="243" y="26"/>
                    <a:pt x="243" y="26"/>
                    <a:pt x="242" y="26"/>
                  </a:cubicBezTo>
                  <a:cubicBezTo>
                    <a:pt x="241" y="26"/>
                    <a:pt x="240" y="24"/>
                    <a:pt x="240" y="24"/>
                  </a:cubicBezTo>
                  <a:cubicBezTo>
                    <a:pt x="239" y="24"/>
                    <a:pt x="240" y="23"/>
                    <a:pt x="240" y="22"/>
                  </a:cubicBezTo>
                  <a:cubicBezTo>
                    <a:pt x="240" y="21"/>
                    <a:pt x="239" y="21"/>
                    <a:pt x="239" y="21"/>
                  </a:cubicBezTo>
                  <a:cubicBezTo>
                    <a:pt x="239" y="21"/>
                    <a:pt x="239" y="21"/>
                    <a:pt x="239" y="21"/>
                  </a:cubicBezTo>
                  <a:cubicBezTo>
                    <a:pt x="239" y="21"/>
                    <a:pt x="238" y="21"/>
                    <a:pt x="238" y="20"/>
                  </a:cubicBezTo>
                  <a:cubicBezTo>
                    <a:pt x="238" y="20"/>
                    <a:pt x="237" y="19"/>
                    <a:pt x="237" y="18"/>
                  </a:cubicBezTo>
                  <a:cubicBezTo>
                    <a:pt x="237" y="17"/>
                    <a:pt x="237" y="17"/>
                    <a:pt x="237" y="17"/>
                  </a:cubicBezTo>
                  <a:cubicBezTo>
                    <a:pt x="237" y="17"/>
                    <a:pt x="236" y="16"/>
                    <a:pt x="236" y="16"/>
                  </a:cubicBezTo>
                  <a:cubicBezTo>
                    <a:pt x="235" y="15"/>
                    <a:pt x="235" y="15"/>
                    <a:pt x="235" y="15"/>
                  </a:cubicBezTo>
                  <a:cubicBezTo>
                    <a:pt x="235" y="14"/>
                    <a:pt x="235" y="14"/>
                    <a:pt x="235" y="14"/>
                  </a:cubicBezTo>
                  <a:cubicBezTo>
                    <a:pt x="234" y="14"/>
                    <a:pt x="234" y="14"/>
                    <a:pt x="234" y="14"/>
                  </a:cubicBezTo>
                  <a:cubicBezTo>
                    <a:pt x="233" y="14"/>
                    <a:pt x="233" y="13"/>
                    <a:pt x="233" y="12"/>
                  </a:cubicBezTo>
                  <a:cubicBezTo>
                    <a:pt x="233" y="12"/>
                    <a:pt x="233" y="12"/>
                    <a:pt x="233" y="12"/>
                  </a:cubicBezTo>
                  <a:cubicBezTo>
                    <a:pt x="232" y="11"/>
                    <a:pt x="232" y="11"/>
                    <a:pt x="232" y="11"/>
                  </a:cubicBezTo>
                  <a:cubicBezTo>
                    <a:pt x="231" y="10"/>
                    <a:pt x="231" y="10"/>
                    <a:pt x="231" y="10"/>
                  </a:cubicBezTo>
                  <a:cubicBezTo>
                    <a:pt x="230" y="9"/>
                    <a:pt x="230" y="9"/>
                    <a:pt x="230" y="9"/>
                  </a:cubicBezTo>
                  <a:cubicBezTo>
                    <a:pt x="230" y="9"/>
                    <a:pt x="229" y="8"/>
                    <a:pt x="229" y="8"/>
                  </a:cubicBezTo>
                  <a:cubicBezTo>
                    <a:pt x="228" y="7"/>
                    <a:pt x="227" y="6"/>
                    <a:pt x="227" y="6"/>
                  </a:cubicBezTo>
                  <a:cubicBezTo>
                    <a:pt x="227" y="6"/>
                    <a:pt x="227" y="5"/>
                    <a:pt x="227" y="5"/>
                  </a:cubicBezTo>
                  <a:cubicBezTo>
                    <a:pt x="227" y="5"/>
                    <a:pt x="226" y="5"/>
                    <a:pt x="226" y="5"/>
                  </a:cubicBezTo>
                  <a:cubicBezTo>
                    <a:pt x="224" y="5"/>
                    <a:pt x="224" y="5"/>
                    <a:pt x="224" y="5"/>
                  </a:cubicBezTo>
                  <a:cubicBezTo>
                    <a:pt x="224" y="3"/>
                    <a:pt x="224" y="3"/>
                    <a:pt x="224" y="3"/>
                  </a:cubicBezTo>
                  <a:cubicBezTo>
                    <a:pt x="224" y="3"/>
                    <a:pt x="224" y="3"/>
                    <a:pt x="223" y="3"/>
                  </a:cubicBezTo>
                  <a:cubicBezTo>
                    <a:pt x="222" y="3"/>
                    <a:pt x="222" y="2"/>
                    <a:pt x="222" y="2"/>
                  </a:cubicBezTo>
                  <a:cubicBezTo>
                    <a:pt x="222" y="1"/>
                    <a:pt x="222" y="1"/>
                    <a:pt x="222" y="1"/>
                  </a:cubicBezTo>
                  <a:cubicBezTo>
                    <a:pt x="219" y="2"/>
                    <a:pt x="219" y="2"/>
                    <a:pt x="219" y="2"/>
                  </a:cubicBezTo>
                  <a:cubicBezTo>
                    <a:pt x="219" y="2"/>
                    <a:pt x="219" y="2"/>
                    <a:pt x="219" y="2"/>
                  </a:cubicBezTo>
                  <a:cubicBezTo>
                    <a:pt x="219" y="2"/>
                    <a:pt x="217" y="1"/>
                    <a:pt x="217" y="1"/>
                  </a:cubicBezTo>
                  <a:cubicBezTo>
                    <a:pt x="217" y="0"/>
                    <a:pt x="216" y="0"/>
                    <a:pt x="216" y="0"/>
                  </a:cubicBezTo>
                  <a:cubicBezTo>
                    <a:pt x="215" y="1"/>
                    <a:pt x="215" y="1"/>
                    <a:pt x="215" y="1"/>
                  </a:cubicBezTo>
                  <a:cubicBezTo>
                    <a:pt x="213" y="1"/>
                    <a:pt x="213" y="1"/>
                    <a:pt x="213" y="1"/>
                  </a:cubicBezTo>
                  <a:cubicBezTo>
                    <a:pt x="212" y="1"/>
                    <a:pt x="212" y="1"/>
                    <a:pt x="212" y="1"/>
                  </a:cubicBezTo>
                  <a:cubicBezTo>
                    <a:pt x="211" y="0"/>
                    <a:pt x="211" y="0"/>
                    <a:pt x="211" y="0"/>
                  </a:cubicBezTo>
                  <a:cubicBezTo>
                    <a:pt x="208" y="1"/>
                    <a:pt x="207" y="1"/>
                    <a:pt x="207" y="1"/>
                  </a:cubicBezTo>
                  <a:cubicBezTo>
                    <a:pt x="204" y="2"/>
                    <a:pt x="199" y="5"/>
                    <a:pt x="199" y="7"/>
                  </a:cubicBezTo>
                  <a:cubicBezTo>
                    <a:pt x="198" y="9"/>
                    <a:pt x="199" y="14"/>
                    <a:pt x="197" y="15"/>
                  </a:cubicBezTo>
                  <a:cubicBezTo>
                    <a:pt x="194" y="15"/>
                    <a:pt x="191" y="20"/>
                    <a:pt x="190" y="20"/>
                  </a:cubicBezTo>
                  <a:cubicBezTo>
                    <a:pt x="181" y="25"/>
                    <a:pt x="181" y="25"/>
                    <a:pt x="181" y="25"/>
                  </a:cubicBezTo>
                  <a:cubicBezTo>
                    <a:pt x="181" y="25"/>
                    <a:pt x="174" y="28"/>
                    <a:pt x="170" y="28"/>
                  </a:cubicBezTo>
                  <a:cubicBezTo>
                    <a:pt x="166" y="29"/>
                    <a:pt x="163" y="32"/>
                    <a:pt x="163" y="32"/>
                  </a:cubicBezTo>
                  <a:cubicBezTo>
                    <a:pt x="158" y="39"/>
                    <a:pt x="158" y="39"/>
                    <a:pt x="158" y="39"/>
                  </a:cubicBezTo>
                  <a:cubicBezTo>
                    <a:pt x="150" y="40"/>
                    <a:pt x="150" y="40"/>
                    <a:pt x="150" y="40"/>
                  </a:cubicBezTo>
                  <a:cubicBezTo>
                    <a:pt x="146" y="36"/>
                    <a:pt x="146" y="36"/>
                    <a:pt x="146" y="36"/>
                  </a:cubicBezTo>
                  <a:cubicBezTo>
                    <a:pt x="142" y="37"/>
                    <a:pt x="142" y="37"/>
                    <a:pt x="142" y="37"/>
                  </a:cubicBezTo>
                  <a:cubicBezTo>
                    <a:pt x="141" y="36"/>
                    <a:pt x="141" y="36"/>
                    <a:pt x="141" y="36"/>
                  </a:cubicBezTo>
                  <a:cubicBezTo>
                    <a:pt x="139" y="37"/>
                    <a:pt x="139" y="37"/>
                    <a:pt x="139" y="37"/>
                  </a:cubicBezTo>
                  <a:cubicBezTo>
                    <a:pt x="127" y="36"/>
                    <a:pt x="127" y="36"/>
                    <a:pt x="127" y="36"/>
                  </a:cubicBezTo>
                  <a:cubicBezTo>
                    <a:pt x="121" y="39"/>
                    <a:pt x="121" y="39"/>
                    <a:pt x="121" y="39"/>
                  </a:cubicBezTo>
                  <a:cubicBezTo>
                    <a:pt x="110" y="38"/>
                    <a:pt x="110" y="38"/>
                    <a:pt x="110" y="38"/>
                  </a:cubicBezTo>
                  <a:cubicBezTo>
                    <a:pt x="110" y="38"/>
                    <a:pt x="102" y="39"/>
                    <a:pt x="100" y="39"/>
                  </a:cubicBezTo>
                  <a:cubicBezTo>
                    <a:pt x="97" y="39"/>
                    <a:pt x="97" y="39"/>
                    <a:pt x="97" y="39"/>
                  </a:cubicBezTo>
                  <a:cubicBezTo>
                    <a:pt x="95" y="38"/>
                    <a:pt x="93" y="36"/>
                    <a:pt x="93" y="36"/>
                  </a:cubicBezTo>
                  <a:cubicBezTo>
                    <a:pt x="93" y="36"/>
                    <a:pt x="89" y="37"/>
                    <a:pt x="88" y="38"/>
                  </a:cubicBezTo>
                  <a:cubicBezTo>
                    <a:pt x="87" y="39"/>
                    <a:pt x="83" y="44"/>
                    <a:pt x="83" y="44"/>
                  </a:cubicBezTo>
                  <a:cubicBezTo>
                    <a:pt x="83" y="45"/>
                    <a:pt x="83" y="45"/>
                    <a:pt x="83" y="45"/>
                  </a:cubicBezTo>
                  <a:cubicBezTo>
                    <a:pt x="85" y="50"/>
                    <a:pt x="85" y="50"/>
                    <a:pt x="85" y="50"/>
                  </a:cubicBezTo>
                  <a:cubicBezTo>
                    <a:pt x="81" y="53"/>
                    <a:pt x="81" y="53"/>
                    <a:pt x="81" y="53"/>
                  </a:cubicBezTo>
                  <a:cubicBezTo>
                    <a:pt x="81" y="53"/>
                    <a:pt x="81" y="53"/>
                    <a:pt x="81" y="53"/>
                  </a:cubicBezTo>
                  <a:cubicBezTo>
                    <a:pt x="81" y="53"/>
                    <a:pt x="81" y="53"/>
                    <a:pt x="81" y="53"/>
                  </a:cubicBezTo>
                  <a:cubicBezTo>
                    <a:pt x="81" y="53"/>
                    <a:pt x="81" y="53"/>
                    <a:pt x="81" y="53"/>
                  </a:cubicBezTo>
                  <a:cubicBezTo>
                    <a:pt x="81" y="53"/>
                    <a:pt x="81" y="53"/>
                    <a:pt x="81" y="53"/>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5"/>
                    <a:pt x="80" y="55"/>
                    <a:pt x="79" y="55"/>
                  </a:cubicBezTo>
                  <a:cubicBezTo>
                    <a:pt x="79" y="56"/>
                    <a:pt x="78"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6" y="57"/>
                    <a:pt x="76" y="57"/>
                    <a:pt x="76" y="57"/>
                  </a:cubicBezTo>
                  <a:cubicBezTo>
                    <a:pt x="73" y="60"/>
                    <a:pt x="73" y="60"/>
                    <a:pt x="73" y="60"/>
                  </a:cubicBezTo>
                  <a:cubicBezTo>
                    <a:pt x="69" y="61"/>
                    <a:pt x="69" y="61"/>
                    <a:pt x="69" y="61"/>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9" name="Freeform 90">
              <a:extLst>
                <a:ext uri="{FF2B5EF4-FFF2-40B4-BE49-F238E27FC236}">
                  <a16:creationId xmlns:a16="http://schemas.microsoft.com/office/drawing/2014/main" id="{80466C03-66A6-413A-905D-13D6851FFBBC}"/>
                </a:ext>
              </a:extLst>
            </p:cNvPr>
            <p:cNvSpPr>
              <a:spLocks/>
            </p:cNvSpPr>
            <p:nvPr/>
          </p:nvSpPr>
          <p:spPr bwMode="auto">
            <a:xfrm>
              <a:off x="6015453" y="2278355"/>
              <a:ext cx="1400674" cy="943961"/>
            </a:xfrm>
            <a:custGeom>
              <a:avLst/>
              <a:gdLst>
                <a:gd name="T0" fmla="*/ 166 w 614"/>
                <a:gd name="T1" fmla="*/ 283 h 427"/>
                <a:gd name="T2" fmla="*/ 173 w 614"/>
                <a:gd name="T3" fmla="*/ 277 h 427"/>
                <a:gd name="T4" fmla="*/ 185 w 614"/>
                <a:gd name="T5" fmla="*/ 270 h 427"/>
                <a:gd name="T6" fmla="*/ 195 w 614"/>
                <a:gd name="T7" fmla="*/ 267 h 427"/>
                <a:gd name="T8" fmla="*/ 207 w 614"/>
                <a:gd name="T9" fmla="*/ 270 h 427"/>
                <a:gd name="T10" fmla="*/ 208 w 614"/>
                <a:gd name="T11" fmla="*/ 270 h 427"/>
                <a:gd name="T12" fmla="*/ 208 w 614"/>
                <a:gd name="T13" fmla="*/ 270 h 427"/>
                <a:gd name="T14" fmla="*/ 209 w 614"/>
                <a:gd name="T15" fmla="*/ 270 h 427"/>
                <a:gd name="T16" fmla="*/ 210 w 614"/>
                <a:gd name="T17" fmla="*/ 270 h 427"/>
                <a:gd name="T18" fmla="*/ 210 w 614"/>
                <a:gd name="T19" fmla="*/ 270 h 427"/>
                <a:gd name="T20" fmla="*/ 211 w 614"/>
                <a:gd name="T21" fmla="*/ 270 h 427"/>
                <a:gd name="T22" fmla="*/ 213 w 614"/>
                <a:gd name="T23" fmla="*/ 273 h 427"/>
                <a:gd name="T24" fmla="*/ 223 w 614"/>
                <a:gd name="T25" fmla="*/ 273 h 427"/>
                <a:gd name="T26" fmla="*/ 227 w 614"/>
                <a:gd name="T27" fmla="*/ 278 h 427"/>
                <a:gd name="T28" fmla="*/ 249 w 614"/>
                <a:gd name="T29" fmla="*/ 280 h 427"/>
                <a:gd name="T30" fmla="*/ 259 w 614"/>
                <a:gd name="T31" fmla="*/ 288 h 427"/>
                <a:gd name="T32" fmla="*/ 268 w 614"/>
                <a:gd name="T33" fmla="*/ 305 h 427"/>
                <a:gd name="T34" fmla="*/ 280 w 614"/>
                <a:gd name="T35" fmla="*/ 312 h 427"/>
                <a:gd name="T36" fmla="*/ 287 w 614"/>
                <a:gd name="T37" fmla="*/ 326 h 427"/>
                <a:gd name="T38" fmla="*/ 302 w 614"/>
                <a:gd name="T39" fmla="*/ 337 h 427"/>
                <a:gd name="T40" fmla="*/ 305 w 614"/>
                <a:gd name="T41" fmla="*/ 349 h 427"/>
                <a:gd name="T42" fmla="*/ 292 w 614"/>
                <a:gd name="T43" fmla="*/ 353 h 427"/>
                <a:gd name="T44" fmla="*/ 281 w 614"/>
                <a:gd name="T45" fmla="*/ 356 h 427"/>
                <a:gd name="T46" fmla="*/ 271 w 614"/>
                <a:gd name="T47" fmla="*/ 366 h 427"/>
                <a:gd name="T48" fmla="*/ 270 w 614"/>
                <a:gd name="T49" fmla="*/ 387 h 427"/>
                <a:gd name="T50" fmla="*/ 268 w 614"/>
                <a:gd name="T51" fmla="*/ 405 h 427"/>
                <a:gd name="T52" fmla="*/ 255 w 614"/>
                <a:gd name="T53" fmla="*/ 414 h 427"/>
                <a:gd name="T54" fmla="*/ 314 w 614"/>
                <a:gd name="T55" fmla="*/ 376 h 427"/>
                <a:gd name="T56" fmla="*/ 377 w 614"/>
                <a:gd name="T57" fmla="*/ 333 h 427"/>
                <a:gd name="T58" fmla="*/ 407 w 614"/>
                <a:gd name="T59" fmla="*/ 375 h 427"/>
                <a:gd name="T60" fmla="*/ 478 w 614"/>
                <a:gd name="T61" fmla="*/ 393 h 427"/>
                <a:gd name="T62" fmla="*/ 548 w 614"/>
                <a:gd name="T63" fmla="*/ 335 h 427"/>
                <a:gd name="T64" fmla="*/ 481 w 614"/>
                <a:gd name="T65" fmla="*/ 326 h 427"/>
                <a:gd name="T66" fmla="*/ 450 w 614"/>
                <a:gd name="T67" fmla="*/ 310 h 427"/>
                <a:gd name="T68" fmla="*/ 518 w 614"/>
                <a:gd name="T69" fmla="*/ 261 h 427"/>
                <a:gd name="T70" fmla="*/ 572 w 614"/>
                <a:gd name="T71" fmla="*/ 207 h 427"/>
                <a:gd name="T72" fmla="*/ 606 w 614"/>
                <a:gd name="T73" fmla="*/ 147 h 427"/>
                <a:gd name="T74" fmla="*/ 586 w 614"/>
                <a:gd name="T75" fmla="*/ 102 h 427"/>
                <a:gd name="T76" fmla="*/ 567 w 614"/>
                <a:gd name="T77" fmla="*/ 72 h 427"/>
                <a:gd name="T78" fmla="*/ 512 w 614"/>
                <a:gd name="T79" fmla="*/ 67 h 427"/>
                <a:gd name="T80" fmla="*/ 472 w 614"/>
                <a:gd name="T81" fmla="*/ 70 h 427"/>
                <a:gd name="T82" fmla="*/ 436 w 614"/>
                <a:gd name="T83" fmla="*/ 77 h 427"/>
                <a:gd name="T84" fmla="*/ 386 w 614"/>
                <a:gd name="T85" fmla="*/ 51 h 427"/>
                <a:gd name="T86" fmla="*/ 361 w 614"/>
                <a:gd name="T87" fmla="*/ 26 h 427"/>
                <a:gd name="T88" fmla="*/ 307 w 614"/>
                <a:gd name="T89" fmla="*/ 17 h 427"/>
                <a:gd name="T90" fmla="*/ 258 w 614"/>
                <a:gd name="T91" fmla="*/ 44 h 427"/>
                <a:gd name="T92" fmla="*/ 243 w 614"/>
                <a:gd name="T93" fmla="*/ 94 h 427"/>
                <a:gd name="T94" fmla="*/ 202 w 614"/>
                <a:gd name="T95" fmla="*/ 96 h 427"/>
                <a:gd name="T96" fmla="*/ 166 w 614"/>
                <a:gd name="T97" fmla="*/ 97 h 427"/>
                <a:gd name="T98" fmla="*/ 118 w 614"/>
                <a:gd name="T99" fmla="*/ 102 h 427"/>
                <a:gd name="T100" fmla="*/ 44 w 614"/>
                <a:gd name="T101" fmla="*/ 111 h 427"/>
                <a:gd name="T102" fmla="*/ 30 w 614"/>
                <a:gd name="T103" fmla="*/ 130 h 427"/>
                <a:gd name="T104" fmla="*/ 27 w 614"/>
                <a:gd name="T105" fmla="*/ 152 h 427"/>
                <a:gd name="T106" fmla="*/ 46 w 614"/>
                <a:gd name="T107" fmla="*/ 182 h 427"/>
                <a:gd name="T108" fmla="*/ 33 w 614"/>
                <a:gd name="T109" fmla="*/ 207 h 427"/>
                <a:gd name="T110" fmla="*/ 14 w 614"/>
                <a:gd name="T111" fmla="*/ 261 h 427"/>
                <a:gd name="T112" fmla="*/ 15 w 614"/>
                <a:gd name="T113" fmla="*/ 273 h 427"/>
                <a:gd name="T114" fmla="*/ 6 w 614"/>
                <a:gd name="T115" fmla="*/ 282 h 427"/>
                <a:gd name="T116" fmla="*/ 1 w 614"/>
                <a:gd name="T117" fmla="*/ 297 h 427"/>
                <a:gd name="T118" fmla="*/ 0 w 614"/>
                <a:gd name="T119" fmla="*/ 311 h 427"/>
                <a:gd name="T120" fmla="*/ 22 w 614"/>
                <a:gd name="T121" fmla="*/ 321 h 427"/>
                <a:gd name="T122" fmla="*/ 61 w 614"/>
                <a:gd name="T123" fmla="*/ 323 h 427"/>
                <a:gd name="T124" fmla="*/ 114 w 614"/>
                <a:gd name="T125" fmla="*/ 31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14" h="427">
                  <a:moveTo>
                    <a:pt x="141" y="305"/>
                  </a:moveTo>
                  <a:cubicBezTo>
                    <a:pt x="142" y="305"/>
                    <a:pt x="145" y="300"/>
                    <a:pt x="148" y="300"/>
                  </a:cubicBezTo>
                  <a:cubicBezTo>
                    <a:pt x="150" y="299"/>
                    <a:pt x="149" y="294"/>
                    <a:pt x="150" y="292"/>
                  </a:cubicBezTo>
                  <a:cubicBezTo>
                    <a:pt x="151" y="290"/>
                    <a:pt x="156" y="286"/>
                    <a:pt x="159" y="285"/>
                  </a:cubicBezTo>
                  <a:cubicBezTo>
                    <a:pt x="160" y="285"/>
                    <a:pt x="160" y="285"/>
                    <a:pt x="160" y="285"/>
                  </a:cubicBezTo>
                  <a:cubicBezTo>
                    <a:pt x="160" y="283"/>
                    <a:pt x="160" y="283"/>
                    <a:pt x="160" y="283"/>
                  </a:cubicBezTo>
                  <a:cubicBezTo>
                    <a:pt x="160" y="283"/>
                    <a:pt x="163" y="282"/>
                    <a:pt x="163" y="281"/>
                  </a:cubicBezTo>
                  <a:cubicBezTo>
                    <a:pt x="164" y="281"/>
                    <a:pt x="164" y="282"/>
                    <a:pt x="164" y="282"/>
                  </a:cubicBezTo>
                  <a:cubicBezTo>
                    <a:pt x="164" y="282"/>
                    <a:pt x="165" y="283"/>
                    <a:pt x="166" y="283"/>
                  </a:cubicBezTo>
                  <a:cubicBezTo>
                    <a:pt x="166" y="283"/>
                    <a:pt x="167" y="282"/>
                    <a:pt x="167" y="282"/>
                  </a:cubicBezTo>
                  <a:cubicBezTo>
                    <a:pt x="167" y="281"/>
                    <a:pt x="167" y="280"/>
                    <a:pt x="167" y="280"/>
                  </a:cubicBezTo>
                  <a:cubicBezTo>
                    <a:pt x="166" y="279"/>
                    <a:pt x="166" y="278"/>
                    <a:pt x="166" y="278"/>
                  </a:cubicBezTo>
                  <a:cubicBezTo>
                    <a:pt x="166" y="278"/>
                    <a:pt x="166" y="278"/>
                    <a:pt x="166" y="278"/>
                  </a:cubicBezTo>
                  <a:cubicBezTo>
                    <a:pt x="166" y="278"/>
                    <a:pt x="167" y="278"/>
                    <a:pt x="167" y="278"/>
                  </a:cubicBezTo>
                  <a:cubicBezTo>
                    <a:pt x="167" y="278"/>
                    <a:pt x="168" y="277"/>
                    <a:pt x="168" y="277"/>
                  </a:cubicBezTo>
                  <a:cubicBezTo>
                    <a:pt x="170" y="278"/>
                    <a:pt x="170" y="278"/>
                    <a:pt x="170" y="278"/>
                  </a:cubicBezTo>
                  <a:cubicBezTo>
                    <a:pt x="170" y="278"/>
                    <a:pt x="171" y="278"/>
                    <a:pt x="171" y="278"/>
                  </a:cubicBezTo>
                  <a:cubicBezTo>
                    <a:pt x="172" y="279"/>
                    <a:pt x="173" y="277"/>
                    <a:pt x="173" y="277"/>
                  </a:cubicBezTo>
                  <a:cubicBezTo>
                    <a:pt x="174" y="276"/>
                    <a:pt x="174" y="276"/>
                    <a:pt x="174" y="276"/>
                  </a:cubicBezTo>
                  <a:cubicBezTo>
                    <a:pt x="174" y="276"/>
                    <a:pt x="174" y="276"/>
                    <a:pt x="174" y="275"/>
                  </a:cubicBezTo>
                  <a:cubicBezTo>
                    <a:pt x="174" y="275"/>
                    <a:pt x="175" y="275"/>
                    <a:pt x="176" y="275"/>
                  </a:cubicBezTo>
                  <a:cubicBezTo>
                    <a:pt x="176" y="275"/>
                    <a:pt x="178" y="275"/>
                    <a:pt x="179" y="275"/>
                  </a:cubicBezTo>
                  <a:cubicBezTo>
                    <a:pt x="180" y="275"/>
                    <a:pt x="180" y="275"/>
                    <a:pt x="180" y="275"/>
                  </a:cubicBezTo>
                  <a:cubicBezTo>
                    <a:pt x="182" y="274"/>
                    <a:pt x="182" y="274"/>
                    <a:pt x="182" y="274"/>
                  </a:cubicBezTo>
                  <a:cubicBezTo>
                    <a:pt x="182" y="274"/>
                    <a:pt x="183" y="273"/>
                    <a:pt x="183" y="273"/>
                  </a:cubicBezTo>
                  <a:cubicBezTo>
                    <a:pt x="183" y="272"/>
                    <a:pt x="183" y="271"/>
                    <a:pt x="183" y="271"/>
                  </a:cubicBezTo>
                  <a:cubicBezTo>
                    <a:pt x="183" y="270"/>
                    <a:pt x="185" y="270"/>
                    <a:pt x="185" y="270"/>
                  </a:cubicBezTo>
                  <a:cubicBezTo>
                    <a:pt x="185" y="270"/>
                    <a:pt x="185" y="270"/>
                    <a:pt x="185" y="270"/>
                  </a:cubicBezTo>
                  <a:cubicBezTo>
                    <a:pt x="186" y="270"/>
                    <a:pt x="186" y="271"/>
                    <a:pt x="186" y="271"/>
                  </a:cubicBezTo>
                  <a:cubicBezTo>
                    <a:pt x="186" y="271"/>
                    <a:pt x="187" y="270"/>
                    <a:pt x="187" y="270"/>
                  </a:cubicBezTo>
                  <a:cubicBezTo>
                    <a:pt x="187" y="269"/>
                    <a:pt x="188" y="269"/>
                    <a:pt x="188" y="269"/>
                  </a:cubicBezTo>
                  <a:cubicBezTo>
                    <a:pt x="188" y="269"/>
                    <a:pt x="190" y="268"/>
                    <a:pt x="190" y="267"/>
                  </a:cubicBezTo>
                  <a:cubicBezTo>
                    <a:pt x="191" y="266"/>
                    <a:pt x="191" y="267"/>
                    <a:pt x="191" y="265"/>
                  </a:cubicBezTo>
                  <a:cubicBezTo>
                    <a:pt x="191" y="264"/>
                    <a:pt x="192" y="265"/>
                    <a:pt x="192" y="266"/>
                  </a:cubicBezTo>
                  <a:cubicBezTo>
                    <a:pt x="192" y="266"/>
                    <a:pt x="192" y="266"/>
                    <a:pt x="193" y="267"/>
                  </a:cubicBezTo>
                  <a:cubicBezTo>
                    <a:pt x="193" y="267"/>
                    <a:pt x="193" y="267"/>
                    <a:pt x="195" y="267"/>
                  </a:cubicBezTo>
                  <a:cubicBezTo>
                    <a:pt x="196" y="268"/>
                    <a:pt x="196" y="266"/>
                    <a:pt x="198" y="266"/>
                  </a:cubicBezTo>
                  <a:cubicBezTo>
                    <a:pt x="200" y="266"/>
                    <a:pt x="199" y="266"/>
                    <a:pt x="200" y="267"/>
                  </a:cubicBezTo>
                  <a:cubicBezTo>
                    <a:pt x="201" y="267"/>
                    <a:pt x="201" y="267"/>
                    <a:pt x="202" y="267"/>
                  </a:cubicBezTo>
                  <a:cubicBezTo>
                    <a:pt x="203" y="268"/>
                    <a:pt x="203" y="268"/>
                    <a:pt x="203" y="268"/>
                  </a:cubicBezTo>
                  <a:cubicBezTo>
                    <a:pt x="203" y="268"/>
                    <a:pt x="204" y="268"/>
                    <a:pt x="205" y="269"/>
                  </a:cubicBezTo>
                  <a:cubicBezTo>
                    <a:pt x="205"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2" y="271"/>
                    <a:pt x="212" y="271"/>
                    <a:pt x="212" y="271"/>
                  </a:cubicBezTo>
                  <a:cubicBezTo>
                    <a:pt x="212" y="271"/>
                    <a:pt x="212" y="273"/>
                    <a:pt x="213" y="273"/>
                  </a:cubicBezTo>
                  <a:cubicBezTo>
                    <a:pt x="213" y="274"/>
                    <a:pt x="213" y="274"/>
                    <a:pt x="214" y="274"/>
                  </a:cubicBezTo>
                  <a:cubicBezTo>
                    <a:pt x="214" y="274"/>
                    <a:pt x="215" y="272"/>
                    <a:pt x="215" y="271"/>
                  </a:cubicBezTo>
                  <a:cubicBezTo>
                    <a:pt x="215" y="271"/>
                    <a:pt x="216" y="272"/>
                    <a:pt x="216" y="272"/>
                  </a:cubicBezTo>
                  <a:cubicBezTo>
                    <a:pt x="216" y="272"/>
                    <a:pt x="216" y="274"/>
                    <a:pt x="217" y="274"/>
                  </a:cubicBezTo>
                  <a:cubicBezTo>
                    <a:pt x="217" y="273"/>
                    <a:pt x="218" y="273"/>
                    <a:pt x="218" y="273"/>
                  </a:cubicBezTo>
                  <a:cubicBezTo>
                    <a:pt x="219" y="273"/>
                    <a:pt x="218" y="272"/>
                    <a:pt x="218" y="272"/>
                  </a:cubicBezTo>
                  <a:cubicBezTo>
                    <a:pt x="218" y="272"/>
                    <a:pt x="219" y="271"/>
                    <a:pt x="219" y="271"/>
                  </a:cubicBezTo>
                  <a:cubicBezTo>
                    <a:pt x="220" y="271"/>
                    <a:pt x="222" y="271"/>
                    <a:pt x="222" y="271"/>
                  </a:cubicBezTo>
                  <a:cubicBezTo>
                    <a:pt x="223" y="271"/>
                    <a:pt x="223" y="273"/>
                    <a:pt x="223" y="273"/>
                  </a:cubicBezTo>
                  <a:cubicBezTo>
                    <a:pt x="223" y="273"/>
                    <a:pt x="222" y="275"/>
                    <a:pt x="222" y="275"/>
                  </a:cubicBezTo>
                  <a:cubicBezTo>
                    <a:pt x="222" y="275"/>
                    <a:pt x="221" y="276"/>
                    <a:pt x="221" y="277"/>
                  </a:cubicBezTo>
                  <a:cubicBezTo>
                    <a:pt x="221" y="277"/>
                    <a:pt x="221" y="277"/>
                    <a:pt x="222" y="276"/>
                  </a:cubicBezTo>
                  <a:cubicBezTo>
                    <a:pt x="224" y="276"/>
                    <a:pt x="223" y="275"/>
                    <a:pt x="223" y="275"/>
                  </a:cubicBezTo>
                  <a:cubicBezTo>
                    <a:pt x="224" y="273"/>
                    <a:pt x="224" y="273"/>
                    <a:pt x="224" y="273"/>
                  </a:cubicBezTo>
                  <a:cubicBezTo>
                    <a:pt x="224" y="273"/>
                    <a:pt x="226" y="274"/>
                    <a:pt x="226" y="275"/>
                  </a:cubicBezTo>
                  <a:cubicBezTo>
                    <a:pt x="226" y="275"/>
                    <a:pt x="226" y="276"/>
                    <a:pt x="226" y="276"/>
                  </a:cubicBezTo>
                  <a:cubicBezTo>
                    <a:pt x="226" y="277"/>
                    <a:pt x="227" y="277"/>
                    <a:pt x="227" y="278"/>
                  </a:cubicBezTo>
                  <a:cubicBezTo>
                    <a:pt x="228" y="279"/>
                    <a:pt x="227" y="278"/>
                    <a:pt x="227" y="278"/>
                  </a:cubicBezTo>
                  <a:cubicBezTo>
                    <a:pt x="227" y="277"/>
                    <a:pt x="228" y="275"/>
                    <a:pt x="228" y="275"/>
                  </a:cubicBezTo>
                  <a:cubicBezTo>
                    <a:pt x="229" y="273"/>
                    <a:pt x="229" y="273"/>
                    <a:pt x="229" y="273"/>
                  </a:cubicBezTo>
                  <a:cubicBezTo>
                    <a:pt x="229" y="273"/>
                    <a:pt x="233" y="273"/>
                    <a:pt x="237" y="273"/>
                  </a:cubicBezTo>
                  <a:cubicBezTo>
                    <a:pt x="241" y="273"/>
                    <a:pt x="238" y="272"/>
                    <a:pt x="238" y="272"/>
                  </a:cubicBezTo>
                  <a:cubicBezTo>
                    <a:pt x="240" y="272"/>
                    <a:pt x="240" y="272"/>
                    <a:pt x="240" y="272"/>
                  </a:cubicBezTo>
                  <a:cubicBezTo>
                    <a:pt x="241" y="276"/>
                    <a:pt x="241" y="276"/>
                    <a:pt x="241" y="276"/>
                  </a:cubicBezTo>
                  <a:cubicBezTo>
                    <a:pt x="241" y="276"/>
                    <a:pt x="243" y="278"/>
                    <a:pt x="244" y="278"/>
                  </a:cubicBezTo>
                  <a:cubicBezTo>
                    <a:pt x="245" y="279"/>
                    <a:pt x="245" y="279"/>
                    <a:pt x="247" y="280"/>
                  </a:cubicBezTo>
                  <a:cubicBezTo>
                    <a:pt x="250" y="280"/>
                    <a:pt x="249" y="280"/>
                    <a:pt x="249" y="280"/>
                  </a:cubicBezTo>
                  <a:cubicBezTo>
                    <a:pt x="250" y="280"/>
                    <a:pt x="250" y="278"/>
                    <a:pt x="251" y="277"/>
                  </a:cubicBezTo>
                  <a:cubicBezTo>
                    <a:pt x="251" y="276"/>
                    <a:pt x="252" y="276"/>
                    <a:pt x="252" y="276"/>
                  </a:cubicBezTo>
                  <a:cubicBezTo>
                    <a:pt x="252" y="276"/>
                    <a:pt x="254" y="278"/>
                    <a:pt x="254" y="278"/>
                  </a:cubicBezTo>
                  <a:cubicBezTo>
                    <a:pt x="255" y="279"/>
                    <a:pt x="255" y="280"/>
                    <a:pt x="255" y="280"/>
                  </a:cubicBezTo>
                  <a:cubicBezTo>
                    <a:pt x="258" y="281"/>
                    <a:pt x="258" y="281"/>
                    <a:pt x="258" y="281"/>
                  </a:cubicBezTo>
                  <a:cubicBezTo>
                    <a:pt x="258" y="282"/>
                    <a:pt x="258" y="282"/>
                    <a:pt x="258" y="282"/>
                  </a:cubicBezTo>
                  <a:cubicBezTo>
                    <a:pt x="258" y="285"/>
                    <a:pt x="258" y="285"/>
                    <a:pt x="258" y="285"/>
                  </a:cubicBezTo>
                  <a:cubicBezTo>
                    <a:pt x="260" y="286"/>
                    <a:pt x="260" y="286"/>
                    <a:pt x="260" y="286"/>
                  </a:cubicBezTo>
                  <a:cubicBezTo>
                    <a:pt x="259" y="288"/>
                    <a:pt x="259" y="288"/>
                    <a:pt x="259" y="288"/>
                  </a:cubicBezTo>
                  <a:cubicBezTo>
                    <a:pt x="259" y="288"/>
                    <a:pt x="260" y="290"/>
                    <a:pt x="260" y="291"/>
                  </a:cubicBezTo>
                  <a:cubicBezTo>
                    <a:pt x="260" y="291"/>
                    <a:pt x="261" y="293"/>
                    <a:pt x="261" y="293"/>
                  </a:cubicBezTo>
                  <a:cubicBezTo>
                    <a:pt x="261" y="296"/>
                    <a:pt x="261" y="296"/>
                    <a:pt x="261" y="296"/>
                  </a:cubicBezTo>
                  <a:cubicBezTo>
                    <a:pt x="260" y="298"/>
                    <a:pt x="260" y="298"/>
                    <a:pt x="260" y="298"/>
                  </a:cubicBezTo>
                  <a:cubicBezTo>
                    <a:pt x="261" y="299"/>
                    <a:pt x="261" y="299"/>
                    <a:pt x="261" y="299"/>
                  </a:cubicBezTo>
                  <a:cubicBezTo>
                    <a:pt x="261" y="299"/>
                    <a:pt x="261" y="302"/>
                    <a:pt x="262" y="303"/>
                  </a:cubicBezTo>
                  <a:cubicBezTo>
                    <a:pt x="263" y="305"/>
                    <a:pt x="264" y="302"/>
                    <a:pt x="264" y="302"/>
                  </a:cubicBezTo>
                  <a:cubicBezTo>
                    <a:pt x="266" y="302"/>
                    <a:pt x="266" y="302"/>
                    <a:pt x="266" y="302"/>
                  </a:cubicBezTo>
                  <a:cubicBezTo>
                    <a:pt x="268" y="305"/>
                    <a:pt x="268" y="305"/>
                    <a:pt x="268" y="305"/>
                  </a:cubicBezTo>
                  <a:cubicBezTo>
                    <a:pt x="269" y="305"/>
                    <a:pt x="269" y="305"/>
                    <a:pt x="269" y="305"/>
                  </a:cubicBezTo>
                  <a:cubicBezTo>
                    <a:pt x="271" y="306"/>
                    <a:pt x="271" y="306"/>
                    <a:pt x="271" y="306"/>
                  </a:cubicBezTo>
                  <a:cubicBezTo>
                    <a:pt x="272" y="309"/>
                    <a:pt x="272" y="309"/>
                    <a:pt x="272" y="309"/>
                  </a:cubicBezTo>
                  <a:cubicBezTo>
                    <a:pt x="274" y="308"/>
                    <a:pt x="274" y="308"/>
                    <a:pt x="274" y="308"/>
                  </a:cubicBezTo>
                  <a:cubicBezTo>
                    <a:pt x="275" y="305"/>
                    <a:pt x="275" y="305"/>
                    <a:pt x="275" y="305"/>
                  </a:cubicBezTo>
                  <a:cubicBezTo>
                    <a:pt x="277" y="306"/>
                    <a:pt x="277" y="306"/>
                    <a:pt x="277" y="306"/>
                  </a:cubicBezTo>
                  <a:cubicBezTo>
                    <a:pt x="279" y="306"/>
                    <a:pt x="279" y="306"/>
                    <a:pt x="279" y="306"/>
                  </a:cubicBezTo>
                  <a:cubicBezTo>
                    <a:pt x="279" y="310"/>
                    <a:pt x="279" y="310"/>
                    <a:pt x="279" y="310"/>
                  </a:cubicBezTo>
                  <a:cubicBezTo>
                    <a:pt x="279" y="310"/>
                    <a:pt x="280" y="311"/>
                    <a:pt x="280" y="312"/>
                  </a:cubicBezTo>
                  <a:cubicBezTo>
                    <a:pt x="280" y="312"/>
                    <a:pt x="280" y="314"/>
                    <a:pt x="280" y="314"/>
                  </a:cubicBezTo>
                  <a:cubicBezTo>
                    <a:pt x="281" y="316"/>
                    <a:pt x="281" y="316"/>
                    <a:pt x="281" y="316"/>
                  </a:cubicBezTo>
                  <a:cubicBezTo>
                    <a:pt x="278" y="317"/>
                    <a:pt x="278" y="317"/>
                    <a:pt x="278" y="317"/>
                  </a:cubicBezTo>
                  <a:cubicBezTo>
                    <a:pt x="280" y="318"/>
                    <a:pt x="280" y="318"/>
                    <a:pt x="280" y="318"/>
                  </a:cubicBezTo>
                  <a:cubicBezTo>
                    <a:pt x="280" y="318"/>
                    <a:pt x="282" y="318"/>
                    <a:pt x="283" y="318"/>
                  </a:cubicBezTo>
                  <a:cubicBezTo>
                    <a:pt x="284" y="318"/>
                    <a:pt x="284" y="321"/>
                    <a:pt x="284" y="321"/>
                  </a:cubicBezTo>
                  <a:cubicBezTo>
                    <a:pt x="284" y="321"/>
                    <a:pt x="284" y="322"/>
                    <a:pt x="283" y="323"/>
                  </a:cubicBezTo>
                  <a:cubicBezTo>
                    <a:pt x="283" y="323"/>
                    <a:pt x="283" y="324"/>
                    <a:pt x="283" y="325"/>
                  </a:cubicBezTo>
                  <a:cubicBezTo>
                    <a:pt x="284" y="325"/>
                    <a:pt x="286" y="326"/>
                    <a:pt x="287" y="326"/>
                  </a:cubicBezTo>
                  <a:cubicBezTo>
                    <a:pt x="289" y="326"/>
                    <a:pt x="289" y="326"/>
                    <a:pt x="289" y="326"/>
                  </a:cubicBezTo>
                  <a:cubicBezTo>
                    <a:pt x="291" y="326"/>
                    <a:pt x="291" y="326"/>
                    <a:pt x="291" y="326"/>
                  </a:cubicBezTo>
                  <a:cubicBezTo>
                    <a:pt x="291" y="326"/>
                    <a:pt x="292" y="327"/>
                    <a:pt x="293" y="327"/>
                  </a:cubicBezTo>
                  <a:cubicBezTo>
                    <a:pt x="293" y="326"/>
                    <a:pt x="295" y="326"/>
                    <a:pt x="295" y="326"/>
                  </a:cubicBezTo>
                  <a:cubicBezTo>
                    <a:pt x="297" y="328"/>
                    <a:pt x="297" y="328"/>
                    <a:pt x="297" y="328"/>
                  </a:cubicBezTo>
                  <a:cubicBezTo>
                    <a:pt x="299" y="327"/>
                    <a:pt x="299" y="327"/>
                    <a:pt x="299" y="327"/>
                  </a:cubicBezTo>
                  <a:cubicBezTo>
                    <a:pt x="299" y="329"/>
                    <a:pt x="299" y="329"/>
                    <a:pt x="299" y="329"/>
                  </a:cubicBezTo>
                  <a:cubicBezTo>
                    <a:pt x="299" y="329"/>
                    <a:pt x="301" y="333"/>
                    <a:pt x="301" y="333"/>
                  </a:cubicBezTo>
                  <a:cubicBezTo>
                    <a:pt x="302" y="334"/>
                    <a:pt x="302" y="336"/>
                    <a:pt x="302" y="337"/>
                  </a:cubicBezTo>
                  <a:cubicBezTo>
                    <a:pt x="302" y="338"/>
                    <a:pt x="303" y="340"/>
                    <a:pt x="303" y="340"/>
                  </a:cubicBezTo>
                  <a:cubicBezTo>
                    <a:pt x="303" y="340"/>
                    <a:pt x="302" y="340"/>
                    <a:pt x="301" y="341"/>
                  </a:cubicBezTo>
                  <a:cubicBezTo>
                    <a:pt x="300" y="342"/>
                    <a:pt x="302" y="343"/>
                    <a:pt x="302" y="343"/>
                  </a:cubicBezTo>
                  <a:cubicBezTo>
                    <a:pt x="304" y="343"/>
                    <a:pt x="304" y="343"/>
                    <a:pt x="304" y="343"/>
                  </a:cubicBezTo>
                  <a:cubicBezTo>
                    <a:pt x="304" y="343"/>
                    <a:pt x="306" y="345"/>
                    <a:pt x="306" y="346"/>
                  </a:cubicBezTo>
                  <a:cubicBezTo>
                    <a:pt x="307" y="347"/>
                    <a:pt x="309" y="346"/>
                    <a:pt x="310" y="346"/>
                  </a:cubicBezTo>
                  <a:cubicBezTo>
                    <a:pt x="311" y="345"/>
                    <a:pt x="313" y="346"/>
                    <a:pt x="313" y="347"/>
                  </a:cubicBezTo>
                  <a:cubicBezTo>
                    <a:pt x="313" y="347"/>
                    <a:pt x="310" y="348"/>
                    <a:pt x="309" y="348"/>
                  </a:cubicBezTo>
                  <a:cubicBezTo>
                    <a:pt x="308" y="349"/>
                    <a:pt x="305" y="349"/>
                    <a:pt x="305" y="349"/>
                  </a:cubicBezTo>
                  <a:cubicBezTo>
                    <a:pt x="304" y="352"/>
                    <a:pt x="304" y="352"/>
                    <a:pt x="304" y="352"/>
                  </a:cubicBezTo>
                  <a:cubicBezTo>
                    <a:pt x="302" y="353"/>
                    <a:pt x="302" y="353"/>
                    <a:pt x="302" y="353"/>
                  </a:cubicBezTo>
                  <a:cubicBezTo>
                    <a:pt x="301" y="350"/>
                    <a:pt x="301" y="350"/>
                    <a:pt x="301" y="350"/>
                  </a:cubicBezTo>
                  <a:cubicBezTo>
                    <a:pt x="297" y="347"/>
                    <a:pt x="297" y="347"/>
                    <a:pt x="297" y="347"/>
                  </a:cubicBezTo>
                  <a:cubicBezTo>
                    <a:pt x="297" y="350"/>
                    <a:pt x="297" y="350"/>
                    <a:pt x="297" y="350"/>
                  </a:cubicBezTo>
                  <a:cubicBezTo>
                    <a:pt x="295" y="351"/>
                    <a:pt x="295" y="351"/>
                    <a:pt x="295" y="351"/>
                  </a:cubicBezTo>
                  <a:cubicBezTo>
                    <a:pt x="295" y="351"/>
                    <a:pt x="295" y="352"/>
                    <a:pt x="295" y="353"/>
                  </a:cubicBezTo>
                  <a:cubicBezTo>
                    <a:pt x="295" y="354"/>
                    <a:pt x="294" y="354"/>
                    <a:pt x="294" y="354"/>
                  </a:cubicBezTo>
                  <a:cubicBezTo>
                    <a:pt x="292" y="353"/>
                    <a:pt x="292" y="353"/>
                    <a:pt x="292" y="353"/>
                  </a:cubicBezTo>
                  <a:cubicBezTo>
                    <a:pt x="292" y="353"/>
                    <a:pt x="290" y="353"/>
                    <a:pt x="289" y="353"/>
                  </a:cubicBezTo>
                  <a:cubicBezTo>
                    <a:pt x="288" y="353"/>
                    <a:pt x="288" y="351"/>
                    <a:pt x="288" y="351"/>
                  </a:cubicBezTo>
                  <a:cubicBezTo>
                    <a:pt x="287" y="352"/>
                    <a:pt x="287" y="352"/>
                    <a:pt x="287" y="352"/>
                  </a:cubicBezTo>
                  <a:cubicBezTo>
                    <a:pt x="287" y="352"/>
                    <a:pt x="287" y="353"/>
                    <a:pt x="286" y="354"/>
                  </a:cubicBezTo>
                  <a:cubicBezTo>
                    <a:pt x="286" y="355"/>
                    <a:pt x="286" y="354"/>
                    <a:pt x="284" y="354"/>
                  </a:cubicBezTo>
                  <a:cubicBezTo>
                    <a:pt x="283" y="355"/>
                    <a:pt x="283" y="353"/>
                    <a:pt x="282" y="352"/>
                  </a:cubicBezTo>
                  <a:cubicBezTo>
                    <a:pt x="282" y="350"/>
                    <a:pt x="282" y="352"/>
                    <a:pt x="281" y="352"/>
                  </a:cubicBezTo>
                  <a:cubicBezTo>
                    <a:pt x="280" y="352"/>
                    <a:pt x="282" y="355"/>
                    <a:pt x="282" y="355"/>
                  </a:cubicBezTo>
                  <a:cubicBezTo>
                    <a:pt x="281" y="356"/>
                    <a:pt x="281" y="356"/>
                    <a:pt x="281" y="356"/>
                  </a:cubicBezTo>
                  <a:cubicBezTo>
                    <a:pt x="281" y="356"/>
                    <a:pt x="281" y="358"/>
                    <a:pt x="279" y="359"/>
                  </a:cubicBezTo>
                  <a:cubicBezTo>
                    <a:pt x="278" y="359"/>
                    <a:pt x="279" y="357"/>
                    <a:pt x="279" y="357"/>
                  </a:cubicBezTo>
                  <a:cubicBezTo>
                    <a:pt x="279" y="353"/>
                    <a:pt x="279" y="353"/>
                    <a:pt x="279" y="353"/>
                  </a:cubicBezTo>
                  <a:cubicBezTo>
                    <a:pt x="277" y="348"/>
                    <a:pt x="277" y="348"/>
                    <a:pt x="277" y="348"/>
                  </a:cubicBezTo>
                  <a:cubicBezTo>
                    <a:pt x="277" y="348"/>
                    <a:pt x="273" y="352"/>
                    <a:pt x="272" y="352"/>
                  </a:cubicBezTo>
                  <a:cubicBezTo>
                    <a:pt x="272" y="353"/>
                    <a:pt x="270" y="357"/>
                    <a:pt x="269" y="357"/>
                  </a:cubicBezTo>
                  <a:cubicBezTo>
                    <a:pt x="269" y="358"/>
                    <a:pt x="269" y="360"/>
                    <a:pt x="269" y="360"/>
                  </a:cubicBezTo>
                  <a:cubicBezTo>
                    <a:pt x="271" y="363"/>
                    <a:pt x="271" y="363"/>
                    <a:pt x="271" y="363"/>
                  </a:cubicBezTo>
                  <a:cubicBezTo>
                    <a:pt x="271" y="366"/>
                    <a:pt x="271" y="366"/>
                    <a:pt x="271" y="366"/>
                  </a:cubicBezTo>
                  <a:cubicBezTo>
                    <a:pt x="273" y="368"/>
                    <a:pt x="273" y="368"/>
                    <a:pt x="273" y="368"/>
                  </a:cubicBezTo>
                  <a:cubicBezTo>
                    <a:pt x="273" y="368"/>
                    <a:pt x="275" y="368"/>
                    <a:pt x="276" y="369"/>
                  </a:cubicBezTo>
                  <a:cubicBezTo>
                    <a:pt x="277" y="369"/>
                    <a:pt x="276" y="371"/>
                    <a:pt x="276" y="371"/>
                  </a:cubicBezTo>
                  <a:cubicBezTo>
                    <a:pt x="275" y="375"/>
                    <a:pt x="275" y="375"/>
                    <a:pt x="275" y="375"/>
                  </a:cubicBezTo>
                  <a:cubicBezTo>
                    <a:pt x="275" y="375"/>
                    <a:pt x="276" y="376"/>
                    <a:pt x="277" y="377"/>
                  </a:cubicBezTo>
                  <a:cubicBezTo>
                    <a:pt x="277" y="378"/>
                    <a:pt x="275" y="380"/>
                    <a:pt x="275" y="380"/>
                  </a:cubicBezTo>
                  <a:cubicBezTo>
                    <a:pt x="274" y="380"/>
                    <a:pt x="271" y="383"/>
                    <a:pt x="271" y="383"/>
                  </a:cubicBezTo>
                  <a:cubicBezTo>
                    <a:pt x="271" y="383"/>
                    <a:pt x="270" y="384"/>
                    <a:pt x="269" y="384"/>
                  </a:cubicBezTo>
                  <a:cubicBezTo>
                    <a:pt x="268" y="384"/>
                    <a:pt x="270" y="387"/>
                    <a:pt x="270" y="387"/>
                  </a:cubicBezTo>
                  <a:cubicBezTo>
                    <a:pt x="271" y="390"/>
                    <a:pt x="271" y="390"/>
                    <a:pt x="271" y="390"/>
                  </a:cubicBezTo>
                  <a:cubicBezTo>
                    <a:pt x="271" y="390"/>
                    <a:pt x="270" y="391"/>
                    <a:pt x="270" y="391"/>
                  </a:cubicBezTo>
                  <a:cubicBezTo>
                    <a:pt x="269" y="392"/>
                    <a:pt x="269" y="394"/>
                    <a:pt x="269" y="394"/>
                  </a:cubicBezTo>
                  <a:cubicBezTo>
                    <a:pt x="267" y="394"/>
                    <a:pt x="267" y="394"/>
                    <a:pt x="267" y="394"/>
                  </a:cubicBezTo>
                  <a:cubicBezTo>
                    <a:pt x="266" y="396"/>
                    <a:pt x="266" y="396"/>
                    <a:pt x="266" y="396"/>
                  </a:cubicBezTo>
                  <a:cubicBezTo>
                    <a:pt x="266" y="396"/>
                    <a:pt x="266" y="399"/>
                    <a:pt x="265" y="399"/>
                  </a:cubicBezTo>
                  <a:cubicBezTo>
                    <a:pt x="264" y="399"/>
                    <a:pt x="265" y="401"/>
                    <a:pt x="265" y="401"/>
                  </a:cubicBezTo>
                  <a:cubicBezTo>
                    <a:pt x="264" y="403"/>
                    <a:pt x="264" y="403"/>
                    <a:pt x="264" y="403"/>
                  </a:cubicBezTo>
                  <a:cubicBezTo>
                    <a:pt x="268" y="405"/>
                    <a:pt x="268" y="405"/>
                    <a:pt x="268" y="405"/>
                  </a:cubicBezTo>
                  <a:cubicBezTo>
                    <a:pt x="267" y="407"/>
                    <a:pt x="267" y="407"/>
                    <a:pt x="267" y="407"/>
                  </a:cubicBezTo>
                  <a:cubicBezTo>
                    <a:pt x="267" y="409"/>
                    <a:pt x="267" y="409"/>
                    <a:pt x="267" y="409"/>
                  </a:cubicBezTo>
                  <a:cubicBezTo>
                    <a:pt x="268" y="409"/>
                    <a:pt x="268" y="409"/>
                    <a:pt x="268" y="409"/>
                  </a:cubicBezTo>
                  <a:cubicBezTo>
                    <a:pt x="268" y="409"/>
                    <a:pt x="266" y="410"/>
                    <a:pt x="265" y="410"/>
                  </a:cubicBezTo>
                  <a:cubicBezTo>
                    <a:pt x="264" y="411"/>
                    <a:pt x="263" y="410"/>
                    <a:pt x="262" y="411"/>
                  </a:cubicBezTo>
                  <a:cubicBezTo>
                    <a:pt x="261" y="411"/>
                    <a:pt x="258" y="412"/>
                    <a:pt x="258" y="412"/>
                  </a:cubicBezTo>
                  <a:cubicBezTo>
                    <a:pt x="257" y="416"/>
                    <a:pt x="257" y="416"/>
                    <a:pt x="257" y="416"/>
                  </a:cubicBezTo>
                  <a:cubicBezTo>
                    <a:pt x="255" y="416"/>
                    <a:pt x="255" y="416"/>
                    <a:pt x="255" y="416"/>
                  </a:cubicBezTo>
                  <a:cubicBezTo>
                    <a:pt x="255" y="414"/>
                    <a:pt x="255" y="414"/>
                    <a:pt x="255" y="414"/>
                  </a:cubicBezTo>
                  <a:cubicBezTo>
                    <a:pt x="254" y="413"/>
                    <a:pt x="254" y="413"/>
                    <a:pt x="254" y="413"/>
                  </a:cubicBezTo>
                  <a:cubicBezTo>
                    <a:pt x="254" y="415"/>
                    <a:pt x="254" y="416"/>
                    <a:pt x="254" y="416"/>
                  </a:cubicBezTo>
                  <a:cubicBezTo>
                    <a:pt x="264" y="423"/>
                    <a:pt x="264" y="423"/>
                    <a:pt x="264" y="423"/>
                  </a:cubicBezTo>
                  <a:cubicBezTo>
                    <a:pt x="281" y="427"/>
                    <a:pt x="281" y="427"/>
                    <a:pt x="281" y="427"/>
                  </a:cubicBezTo>
                  <a:cubicBezTo>
                    <a:pt x="285" y="420"/>
                    <a:pt x="285" y="420"/>
                    <a:pt x="285" y="420"/>
                  </a:cubicBezTo>
                  <a:cubicBezTo>
                    <a:pt x="285" y="420"/>
                    <a:pt x="294" y="404"/>
                    <a:pt x="301" y="405"/>
                  </a:cubicBezTo>
                  <a:cubicBezTo>
                    <a:pt x="306" y="406"/>
                    <a:pt x="313" y="408"/>
                    <a:pt x="314" y="408"/>
                  </a:cubicBezTo>
                  <a:cubicBezTo>
                    <a:pt x="313" y="402"/>
                    <a:pt x="302" y="392"/>
                    <a:pt x="304" y="390"/>
                  </a:cubicBezTo>
                  <a:cubicBezTo>
                    <a:pt x="306" y="387"/>
                    <a:pt x="311" y="380"/>
                    <a:pt x="314" y="376"/>
                  </a:cubicBezTo>
                  <a:cubicBezTo>
                    <a:pt x="316" y="372"/>
                    <a:pt x="326" y="369"/>
                    <a:pt x="326" y="369"/>
                  </a:cubicBezTo>
                  <a:cubicBezTo>
                    <a:pt x="334" y="354"/>
                    <a:pt x="334" y="354"/>
                    <a:pt x="334" y="354"/>
                  </a:cubicBezTo>
                  <a:cubicBezTo>
                    <a:pt x="332" y="331"/>
                    <a:pt x="330" y="325"/>
                    <a:pt x="354" y="322"/>
                  </a:cubicBezTo>
                  <a:cubicBezTo>
                    <a:pt x="358" y="321"/>
                    <a:pt x="363" y="318"/>
                    <a:pt x="363" y="318"/>
                  </a:cubicBezTo>
                  <a:cubicBezTo>
                    <a:pt x="371" y="315"/>
                    <a:pt x="371" y="315"/>
                    <a:pt x="371" y="315"/>
                  </a:cubicBezTo>
                  <a:cubicBezTo>
                    <a:pt x="386" y="313"/>
                    <a:pt x="386" y="313"/>
                    <a:pt x="386" y="313"/>
                  </a:cubicBezTo>
                  <a:cubicBezTo>
                    <a:pt x="374" y="320"/>
                    <a:pt x="374" y="320"/>
                    <a:pt x="374" y="320"/>
                  </a:cubicBezTo>
                  <a:cubicBezTo>
                    <a:pt x="365" y="330"/>
                    <a:pt x="365" y="330"/>
                    <a:pt x="365" y="330"/>
                  </a:cubicBezTo>
                  <a:cubicBezTo>
                    <a:pt x="377" y="333"/>
                    <a:pt x="377" y="333"/>
                    <a:pt x="377" y="333"/>
                  </a:cubicBezTo>
                  <a:cubicBezTo>
                    <a:pt x="377" y="333"/>
                    <a:pt x="377" y="342"/>
                    <a:pt x="383" y="340"/>
                  </a:cubicBezTo>
                  <a:cubicBezTo>
                    <a:pt x="388" y="338"/>
                    <a:pt x="400" y="333"/>
                    <a:pt x="402" y="333"/>
                  </a:cubicBezTo>
                  <a:cubicBezTo>
                    <a:pt x="404" y="332"/>
                    <a:pt x="415" y="329"/>
                    <a:pt x="418" y="329"/>
                  </a:cubicBezTo>
                  <a:cubicBezTo>
                    <a:pt x="421" y="329"/>
                    <a:pt x="437" y="327"/>
                    <a:pt x="437" y="327"/>
                  </a:cubicBezTo>
                  <a:cubicBezTo>
                    <a:pt x="439" y="336"/>
                    <a:pt x="439" y="336"/>
                    <a:pt x="439" y="336"/>
                  </a:cubicBezTo>
                  <a:cubicBezTo>
                    <a:pt x="432" y="345"/>
                    <a:pt x="432" y="345"/>
                    <a:pt x="432" y="345"/>
                  </a:cubicBezTo>
                  <a:cubicBezTo>
                    <a:pt x="423" y="354"/>
                    <a:pt x="423" y="354"/>
                    <a:pt x="423" y="354"/>
                  </a:cubicBezTo>
                  <a:cubicBezTo>
                    <a:pt x="409" y="367"/>
                    <a:pt x="409" y="367"/>
                    <a:pt x="409" y="367"/>
                  </a:cubicBezTo>
                  <a:cubicBezTo>
                    <a:pt x="409" y="367"/>
                    <a:pt x="405" y="374"/>
                    <a:pt x="407" y="375"/>
                  </a:cubicBezTo>
                  <a:cubicBezTo>
                    <a:pt x="409" y="376"/>
                    <a:pt x="424" y="374"/>
                    <a:pt x="424" y="374"/>
                  </a:cubicBezTo>
                  <a:cubicBezTo>
                    <a:pt x="441" y="375"/>
                    <a:pt x="441" y="375"/>
                    <a:pt x="441" y="375"/>
                  </a:cubicBezTo>
                  <a:cubicBezTo>
                    <a:pt x="441" y="375"/>
                    <a:pt x="444" y="376"/>
                    <a:pt x="446" y="382"/>
                  </a:cubicBezTo>
                  <a:cubicBezTo>
                    <a:pt x="449" y="389"/>
                    <a:pt x="451" y="392"/>
                    <a:pt x="452" y="394"/>
                  </a:cubicBezTo>
                  <a:cubicBezTo>
                    <a:pt x="454" y="397"/>
                    <a:pt x="458" y="403"/>
                    <a:pt x="458" y="403"/>
                  </a:cubicBezTo>
                  <a:cubicBezTo>
                    <a:pt x="458" y="403"/>
                    <a:pt x="454" y="407"/>
                    <a:pt x="459" y="406"/>
                  </a:cubicBezTo>
                  <a:cubicBezTo>
                    <a:pt x="465" y="406"/>
                    <a:pt x="469" y="405"/>
                    <a:pt x="469" y="405"/>
                  </a:cubicBezTo>
                  <a:cubicBezTo>
                    <a:pt x="469" y="405"/>
                    <a:pt x="470" y="399"/>
                    <a:pt x="472" y="397"/>
                  </a:cubicBezTo>
                  <a:cubicBezTo>
                    <a:pt x="475" y="396"/>
                    <a:pt x="478" y="393"/>
                    <a:pt x="478" y="393"/>
                  </a:cubicBezTo>
                  <a:cubicBezTo>
                    <a:pt x="478" y="393"/>
                    <a:pt x="477" y="387"/>
                    <a:pt x="480" y="385"/>
                  </a:cubicBezTo>
                  <a:cubicBezTo>
                    <a:pt x="483" y="384"/>
                    <a:pt x="487" y="383"/>
                    <a:pt x="491" y="382"/>
                  </a:cubicBezTo>
                  <a:cubicBezTo>
                    <a:pt x="495" y="380"/>
                    <a:pt x="499" y="373"/>
                    <a:pt x="499" y="373"/>
                  </a:cubicBezTo>
                  <a:cubicBezTo>
                    <a:pt x="504" y="369"/>
                    <a:pt x="504" y="369"/>
                    <a:pt x="504" y="369"/>
                  </a:cubicBezTo>
                  <a:cubicBezTo>
                    <a:pt x="516" y="365"/>
                    <a:pt x="516" y="365"/>
                    <a:pt x="516" y="365"/>
                  </a:cubicBezTo>
                  <a:cubicBezTo>
                    <a:pt x="515" y="355"/>
                    <a:pt x="515" y="355"/>
                    <a:pt x="515" y="355"/>
                  </a:cubicBezTo>
                  <a:cubicBezTo>
                    <a:pt x="515" y="355"/>
                    <a:pt x="516" y="353"/>
                    <a:pt x="519" y="353"/>
                  </a:cubicBezTo>
                  <a:cubicBezTo>
                    <a:pt x="521" y="352"/>
                    <a:pt x="542" y="345"/>
                    <a:pt x="542" y="345"/>
                  </a:cubicBezTo>
                  <a:cubicBezTo>
                    <a:pt x="548" y="335"/>
                    <a:pt x="548" y="335"/>
                    <a:pt x="548" y="335"/>
                  </a:cubicBezTo>
                  <a:cubicBezTo>
                    <a:pt x="548" y="325"/>
                    <a:pt x="548" y="325"/>
                    <a:pt x="548" y="325"/>
                  </a:cubicBezTo>
                  <a:cubicBezTo>
                    <a:pt x="548" y="325"/>
                    <a:pt x="550" y="319"/>
                    <a:pt x="546" y="319"/>
                  </a:cubicBezTo>
                  <a:cubicBezTo>
                    <a:pt x="542" y="319"/>
                    <a:pt x="532" y="329"/>
                    <a:pt x="532" y="329"/>
                  </a:cubicBezTo>
                  <a:cubicBezTo>
                    <a:pt x="521" y="330"/>
                    <a:pt x="521" y="330"/>
                    <a:pt x="521" y="330"/>
                  </a:cubicBezTo>
                  <a:cubicBezTo>
                    <a:pt x="521" y="330"/>
                    <a:pt x="516" y="339"/>
                    <a:pt x="514" y="339"/>
                  </a:cubicBezTo>
                  <a:cubicBezTo>
                    <a:pt x="512" y="340"/>
                    <a:pt x="506" y="342"/>
                    <a:pt x="504" y="341"/>
                  </a:cubicBezTo>
                  <a:cubicBezTo>
                    <a:pt x="502" y="341"/>
                    <a:pt x="505" y="352"/>
                    <a:pt x="498" y="339"/>
                  </a:cubicBezTo>
                  <a:cubicBezTo>
                    <a:pt x="491" y="326"/>
                    <a:pt x="488" y="326"/>
                    <a:pt x="488" y="326"/>
                  </a:cubicBezTo>
                  <a:cubicBezTo>
                    <a:pt x="481" y="326"/>
                    <a:pt x="481" y="326"/>
                    <a:pt x="481" y="326"/>
                  </a:cubicBezTo>
                  <a:cubicBezTo>
                    <a:pt x="481" y="326"/>
                    <a:pt x="475" y="329"/>
                    <a:pt x="474" y="327"/>
                  </a:cubicBezTo>
                  <a:cubicBezTo>
                    <a:pt x="474" y="325"/>
                    <a:pt x="471" y="319"/>
                    <a:pt x="471" y="319"/>
                  </a:cubicBezTo>
                  <a:cubicBezTo>
                    <a:pt x="461" y="319"/>
                    <a:pt x="461" y="319"/>
                    <a:pt x="461" y="319"/>
                  </a:cubicBezTo>
                  <a:cubicBezTo>
                    <a:pt x="457" y="321"/>
                    <a:pt x="457" y="321"/>
                    <a:pt x="457" y="321"/>
                  </a:cubicBezTo>
                  <a:cubicBezTo>
                    <a:pt x="442" y="320"/>
                    <a:pt x="442" y="320"/>
                    <a:pt x="442" y="320"/>
                  </a:cubicBezTo>
                  <a:cubicBezTo>
                    <a:pt x="436" y="316"/>
                    <a:pt x="436" y="316"/>
                    <a:pt x="436" y="316"/>
                  </a:cubicBezTo>
                  <a:cubicBezTo>
                    <a:pt x="444" y="312"/>
                    <a:pt x="444" y="312"/>
                    <a:pt x="444" y="312"/>
                  </a:cubicBezTo>
                  <a:cubicBezTo>
                    <a:pt x="444" y="312"/>
                    <a:pt x="447" y="315"/>
                    <a:pt x="448" y="315"/>
                  </a:cubicBezTo>
                  <a:cubicBezTo>
                    <a:pt x="450" y="314"/>
                    <a:pt x="448" y="311"/>
                    <a:pt x="450" y="310"/>
                  </a:cubicBezTo>
                  <a:cubicBezTo>
                    <a:pt x="453" y="309"/>
                    <a:pt x="456" y="306"/>
                    <a:pt x="459" y="308"/>
                  </a:cubicBezTo>
                  <a:cubicBezTo>
                    <a:pt x="462" y="309"/>
                    <a:pt x="459" y="315"/>
                    <a:pt x="464" y="311"/>
                  </a:cubicBezTo>
                  <a:cubicBezTo>
                    <a:pt x="469" y="307"/>
                    <a:pt x="474" y="308"/>
                    <a:pt x="474" y="308"/>
                  </a:cubicBezTo>
                  <a:cubicBezTo>
                    <a:pt x="480" y="298"/>
                    <a:pt x="480" y="298"/>
                    <a:pt x="480" y="298"/>
                  </a:cubicBezTo>
                  <a:cubicBezTo>
                    <a:pt x="484" y="289"/>
                    <a:pt x="484" y="289"/>
                    <a:pt x="484" y="289"/>
                  </a:cubicBezTo>
                  <a:cubicBezTo>
                    <a:pt x="484" y="289"/>
                    <a:pt x="486" y="290"/>
                    <a:pt x="488" y="291"/>
                  </a:cubicBezTo>
                  <a:cubicBezTo>
                    <a:pt x="491" y="291"/>
                    <a:pt x="498" y="279"/>
                    <a:pt x="498" y="279"/>
                  </a:cubicBezTo>
                  <a:cubicBezTo>
                    <a:pt x="498" y="279"/>
                    <a:pt x="499" y="267"/>
                    <a:pt x="501" y="267"/>
                  </a:cubicBezTo>
                  <a:cubicBezTo>
                    <a:pt x="503" y="266"/>
                    <a:pt x="518" y="261"/>
                    <a:pt x="518" y="261"/>
                  </a:cubicBezTo>
                  <a:cubicBezTo>
                    <a:pt x="528" y="255"/>
                    <a:pt x="528" y="255"/>
                    <a:pt x="528" y="255"/>
                  </a:cubicBezTo>
                  <a:cubicBezTo>
                    <a:pt x="528" y="255"/>
                    <a:pt x="533" y="248"/>
                    <a:pt x="535" y="247"/>
                  </a:cubicBezTo>
                  <a:cubicBezTo>
                    <a:pt x="537" y="247"/>
                    <a:pt x="539" y="243"/>
                    <a:pt x="541" y="238"/>
                  </a:cubicBezTo>
                  <a:cubicBezTo>
                    <a:pt x="544" y="234"/>
                    <a:pt x="546" y="231"/>
                    <a:pt x="546" y="231"/>
                  </a:cubicBezTo>
                  <a:cubicBezTo>
                    <a:pt x="546" y="231"/>
                    <a:pt x="558" y="228"/>
                    <a:pt x="557" y="227"/>
                  </a:cubicBezTo>
                  <a:cubicBezTo>
                    <a:pt x="557" y="225"/>
                    <a:pt x="552" y="221"/>
                    <a:pt x="558" y="221"/>
                  </a:cubicBezTo>
                  <a:cubicBezTo>
                    <a:pt x="564" y="221"/>
                    <a:pt x="564" y="221"/>
                    <a:pt x="567" y="219"/>
                  </a:cubicBezTo>
                  <a:cubicBezTo>
                    <a:pt x="569" y="218"/>
                    <a:pt x="568" y="217"/>
                    <a:pt x="569" y="214"/>
                  </a:cubicBezTo>
                  <a:cubicBezTo>
                    <a:pt x="571" y="212"/>
                    <a:pt x="572" y="209"/>
                    <a:pt x="572" y="207"/>
                  </a:cubicBezTo>
                  <a:cubicBezTo>
                    <a:pt x="571" y="205"/>
                    <a:pt x="566" y="197"/>
                    <a:pt x="566" y="195"/>
                  </a:cubicBezTo>
                  <a:cubicBezTo>
                    <a:pt x="565" y="192"/>
                    <a:pt x="566" y="186"/>
                    <a:pt x="566" y="186"/>
                  </a:cubicBezTo>
                  <a:cubicBezTo>
                    <a:pt x="566" y="186"/>
                    <a:pt x="569" y="185"/>
                    <a:pt x="572" y="184"/>
                  </a:cubicBezTo>
                  <a:cubicBezTo>
                    <a:pt x="574" y="182"/>
                    <a:pt x="578" y="175"/>
                    <a:pt x="578" y="175"/>
                  </a:cubicBezTo>
                  <a:cubicBezTo>
                    <a:pt x="579" y="170"/>
                    <a:pt x="579" y="170"/>
                    <a:pt x="579" y="170"/>
                  </a:cubicBezTo>
                  <a:cubicBezTo>
                    <a:pt x="579" y="170"/>
                    <a:pt x="583" y="167"/>
                    <a:pt x="584" y="167"/>
                  </a:cubicBezTo>
                  <a:cubicBezTo>
                    <a:pt x="586" y="166"/>
                    <a:pt x="602" y="160"/>
                    <a:pt x="603" y="160"/>
                  </a:cubicBezTo>
                  <a:cubicBezTo>
                    <a:pt x="604" y="160"/>
                    <a:pt x="614" y="161"/>
                    <a:pt x="611" y="156"/>
                  </a:cubicBezTo>
                  <a:cubicBezTo>
                    <a:pt x="608" y="152"/>
                    <a:pt x="607" y="150"/>
                    <a:pt x="606" y="147"/>
                  </a:cubicBezTo>
                  <a:cubicBezTo>
                    <a:pt x="605" y="144"/>
                    <a:pt x="605" y="137"/>
                    <a:pt x="605" y="136"/>
                  </a:cubicBezTo>
                  <a:cubicBezTo>
                    <a:pt x="606" y="135"/>
                    <a:pt x="614" y="132"/>
                    <a:pt x="605" y="131"/>
                  </a:cubicBezTo>
                  <a:cubicBezTo>
                    <a:pt x="596" y="130"/>
                    <a:pt x="603" y="127"/>
                    <a:pt x="601" y="125"/>
                  </a:cubicBezTo>
                  <a:cubicBezTo>
                    <a:pt x="598" y="123"/>
                    <a:pt x="592" y="119"/>
                    <a:pt x="592" y="119"/>
                  </a:cubicBezTo>
                  <a:cubicBezTo>
                    <a:pt x="589" y="119"/>
                    <a:pt x="589" y="119"/>
                    <a:pt x="589" y="119"/>
                  </a:cubicBezTo>
                  <a:cubicBezTo>
                    <a:pt x="590" y="109"/>
                    <a:pt x="590" y="109"/>
                    <a:pt x="590" y="109"/>
                  </a:cubicBezTo>
                  <a:cubicBezTo>
                    <a:pt x="590" y="109"/>
                    <a:pt x="593" y="105"/>
                    <a:pt x="594" y="105"/>
                  </a:cubicBezTo>
                  <a:cubicBezTo>
                    <a:pt x="595" y="104"/>
                    <a:pt x="596" y="100"/>
                    <a:pt x="594" y="100"/>
                  </a:cubicBezTo>
                  <a:cubicBezTo>
                    <a:pt x="592" y="101"/>
                    <a:pt x="586" y="102"/>
                    <a:pt x="586" y="102"/>
                  </a:cubicBezTo>
                  <a:cubicBezTo>
                    <a:pt x="586" y="102"/>
                    <a:pt x="581" y="102"/>
                    <a:pt x="582" y="100"/>
                  </a:cubicBezTo>
                  <a:cubicBezTo>
                    <a:pt x="582" y="97"/>
                    <a:pt x="584" y="97"/>
                    <a:pt x="587" y="94"/>
                  </a:cubicBezTo>
                  <a:cubicBezTo>
                    <a:pt x="590" y="91"/>
                    <a:pt x="591" y="89"/>
                    <a:pt x="591" y="89"/>
                  </a:cubicBezTo>
                  <a:cubicBezTo>
                    <a:pt x="590" y="83"/>
                    <a:pt x="590" y="83"/>
                    <a:pt x="590" y="83"/>
                  </a:cubicBezTo>
                  <a:cubicBezTo>
                    <a:pt x="590" y="83"/>
                    <a:pt x="590" y="79"/>
                    <a:pt x="589" y="79"/>
                  </a:cubicBezTo>
                  <a:cubicBezTo>
                    <a:pt x="589" y="78"/>
                    <a:pt x="583" y="66"/>
                    <a:pt x="583" y="66"/>
                  </a:cubicBezTo>
                  <a:cubicBezTo>
                    <a:pt x="583" y="66"/>
                    <a:pt x="577" y="64"/>
                    <a:pt x="576" y="66"/>
                  </a:cubicBezTo>
                  <a:cubicBezTo>
                    <a:pt x="576" y="68"/>
                    <a:pt x="574" y="72"/>
                    <a:pt x="574" y="72"/>
                  </a:cubicBezTo>
                  <a:cubicBezTo>
                    <a:pt x="567" y="72"/>
                    <a:pt x="567" y="72"/>
                    <a:pt x="567" y="72"/>
                  </a:cubicBezTo>
                  <a:cubicBezTo>
                    <a:pt x="563" y="69"/>
                    <a:pt x="563" y="69"/>
                    <a:pt x="563" y="69"/>
                  </a:cubicBezTo>
                  <a:cubicBezTo>
                    <a:pt x="555" y="67"/>
                    <a:pt x="555" y="67"/>
                    <a:pt x="555" y="67"/>
                  </a:cubicBezTo>
                  <a:cubicBezTo>
                    <a:pt x="555" y="67"/>
                    <a:pt x="554" y="68"/>
                    <a:pt x="553" y="69"/>
                  </a:cubicBezTo>
                  <a:cubicBezTo>
                    <a:pt x="553" y="70"/>
                    <a:pt x="545" y="65"/>
                    <a:pt x="545" y="65"/>
                  </a:cubicBezTo>
                  <a:cubicBezTo>
                    <a:pt x="545" y="65"/>
                    <a:pt x="542" y="69"/>
                    <a:pt x="541" y="70"/>
                  </a:cubicBezTo>
                  <a:cubicBezTo>
                    <a:pt x="541" y="70"/>
                    <a:pt x="533" y="68"/>
                    <a:pt x="533" y="68"/>
                  </a:cubicBezTo>
                  <a:cubicBezTo>
                    <a:pt x="525" y="69"/>
                    <a:pt x="525" y="69"/>
                    <a:pt x="525" y="69"/>
                  </a:cubicBezTo>
                  <a:cubicBezTo>
                    <a:pt x="518" y="70"/>
                    <a:pt x="518" y="70"/>
                    <a:pt x="518" y="70"/>
                  </a:cubicBezTo>
                  <a:cubicBezTo>
                    <a:pt x="512" y="67"/>
                    <a:pt x="512" y="67"/>
                    <a:pt x="512" y="67"/>
                  </a:cubicBezTo>
                  <a:cubicBezTo>
                    <a:pt x="510" y="70"/>
                    <a:pt x="510" y="70"/>
                    <a:pt x="510" y="70"/>
                  </a:cubicBezTo>
                  <a:cubicBezTo>
                    <a:pt x="511" y="75"/>
                    <a:pt x="511" y="75"/>
                    <a:pt x="511" y="75"/>
                  </a:cubicBezTo>
                  <a:cubicBezTo>
                    <a:pt x="506" y="78"/>
                    <a:pt x="506" y="78"/>
                    <a:pt x="506" y="78"/>
                  </a:cubicBezTo>
                  <a:cubicBezTo>
                    <a:pt x="500" y="74"/>
                    <a:pt x="500" y="74"/>
                    <a:pt x="500" y="74"/>
                  </a:cubicBezTo>
                  <a:cubicBezTo>
                    <a:pt x="495" y="73"/>
                    <a:pt x="495" y="73"/>
                    <a:pt x="495" y="73"/>
                  </a:cubicBezTo>
                  <a:cubicBezTo>
                    <a:pt x="488" y="66"/>
                    <a:pt x="488" y="66"/>
                    <a:pt x="488" y="66"/>
                  </a:cubicBezTo>
                  <a:cubicBezTo>
                    <a:pt x="482" y="64"/>
                    <a:pt x="482" y="64"/>
                    <a:pt x="482" y="64"/>
                  </a:cubicBezTo>
                  <a:cubicBezTo>
                    <a:pt x="476" y="61"/>
                    <a:pt x="476" y="61"/>
                    <a:pt x="476" y="61"/>
                  </a:cubicBezTo>
                  <a:cubicBezTo>
                    <a:pt x="476" y="61"/>
                    <a:pt x="473" y="69"/>
                    <a:pt x="472" y="70"/>
                  </a:cubicBezTo>
                  <a:cubicBezTo>
                    <a:pt x="471" y="70"/>
                    <a:pt x="466" y="72"/>
                    <a:pt x="465" y="72"/>
                  </a:cubicBezTo>
                  <a:cubicBezTo>
                    <a:pt x="463" y="73"/>
                    <a:pt x="462" y="78"/>
                    <a:pt x="462" y="78"/>
                  </a:cubicBezTo>
                  <a:cubicBezTo>
                    <a:pt x="457" y="81"/>
                    <a:pt x="457" y="81"/>
                    <a:pt x="457" y="81"/>
                  </a:cubicBezTo>
                  <a:cubicBezTo>
                    <a:pt x="457" y="81"/>
                    <a:pt x="454" y="79"/>
                    <a:pt x="452" y="79"/>
                  </a:cubicBezTo>
                  <a:cubicBezTo>
                    <a:pt x="451" y="79"/>
                    <a:pt x="450" y="80"/>
                    <a:pt x="450" y="80"/>
                  </a:cubicBezTo>
                  <a:cubicBezTo>
                    <a:pt x="448" y="83"/>
                    <a:pt x="448" y="83"/>
                    <a:pt x="448" y="83"/>
                  </a:cubicBezTo>
                  <a:cubicBezTo>
                    <a:pt x="448" y="83"/>
                    <a:pt x="447" y="83"/>
                    <a:pt x="444" y="81"/>
                  </a:cubicBezTo>
                  <a:cubicBezTo>
                    <a:pt x="442" y="80"/>
                    <a:pt x="439" y="78"/>
                    <a:pt x="439" y="78"/>
                  </a:cubicBezTo>
                  <a:cubicBezTo>
                    <a:pt x="436" y="77"/>
                    <a:pt x="436" y="77"/>
                    <a:pt x="436" y="77"/>
                  </a:cubicBezTo>
                  <a:cubicBezTo>
                    <a:pt x="436" y="77"/>
                    <a:pt x="427" y="81"/>
                    <a:pt x="426" y="82"/>
                  </a:cubicBezTo>
                  <a:cubicBezTo>
                    <a:pt x="426" y="83"/>
                    <a:pt x="424" y="86"/>
                    <a:pt x="424" y="86"/>
                  </a:cubicBezTo>
                  <a:cubicBezTo>
                    <a:pt x="419" y="82"/>
                    <a:pt x="419" y="82"/>
                    <a:pt x="419" y="82"/>
                  </a:cubicBezTo>
                  <a:cubicBezTo>
                    <a:pt x="413" y="78"/>
                    <a:pt x="413" y="78"/>
                    <a:pt x="413" y="78"/>
                  </a:cubicBezTo>
                  <a:cubicBezTo>
                    <a:pt x="412" y="71"/>
                    <a:pt x="412" y="71"/>
                    <a:pt x="412" y="71"/>
                  </a:cubicBezTo>
                  <a:cubicBezTo>
                    <a:pt x="401" y="61"/>
                    <a:pt x="401" y="61"/>
                    <a:pt x="401" y="61"/>
                  </a:cubicBezTo>
                  <a:cubicBezTo>
                    <a:pt x="399" y="51"/>
                    <a:pt x="399" y="51"/>
                    <a:pt x="399" y="51"/>
                  </a:cubicBezTo>
                  <a:cubicBezTo>
                    <a:pt x="391" y="45"/>
                    <a:pt x="391" y="45"/>
                    <a:pt x="391" y="45"/>
                  </a:cubicBezTo>
                  <a:cubicBezTo>
                    <a:pt x="386" y="51"/>
                    <a:pt x="386" y="51"/>
                    <a:pt x="386" y="51"/>
                  </a:cubicBezTo>
                  <a:cubicBezTo>
                    <a:pt x="378" y="50"/>
                    <a:pt x="378" y="50"/>
                    <a:pt x="378" y="50"/>
                  </a:cubicBezTo>
                  <a:cubicBezTo>
                    <a:pt x="370" y="52"/>
                    <a:pt x="370" y="52"/>
                    <a:pt x="370" y="52"/>
                  </a:cubicBezTo>
                  <a:cubicBezTo>
                    <a:pt x="370" y="52"/>
                    <a:pt x="365" y="57"/>
                    <a:pt x="365" y="55"/>
                  </a:cubicBezTo>
                  <a:cubicBezTo>
                    <a:pt x="364" y="53"/>
                    <a:pt x="366" y="49"/>
                    <a:pt x="366" y="47"/>
                  </a:cubicBezTo>
                  <a:cubicBezTo>
                    <a:pt x="365" y="46"/>
                    <a:pt x="360" y="49"/>
                    <a:pt x="361" y="45"/>
                  </a:cubicBezTo>
                  <a:cubicBezTo>
                    <a:pt x="362" y="43"/>
                    <a:pt x="361" y="40"/>
                    <a:pt x="360" y="39"/>
                  </a:cubicBezTo>
                  <a:cubicBezTo>
                    <a:pt x="358" y="37"/>
                    <a:pt x="352" y="37"/>
                    <a:pt x="354" y="33"/>
                  </a:cubicBezTo>
                  <a:cubicBezTo>
                    <a:pt x="356" y="30"/>
                    <a:pt x="361" y="28"/>
                    <a:pt x="361" y="28"/>
                  </a:cubicBezTo>
                  <a:cubicBezTo>
                    <a:pt x="361" y="26"/>
                    <a:pt x="361" y="26"/>
                    <a:pt x="361" y="26"/>
                  </a:cubicBezTo>
                  <a:cubicBezTo>
                    <a:pt x="357" y="22"/>
                    <a:pt x="357" y="22"/>
                    <a:pt x="357" y="22"/>
                  </a:cubicBezTo>
                  <a:cubicBezTo>
                    <a:pt x="346" y="17"/>
                    <a:pt x="346" y="17"/>
                    <a:pt x="346" y="17"/>
                  </a:cubicBezTo>
                  <a:cubicBezTo>
                    <a:pt x="346" y="17"/>
                    <a:pt x="345" y="11"/>
                    <a:pt x="343" y="11"/>
                  </a:cubicBezTo>
                  <a:cubicBezTo>
                    <a:pt x="342" y="10"/>
                    <a:pt x="339" y="7"/>
                    <a:pt x="339" y="7"/>
                  </a:cubicBezTo>
                  <a:cubicBezTo>
                    <a:pt x="339" y="7"/>
                    <a:pt x="336" y="3"/>
                    <a:pt x="332" y="2"/>
                  </a:cubicBezTo>
                  <a:cubicBezTo>
                    <a:pt x="328" y="0"/>
                    <a:pt x="325" y="9"/>
                    <a:pt x="325" y="9"/>
                  </a:cubicBezTo>
                  <a:cubicBezTo>
                    <a:pt x="321" y="5"/>
                    <a:pt x="321" y="5"/>
                    <a:pt x="321" y="5"/>
                  </a:cubicBezTo>
                  <a:cubicBezTo>
                    <a:pt x="313" y="8"/>
                    <a:pt x="313" y="8"/>
                    <a:pt x="313" y="8"/>
                  </a:cubicBezTo>
                  <a:cubicBezTo>
                    <a:pt x="307" y="17"/>
                    <a:pt x="307" y="17"/>
                    <a:pt x="307" y="17"/>
                  </a:cubicBezTo>
                  <a:cubicBezTo>
                    <a:pt x="303" y="18"/>
                    <a:pt x="303" y="18"/>
                    <a:pt x="303" y="18"/>
                  </a:cubicBezTo>
                  <a:cubicBezTo>
                    <a:pt x="297" y="19"/>
                    <a:pt x="297" y="19"/>
                    <a:pt x="297" y="19"/>
                  </a:cubicBezTo>
                  <a:cubicBezTo>
                    <a:pt x="288" y="21"/>
                    <a:pt x="288" y="21"/>
                    <a:pt x="288" y="21"/>
                  </a:cubicBezTo>
                  <a:cubicBezTo>
                    <a:pt x="286" y="27"/>
                    <a:pt x="286" y="27"/>
                    <a:pt x="286" y="27"/>
                  </a:cubicBezTo>
                  <a:cubicBezTo>
                    <a:pt x="287" y="33"/>
                    <a:pt x="287" y="33"/>
                    <a:pt x="287" y="33"/>
                  </a:cubicBezTo>
                  <a:cubicBezTo>
                    <a:pt x="282" y="37"/>
                    <a:pt x="282" y="37"/>
                    <a:pt x="282" y="37"/>
                  </a:cubicBezTo>
                  <a:cubicBezTo>
                    <a:pt x="270" y="36"/>
                    <a:pt x="270" y="36"/>
                    <a:pt x="270" y="36"/>
                  </a:cubicBezTo>
                  <a:cubicBezTo>
                    <a:pt x="262" y="38"/>
                    <a:pt x="262" y="38"/>
                    <a:pt x="262" y="38"/>
                  </a:cubicBezTo>
                  <a:cubicBezTo>
                    <a:pt x="258" y="44"/>
                    <a:pt x="258" y="44"/>
                    <a:pt x="258" y="44"/>
                  </a:cubicBezTo>
                  <a:cubicBezTo>
                    <a:pt x="246" y="44"/>
                    <a:pt x="246" y="44"/>
                    <a:pt x="246" y="44"/>
                  </a:cubicBezTo>
                  <a:cubicBezTo>
                    <a:pt x="244" y="56"/>
                    <a:pt x="244" y="56"/>
                    <a:pt x="244" y="56"/>
                  </a:cubicBezTo>
                  <a:cubicBezTo>
                    <a:pt x="241" y="64"/>
                    <a:pt x="241" y="64"/>
                    <a:pt x="241" y="64"/>
                  </a:cubicBezTo>
                  <a:cubicBezTo>
                    <a:pt x="238" y="73"/>
                    <a:pt x="238" y="73"/>
                    <a:pt x="238" y="73"/>
                  </a:cubicBezTo>
                  <a:cubicBezTo>
                    <a:pt x="240" y="78"/>
                    <a:pt x="240" y="78"/>
                    <a:pt x="240" y="78"/>
                  </a:cubicBezTo>
                  <a:cubicBezTo>
                    <a:pt x="243" y="85"/>
                    <a:pt x="243" y="85"/>
                    <a:pt x="243" y="85"/>
                  </a:cubicBezTo>
                  <a:cubicBezTo>
                    <a:pt x="249" y="92"/>
                    <a:pt x="249" y="92"/>
                    <a:pt x="249" y="92"/>
                  </a:cubicBezTo>
                  <a:cubicBezTo>
                    <a:pt x="249" y="92"/>
                    <a:pt x="249" y="92"/>
                    <a:pt x="249" y="92"/>
                  </a:cubicBezTo>
                  <a:cubicBezTo>
                    <a:pt x="243" y="94"/>
                    <a:pt x="243" y="94"/>
                    <a:pt x="243" y="94"/>
                  </a:cubicBezTo>
                  <a:cubicBezTo>
                    <a:pt x="239" y="95"/>
                    <a:pt x="239" y="95"/>
                    <a:pt x="239" y="95"/>
                  </a:cubicBezTo>
                  <a:cubicBezTo>
                    <a:pt x="235" y="89"/>
                    <a:pt x="235" y="89"/>
                    <a:pt x="235" y="89"/>
                  </a:cubicBezTo>
                  <a:cubicBezTo>
                    <a:pt x="229" y="87"/>
                    <a:pt x="229" y="87"/>
                    <a:pt x="229" y="87"/>
                  </a:cubicBezTo>
                  <a:cubicBezTo>
                    <a:pt x="222" y="90"/>
                    <a:pt x="222" y="90"/>
                    <a:pt x="222" y="90"/>
                  </a:cubicBezTo>
                  <a:cubicBezTo>
                    <a:pt x="215" y="92"/>
                    <a:pt x="215" y="92"/>
                    <a:pt x="215" y="92"/>
                  </a:cubicBezTo>
                  <a:cubicBezTo>
                    <a:pt x="213" y="92"/>
                    <a:pt x="213" y="92"/>
                    <a:pt x="213" y="92"/>
                  </a:cubicBezTo>
                  <a:cubicBezTo>
                    <a:pt x="211" y="96"/>
                    <a:pt x="211" y="96"/>
                    <a:pt x="211" y="96"/>
                  </a:cubicBezTo>
                  <a:cubicBezTo>
                    <a:pt x="205" y="99"/>
                    <a:pt x="205" y="99"/>
                    <a:pt x="205" y="99"/>
                  </a:cubicBezTo>
                  <a:cubicBezTo>
                    <a:pt x="205" y="99"/>
                    <a:pt x="203" y="97"/>
                    <a:pt x="202" y="96"/>
                  </a:cubicBezTo>
                  <a:cubicBezTo>
                    <a:pt x="201" y="95"/>
                    <a:pt x="198" y="93"/>
                    <a:pt x="198" y="93"/>
                  </a:cubicBezTo>
                  <a:cubicBezTo>
                    <a:pt x="198" y="93"/>
                    <a:pt x="197" y="91"/>
                    <a:pt x="196" y="90"/>
                  </a:cubicBezTo>
                  <a:cubicBezTo>
                    <a:pt x="195" y="90"/>
                    <a:pt x="189" y="94"/>
                    <a:pt x="189" y="94"/>
                  </a:cubicBezTo>
                  <a:cubicBezTo>
                    <a:pt x="189" y="94"/>
                    <a:pt x="184" y="97"/>
                    <a:pt x="184" y="98"/>
                  </a:cubicBezTo>
                  <a:cubicBezTo>
                    <a:pt x="185" y="98"/>
                    <a:pt x="184" y="103"/>
                    <a:pt x="184" y="103"/>
                  </a:cubicBezTo>
                  <a:cubicBezTo>
                    <a:pt x="177" y="97"/>
                    <a:pt x="177" y="97"/>
                    <a:pt x="177" y="97"/>
                  </a:cubicBezTo>
                  <a:cubicBezTo>
                    <a:pt x="172" y="101"/>
                    <a:pt x="172" y="101"/>
                    <a:pt x="172" y="101"/>
                  </a:cubicBezTo>
                  <a:cubicBezTo>
                    <a:pt x="168" y="98"/>
                    <a:pt x="168" y="98"/>
                    <a:pt x="168" y="98"/>
                  </a:cubicBezTo>
                  <a:cubicBezTo>
                    <a:pt x="166" y="97"/>
                    <a:pt x="166" y="97"/>
                    <a:pt x="166" y="97"/>
                  </a:cubicBezTo>
                  <a:cubicBezTo>
                    <a:pt x="160" y="104"/>
                    <a:pt x="160" y="104"/>
                    <a:pt x="160" y="104"/>
                  </a:cubicBezTo>
                  <a:cubicBezTo>
                    <a:pt x="156" y="102"/>
                    <a:pt x="156" y="102"/>
                    <a:pt x="156" y="102"/>
                  </a:cubicBezTo>
                  <a:cubicBezTo>
                    <a:pt x="154" y="109"/>
                    <a:pt x="154" y="109"/>
                    <a:pt x="154" y="109"/>
                  </a:cubicBezTo>
                  <a:cubicBezTo>
                    <a:pt x="149" y="105"/>
                    <a:pt x="149" y="105"/>
                    <a:pt x="149" y="105"/>
                  </a:cubicBezTo>
                  <a:cubicBezTo>
                    <a:pt x="149" y="105"/>
                    <a:pt x="144" y="104"/>
                    <a:pt x="143" y="104"/>
                  </a:cubicBezTo>
                  <a:cubicBezTo>
                    <a:pt x="142" y="104"/>
                    <a:pt x="139" y="108"/>
                    <a:pt x="139" y="108"/>
                  </a:cubicBezTo>
                  <a:cubicBezTo>
                    <a:pt x="134" y="104"/>
                    <a:pt x="134" y="104"/>
                    <a:pt x="134" y="104"/>
                  </a:cubicBezTo>
                  <a:cubicBezTo>
                    <a:pt x="130" y="101"/>
                    <a:pt x="130" y="101"/>
                    <a:pt x="130" y="101"/>
                  </a:cubicBezTo>
                  <a:cubicBezTo>
                    <a:pt x="130" y="101"/>
                    <a:pt x="119" y="102"/>
                    <a:pt x="118" y="102"/>
                  </a:cubicBezTo>
                  <a:cubicBezTo>
                    <a:pt x="117" y="102"/>
                    <a:pt x="110" y="101"/>
                    <a:pt x="110" y="101"/>
                  </a:cubicBezTo>
                  <a:cubicBezTo>
                    <a:pt x="101" y="103"/>
                    <a:pt x="101" y="103"/>
                    <a:pt x="101" y="103"/>
                  </a:cubicBezTo>
                  <a:cubicBezTo>
                    <a:pt x="88" y="103"/>
                    <a:pt x="88" y="103"/>
                    <a:pt x="88" y="103"/>
                  </a:cubicBezTo>
                  <a:cubicBezTo>
                    <a:pt x="76" y="104"/>
                    <a:pt x="76" y="104"/>
                    <a:pt x="76" y="104"/>
                  </a:cubicBezTo>
                  <a:cubicBezTo>
                    <a:pt x="67" y="104"/>
                    <a:pt x="67" y="104"/>
                    <a:pt x="67" y="104"/>
                  </a:cubicBezTo>
                  <a:cubicBezTo>
                    <a:pt x="60" y="109"/>
                    <a:pt x="60" y="109"/>
                    <a:pt x="60" y="109"/>
                  </a:cubicBezTo>
                  <a:cubicBezTo>
                    <a:pt x="53" y="110"/>
                    <a:pt x="53" y="110"/>
                    <a:pt x="53" y="110"/>
                  </a:cubicBezTo>
                  <a:cubicBezTo>
                    <a:pt x="45" y="111"/>
                    <a:pt x="45" y="111"/>
                    <a:pt x="45" y="111"/>
                  </a:cubicBezTo>
                  <a:cubicBezTo>
                    <a:pt x="44" y="111"/>
                    <a:pt x="44" y="111"/>
                    <a:pt x="44" y="111"/>
                  </a:cubicBezTo>
                  <a:cubicBezTo>
                    <a:pt x="43" y="112"/>
                    <a:pt x="43" y="112"/>
                    <a:pt x="43" y="112"/>
                  </a:cubicBezTo>
                  <a:cubicBezTo>
                    <a:pt x="40" y="114"/>
                    <a:pt x="40" y="114"/>
                    <a:pt x="40" y="114"/>
                  </a:cubicBezTo>
                  <a:cubicBezTo>
                    <a:pt x="40" y="115"/>
                    <a:pt x="40" y="115"/>
                    <a:pt x="40" y="115"/>
                  </a:cubicBezTo>
                  <a:cubicBezTo>
                    <a:pt x="38" y="117"/>
                    <a:pt x="38" y="117"/>
                    <a:pt x="38" y="117"/>
                  </a:cubicBezTo>
                  <a:cubicBezTo>
                    <a:pt x="37" y="122"/>
                    <a:pt x="37" y="122"/>
                    <a:pt x="37" y="122"/>
                  </a:cubicBezTo>
                  <a:cubicBezTo>
                    <a:pt x="36" y="124"/>
                    <a:pt x="34" y="126"/>
                    <a:pt x="33" y="128"/>
                  </a:cubicBezTo>
                  <a:cubicBezTo>
                    <a:pt x="33" y="128"/>
                    <a:pt x="33" y="128"/>
                    <a:pt x="33" y="128"/>
                  </a:cubicBezTo>
                  <a:cubicBezTo>
                    <a:pt x="33" y="128"/>
                    <a:pt x="30" y="127"/>
                    <a:pt x="30" y="129"/>
                  </a:cubicBezTo>
                  <a:cubicBezTo>
                    <a:pt x="30" y="130"/>
                    <a:pt x="30" y="130"/>
                    <a:pt x="30" y="130"/>
                  </a:cubicBezTo>
                  <a:cubicBezTo>
                    <a:pt x="27" y="131"/>
                    <a:pt x="22" y="129"/>
                    <a:pt x="22" y="129"/>
                  </a:cubicBezTo>
                  <a:cubicBezTo>
                    <a:pt x="17" y="132"/>
                    <a:pt x="17" y="132"/>
                    <a:pt x="17" y="132"/>
                  </a:cubicBezTo>
                  <a:cubicBezTo>
                    <a:pt x="17" y="133"/>
                    <a:pt x="17" y="134"/>
                    <a:pt x="18" y="134"/>
                  </a:cubicBezTo>
                  <a:cubicBezTo>
                    <a:pt x="19" y="135"/>
                    <a:pt x="19" y="135"/>
                    <a:pt x="19" y="136"/>
                  </a:cubicBezTo>
                  <a:cubicBezTo>
                    <a:pt x="20" y="136"/>
                    <a:pt x="20" y="137"/>
                    <a:pt x="20" y="137"/>
                  </a:cubicBezTo>
                  <a:cubicBezTo>
                    <a:pt x="22" y="142"/>
                    <a:pt x="22" y="142"/>
                    <a:pt x="22" y="142"/>
                  </a:cubicBezTo>
                  <a:cubicBezTo>
                    <a:pt x="22" y="146"/>
                    <a:pt x="22" y="146"/>
                    <a:pt x="22" y="146"/>
                  </a:cubicBezTo>
                  <a:cubicBezTo>
                    <a:pt x="22" y="146"/>
                    <a:pt x="22" y="149"/>
                    <a:pt x="24" y="149"/>
                  </a:cubicBezTo>
                  <a:cubicBezTo>
                    <a:pt x="26" y="149"/>
                    <a:pt x="27" y="150"/>
                    <a:pt x="27" y="152"/>
                  </a:cubicBezTo>
                  <a:cubicBezTo>
                    <a:pt x="27" y="154"/>
                    <a:pt x="32" y="156"/>
                    <a:pt x="32" y="156"/>
                  </a:cubicBezTo>
                  <a:cubicBezTo>
                    <a:pt x="32" y="156"/>
                    <a:pt x="32" y="160"/>
                    <a:pt x="33" y="161"/>
                  </a:cubicBezTo>
                  <a:cubicBezTo>
                    <a:pt x="35" y="162"/>
                    <a:pt x="37" y="163"/>
                    <a:pt x="40" y="163"/>
                  </a:cubicBezTo>
                  <a:cubicBezTo>
                    <a:pt x="43" y="164"/>
                    <a:pt x="42" y="168"/>
                    <a:pt x="44" y="169"/>
                  </a:cubicBezTo>
                  <a:cubicBezTo>
                    <a:pt x="46" y="170"/>
                    <a:pt x="48" y="172"/>
                    <a:pt x="46" y="172"/>
                  </a:cubicBezTo>
                  <a:cubicBezTo>
                    <a:pt x="45" y="173"/>
                    <a:pt x="42" y="173"/>
                    <a:pt x="42" y="173"/>
                  </a:cubicBezTo>
                  <a:cubicBezTo>
                    <a:pt x="42" y="173"/>
                    <a:pt x="41" y="174"/>
                    <a:pt x="41" y="176"/>
                  </a:cubicBezTo>
                  <a:cubicBezTo>
                    <a:pt x="42" y="177"/>
                    <a:pt x="42" y="177"/>
                    <a:pt x="42" y="177"/>
                  </a:cubicBezTo>
                  <a:cubicBezTo>
                    <a:pt x="46" y="182"/>
                    <a:pt x="46" y="182"/>
                    <a:pt x="46" y="182"/>
                  </a:cubicBezTo>
                  <a:cubicBezTo>
                    <a:pt x="46" y="188"/>
                    <a:pt x="46" y="188"/>
                    <a:pt x="46" y="188"/>
                  </a:cubicBezTo>
                  <a:cubicBezTo>
                    <a:pt x="46" y="188"/>
                    <a:pt x="46" y="190"/>
                    <a:pt x="46" y="192"/>
                  </a:cubicBezTo>
                  <a:cubicBezTo>
                    <a:pt x="46" y="193"/>
                    <a:pt x="45" y="195"/>
                    <a:pt x="43" y="195"/>
                  </a:cubicBezTo>
                  <a:cubicBezTo>
                    <a:pt x="43" y="195"/>
                    <a:pt x="43" y="195"/>
                    <a:pt x="43" y="195"/>
                  </a:cubicBezTo>
                  <a:cubicBezTo>
                    <a:pt x="43" y="195"/>
                    <a:pt x="43" y="195"/>
                    <a:pt x="43" y="195"/>
                  </a:cubicBezTo>
                  <a:cubicBezTo>
                    <a:pt x="42" y="195"/>
                    <a:pt x="42" y="195"/>
                    <a:pt x="42" y="195"/>
                  </a:cubicBezTo>
                  <a:cubicBezTo>
                    <a:pt x="41" y="196"/>
                    <a:pt x="41" y="198"/>
                    <a:pt x="40" y="198"/>
                  </a:cubicBezTo>
                  <a:cubicBezTo>
                    <a:pt x="39" y="199"/>
                    <a:pt x="37" y="196"/>
                    <a:pt x="36" y="199"/>
                  </a:cubicBezTo>
                  <a:cubicBezTo>
                    <a:pt x="35" y="203"/>
                    <a:pt x="33" y="206"/>
                    <a:pt x="33" y="207"/>
                  </a:cubicBezTo>
                  <a:cubicBezTo>
                    <a:pt x="32" y="208"/>
                    <a:pt x="29" y="209"/>
                    <a:pt x="29" y="211"/>
                  </a:cubicBezTo>
                  <a:cubicBezTo>
                    <a:pt x="28" y="213"/>
                    <a:pt x="28" y="211"/>
                    <a:pt x="26" y="216"/>
                  </a:cubicBezTo>
                  <a:cubicBezTo>
                    <a:pt x="24" y="221"/>
                    <a:pt x="23" y="223"/>
                    <a:pt x="23" y="223"/>
                  </a:cubicBezTo>
                  <a:cubicBezTo>
                    <a:pt x="14" y="235"/>
                    <a:pt x="14" y="235"/>
                    <a:pt x="14" y="235"/>
                  </a:cubicBezTo>
                  <a:cubicBezTo>
                    <a:pt x="14" y="235"/>
                    <a:pt x="9" y="243"/>
                    <a:pt x="9" y="244"/>
                  </a:cubicBezTo>
                  <a:cubicBezTo>
                    <a:pt x="9" y="245"/>
                    <a:pt x="9" y="249"/>
                    <a:pt x="9" y="249"/>
                  </a:cubicBezTo>
                  <a:cubicBezTo>
                    <a:pt x="13" y="253"/>
                    <a:pt x="13" y="253"/>
                    <a:pt x="13" y="253"/>
                  </a:cubicBezTo>
                  <a:cubicBezTo>
                    <a:pt x="13" y="257"/>
                    <a:pt x="13" y="257"/>
                    <a:pt x="13" y="257"/>
                  </a:cubicBezTo>
                  <a:cubicBezTo>
                    <a:pt x="13" y="257"/>
                    <a:pt x="13" y="260"/>
                    <a:pt x="14" y="261"/>
                  </a:cubicBezTo>
                  <a:cubicBezTo>
                    <a:pt x="15" y="261"/>
                    <a:pt x="15" y="261"/>
                    <a:pt x="15" y="261"/>
                  </a:cubicBezTo>
                  <a:cubicBezTo>
                    <a:pt x="14" y="264"/>
                    <a:pt x="14" y="264"/>
                    <a:pt x="14" y="264"/>
                  </a:cubicBezTo>
                  <a:cubicBezTo>
                    <a:pt x="14" y="264"/>
                    <a:pt x="15" y="267"/>
                    <a:pt x="16" y="267"/>
                  </a:cubicBezTo>
                  <a:cubicBezTo>
                    <a:pt x="16" y="267"/>
                    <a:pt x="18" y="268"/>
                    <a:pt x="18" y="268"/>
                  </a:cubicBezTo>
                  <a:cubicBezTo>
                    <a:pt x="18" y="268"/>
                    <a:pt x="20" y="270"/>
                    <a:pt x="20" y="270"/>
                  </a:cubicBezTo>
                  <a:cubicBezTo>
                    <a:pt x="21" y="271"/>
                    <a:pt x="20" y="273"/>
                    <a:pt x="20" y="273"/>
                  </a:cubicBezTo>
                  <a:cubicBezTo>
                    <a:pt x="20" y="273"/>
                    <a:pt x="20" y="274"/>
                    <a:pt x="19" y="274"/>
                  </a:cubicBezTo>
                  <a:cubicBezTo>
                    <a:pt x="18" y="274"/>
                    <a:pt x="18" y="274"/>
                    <a:pt x="16" y="274"/>
                  </a:cubicBezTo>
                  <a:cubicBezTo>
                    <a:pt x="16" y="273"/>
                    <a:pt x="16" y="273"/>
                    <a:pt x="15" y="273"/>
                  </a:cubicBezTo>
                  <a:cubicBezTo>
                    <a:pt x="13" y="273"/>
                    <a:pt x="13" y="273"/>
                    <a:pt x="13" y="273"/>
                  </a:cubicBezTo>
                  <a:cubicBezTo>
                    <a:pt x="12" y="273"/>
                    <a:pt x="12" y="273"/>
                    <a:pt x="11" y="273"/>
                  </a:cubicBezTo>
                  <a:cubicBezTo>
                    <a:pt x="10" y="273"/>
                    <a:pt x="10" y="273"/>
                    <a:pt x="10" y="273"/>
                  </a:cubicBezTo>
                  <a:cubicBezTo>
                    <a:pt x="9" y="273"/>
                    <a:pt x="9" y="273"/>
                    <a:pt x="8" y="274"/>
                  </a:cubicBezTo>
                  <a:cubicBezTo>
                    <a:pt x="8" y="275"/>
                    <a:pt x="8" y="275"/>
                    <a:pt x="8" y="275"/>
                  </a:cubicBezTo>
                  <a:cubicBezTo>
                    <a:pt x="8" y="275"/>
                    <a:pt x="7" y="276"/>
                    <a:pt x="7" y="277"/>
                  </a:cubicBezTo>
                  <a:cubicBezTo>
                    <a:pt x="6" y="277"/>
                    <a:pt x="6" y="279"/>
                    <a:pt x="6" y="279"/>
                  </a:cubicBezTo>
                  <a:cubicBezTo>
                    <a:pt x="6" y="279"/>
                    <a:pt x="6" y="280"/>
                    <a:pt x="6" y="280"/>
                  </a:cubicBezTo>
                  <a:cubicBezTo>
                    <a:pt x="6" y="280"/>
                    <a:pt x="6" y="282"/>
                    <a:pt x="6" y="282"/>
                  </a:cubicBezTo>
                  <a:cubicBezTo>
                    <a:pt x="5" y="284"/>
                    <a:pt x="5" y="284"/>
                    <a:pt x="5" y="284"/>
                  </a:cubicBezTo>
                  <a:cubicBezTo>
                    <a:pt x="5" y="284"/>
                    <a:pt x="4" y="285"/>
                    <a:pt x="5" y="286"/>
                  </a:cubicBezTo>
                  <a:cubicBezTo>
                    <a:pt x="5" y="286"/>
                    <a:pt x="5" y="287"/>
                    <a:pt x="5" y="287"/>
                  </a:cubicBezTo>
                  <a:cubicBezTo>
                    <a:pt x="6" y="288"/>
                    <a:pt x="6" y="288"/>
                    <a:pt x="6" y="288"/>
                  </a:cubicBezTo>
                  <a:cubicBezTo>
                    <a:pt x="4" y="290"/>
                    <a:pt x="4" y="290"/>
                    <a:pt x="4" y="290"/>
                  </a:cubicBezTo>
                  <a:cubicBezTo>
                    <a:pt x="4" y="292"/>
                    <a:pt x="4" y="292"/>
                    <a:pt x="4" y="292"/>
                  </a:cubicBezTo>
                  <a:cubicBezTo>
                    <a:pt x="4" y="292"/>
                    <a:pt x="5" y="293"/>
                    <a:pt x="4" y="294"/>
                  </a:cubicBezTo>
                  <a:cubicBezTo>
                    <a:pt x="4" y="294"/>
                    <a:pt x="3" y="295"/>
                    <a:pt x="3" y="295"/>
                  </a:cubicBezTo>
                  <a:cubicBezTo>
                    <a:pt x="3" y="295"/>
                    <a:pt x="1" y="297"/>
                    <a:pt x="1" y="297"/>
                  </a:cubicBezTo>
                  <a:cubicBezTo>
                    <a:pt x="1" y="297"/>
                    <a:pt x="1" y="298"/>
                    <a:pt x="1" y="298"/>
                  </a:cubicBezTo>
                  <a:cubicBezTo>
                    <a:pt x="1" y="298"/>
                    <a:pt x="0" y="300"/>
                    <a:pt x="0" y="300"/>
                  </a:cubicBezTo>
                  <a:cubicBezTo>
                    <a:pt x="0" y="300"/>
                    <a:pt x="0" y="303"/>
                    <a:pt x="0" y="303"/>
                  </a:cubicBezTo>
                  <a:cubicBezTo>
                    <a:pt x="0" y="303"/>
                    <a:pt x="1" y="304"/>
                    <a:pt x="1" y="304"/>
                  </a:cubicBezTo>
                  <a:cubicBezTo>
                    <a:pt x="1" y="304"/>
                    <a:pt x="1" y="305"/>
                    <a:pt x="1" y="306"/>
                  </a:cubicBezTo>
                  <a:cubicBezTo>
                    <a:pt x="0" y="306"/>
                    <a:pt x="1" y="307"/>
                    <a:pt x="1" y="308"/>
                  </a:cubicBezTo>
                  <a:cubicBezTo>
                    <a:pt x="1" y="308"/>
                    <a:pt x="1" y="309"/>
                    <a:pt x="1" y="309"/>
                  </a:cubicBezTo>
                  <a:cubicBezTo>
                    <a:pt x="0" y="311"/>
                    <a:pt x="0" y="311"/>
                    <a:pt x="0" y="311"/>
                  </a:cubicBezTo>
                  <a:cubicBezTo>
                    <a:pt x="0" y="311"/>
                    <a:pt x="0" y="311"/>
                    <a:pt x="0" y="311"/>
                  </a:cubicBezTo>
                  <a:cubicBezTo>
                    <a:pt x="0" y="312"/>
                    <a:pt x="0" y="312"/>
                    <a:pt x="0" y="312"/>
                  </a:cubicBezTo>
                  <a:cubicBezTo>
                    <a:pt x="0" y="314"/>
                    <a:pt x="0" y="314"/>
                    <a:pt x="0" y="314"/>
                  </a:cubicBezTo>
                  <a:cubicBezTo>
                    <a:pt x="2" y="314"/>
                    <a:pt x="2" y="314"/>
                    <a:pt x="2" y="314"/>
                  </a:cubicBezTo>
                  <a:cubicBezTo>
                    <a:pt x="3" y="313"/>
                    <a:pt x="3" y="313"/>
                    <a:pt x="3" y="313"/>
                  </a:cubicBezTo>
                  <a:cubicBezTo>
                    <a:pt x="8" y="311"/>
                    <a:pt x="8" y="311"/>
                    <a:pt x="8" y="311"/>
                  </a:cubicBezTo>
                  <a:cubicBezTo>
                    <a:pt x="11" y="314"/>
                    <a:pt x="11" y="314"/>
                    <a:pt x="11" y="314"/>
                  </a:cubicBezTo>
                  <a:cubicBezTo>
                    <a:pt x="14" y="317"/>
                    <a:pt x="14" y="317"/>
                    <a:pt x="14" y="317"/>
                  </a:cubicBezTo>
                  <a:cubicBezTo>
                    <a:pt x="19" y="317"/>
                    <a:pt x="19" y="317"/>
                    <a:pt x="19" y="317"/>
                  </a:cubicBezTo>
                  <a:cubicBezTo>
                    <a:pt x="22" y="321"/>
                    <a:pt x="22" y="321"/>
                    <a:pt x="22" y="321"/>
                  </a:cubicBezTo>
                  <a:cubicBezTo>
                    <a:pt x="25" y="324"/>
                    <a:pt x="25" y="324"/>
                    <a:pt x="25" y="324"/>
                  </a:cubicBezTo>
                  <a:cubicBezTo>
                    <a:pt x="30" y="323"/>
                    <a:pt x="30" y="323"/>
                    <a:pt x="30" y="323"/>
                  </a:cubicBezTo>
                  <a:cubicBezTo>
                    <a:pt x="35" y="326"/>
                    <a:pt x="35" y="326"/>
                    <a:pt x="35" y="326"/>
                  </a:cubicBezTo>
                  <a:cubicBezTo>
                    <a:pt x="34" y="329"/>
                    <a:pt x="34" y="329"/>
                    <a:pt x="34" y="329"/>
                  </a:cubicBezTo>
                  <a:cubicBezTo>
                    <a:pt x="34" y="329"/>
                    <a:pt x="38" y="324"/>
                    <a:pt x="39" y="323"/>
                  </a:cubicBezTo>
                  <a:cubicBezTo>
                    <a:pt x="40" y="322"/>
                    <a:pt x="44" y="321"/>
                    <a:pt x="44" y="321"/>
                  </a:cubicBezTo>
                  <a:cubicBezTo>
                    <a:pt x="44" y="321"/>
                    <a:pt x="46" y="323"/>
                    <a:pt x="48" y="324"/>
                  </a:cubicBezTo>
                  <a:cubicBezTo>
                    <a:pt x="51" y="324"/>
                    <a:pt x="51" y="324"/>
                    <a:pt x="51" y="324"/>
                  </a:cubicBezTo>
                  <a:cubicBezTo>
                    <a:pt x="53" y="324"/>
                    <a:pt x="61" y="323"/>
                    <a:pt x="61" y="323"/>
                  </a:cubicBezTo>
                  <a:cubicBezTo>
                    <a:pt x="72" y="324"/>
                    <a:pt x="72" y="324"/>
                    <a:pt x="72" y="324"/>
                  </a:cubicBezTo>
                  <a:cubicBezTo>
                    <a:pt x="78" y="321"/>
                    <a:pt x="78" y="321"/>
                    <a:pt x="78" y="321"/>
                  </a:cubicBezTo>
                  <a:cubicBezTo>
                    <a:pt x="90" y="322"/>
                    <a:pt x="90" y="322"/>
                    <a:pt x="90" y="322"/>
                  </a:cubicBezTo>
                  <a:cubicBezTo>
                    <a:pt x="92" y="321"/>
                    <a:pt x="92" y="321"/>
                    <a:pt x="92" y="321"/>
                  </a:cubicBezTo>
                  <a:cubicBezTo>
                    <a:pt x="93" y="322"/>
                    <a:pt x="93" y="322"/>
                    <a:pt x="93" y="322"/>
                  </a:cubicBezTo>
                  <a:cubicBezTo>
                    <a:pt x="97" y="321"/>
                    <a:pt x="97" y="321"/>
                    <a:pt x="97" y="321"/>
                  </a:cubicBezTo>
                  <a:cubicBezTo>
                    <a:pt x="101" y="325"/>
                    <a:pt x="101" y="325"/>
                    <a:pt x="101" y="325"/>
                  </a:cubicBezTo>
                  <a:cubicBezTo>
                    <a:pt x="109" y="324"/>
                    <a:pt x="109" y="324"/>
                    <a:pt x="109" y="324"/>
                  </a:cubicBezTo>
                  <a:cubicBezTo>
                    <a:pt x="114" y="317"/>
                    <a:pt x="114" y="317"/>
                    <a:pt x="114" y="317"/>
                  </a:cubicBezTo>
                  <a:cubicBezTo>
                    <a:pt x="114" y="317"/>
                    <a:pt x="117" y="314"/>
                    <a:pt x="121" y="313"/>
                  </a:cubicBezTo>
                  <a:cubicBezTo>
                    <a:pt x="125" y="313"/>
                    <a:pt x="132" y="310"/>
                    <a:pt x="132" y="310"/>
                  </a:cubicBezTo>
                  <a:lnTo>
                    <a:pt x="141" y="305"/>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0" name="Freeform 92">
              <a:extLst>
                <a:ext uri="{FF2B5EF4-FFF2-40B4-BE49-F238E27FC236}">
                  <a16:creationId xmlns:a16="http://schemas.microsoft.com/office/drawing/2014/main" id="{810E07CF-F022-44F0-8CB3-EF2F049C6D2F}"/>
                </a:ext>
              </a:extLst>
            </p:cNvPr>
            <p:cNvSpPr>
              <a:spLocks noEditPoints="1"/>
            </p:cNvSpPr>
            <p:nvPr/>
          </p:nvSpPr>
          <p:spPr bwMode="auto">
            <a:xfrm>
              <a:off x="5078738" y="538527"/>
              <a:ext cx="643167" cy="1694015"/>
            </a:xfrm>
            <a:custGeom>
              <a:avLst/>
              <a:gdLst>
                <a:gd name="T0" fmla="*/ 246 w 282"/>
                <a:gd name="T1" fmla="*/ 59 h 766"/>
                <a:gd name="T2" fmla="*/ 210 w 282"/>
                <a:gd name="T3" fmla="*/ 30 h 766"/>
                <a:gd name="T4" fmla="*/ 183 w 282"/>
                <a:gd name="T5" fmla="*/ 8 h 766"/>
                <a:gd name="T6" fmla="*/ 167 w 282"/>
                <a:gd name="T7" fmla="*/ 32 h 766"/>
                <a:gd name="T8" fmla="*/ 123 w 282"/>
                <a:gd name="T9" fmla="*/ 69 h 766"/>
                <a:gd name="T10" fmla="*/ 100 w 282"/>
                <a:gd name="T11" fmla="*/ 111 h 766"/>
                <a:gd name="T12" fmla="*/ 65 w 282"/>
                <a:gd name="T13" fmla="*/ 180 h 766"/>
                <a:gd name="T14" fmla="*/ 52 w 282"/>
                <a:gd name="T15" fmla="*/ 265 h 766"/>
                <a:gd name="T16" fmla="*/ 15 w 282"/>
                <a:gd name="T17" fmla="*/ 333 h 766"/>
                <a:gd name="T18" fmla="*/ 25 w 282"/>
                <a:gd name="T19" fmla="*/ 418 h 766"/>
                <a:gd name="T20" fmla="*/ 27 w 282"/>
                <a:gd name="T21" fmla="*/ 466 h 766"/>
                <a:gd name="T22" fmla="*/ 29 w 282"/>
                <a:gd name="T23" fmla="*/ 515 h 766"/>
                <a:gd name="T24" fmla="*/ 13 w 282"/>
                <a:gd name="T25" fmla="*/ 535 h 766"/>
                <a:gd name="T26" fmla="*/ 8 w 282"/>
                <a:gd name="T27" fmla="*/ 567 h 766"/>
                <a:gd name="T28" fmla="*/ 10 w 282"/>
                <a:gd name="T29" fmla="*/ 603 h 766"/>
                <a:gd name="T30" fmla="*/ 12 w 282"/>
                <a:gd name="T31" fmla="*/ 616 h 766"/>
                <a:gd name="T32" fmla="*/ 19 w 282"/>
                <a:gd name="T33" fmla="*/ 636 h 766"/>
                <a:gd name="T34" fmla="*/ 25 w 282"/>
                <a:gd name="T35" fmla="*/ 655 h 766"/>
                <a:gd name="T36" fmla="*/ 46 w 282"/>
                <a:gd name="T37" fmla="*/ 685 h 766"/>
                <a:gd name="T38" fmla="*/ 50 w 282"/>
                <a:gd name="T39" fmla="*/ 705 h 766"/>
                <a:gd name="T40" fmla="*/ 60 w 282"/>
                <a:gd name="T41" fmla="*/ 739 h 766"/>
                <a:gd name="T42" fmla="*/ 64 w 282"/>
                <a:gd name="T43" fmla="*/ 764 h 766"/>
                <a:gd name="T44" fmla="*/ 93 w 282"/>
                <a:gd name="T45" fmla="*/ 758 h 766"/>
                <a:gd name="T46" fmla="*/ 107 w 282"/>
                <a:gd name="T47" fmla="*/ 752 h 766"/>
                <a:gd name="T48" fmla="*/ 114 w 282"/>
                <a:gd name="T49" fmla="*/ 729 h 766"/>
                <a:gd name="T50" fmla="*/ 122 w 282"/>
                <a:gd name="T51" fmla="*/ 717 h 766"/>
                <a:gd name="T52" fmla="*/ 158 w 282"/>
                <a:gd name="T53" fmla="*/ 688 h 766"/>
                <a:gd name="T54" fmla="*/ 165 w 282"/>
                <a:gd name="T55" fmla="*/ 629 h 766"/>
                <a:gd name="T56" fmla="*/ 163 w 282"/>
                <a:gd name="T57" fmla="*/ 590 h 766"/>
                <a:gd name="T58" fmla="*/ 182 w 282"/>
                <a:gd name="T59" fmla="*/ 559 h 766"/>
                <a:gd name="T60" fmla="*/ 191 w 282"/>
                <a:gd name="T61" fmla="*/ 558 h 766"/>
                <a:gd name="T62" fmla="*/ 205 w 282"/>
                <a:gd name="T63" fmla="*/ 541 h 766"/>
                <a:gd name="T64" fmla="*/ 207 w 282"/>
                <a:gd name="T65" fmla="*/ 514 h 766"/>
                <a:gd name="T66" fmla="*/ 199 w 282"/>
                <a:gd name="T67" fmla="*/ 493 h 766"/>
                <a:gd name="T68" fmla="*/ 180 w 282"/>
                <a:gd name="T69" fmla="*/ 467 h 766"/>
                <a:gd name="T70" fmla="*/ 161 w 282"/>
                <a:gd name="T71" fmla="*/ 459 h 766"/>
                <a:gd name="T72" fmla="*/ 151 w 282"/>
                <a:gd name="T73" fmla="*/ 424 h 766"/>
                <a:gd name="T74" fmla="*/ 157 w 282"/>
                <a:gd name="T75" fmla="*/ 407 h 766"/>
                <a:gd name="T76" fmla="*/ 154 w 282"/>
                <a:gd name="T77" fmla="*/ 369 h 766"/>
                <a:gd name="T78" fmla="*/ 168 w 282"/>
                <a:gd name="T79" fmla="*/ 350 h 766"/>
                <a:gd name="T80" fmla="*/ 182 w 282"/>
                <a:gd name="T81" fmla="*/ 325 h 766"/>
                <a:gd name="T82" fmla="*/ 196 w 282"/>
                <a:gd name="T83" fmla="*/ 307 h 766"/>
                <a:gd name="T84" fmla="*/ 210 w 282"/>
                <a:gd name="T85" fmla="*/ 295 h 766"/>
                <a:gd name="T86" fmla="*/ 225 w 282"/>
                <a:gd name="T87" fmla="*/ 266 h 766"/>
                <a:gd name="T88" fmla="*/ 229 w 282"/>
                <a:gd name="T89" fmla="*/ 238 h 766"/>
                <a:gd name="T90" fmla="*/ 225 w 282"/>
                <a:gd name="T91" fmla="*/ 219 h 766"/>
                <a:gd name="T92" fmla="*/ 229 w 282"/>
                <a:gd name="T93" fmla="*/ 198 h 766"/>
                <a:gd name="T94" fmla="*/ 242 w 282"/>
                <a:gd name="T95" fmla="*/ 187 h 766"/>
                <a:gd name="T96" fmla="*/ 258 w 282"/>
                <a:gd name="T97" fmla="*/ 170 h 766"/>
                <a:gd name="T98" fmla="*/ 269 w 282"/>
                <a:gd name="T99" fmla="*/ 173 h 766"/>
                <a:gd name="T100" fmla="*/ 275 w 282"/>
                <a:gd name="T101" fmla="*/ 169 h 766"/>
                <a:gd name="T102" fmla="*/ 279 w 282"/>
                <a:gd name="T103" fmla="*/ 165 h 766"/>
                <a:gd name="T104" fmla="*/ 266 w 282"/>
                <a:gd name="T105" fmla="*/ 119 h 766"/>
                <a:gd name="T106" fmla="*/ 164 w 282"/>
                <a:gd name="T107" fmla="*/ 699 h 766"/>
                <a:gd name="T108" fmla="*/ 174 w 282"/>
                <a:gd name="T109" fmla="*/ 650 h 766"/>
                <a:gd name="T110" fmla="*/ 175 w 282"/>
                <a:gd name="T111" fmla="*/ 673 h 766"/>
                <a:gd name="T112" fmla="*/ 165 w 282"/>
                <a:gd name="T113" fmla="*/ 710 h 766"/>
                <a:gd name="T114" fmla="*/ 210 w 282"/>
                <a:gd name="T115" fmla="*/ 625 h 766"/>
                <a:gd name="T116" fmla="*/ 229 w 282"/>
                <a:gd name="T117" fmla="*/ 607 h 766"/>
                <a:gd name="T118" fmla="*/ 224 w 282"/>
                <a:gd name="T119" fmla="*/ 631 h 766"/>
                <a:gd name="T120" fmla="*/ 216 w 282"/>
                <a:gd name="T121" fmla="*/ 660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82" h="766">
                  <a:moveTo>
                    <a:pt x="255" y="88"/>
                  </a:moveTo>
                  <a:cubicBezTo>
                    <a:pt x="255" y="87"/>
                    <a:pt x="255" y="87"/>
                    <a:pt x="255" y="87"/>
                  </a:cubicBezTo>
                  <a:cubicBezTo>
                    <a:pt x="255" y="87"/>
                    <a:pt x="253" y="83"/>
                    <a:pt x="254" y="81"/>
                  </a:cubicBezTo>
                  <a:cubicBezTo>
                    <a:pt x="254" y="81"/>
                    <a:pt x="254" y="81"/>
                    <a:pt x="254" y="80"/>
                  </a:cubicBezTo>
                  <a:cubicBezTo>
                    <a:pt x="254" y="79"/>
                    <a:pt x="254" y="79"/>
                    <a:pt x="254" y="79"/>
                  </a:cubicBezTo>
                  <a:cubicBezTo>
                    <a:pt x="250" y="80"/>
                    <a:pt x="250" y="80"/>
                    <a:pt x="250" y="80"/>
                  </a:cubicBezTo>
                  <a:cubicBezTo>
                    <a:pt x="247" y="76"/>
                    <a:pt x="247" y="76"/>
                    <a:pt x="247" y="76"/>
                  </a:cubicBezTo>
                  <a:cubicBezTo>
                    <a:pt x="248" y="71"/>
                    <a:pt x="248" y="71"/>
                    <a:pt x="248" y="71"/>
                  </a:cubicBezTo>
                  <a:cubicBezTo>
                    <a:pt x="246" y="59"/>
                    <a:pt x="246" y="59"/>
                    <a:pt x="246" y="59"/>
                  </a:cubicBezTo>
                  <a:cubicBezTo>
                    <a:pt x="248" y="53"/>
                    <a:pt x="248" y="53"/>
                    <a:pt x="248" y="53"/>
                  </a:cubicBezTo>
                  <a:cubicBezTo>
                    <a:pt x="242" y="50"/>
                    <a:pt x="242" y="50"/>
                    <a:pt x="242" y="50"/>
                  </a:cubicBezTo>
                  <a:cubicBezTo>
                    <a:pt x="238" y="44"/>
                    <a:pt x="238" y="44"/>
                    <a:pt x="238" y="44"/>
                  </a:cubicBezTo>
                  <a:cubicBezTo>
                    <a:pt x="238" y="44"/>
                    <a:pt x="237" y="46"/>
                    <a:pt x="236" y="45"/>
                  </a:cubicBezTo>
                  <a:cubicBezTo>
                    <a:pt x="235" y="44"/>
                    <a:pt x="230" y="36"/>
                    <a:pt x="230" y="36"/>
                  </a:cubicBezTo>
                  <a:cubicBezTo>
                    <a:pt x="221" y="33"/>
                    <a:pt x="221" y="33"/>
                    <a:pt x="221" y="33"/>
                  </a:cubicBezTo>
                  <a:cubicBezTo>
                    <a:pt x="217" y="31"/>
                    <a:pt x="217" y="31"/>
                    <a:pt x="217" y="31"/>
                  </a:cubicBezTo>
                  <a:cubicBezTo>
                    <a:pt x="212" y="30"/>
                    <a:pt x="212" y="30"/>
                    <a:pt x="212" y="30"/>
                  </a:cubicBezTo>
                  <a:cubicBezTo>
                    <a:pt x="212" y="30"/>
                    <a:pt x="211" y="32"/>
                    <a:pt x="210" y="30"/>
                  </a:cubicBezTo>
                  <a:cubicBezTo>
                    <a:pt x="209" y="28"/>
                    <a:pt x="207" y="26"/>
                    <a:pt x="207" y="26"/>
                  </a:cubicBezTo>
                  <a:cubicBezTo>
                    <a:pt x="203" y="27"/>
                    <a:pt x="203" y="27"/>
                    <a:pt x="203" y="27"/>
                  </a:cubicBezTo>
                  <a:cubicBezTo>
                    <a:pt x="200" y="23"/>
                    <a:pt x="200" y="23"/>
                    <a:pt x="200" y="23"/>
                  </a:cubicBezTo>
                  <a:cubicBezTo>
                    <a:pt x="200" y="23"/>
                    <a:pt x="199" y="23"/>
                    <a:pt x="198" y="23"/>
                  </a:cubicBezTo>
                  <a:cubicBezTo>
                    <a:pt x="197" y="22"/>
                    <a:pt x="195" y="21"/>
                    <a:pt x="195" y="21"/>
                  </a:cubicBezTo>
                  <a:cubicBezTo>
                    <a:pt x="192" y="16"/>
                    <a:pt x="192" y="16"/>
                    <a:pt x="192" y="16"/>
                  </a:cubicBezTo>
                  <a:cubicBezTo>
                    <a:pt x="188" y="14"/>
                    <a:pt x="188" y="14"/>
                    <a:pt x="188" y="14"/>
                  </a:cubicBezTo>
                  <a:cubicBezTo>
                    <a:pt x="183" y="12"/>
                    <a:pt x="183" y="12"/>
                    <a:pt x="183" y="12"/>
                  </a:cubicBezTo>
                  <a:cubicBezTo>
                    <a:pt x="183" y="8"/>
                    <a:pt x="183" y="8"/>
                    <a:pt x="183" y="8"/>
                  </a:cubicBezTo>
                  <a:cubicBezTo>
                    <a:pt x="176" y="4"/>
                    <a:pt x="176" y="4"/>
                    <a:pt x="176" y="4"/>
                  </a:cubicBezTo>
                  <a:cubicBezTo>
                    <a:pt x="176" y="4"/>
                    <a:pt x="175" y="2"/>
                    <a:pt x="176" y="2"/>
                  </a:cubicBezTo>
                  <a:cubicBezTo>
                    <a:pt x="177" y="1"/>
                    <a:pt x="180" y="1"/>
                    <a:pt x="182" y="1"/>
                  </a:cubicBezTo>
                  <a:cubicBezTo>
                    <a:pt x="177" y="0"/>
                    <a:pt x="177" y="0"/>
                    <a:pt x="177" y="0"/>
                  </a:cubicBezTo>
                  <a:cubicBezTo>
                    <a:pt x="171" y="5"/>
                    <a:pt x="171" y="5"/>
                    <a:pt x="171" y="5"/>
                  </a:cubicBezTo>
                  <a:cubicBezTo>
                    <a:pt x="168" y="5"/>
                    <a:pt x="168" y="5"/>
                    <a:pt x="168" y="5"/>
                  </a:cubicBezTo>
                  <a:cubicBezTo>
                    <a:pt x="168" y="5"/>
                    <a:pt x="166" y="6"/>
                    <a:pt x="166" y="7"/>
                  </a:cubicBezTo>
                  <a:cubicBezTo>
                    <a:pt x="167" y="8"/>
                    <a:pt x="169" y="17"/>
                    <a:pt x="170" y="19"/>
                  </a:cubicBezTo>
                  <a:cubicBezTo>
                    <a:pt x="171" y="20"/>
                    <a:pt x="171" y="27"/>
                    <a:pt x="167" y="32"/>
                  </a:cubicBezTo>
                  <a:cubicBezTo>
                    <a:pt x="171" y="36"/>
                    <a:pt x="171" y="36"/>
                    <a:pt x="171" y="36"/>
                  </a:cubicBezTo>
                  <a:cubicBezTo>
                    <a:pt x="167" y="41"/>
                    <a:pt x="167" y="41"/>
                    <a:pt x="167" y="41"/>
                  </a:cubicBezTo>
                  <a:cubicBezTo>
                    <a:pt x="161" y="42"/>
                    <a:pt x="161" y="42"/>
                    <a:pt x="161" y="42"/>
                  </a:cubicBezTo>
                  <a:cubicBezTo>
                    <a:pt x="161" y="42"/>
                    <a:pt x="155" y="41"/>
                    <a:pt x="154" y="40"/>
                  </a:cubicBezTo>
                  <a:cubicBezTo>
                    <a:pt x="153" y="39"/>
                    <a:pt x="148" y="37"/>
                    <a:pt x="147" y="37"/>
                  </a:cubicBezTo>
                  <a:cubicBezTo>
                    <a:pt x="145" y="38"/>
                    <a:pt x="131" y="37"/>
                    <a:pt x="131" y="37"/>
                  </a:cubicBezTo>
                  <a:cubicBezTo>
                    <a:pt x="128" y="41"/>
                    <a:pt x="129" y="62"/>
                    <a:pt x="130" y="65"/>
                  </a:cubicBezTo>
                  <a:cubicBezTo>
                    <a:pt x="128" y="69"/>
                    <a:pt x="128" y="69"/>
                    <a:pt x="128" y="69"/>
                  </a:cubicBezTo>
                  <a:cubicBezTo>
                    <a:pt x="123" y="69"/>
                    <a:pt x="123" y="69"/>
                    <a:pt x="123" y="69"/>
                  </a:cubicBezTo>
                  <a:cubicBezTo>
                    <a:pt x="113" y="64"/>
                    <a:pt x="113" y="64"/>
                    <a:pt x="113" y="64"/>
                  </a:cubicBezTo>
                  <a:cubicBezTo>
                    <a:pt x="109" y="72"/>
                    <a:pt x="109" y="72"/>
                    <a:pt x="109" y="72"/>
                  </a:cubicBezTo>
                  <a:cubicBezTo>
                    <a:pt x="109" y="72"/>
                    <a:pt x="105" y="76"/>
                    <a:pt x="105" y="78"/>
                  </a:cubicBezTo>
                  <a:cubicBezTo>
                    <a:pt x="105" y="79"/>
                    <a:pt x="103" y="83"/>
                    <a:pt x="103" y="83"/>
                  </a:cubicBezTo>
                  <a:cubicBezTo>
                    <a:pt x="103" y="84"/>
                    <a:pt x="103" y="91"/>
                    <a:pt x="103" y="91"/>
                  </a:cubicBezTo>
                  <a:cubicBezTo>
                    <a:pt x="101" y="95"/>
                    <a:pt x="101" y="95"/>
                    <a:pt x="101" y="95"/>
                  </a:cubicBezTo>
                  <a:cubicBezTo>
                    <a:pt x="95" y="99"/>
                    <a:pt x="95" y="99"/>
                    <a:pt x="95" y="99"/>
                  </a:cubicBezTo>
                  <a:cubicBezTo>
                    <a:pt x="95" y="104"/>
                    <a:pt x="95" y="104"/>
                    <a:pt x="95" y="104"/>
                  </a:cubicBezTo>
                  <a:cubicBezTo>
                    <a:pt x="95" y="104"/>
                    <a:pt x="98" y="110"/>
                    <a:pt x="100" y="111"/>
                  </a:cubicBezTo>
                  <a:cubicBezTo>
                    <a:pt x="101" y="113"/>
                    <a:pt x="103" y="121"/>
                    <a:pt x="103" y="121"/>
                  </a:cubicBezTo>
                  <a:cubicBezTo>
                    <a:pt x="103" y="121"/>
                    <a:pt x="100" y="128"/>
                    <a:pt x="99" y="130"/>
                  </a:cubicBezTo>
                  <a:cubicBezTo>
                    <a:pt x="98" y="132"/>
                    <a:pt x="90" y="142"/>
                    <a:pt x="90" y="142"/>
                  </a:cubicBezTo>
                  <a:cubicBezTo>
                    <a:pt x="85" y="155"/>
                    <a:pt x="85" y="155"/>
                    <a:pt x="85" y="155"/>
                  </a:cubicBezTo>
                  <a:cubicBezTo>
                    <a:pt x="85" y="164"/>
                    <a:pt x="85" y="164"/>
                    <a:pt x="85" y="164"/>
                  </a:cubicBezTo>
                  <a:cubicBezTo>
                    <a:pt x="84" y="169"/>
                    <a:pt x="84" y="169"/>
                    <a:pt x="84" y="169"/>
                  </a:cubicBezTo>
                  <a:cubicBezTo>
                    <a:pt x="77" y="176"/>
                    <a:pt x="77" y="176"/>
                    <a:pt x="77" y="176"/>
                  </a:cubicBezTo>
                  <a:cubicBezTo>
                    <a:pt x="68" y="177"/>
                    <a:pt x="68" y="177"/>
                    <a:pt x="68" y="177"/>
                  </a:cubicBezTo>
                  <a:cubicBezTo>
                    <a:pt x="65" y="180"/>
                    <a:pt x="65" y="180"/>
                    <a:pt x="65" y="180"/>
                  </a:cubicBezTo>
                  <a:cubicBezTo>
                    <a:pt x="70" y="197"/>
                    <a:pt x="70" y="197"/>
                    <a:pt x="70" y="197"/>
                  </a:cubicBezTo>
                  <a:cubicBezTo>
                    <a:pt x="68" y="205"/>
                    <a:pt x="68" y="205"/>
                    <a:pt x="68" y="205"/>
                  </a:cubicBezTo>
                  <a:cubicBezTo>
                    <a:pt x="67" y="212"/>
                    <a:pt x="67" y="212"/>
                    <a:pt x="67" y="212"/>
                  </a:cubicBezTo>
                  <a:cubicBezTo>
                    <a:pt x="67" y="212"/>
                    <a:pt x="65" y="218"/>
                    <a:pt x="66" y="219"/>
                  </a:cubicBezTo>
                  <a:cubicBezTo>
                    <a:pt x="67" y="221"/>
                    <a:pt x="68" y="225"/>
                    <a:pt x="68" y="225"/>
                  </a:cubicBezTo>
                  <a:cubicBezTo>
                    <a:pt x="64" y="228"/>
                    <a:pt x="64" y="228"/>
                    <a:pt x="64" y="228"/>
                  </a:cubicBezTo>
                  <a:cubicBezTo>
                    <a:pt x="65" y="234"/>
                    <a:pt x="65" y="234"/>
                    <a:pt x="65" y="234"/>
                  </a:cubicBezTo>
                  <a:cubicBezTo>
                    <a:pt x="50" y="260"/>
                    <a:pt x="50" y="260"/>
                    <a:pt x="50" y="260"/>
                  </a:cubicBezTo>
                  <a:cubicBezTo>
                    <a:pt x="52" y="265"/>
                    <a:pt x="52" y="265"/>
                    <a:pt x="52" y="265"/>
                  </a:cubicBezTo>
                  <a:cubicBezTo>
                    <a:pt x="61" y="267"/>
                    <a:pt x="61" y="267"/>
                    <a:pt x="61" y="267"/>
                  </a:cubicBezTo>
                  <a:cubicBezTo>
                    <a:pt x="62" y="283"/>
                    <a:pt x="62" y="283"/>
                    <a:pt x="62" y="283"/>
                  </a:cubicBezTo>
                  <a:cubicBezTo>
                    <a:pt x="59" y="290"/>
                    <a:pt x="59" y="290"/>
                    <a:pt x="59" y="290"/>
                  </a:cubicBezTo>
                  <a:cubicBezTo>
                    <a:pt x="58" y="292"/>
                    <a:pt x="58" y="292"/>
                    <a:pt x="58" y="292"/>
                  </a:cubicBezTo>
                  <a:cubicBezTo>
                    <a:pt x="34" y="293"/>
                    <a:pt x="34" y="293"/>
                    <a:pt x="34" y="293"/>
                  </a:cubicBezTo>
                  <a:cubicBezTo>
                    <a:pt x="21" y="310"/>
                    <a:pt x="21" y="310"/>
                    <a:pt x="21" y="310"/>
                  </a:cubicBezTo>
                  <a:cubicBezTo>
                    <a:pt x="19" y="320"/>
                    <a:pt x="19" y="320"/>
                    <a:pt x="19" y="320"/>
                  </a:cubicBezTo>
                  <a:cubicBezTo>
                    <a:pt x="18" y="327"/>
                    <a:pt x="18" y="327"/>
                    <a:pt x="18" y="327"/>
                  </a:cubicBezTo>
                  <a:cubicBezTo>
                    <a:pt x="18" y="327"/>
                    <a:pt x="15" y="331"/>
                    <a:pt x="15" y="333"/>
                  </a:cubicBezTo>
                  <a:cubicBezTo>
                    <a:pt x="15" y="334"/>
                    <a:pt x="15" y="340"/>
                    <a:pt x="15" y="340"/>
                  </a:cubicBezTo>
                  <a:cubicBezTo>
                    <a:pt x="19" y="348"/>
                    <a:pt x="19" y="348"/>
                    <a:pt x="19" y="348"/>
                  </a:cubicBezTo>
                  <a:cubicBezTo>
                    <a:pt x="19" y="354"/>
                    <a:pt x="19" y="354"/>
                    <a:pt x="19" y="354"/>
                  </a:cubicBezTo>
                  <a:cubicBezTo>
                    <a:pt x="17" y="357"/>
                    <a:pt x="17" y="357"/>
                    <a:pt x="17" y="357"/>
                  </a:cubicBezTo>
                  <a:cubicBezTo>
                    <a:pt x="18" y="364"/>
                    <a:pt x="18" y="364"/>
                    <a:pt x="18" y="364"/>
                  </a:cubicBezTo>
                  <a:cubicBezTo>
                    <a:pt x="18" y="364"/>
                    <a:pt x="19" y="366"/>
                    <a:pt x="18" y="367"/>
                  </a:cubicBezTo>
                  <a:cubicBezTo>
                    <a:pt x="16" y="369"/>
                    <a:pt x="16" y="371"/>
                    <a:pt x="17" y="373"/>
                  </a:cubicBezTo>
                  <a:cubicBezTo>
                    <a:pt x="17" y="374"/>
                    <a:pt x="24" y="387"/>
                    <a:pt x="24" y="387"/>
                  </a:cubicBezTo>
                  <a:cubicBezTo>
                    <a:pt x="25" y="418"/>
                    <a:pt x="25" y="418"/>
                    <a:pt x="25" y="418"/>
                  </a:cubicBezTo>
                  <a:cubicBezTo>
                    <a:pt x="28" y="426"/>
                    <a:pt x="28" y="426"/>
                    <a:pt x="28" y="426"/>
                  </a:cubicBezTo>
                  <a:cubicBezTo>
                    <a:pt x="35" y="431"/>
                    <a:pt x="35" y="431"/>
                    <a:pt x="35" y="431"/>
                  </a:cubicBezTo>
                  <a:cubicBezTo>
                    <a:pt x="41" y="436"/>
                    <a:pt x="41" y="436"/>
                    <a:pt x="41" y="436"/>
                  </a:cubicBezTo>
                  <a:cubicBezTo>
                    <a:pt x="42" y="445"/>
                    <a:pt x="42" y="445"/>
                    <a:pt x="42" y="445"/>
                  </a:cubicBezTo>
                  <a:cubicBezTo>
                    <a:pt x="42" y="445"/>
                    <a:pt x="40" y="452"/>
                    <a:pt x="40" y="453"/>
                  </a:cubicBezTo>
                  <a:cubicBezTo>
                    <a:pt x="41" y="454"/>
                    <a:pt x="35" y="454"/>
                    <a:pt x="35" y="454"/>
                  </a:cubicBezTo>
                  <a:cubicBezTo>
                    <a:pt x="30" y="455"/>
                    <a:pt x="30" y="455"/>
                    <a:pt x="30" y="455"/>
                  </a:cubicBezTo>
                  <a:cubicBezTo>
                    <a:pt x="25" y="460"/>
                    <a:pt x="25" y="460"/>
                    <a:pt x="25" y="460"/>
                  </a:cubicBezTo>
                  <a:cubicBezTo>
                    <a:pt x="27" y="466"/>
                    <a:pt x="27" y="466"/>
                    <a:pt x="27" y="466"/>
                  </a:cubicBezTo>
                  <a:cubicBezTo>
                    <a:pt x="30" y="475"/>
                    <a:pt x="30" y="475"/>
                    <a:pt x="30" y="475"/>
                  </a:cubicBezTo>
                  <a:cubicBezTo>
                    <a:pt x="36" y="482"/>
                    <a:pt x="36" y="482"/>
                    <a:pt x="36" y="482"/>
                  </a:cubicBezTo>
                  <a:cubicBezTo>
                    <a:pt x="38" y="488"/>
                    <a:pt x="38" y="488"/>
                    <a:pt x="38" y="488"/>
                  </a:cubicBezTo>
                  <a:cubicBezTo>
                    <a:pt x="35" y="494"/>
                    <a:pt x="35" y="494"/>
                    <a:pt x="35" y="494"/>
                  </a:cubicBezTo>
                  <a:cubicBezTo>
                    <a:pt x="33" y="497"/>
                    <a:pt x="33" y="497"/>
                    <a:pt x="33" y="497"/>
                  </a:cubicBezTo>
                  <a:cubicBezTo>
                    <a:pt x="35" y="502"/>
                    <a:pt x="35" y="502"/>
                    <a:pt x="35" y="502"/>
                  </a:cubicBezTo>
                  <a:cubicBezTo>
                    <a:pt x="35" y="507"/>
                    <a:pt x="35" y="507"/>
                    <a:pt x="35" y="507"/>
                  </a:cubicBezTo>
                  <a:cubicBezTo>
                    <a:pt x="35" y="507"/>
                    <a:pt x="33" y="510"/>
                    <a:pt x="33" y="511"/>
                  </a:cubicBezTo>
                  <a:cubicBezTo>
                    <a:pt x="33" y="512"/>
                    <a:pt x="29" y="515"/>
                    <a:pt x="29" y="515"/>
                  </a:cubicBezTo>
                  <a:cubicBezTo>
                    <a:pt x="26" y="518"/>
                    <a:pt x="26" y="518"/>
                    <a:pt x="26" y="518"/>
                  </a:cubicBezTo>
                  <a:cubicBezTo>
                    <a:pt x="23" y="519"/>
                    <a:pt x="23" y="519"/>
                    <a:pt x="23" y="519"/>
                  </a:cubicBezTo>
                  <a:cubicBezTo>
                    <a:pt x="23" y="519"/>
                    <a:pt x="21" y="518"/>
                    <a:pt x="20" y="519"/>
                  </a:cubicBezTo>
                  <a:cubicBezTo>
                    <a:pt x="20" y="519"/>
                    <a:pt x="18" y="521"/>
                    <a:pt x="18" y="521"/>
                  </a:cubicBezTo>
                  <a:cubicBezTo>
                    <a:pt x="18" y="524"/>
                    <a:pt x="18" y="524"/>
                    <a:pt x="18" y="524"/>
                  </a:cubicBezTo>
                  <a:cubicBezTo>
                    <a:pt x="20" y="526"/>
                    <a:pt x="20" y="526"/>
                    <a:pt x="20" y="526"/>
                  </a:cubicBezTo>
                  <a:cubicBezTo>
                    <a:pt x="19" y="531"/>
                    <a:pt x="19" y="531"/>
                    <a:pt x="19" y="531"/>
                  </a:cubicBezTo>
                  <a:cubicBezTo>
                    <a:pt x="16" y="534"/>
                    <a:pt x="16" y="534"/>
                    <a:pt x="16" y="534"/>
                  </a:cubicBezTo>
                  <a:cubicBezTo>
                    <a:pt x="13" y="535"/>
                    <a:pt x="13" y="535"/>
                    <a:pt x="13" y="535"/>
                  </a:cubicBezTo>
                  <a:cubicBezTo>
                    <a:pt x="15" y="541"/>
                    <a:pt x="15" y="541"/>
                    <a:pt x="15" y="541"/>
                  </a:cubicBezTo>
                  <a:cubicBezTo>
                    <a:pt x="19" y="548"/>
                    <a:pt x="19" y="548"/>
                    <a:pt x="19" y="548"/>
                  </a:cubicBezTo>
                  <a:cubicBezTo>
                    <a:pt x="19" y="554"/>
                    <a:pt x="19" y="554"/>
                    <a:pt x="19" y="554"/>
                  </a:cubicBezTo>
                  <a:cubicBezTo>
                    <a:pt x="16" y="560"/>
                    <a:pt x="16" y="560"/>
                    <a:pt x="16" y="560"/>
                  </a:cubicBezTo>
                  <a:cubicBezTo>
                    <a:pt x="15" y="567"/>
                    <a:pt x="15" y="567"/>
                    <a:pt x="15" y="567"/>
                  </a:cubicBezTo>
                  <a:cubicBezTo>
                    <a:pt x="14" y="573"/>
                    <a:pt x="14" y="573"/>
                    <a:pt x="14" y="573"/>
                  </a:cubicBezTo>
                  <a:cubicBezTo>
                    <a:pt x="12" y="574"/>
                    <a:pt x="12" y="574"/>
                    <a:pt x="12" y="574"/>
                  </a:cubicBezTo>
                  <a:cubicBezTo>
                    <a:pt x="9" y="574"/>
                    <a:pt x="9" y="574"/>
                    <a:pt x="9" y="574"/>
                  </a:cubicBezTo>
                  <a:cubicBezTo>
                    <a:pt x="9" y="574"/>
                    <a:pt x="9" y="568"/>
                    <a:pt x="8" y="567"/>
                  </a:cubicBezTo>
                  <a:cubicBezTo>
                    <a:pt x="8" y="567"/>
                    <a:pt x="1" y="561"/>
                    <a:pt x="1" y="561"/>
                  </a:cubicBezTo>
                  <a:cubicBezTo>
                    <a:pt x="1" y="567"/>
                    <a:pt x="1" y="567"/>
                    <a:pt x="1" y="567"/>
                  </a:cubicBezTo>
                  <a:cubicBezTo>
                    <a:pt x="0" y="574"/>
                    <a:pt x="0" y="574"/>
                    <a:pt x="0" y="574"/>
                  </a:cubicBezTo>
                  <a:cubicBezTo>
                    <a:pt x="0" y="574"/>
                    <a:pt x="1" y="578"/>
                    <a:pt x="2" y="579"/>
                  </a:cubicBezTo>
                  <a:cubicBezTo>
                    <a:pt x="3" y="580"/>
                    <a:pt x="4" y="587"/>
                    <a:pt x="4" y="587"/>
                  </a:cubicBezTo>
                  <a:cubicBezTo>
                    <a:pt x="3" y="594"/>
                    <a:pt x="3" y="594"/>
                    <a:pt x="3" y="594"/>
                  </a:cubicBezTo>
                  <a:cubicBezTo>
                    <a:pt x="3" y="594"/>
                    <a:pt x="5" y="599"/>
                    <a:pt x="5" y="599"/>
                  </a:cubicBezTo>
                  <a:cubicBezTo>
                    <a:pt x="5" y="600"/>
                    <a:pt x="6" y="604"/>
                    <a:pt x="6" y="604"/>
                  </a:cubicBezTo>
                  <a:cubicBezTo>
                    <a:pt x="10" y="603"/>
                    <a:pt x="10" y="603"/>
                    <a:pt x="10" y="603"/>
                  </a:cubicBezTo>
                  <a:cubicBezTo>
                    <a:pt x="9" y="600"/>
                    <a:pt x="9" y="600"/>
                    <a:pt x="9" y="600"/>
                  </a:cubicBezTo>
                  <a:cubicBezTo>
                    <a:pt x="12" y="604"/>
                    <a:pt x="12" y="604"/>
                    <a:pt x="12" y="604"/>
                  </a:cubicBezTo>
                  <a:cubicBezTo>
                    <a:pt x="12" y="604"/>
                    <a:pt x="10" y="605"/>
                    <a:pt x="12" y="604"/>
                  </a:cubicBezTo>
                  <a:cubicBezTo>
                    <a:pt x="13" y="604"/>
                    <a:pt x="15" y="602"/>
                    <a:pt x="15" y="602"/>
                  </a:cubicBezTo>
                  <a:cubicBezTo>
                    <a:pt x="14" y="605"/>
                    <a:pt x="14" y="605"/>
                    <a:pt x="14" y="605"/>
                  </a:cubicBezTo>
                  <a:cubicBezTo>
                    <a:pt x="12" y="609"/>
                    <a:pt x="12" y="609"/>
                    <a:pt x="12" y="609"/>
                  </a:cubicBezTo>
                  <a:cubicBezTo>
                    <a:pt x="13" y="610"/>
                    <a:pt x="13" y="610"/>
                    <a:pt x="13" y="610"/>
                  </a:cubicBezTo>
                  <a:cubicBezTo>
                    <a:pt x="16" y="611"/>
                    <a:pt x="16" y="611"/>
                    <a:pt x="16" y="611"/>
                  </a:cubicBezTo>
                  <a:cubicBezTo>
                    <a:pt x="12" y="616"/>
                    <a:pt x="12" y="616"/>
                    <a:pt x="12" y="616"/>
                  </a:cubicBezTo>
                  <a:cubicBezTo>
                    <a:pt x="12" y="616"/>
                    <a:pt x="14" y="619"/>
                    <a:pt x="15" y="620"/>
                  </a:cubicBezTo>
                  <a:cubicBezTo>
                    <a:pt x="15" y="620"/>
                    <a:pt x="19" y="617"/>
                    <a:pt x="19" y="617"/>
                  </a:cubicBezTo>
                  <a:cubicBezTo>
                    <a:pt x="19" y="617"/>
                    <a:pt x="19" y="618"/>
                    <a:pt x="19" y="619"/>
                  </a:cubicBezTo>
                  <a:cubicBezTo>
                    <a:pt x="19" y="619"/>
                    <a:pt x="16" y="622"/>
                    <a:pt x="16" y="624"/>
                  </a:cubicBezTo>
                  <a:cubicBezTo>
                    <a:pt x="17" y="625"/>
                    <a:pt x="22" y="623"/>
                    <a:pt x="21" y="624"/>
                  </a:cubicBezTo>
                  <a:cubicBezTo>
                    <a:pt x="20" y="625"/>
                    <a:pt x="20" y="627"/>
                    <a:pt x="20" y="627"/>
                  </a:cubicBezTo>
                  <a:cubicBezTo>
                    <a:pt x="20" y="627"/>
                    <a:pt x="17" y="630"/>
                    <a:pt x="19" y="631"/>
                  </a:cubicBezTo>
                  <a:cubicBezTo>
                    <a:pt x="20" y="632"/>
                    <a:pt x="23" y="633"/>
                    <a:pt x="22" y="633"/>
                  </a:cubicBezTo>
                  <a:cubicBezTo>
                    <a:pt x="22" y="634"/>
                    <a:pt x="19" y="636"/>
                    <a:pt x="19" y="636"/>
                  </a:cubicBezTo>
                  <a:cubicBezTo>
                    <a:pt x="19" y="636"/>
                    <a:pt x="18" y="638"/>
                    <a:pt x="19" y="639"/>
                  </a:cubicBezTo>
                  <a:cubicBezTo>
                    <a:pt x="20" y="640"/>
                    <a:pt x="23" y="640"/>
                    <a:pt x="23" y="640"/>
                  </a:cubicBezTo>
                  <a:cubicBezTo>
                    <a:pt x="23" y="640"/>
                    <a:pt x="23" y="638"/>
                    <a:pt x="23" y="639"/>
                  </a:cubicBezTo>
                  <a:cubicBezTo>
                    <a:pt x="23" y="640"/>
                    <a:pt x="22" y="642"/>
                    <a:pt x="22" y="642"/>
                  </a:cubicBezTo>
                  <a:cubicBezTo>
                    <a:pt x="22" y="642"/>
                    <a:pt x="21" y="644"/>
                    <a:pt x="22" y="645"/>
                  </a:cubicBezTo>
                  <a:cubicBezTo>
                    <a:pt x="23" y="645"/>
                    <a:pt x="25" y="645"/>
                    <a:pt x="25" y="645"/>
                  </a:cubicBezTo>
                  <a:cubicBezTo>
                    <a:pt x="25" y="645"/>
                    <a:pt x="25" y="646"/>
                    <a:pt x="25" y="648"/>
                  </a:cubicBezTo>
                  <a:cubicBezTo>
                    <a:pt x="25" y="649"/>
                    <a:pt x="25" y="652"/>
                    <a:pt x="25" y="652"/>
                  </a:cubicBezTo>
                  <a:cubicBezTo>
                    <a:pt x="25" y="653"/>
                    <a:pt x="25" y="655"/>
                    <a:pt x="25" y="655"/>
                  </a:cubicBezTo>
                  <a:cubicBezTo>
                    <a:pt x="25" y="655"/>
                    <a:pt x="24" y="656"/>
                    <a:pt x="27" y="656"/>
                  </a:cubicBezTo>
                  <a:cubicBezTo>
                    <a:pt x="29" y="656"/>
                    <a:pt x="29" y="655"/>
                    <a:pt x="30" y="655"/>
                  </a:cubicBezTo>
                  <a:cubicBezTo>
                    <a:pt x="31" y="655"/>
                    <a:pt x="31" y="656"/>
                    <a:pt x="32" y="657"/>
                  </a:cubicBezTo>
                  <a:cubicBezTo>
                    <a:pt x="32" y="659"/>
                    <a:pt x="32" y="660"/>
                    <a:pt x="32" y="661"/>
                  </a:cubicBezTo>
                  <a:cubicBezTo>
                    <a:pt x="33" y="662"/>
                    <a:pt x="37" y="672"/>
                    <a:pt x="37" y="672"/>
                  </a:cubicBezTo>
                  <a:cubicBezTo>
                    <a:pt x="37" y="672"/>
                    <a:pt x="38" y="676"/>
                    <a:pt x="39" y="677"/>
                  </a:cubicBezTo>
                  <a:cubicBezTo>
                    <a:pt x="39" y="678"/>
                    <a:pt x="40" y="679"/>
                    <a:pt x="41" y="680"/>
                  </a:cubicBezTo>
                  <a:cubicBezTo>
                    <a:pt x="41" y="680"/>
                    <a:pt x="43" y="683"/>
                    <a:pt x="43" y="683"/>
                  </a:cubicBezTo>
                  <a:cubicBezTo>
                    <a:pt x="46" y="685"/>
                    <a:pt x="46" y="685"/>
                    <a:pt x="46" y="685"/>
                  </a:cubicBezTo>
                  <a:cubicBezTo>
                    <a:pt x="50" y="692"/>
                    <a:pt x="50" y="692"/>
                    <a:pt x="50" y="692"/>
                  </a:cubicBezTo>
                  <a:cubicBezTo>
                    <a:pt x="50" y="692"/>
                    <a:pt x="53" y="695"/>
                    <a:pt x="53" y="695"/>
                  </a:cubicBezTo>
                  <a:cubicBezTo>
                    <a:pt x="54" y="695"/>
                    <a:pt x="56" y="693"/>
                    <a:pt x="56" y="693"/>
                  </a:cubicBezTo>
                  <a:cubicBezTo>
                    <a:pt x="56" y="693"/>
                    <a:pt x="59" y="694"/>
                    <a:pt x="59" y="695"/>
                  </a:cubicBezTo>
                  <a:cubicBezTo>
                    <a:pt x="58" y="695"/>
                    <a:pt x="57" y="699"/>
                    <a:pt x="57" y="700"/>
                  </a:cubicBezTo>
                  <a:cubicBezTo>
                    <a:pt x="58" y="701"/>
                    <a:pt x="58" y="703"/>
                    <a:pt x="58" y="703"/>
                  </a:cubicBezTo>
                  <a:cubicBezTo>
                    <a:pt x="56" y="704"/>
                    <a:pt x="56" y="704"/>
                    <a:pt x="56" y="704"/>
                  </a:cubicBezTo>
                  <a:cubicBezTo>
                    <a:pt x="54" y="705"/>
                    <a:pt x="54" y="705"/>
                    <a:pt x="54" y="705"/>
                  </a:cubicBezTo>
                  <a:cubicBezTo>
                    <a:pt x="50" y="705"/>
                    <a:pt x="50" y="705"/>
                    <a:pt x="50" y="705"/>
                  </a:cubicBezTo>
                  <a:cubicBezTo>
                    <a:pt x="49" y="709"/>
                    <a:pt x="49" y="709"/>
                    <a:pt x="49" y="709"/>
                  </a:cubicBezTo>
                  <a:cubicBezTo>
                    <a:pt x="53" y="711"/>
                    <a:pt x="53" y="711"/>
                    <a:pt x="53" y="711"/>
                  </a:cubicBezTo>
                  <a:cubicBezTo>
                    <a:pt x="53" y="711"/>
                    <a:pt x="55" y="713"/>
                    <a:pt x="56" y="713"/>
                  </a:cubicBezTo>
                  <a:cubicBezTo>
                    <a:pt x="56" y="714"/>
                    <a:pt x="56" y="718"/>
                    <a:pt x="56" y="718"/>
                  </a:cubicBezTo>
                  <a:cubicBezTo>
                    <a:pt x="55" y="718"/>
                    <a:pt x="51" y="718"/>
                    <a:pt x="51" y="718"/>
                  </a:cubicBezTo>
                  <a:cubicBezTo>
                    <a:pt x="51" y="718"/>
                    <a:pt x="49" y="721"/>
                    <a:pt x="49" y="721"/>
                  </a:cubicBezTo>
                  <a:cubicBezTo>
                    <a:pt x="49" y="722"/>
                    <a:pt x="48" y="722"/>
                    <a:pt x="50" y="725"/>
                  </a:cubicBezTo>
                  <a:cubicBezTo>
                    <a:pt x="51" y="727"/>
                    <a:pt x="56" y="733"/>
                    <a:pt x="56" y="733"/>
                  </a:cubicBezTo>
                  <a:cubicBezTo>
                    <a:pt x="56" y="733"/>
                    <a:pt x="60" y="739"/>
                    <a:pt x="60" y="739"/>
                  </a:cubicBezTo>
                  <a:cubicBezTo>
                    <a:pt x="60" y="740"/>
                    <a:pt x="63" y="744"/>
                    <a:pt x="63" y="744"/>
                  </a:cubicBezTo>
                  <a:cubicBezTo>
                    <a:pt x="64" y="744"/>
                    <a:pt x="64" y="748"/>
                    <a:pt x="64" y="748"/>
                  </a:cubicBezTo>
                  <a:cubicBezTo>
                    <a:pt x="63" y="750"/>
                    <a:pt x="63" y="750"/>
                    <a:pt x="63" y="750"/>
                  </a:cubicBezTo>
                  <a:cubicBezTo>
                    <a:pt x="62" y="753"/>
                    <a:pt x="62" y="753"/>
                    <a:pt x="62" y="753"/>
                  </a:cubicBezTo>
                  <a:cubicBezTo>
                    <a:pt x="61" y="756"/>
                    <a:pt x="61" y="756"/>
                    <a:pt x="61" y="756"/>
                  </a:cubicBezTo>
                  <a:cubicBezTo>
                    <a:pt x="62" y="758"/>
                    <a:pt x="62" y="758"/>
                    <a:pt x="62" y="758"/>
                  </a:cubicBezTo>
                  <a:cubicBezTo>
                    <a:pt x="61" y="760"/>
                    <a:pt x="61" y="760"/>
                    <a:pt x="61" y="760"/>
                  </a:cubicBezTo>
                  <a:cubicBezTo>
                    <a:pt x="59" y="763"/>
                    <a:pt x="59" y="763"/>
                    <a:pt x="59" y="763"/>
                  </a:cubicBezTo>
                  <a:cubicBezTo>
                    <a:pt x="64" y="764"/>
                    <a:pt x="64" y="764"/>
                    <a:pt x="64" y="764"/>
                  </a:cubicBezTo>
                  <a:cubicBezTo>
                    <a:pt x="70" y="763"/>
                    <a:pt x="70" y="763"/>
                    <a:pt x="70" y="763"/>
                  </a:cubicBezTo>
                  <a:cubicBezTo>
                    <a:pt x="70" y="763"/>
                    <a:pt x="71" y="765"/>
                    <a:pt x="71" y="765"/>
                  </a:cubicBezTo>
                  <a:cubicBezTo>
                    <a:pt x="72" y="766"/>
                    <a:pt x="77" y="765"/>
                    <a:pt x="77" y="765"/>
                  </a:cubicBezTo>
                  <a:cubicBezTo>
                    <a:pt x="81" y="763"/>
                    <a:pt x="81" y="763"/>
                    <a:pt x="81" y="763"/>
                  </a:cubicBezTo>
                  <a:cubicBezTo>
                    <a:pt x="84" y="761"/>
                    <a:pt x="84" y="761"/>
                    <a:pt x="84" y="761"/>
                  </a:cubicBezTo>
                  <a:cubicBezTo>
                    <a:pt x="84" y="759"/>
                    <a:pt x="84" y="759"/>
                    <a:pt x="84" y="759"/>
                  </a:cubicBezTo>
                  <a:cubicBezTo>
                    <a:pt x="84" y="759"/>
                    <a:pt x="86" y="756"/>
                    <a:pt x="86" y="756"/>
                  </a:cubicBezTo>
                  <a:cubicBezTo>
                    <a:pt x="87" y="756"/>
                    <a:pt x="90" y="757"/>
                    <a:pt x="90" y="757"/>
                  </a:cubicBezTo>
                  <a:cubicBezTo>
                    <a:pt x="90" y="757"/>
                    <a:pt x="93" y="757"/>
                    <a:pt x="93" y="758"/>
                  </a:cubicBezTo>
                  <a:cubicBezTo>
                    <a:pt x="93" y="759"/>
                    <a:pt x="95" y="760"/>
                    <a:pt x="95" y="760"/>
                  </a:cubicBezTo>
                  <a:cubicBezTo>
                    <a:pt x="98" y="760"/>
                    <a:pt x="98" y="760"/>
                    <a:pt x="98" y="760"/>
                  </a:cubicBezTo>
                  <a:cubicBezTo>
                    <a:pt x="101" y="759"/>
                    <a:pt x="101" y="759"/>
                    <a:pt x="101" y="759"/>
                  </a:cubicBezTo>
                  <a:cubicBezTo>
                    <a:pt x="105" y="758"/>
                    <a:pt x="105" y="758"/>
                    <a:pt x="105" y="758"/>
                  </a:cubicBezTo>
                  <a:cubicBezTo>
                    <a:pt x="105" y="758"/>
                    <a:pt x="104" y="756"/>
                    <a:pt x="105" y="756"/>
                  </a:cubicBezTo>
                  <a:cubicBezTo>
                    <a:pt x="106" y="756"/>
                    <a:pt x="109" y="756"/>
                    <a:pt x="109" y="756"/>
                  </a:cubicBezTo>
                  <a:cubicBezTo>
                    <a:pt x="109" y="756"/>
                    <a:pt x="110" y="758"/>
                    <a:pt x="111" y="758"/>
                  </a:cubicBezTo>
                  <a:cubicBezTo>
                    <a:pt x="111" y="758"/>
                    <a:pt x="113" y="756"/>
                    <a:pt x="112" y="755"/>
                  </a:cubicBezTo>
                  <a:cubicBezTo>
                    <a:pt x="111" y="754"/>
                    <a:pt x="107" y="752"/>
                    <a:pt x="107" y="752"/>
                  </a:cubicBezTo>
                  <a:cubicBezTo>
                    <a:pt x="107" y="752"/>
                    <a:pt x="105" y="749"/>
                    <a:pt x="105" y="748"/>
                  </a:cubicBezTo>
                  <a:cubicBezTo>
                    <a:pt x="104" y="747"/>
                    <a:pt x="104" y="744"/>
                    <a:pt x="103" y="743"/>
                  </a:cubicBezTo>
                  <a:cubicBezTo>
                    <a:pt x="102" y="743"/>
                    <a:pt x="101" y="742"/>
                    <a:pt x="101" y="740"/>
                  </a:cubicBezTo>
                  <a:cubicBezTo>
                    <a:pt x="102" y="737"/>
                    <a:pt x="102" y="736"/>
                    <a:pt x="102" y="736"/>
                  </a:cubicBezTo>
                  <a:cubicBezTo>
                    <a:pt x="102" y="735"/>
                    <a:pt x="102" y="731"/>
                    <a:pt x="102" y="731"/>
                  </a:cubicBezTo>
                  <a:cubicBezTo>
                    <a:pt x="102" y="731"/>
                    <a:pt x="101" y="729"/>
                    <a:pt x="104" y="727"/>
                  </a:cubicBezTo>
                  <a:cubicBezTo>
                    <a:pt x="107" y="725"/>
                    <a:pt x="107" y="723"/>
                    <a:pt x="108" y="724"/>
                  </a:cubicBezTo>
                  <a:cubicBezTo>
                    <a:pt x="109" y="725"/>
                    <a:pt x="111" y="727"/>
                    <a:pt x="112" y="727"/>
                  </a:cubicBezTo>
                  <a:cubicBezTo>
                    <a:pt x="112" y="728"/>
                    <a:pt x="113" y="728"/>
                    <a:pt x="114" y="729"/>
                  </a:cubicBezTo>
                  <a:cubicBezTo>
                    <a:pt x="114" y="730"/>
                    <a:pt x="113" y="731"/>
                    <a:pt x="115" y="731"/>
                  </a:cubicBezTo>
                  <a:cubicBezTo>
                    <a:pt x="116" y="731"/>
                    <a:pt x="118" y="731"/>
                    <a:pt x="118" y="731"/>
                  </a:cubicBezTo>
                  <a:cubicBezTo>
                    <a:pt x="118" y="731"/>
                    <a:pt x="119" y="731"/>
                    <a:pt x="119" y="730"/>
                  </a:cubicBezTo>
                  <a:cubicBezTo>
                    <a:pt x="119" y="729"/>
                    <a:pt x="119" y="726"/>
                    <a:pt x="118" y="726"/>
                  </a:cubicBezTo>
                  <a:cubicBezTo>
                    <a:pt x="117" y="725"/>
                    <a:pt x="116" y="724"/>
                    <a:pt x="116" y="724"/>
                  </a:cubicBezTo>
                  <a:cubicBezTo>
                    <a:pt x="116" y="724"/>
                    <a:pt x="118" y="723"/>
                    <a:pt x="115" y="722"/>
                  </a:cubicBezTo>
                  <a:cubicBezTo>
                    <a:pt x="112" y="720"/>
                    <a:pt x="112" y="719"/>
                    <a:pt x="113" y="718"/>
                  </a:cubicBezTo>
                  <a:cubicBezTo>
                    <a:pt x="115" y="717"/>
                    <a:pt x="119" y="718"/>
                    <a:pt x="119" y="718"/>
                  </a:cubicBezTo>
                  <a:cubicBezTo>
                    <a:pt x="122" y="717"/>
                    <a:pt x="122" y="717"/>
                    <a:pt x="122" y="717"/>
                  </a:cubicBezTo>
                  <a:cubicBezTo>
                    <a:pt x="122" y="717"/>
                    <a:pt x="124" y="715"/>
                    <a:pt x="126" y="716"/>
                  </a:cubicBezTo>
                  <a:cubicBezTo>
                    <a:pt x="127" y="717"/>
                    <a:pt x="131" y="716"/>
                    <a:pt x="131" y="716"/>
                  </a:cubicBezTo>
                  <a:cubicBezTo>
                    <a:pt x="136" y="717"/>
                    <a:pt x="136" y="717"/>
                    <a:pt x="136" y="717"/>
                  </a:cubicBezTo>
                  <a:cubicBezTo>
                    <a:pt x="138" y="715"/>
                    <a:pt x="138" y="715"/>
                    <a:pt x="138" y="715"/>
                  </a:cubicBezTo>
                  <a:cubicBezTo>
                    <a:pt x="143" y="717"/>
                    <a:pt x="143" y="717"/>
                    <a:pt x="143" y="717"/>
                  </a:cubicBezTo>
                  <a:cubicBezTo>
                    <a:pt x="143" y="717"/>
                    <a:pt x="142" y="717"/>
                    <a:pt x="145" y="718"/>
                  </a:cubicBezTo>
                  <a:cubicBezTo>
                    <a:pt x="147" y="718"/>
                    <a:pt x="150" y="716"/>
                    <a:pt x="150" y="715"/>
                  </a:cubicBezTo>
                  <a:cubicBezTo>
                    <a:pt x="151" y="715"/>
                    <a:pt x="155" y="708"/>
                    <a:pt x="155" y="708"/>
                  </a:cubicBezTo>
                  <a:cubicBezTo>
                    <a:pt x="158" y="688"/>
                    <a:pt x="158" y="688"/>
                    <a:pt x="158" y="688"/>
                  </a:cubicBezTo>
                  <a:cubicBezTo>
                    <a:pt x="158" y="688"/>
                    <a:pt x="162" y="685"/>
                    <a:pt x="161" y="685"/>
                  </a:cubicBezTo>
                  <a:cubicBezTo>
                    <a:pt x="161" y="684"/>
                    <a:pt x="161" y="677"/>
                    <a:pt x="161" y="676"/>
                  </a:cubicBezTo>
                  <a:cubicBezTo>
                    <a:pt x="161" y="675"/>
                    <a:pt x="163" y="668"/>
                    <a:pt x="163" y="668"/>
                  </a:cubicBezTo>
                  <a:cubicBezTo>
                    <a:pt x="163" y="668"/>
                    <a:pt x="167" y="665"/>
                    <a:pt x="165" y="662"/>
                  </a:cubicBezTo>
                  <a:cubicBezTo>
                    <a:pt x="164" y="659"/>
                    <a:pt x="163" y="654"/>
                    <a:pt x="163" y="654"/>
                  </a:cubicBezTo>
                  <a:cubicBezTo>
                    <a:pt x="163" y="654"/>
                    <a:pt x="162" y="649"/>
                    <a:pt x="162" y="648"/>
                  </a:cubicBezTo>
                  <a:cubicBezTo>
                    <a:pt x="162" y="647"/>
                    <a:pt x="166" y="642"/>
                    <a:pt x="166" y="642"/>
                  </a:cubicBezTo>
                  <a:cubicBezTo>
                    <a:pt x="163" y="633"/>
                    <a:pt x="163" y="633"/>
                    <a:pt x="163" y="633"/>
                  </a:cubicBezTo>
                  <a:cubicBezTo>
                    <a:pt x="163" y="633"/>
                    <a:pt x="165" y="630"/>
                    <a:pt x="165" y="629"/>
                  </a:cubicBezTo>
                  <a:cubicBezTo>
                    <a:pt x="165" y="628"/>
                    <a:pt x="163" y="619"/>
                    <a:pt x="163" y="619"/>
                  </a:cubicBezTo>
                  <a:cubicBezTo>
                    <a:pt x="163" y="617"/>
                    <a:pt x="163" y="617"/>
                    <a:pt x="163" y="617"/>
                  </a:cubicBezTo>
                  <a:cubicBezTo>
                    <a:pt x="163" y="617"/>
                    <a:pt x="166" y="612"/>
                    <a:pt x="165" y="611"/>
                  </a:cubicBezTo>
                  <a:cubicBezTo>
                    <a:pt x="165" y="610"/>
                    <a:pt x="165" y="605"/>
                    <a:pt x="165" y="605"/>
                  </a:cubicBezTo>
                  <a:cubicBezTo>
                    <a:pt x="163" y="599"/>
                    <a:pt x="163" y="599"/>
                    <a:pt x="163" y="599"/>
                  </a:cubicBezTo>
                  <a:cubicBezTo>
                    <a:pt x="163" y="599"/>
                    <a:pt x="165" y="598"/>
                    <a:pt x="164" y="597"/>
                  </a:cubicBezTo>
                  <a:cubicBezTo>
                    <a:pt x="163" y="595"/>
                    <a:pt x="162" y="594"/>
                    <a:pt x="162" y="594"/>
                  </a:cubicBezTo>
                  <a:cubicBezTo>
                    <a:pt x="162" y="592"/>
                    <a:pt x="162" y="592"/>
                    <a:pt x="162" y="592"/>
                  </a:cubicBezTo>
                  <a:cubicBezTo>
                    <a:pt x="163" y="590"/>
                    <a:pt x="163" y="590"/>
                    <a:pt x="163" y="590"/>
                  </a:cubicBezTo>
                  <a:cubicBezTo>
                    <a:pt x="165" y="588"/>
                    <a:pt x="165" y="588"/>
                    <a:pt x="165" y="588"/>
                  </a:cubicBezTo>
                  <a:cubicBezTo>
                    <a:pt x="164" y="582"/>
                    <a:pt x="164" y="582"/>
                    <a:pt x="164" y="582"/>
                  </a:cubicBezTo>
                  <a:cubicBezTo>
                    <a:pt x="160" y="581"/>
                    <a:pt x="160" y="581"/>
                    <a:pt x="160" y="581"/>
                  </a:cubicBezTo>
                  <a:cubicBezTo>
                    <a:pt x="160" y="581"/>
                    <a:pt x="160" y="579"/>
                    <a:pt x="161" y="579"/>
                  </a:cubicBezTo>
                  <a:cubicBezTo>
                    <a:pt x="163" y="578"/>
                    <a:pt x="170" y="575"/>
                    <a:pt x="170" y="575"/>
                  </a:cubicBezTo>
                  <a:cubicBezTo>
                    <a:pt x="170" y="575"/>
                    <a:pt x="172" y="572"/>
                    <a:pt x="173" y="572"/>
                  </a:cubicBezTo>
                  <a:cubicBezTo>
                    <a:pt x="173" y="571"/>
                    <a:pt x="181" y="566"/>
                    <a:pt x="181" y="566"/>
                  </a:cubicBezTo>
                  <a:cubicBezTo>
                    <a:pt x="181" y="566"/>
                    <a:pt x="181" y="563"/>
                    <a:pt x="181" y="562"/>
                  </a:cubicBezTo>
                  <a:cubicBezTo>
                    <a:pt x="182" y="562"/>
                    <a:pt x="182" y="561"/>
                    <a:pt x="182" y="559"/>
                  </a:cubicBezTo>
                  <a:cubicBezTo>
                    <a:pt x="183" y="559"/>
                    <a:pt x="181" y="550"/>
                    <a:pt x="181" y="547"/>
                  </a:cubicBezTo>
                  <a:cubicBezTo>
                    <a:pt x="182" y="545"/>
                    <a:pt x="184" y="549"/>
                    <a:pt x="184" y="549"/>
                  </a:cubicBezTo>
                  <a:cubicBezTo>
                    <a:pt x="185" y="552"/>
                    <a:pt x="185" y="552"/>
                    <a:pt x="185" y="552"/>
                  </a:cubicBezTo>
                  <a:cubicBezTo>
                    <a:pt x="185" y="558"/>
                    <a:pt x="185" y="558"/>
                    <a:pt x="185" y="558"/>
                  </a:cubicBezTo>
                  <a:cubicBezTo>
                    <a:pt x="188" y="559"/>
                    <a:pt x="188" y="559"/>
                    <a:pt x="188" y="559"/>
                  </a:cubicBezTo>
                  <a:cubicBezTo>
                    <a:pt x="189" y="562"/>
                    <a:pt x="189" y="562"/>
                    <a:pt x="189" y="562"/>
                  </a:cubicBezTo>
                  <a:cubicBezTo>
                    <a:pt x="189" y="562"/>
                    <a:pt x="188" y="565"/>
                    <a:pt x="189" y="565"/>
                  </a:cubicBezTo>
                  <a:cubicBezTo>
                    <a:pt x="190" y="564"/>
                    <a:pt x="190" y="564"/>
                    <a:pt x="190" y="564"/>
                  </a:cubicBezTo>
                  <a:cubicBezTo>
                    <a:pt x="191" y="558"/>
                    <a:pt x="191" y="558"/>
                    <a:pt x="191" y="558"/>
                  </a:cubicBezTo>
                  <a:cubicBezTo>
                    <a:pt x="191" y="558"/>
                    <a:pt x="195" y="558"/>
                    <a:pt x="194" y="556"/>
                  </a:cubicBezTo>
                  <a:cubicBezTo>
                    <a:pt x="194" y="555"/>
                    <a:pt x="193" y="553"/>
                    <a:pt x="194" y="553"/>
                  </a:cubicBezTo>
                  <a:cubicBezTo>
                    <a:pt x="200" y="552"/>
                    <a:pt x="198" y="552"/>
                    <a:pt x="201" y="550"/>
                  </a:cubicBezTo>
                  <a:cubicBezTo>
                    <a:pt x="201" y="550"/>
                    <a:pt x="203" y="546"/>
                    <a:pt x="203" y="546"/>
                  </a:cubicBezTo>
                  <a:cubicBezTo>
                    <a:pt x="203" y="545"/>
                    <a:pt x="204" y="543"/>
                    <a:pt x="204" y="543"/>
                  </a:cubicBezTo>
                  <a:cubicBezTo>
                    <a:pt x="202" y="542"/>
                    <a:pt x="202" y="542"/>
                    <a:pt x="202" y="542"/>
                  </a:cubicBezTo>
                  <a:cubicBezTo>
                    <a:pt x="201" y="539"/>
                    <a:pt x="201" y="539"/>
                    <a:pt x="201" y="539"/>
                  </a:cubicBezTo>
                  <a:cubicBezTo>
                    <a:pt x="201" y="539"/>
                    <a:pt x="202" y="537"/>
                    <a:pt x="203" y="538"/>
                  </a:cubicBezTo>
                  <a:cubicBezTo>
                    <a:pt x="203" y="539"/>
                    <a:pt x="204" y="541"/>
                    <a:pt x="205" y="541"/>
                  </a:cubicBezTo>
                  <a:cubicBezTo>
                    <a:pt x="206" y="541"/>
                    <a:pt x="209" y="538"/>
                    <a:pt x="209" y="538"/>
                  </a:cubicBezTo>
                  <a:cubicBezTo>
                    <a:pt x="209" y="535"/>
                    <a:pt x="202" y="531"/>
                    <a:pt x="200" y="530"/>
                  </a:cubicBezTo>
                  <a:cubicBezTo>
                    <a:pt x="200" y="526"/>
                    <a:pt x="210" y="521"/>
                    <a:pt x="210" y="520"/>
                  </a:cubicBezTo>
                  <a:cubicBezTo>
                    <a:pt x="211" y="519"/>
                    <a:pt x="211" y="519"/>
                    <a:pt x="211" y="518"/>
                  </a:cubicBezTo>
                  <a:cubicBezTo>
                    <a:pt x="211" y="517"/>
                    <a:pt x="210" y="516"/>
                    <a:pt x="209" y="517"/>
                  </a:cubicBezTo>
                  <a:cubicBezTo>
                    <a:pt x="209" y="517"/>
                    <a:pt x="208" y="519"/>
                    <a:pt x="207" y="519"/>
                  </a:cubicBezTo>
                  <a:cubicBezTo>
                    <a:pt x="207" y="519"/>
                    <a:pt x="205" y="519"/>
                    <a:pt x="205" y="519"/>
                  </a:cubicBezTo>
                  <a:cubicBezTo>
                    <a:pt x="205" y="519"/>
                    <a:pt x="204" y="517"/>
                    <a:pt x="205" y="516"/>
                  </a:cubicBezTo>
                  <a:cubicBezTo>
                    <a:pt x="206" y="515"/>
                    <a:pt x="205" y="515"/>
                    <a:pt x="207" y="514"/>
                  </a:cubicBezTo>
                  <a:cubicBezTo>
                    <a:pt x="208" y="513"/>
                    <a:pt x="209" y="513"/>
                    <a:pt x="210" y="513"/>
                  </a:cubicBezTo>
                  <a:cubicBezTo>
                    <a:pt x="210" y="512"/>
                    <a:pt x="211" y="511"/>
                    <a:pt x="212" y="511"/>
                  </a:cubicBezTo>
                  <a:cubicBezTo>
                    <a:pt x="213" y="511"/>
                    <a:pt x="218" y="508"/>
                    <a:pt x="218" y="508"/>
                  </a:cubicBezTo>
                  <a:cubicBezTo>
                    <a:pt x="219" y="506"/>
                    <a:pt x="219" y="506"/>
                    <a:pt x="219" y="506"/>
                  </a:cubicBezTo>
                  <a:cubicBezTo>
                    <a:pt x="219" y="506"/>
                    <a:pt x="216" y="503"/>
                    <a:pt x="216" y="503"/>
                  </a:cubicBezTo>
                  <a:cubicBezTo>
                    <a:pt x="216" y="503"/>
                    <a:pt x="211" y="499"/>
                    <a:pt x="211" y="499"/>
                  </a:cubicBezTo>
                  <a:cubicBezTo>
                    <a:pt x="211" y="499"/>
                    <a:pt x="209" y="499"/>
                    <a:pt x="209" y="498"/>
                  </a:cubicBezTo>
                  <a:cubicBezTo>
                    <a:pt x="209" y="498"/>
                    <a:pt x="207" y="496"/>
                    <a:pt x="207" y="496"/>
                  </a:cubicBezTo>
                  <a:cubicBezTo>
                    <a:pt x="205" y="491"/>
                    <a:pt x="203" y="495"/>
                    <a:pt x="199" y="493"/>
                  </a:cubicBezTo>
                  <a:cubicBezTo>
                    <a:pt x="199" y="493"/>
                    <a:pt x="197" y="489"/>
                    <a:pt x="197" y="489"/>
                  </a:cubicBezTo>
                  <a:cubicBezTo>
                    <a:pt x="197" y="489"/>
                    <a:pt x="199" y="489"/>
                    <a:pt x="199" y="488"/>
                  </a:cubicBezTo>
                  <a:cubicBezTo>
                    <a:pt x="199" y="486"/>
                    <a:pt x="197" y="484"/>
                    <a:pt x="197" y="484"/>
                  </a:cubicBezTo>
                  <a:cubicBezTo>
                    <a:pt x="195" y="482"/>
                    <a:pt x="195" y="482"/>
                    <a:pt x="195" y="482"/>
                  </a:cubicBezTo>
                  <a:cubicBezTo>
                    <a:pt x="191" y="478"/>
                    <a:pt x="192" y="487"/>
                    <a:pt x="189" y="479"/>
                  </a:cubicBezTo>
                  <a:cubicBezTo>
                    <a:pt x="189" y="479"/>
                    <a:pt x="188" y="479"/>
                    <a:pt x="187" y="477"/>
                  </a:cubicBezTo>
                  <a:cubicBezTo>
                    <a:pt x="186" y="476"/>
                    <a:pt x="183" y="473"/>
                    <a:pt x="183" y="473"/>
                  </a:cubicBezTo>
                  <a:cubicBezTo>
                    <a:pt x="183" y="473"/>
                    <a:pt x="182" y="470"/>
                    <a:pt x="182" y="470"/>
                  </a:cubicBezTo>
                  <a:cubicBezTo>
                    <a:pt x="181" y="470"/>
                    <a:pt x="180" y="467"/>
                    <a:pt x="180" y="467"/>
                  </a:cubicBezTo>
                  <a:cubicBezTo>
                    <a:pt x="175" y="470"/>
                    <a:pt x="175" y="470"/>
                    <a:pt x="175" y="470"/>
                  </a:cubicBezTo>
                  <a:cubicBezTo>
                    <a:pt x="172" y="473"/>
                    <a:pt x="172" y="473"/>
                    <a:pt x="172" y="473"/>
                  </a:cubicBezTo>
                  <a:cubicBezTo>
                    <a:pt x="172" y="473"/>
                    <a:pt x="171" y="471"/>
                    <a:pt x="171" y="471"/>
                  </a:cubicBezTo>
                  <a:cubicBezTo>
                    <a:pt x="171" y="471"/>
                    <a:pt x="171" y="467"/>
                    <a:pt x="171" y="467"/>
                  </a:cubicBezTo>
                  <a:cubicBezTo>
                    <a:pt x="171" y="467"/>
                    <a:pt x="168" y="466"/>
                    <a:pt x="167" y="466"/>
                  </a:cubicBezTo>
                  <a:cubicBezTo>
                    <a:pt x="167" y="466"/>
                    <a:pt x="164" y="466"/>
                    <a:pt x="164" y="466"/>
                  </a:cubicBezTo>
                  <a:cubicBezTo>
                    <a:pt x="160" y="465"/>
                    <a:pt x="160" y="465"/>
                    <a:pt x="160" y="465"/>
                  </a:cubicBezTo>
                  <a:cubicBezTo>
                    <a:pt x="160" y="462"/>
                    <a:pt x="160" y="462"/>
                    <a:pt x="160" y="462"/>
                  </a:cubicBezTo>
                  <a:cubicBezTo>
                    <a:pt x="160" y="462"/>
                    <a:pt x="162" y="460"/>
                    <a:pt x="161" y="459"/>
                  </a:cubicBezTo>
                  <a:cubicBezTo>
                    <a:pt x="161" y="458"/>
                    <a:pt x="158" y="456"/>
                    <a:pt x="158" y="456"/>
                  </a:cubicBezTo>
                  <a:cubicBezTo>
                    <a:pt x="158" y="454"/>
                    <a:pt x="158" y="454"/>
                    <a:pt x="158" y="454"/>
                  </a:cubicBezTo>
                  <a:cubicBezTo>
                    <a:pt x="155" y="450"/>
                    <a:pt x="155" y="450"/>
                    <a:pt x="155" y="450"/>
                  </a:cubicBezTo>
                  <a:cubicBezTo>
                    <a:pt x="155" y="450"/>
                    <a:pt x="157" y="447"/>
                    <a:pt x="157" y="447"/>
                  </a:cubicBezTo>
                  <a:cubicBezTo>
                    <a:pt x="157" y="446"/>
                    <a:pt x="153" y="437"/>
                    <a:pt x="153" y="437"/>
                  </a:cubicBezTo>
                  <a:cubicBezTo>
                    <a:pt x="153" y="437"/>
                    <a:pt x="155" y="433"/>
                    <a:pt x="155" y="432"/>
                  </a:cubicBezTo>
                  <a:cubicBezTo>
                    <a:pt x="155" y="432"/>
                    <a:pt x="153" y="428"/>
                    <a:pt x="153" y="428"/>
                  </a:cubicBezTo>
                  <a:cubicBezTo>
                    <a:pt x="151" y="428"/>
                    <a:pt x="151" y="428"/>
                    <a:pt x="151" y="428"/>
                  </a:cubicBezTo>
                  <a:cubicBezTo>
                    <a:pt x="151" y="424"/>
                    <a:pt x="151" y="424"/>
                    <a:pt x="151" y="424"/>
                  </a:cubicBezTo>
                  <a:cubicBezTo>
                    <a:pt x="152" y="421"/>
                    <a:pt x="152" y="421"/>
                    <a:pt x="152" y="421"/>
                  </a:cubicBezTo>
                  <a:cubicBezTo>
                    <a:pt x="150" y="419"/>
                    <a:pt x="150" y="419"/>
                    <a:pt x="150" y="419"/>
                  </a:cubicBezTo>
                  <a:cubicBezTo>
                    <a:pt x="150" y="419"/>
                    <a:pt x="151" y="417"/>
                    <a:pt x="152" y="417"/>
                  </a:cubicBezTo>
                  <a:cubicBezTo>
                    <a:pt x="152" y="417"/>
                    <a:pt x="152" y="413"/>
                    <a:pt x="152" y="413"/>
                  </a:cubicBezTo>
                  <a:cubicBezTo>
                    <a:pt x="152" y="413"/>
                    <a:pt x="153" y="411"/>
                    <a:pt x="154" y="411"/>
                  </a:cubicBezTo>
                  <a:cubicBezTo>
                    <a:pt x="154" y="411"/>
                    <a:pt x="157" y="413"/>
                    <a:pt x="157" y="413"/>
                  </a:cubicBezTo>
                  <a:cubicBezTo>
                    <a:pt x="157" y="413"/>
                    <a:pt x="160" y="414"/>
                    <a:pt x="160" y="413"/>
                  </a:cubicBezTo>
                  <a:cubicBezTo>
                    <a:pt x="160" y="413"/>
                    <a:pt x="159" y="410"/>
                    <a:pt x="159" y="410"/>
                  </a:cubicBezTo>
                  <a:cubicBezTo>
                    <a:pt x="159" y="409"/>
                    <a:pt x="157" y="407"/>
                    <a:pt x="157" y="407"/>
                  </a:cubicBezTo>
                  <a:cubicBezTo>
                    <a:pt x="156" y="406"/>
                    <a:pt x="156" y="401"/>
                    <a:pt x="156" y="401"/>
                  </a:cubicBezTo>
                  <a:cubicBezTo>
                    <a:pt x="156" y="401"/>
                    <a:pt x="154" y="397"/>
                    <a:pt x="155" y="397"/>
                  </a:cubicBezTo>
                  <a:cubicBezTo>
                    <a:pt x="155" y="397"/>
                    <a:pt x="156" y="395"/>
                    <a:pt x="156" y="395"/>
                  </a:cubicBezTo>
                  <a:cubicBezTo>
                    <a:pt x="157" y="388"/>
                    <a:pt x="157" y="388"/>
                    <a:pt x="157" y="388"/>
                  </a:cubicBezTo>
                  <a:cubicBezTo>
                    <a:pt x="158" y="382"/>
                    <a:pt x="158" y="382"/>
                    <a:pt x="158" y="382"/>
                  </a:cubicBezTo>
                  <a:cubicBezTo>
                    <a:pt x="155" y="379"/>
                    <a:pt x="155" y="379"/>
                    <a:pt x="155" y="379"/>
                  </a:cubicBezTo>
                  <a:cubicBezTo>
                    <a:pt x="154" y="377"/>
                    <a:pt x="154" y="377"/>
                    <a:pt x="154" y="377"/>
                  </a:cubicBezTo>
                  <a:cubicBezTo>
                    <a:pt x="152" y="375"/>
                    <a:pt x="152" y="375"/>
                    <a:pt x="152" y="375"/>
                  </a:cubicBezTo>
                  <a:cubicBezTo>
                    <a:pt x="154" y="369"/>
                    <a:pt x="154" y="369"/>
                    <a:pt x="154" y="369"/>
                  </a:cubicBezTo>
                  <a:cubicBezTo>
                    <a:pt x="158" y="369"/>
                    <a:pt x="158" y="369"/>
                    <a:pt x="158" y="369"/>
                  </a:cubicBezTo>
                  <a:cubicBezTo>
                    <a:pt x="160" y="366"/>
                    <a:pt x="160" y="366"/>
                    <a:pt x="160" y="366"/>
                  </a:cubicBezTo>
                  <a:cubicBezTo>
                    <a:pt x="160" y="366"/>
                    <a:pt x="163" y="364"/>
                    <a:pt x="163" y="363"/>
                  </a:cubicBezTo>
                  <a:cubicBezTo>
                    <a:pt x="163" y="363"/>
                    <a:pt x="164" y="359"/>
                    <a:pt x="164" y="359"/>
                  </a:cubicBezTo>
                  <a:cubicBezTo>
                    <a:pt x="163" y="356"/>
                    <a:pt x="163" y="356"/>
                    <a:pt x="163" y="356"/>
                  </a:cubicBezTo>
                  <a:cubicBezTo>
                    <a:pt x="165" y="357"/>
                    <a:pt x="165" y="357"/>
                    <a:pt x="165" y="357"/>
                  </a:cubicBezTo>
                  <a:cubicBezTo>
                    <a:pt x="165" y="354"/>
                    <a:pt x="165" y="354"/>
                    <a:pt x="165" y="354"/>
                  </a:cubicBezTo>
                  <a:cubicBezTo>
                    <a:pt x="165" y="354"/>
                    <a:pt x="166" y="351"/>
                    <a:pt x="166" y="351"/>
                  </a:cubicBezTo>
                  <a:cubicBezTo>
                    <a:pt x="167" y="351"/>
                    <a:pt x="168" y="350"/>
                    <a:pt x="168" y="350"/>
                  </a:cubicBezTo>
                  <a:cubicBezTo>
                    <a:pt x="168" y="350"/>
                    <a:pt x="170" y="346"/>
                    <a:pt x="170" y="346"/>
                  </a:cubicBezTo>
                  <a:cubicBezTo>
                    <a:pt x="170" y="346"/>
                    <a:pt x="171" y="347"/>
                    <a:pt x="172" y="346"/>
                  </a:cubicBezTo>
                  <a:cubicBezTo>
                    <a:pt x="173" y="345"/>
                    <a:pt x="173" y="345"/>
                    <a:pt x="173" y="344"/>
                  </a:cubicBezTo>
                  <a:cubicBezTo>
                    <a:pt x="174" y="342"/>
                    <a:pt x="176" y="338"/>
                    <a:pt x="176" y="338"/>
                  </a:cubicBezTo>
                  <a:cubicBezTo>
                    <a:pt x="176" y="338"/>
                    <a:pt x="176" y="337"/>
                    <a:pt x="176" y="336"/>
                  </a:cubicBezTo>
                  <a:cubicBezTo>
                    <a:pt x="177" y="336"/>
                    <a:pt x="179" y="336"/>
                    <a:pt x="179" y="335"/>
                  </a:cubicBezTo>
                  <a:cubicBezTo>
                    <a:pt x="178" y="334"/>
                    <a:pt x="176" y="331"/>
                    <a:pt x="176" y="331"/>
                  </a:cubicBezTo>
                  <a:cubicBezTo>
                    <a:pt x="179" y="328"/>
                    <a:pt x="179" y="328"/>
                    <a:pt x="179" y="328"/>
                  </a:cubicBezTo>
                  <a:cubicBezTo>
                    <a:pt x="179" y="328"/>
                    <a:pt x="182" y="325"/>
                    <a:pt x="182" y="325"/>
                  </a:cubicBezTo>
                  <a:cubicBezTo>
                    <a:pt x="182" y="326"/>
                    <a:pt x="183" y="326"/>
                    <a:pt x="184" y="325"/>
                  </a:cubicBezTo>
                  <a:cubicBezTo>
                    <a:pt x="184" y="325"/>
                    <a:pt x="185" y="324"/>
                    <a:pt x="186" y="323"/>
                  </a:cubicBezTo>
                  <a:cubicBezTo>
                    <a:pt x="186" y="323"/>
                    <a:pt x="187" y="322"/>
                    <a:pt x="188" y="322"/>
                  </a:cubicBezTo>
                  <a:cubicBezTo>
                    <a:pt x="188" y="321"/>
                    <a:pt x="189" y="319"/>
                    <a:pt x="189" y="318"/>
                  </a:cubicBezTo>
                  <a:cubicBezTo>
                    <a:pt x="189" y="318"/>
                    <a:pt x="191" y="313"/>
                    <a:pt x="191" y="313"/>
                  </a:cubicBezTo>
                  <a:cubicBezTo>
                    <a:pt x="191" y="310"/>
                    <a:pt x="191" y="310"/>
                    <a:pt x="191" y="310"/>
                  </a:cubicBezTo>
                  <a:cubicBezTo>
                    <a:pt x="192" y="309"/>
                    <a:pt x="192" y="309"/>
                    <a:pt x="192" y="309"/>
                  </a:cubicBezTo>
                  <a:cubicBezTo>
                    <a:pt x="194" y="307"/>
                    <a:pt x="194" y="307"/>
                    <a:pt x="194" y="307"/>
                  </a:cubicBezTo>
                  <a:cubicBezTo>
                    <a:pt x="194" y="307"/>
                    <a:pt x="196" y="306"/>
                    <a:pt x="196" y="307"/>
                  </a:cubicBezTo>
                  <a:cubicBezTo>
                    <a:pt x="196" y="307"/>
                    <a:pt x="195" y="309"/>
                    <a:pt x="195" y="309"/>
                  </a:cubicBezTo>
                  <a:cubicBezTo>
                    <a:pt x="198" y="309"/>
                    <a:pt x="198" y="309"/>
                    <a:pt x="198" y="309"/>
                  </a:cubicBezTo>
                  <a:cubicBezTo>
                    <a:pt x="198" y="309"/>
                    <a:pt x="198" y="307"/>
                    <a:pt x="198" y="308"/>
                  </a:cubicBezTo>
                  <a:cubicBezTo>
                    <a:pt x="199" y="308"/>
                    <a:pt x="200" y="309"/>
                    <a:pt x="200" y="309"/>
                  </a:cubicBezTo>
                  <a:cubicBezTo>
                    <a:pt x="200" y="308"/>
                    <a:pt x="201" y="306"/>
                    <a:pt x="201" y="306"/>
                  </a:cubicBezTo>
                  <a:cubicBezTo>
                    <a:pt x="201" y="303"/>
                    <a:pt x="201" y="303"/>
                    <a:pt x="201" y="303"/>
                  </a:cubicBezTo>
                  <a:cubicBezTo>
                    <a:pt x="201" y="303"/>
                    <a:pt x="203" y="301"/>
                    <a:pt x="204" y="300"/>
                  </a:cubicBezTo>
                  <a:cubicBezTo>
                    <a:pt x="204" y="299"/>
                    <a:pt x="207" y="296"/>
                    <a:pt x="207" y="296"/>
                  </a:cubicBezTo>
                  <a:cubicBezTo>
                    <a:pt x="210" y="295"/>
                    <a:pt x="210" y="295"/>
                    <a:pt x="210" y="295"/>
                  </a:cubicBezTo>
                  <a:cubicBezTo>
                    <a:pt x="210" y="295"/>
                    <a:pt x="211" y="294"/>
                    <a:pt x="212" y="294"/>
                  </a:cubicBezTo>
                  <a:cubicBezTo>
                    <a:pt x="212" y="294"/>
                    <a:pt x="215" y="290"/>
                    <a:pt x="215" y="290"/>
                  </a:cubicBezTo>
                  <a:cubicBezTo>
                    <a:pt x="215" y="290"/>
                    <a:pt x="215" y="289"/>
                    <a:pt x="216" y="288"/>
                  </a:cubicBezTo>
                  <a:cubicBezTo>
                    <a:pt x="216" y="287"/>
                    <a:pt x="218" y="287"/>
                    <a:pt x="218" y="286"/>
                  </a:cubicBezTo>
                  <a:cubicBezTo>
                    <a:pt x="219" y="286"/>
                    <a:pt x="221" y="281"/>
                    <a:pt x="221" y="281"/>
                  </a:cubicBezTo>
                  <a:cubicBezTo>
                    <a:pt x="221" y="281"/>
                    <a:pt x="222" y="281"/>
                    <a:pt x="222" y="280"/>
                  </a:cubicBezTo>
                  <a:cubicBezTo>
                    <a:pt x="222" y="278"/>
                    <a:pt x="223" y="276"/>
                    <a:pt x="223" y="276"/>
                  </a:cubicBezTo>
                  <a:cubicBezTo>
                    <a:pt x="225" y="272"/>
                    <a:pt x="225" y="272"/>
                    <a:pt x="225" y="272"/>
                  </a:cubicBezTo>
                  <a:cubicBezTo>
                    <a:pt x="225" y="266"/>
                    <a:pt x="225" y="266"/>
                    <a:pt x="225" y="266"/>
                  </a:cubicBezTo>
                  <a:cubicBezTo>
                    <a:pt x="227" y="261"/>
                    <a:pt x="227" y="261"/>
                    <a:pt x="227" y="261"/>
                  </a:cubicBezTo>
                  <a:cubicBezTo>
                    <a:pt x="227" y="261"/>
                    <a:pt x="228" y="260"/>
                    <a:pt x="228" y="259"/>
                  </a:cubicBezTo>
                  <a:cubicBezTo>
                    <a:pt x="229" y="259"/>
                    <a:pt x="230" y="256"/>
                    <a:pt x="230" y="256"/>
                  </a:cubicBezTo>
                  <a:cubicBezTo>
                    <a:pt x="230" y="256"/>
                    <a:pt x="233" y="252"/>
                    <a:pt x="233" y="252"/>
                  </a:cubicBezTo>
                  <a:cubicBezTo>
                    <a:pt x="233" y="252"/>
                    <a:pt x="234" y="249"/>
                    <a:pt x="234" y="248"/>
                  </a:cubicBezTo>
                  <a:cubicBezTo>
                    <a:pt x="235" y="248"/>
                    <a:pt x="235" y="248"/>
                    <a:pt x="235" y="248"/>
                  </a:cubicBezTo>
                  <a:cubicBezTo>
                    <a:pt x="235" y="245"/>
                    <a:pt x="235" y="245"/>
                    <a:pt x="235" y="245"/>
                  </a:cubicBezTo>
                  <a:cubicBezTo>
                    <a:pt x="233" y="241"/>
                    <a:pt x="233" y="241"/>
                    <a:pt x="233" y="241"/>
                  </a:cubicBezTo>
                  <a:cubicBezTo>
                    <a:pt x="229" y="238"/>
                    <a:pt x="229" y="238"/>
                    <a:pt x="229" y="238"/>
                  </a:cubicBezTo>
                  <a:cubicBezTo>
                    <a:pt x="226" y="238"/>
                    <a:pt x="226" y="238"/>
                    <a:pt x="226" y="238"/>
                  </a:cubicBezTo>
                  <a:cubicBezTo>
                    <a:pt x="224" y="236"/>
                    <a:pt x="224" y="236"/>
                    <a:pt x="224" y="236"/>
                  </a:cubicBezTo>
                  <a:cubicBezTo>
                    <a:pt x="225" y="234"/>
                    <a:pt x="225" y="234"/>
                    <a:pt x="225" y="234"/>
                  </a:cubicBezTo>
                  <a:cubicBezTo>
                    <a:pt x="223" y="231"/>
                    <a:pt x="223" y="231"/>
                    <a:pt x="223" y="231"/>
                  </a:cubicBezTo>
                  <a:cubicBezTo>
                    <a:pt x="222" y="229"/>
                    <a:pt x="222" y="229"/>
                    <a:pt x="222" y="229"/>
                  </a:cubicBezTo>
                  <a:cubicBezTo>
                    <a:pt x="220" y="227"/>
                    <a:pt x="220" y="227"/>
                    <a:pt x="220" y="227"/>
                  </a:cubicBezTo>
                  <a:cubicBezTo>
                    <a:pt x="220" y="227"/>
                    <a:pt x="222" y="224"/>
                    <a:pt x="222" y="224"/>
                  </a:cubicBezTo>
                  <a:cubicBezTo>
                    <a:pt x="222" y="224"/>
                    <a:pt x="223" y="223"/>
                    <a:pt x="223" y="222"/>
                  </a:cubicBezTo>
                  <a:cubicBezTo>
                    <a:pt x="223" y="222"/>
                    <a:pt x="225" y="219"/>
                    <a:pt x="225" y="219"/>
                  </a:cubicBezTo>
                  <a:cubicBezTo>
                    <a:pt x="225" y="219"/>
                    <a:pt x="227" y="216"/>
                    <a:pt x="227" y="216"/>
                  </a:cubicBezTo>
                  <a:cubicBezTo>
                    <a:pt x="227" y="216"/>
                    <a:pt x="228" y="215"/>
                    <a:pt x="228" y="214"/>
                  </a:cubicBezTo>
                  <a:cubicBezTo>
                    <a:pt x="228" y="213"/>
                    <a:pt x="227" y="209"/>
                    <a:pt x="227" y="209"/>
                  </a:cubicBezTo>
                  <a:cubicBezTo>
                    <a:pt x="227" y="209"/>
                    <a:pt x="227" y="206"/>
                    <a:pt x="228" y="206"/>
                  </a:cubicBezTo>
                  <a:cubicBezTo>
                    <a:pt x="228" y="205"/>
                    <a:pt x="229" y="204"/>
                    <a:pt x="229" y="204"/>
                  </a:cubicBezTo>
                  <a:cubicBezTo>
                    <a:pt x="229" y="204"/>
                    <a:pt x="230" y="204"/>
                    <a:pt x="231" y="205"/>
                  </a:cubicBezTo>
                  <a:cubicBezTo>
                    <a:pt x="232" y="205"/>
                    <a:pt x="232" y="203"/>
                    <a:pt x="232" y="203"/>
                  </a:cubicBezTo>
                  <a:cubicBezTo>
                    <a:pt x="232" y="203"/>
                    <a:pt x="232" y="200"/>
                    <a:pt x="231" y="200"/>
                  </a:cubicBezTo>
                  <a:cubicBezTo>
                    <a:pt x="230" y="200"/>
                    <a:pt x="229" y="198"/>
                    <a:pt x="229" y="198"/>
                  </a:cubicBezTo>
                  <a:cubicBezTo>
                    <a:pt x="229" y="198"/>
                    <a:pt x="230" y="197"/>
                    <a:pt x="230" y="197"/>
                  </a:cubicBezTo>
                  <a:cubicBezTo>
                    <a:pt x="230" y="196"/>
                    <a:pt x="232" y="195"/>
                    <a:pt x="232" y="195"/>
                  </a:cubicBezTo>
                  <a:cubicBezTo>
                    <a:pt x="235" y="194"/>
                    <a:pt x="235" y="194"/>
                    <a:pt x="235" y="194"/>
                  </a:cubicBezTo>
                  <a:cubicBezTo>
                    <a:pt x="234" y="191"/>
                    <a:pt x="234" y="191"/>
                    <a:pt x="234" y="191"/>
                  </a:cubicBezTo>
                  <a:cubicBezTo>
                    <a:pt x="234" y="188"/>
                    <a:pt x="234" y="188"/>
                    <a:pt x="234" y="188"/>
                  </a:cubicBezTo>
                  <a:cubicBezTo>
                    <a:pt x="234" y="188"/>
                    <a:pt x="238" y="189"/>
                    <a:pt x="238" y="189"/>
                  </a:cubicBezTo>
                  <a:cubicBezTo>
                    <a:pt x="238" y="190"/>
                    <a:pt x="239" y="192"/>
                    <a:pt x="240" y="192"/>
                  </a:cubicBezTo>
                  <a:cubicBezTo>
                    <a:pt x="240" y="191"/>
                    <a:pt x="240" y="189"/>
                    <a:pt x="240" y="189"/>
                  </a:cubicBezTo>
                  <a:cubicBezTo>
                    <a:pt x="240" y="189"/>
                    <a:pt x="241" y="186"/>
                    <a:pt x="242" y="187"/>
                  </a:cubicBezTo>
                  <a:cubicBezTo>
                    <a:pt x="244" y="188"/>
                    <a:pt x="245" y="186"/>
                    <a:pt x="246" y="186"/>
                  </a:cubicBezTo>
                  <a:cubicBezTo>
                    <a:pt x="246" y="185"/>
                    <a:pt x="247" y="183"/>
                    <a:pt x="247" y="183"/>
                  </a:cubicBezTo>
                  <a:cubicBezTo>
                    <a:pt x="247" y="183"/>
                    <a:pt x="248" y="180"/>
                    <a:pt x="247" y="179"/>
                  </a:cubicBezTo>
                  <a:cubicBezTo>
                    <a:pt x="246" y="179"/>
                    <a:pt x="245" y="179"/>
                    <a:pt x="245" y="178"/>
                  </a:cubicBezTo>
                  <a:cubicBezTo>
                    <a:pt x="245" y="178"/>
                    <a:pt x="246" y="176"/>
                    <a:pt x="247" y="176"/>
                  </a:cubicBezTo>
                  <a:cubicBezTo>
                    <a:pt x="248" y="176"/>
                    <a:pt x="248" y="176"/>
                    <a:pt x="250" y="175"/>
                  </a:cubicBezTo>
                  <a:cubicBezTo>
                    <a:pt x="251" y="174"/>
                    <a:pt x="251" y="173"/>
                    <a:pt x="251" y="173"/>
                  </a:cubicBezTo>
                  <a:cubicBezTo>
                    <a:pt x="251" y="173"/>
                    <a:pt x="254" y="172"/>
                    <a:pt x="254" y="172"/>
                  </a:cubicBezTo>
                  <a:cubicBezTo>
                    <a:pt x="258" y="170"/>
                    <a:pt x="258" y="170"/>
                    <a:pt x="258" y="170"/>
                  </a:cubicBezTo>
                  <a:cubicBezTo>
                    <a:pt x="258" y="168"/>
                    <a:pt x="258" y="168"/>
                    <a:pt x="258" y="168"/>
                  </a:cubicBezTo>
                  <a:cubicBezTo>
                    <a:pt x="258" y="168"/>
                    <a:pt x="260" y="168"/>
                    <a:pt x="260" y="168"/>
                  </a:cubicBezTo>
                  <a:cubicBezTo>
                    <a:pt x="261" y="168"/>
                    <a:pt x="262" y="169"/>
                    <a:pt x="262" y="169"/>
                  </a:cubicBezTo>
                  <a:cubicBezTo>
                    <a:pt x="262" y="169"/>
                    <a:pt x="264" y="169"/>
                    <a:pt x="264" y="169"/>
                  </a:cubicBezTo>
                  <a:cubicBezTo>
                    <a:pt x="264" y="168"/>
                    <a:pt x="263" y="167"/>
                    <a:pt x="264" y="167"/>
                  </a:cubicBezTo>
                  <a:cubicBezTo>
                    <a:pt x="265" y="168"/>
                    <a:pt x="265" y="168"/>
                    <a:pt x="265" y="169"/>
                  </a:cubicBezTo>
                  <a:cubicBezTo>
                    <a:pt x="266" y="169"/>
                    <a:pt x="266" y="169"/>
                    <a:pt x="266" y="169"/>
                  </a:cubicBezTo>
                  <a:cubicBezTo>
                    <a:pt x="267" y="169"/>
                    <a:pt x="268" y="170"/>
                    <a:pt x="269" y="171"/>
                  </a:cubicBezTo>
                  <a:cubicBezTo>
                    <a:pt x="269" y="171"/>
                    <a:pt x="269" y="172"/>
                    <a:pt x="269" y="173"/>
                  </a:cubicBezTo>
                  <a:cubicBezTo>
                    <a:pt x="269" y="174"/>
                    <a:pt x="269" y="174"/>
                    <a:pt x="269" y="175"/>
                  </a:cubicBezTo>
                  <a:cubicBezTo>
                    <a:pt x="269" y="176"/>
                    <a:pt x="269" y="176"/>
                    <a:pt x="269" y="176"/>
                  </a:cubicBezTo>
                  <a:cubicBezTo>
                    <a:pt x="269" y="176"/>
                    <a:pt x="272" y="178"/>
                    <a:pt x="272" y="177"/>
                  </a:cubicBezTo>
                  <a:cubicBezTo>
                    <a:pt x="272" y="176"/>
                    <a:pt x="272" y="177"/>
                    <a:pt x="272" y="175"/>
                  </a:cubicBezTo>
                  <a:cubicBezTo>
                    <a:pt x="271" y="174"/>
                    <a:pt x="272" y="173"/>
                    <a:pt x="272" y="172"/>
                  </a:cubicBezTo>
                  <a:cubicBezTo>
                    <a:pt x="271" y="171"/>
                    <a:pt x="270" y="169"/>
                    <a:pt x="270" y="168"/>
                  </a:cubicBezTo>
                  <a:cubicBezTo>
                    <a:pt x="270" y="168"/>
                    <a:pt x="271" y="167"/>
                    <a:pt x="272" y="167"/>
                  </a:cubicBezTo>
                  <a:cubicBezTo>
                    <a:pt x="273" y="167"/>
                    <a:pt x="272" y="166"/>
                    <a:pt x="273" y="167"/>
                  </a:cubicBezTo>
                  <a:cubicBezTo>
                    <a:pt x="274" y="168"/>
                    <a:pt x="274" y="169"/>
                    <a:pt x="275" y="169"/>
                  </a:cubicBezTo>
                  <a:cubicBezTo>
                    <a:pt x="276" y="169"/>
                    <a:pt x="276" y="169"/>
                    <a:pt x="276" y="169"/>
                  </a:cubicBezTo>
                  <a:cubicBezTo>
                    <a:pt x="276" y="170"/>
                    <a:pt x="277" y="171"/>
                    <a:pt x="277" y="172"/>
                  </a:cubicBezTo>
                  <a:cubicBezTo>
                    <a:pt x="277" y="173"/>
                    <a:pt x="277" y="173"/>
                    <a:pt x="277" y="174"/>
                  </a:cubicBezTo>
                  <a:cubicBezTo>
                    <a:pt x="277" y="174"/>
                    <a:pt x="279" y="177"/>
                    <a:pt x="279" y="177"/>
                  </a:cubicBezTo>
                  <a:cubicBezTo>
                    <a:pt x="279" y="177"/>
                    <a:pt x="281" y="175"/>
                    <a:pt x="281" y="175"/>
                  </a:cubicBezTo>
                  <a:cubicBezTo>
                    <a:pt x="281" y="174"/>
                    <a:pt x="281" y="173"/>
                    <a:pt x="281" y="173"/>
                  </a:cubicBezTo>
                  <a:cubicBezTo>
                    <a:pt x="281" y="172"/>
                    <a:pt x="281" y="171"/>
                    <a:pt x="281" y="171"/>
                  </a:cubicBezTo>
                  <a:cubicBezTo>
                    <a:pt x="281" y="170"/>
                    <a:pt x="278" y="167"/>
                    <a:pt x="278" y="167"/>
                  </a:cubicBezTo>
                  <a:cubicBezTo>
                    <a:pt x="278" y="167"/>
                    <a:pt x="278" y="166"/>
                    <a:pt x="279" y="165"/>
                  </a:cubicBezTo>
                  <a:cubicBezTo>
                    <a:pt x="279" y="165"/>
                    <a:pt x="280" y="164"/>
                    <a:pt x="282" y="163"/>
                  </a:cubicBezTo>
                  <a:cubicBezTo>
                    <a:pt x="276" y="150"/>
                    <a:pt x="276" y="150"/>
                    <a:pt x="276" y="150"/>
                  </a:cubicBezTo>
                  <a:cubicBezTo>
                    <a:pt x="270" y="147"/>
                    <a:pt x="270" y="147"/>
                    <a:pt x="270" y="147"/>
                  </a:cubicBezTo>
                  <a:cubicBezTo>
                    <a:pt x="266" y="143"/>
                    <a:pt x="266" y="143"/>
                    <a:pt x="266" y="143"/>
                  </a:cubicBezTo>
                  <a:cubicBezTo>
                    <a:pt x="266" y="138"/>
                    <a:pt x="266" y="138"/>
                    <a:pt x="266" y="138"/>
                  </a:cubicBezTo>
                  <a:cubicBezTo>
                    <a:pt x="263" y="134"/>
                    <a:pt x="263" y="134"/>
                    <a:pt x="263" y="134"/>
                  </a:cubicBezTo>
                  <a:cubicBezTo>
                    <a:pt x="263" y="134"/>
                    <a:pt x="264" y="131"/>
                    <a:pt x="264" y="130"/>
                  </a:cubicBezTo>
                  <a:cubicBezTo>
                    <a:pt x="265" y="129"/>
                    <a:pt x="267" y="124"/>
                    <a:pt x="267" y="124"/>
                  </a:cubicBezTo>
                  <a:cubicBezTo>
                    <a:pt x="267" y="124"/>
                    <a:pt x="266" y="120"/>
                    <a:pt x="266" y="119"/>
                  </a:cubicBezTo>
                  <a:cubicBezTo>
                    <a:pt x="266" y="118"/>
                    <a:pt x="267" y="113"/>
                    <a:pt x="267" y="113"/>
                  </a:cubicBezTo>
                  <a:cubicBezTo>
                    <a:pt x="266" y="108"/>
                    <a:pt x="266" y="108"/>
                    <a:pt x="266" y="108"/>
                  </a:cubicBezTo>
                  <a:cubicBezTo>
                    <a:pt x="254" y="94"/>
                    <a:pt x="254" y="94"/>
                    <a:pt x="254" y="94"/>
                  </a:cubicBezTo>
                  <a:cubicBezTo>
                    <a:pt x="255" y="88"/>
                    <a:pt x="255" y="88"/>
                    <a:pt x="255" y="88"/>
                  </a:cubicBezTo>
                  <a:cubicBezTo>
                    <a:pt x="255" y="88"/>
                    <a:pt x="255" y="88"/>
                    <a:pt x="255" y="88"/>
                  </a:cubicBezTo>
                  <a:close/>
                  <a:moveTo>
                    <a:pt x="165" y="710"/>
                  </a:moveTo>
                  <a:cubicBezTo>
                    <a:pt x="165" y="710"/>
                    <a:pt x="165" y="710"/>
                    <a:pt x="165" y="710"/>
                  </a:cubicBezTo>
                  <a:cubicBezTo>
                    <a:pt x="166" y="702"/>
                    <a:pt x="166" y="702"/>
                    <a:pt x="166" y="702"/>
                  </a:cubicBezTo>
                  <a:cubicBezTo>
                    <a:pt x="166" y="702"/>
                    <a:pt x="164" y="699"/>
                    <a:pt x="164" y="699"/>
                  </a:cubicBezTo>
                  <a:cubicBezTo>
                    <a:pt x="164" y="698"/>
                    <a:pt x="163" y="696"/>
                    <a:pt x="163" y="693"/>
                  </a:cubicBezTo>
                  <a:cubicBezTo>
                    <a:pt x="164" y="690"/>
                    <a:pt x="164" y="689"/>
                    <a:pt x="165" y="687"/>
                  </a:cubicBezTo>
                  <a:cubicBezTo>
                    <a:pt x="165" y="685"/>
                    <a:pt x="167" y="684"/>
                    <a:pt x="167" y="682"/>
                  </a:cubicBezTo>
                  <a:cubicBezTo>
                    <a:pt x="167" y="679"/>
                    <a:pt x="167" y="678"/>
                    <a:pt x="168" y="676"/>
                  </a:cubicBezTo>
                  <a:cubicBezTo>
                    <a:pt x="168" y="674"/>
                    <a:pt x="169" y="672"/>
                    <a:pt x="170" y="672"/>
                  </a:cubicBezTo>
                  <a:cubicBezTo>
                    <a:pt x="170" y="671"/>
                    <a:pt x="172" y="667"/>
                    <a:pt x="172" y="667"/>
                  </a:cubicBezTo>
                  <a:cubicBezTo>
                    <a:pt x="173" y="662"/>
                    <a:pt x="173" y="662"/>
                    <a:pt x="173" y="662"/>
                  </a:cubicBezTo>
                  <a:cubicBezTo>
                    <a:pt x="173" y="662"/>
                    <a:pt x="175" y="657"/>
                    <a:pt x="175" y="656"/>
                  </a:cubicBezTo>
                  <a:cubicBezTo>
                    <a:pt x="175" y="655"/>
                    <a:pt x="174" y="651"/>
                    <a:pt x="174" y="650"/>
                  </a:cubicBezTo>
                  <a:cubicBezTo>
                    <a:pt x="175" y="649"/>
                    <a:pt x="177" y="647"/>
                    <a:pt x="177" y="647"/>
                  </a:cubicBezTo>
                  <a:cubicBezTo>
                    <a:pt x="180" y="647"/>
                    <a:pt x="180" y="647"/>
                    <a:pt x="180" y="647"/>
                  </a:cubicBezTo>
                  <a:cubicBezTo>
                    <a:pt x="180" y="647"/>
                    <a:pt x="180" y="650"/>
                    <a:pt x="179" y="651"/>
                  </a:cubicBezTo>
                  <a:cubicBezTo>
                    <a:pt x="178" y="651"/>
                    <a:pt x="177" y="652"/>
                    <a:pt x="177" y="652"/>
                  </a:cubicBezTo>
                  <a:cubicBezTo>
                    <a:pt x="177" y="653"/>
                    <a:pt x="179" y="655"/>
                    <a:pt x="179" y="655"/>
                  </a:cubicBezTo>
                  <a:cubicBezTo>
                    <a:pt x="179" y="659"/>
                    <a:pt x="179" y="659"/>
                    <a:pt x="179" y="659"/>
                  </a:cubicBezTo>
                  <a:cubicBezTo>
                    <a:pt x="177" y="663"/>
                    <a:pt x="177" y="663"/>
                    <a:pt x="177" y="663"/>
                  </a:cubicBezTo>
                  <a:cubicBezTo>
                    <a:pt x="175" y="668"/>
                    <a:pt x="175" y="668"/>
                    <a:pt x="175" y="668"/>
                  </a:cubicBezTo>
                  <a:cubicBezTo>
                    <a:pt x="175" y="673"/>
                    <a:pt x="175" y="673"/>
                    <a:pt x="175" y="673"/>
                  </a:cubicBezTo>
                  <a:cubicBezTo>
                    <a:pt x="174" y="676"/>
                    <a:pt x="174" y="676"/>
                    <a:pt x="174" y="676"/>
                  </a:cubicBezTo>
                  <a:cubicBezTo>
                    <a:pt x="173" y="679"/>
                    <a:pt x="173" y="679"/>
                    <a:pt x="173" y="679"/>
                  </a:cubicBezTo>
                  <a:cubicBezTo>
                    <a:pt x="171" y="685"/>
                    <a:pt x="171" y="685"/>
                    <a:pt x="171" y="685"/>
                  </a:cubicBezTo>
                  <a:cubicBezTo>
                    <a:pt x="172" y="690"/>
                    <a:pt x="172" y="690"/>
                    <a:pt x="172" y="690"/>
                  </a:cubicBezTo>
                  <a:cubicBezTo>
                    <a:pt x="169" y="696"/>
                    <a:pt x="169" y="696"/>
                    <a:pt x="169" y="696"/>
                  </a:cubicBezTo>
                  <a:cubicBezTo>
                    <a:pt x="169" y="696"/>
                    <a:pt x="169" y="699"/>
                    <a:pt x="169" y="700"/>
                  </a:cubicBezTo>
                  <a:cubicBezTo>
                    <a:pt x="169" y="701"/>
                    <a:pt x="169" y="707"/>
                    <a:pt x="169" y="707"/>
                  </a:cubicBezTo>
                  <a:cubicBezTo>
                    <a:pt x="169" y="707"/>
                    <a:pt x="169" y="710"/>
                    <a:pt x="168" y="710"/>
                  </a:cubicBezTo>
                  <a:cubicBezTo>
                    <a:pt x="167" y="710"/>
                    <a:pt x="165" y="710"/>
                    <a:pt x="165" y="710"/>
                  </a:cubicBezTo>
                  <a:close/>
                  <a:moveTo>
                    <a:pt x="206" y="649"/>
                  </a:moveTo>
                  <a:cubicBezTo>
                    <a:pt x="206" y="649"/>
                    <a:pt x="206" y="649"/>
                    <a:pt x="206" y="649"/>
                  </a:cubicBezTo>
                  <a:cubicBezTo>
                    <a:pt x="205" y="647"/>
                    <a:pt x="205" y="647"/>
                    <a:pt x="205" y="647"/>
                  </a:cubicBezTo>
                  <a:cubicBezTo>
                    <a:pt x="208" y="646"/>
                    <a:pt x="208" y="646"/>
                    <a:pt x="208" y="646"/>
                  </a:cubicBezTo>
                  <a:cubicBezTo>
                    <a:pt x="208" y="646"/>
                    <a:pt x="207" y="642"/>
                    <a:pt x="207" y="641"/>
                  </a:cubicBezTo>
                  <a:cubicBezTo>
                    <a:pt x="207" y="640"/>
                    <a:pt x="206" y="641"/>
                    <a:pt x="205" y="639"/>
                  </a:cubicBezTo>
                  <a:cubicBezTo>
                    <a:pt x="204" y="638"/>
                    <a:pt x="204" y="635"/>
                    <a:pt x="204" y="635"/>
                  </a:cubicBezTo>
                  <a:cubicBezTo>
                    <a:pt x="204" y="634"/>
                    <a:pt x="205" y="631"/>
                    <a:pt x="205" y="631"/>
                  </a:cubicBezTo>
                  <a:cubicBezTo>
                    <a:pt x="205" y="631"/>
                    <a:pt x="208" y="627"/>
                    <a:pt x="210" y="625"/>
                  </a:cubicBezTo>
                  <a:cubicBezTo>
                    <a:pt x="213" y="622"/>
                    <a:pt x="212" y="622"/>
                    <a:pt x="212" y="620"/>
                  </a:cubicBezTo>
                  <a:cubicBezTo>
                    <a:pt x="211" y="619"/>
                    <a:pt x="213" y="618"/>
                    <a:pt x="213" y="618"/>
                  </a:cubicBezTo>
                  <a:cubicBezTo>
                    <a:pt x="216" y="615"/>
                    <a:pt x="216" y="615"/>
                    <a:pt x="216" y="615"/>
                  </a:cubicBezTo>
                  <a:cubicBezTo>
                    <a:pt x="218" y="610"/>
                    <a:pt x="218" y="610"/>
                    <a:pt x="218" y="610"/>
                  </a:cubicBezTo>
                  <a:cubicBezTo>
                    <a:pt x="218" y="610"/>
                    <a:pt x="221" y="613"/>
                    <a:pt x="221" y="613"/>
                  </a:cubicBezTo>
                  <a:cubicBezTo>
                    <a:pt x="222" y="613"/>
                    <a:pt x="222" y="612"/>
                    <a:pt x="222" y="611"/>
                  </a:cubicBezTo>
                  <a:cubicBezTo>
                    <a:pt x="222" y="610"/>
                    <a:pt x="224" y="610"/>
                    <a:pt x="224" y="610"/>
                  </a:cubicBezTo>
                  <a:cubicBezTo>
                    <a:pt x="225" y="610"/>
                    <a:pt x="228" y="609"/>
                    <a:pt x="228" y="609"/>
                  </a:cubicBezTo>
                  <a:cubicBezTo>
                    <a:pt x="229" y="607"/>
                    <a:pt x="229" y="607"/>
                    <a:pt x="229" y="607"/>
                  </a:cubicBezTo>
                  <a:cubicBezTo>
                    <a:pt x="229" y="607"/>
                    <a:pt x="233" y="606"/>
                    <a:pt x="235" y="607"/>
                  </a:cubicBezTo>
                  <a:cubicBezTo>
                    <a:pt x="236" y="608"/>
                    <a:pt x="234" y="608"/>
                    <a:pt x="234" y="609"/>
                  </a:cubicBezTo>
                  <a:cubicBezTo>
                    <a:pt x="234" y="610"/>
                    <a:pt x="234" y="610"/>
                    <a:pt x="234" y="611"/>
                  </a:cubicBezTo>
                  <a:cubicBezTo>
                    <a:pt x="234" y="612"/>
                    <a:pt x="233" y="613"/>
                    <a:pt x="230" y="613"/>
                  </a:cubicBezTo>
                  <a:cubicBezTo>
                    <a:pt x="227" y="614"/>
                    <a:pt x="229" y="616"/>
                    <a:pt x="229" y="616"/>
                  </a:cubicBezTo>
                  <a:cubicBezTo>
                    <a:pt x="229" y="616"/>
                    <a:pt x="229" y="620"/>
                    <a:pt x="229" y="620"/>
                  </a:cubicBezTo>
                  <a:cubicBezTo>
                    <a:pt x="228" y="621"/>
                    <a:pt x="226" y="623"/>
                    <a:pt x="224" y="623"/>
                  </a:cubicBezTo>
                  <a:cubicBezTo>
                    <a:pt x="223" y="624"/>
                    <a:pt x="223" y="626"/>
                    <a:pt x="223" y="626"/>
                  </a:cubicBezTo>
                  <a:cubicBezTo>
                    <a:pt x="223" y="627"/>
                    <a:pt x="224" y="629"/>
                    <a:pt x="224" y="631"/>
                  </a:cubicBezTo>
                  <a:cubicBezTo>
                    <a:pt x="224" y="632"/>
                    <a:pt x="224" y="632"/>
                    <a:pt x="225" y="634"/>
                  </a:cubicBezTo>
                  <a:cubicBezTo>
                    <a:pt x="225" y="635"/>
                    <a:pt x="227" y="635"/>
                    <a:pt x="228" y="635"/>
                  </a:cubicBezTo>
                  <a:cubicBezTo>
                    <a:pt x="228" y="636"/>
                    <a:pt x="230" y="638"/>
                    <a:pt x="229" y="639"/>
                  </a:cubicBezTo>
                  <a:cubicBezTo>
                    <a:pt x="228" y="640"/>
                    <a:pt x="227" y="641"/>
                    <a:pt x="226" y="641"/>
                  </a:cubicBezTo>
                  <a:cubicBezTo>
                    <a:pt x="226" y="642"/>
                    <a:pt x="224" y="645"/>
                    <a:pt x="224" y="645"/>
                  </a:cubicBezTo>
                  <a:cubicBezTo>
                    <a:pt x="224" y="645"/>
                    <a:pt x="225" y="647"/>
                    <a:pt x="224" y="649"/>
                  </a:cubicBezTo>
                  <a:cubicBezTo>
                    <a:pt x="224" y="651"/>
                    <a:pt x="222" y="650"/>
                    <a:pt x="221" y="651"/>
                  </a:cubicBezTo>
                  <a:cubicBezTo>
                    <a:pt x="221" y="651"/>
                    <a:pt x="218" y="654"/>
                    <a:pt x="218" y="654"/>
                  </a:cubicBezTo>
                  <a:cubicBezTo>
                    <a:pt x="217" y="654"/>
                    <a:pt x="216" y="658"/>
                    <a:pt x="216" y="660"/>
                  </a:cubicBezTo>
                  <a:cubicBezTo>
                    <a:pt x="216" y="661"/>
                    <a:pt x="216" y="663"/>
                    <a:pt x="216" y="664"/>
                  </a:cubicBezTo>
                  <a:cubicBezTo>
                    <a:pt x="216" y="665"/>
                    <a:pt x="216" y="664"/>
                    <a:pt x="214" y="667"/>
                  </a:cubicBezTo>
                  <a:cubicBezTo>
                    <a:pt x="211" y="670"/>
                    <a:pt x="212" y="668"/>
                    <a:pt x="209" y="667"/>
                  </a:cubicBezTo>
                  <a:cubicBezTo>
                    <a:pt x="205" y="667"/>
                    <a:pt x="209" y="666"/>
                    <a:pt x="210" y="664"/>
                  </a:cubicBezTo>
                  <a:cubicBezTo>
                    <a:pt x="211" y="662"/>
                    <a:pt x="212" y="660"/>
                    <a:pt x="212" y="660"/>
                  </a:cubicBezTo>
                  <a:cubicBezTo>
                    <a:pt x="211" y="656"/>
                    <a:pt x="211" y="656"/>
                    <a:pt x="211" y="656"/>
                  </a:cubicBezTo>
                  <a:cubicBezTo>
                    <a:pt x="209" y="653"/>
                    <a:pt x="209" y="653"/>
                    <a:pt x="209" y="653"/>
                  </a:cubicBezTo>
                  <a:lnTo>
                    <a:pt x="206" y="649"/>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1" name="Freeform 96">
              <a:extLst>
                <a:ext uri="{FF2B5EF4-FFF2-40B4-BE49-F238E27FC236}">
                  <a16:creationId xmlns:a16="http://schemas.microsoft.com/office/drawing/2014/main" id="{5FAB398E-4D9E-4682-B2D4-A60A42142525}"/>
                </a:ext>
              </a:extLst>
            </p:cNvPr>
            <p:cNvSpPr>
              <a:spLocks noEditPoints="1"/>
            </p:cNvSpPr>
            <p:nvPr/>
          </p:nvSpPr>
          <p:spPr bwMode="auto">
            <a:xfrm>
              <a:off x="4686242" y="235948"/>
              <a:ext cx="1226964" cy="1680165"/>
            </a:xfrm>
            <a:custGeom>
              <a:avLst/>
              <a:gdLst>
                <a:gd name="T0" fmla="*/ 383 w 538"/>
                <a:gd name="T1" fmla="*/ 61 h 760"/>
                <a:gd name="T2" fmla="*/ 367 w 538"/>
                <a:gd name="T3" fmla="*/ 127 h 760"/>
                <a:gd name="T4" fmla="*/ 435 w 538"/>
                <a:gd name="T5" fmla="*/ 150 h 760"/>
                <a:gd name="T6" fmla="*/ 438 w 538"/>
                <a:gd name="T7" fmla="*/ 149 h 760"/>
                <a:gd name="T8" fmla="*/ 438 w 538"/>
                <a:gd name="T9" fmla="*/ 148 h 760"/>
                <a:gd name="T10" fmla="*/ 443 w 538"/>
                <a:gd name="T11" fmla="*/ 86 h 760"/>
                <a:gd name="T12" fmla="*/ 500 w 538"/>
                <a:gd name="T13" fmla="*/ 70 h 760"/>
                <a:gd name="T14" fmla="*/ 509 w 538"/>
                <a:gd name="T15" fmla="*/ 106 h 760"/>
                <a:gd name="T16" fmla="*/ 499 w 538"/>
                <a:gd name="T17" fmla="*/ 50 h 760"/>
                <a:gd name="T18" fmla="*/ 468 w 538"/>
                <a:gd name="T19" fmla="*/ 9 h 760"/>
                <a:gd name="T20" fmla="*/ 444 w 538"/>
                <a:gd name="T21" fmla="*/ 21 h 760"/>
                <a:gd name="T22" fmla="*/ 425 w 538"/>
                <a:gd name="T23" fmla="*/ 23 h 760"/>
                <a:gd name="T24" fmla="*/ 400 w 538"/>
                <a:gd name="T25" fmla="*/ 33 h 760"/>
                <a:gd name="T26" fmla="*/ 377 w 538"/>
                <a:gd name="T27" fmla="*/ 69 h 760"/>
                <a:gd name="T28" fmla="*/ 361 w 538"/>
                <a:gd name="T29" fmla="*/ 85 h 760"/>
                <a:gd name="T30" fmla="*/ 328 w 538"/>
                <a:gd name="T31" fmla="*/ 96 h 760"/>
                <a:gd name="T32" fmla="*/ 298 w 538"/>
                <a:gd name="T33" fmla="*/ 115 h 760"/>
                <a:gd name="T34" fmla="*/ 281 w 538"/>
                <a:gd name="T35" fmla="*/ 161 h 760"/>
                <a:gd name="T36" fmla="*/ 241 w 538"/>
                <a:gd name="T37" fmla="*/ 187 h 760"/>
                <a:gd name="T38" fmla="*/ 235 w 538"/>
                <a:gd name="T39" fmla="*/ 201 h 760"/>
                <a:gd name="T40" fmla="*/ 241 w 538"/>
                <a:gd name="T41" fmla="*/ 223 h 760"/>
                <a:gd name="T42" fmla="*/ 235 w 538"/>
                <a:gd name="T43" fmla="*/ 256 h 760"/>
                <a:gd name="T44" fmla="*/ 219 w 538"/>
                <a:gd name="T45" fmla="*/ 306 h 760"/>
                <a:gd name="T46" fmla="*/ 193 w 538"/>
                <a:gd name="T47" fmla="*/ 362 h 760"/>
                <a:gd name="T48" fmla="*/ 174 w 538"/>
                <a:gd name="T49" fmla="*/ 390 h 760"/>
                <a:gd name="T50" fmla="*/ 145 w 538"/>
                <a:gd name="T51" fmla="*/ 436 h 760"/>
                <a:gd name="T52" fmla="*/ 139 w 538"/>
                <a:gd name="T53" fmla="*/ 456 h 760"/>
                <a:gd name="T54" fmla="*/ 97 w 538"/>
                <a:gd name="T55" fmla="*/ 474 h 760"/>
                <a:gd name="T56" fmla="*/ 59 w 538"/>
                <a:gd name="T57" fmla="*/ 500 h 760"/>
                <a:gd name="T58" fmla="*/ 24 w 538"/>
                <a:gd name="T59" fmla="*/ 527 h 760"/>
                <a:gd name="T60" fmla="*/ 14 w 538"/>
                <a:gd name="T61" fmla="*/ 551 h 760"/>
                <a:gd name="T62" fmla="*/ 4 w 538"/>
                <a:gd name="T63" fmla="*/ 599 h 760"/>
                <a:gd name="T64" fmla="*/ 13 w 538"/>
                <a:gd name="T65" fmla="*/ 650 h 760"/>
                <a:gd name="T66" fmla="*/ 22 w 538"/>
                <a:gd name="T67" fmla="*/ 686 h 760"/>
                <a:gd name="T68" fmla="*/ 33 w 538"/>
                <a:gd name="T69" fmla="*/ 742 h 760"/>
                <a:gd name="T70" fmla="*/ 96 w 538"/>
                <a:gd name="T71" fmla="*/ 747 h 760"/>
                <a:gd name="T72" fmla="*/ 173 w 538"/>
                <a:gd name="T73" fmla="*/ 704 h 760"/>
                <a:gd name="T74" fmla="*/ 188 w 538"/>
                <a:gd name="T75" fmla="*/ 671 h 760"/>
                <a:gd name="T76" fmla="*/ 193 w 538"/>
                <a:gd name="T77" fmla="*/ 655 h 760"/>
                <a:gd name="T78" fmla="*/ 193 w 538"/>
                <a:gd name="T79" fmla="*/ 655 h 760"/>
                <a:gd name="T80" fmla="*/ 207 w 538"/>
                <a:gd name="T81" fmla="*/ 644 h 760"/>
                <a:gd name="T82" fmla="*/ 212 w 538"/>
                <a:gd name="T83" fmla="*/ 590 h 760"/>
                <a:gd name="T84" fmla="*/ 213 w 538"/>
                <a:gd name="T85" fmla="*/ 589 h 760"/>
                <a:gd name="T86" fmla="*/ 213 w 538"/>
                <a:gd name="T87" fmla="*/ 586 h 760"/>
                <a:gd name="T88" fmla="*/ 213 w 538"/>
                <a:gd name="T89" fmla="*/ 584 h 760"/>
                <a:gd name="T90" fmla="*/ 214 w 538"/>
                <a:gd name="T91" fmla="*/ 582 h 760"/>
                <a:gd name="T92" fmla="*/ 189 w 538"/>
                <a:gd name="T93" fmla="*/ 510 h 760"/>
                <a:gd name="T94" fmla="*/ 231 w 538"/>
                <a:gd name="T95" fmla="*/ 427 h 760"/>
                <a:gd name="T96" fmla="*/ 240 w 538"/>
                <a:gd name="T97" fmla="*/ 314 h 760"/>
                <a:gd name="T98" fmla="*/ 275 w 538"/>
                <a:gd name="T99" fmla="*/ 228 h 760"/>
                <a:gd name="T100" fmla="*/ 275 w 538"/>
                <a:gd name="T101" fmla="*/ 220 h 760"/>
                <a:gd name="T102" fmla="*/ 275 w 538"/>
                <a:gd name="T103" fmla="*/ 218 h 760"/>
                <a:gd name="T104" fmla="*/ 276 w 538"/>
                <a:gd name="T105" fmla="*/ 217 h 760"/>
                <a:gd name="T106" fmla="*/ 277 w 538"/>
                <a:gd name="T107" fmla="*/ 215 h 760"/>
                <a:gd name="T108" fmla="*/ 302 w 538"/>
                <a:gd name="T109" fmla="*/ 202 h 760"/>
                <a:gd name="T110" fmla="*/ 342 w 538"/>
                <a:gd name="T111" fmla="*/ 142 h 760"/>
                <a:gd name="T112" fmla="*/ 360 w 538"/>
                <a:gd name="T113" fmla="*/ 125 h 760"/>
                <a:gd name="T114" fmla="*/ 361 w 538"/>
                <a:gd name="T115" fmla="*/ 125 h 760"/>
                <a:gd name="T116" fmla="*/ 363 w 538"/>
                <a:gd name="T117" fmla="*/ 125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8" h="760">
                  <a:moveTo>
                    <a:pt x="370" y="57"/>
                  </a:moveTo>
                  <a:cubicBezTo>
                    <a:pt x="368" y="57"/>
                    <a:pt x="365" y="58"/>
                    <a:pt x="365" y="56"/>
                  </a:cubicBezTo>
                  <a:cubicBezTo>
                    <a:pt x="365" y="55"/>
                    <a:pt x="362" y="52"/>
                    <a:pt x="362" y="52"/>
                  </a:cubicBezTo>
                  <a:cubicBezTo>
                    <a:pt x="362" y="51"/>
                    <a:pt x="360" y="49"/>
                    <a:pt x="363" y="48"/>
                  </a:cubicBezTo>
                  <a:cubicBezTo>
                    <a:pt x="365" y="46"/>
                    <a:pt x="372" y="43"/>
                    <a:pt x="373" y="43"/>
                  </a:cubicBezTo>
                  <a:cubicBezTo>
                    <a:pt x="373" y="43"/>
                    <a:pt x="376" y="38"/>
                    <a:pt x="377" y="37"/>
                  </a:cubicBezTo>
                  <a:cubicBezTo>
                    <a:pt x="378" y="37"/>
                    <a:pt x="384" y="37"/>
                    <a:pt x="384" y="37"/>
                  </a:cubicBezTo>
                  <a:cubicBezTo>
                    <a:pt x="384" y="37"/>
                    <a:pt x="385" y="38"/>
                    <a:pt x="387" y="38"/>
                  </a:cubicBezTo>
                  <a:cubicBezTo>
                    <a:pt x="389" y="39"/>
                    <a:pt x="393" y="36"/>
                    <a:pt x="391" y="39"/>
                  </a:cubicBezTo>
                  <a:cubicBezTo>
                    <a:pt x="388" y="41"/>
                    <a:pt x="387" y="42"/>
                    <a:pt x="386" y="42"/>
                  </a:cubicBezTo>
                  <a:cubicBezTo>
                    <a:pt x="385" y="43"/>
                    <a:pt x="380" y="47"/>
                    <a:pt x="380" y="49"/>
                  </a:cubicBezTo>
                  <a:cubicBezTo>
                    <a:pt x="379" y="51"/>
                    <a:pt x="380" y="51"/>
                    <a:pt x="379" y="52"/>
                  </a:cubicBezTo>
                  <a:cubicBezTo>
                    <a:pt x="377" y="53"/>
                    <a:pt x="371" y="56"/>
                    <a:pt x="370" y="57"/>
                  </a:cubicBezTo>
                  <a:close/>
                  <a:moveTo>
                    <a:pt x="383" y="61"/>
                  </a:moveTo>
                  <a:cubicBezTo>
                    <a:pt x="383" y="61"/>
                    <a:pt x="383" y="61"/>
                    <a:pt x="383" y="61"/>
                  </a:cubicBezTo>
                  <a:cubicBezTo>
                    <a:pt x="383" y="61"/>
                    <a:pt x="386" y="62"/>
                    <a:pt x="386" y="61"/>
                  </a:cubicBezTo>
                  <a:cubicBezTo>
                    <a:pt x="386" y="61"/>
                    <a:pt x="387" y="59"/>
                    <a:pt x="387" y="56"/>
                  </a:cubicBezTo>
                  <a:cubicBezTo>
                    <a:pt x="388" y="53"/>
                    <a:pt x="390" y="53"/>
                    <a:pt x="391" y="52"/>
                  </a:cubicBezTo>
                  <a:cubicBezTo>
                    <a:pt x="392" y="51"/>
                    <a:pt x="391" y="51"/>
                    <a:pt x="392" y="49"/>
                  </a:cubicBezTo>
                  <a:cubicBezTo>
                    <a:pt x="392" y="47"/>
                    <a:pt x="391" y="47"/>
                    <a:pt x="389" y="46"/>
                  </a:cubicBezTo>
                  <a:cubicBezTo>
                    <a:pt x="386" y="46"/>
                    <a:pt x="386" y="48"/>
                    <a:pt x="384" y="48"/>
                  </a:cubicBezTo>
                  <a:cubicBezTo>
                    <a:pt x="383" y="49"/>
                    <a:pt x="383" y="51"/>
                    <a:pt x="384" y="52"/>
                  </a:cubicBezTo>
                  <a:cubicBezTo>
                    <a:pt x="384" y="53"/>
                    <a:pt x="382" y="54"/>
                    <a:pt x="380" y="55"/>
                  </a:cubicBezTo>
                  <a:cubicBezTo>
                    <a:pt x="378" y="57"/>
                    <a:pt x="378" y="59"/>
                    <a:pt x="378" y="59"/>
                  </a:cubicBezTo>
                  <a:cubicBezTo>
                    <a:pt x="383" y="61"/>
                    <a:pt x="383" y="61"/>
                    <a:pt x="383" y="61"/>
                  </a:cubicBezTo>
                  <a:close/>
                  <a:moveTo>
                    <a:pt x="363" y="126"/>
                  </a:moveTo>
                  <a:cubicBezTo>
                    <a:pt x="363" y="126"/>
                    <a:pt x="363" y="126"/>
                    <a:pt x="363" y="126"/>
                  </a:cubicBezTo>
                  <a:cubicBezTo>
                    <a:pt x="367" y="127"/>
                    <a:pt x="367" y="127"/>
                    <a:pt x="367" y="127"/>
                  </a:cubicBezTo>
                  <a:cubicBezTo>
                    <a:pt x="374" y="135"/>
                    <a:pt x="374" y="135"/>
                    <a:pt x="374" y="135"/>
                  </a:cubicBezTo>
                  <a:cubicBezTo>
                    <a:pt x="380" y="142"/>
                    <a:pt x="380" y="142"/>
                    <a:pt x="380" y="142"/>
                  </a:cubicBezTo>
                  <a:cubicBezTo>
                    <a:pt x="380" y="142"/>
                    <a:pt x="389" y="149"/>
                    <a:pt x="391" y="150"/>
                  </a:cubicBezTo>
                  <a:cubicBezTo>
                    <a:pt x="393" y="151"/>
                    <a:pt x="404" y="153"/>
                    <a:pt x="405" y="154"/>
                  </a:cubicBezTo>
                  <a:cubicBezTo>
                    <a:pt x="408" y="150"/>
                    <a:pt x="408" y="150"/>
                    <a:pt x="408" y="150"/>
                  </a:cubicBezTo>
                  <a:cubicBezTo>
                    <a:pt x="412" y="147"/>
                    <a:pt x="412" y="147"/>
                    <a:pt x="412" y="147"/>
                  </a:cubicBezTo>
                  <a:cubicBezTo>
                    <a:pt x="411" y="145"/>
                    <a:pt x="411" y="145"/>
                    <a:pt x="411" y="145"/>
                  </a:cubicBezTo>
                  <a:cubicBezTo>
                    <a:pt x="416" y="142"/>
                    <a:pt x="416" y="142"/>
                    <a:pt x="416" y="142"/>
                  </a:cubicBezTo>
                  <a:cubicBezTo>
                    <a:pt x="420" y="145"/>
                    <a:pt x="420" y="145"/>
                    <a:pt x="420" y="145"/>
                  </a:cubicBezTo>
                  <a:cubicBezTo>
                    <a:pt x="430" y="147"/>
                    <a:pt x="430" y="147"/>
                    <a:pt x="430" y="147"/>
                  </a:cubicBezTo>
                  <a:cubicBezTo>
                    <a:pt x="434" y="150"/>
                    <a:pt x="434" y="150"/>
                    <a:pt x="434" y="150"/>
                  </a:cubicBezTo>
                  <a:cubicBezTo>
                    <a:pt x="434" y="150"/>
                    <a:pt x="434" y="150"/>
                    <a:pt x="435" y="150"/>
                  </a:cubicBezTo>
                  <a:cubicBezTo>
                    <a:pt x="435" y="150"/>
                    <a:pt x="435" y="150"/>
                    <a:pt x="435" y="150"/>
                  </a:cubicBezTo>
                  <a:cubicBezTo>
                    <a:pt x="435" y="150"/>
                    <a:pt x="435" y="150"/>
                    <a:pt x="435" y="150"/>
                  </a:cubicBezTo>
                  <a:cubicBezTo>
                    <a:pt x="436" y="149"/>
                    <a:pt x="436" y="149"/>
                    <a:pt x="436" y="149"/>
                  </a:cubicBezTo>
                  <a:cubicBezTo>
                    <a:pt x="436" y="149"/>
                    <a:pt x="436" y="149"/>
                    <a:pt x="436" y="149"/>
                  </a:cubicBezTo>
                  <a:cubicBezTo>
                    <a:pt x="436" y="149"/>
                    <a:pt x="436" y="149"/>
                    <a:pt x="436" y="149"/>
                  </a:cubicBezTo>
                  <a:cubicBezTo>
                    <a:pt x="436" y="149"/>
                    <a:pt x="436" y="149"/>
                    <a:pt x="436" y="149"/>
                  </a:cubicBezTo>
                  <a:cubicBezTo>
                    <a:pt x="436" y="149"/>
                    <a:pt x="437" y="149"/>
                    <a:pt x="437" y="149"/>
                  </a:cubicBezTo>
                  <a:cubicBezTo>
                    <a:pt x="437" y="149"/>
                    <a:pt x="437" y="149"/>
                    <a:pt x="437" y="149"/>
                  </a:cubicBezTo>
                  <a:cubicBezTo>
                    <a:pt x="437" y="149"/>
                    <a:pt x="437" y="149"/>
                    <a:pt x="437" y="149"/>
                  </a:cubicBezTo>
                  <a:cubicBezTo>
                    <a:pt x="437" y="149"/>
                    <a:pt x="437" y="149"/>
                    <a:pt x="437" y="149"/>
                  </a:cubicBezTo>
                  <a:cubicBezTo>
                    <a:pt x="437" y="149"/>
                    <a:pt x="437" y="149"/>
                    <a:pt x="437"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7"/>
                    <a:pt x="438" y="147"/>
                    <a:pt x="438" y="147"/>
                  </a:cubicBezTo>
                  <a:cubicBezTo>
                    <a:pt x="438" y="146"/>
                    <a:pt x="438" y="140"/>
                    <a:pt x="438" y="140"/>
                  </a:cubicBezTo>
                  <a:cubicBezTo>
                    <a:pt x="438" y="140"/>
                    <a:pt x="435" y="138"/>
                    <a:pt x="438" y="136"/>
                  </a:cubicBezTo>
                  <a:cubicBezTo>
                    <a:pt x="441" y="133"/>
                    <a:pt x="445" y="130"/>
                    <a:pt x="445" y="130"/>
                  </a:cubicBezTo>
                  <a:cubicBezTo>
                    <a:pt x="445" y="130"/>
                    <a:pt x="447" y="129"/>
                    <a:pt x="447" y="126"/>
                  </a:cubicBezTo>
                  <a:cubicBezTo>
                    <a:pt x="447" y="123"/>
                    <a:pt x="445" y="115"/>
                    <a:pt x="445" y="115"/>
                  </a:cubicBezTo>
                  <a:cubicBezTo>
                    <a:pt x="445" y="115"/>
                    <a:pt x="443" y="110"/>
                    <a:pt x="443" y="108"/>
                  </a:cubicBezTo>
                  <a:cubicBezTo>
                    <a:pt x="445" y="96"/>
                    <a:pt x="440" y="88"/>
                    <a:pt x="443" y="86"/>
                  </a:cubicBezTo>
                  <a:cubicBezTo>
                    <a:pt x="443" y="86"/>
                    <a:pt x="443" y="86"/>
                    <a:pt x="443" y="86"/>
                  </a:cubicBezTo>
                  <a:cubicBezTo>
                    <a:pt x="443" y="86"/>
                    <a:pt x="443" y="86"/>
                    <a:pt x="443" y="86"/>
                  </a:cubicBezTo>
                  <a:cubicBezTo>
                    <a:pt x="445" y="85"/>
                    <a:pt x="445" y="85"/>
                    <a:pt x="445" y="85"/>
                  </a:cubicBezTo>
                  <a:cubicBezTo>
                    <a:pt x="448" y="83"/>
                    <a:pt x="448" y="83"/>
                    <a:pt x="448" y="83"/>
                  </a:cubicBezTo>
                  <a:cubicBezTo>
                    <a:pt x="448" y="83"/>
                    <a:pt x="448" y="82"/>
                    <a:pt x="448" y="82"/>
                  </a:cubicBezTo>
                  <a:cubicBezTo>
                    <a:pt x="448" y="77"/>
                    <a:pt x="442" y="72"/>
                    <a:pt x="449" y="71"/>
                  </a:cubicBezTo>
                  <a:cubicBezTo>
                    <a:pt x="452" y="69"/>
                    <a:pt x="452" y="69"/>
                    <a:pt x="452" y="69"/>
                  </a:cubicBezTo>
                  <a:cubicBezTo>
                    <a:pt x="461" y="69"/>
                    <a:pt x="461" y="69"/>
                    <a:pt x="461" y="69"/>
                  </a:cubicBezTo>
                  <a:cubicBezTo>
                    <a:pt x="463" y="63"/>
                    <a:pt x="463" y="63"/>
                    <a:pt x="463" y="63"/>
                  </a:cubicBezTo>
                  <a:cubicBezTo>
                    <a:pt x="467" y="59"/>
                    <a:pt x="467" y="59"/>
                    <a:pt x="467" y="59"/>
                  </a:cubicBezTo>
                  <a:cubicBezTo>
                    <a:pt x="470" y="59"/>
                    <a:pt x="474" y="58"/>
                    <a:pt x="476" y="59"/>
                  </a:cubicBezTo>
                  <a:cubicBezTo>
                    <a:pt x="478" y="62"/>
                    <a:pt x="478" y="64"/>
                    <a:pt x="482" y="65"/>
                  </a:cubicBezTo>
                  <a:cubicBezTo>
                    <a:pt x="494" y="69"/>
                    <a:pt x="494" y="69"/>
                    <a:pt x="494" y="69"/>
                  </a:cubicBezTo>
                  <a:cubicBezTo>
                    <a:pt x="500" y="70"/>
                    <a:pt x="500" y="70"/>
                    <a:pt x="500" y="70"/>
                  </a:cubicBezTo>
                  <a:cubicBezTo>
                    <a:pt x="500" y="70"/>
                    <a:pt x="500" y="70"/>
                    <a:pt x="500" y="70"/>
                  </a:cubicBezTo>
                  <a:cubicBezTo>
                    <a:pt x="501" y="70"/>
                    <a:pt x="501" y="70"/>
                    <a:pt x="501" y="70"/>
                  </a:cubicBezTo>
                  <a:cubicBezTo>
                    <a:pt x="501" y="70"/>
                    <a:pt x="501" y="70"/>
                    <a:pt x="501" y="70"/>
                  </a:cubicBezTo>
                  <a:cubicBezTo>
                    <a:pt x="503" y="72"/>
                    <a:pt x="503" y="72"/>
                    <a:pt x="503" y="72"/>
                  </a:cubicBezTo>
                  <a:cubicBezTo>
                    <a:pt x="503" y="72"/>
                    <a:pt x="503" y="72"/>
                    <a:pt x="503" y="72"/>
                  </a:cubicBezTo>
                  <a:cubicBezTo>
                    <a:pt x="503" y="72"/>
                    <a:pt x="503" y="72"/>
                    <a:pt x="503" y="72"/>
                  </a:cubicBezTo>
                  <a:cubicBezTo>
                    <a:pt x="503" y="72"/>
                    <a:pt x="503" y="72"/>
                    <a:pt x="503" y="72"/>
                  </a:cubicBezTo>
                  <a:cubicBezTo>
                    <a:pt x="503" y="74"/>
                    <a:pt x="503" y="76"/>
                    <a:pt x="504" y="77"/>
                  </a:cubicBezTo>
                  <a:cubicBezTo>
                    <a:pt x="504" y="79"/>
                    <a:pt x="505" y="82"/>
                    <a:pt x="505" y="82"/>
                  </a:cubicBezTo>
                  <a:cubicBezTo>
                    <a:pt x="505" y="82"/>
                    <a:pt x="504" y="85"/>
                    <a:pt x="504" y="87"/>
                  </a:cubicBezTo>
                  <a:cubicBezTo>
                    <a:pt x="503" y="88"/>
                    <a:pt x="503" y="91"/>
                    <a:pt x="503" y="92"/>
                  </a:cubicBezTo>
                  <a:cubicBezTo>
                    <a:pt x="503" y="93"/>
                    <a:pt x="503" y="94"/>
                    <a:pt x="503" y="95"/>
                  </a:cubicBezTo>
                  <a:cubicBezTo>
                    <a:pt x="503" y="97"/>
                    <a:pt x="504" y="100"/>
                    <a:pt x="505" y="101"/>
                  </a:cubicBezTo>
                  <a:cubicBezTo>
                    <a:pt x="505" y="102"/>
                    <a:pt x="510" y="105"/>
                    <a:pt x="510" y="105"/>
                  </a:cubicBezTo>
                  <a:cubicBezTo>
                    <a:pt x="510" y="105"/>
                    <a:pt x="510" y="105"/>
                    <a:pt x="509" y="106"/>
                  </a:cubicBezTo>
                  <a:cubicBezTo>
                    <a:pt x="509" y="106"/>
                    <a:pt x="509" y="107"/>
                    <a:pt x="510" y="107"/>
                  </a:cubicBezTo>
                  <a:cubicBezTo>
                    <a:pt x="512" y="107"/>
                    <a:pt x="515" y="106"/>
                    <a:pt x="515" y="106"/>
                  </a:cubicBezTo>
                  <a:cubicBezTo>
                    <a:pt x="515" y="106"/>
                    <a:pt x="515" y="97"/>
                    <a:pt x="514" y="94"/>
                  </a:cubicBezTo>
                  <a:cubicBezTo>
                    <a:pt x="513" y="90"/>
                    <a:pt x="518" y="86"/>
                    <a:pt x="518" y="86"/>
                  </a:cubicBezTo>
                  <a:cubicBezTo>
                    <a:pt x="525" y="79"/>
                    <a:pt x="525" y="79"/>
                    <a:pt x="525" y="79"/>
                  </a:cubicBezTo>
                  <a:cubicBezTo>
                    <a:pt x="524" y="71"/>
                    <a:pt x="524" y="71"/>
                    <a:pt x="524" y="71"/>
                  </a:cubicBezTo>
                  <a:cubicBezTo>
                    <a:pt x="532" y="72"/>
                    <a:pt x="532" y="72"/>
                    <a:pt x="532" y="72"/>
                  </a:cubicBezTo>
                  <a:cubicBezTo>
                    <a:pt x="532" y="72"/>
                    <a:pt x="538" y="69"/>
                    <a:pt x="536" y="65"/>
                  </a:cubicBezTo>
                  <a:cubicBezTo>
                    <a:pt x="534" y="60"/>
                    <a:pt x="532" y="52"/>
                    <a:pt x="530" y="54"/>
                  </a:cubicBezTo>
                  <a:cubicBezTo>
                    <a:pt x="527" y="56"/>
                    <a:pt x="522" y="62"/>
                    <a:pt x="522" y="62"/>
                  </a:cubicBezTo>
                  <a:cubicBezTo>
                    <a:pt x="521" y="52"/>
                    <a:pt x="521" y="52"/>
                    <a:pt x="521" y="52"/>
                  </a:cubicBezTo>
                  <a:cubicBezTo>
                    <a:pt x="513" y="55"/>
                    <a:pt x="513" y="55"/>
                    <a:pt x="513" y="55"/>
                  </a:cubicBezTo>
                  <a:cubicBezTo>
                    <a:pt x="505" y="53"/>
                    <a:pt x="505" y="53"/>
                    <a:pt x="505" y="53"/>
                  </a:cubicBezTo>
                  <a:cubicBezTo>
                    <a:pt x="505" y="53"/>
                    <a:pt x="502" y="49"/>
                    <a:pt x="499" y="50"/>
                  </a:cubicBezTo>
                  <a:cubicBezTo>
                    <a:pt x="496" y="50"/>
                    <a:pt x="491" y="50"/>
                    <a:pt x="491" y="50"/>
                  </a:cubicBezTo>
                  <a:cubicBezTo>
                    <a:pt x="491" y="50"/>
                    <a:pt x="487" y="47"/>
                    <a:pt x="489" y="46"/>
                  </a:cubicBezTo>
                  <a:cubicBezTo>
                    <a:pt x="492" y="46"/>
                    <a:pt x="498" y="47"/>
                    <a:pt x="501" y="46"/>
                  </a:cubicBezTo>
                  <a:cubicBezTo>
                    <a:pt x="503" y="46"/>
                    <a:pt x="519" y="42"/>
                    <a:pt x="519" y="42"/>
                  </a:cubicBezTo>
                  <a:cubicBezTo>
                    <a:pt x="520" y="35"/>
                    <a:pt x="520" y="35"/>
                    <a:pt x="520" y="35"/>
                  </a:cubicBezTo>
                  <a:cubicBezTo>
                    <a:pt x="527" y="29"/>
                    <a:pt x="527" y="29"/>
                    <a:pt x="527" y="29"/>
                  </a:cubicBezTo>
                  <a:cubicBezTo>
                    <a:pt x="515" y="20"/>
                    <a:pt x="515" y="20"/>
                    <a:pt x="515" y="20"/>
                  </a:cubicBezTo>
                  <a:cubicBezTo>
                    <a:pt x="510" y="12"/>
                    <a:pt x="510" y="12"/>
                    <a:pt x="510" y="12"/>
                  </a:cubicBezTo>
                  <a:cubicBezTo>
                    <a:pt x="510" y="12"/>
                    <a:pt x="509" y="9"/>
                    <a:pt x="507" y="9"/>
                  </a:cubicBezTo>
                  <a:cubicBezTo>
                    <a:pt x="504" y="9"/>
                    <a:pt x="496" y="13"/>
                    <a:pt x="496" y="13"/>
                  </a:cubicBezTo>
                  <a:cubicBezTo>
                    <a:pt x="490" y="9"/>
                    <a:pt x="490" y="9"/>
                    <a:pt x="490" y="9"/>
                  </a:cubicBezTo>
                  <a:cubicBezTo>
                    <a:pt x="481" y="10"/>
                    <a:pt x="481" y="10"/>
                    <a:pt x="481" y="10"/>
                  </a:cubicBezTo>
                  <a:cubicBezTo>
                    <a:pt x="468" y="6"/>
                    <a:pt x="468" y="6"/>
                    <a:pt x="468" y="6"/>
                  </a:cubicBezTo>
                  <a:cubicBezTo>
                    <a:pt x="468" y="9"/>
                    <a:pt x="468" y="9"/>
                    <a:pt x="468" y="9"/>
                  </a:cubicBezTo>
                  <a:cubicBezTo>
                    <a:pt x="468" y="9"/>
                    <a:pt x="464" y="8"/>
                    <a:pt x="463" y="6"/>
                  </a:cubicBezTo>
                  <a:cubicBezTo>
                    <a:pt x="463" y="4"/>
                    <a:pt x="463" y="2"/>
                    <a:pt x="463" y="2"/>
                  </a:cubicBezTo>
                  <a:cubicBezTo>
                    <a:pt x="458" y="3"/>
                    <a:pt x="458" y="3"/>
                    <a:pt x="458" y="3"/>
                  </a:cubicBezTo>
                  <a:cubicBezTo>
                    <a:pt x="456" y="3"/>
                    <a:pt x="456" y="3"/>
                    <a:pt x="456" y="3"/>
                  </a:cubicBezTo>
                  <a:cubicBezTo>
                    <a:pt x="450" y="0"/>
                    <a:pt x="450" y="0"/>
                    <a:pt x="450" y="0"/>
                  </a:cubicBezTo>
                  <a:cubicBezTo>
                    <a:pt x="447" y="6"/>
                    <a:pt x="447" y="6"/>
                    <a:pt x="447" y="6"/>
                  </a:cubicBezTo>
                  <a:cubicBezTo>
                    <a:pt x="451" y="13"/>
                    <a:pt x="451" y="13"/>
                    <a:pt x="451" y="13"/>
                  </a:cubicBezTo>
                  <a:cubicBezTo>
                    <a:pt x="447" y="21"/>
                    <a:pt x="447" y="21"/>
                    <a:pt x="447" y="21"/>
                  </a:cubicBezTo>
                  <a:cubicBezTo>
                    <a:pt x="450" y="26"/>
                    <a:pt x="450" y="26"/>
                    <a:pt x="450" y="26"/>
                  </a:cubicBezTo>
                  <a:cubicBezTo>
                    <a:pt x="450" y="33"/>
                    <a:pt x="450" y="33"/>
                    <a:pt x="450" y="33"/>
                  </a:cubicBezTo>
                  <a:cubicBezTo>
                    <a:pt x="446" y="41"/>
                    <a:pt x="446" y="41"/>
                    <a:pt x="446" y="41"/>
                  </a:cubicBezTo>
                  <a:cubicBezTo>
                    <a:pt x="440" y="36"/>
                    <a:pt x="440" y="36"/>
                    <a:pt x="440" y="36"/>
                  </a:cubicBezTo>
                  <a:cubicBezTo>
                    <a:pt x="441" y="29"/>
                    <a:pt x="441" y="29"/>
                    <a:pt x="441" y="29"/>
                  </a:cubicBezTo>
                  <a:cubicBezTo>
                    <a:pt x="444" y="21"/>
                    <a:pt x="444" y="21"/>
                    <a:pt x="444" y="21"/>
                  </a:cubicBezTo>
                  <a:cubicBezTo>
                    <a:pt x="440" y="13"/>
                    <a:pt x="440" y="13"/>
                    <a:pt x="440" y="13"/>
                  </a:cubicBezTo>
                  <a:cubicBezTo>
                    <a:pt x="432" y="20"/>
                    <a:pt x="432" y="20"/>
                    <a:pt x="432" y="20"/>
                  </a:cubicBezTo>
                  <a:cubicBezTo>
                    <a:pt x="432" y="30"/>
                    <a:pt x="432" y="30"/>
                    <a:pt x="432" y="30"/>
                  </a:cubicBezTo>
                  <a:cubicBezTo>
                    <a:pt x="428" y="37"/>
                    <a:pt x="428" y="37"/>
                    <a:pt x="428" y="37"/>
                  </a:cubicBezTo>
                  <a:cubicBezTo>
                    <a:pt x="428" y="46"/>
                    <a:pt x="428" y="46"/>
                    <a:pt x="428" y="46"/>
                  </a:cubicBezTo>
                  <a:cubicBezTo>
                    <a:pt x="426" y="53"/>
                    <a:pt x="426" y="53"/>
                    <a:pt x="426" y="53"/>
                  </a:cubicBezTo>
                  <a:cubicBezTo>
                    <a:pt x="425" y="62"/>
                    <a:pt x="425" y="62"/>
                    <a:pt x="425" y="62"/>
                  </a:cubicBezTo>
                  <a:cubicBezTo>
                    <a:pt x="425" y="62"/>
                    <a:pt x="425" y="64"/>
                    <a:pt x="423" y="64"/>
                  </a:cubicBezTo>
                  <a:cubicBezTo>
                    <a:pt x="421" y="65"/>
                    <a:pt x="417" y="63"/>
                    <a:pt x="417" y="63"/>
                  </a:cubicBezTo>
                  <a:cubicBezTo>
                    <a:pt x="417" y="50"/>
                    <a:pt x="417" y="50"/>
                    <a:pt x="417" y="50"/>
                  </a:cubicBezTo>
                  <a:cubicBezTo>
                    <a:pt x="419" y="43"/>
                    <a:pt x="419" y="43"/>
                    <a:pt x="419" y="43"/>
                  </a:cubicBezTo>
                  <a:cubicBezTo>
                    <a:pt x="422" y="37"/>
                    <a:pt x="422" y="37"/>
                    <a:pt x="422" y="37"/>
                  </a:cubicBezTo>
                  <a:cubicBezTo>
                    <a:pt x="426" y="29"/>
                    <a:pt x="426" y="29"/>
                    <a:pt x="426" y="29"/>
                  </a:cubicBezTo>
                  <a:cubicBezTo>
                    <a:pt x="426" y="29"/>
                    <a:pt x="426" y="24"/>
                    <a:pt x="425" y="23"/>
                  </a:cubicBezTo>
                  <a:cubicBezTo>
                    <a:pt x="425" y="23"/>
                    <a:pt x="423" y="22"/>
                    <a:pt x="424" y="22"/>
                  </a:cubicBezTo>
                  <a:cubicBezTo>
                    <a:pt x="424" y="21"/>
                    <a:pt x="428" y="17"/>
                    <a:pt x="428" y="17"/>
                  </a:cubicBezTo>
                  <a:cubicBezTo>
                    <a:pt x="428" y="17"/>
                    <a:pt x="428" y="14"/>
                    <a:pt x="425" y="12"/>
                  </a:cubicBezTo>
                  <a:cubicBezTo>
                    <a:pt x="423" y="11"/>
                    <a:pt x="421" y="9"/>
                    <a:pt x="419" y="10"/>
                  </a:cubicBezTo>
                  <a:cubicBezTo>
                    <a:pt x="418" y="11"/>
                    <a:pt x="413" y="13"/>
                    <a:pt x="413" y="14"/>
                  </a:cubicBezTo>
                  <a:cubicBezTo>
                    <a:pt x="412" y="15"/>
                    <a:pt x="413" y="17"/>
                    <a:pt x="414" y="18"/>
                  </a:cubicBezTo>
                  <a:cubicBezTo>
                    <a:pt x="415" y="18"/>
                    <a:pt x="416" y="19"/>
                    <a:pt x="417" y="19"/>
                  </a:cubicBezTo>
                  <a:cubicBezTo>
                    <a:pt x="417" y="20"/>
                    <a:pt x="418" y="23"/>
                    <a:pt x="417" y="24"/>
                  </a:cubicBezTo>
                  <a:cubicBezTo>
                    <a:pt x="416" y="25"/>
                    <a:pt x="417" y="28"/>
                    <a:pt x="414" y="27"/>
                  </a:cubicBezTo>
                  <a:cubicBezTo>
                    <a:pt x="412" y="26"/>
                    <a:pt x="406" y="22"/>
                    <a:pt x="406" y="22"/>
                  </a:cubicBezTo>
                  <a:cubicBezTo>
                    <a:pt x="405" y="22"/>
                    <a:pt x="406" y="18"/>
                    <a:pt x="404" y="22"/>
                  </a:cubicBezTo>
                  <a:cubicBezTo>
                    <a:pt x="402" y="25"/>
                    <a:pt x="401" y="26"/>
                    <a:pt x="402" y="28"/>
                  </a:cubicBezTo>
                  <a:cubicBezTo>
                    <a:pt x="403" y="30"/>
                    <a:pt x="404" y="30"/>
                    <a:pt x="404" y="31"/>
                  </a:cubicBezTo>
                  <a:cubicBezTo>
                    <a:pt x="404" y="32"/>
                    <a:pt x="400" y="32"/>
                    <a:pt x="400" y="33"/>
                  </a:cubicBezTo>
                  <a:cubicBezTo>
                    <a:pt x="400" y="34"/>
                    <a:pt x="399" y="35"/>
                    <a:pt x="401" y="37"/>
                  </a:cubicBezTo>
                  <a:cubicBezTo>
                    <a:pt x="403" y="38"/>
                    <a:pt x="405" y="39"/>
                    <a:pt x="405" y="39"/>
                  </a:cubicBezTo>
                  <a:cubicBezTo>
                    <a:pt x="405" y="39"/>
                    <a:pt x="407" y="42"/>
                    <a:pt x="406" y="42"/>
                  </a:cubicBezTo>
                  <a:cubicBezTo>
                    <a:pt x="406" y="43"/>
                    <a:pt x="400" y="42"/>
                    <a:pt x="400" y="43"/>
                  </a:cubicBezTo>
                  <a:cubicBezTo>
                    <a:pt x="400" y="44"/>
                    <a:pt x="400" y="46"/>
                    <a:pt x="400" y="47"/>
                  </a:cubicBezTo>
                  <a:cubicBezTo>
                    <a:pt x="400" y="48"/>
                    <a:pt x="400" y="50"/>
                    <a:pt x="400" y="50"/>
                  </a:cubicBezTo>
                  <a:cubicBezTo>
                    <a:pt x="400" y="51"/>
                    <a:pt x="396" y="51"/>
                    <a:pt x="395" y="52"/>
                  </a:cubicBezTo>
                  <a:cubicBezTo>
                    <a:pt x="393" y="53"/>
                    <a:pt x="392" y="56"/>
                    <a:pt x="392" y="58"/>
                  </a:cubicBezTo>
                  <a:cubicBezTo>
                    <a:pt x="391" y="60"/>
                    <a:pt x="391" y="62"/>
                    <a:pt x="391" y="63"/>
                  </a:cubicBezTo>
                  <a:cubicBezTo>
                    <a:pt x="391" y="64"/>
                    <a:pt x="389" y="66"/>
                    <a:pt x="389" y="66"/>
                  </a:cubicBezTo>
                  <a:cubicBezTo>
                    <a:pt x="389" y="66"/>
                    <a:pt x="389" y="67"/>
                    <a:pt x="387" y="66"/>
                  </a:cubicBezTo>
                  <a:cubicBezTo>
                    <a:pt x="385" y="66"/>
                    <a:pt x="378" y="62"/>
                    <a:pt x="377" y="62"/>
                  </a:cubicBezTo>
                  <a:cubicBezTo>
                    <a:pt x="375" y="62"/>
                    <a:pt x="373" y="63"/>
                    <a:pt x="373" y="65"/>
                  </a:cubicBezTo>
                  <a:cubicBezTo>
                    <a:pt x="373" y="66"/>
                    <a:pt x="376" y="69"/>
                    <a:pt x="377" y="69"/>
                  </a:cubicBezTo>
                  <a:cubicBezTo>
                    <a:pt x="377" y="69"/>
                    <a:pt x="382" y="70"/>
                    <a:pt x="383" y="71"/>
                  </a:cubicBezTo>
                  <a:cubicBezTo>
                    <a:pt x="383" y="72"/>
                    <a:pt x="383" y="79"/>
                    <a:pt x="383" y="79"/>
                  </a:cubicBezTo>
                  <a:cubicBezTo>
                    <a:pt x="383" y="79"/>
                    <a:pt x="387" y="87"/>
                    <a:pt x="380" y="80"/>
                  </a:cubicBezTo>
                  <a:cubicBezTo>
                    <a:pt x="372" y="73"/>
                    <a:pt x="372" y="72"/>
                    <a:pt x="371" y="71"/>
                  </a:cubicBezTo>
                  <a:cubicBezTo>
                    <a:pt x="370" y="71"/>
                    <a:pt x="363" y="69"/>
                    <a:pt x="363" y="69"/>
                  </a:cubicBezTo>
                  <a:cubicBezTo>
                    <a:pt x="363" y="69"/>
                    <a:pt x="362" y="66"/>
                    <a:pt x="361" y="69"/>
                  </a:cubicBezTo>
                  <a:cubicBezTo>
                    <a:pt x="360" y="71"/>
                    <a:pt x="363" y="76"/>
                    <a:pt x="363" y="76"/>
                  </a:cubicBezTo>
                  <a:cubicBezTo>
                    <a:pt x="362" y="75"/>
                    <a:pt x="362" y="75"/>
                    <a:pt x="362" y="75"/>
                  </a:cubicBezTo>
                  <a:cubicBezTo>
                    <a:pt x="362" y="75"/>
                    <a:pt x="359" y="73"/>
                    <a:pt x="357" y="72"/>
                  </a:cubicBezTo>
                  <a:cubicBezTo>
                    <a:pt x="356" y="70"/>
                    <a:pt x="353" y="72"/>
                    <a:pt x="353" y="72"/>
                  </a:cubicBezTo>
                  <a:cubicBezTo>
                    <a:pt x="353" y="72"/>
                    <a:pt x="352" y="73"/>
                    <a:pt x="350" y="75"/>
                  </a:cubicBezTo>
                  <a:cubicBezTo>
                    <a:pt x="349" y="76"/>
                    <a:pt x="345" y="72"/>
                    <a:pt x="349" y="77"/>
                  </a:cubicBezTo>
                  <a:cubicBezTo>
                    <a:pt x="352" y="81"/>
                    <a:pt x="355" y="82"/>
                    <a:pt x="356" y="83"/>
                  </a:cubicBezTo>
                  <a:cubicBezTo>
                    <a:pt x="356" y="83"/>
                    <a:pt x="360" y="84"/>
                    <a:pt x="361" y="85"/>
                  </a:cubicBezTo>
                  <a:cubicBezTo>
                    <a:pt x="362" y="86"/>
                    <a:pt x="362" y="89"/>
                    <a:pt x="362" y="90"/>
                  </a:cubicBezTo>
                  <a:cubicBezTo>
                    <a:pt x="362" y="90"/>
                    <a:pt x="365" y="94"/>
                    <a:pt x="360" y="91"/>
                  </a:cubicBezTo>
                  <a:cubicBezTo>
                    <a:pt x="355" y="87"/>
                    <a:pt x="355" y="86"/>
                    <a:pt x="353" y="86"/>
                  </a:cubicBezTo>
                  <a:cubicBezTo>
                    <a:pt x="352" y="86"/>
                    <a:pt x="350" y="88"/>
                    <a:pt x="350" y="88"/>
                  </a:cubicBezTo>
                  <a:cubicBezTo>
                    <a:pt x="350" y="88"/>
                    <a:pt x="344" y="87"/>
                    <a:pt x="344" y="84"/>
                  </a:cubicBezTo>
                  <a:cubicBezTo>
                    <a:pt x="343" y="81"/>
                    <a:pt x="345" y="76"/>
                    <a:pt x="341" y="77"/>
                  </a:cubicBezTo>
                  <a:cubicBezTo>
                    <a:pt x="336" y="77"/>
                    <a:pt x="335" y="79"/>
                    <a:pt x="335" y="80"/>
                  </a:cubicBezTo>
                  <a:cubicBezTo>
                    <a:pt x="335" y="81"/>
                    <a:pt x="332" y="82"/>
                    <a:pt x="335" y="85"/>
                  </a:cubicBezTo>
                  <a:cubicBezTo>
                    <a:pt x="338" y="88"/>
                    <a:pt x="340" y="90"/>
                    <a:pt x="341" y="90"/>
                  </a:cubicBezTo>
                  <a:cubicBezTo>
                    <a:pt x="341" y="90"/>
                    <a:pt x="347" y="90"/>
                    <a:pt x="344" y="91"/>
                  </a:cubicBezTo>
                  <a:cubicBezTo>
                    <a:pt x="342" y="93"/>
                    <a:pt x="338" y="93"/>
                    <a:pt x="337" y="93"/>
                  </a:cubicBezTo>
                  <a:cubicBezTo>
                    <a:pt x="336" y="93"/>
                    <a:pt x="337" y="92"/>
                    <a:pt x="336" y="93"/>
                  </a:cubicBezTo>
                  <a:cubicBezTo>
                    <a:pt x="334" y="94"/>
                    <a:pt x="329" y="99"/>
                    <a:pt x="329" y="99"/>
                  </a:cubicBezTo>
                  <a:cubicBezTo>
                    <a:pt x="329" y="99"/>
                    <a:pt x="328" y="97"/>
                    <a:pt x="328" y="96"/>
                  </a:cubicBezTo>
                  <a:cubicBezTo>
                    <a:pt x="328" y="95"/>
                    <a:pt x="332" y="93"/>
                    <a:pt x="332" y="91"/>
                  </a:cubicBezTo>
                  <a:cubicBezTo>
                    <a:pt x="332" y="89"/>
                    <a:pt x="330" y="82"/>
                    <a:pt x="330" y="82"/>
                  </a:cubicBezTo>
                  <a:cubicBezTo>
                    <a:pt x="330" y="82"/>
                    <a:pt x="326" y="80"/>
                    <a:pt x="326" y="80"/>
                  </a:cubicBezTo>
                  <a:cubicBezTo>
                    <a:pt x="325" y="79"/>
                    <a:pt x="322" y="77"/>
                    <a:pt x="321" y="78"/>
                  </a:cubicBezTo>
                  <a:cubicBezTo>
                    <a:pt x="320" y="79"/>
                    <a:pt x="318" y="82"/>
                    <a:pt x="320" y="84"/>
                  </a:cubicBezTo>
                  <a:cubicBezTo>
                    <a:pt x="322" y="87"/>
                    <a:pt x="324" y="89"/>
                    <a:pt x="323" y="89"/>
                  </a:cubicBezTo>
                  <a:cubicBezTo>
                    <a:pt x="321" y="90"/>
                    <a:pt x="320" y="91"/>
                    <a:pt x="319" y="90"/>
                  </a:cubicBezTo>
                  <a:cubicBezTo>
                    <a:pt x="318" y="90"/>
                    <a:pt x="316" y="88"/>
                    <a:pt x="313" y="89"/>
                  </a:cubicBezTo>
                  <a:cubicBezTo>
                    <a:pt x="310" y="90"/>
                    <a:pt x="307" y="96"/>
                    <a:pt x="307" y="96"/>
                  </a:cubicBezTo>
                  <a:cubicBezTo>
                    <a:pt x="307" y="96"/>
                    <a:pt x="310" y="102"/>
                    <a:pt x="311" y="103"/>
                  </a:cubicBezTo>
                  <a:cubicBezTo>
                    <a:pt x="312" y="103"/>
                    <a:pt x="313" y="105"/>
                    <a:pt x="313" y="107"/>
                  </a:cubicBezTo>
                  <a:cubicBezTo>
                    <a:pt x="312" y="109"/>
                    <a:pt x="313" y="106"/>
                    <a:pt x="311" y="107"/>
                  </a:cubicBezTo>
                  <a:cubicBezTo>
                    <a:pt x="308" y="108"/>
                    <a:pt x="307" y="109"/>
                    <a:pt x="305" y="109"/>
                  </a:cubicBezTo>
                  <a:cubicBezTo>
                    <a:pt x="303" y="109"/>
                    <a:pt x="298" y="115"/>
                    <a:pt x="298" y="115"/>
                  </a:cubicBezTo>
                  <a:cubicBezTo>
                    <a:pt x="301" y="119"/>
                    <a:pt x="301" y="119"/>
                    <a:pt x="301" y="119"/>
                  </a:cubicBezTo>
                  <a:cubicBezTo>
                    <a:pt x="301" y="119"/>
                    <a:pt x="293" y="122"/>
                    <a:pt x="291" y="123"/>
                  </a:cubicBezTo>
                  <a:cubicBezTo>
                    <a:pt x="290" y="123"/>
                    <a:pt x="294" y="122"/>
                    <a:pt x="289" y="123"/>
                  </a:cubicBezTo>
                  <a:cubicBezTo>
                    <a:pt x="285" y="125"/>
                    <a:pt x="282" y="129"/>
                    <a:pt x="281" y="131"/>
                  </a:cubicBezTo>
                  <a:cubicBezTo>
                    <a:pt x="281" y="132"/>
                    <a:pt x="277" y="132"/>
                    <a:pt x="277" y="135"/>
                  </a:cubicBezTo>
                  <a:cubicBezTo>
                    <a:pt x="277" y="137"/>
                    <a:pt x="278" y="141"/>
                    <a:pt x="277" y="142"/>
                  </a:cubicBezTo>
                  <a:cubicBezTo>
                    <a:pt x="277" y="143"/>
                    <a:pt x="277" y="143"/>
                    <a:pt x="277" y="145"/>
                  </a:cubicBezTo>
                  <a:cubicBezTo>
                    <a:pt x="277" y="147"/>
                    <a:pt x="276" y="149"/>
                    <a:pt x="279" y="149"/>
                  </a:cubicBezTo>
                  <a:cubicBezTo>
                    <a:pt x="282" y="149"/>
                    <a:pt x="286" y="147"/>
                    <a:pt x="287" y="146"/>
                  </a:cubicBezTo>
                  <a:cubicBezTo>
                    <a:pt x="287" y="145"/>
                    <a:pt x="288" y="141"/>
                    <a:pt x="289" y="143"/>
                  </a:cubicBezTo>
                  <a:cubicBezTo>
                    <a:pt x="291" y="144"/>
                    <a:pt x="291" y="148"/>
                    <a:pt x="291" y="148"/>
                  </a:cubicBezTo>
                  <a:cubicBezTo>
                    <a:pt x="291" y="148"/>
                    <a:pt x="291" y="152"/>
                    <a:pt x="291" y="153"/>
                  </a:cubicBezTo>
                  <a:cubicBezTo>
                    <a:pt x="290" y="155"/>
                    <a:pt x="297" y="153"/>
                    <a:pt x="290" y="156"/>
                  </a:cubicBezTo>
                  <a:cubicBezTo>
                    <a:pt x="283" y="160"/>
                    <a:pt x="281" y="160"/>
                    <a:pt x="281" y="161"/>
                  </a:cubicBezTo>
                  <a:cubicBezTo>
                    <a:pt x="281" y="163"/>
                    <a:pt x="285" y="168"/>
                    <a:pt x="280" y="166"/>
                  </a:cubicBezTo>
                  <a:cubicBezTo>
                    <a:pt x="275" y="165"/>
                    <a:pt x="275" y="166"/>
                    <a:pt x="275" y="165"/>
                  </a:cubicBezTo>
                  <a:cubicBezTo>
                    <a:pt x="274" y="164"/>
                    <a:pt x="276" y="170"/>
                    <a:pt x="270" y="161"/>
                  </a:cubicBezTo>
                  <a:cubicBezTo>
                    <a:pt x="264" y="152"/>
                    <a:pt x="264" y="153"/>
                    <a:pt x="264" y="151"/>
                  </a:cubicBezTo>
                  <a:cubicBezTo>
                    <a:pt x="264" y="149"/>
                    <a:pt x="263" y="142"/>
                    <a:pt x="263" y="142"/>
                  </a:cubicBezTo>
                  <a:cubicBezTo>
                    <a:pt x="263" y="142"/>
                    <a:pt x="262" y="135"/>
                    <a:pt x="259" y="138"/>
                  </a:cubicBezTo>
                  <a:cubicBezTo>
                    <a:pt x="255" y="141"/>
                    <a:pt x="255" y="146"/>
                    <a:pt x="255" y="146"/>
                  </a:cubicBezTo>
                  <a:cubicBezTo>
                    <a:pt x="255" y="146"/>
                    <a:pt x="250" y="151"/>
                    <a:pt x="249" y="152"/>
                  </a:cubicBezTo>
                  <a:cubicBezTo>
                    <a:pt x="248" y="152"/>
                    <a:pt x="246" y="152"/>
                    <a:pt x="243" y="154"/>
                  </a:cubicBezTo>
                  <a:cubicBezTo>
                    <a:pt x="241" y="157"/>
                    <a:pt x="234" y="167"/>
                    <a:pt x="234" y="167"/>
                  </a:cubicBezTo>
                  <a:cubicBezTo>
                    <a:pt x="234" y="167"/>
                    <a:pt x="230" y="174"/>
                    <a:pt x="231" y="176"/>
                  </a:cubicBezTo>
                  <a:cubicBezTo>
                    <a:pt x="232" y="178"/>
                    <a:pt x="235" y="181"/>
                    <a:pt x="235" y="181"/>
                  </a:cubicBezTo>
                  <a:cubicBezTo>
                    <a:pt x="235" y="181"/>
                    <a:pt x="236" y="180"/>
                    <a:pt x="236" y="183"/>
                  </a:cubicBezTo>
                  <a:cubicBezTo>
                    <a:pt x="236" y="186"/>
                    <a:pt x="241" y="187"/>
                    <a:pt x="241" y="187"/>
                  </a:cubicBezTo>
                  <a:cubicBezTo>
                    <a:pt x="241" y="187"/>
                    <a:pt x="243" y="188"/>
                    <a:pt x="241" y="190"/>
                  </a:cubicBezTo>
                  <a:cubicBezTo>
                    <a:pt x="238" y="192"/>
                    <a:pt x="230" y="193"/>
                    <a:pt x="230" y="193"/>
                  </a:cubicBezTo>
                  <a:cubicBezTo>
                    <a:pt x="222" y="193"/>
                    <a:pt x="222" y="193"/>
                    <a:pt x="222" y="193"/>
                  </a:cubicBezTo>
                  <a:cubicBezTo>
                    <a:pt x="222" y="193"/>
                    <a:pt x="218" y="198"/>
                    <a:pt x="217" y="198"/>
                  </a:cubicBezTo>
                  <a:cubicBezTo>
                    <a:pt x="215" y="199"/>
                    <a:pt x="212" y="201"/>
                    <a:pt x="211" y="204"/>
                  </a:cubicBezTo>
                  <a:cubicBezTo>
                    <a:pt x="211" y="206"/>
                    <a:pt x="202" y="214"/>
                    <a:pt x="202" y="214"/>
                  </a:cubicBezTo>
                  <a:cubicBezTo>
                    <a:pt x="202" y="214"/>
                    <a:pt x="202" y="217"/>
                    <a:pt x="202" y="218"/>
                  </a:cubicBezTo>
                  <a:cubicBezTo>
                    <a:pt x="202" y="219"/>
                    <a:pt x="198" y="221"/>
                    <a:pt x="200" y="222"/>
                  </a:cubicBezTo>
                  <a:cubicBezTo>
                    <a:pt x="202" y="223"/>
                    <a:pt x="205" y="224"/>
                    <a:pt x="207" y="220"/>
                  </a:cubicBezTo>
                  <a:cubicBezTo>
                    <a:pt x="209" y="217"/>
                    <a:pt x="209" y="212"/>
                    <a:pt x="209" y="212"/>
                  </a:cubicBezTo>
                  <a:cubicBezTo>
                    <a:pt x="209" y="212"/>
                    <a:pt x="211" y="210"/>
                    <a:pt x="213" y="210"/>
                  </a:cubicBezTo>
                  <a:cubicBezTo>
                    <a:pt x="216" y="210"/>
                    <a:pt x="219" y="207"/>
                    <a:pt x="222" y="206"/>
                  </a:cubicBezTo>
                  <a:cubicBezTo>
                    <a:pt x="225" y="206"/>
                    <a:pt x="229" y="201"/>
                    <a:pt x="230" y="201"/>
                  </a:cubicBezTo>
                  <a:cubicBezTo>
                    <a:pt x="232" y="201"/>
                    <a:pt x="231" y="202"/>
                    <a:pt x="235" y="201"/>
                  </a:cubicBezTo>
                  <a:cubicBezTo>
                    <a:pt x="239" y="201"/>
                    <a:pt x="243" y="201"/>
                    <a:pt x="244" y="200"/>
                  </a:cubicBezTo>
                  <a:cubicBezTo>
                    <a:pt x="246" y="199"/>
                    <a:pt x="254" y="204"/>
                    <a:pt x="255" y="205"/>
                  </a:cubicBezTo>
                  <a:cubicBezTo>
                    <a:pt x="255" y="206"/>
                    <a:pt x="248" y="207"/>
                    <a:pt x="251" y="209"/>
                  </a:cubicBezTo>
                  <a:cubicBezTo>
                    <a:pt x="255" y="211"/>
                    <a:pt x="255" y="212"/>
                    <a:pt x="256" y="212"/>
                  </a:cubicBezTo>
                  <a:cubicBezTo>
                    <a:pt x="257" y="212"/>
                    <a:pt x="259" y="211"/>
                    <a:pt x="262" y="210"/>
                  </a:cubicBezTo>
                  <a:cubicBezTo>
                    <a:pt x="264" y="208"/>
                    <a:pt x="260" y="205"/>
                    <a:pt x="266" y="207"/>
                  </a:cubicBezTo>
                  <a:cubicBezTo>
                    <a:pt x="271" y="209"/>
                    <a:pt x="271" y="211"/>
                    <a:pt x="271" y="211"/>
                  </a:cubicBezTo>
                  <a:cubicBezTo>
                    <a:pt x="270" y="213"/>
                    <a:pt x="270" y="213"/>
                    <a:pt x="270" y="213"/>
                  </a:cubicBezTo>
                  <a:cubicBezTo>
                    <a:pt x="266" y="214"/>
                    <a:pt x="266" y="214"/>
                    <a:pt x="266" y="214"/>
                  </a:cubicBezTo>
                  <a:cubicBezTo>
                    <a:pt x="260" y="213"/>
                    <a:pt x="260" y="213"/>
                    <a:pt x="260" y="213"/>
                  </a:cubicBezTo>
                  <a:cubicBezTo>
                    <a:pt x="256" y="215"/>
                    <a:pt x="256" y="215"/>
                    <a:pt x="256" y="215"/>
                  </a:cubicBezTo>
                  <a:cubicBezTo>
                    <a:pt x="256" y="215"/>
                    <a:pt x="255" y="216"/>
                    <a:pt x="254" y="216"/>
                  </a:cubicBezTo>
                  <a:cubicBezTo>
                    <a:pt x="254" y="216"/>
                    <a:pt x="245" y="217"/>
                    <a:pt x="245" y="217"/>
                  </a:cubicBezTo>
                  <a:cubicBezTo>
                    <a:pt x="241" y="223"/>
                    <a:pt x="241" y="223"/>
                    <a:pt x="241" y="223"/>
                  </a:cubicBezTo>
                  <a:cubicBezTo>
                    <a:pt x="241" y="223"/>
                    <a:pt x="244" y="227"/>
                    <a:pt x="244" y="227"/>
                  </a:cubicBezTo>
                  <a:cubicBezTo>
                    <a:pt x="245" y="227"/>
                    <a:pt x="251" y="225"/>
                    <a:pt x="251" y="226"/>
                  </a:cubicBezTo>
                  <a:cubicBezTo>
                    <a:pt x="252" y="226"/>
                    <a:pt x="253" y="228"/>
                    <a:pt x="252" y="229"/>
                  </a:cubicBezTo>
                  <a:cubicBezTo>
                    <a:pt x="252" y="230"/>
                    <a:pt x="248" y="233"/>
                    <a:pt x="248" y="233"/>
                  </a:cubicBezTo>
                  <a:cubicBezTo>
                    <a:pt x="246" y="237"/>
                    <a:pt x="246" y="237"/>
                    <a:pt x="246" y="237"/>
                  </a:cubicBezTo>
                  <a:cubicBezTo>
                    <a:pt x="246" y="237"/>
                    <a:pt x="250" y="238"/>
                    <a:pt x="251" y="238"/>
                  </a:cubicBezTo>
                  <a:cubicBezTo>
                    <a:pt x="251" y="238"/>
                    <a:pt x="257" y="238"/>
                    <a:pt x="256" y="239"/>
                  </a:cubicBezTo>
                  <a:cubicBezTo>
                    <a:pt x="256" y="239"/>
                    <a:pt x="247" y="240"/>
                    <a:pt x="247" y="240"/>
                  </a:cubicBezTo>
                  <a:cubicBezTo>
                    <a:pt x="247" y="240"/>
                    <a:pt x="239" y="239"/>
                    <a:pt x="240" y="239"/>
                  </a:cubicBezTo>
                  <a:cubicBezTo>
                    <a:pt x="240" y="240"/>
                    <a:pt x="239" y="242"/>
                    <a:pt x="239" y="243"/>
                  </a:cubicBezTo>
                  <a:cubicBezTo>
                    <a:pt x="239" y="243"/>
                    <a:pt x="237" y="246"/>
                    <a:pt x="237" y="246"/>
                  </a:cubicBezTo>
                  <a:cubicBezTo>
                    <a:pt x="236" y="246"/>
                    <a:pt x="234" y="246"/>
                    <a:pt x="233" y="247"/>
                  </a:cubicBezTo>
                  <a:cubicBezTo>
                    <a:pt x="233" y="248"/>
                    <a:pt x="232" y="250"/>
                    <a:pt x="232" y="252"/>
                  </a:cubicBezTo>
                  <a:cubicBezTo>
                    <a:pt x="232" y="253"/>
                    <a:pt x="235" y="256"/>
                    <a:pt x="235" y="256"/>
                  </a:cubicBezTo>
                  <a:cubicBezTo>
                    <a:pt x="234" y="258"/>
                    <a:pt x="234" y="258"/>
                    <a:pt x="234" y="258"/>
                  </a:cubicBezTo>
                  <a:cubicBezTo>
                    <a:pt x="230" y="262"/>
                    <a:pt x="230" y="262"/>
                    <a:pt x="230" y="262"/>
                  </a:cubicBezTo>
                  <a:cubicBezTo>
                    <a:pt x="230" y="262"/>
                    <a:pt x="228" y="263"/>
                    <a:pt x="228" y="264"/>
                  </a:cubicBezTo>
                  <a:cubicBezTo>
                    <a:pt x="229" y="264"/>
                    <a:pt x="225" y="266"/>
                    <a:pt x="225" y="266"/>
                  </a:cubicBezTo>
                  <a:cubicBezTo>
                    <a:pt x="218" y="270"/>
                    <a:pt x="218" y="270"/>
                    <a:pt x="218" y="270"/>
                  </a:cubicBezTo>
                  <a:cubicBezTo>
                    <a:pt x="218" y="270"/>
                    <a:pt x="219" y="273"/>
                    <a:pt x="219" y="274"/>
                  </a:cubicBezTo>
                  <a:cubicBezTo>
                    <a:pt x="219" y="274"/>
                    <a:pt x="222" y="276"/>
                    <a:pt x="220" y="278"/>
                  </a:cubicBezTo>
                  <a:cubicBezTo>
                    <a:pt x="218" y="279"/>
                    <a:pt x="216" y="280"/>
                    <a:pt x="215" y="281"/>
                  </a:cubicBezTo>
                  <a:cubicBezTo>
                    <a:pt x="215" y="281"/>
                    <a:pt x="213" y="282"/>
                    <a:pt x="213" y="285"/>
                  </a:cubicBezTo>
                  <a:cubicBezTo>
                    <a:pt x="214" y="287"/>
                    <a:pt x="212" y="290"/>
                    <a:pt x="211" y="290"/>
                  </a:cubicBezTo>
                  <a:cubicBezTo>
                    <a:pt x="211" y="290"/>
                    <a:pt x="209" y="291"/>
                    <a:pt x="209" y="294"/>
                  </a:cubicBezTo>
                  <a:cubicBezTo>
                    <a:pt x="210" y="296"/>
                    <a:pt x="209" y="303"/>
                    <a:pt x="209" y="303"/>
                  </a:cubicBezTo>
                  <a:cubicBezTo>
                    <a:pt x="209" y="303"/>
                    <a:pt x="212" y="307"/>
                    <a:pt x="213" y="307"/>
                  </a:cubicBezTo>
                  <a:cubicBezTo>
                    <a:pt x="213" y="307"/>
                    <a:pt x="218" y="305"/>
                    <a:pt x="219" y="306"/>
                  </a:cubicBezTo>
                  <a:cubicBezTo>
                    <a:pt x="221" y="306"/>
                    <a:pt x="224" y="308"/>
                    <a:pt x="224" y="308"/>
                  </a:cubicBezTo>
                  <a:cubicBezTo>
                    <a:pt x="224" y="308"/>
                    <a:pt x="223" y="313"/>
                    <a:pt x="222" y="314"/>
                  </a:cubicBezTo>
                  <a:cubicBezTo>
                    <a:pt x="221" y="314"/>
                    <a:pt x="215" y="315"/>
                    <a:pt x="215" y="315"/>
                  </a:cubicBezTo>
                  <a:cubicBezTo>
                    <a:pt x="215" y="315"/>
                    <a:pt x="212" y="313"/>
                    <a:pt x="211" y="313"/>
                  </a:cubicBezTo>
                  <a:cubicBezTo>
                    <a:pt x="210" y="314"/>
                    <a:pt x="205" y="319"/>
                    <a:pt x="205" y="319"/>
                  </a:cubicBezTo>
                  <a:cubicBezTo>
                    <a:pt x="205" y="319"/>
                    <a:pt x="205" y="322"/>
                    <a:pt x="204" y="322"/>
                  </a:cubicBezTo>
                  <a:cubicBezTo>
                    <a:pt x="202" y="323"/>
                    <a:pt x="201" y="321"/>
                    <a:pt x="201" y="323"/>
                  </a:cubicBezTo>
                  <a:cubicBezTo>
                    <a:pt x="201" y="324"/>
                    <a:pt x="201" y="327"/>
                    <a:pt x="201" y="328"/>
                  </a:cubicBezTo>
                  <a:cubicBezTo>
                    <a:pt x="201" y="330"/>
                    <a:pt x="201" y="333"/>
                    <a:pt x="201" y="333"/>
                  </a:cubicBezTo>
                  <a:cubicBezTo>
                    <a:pt x="201" y="333"/>
                    <a:pt x="199" y="337"/>
                    <a:pt x="198" y="339"/>
                  </a:cubicBezTo>
                  <a:cubicBezTo>
                    <a:pt x="197" y="341"/>
                    <a:pt x="195" y="346"/>
                    <a:pt x="195" y="347"/>
                  </a:cubicBezTo>
                  <a:cubicBezTo>
                    <a:pt x="196" y="348"/>
                    <a:pt x="198" y="353"/>
                    <a:pt x="198" y="353"/>
                  </a:cubicBezTo>
                  <a:cubicBezTo>
                    <a:pt x="191" y="357"/>
                    <a:pt x="191" y="357"/>
                    <a:pt x="191" y="357"/>
                  </a:cubicBezTo>
                  <a:cubicBezTo>
                    <a:pt x="193" y="362"/>
                    <a:pt x="193" y="362"/>
                    <a:pt x="193" y="362"/>
                  </a:cubicBezTo>
                  <a:cubicBezTo>
                    <a:pt x="193" y="362"/>
                    <a:pt x="194" y="362"/>
                    <a:pt x="194" y="363"/>
                  </a:cubicBezTo>
                  <a:cubicBezTo>
                    <a:pt x="194" y="365"/>
                    <a:pt x="189" y="368"/>
                    <a:pt x="189" y="368"/>
                  </a:cubicBezTo>
                  <a:cubicBezTo>
                    <a:pt x="189" y="368"/>
                    <a:pt x="189" y="373"/>
                    <a:pt x="189" y="374"/>
                  </a:cubicBezTo>
                  <a:cubicBezTo>
                    <a:pt x="189" y="375"/>
                    <a:pt x="184" y="371"/>
                    <a:pt x="184" y="371"/>
                  </a:cubicBezTo>
                  <a:cubicBezTo>
                    <a:pt x="180" y="372"/>
                    <a:pt x="180" y="372"/>
                    <a:pt x="180" y="372"/>
                  </a:cubicBezTo>
                  <a:cubicBezTo>
                    <a:pt x="180" y="376"/>
                    <a:pt x="180" y="376"/>
                    <a:pt x="180" y="376"/>
                  </a:cubicBezTo>
                  <a:cubicBezTo>
                    <a:pt x="178" y="380"/>
                    <a:pt x="178" y="380"/>
                    <a:pt x="178" y="380"/>
                  </a:cubicBezTo>
                  <a:cubicBezTo>
                    <a:pt x="171" y="380"/>
                    <a:pt x="171" y="380"/>
                    <a:pt x="171" y="380"/>
                  </a:cubicBezTo>
                  <a:cubicBezTo>
                    <a:pt x="171" y="380"/>
                    <a:pt x="165" y="384"/>
                    <a:pt x="165" y="384"/>
                  </a:cubicBezTo>
                  <a:cubicBezTo>
                    <a:pt x="166" y="385"/>
                    <a:pt x="163" y="388"/>
                    <a:pt x="166" y="388"/>
                  </a:cubicBezTo>
                  <a:cubicBezTo>
                    <a:pt x="168" y="388"/>
                    <a:pt x="169" y="388"/>
                    <a:pt x="170" y="388"/>
                  </a:cubicBezTo>
                  <a:cubicBezTo>
                    <a:pt x="172" y="387"/>
                    <a:pt x="176" y="385"/>
                    <a:pt x="177" y="385"/>
                  </a:cubicBezTo>
                  <a:cubicBezTo>
                    <a:pt x="178" y="385"/>
                    <a:pt x="181" y="385"/>
                    <a:pt x="179" y="387"/>
                  </a:cubicBezTo>
                  <a:cubicBezTo>
                    <a:pt x="177" y="389"/>
                    <a:pt x="175" y="389"/>
                    <a:pt x="174" y="390"/>
                  </a:cubicBezTo>
                  <a:cubicBezTo>
                    <a:pt x="172" y="391"/>
                    <a:pt x="169" y="391"/>
                    <a:pt x="169" y="394"/>
                  </a:cubicBezTo>
                  <a:cubicBezTo>
                    <a:pt x="169" y="397"/>
                    <a:pt x="168" y="400"/>
                    <a:pt x="168" y="400"/>
                  </a:cubicBezTo>
                  <a:cubicBezTo>
                    <a:pt x="175" y="398"/>
                    <a:pt x="175" y="398"/>
                    <a:pt x="175" y="398"/>
                  </a:cubicBezTo>
                  <a:cubicBezTo>
                    <a:pt x="175" y="398"/>
                    <a:pt x="177" y="397"/>
                    <a:pt x="177" y="400"/>
                  </a:cubicBezTo>
                  <a:cubicBezTo>
                    <a:pt x="178" y="404"/>
                    <a:pt x="175" y="405"/>
                    <a:pt x="173" y="405"/>
                  </a:cubicBezTo>
                  <a:cubicBezTo>
                    <a:pt x="172" y="405"/>
                    <a:pt x="167" y="401"/>
                    <a:pt x="167" y="401"/>
                  </a:cubicBezTo>
                  <a:cubicBezTo>
                    <a:pt x="163" y="404"/>
                    <a:pt x="163" y="404"/>
                    <a:pt x="163" y="404"/>
                  </a:cubicBezTo>
                  <a:cubicBezTo>
                    <a:pt x="163" y="404"/>
                    <a:pt x="162" y="403"/>
                    <a:pt x="158" y="406"/>
                  </a:cubicBezTo>
                  <a:cubicBezTo>
                    <a:pt x="154" y="410"/>
                    <a:pt x="152" y="415"/>
                    <a:pt x="152" y="416"/>
                  </a:cubicBezTo>
                  <a:cubicBezTo>
                    <a:pt x="152" y="417"/>
                    <a:pt x="152" y="419"/>
                    <a:pt x="149" y="421"/>
                  </a:cubicBezTo>
                  <a:cubicBezTo>
                    <a:pt x="147" y="422"/>
                    <a:pt x="144" y="425"/>
                    <a:pt x="144" y="425"/>
                  </a:cubicBezTo>
                  <a:cubicBezTo>
                    <a:pt x="144" y="425"/>
                    <a:pt x="143" y="428"/>
                    <a:pt x="142" y="430"/>
                  </a:cubicBezTo>
                  <a:cubicBezTo>
                    <a:pt x="141" y="432"/>
                    <a:pt x="141" y="432"/>
                    <a:pt x="141" y="432"/>
                  </a:cubicBezTo>
                  <a:cubicBezTo>
                    <a:pt x="145" y="436"/>
                    <a:pt x="145" y="436"/>
                    <a:pt x="145" y="436"/>
                  </a:cubicBezTo>
                  <a:cubicBezTo>
                    <a:pt x="138" y="440"/>
                    <a:pt x="138" y="440"/>
                    <a:pt x="138" y="440"/>
                  </a:cubicBezTo>
                  <a:cubicBezTo>
                    <a:pt x="135" y="442"/>
                    <a:pt x="135" y="442"/>
                    <a:pt x="135" y="442"/>
                  </a:cubicBezTo>
                  <a:cubicBezTo>
                    <a:pt x="135" y="442"/>
                    <a:pt x="129" y="448"/>
                    <a:pt x="133" y="449"/>
                  </a:cubicBezTo>
                  <a:cubicBezTo>
                    <a:pt x="138" y="450"/>
                    <a:pt x="141" y="450"/>
                    <a:pt x="141" y="450"/>
                  </a:cubicBezTo>
                  <a:cubicBezTo>
                    <a:pt x="141" y="450"/>
                    <a:pt x="140" y="456"/>
                    <a:pt x="141" y="456"/>
                  </a:cubicBezTo>
                  <a:cubicBezTo>
                    <a:pt x="142" y="456"/>
                    <a:pt x="151" y="456"/>
                    <a:pt x="151" y="456"/>
                  </a:cubicBezTo>
                  <a:cubicBezTo>
                    <a:pt x="156" y="452"/>
                    <a:pt x="156" y="452"/>
                    <a:pt x="156" y="452"/>
                  </a:cubicBezTo>
                  <a:cubicBezTo>
                    <a:pt x="159" y="450"/>
                    <a:pt x="159" y="450"/>
                    <a:pt x="159" y="450"/>
                  </a:cubicBezTo>
                  <a:cubicBezTo>
                    <a:pt x="161" y="454"/>
                    <a:pt x="161" y="454"/>
                    <a:pt x="161" y="454"/>
                  </a:cubicBezTo>
                  <a:cubicBezTo>
                    <a:pt x="161" y="454"/>
                    <a:pt x="159" y="457"/>
                    <a:pt x="157" y="457"/>
                  </a:cubicBezTo>
                  <a:cubicBezTo>
                    <a:pt x="154" y="457"/>
                    <a:pt x="155" y="457"/>
                    <a:pt x="153" y="459"/>
                  </a:cubicBezTo>
                  <a:cubicBezTo>
                    <a:pt x="150" y="462"/>
                    <a:pt x="149" y="463"/>
                    <a:pt x="147" y="463"/>
                  </a:cubicBezTo>
                  <a:cubicBezTo>
                    <a:pt x="146" y="463"/>
                    <a:pt x="144" y="466"/>
                    <a:pt x="142" y="462"/>
                  </a:cubicBezTo>
                  <a:cubicBezTo>
                    <a:pt x="141" y="459"/>
                    <a:pt x="139" y="456"/>
                    <a:pt x="139" y="456"/>
                  </a:cubicBezTo>
                  <a:cubicBezTo>
                    <a:pt x="130" y="452"/>
                    <a:pt x="130" y="452"/>
                    <a:pt x="130" y="452"/>
                  </a:cubicBezTo>
                  <a:cubicBezTo>
                    <a:pt x="128" y="453"/>
                    <a:pt x="128" y="453"/>
                    <a:pt x="128" y="453"/>
                  </a:cubicBezTo>
                  <a:cubicBezTo>
                    <a:pt x="128" y="453"/>
                    <a:pt x="127" y="457"/>
                    <a:pt x="126" y="457"/>
                  </a:cubicBezTo>
                  <a:cubicBezTo>
                    <a:pt x="125" y="457"/>
                    <a:pt x="119" y="457"/>
                    <a:pt x="117" y="457"/>
                  </a:cubicBezTo>
                  <a:cubicBezTo>
                    <a:pt x="116" y="457"/>
                    <a:pt x="114" y="457"/>
                    <a:pt x="114" y="456"/>
                  </a:cubicBezTo>
                  <a:cubicBezTo>
                    <a:pt x="113" y="454"/>
                    <a:pt x="114" y="454"/>
                    <a:pt x="113" y="453"/>
                  </a:cubicBezTo>
                  <a:cubicBezTo>
                    <a:pt x="112" y="452"/>
                    <a:pt x="110" y="448"/>
                    <a:pt x="108" y="449"/>
                  </a:cubicBezTo>
                  <a:cubicBezTo>
                    <a:pt x="107" y="449"/>
                    <a:pt x="102" y="451"/>
                    <a:pt x="102" y="451"/>
                  </a:cubicBezTo>
                  <a:cubicBezTo>
                    <a:pt x="101" y="459"/>
                    <a:pt x="101" y="459"/>
                    <a:pt x="101" y="459"/>
                  </a:cubicBezTo>
                  <a:cubicBezTo>
                    <a:pt x="101" y="459"/>
                    <a:pt x="98" y="459"/>
                    <a:pt x="99" y="461"/>
                  </a:cubicBezTo>
                  <a:cubicBezTo>
                    <a:pt x="99" y="463"/>
                    <a:pt x="103" y="465"/>
                    <a:pt x="103" y="465"/>
                  </a:cubicBezTo>
                  <a:cubicBezTo>
                    <a:pt x="103" y="465"/>
                    <a:pt x="105" y="467"/>
                    <a:pt x="105" y="468"/>
                  </a:cubicBezTo>
                  <a:cubicBezTo>
                    <a:pt x="106" y="470"/>
                    <a:pt x="103" y="472"/>
                    <a:pt x="103" y="472"/>
                  </a:cubicBezTo>
                  <a:cubicBezTo>
                    <a:pt x="103" y="472"/>
                    <a:pt x="98" y="472"/>
                    <a:pt x="97" y="474"/>
                  </a:cubicBezTo>
                  <a:cubicBezTo>
                    <a:pt x="97" y="475"/>
                    <a:pt x="98" y="478"/>
                    <a:pt x="97" y="478"/>
                  </a:cubicBezTo>
                  <a:cubicBezTo>
                    <a:pt x="96" y="479"/>
                    <a:pt x="95" y="481"/>
                    <a:pt x="95" y="482"/>
                  </a:cubicBezTo>
                  <a:cubicBezTo>
                    <a:pt x="95" y="482"/>
                    <a:pt x="97" y="487"/>
                    <a:pt x="97" y="487"/>
                  </a:cubicBezTo>
                  <a:cubicBezTo>
                    <a:pt x="97" y="487"/>
                    <a:pt x="97" y="491"/>
                    <a:pt x="95" y="489"/>
                  </a:cubicBezTo>
                  <a:cubicBezTo>
                    <a:pt x="93" y="487"/>
                    <a:pt x="87" y="484"/>
                    <a:pt x="87" y="484"/>
                  </a:cubicBezTo>
                  <a:cubicBezTo>
                    <a:pt x="83" y="481"/>
                    <a:pt x="83" y="481"/>
                    <a:pt x="83" y="481"/>
                  </a:cubicBezTo>
                  <a:cubicBezTo>
                    <a:pt x="83" y="481"/>
                    <a:pt x="79" y="484"/>
                    <a:pt x="78" y="484"/>
                  </a:cubicBezTo>
                  <a:cubicBezTo>
                    <a:pt x="78" y="485"/>
                    <a:pt x="71" y="484"/>
                    <a:pt x="69" y="485"/>
                  </a:cubicBezTo>
                  <a:cubicBezTo>
                    <a:pt x="68" y="486"/>
                    <a:pt x="68" y="487"/>
                    <a:pt x="67" y="489"/>
                  </a:cubicBezTo>
                  <a:cubicBezTo>
                    <a:pt x="65" y="491"/>
                    <a:pt x="62" y="491"/>
                    <a:pt x="65" y="494"/>
                  </a:cubicBezTo>
                  <a:cubicBezTo>
                    <a:pt x="67" y="497"/>
                    <a:pt x="72" y="498"/>
                    <a:pt x="72" y="498"/>
                  </a:cubicBezTo>
                  <a:cubicBezTo>
                    <a:pt x="72" y="498"/>
                    <a:pt x="74" y="499"/>
                    <a:pt x="72" y="502"/>
                  </a:cubicBezTo>
                  <a:cubicBezTo>
                    <a:pt x="70" y="506"/>
                    <a:pt x="66" y="503"/>
                    <a:pt x="65" y="503"/>
                  </a:cubicBezTo>
                  <a:cubicBezTo>
                    <a:pt x="64" y="502"/>
                    <a:pt x="60" y="499"/>
                    <a:pt x="59" y="500"/>
                  </a:cubicBezTo>
                  <a:cubicBezTo>
                    <a:pt x="58" y="501"/>
                    <a:pt x="55" y="506"/>
                    <a:pt x="55" y="506"/>
                  </a:cubicBezTo>
                  <a:cubicBezTo>
                    <a:pt x="55" y="506"/>
                    <a:pt x="52" y="507"/>
                    <a:pt x="51" y="506"/>
                  </a:cubicBezTo>
                  <a:cubicBezTo>
                    <a:pt x="50" y="506"/>
                    <a:pt x="47" y="501"/>
                    <a:pt x="46" y="502"/>
                  </a:cubicBezTo>
                  <a:cubicBezTo>
                    <a:pt x="45" y="503"/>
                    <a:pt x="44" y="505"/>
                    <a:pt x="44" y="506"/>
                  </a:cubicBezTo>
                  <a:cubicBezTo>
                    <a:pt x="44" y="507"/>
                    <a:pt x="46" y="509"/>
                    <a:pt x="45" y="510"/>
                  </a:cubicBezTo>
                  <a:cubicBezTo>
                    <a:pt x="45" y="511"/>
                    <a:pt x="40" y="512"/>
                    <a:pt x="39" y="513"/>
                  </a:cubicBezTo>
                  <a:cubicBezTo>
                    <a:pt x="39" y="514"/>
                    <a:pt x="39" y="512"/>
                    <a:pt x="37" y="516"/>
                  </a:cubicBezTo>
                  <a:cubicBezTo>
                    <a:pt x="36" y="520"/>
                    <a:pt x="37" y="520"/>
                    <a:pt x="36" y="520"/>
                  </a:cubicBezTo>
                  <a:cubicBezTo>
                    <a:pt x="34" y="521"/>
                    <a:pt x="30" y="518"/>
                    <a:pt x="30" y="518"/>
                  </a:cubicBezTo>
                  <a:cubicBezTo>
                    <a:pt x="30" y="518"/>
                    <a:pt x="27" y="515"/>
                    <a:pt x="27" y="518"/>
                  </a:cubicBezTo>
                  <a:cubicBezTo>
                    <a:pt x="27" y="522"/>
                    <a:pt x="26" y="526"/>
                    <a:pt x="26" y="526"/>
                  </a:cubicBezTo>
                  <a:cubicBezTo>
                    <a:pt x="29" y="528"/>
                    <a:pt x="29" y="528"/>
                    <a:pt x="29" y="528"/>
                  </a:cubicBezTo>
                  <a:cubicBezTo>
                    <a:pt x="29" y="528"/>
                    <a:pt x="28" y="530"/>
                    <a:pt x="27" y="530"/>
                  </a:cubicBezTo>
                  <a:cubicBezTo>
                    <a:pt x="27" y="530"/>
                    <a:pt x="25" y="529"/>
                    <a:pt x="24" y="527"/>
                  </a:cubicBezTo>
                  <a:cubicBezTo>
                    <a:pt x="23" y="526"/>
                    <a:pt x="24" y="526"/>
                    <a:pt x="21" y="525"/>
                  </a:cubicBezTo>
                  <a:cubicBezTo>
                    <a:pt x="18" y="524"/>
                    <a:pt x="16" y="522"/>
                    <a:pt x="16" y="524"/>
                  </a:cubicBezTo>
                  <a:cubicBezTo>
                    <a:pt x="16" y="525"/>
                    <a:pt x="15" y="527"/>
                    <a:pt x="16" y="528"/>
                  </a:cubicBezTo>
                  <a:cubicBezTo>
                    <a:pt x="17" y="530"/>
                    <a:pt x="19" y="532"/>
                    <a:pt x="19" y="532"/>
                  </a:cubicBezTo>
                  <a:cubicBezTo>
                    <a:pt x="20" y="532"/>
                    <a:pt x="20" y="532"/>
                    <a:pt x="20" y="532"/>
                  </a:cubicBezTo>
                  <a:cubicBezTo>
                    <a:pt x="20" y="532"/>
                    <a:pt x="19" y="535"/>
                    <a:pt x="18" y="535"/>
                  </a:cubicBezTo>
                  <a:cubicBezTo>
                    <a:pt x="17" y="536"/>
                    <a:pt x="16" y="534"/>
                    <a:pt x="15" y="534"/>
                  </a:cubicBezTo>
                  <a:cubicBezTo>
                    <a:pt x="15" y="534"/>
                    <a:pt x="12" y="536"/>
                    <a:pt x="12" y="536"/>
                  </a:cubicBezTo>
                  <a:cubicBezTo>
                    <a:pt x="12" y="536"/>
                    <a:pt x="13" y="538"/>
                    <a:pt x="13" y="539"/>
                  </a:cubicBezTo>
                  <a:cubicBezTo>
                    <a:pt x="13" y="540"/>
                    <a:pt x="10" y="541"/>
                    <a:pt x="10" y="542"/>
                  </a:cubicBezTo>
                  <a:cubicBezTo>
                    <a:pt x="9" y="542"/>
                    <a:pt x="8" y="543"/>
                    <a:pt x="8" y="544"/>
                  </a:cubicBezTo>
                  <a:cubicBezTo>
                    <a:pt x="8" y="545"/>
                    <a:pt x="9" y="548"/>
                    <a:pt x="10" y="547"/>
                  </a:cubicBezTo>
                  <a:cubicBezTo>
                    <a:pt x="11" y="547"/>
                    <a:pt x="16" y="548"/>
                    <a:pt x="16" y="548"/>
                  </a:cubicBezTo>
                  <a:cubicBezTo>
                    <a:pt x="16" y="548"/>
                    <a:pt x="15" y="550"/>
                    <a:pt x="14" y="551"/>
                  </a:cubicBezTo>
                  <a:cubicBezTo>
                    <a:pt x="13" y="551"/>
                    <a:pt x="12" y="553"/>
                    <a:pt x="11" y="554"/>
                  </a:cubicBezTo>
                  <a:cubicBezTo>
                    <a:pt x="10" y="556"/>
                    <a:pt x="12" y="560"/>
                    <a:pt x="14" y="561"/>
                  </a:cubicBezTo>
                  <a:cubicBezTo>
                    <a:pt x="17" y="562"/>
                    <a:pt x="20" y="562"/>
                    <a:pt x="20" y="564"/>
                  </a:cubicBezTo>
                  <a:cubicBezTo>
                    <a:pt x="19" y="565"/>
                    <a:pt x="14" y="569"/>
                    <a:pt x="13" y="570"/>
                  </a:cubicBezTo>
                  <a:cubicBezTo>
                    <a:pt x="12" y="570"/>
                    <a:pt x="10" y="571"/>
                    <a:pt x="10" y="573"/>
                  </a:cubicBezTo>
                  <a:cubicBezTo>
                    <a:pt x="10" y="575"/>
                    <a:pt x="10" y="576"/>
                    <a:pt x="8" y="577"/>
                  </a:cubicBezTo>
                  <a:cubicBezTo>
                    <a:pt x="6" y="578"/>
                    <a:pt x="5" y="577"/>
                    <a:pt x="5" y="580"/>
                  </a:cubicBezTo>
                  <a:cubicBezTo>
                    <a:pt x="5" y="582"/>
                    <a:pt x="6" y="583"/>
                    <a:pt x="7" y="583"/>
                  </a:cubicBezTo>
                  <a:cubicBezTo>
                    <a:pt x="8" y="583"/>
                    <a:pt x="8" y="583"/>
                    <a:pt x="8" y="583"/>
                  </a:cubicBezTo>
                  <a:cubicBezTo>
                    <a:pt x="16" y="582"/>
                    <a:pt x="16" y="582"/>
                    <a:pt x="16" y="582"/>
                  </a:cubicBezTo>
                  <a:cubicBezTo>
                    <a:pt x="16" y="582"/>
                    <a:pt x="15" y="585"/>
                    <a:pt x="15" y="586"/>
                  </a:cubicBezTo>
                  <a:cubicBezTo>
                    <a:pt x="15" y="587"/>
                    <a:pt x="9" y="593"/>
                    <a:pt x="9" y="593"/>
                  </a:cubicBezTo>
                  <a:cubicBezTo>
                    <a:pt x="9" y="593"/>
                    <a:pt x="10" y="596"/>
                    <a:pt x="9" y="596"/>
                  </a:cubicBezTo>
                  <a:cubicBezTo>
                    <a:pt x="7" y="597"/>
                    <a:pt x="5" y="598"/>
                    <a:pt x="4" y="599"/>
                  </a:cubicBezTo>
                  <a:cubicBezTo>
                    <a:pt x="4" y="600"/>
                    <a:pt x="4" y="602"/>
                    <a:pt x="4" y="603"/>
                  </a:cubicBezTo>
                  <a:cubicBezTo>
                    <a:pt x="5" y="605"/>
                    <a:pt x="7" y="608"/>
                    <a:pt x="7" y="609"/>
                  </a:cubicBezTo>
                  <a:cubicBezTo>
                    <a:pt x="8" y="610"/>
                    <a:pt x="6" y="612"/>
                    <a:pt x="6" y="612"/>
                  </a:cubicBezTo>
                  <a:cubicBezTo>
                    <a:pt x="4" y="620"/>
                    <a:pt x="4" y="620"/>
                    <a:pt x="4" y="620"/>
                  </a:cubicBezTo>
                  <a:cubicBezTo>
                    <a:pt x="4" y="620"/>
                    <a:pt x="4" y="624"/>
                    <a:pt x="4" y="625"/>
                  </a:cubicBezTo>
                  <a:cubicBezTo>
                    <a:pt x="4" y="626"/>
                    <a:pt x="0" y="627"/>
                    <a:pt x="2" y="630"/>
                  </a:cubicBezTo>
                  <a:cubicBezTo>
                    <a:pt x="4" y="632"/>
                    <a:pt x="5" y="633"/>
                    <a:pt x="6" y="634"/>
                  </a:cubicBezTo>
                  <a:cubicBezTo>
                    <a:pt x="8" y="634"/>
                    <a:pt x="13" y="634"/>
                    <a:pt x="13" y="635"/>
                  </a:cubicBezTo>
                  <a:cubicBezTo>
                    <a:pt x="13" y="635"/>
                    <a:pt x="13" y="636"/>
                    <a:pt x="10" y="637"/>
                  </a:cubicBezTo>
                  <a:cubicBezTo>
                    <a:pt x="8" y="637"/>
                    <a:pt x="6" y="636"/>
                    <a:pt x="6" y="638"/>
                  </a:cubicBezTo>
                  <a:cubicBezTo>
                    <a:pt x="5" y="639"/>
                    <a:pt x="1" y="645"/>
                    <a:pt x="1" y="645"/>
                  </a:cubicBezTo>
                  <a:cubicBezTo>
                    <a:pt x="6" y="651"/>
                    <a:pt x="6" y="651"/>
                    <a:pt x="6" y="651"/>
                  </a:cubicBezTo>
                  <a:cubicBezTo>
                    <a:pt x="6" y="651"/>
                    <a:pt x="8" y="649"/>
                    <a:pt x="9" y="649"/>
                  </a:cubicBezTo>
                  <a:cubicBezTo>
                    <a:pt x="10" y="648"/>
                    <a:pt x="13" y="649"/>
                    <a:pt x="13" y="650"/>
                  </a:cubicBezTo>
                  <a:cubicBezTo>
                    <a:pt x="13" y="650"/>
                    <a:pt x="11" y="653"/>
                    <a:pt x="10" y="653"/>
                  </a:cubicBezTo>
                  <a:cubicBezTo>
                    <a:pt x="10" y="654"/>
                    <a:pt x="7" y="655"/>
                    <a:pt x="7" y="656"/>
                  </a:cubicBezTo>
                  <a:cubicBezTo>
                    <a:pt x="7" y="656"/>
                    <a:pt x="10" y="660"/>
                    <a:pt x="10" y="660"/>
                  </a:cubicBezTo>
                  <a:cubicBezTo>
                    <a:pt x="10" y="660"/>
                    <a:pt x="12" y="660"/>
                    <a:pt x="12" y="662"/>
                  </a:cubicBezTo>
                  <a:cubicBezTo>
                    <a:pt x="12" y="663"/>
                    <a:pt x="8" y="665"/>
                    <a:pt x="8" y="665"/>
                  </a:cubicBezTo>
                  <a:cubicBezTo>
                    <a:pt x="9" y="668"/>
                    <a:pt x="9" y="668"/>
                    <a:pt x="9" y="668"/>
                  </a:cubicBezTo>
                  <a:cubicBezTo>
                    <a:pt x="6" y="674"/>
                    <a:pt x="6" y="674"/>
                    <a:pt x="6" y="674"/>
                  </a:cubicBezTo>
                  <a:cubicBezTo>
                    <a:pt x="11" y="677"/>
                    <a:pt x="11" y="677"/>
                    <a:pt x="11" y="677"/>
                  </a:cubicBezTo>
                  <a:cubicBezTo>
                    <a:pt x="11" y="677"/>
                    <a:pt x="15" y="677"/>
                    <a:pt x="14" y="680"/>
                  </a:cubicBezTo>
                  <a:cubicBezTo>
                    <a:pt x="12" y="682"/>
                    <a:pt x="9" y="684"/>
                    <a:pt x="9" y="685"/>
                  </a:cubicBezTo>
                  <a:cubicBezTo>
                    <a:pt x="9" y="687"/>
                    <a:pt x="8" y="689"/>
                    <a:pt x="10" y="690"/>
                  </a:cubicBezTo>
                  <a:cubicBezTo>
                    <a:pt x="12" y="690"/>
                    <a:pt x="12" y="691"/>
                    <a:pt x="13" y="690"/>
                  </a:cubicBezTo>
                  <a:cubicBezTo>
                    <a:pt x="15" y="689"/>
                    <a:pt x="17" y="688"/>
                    <a:pt x="17" y="688"/>
                  </a:cubicBezTo>
                  <a:cubicBezTo>
                    <a:pt x="17" y="688"/>
                    <a:pt x="20" y="686"/>
                    <a:pt x="22" y="686"/>
                  </a:cubicBezTo>
                  <a:cubicBezTo>
                    <a:pt x="23" y="686"/>
                    <a:pt x="25" y="687"/>
                    <a:pt x="26" y="688"/>
                  </a:cubicBezTo>
                  <a:cubicBezTo>
                    <a:pt x="26" y="689"/>
                    <a:pt x="26" y="690"/>
                    <a:pt x="27" y="691"/>
                  </a:cubicBezTo>
                  <a:cubicBezTo>
                    <a:pt x="28" y="691"/>
                    <a:pt x="26" y="696"/>
                    <a:pt x="26" y="696"/>
                  </a:cubicBezTo>
                  <a:cubicBezTo>
                    <a:pt x="23" y="700"/>
                    <a:pt x="23" y="700"/>
                    <a:pt x="23" y="700"/>
                  </a:cubicBezTo>
                  <a:cubicBezTo>
                    <a:pt x="23" y="700"/>
                    <a:pt x="26" y="704"/>
                    <a:pt x="25" y="704"/>
                  </a:cubicBezTo>
                  <a:cubicBezTo>
                    <a:pt x="25" y="704"/>
                    <a:pt x="20" y="705"/>
                    <a:pt x="19" y="705"/>
                  </a:cubicBezTo>
                  <a:cubicBezTo>
                    <a:pt x="18" y="705"/>
                    <a:pt x="17" y="704"/>
                    <a:pt x="17" y="706"/>
                  </a:cubicBezTo>
                  <a:cubicBezTo>
                    <a:pt x="16" y="708"/>
                    <a:pt x="13" y="713"/>
                    <a:pt x="13" y="713"/>
                  </a:cubicBezTo>
                  <a:cubicBezTo>
                    <a:pt x="13" y="713"/>
                    <a:pt x="12" y="715"/>
                    <a:pt x="13" y="717"/>
                  </a:cubicBezTo>
                  <a:cubicBezTo>
                    <a:pt x="14" y="719"/>
                    <a:pt x="18" y="726"/>
                    <a:pt x="18" y="726"/>
                  </a:cubicBezTo>
                  <a:cubicBezTo>
                    <a:pt x="18" y="727"/>
                    <a:pt x="20" y="730"/>
                    <a:pt x="23" y="732"/>
                  </a:cubicBezTo>
                  <a:cubicBezTo>
                    <a:pt x="26" y="734"/>
                    <a:pt x="28" y="734"/>
                    <a:pt x="28" y="736"/>
                  </a:cubicBezTo>
                  <a:cubicBezTo>
                    <a:pt x="29" y="738"/>
                    <a:pt x="29" y="738"/>
                    <a:pt x="29" y="738"/>
                  </a:cubicBezTo>
                  <a:cubicBezTo>
                    <a:pt x="33" y="742"/>
                    <a:pt x="33" y="742"/>
                    <a:pt x="33" y="742"/>
                  </a:cubicBezTo>
                  <a:cubicBezTo>
                    <a:pt x="33" y="742"/>
                    <a:pt x="35" y="743"/>
                    <a:pt x="38" y="743"/>
                  </a:cubicBezTo>
                  <a:cubicBezTo>
                    <a:pt x="41" y="744"/>
                    <a:pt x="45" y="744"/>
                    <a:pt x="45" y="745"/>
                  </a:cubicBezTo>
                  <a:cubicBezTo>
                    <a:pt x="46" y="745"/>
                    <a:pt x="42" y="748"/>
                    <a:pt x="42" y="748"/>
                  </a:cubicBezTo>
                  <a:cubicBezTo>
                    <a:pt x="42" y="748"/>
                    <a:pt x="37" y="752"/>
                    <a:pt x="39" y="753"/>
                  </a:cubicBezTo>
                  <a:cubicBezTo>
                    <a:pt x="41" y="754"/>
                    <a:pt x="55" y="757"/>
                    <a:pt x="55" y="757"/>
                  </a:cubicBezTo>
                  <a:cubicBezTo>
                    <a:pt x="55" y="757"/>
                    <a:pt x="57" y="758"/>
                    <a:pt x="57" y="759"/>
                  </a:cubicBezTo>
                  <a:cubicBezTo>
                    <a:pt x="57" y="760"/>
                    <a:pt x="60" y="758"/>
                    <a:pt x="60" y="758"/>
                  </a:cubicBezTo>
                  <a:cubicBezTo>
                    <a:pt x="61" y="757"/>
                    <a:pt x="65" y="759"/>
                    <a:pt x="66" y="759"/>
                  </a:cubicBezTo>
                  <a:cubicBezTo>
                    <a:pt x="66" y="759"/>
                    <a:pt x="72" y="758"/>
                    <a:pt x="72" y="758"/>
                  </a:cubicBezTo>
                  <a:cubicBezTo>
                    <a:pt x="77" y="756"/>
                    <a:pt x="77" y="756"/>
                    <a:pt x="77" y="756"/>
                  </a:cubicBezTo>
                  <a:cubicBezTo>
                    <a:pt x="77" y="756"/>
                    <a:pt x="80" y="751"/>
                    <a:pt x="82" y="752"/>
                  </a:cubicBezTo>
                  <a:cubicBezTo>
                    <a:pt x="85" y="753"/>
                    <a:pt x="84" y="755"/>
                    <a:pt x="86" y="755"/>
                  </a:cubicBezTo>
                  <a:cubicBezTo>
                    <a:pt x="87" y="755"/>
                    <a:pt x="89" y="755"/>
                    <a:pt x="91" y="752"/>
                  </a:cubicBezTo>
                  <a:cubicBezTo>
                    <a:pt x="93" y="750"/>
                    <a:pt x="95" y="748"/>
                    <a:pt x="96" y="747"/>
                  </a:cubicBezTo>
                  <a:cubicBezTo>
                    <a:pt x="97" y="747"/>
                    <a:pt x="109" y="740"/>
                    <a:pt x="109" y="740"/>
                  </a:cubicBezTo>
                  <a:cubicBezTo>
                    <a:pt x="117" y="726"/>
                    <a:pt x="117" y="726"/>
                    <a:pt x="117" y="726"/>
                  </a:cubicBezTo>
                  <a:cubicBezTo>
                    <a:pt x="120" y="716"/>
                    <a:pt x="120" y="716"/>
                    <a:pt x="120" y="716"/>
                  </a:cubicBezTo>
                  <a:cubicBezTo>
                    <a:pt x="120" y="716"/>
                    <a:pt x="124" y="711"/>
                    <a:pt x="127" y="711"/>
                  </a:cubicBezTo>
                  <a:cubicBezTo>
                    <a:pt x="129" y="711"/>
                    <a:pt x="136" y="708"/>
                    <a:pt x="135" y="706"/>
                  </a:cubicBezTo>
                  <a:cubicBezTo>
                    <a:pt x="135" y="703"/>
                    <a:pt x="138" y="702"/>
                    <a:pt x="138" y="706"/>
                  </a:cubicBezTo>
                  <a:cubicBezTo>
                    <a:pt x="139" y="710"/>
                    <a:pt x="138" y="714"/>
                    <a:pt x="140" y="712"/>
                  </a:cubicBezTo>
                  <a:cubicBezTo>
                    <a:pt x="143" y="710"/>
                    <a:pt x="148" y="704"/>
                    <a:pt x="148" y="704"/>
                  </a:cubicBezTo>
                  <a:cubicBezTo>
                    <a:pt x="148" y="704"/>
                    <a:pt x="151" y="701"/>
                    <a:pt x="153" y="700"/>
                  </a:cubicBezTo>
                  <a:cubicBezTo>
                    <a:pt x="155" y="700"/>
                    <a:pt x="158" y="693"/>
                    <a:pt x="158" y="693"/>
                  </a:cubicBezTo>
                  <a:cubicBezTo>
                    <a:pt x="158" y="693"/>
                    <a:pt x="162" y="690"/>
                    <a:pt x="164" y="693"/>
                  </a:cubicBezTo>
                  <a:cubicBezTo>
                    <a:pt x="165" y="697"/>
                    <a:pt x="169" y="702"/>
                    <a:pt x="169" y="704"/>
                  </a:cubicBezTo>
                  <a:cubicBezTo>
                    <a:pt x="169" y="704"/>
                    <a:pt x="171" y="705"/>
                    <a:pt x="173" y="706"/>
                  </a:cubicBezTo>
                  <a:cubicBezTo>
                    <a:pt x="173" y="704"/>
                    <a:pt x="173" y="704"/>
                    <a:pt x="173" y="704"/>
                  </a:cubicBezTo>
                  <a:cubicBezTo>
                    <a:pt x="173" y="698"/>
                    <a:pt x="173" y="698"/>
                    <a:pt x="173" y="698"/>
                  </a:cubicBezTo>
                  <a:cubicBezTo>
                    <a:pt x="173" y="698"/>
                    <a:pt x="180" y="704"/>
                    <a:pt x="180" y="704"/>
                  </a:cubicBezTo>
                  <a:cubicBezTo>
                    <a:pt x="181" y="705"/>
                    <a:pt x="181" y="711"/>
                    <a:pt x="181" y="711"/>
                  </a:cubicBezTo>
                  <a:cubicBezTo>
                    <a:pt x="183" y="711"/>
                    <a:pt x="183" y="711"/>
                    <a:pt x="183" y="711"/>
                  </a:cubicBezTo>
                  <a:cubicBezTo>
                    <a:pt x="183" y="710"/>
                    <a:pt x="183" y="710"/>
                    <a:pt x="183" y="710"/>
                  </a:cubicBezTo>
                  <a:cubicBezTo>
                    <a:pt x="185" y="711"/>
                    <a:pt x="185" y="711"/>
                    <a:pt x="185" y="711"/>
                  </a:cubicBezTo>
                  <a:cubicBezTo>
                    <a:pt x="186" y="710"/>
                    <a:pt x="186" y="710"/>
                    <a:pt x="186" y="710"/>
                  </a:cubicBezTo>
                  <a:cubicBezTo>
                    <a:pt x="187" y="704"/>
                    <a:pt x="187" y="704"/>
                    <a:pt x="187" y="704"/>
                  </a:cubicBezTo>
                  <a:cubicBezTo>
                    <a:pt x="188" y="697"/>
                    <a:pt x="188" y="697"/>
                    <a:pt x="188" y="697"/>
                  </a:cubicBezTo>
                  <a:cubicBezTo>
                    <a:pt x="191" y="691"/>
                    <a:pt x="191" y="691"/>
                    <a:pt x="191" y="691"/>
                  </a:cubicBezTo>
                  <a:cubicBezTo>
                    <a:pt x="191" y="685"/>
                    <a:pt x="191" y="685"/>
                    <a:pt x="191" y="685"/>
                  </a:cubicBezTo>
                  <a:cubicBezTo>
                    <a:pt x="187" y="678"/>
                    <a:pt x="187" y="678"/>
                    <a:pt x="187" y="678"/>
                  </a:cubicBezTo>
                  <a:cubicBezTo>
                    <a:pt x="185" y="672"/>
                    <a:pt x="185" y="672"/>
                    <a:pt x="185" y="672"/>
                  </a:cubicBezTo>
                  <a:cubicBezTo>
                    <a:pt x="188" y="671"/>
                    <a:pt x="188" y="671"/>
                    <a:pt x="188" y="671"/>
                  </a:cubicBezTo>
                  <a:cubicBezTo>
                    <a:pt x="188" y="670"/>
                    <a:pt x="188" y="670"/>
                    <a:pt x="188" y="670"/>
                  </a:cubicBezTo>
                  <a:cubicBezTo>
                    <a:pt x="189" y="670"/>
                    <a:pt x="189" y="670"/>
                    <a:pt x="189" y="670"/>
                  </a:cubicBezTo>
                  <a:cubicBezTo>
                    <a:pt x="191" y="668"/>
                    <a:pt x="191" y="668"/>
                    <a:pt x="191" y="668"/>
                  </a:cubicBezTo>
                  <a:cubicBezTo>
                    <a:pt x="192" y="663"/>
                    <a:pt x="192" y="663"/>
                    <a:pt x="192" y="663"/>
                  </a:cubicBezTo>
                  <a:cubicBezTo>
                    <a:pt x="190" y="661"/>
                    <a:pt x="190" y="661"/>
                    <a:pt x="190" y="661"/>
                  </a:cubicBezTo>
                  <a:cubicBezTo>
                    <a:pt x="190" y="658"/>
                    <a:pt x="190" y="658"/>
                    <a:pt x="190" y="658"/>
                  </a:cubicBezTo>
                  <a:cubicBezTo>
                    <a:pt x="190" y="658"/>
                    <a:pt x="192" y="656"/>
                    <a:pt x="192" y="656"/>
                  </a:cubicBezTo>
                  <a:cubicBezTo>
                    <a:pt x="192" y="656"/>
                    <a:pt x="192" y="656"/>
                    <a:pt x="192" y="656"/>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4" y="655"/>
                    <a:pt x="194" y="655"/>
                    <a:pt x="194" y="655"/>
                  </a:cubicBezTo>
                  <a:cubicBezTo>
                    <a:pt x="194" y="655"/>
                    <a:pt x="194" y="655"/>
                    <a:pt x="194" y="655"/>
                  </a:cubicBezTo>
                  <a:cubicBezTo>
                    <a:pt x="194" y="655"/>
                    <a:pt x="194" y="655"/>
                    <a:pt x="194" y="655"/>
                  </a:cubicBezTo>
                  <a:cubicBezTo>
                    <a:pt x="194" y="655"/>
                    <a:pt x="194" y="655"/>
                    <a:pt x="194" y="655"/>
                  </a:cubicBezTo>
                  <a:cubicBezTo>
                    <a:pt x="194" y="655"/>
                    <a:pt x="195" y="654"/>
                    <a:pt x="195" y="654"/>
                  </a:cubicBezTo>
                  <a:cubicBezTo>
                    <a:pt x="196" y="654"/>
                    <a:pt x="198" y="654"/>
                    <a:pt x="198" y="654"/>
                  </a:cubicBezTo>
                  <a:cubicBezTo>
                    <a:pt x="199" y="654"/>
                    <a:pt x="199" y="654"/>
                    <a:pt x="199" y="654"/>
                  </a:cubicBezTo>
                  <a:cubicBezTo>
                    <a:pt x="201" y="652"/>
                    <a:pt x="201" y="652"/>
                    <a:pt x="201" y="652"/>
                  </a:cubicBezTo>
                  <a:cubicBezTo>
                    <a:pt x="201" y="652"/>
                    <a:pt x="205" y="649"/>
                    <a:pt x="205" y="648"/>
                  </a:cubicBezTo>
                  <a:cubicBezTo>
                    <a:pt x="205" y="647"/>
                    <a:pt x="207" y="644"/>
                    <a:pt x="207" y="644"/>
                  </a:cubicBezTo>
                  <a:cubicBezTo>
                    <a:pt x="207" y="639"/>
                    <a:pt x="207" y="639"/>
                    <a:pt x="207" y="639"/>
                  </a:cubicBezTo>
                  <a:cubicBezTo>
                    <a:pt x="205" y="634"/>
                    <a:pt x="205" y="634"/>
                    <a:pt x="205" y="634"/>
                  </a:cubicBezTo>
                  <a:cubicBezTo>
                    <a:pt x="207" y="631"/>
                    <a:pt x="207" y="631"/>
                    <a:pt x="207" y="631"/>
                  </a:cubicBezTo>
                  <a:cubicBezTo>
                    <a:pt x="210" y="625"/>
                    <a:pt x="210" y="625"/>
                    <a:pt x="210" y="625"/>
                  </a:cubicBezTo>
                  <a:cubicBezTo>
                    <a:pt x="208" y="619"/>
                    <a:pt x="208" y="619"/>
                    <a:pt x="208" y="619"/>
                  </a:cubicBezTo>
                  <a:cubicBezTo>
                    <a:pt x="202" y="612"/>
                    <a:pt x="202" y="612"/>
                    <a:pt x="202" y="612"/>
                  </a:cubicBezTo>
                  <a:cubicBezTo>
                    <a:pt x="199" y="603"/>
                    <a:pt x="199" y="603"/>
                    <a:pt x="199" y="603"/>
                  </a:cubicBezTo>
                  <a:cubicBezTo>
                    <a:pt x="197" y="597"/>
                    <a:pt x="197" y="597"/>
                    <a:pt x="197" y="597"/>
                  </a:cubicBezTo>
                  <a:cubicBezTo>
                    <a:pt x="202" y="592"/>
                    <a:pt x="202" y="592"/>
                    <a:pt x="202" y="592"/>
                  </a:cubicBezTo>
                  <a:cubicBezTo>
                    <a:pt x="203" y="591"/>
                    <a:pt x="203" y="591"/>
                    <a:pt x="203" y="591"/>
                  </a:cubicBezTo>
                  <a:cubicBezTo>
                    <a:pt x="203" y="591"/>
                    <a:pt x="203" y="591"/>
                    <a:pt x="203" y="591"/>
                  </a:cubicBezTo>
                  <a:cubicBezTo>
                    <a:pt x="204" y="591"/>
                    <a:pt x="204" y="591"/>
                    <a:pt x="204" y="591"/>
                  </a:cubicBezTo>
                  <a:cubicBezTo>
                    <a:pt x="207" y="591"/>
                    <a:pt x="207" y="591"/>
                    <a:pt x="207" y="591"/>
                  </a:cubicBezTo>
                  <a:cubicBezTo>
                    <a:pt x="207" y="591"/>
                    <a:pt x="212" y="591"/>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89"/>
                    <a:pt x="212" y="589"/>
                    <a:pt x="212" y="589"/>
                  </a:cubicBezTo>
                  <a:cubicBezTo>
                    <a:pt x="212" y="589"/>
                    <a:pt x="212" y="589"/>
                    <a:pt x="212" y="589"/>
                  </a:cubicBezTo>
                  <a:cubicBezTo>
                    <a:pt x="212" y="589"/>
                    <a:pt x="212" y="589"/>
                    <a:pt x="212" y="589"/>
                  </a:cubicBezTo>
                  <a:cubicBezTo>
                    <a:pt x="212" y="589"/>
                    <a:pt x="212" y="589"/>
                    <a:pt x="212"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4" y="583"/>
                    <a:pt x="214" y="583"/>
                    <a:pt x="214" y="583"/>
                  </a:cubicBezTo>
                  <a:cubicBezTo>
                    <a:pt x="214" y="583"/>
                    <a:pt x="214" y="583"/>
                    <a:pt x="214" y="583"/>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3" y="573"/>
                    <a:pt x="213" y="573"/>
                    <a:pt x="213" y="573"/>
                  </a:cubicBezTo>
                  <a:cubicBezTo>
                    <a:pt x="207" y="568"/>
                    <a:pt x="207" y="568"/>
                    <a:pt x="207" y="568"/>
                  </a:cubicBezTo>
                  <a:cubicBezTo>
                    <a:pt x="200" y="563"/>
                    <a:pt x="200" y="563"/>
                    <a:pt x="200" y="563"/>
                  </a:cubicBezTo>
                  <a:cubicBezTo>
                    <a:pt x="197" y="555"/>
                    <a:pt x="197" y="555"/>
                    <a:pt x="197" y="555"/>
                  </a:cubicBezTo>
                  <a:cubicBezTo>
                    <a:pt x="196" y="524"/>
                    <a:pt x="196" y="524"/>
                    <a:pt x="196" y="524"/>
                  </a:cubicBezTo>
                  <a:cubicBezTo>
                    <a:pt x="196" y="524"/>
                    <a:pt x="189" y="511"/>
                    <a:pt x="189" y="510"/>
                  </a:cubicBezTo>
                  <a:cubicBezTo>
                    <a:pt x="188" y="508"/>
                    <a:pt x="188" y="506"/>
                    <a:pt x="190" y="504"/>
                  </a:cubicBezTo>
                  <a:cubicBezTo>
                    <a:pt x="191" y="503"/>
                    <a:pt x="190" y="501"/>
                    <a:pt x="190" y="501"/>
                  </a:cubicBezTo>
                  <a:cubicBezTo>
                    <a:pt x="189" y="494"/>
                    <a:pt x="189" y="494"/>
                    <a:pt x="189" y="494"/>
                  </a:cubicBezTo>
                  <a:cubicBezTo>
                    <a:pt x="191" y="491"/>
                    <a:pt x="191" y="491"/>
                    <a:pt x="191" y="491"/>
                  </a:cubicBezTo>
                  <a:cubicBezTo>
                    <a:pt x="191" y="485"/>
                    <a:pt x="191" y="485"/>
                    <a:pt x="191" y="485"/>
                  </a:cubicBezTo>
                  <a:cubicBezTo>
                    <a:pt x="187" y="477"/>
                    <a:pt x="187" y="477"/>
                    <a:pt x="187" y="477"/>
                  </a:cubicBezTo>
                  <a:cubicBezTo>
                    <a:pt x="187" y="477"/>
                    <a:pt x="187" y="471"/>
                    <a:pt x="187" y="470"/>
                  </a:cubicBezTo>
                  <a:cubicBezTo>
                    <a:pt x="187" y="468"/>
                    <a:pt x="190" y="464"/>
                    <a:pt x="190" y="464"/>
                  </a:cubicBezTo>
                  <a:cubicBezTo>
                    <a:pt x="191" y="457"/>
                    <a:pt x="191" y="457"/>
                    <a:pt x="191" y="457"/>
                  </a:cubicBezTo>
                  <a:cubicBezTo>
                    <a:pt x="193" y="447"/>
                    <a:pt x="193" y="447"/>
                    <a:pt x="193" y="447"/>
                  </a:cubicBezTo>
                  <a:cubicBezTo>
                    <a:pt x="206" y="430"/>
                    <a:pt x="206" y="430"/>
                    <a:pt x="206" y="430"/>
                  </a:cubicBezTo>
                  <a:cubicBezTo>
                    <a:pt x="209" y="430"/>
                    <a:pt x="209" y="430"/>
                    <a:pt x="209" y="430"/>
                  </a:cubicBezTo>
                  <a:cubicBezTo>
                    <a:pt x="230" y="429"/>
                    <a:pt x="230" y="429"/>
                    <a:pt x="230" y="429"/>
                  </a:cubicBezTo>
                  <a:cubicBezTo>
                    <a:pt x="231" y="427"/>
                    <a:pt x="231" y="427"/>
                    <a:pt x="231" y="427"/>
                  </a:cubicBezTo>
                  <a:cubicBezTo>
                    <a:pt x="232" y="426"/>
                    <a:pt x="232" y="426"/>
                    <a:pt x="232" y="426"/>
                  </a:cubicBezTo>
                  <a:cubicBezTo>
                    <a:pt x="234" y="420"/>
                    <a:pt x="234" y="420"/>
                    <a:pt x="234" y="420"/>
                  </a:cubicBezTo>
                  <a:cubicBezTo>
                    <a:pt x="233" y="404"/>
                    <a:pt x="233" y="404"/>
                    <a:pt x="233" y="404"/>
                  </a:cubicBezTo>
                  <a:cubicBezTo>
                    <a:pt x="224" y="402"/>
                    <a:pt x="224" y="402"/>
                    <a:pt x="224" y="402"/>
                  </a:cubicBezTo>
                  <a:cubicBezTo>
                    <a:pt x="222" y="397"/>
                    <a:pt x="222" y="397"/>
                    <a:pt x="222" y="397"/>
                  </a:cubicBezTo>
                  <a:cubicBezTo>
                    <a:pt x="237" y="371"/>
                    <a:pt x="237" y="371"/>
                    <a:pt x="237" y="371"/>
                  </a:cubicBezTo>
                  <a:cubicBezTo>
                    <a:pt x="236" y="365"/>
                    <a:pt x="236" y="365"/>
                    <a:pt x="236" y="365"/>
                  </a:cubicBezTo>
                  <a:cubicBezTo>
                    <a:pt x="240" y="362"/>
                    <a:pt x="240" y="362"/>
                    <a:pt x="240" y="362"/>
                  </a:cubicBezTo>
                  <a:cubicBezTo>
                    <a:pt x="240" y="362"/>
                    <a:pt x="239" y="358"/>
                    <a:pt x="238" y="356"/>
                  </a:cubicBezTo>
                  <a:cubicBezTo>
                    <a:pt x="237" y="355"/>
                    <a:pt x="239" y="349"/>
                    <a:pt x="239" y="349"/>
                  </a:cubicBezTo>
                  <a:cubicBezTo>
                    <a:pt x="240" y="342"/>
                    <a:pt x="240" y="342"/>
                    <a:pt x="240" y="342"/>
                  </a:cubicBezTo>
                  <a:cubicBezTo>
                    <a:pt x="242" y="334"/>
                    <a:pt x="242" y="334"/>
                    <a:pt x="242" y="334"/>
                  </a:cubicBezTo>
                  <a:cubicBezTo>
                    <a:pt x="237" y="317"/>
                    <a:pt x="237" y="317"/>
                    <a:pt x="237" y="317"/>
                  </a:cubicBezTo>
                  <a:cubicBezTo>
                    <a:pt x="240" y="314"/>
                    <a:pt x="240" y="314"/>
                    <a:pt x="240" y="314"/>
                  </a:cubicBezTo>
                  <a:cubicBezTo>
                    <a:pt x="244" y="314"/>
                    <a:pt x="244" y="314"/>
                    <a:pt x="244" y="314"/>
                  </a:cubicBezTo>
                  <a:cubicBezTo>
                    <a:pt x="245" y="314"/>
                    <a:pt x="247" y="313"/>
                    <a:pt x="249" y="313"/>
                  </a:cubicBezTo>
                  <a:cubicBezTo>
                    <a:pt x="251" y="312"/>
                    <a:pt x="252" y="311"/>
                    <a:pt x="255" y="308"/>
                  </a:cubicBezTo>
                  <a:cubicBezTo>
                    <a:pt x="256" y="306"/>
                    <a:pt x="256" y="306"/>
                    <a:pt x="256" y="306"/>
                  </a:cubicBezTo>
                  <a:cubicBezTo>
                    <a:pt x="257" y="301"/>
                    <a:pt x="257" y="301"/>
                    <a:pt x="257" y="301"/>
                  </a:cubicBezTo>
                  <a:cubicBezTo>
                    <a:pt x="257" y="292"/>
                    <a:pt x="257" y="292"/>
                    <a:pt x="257" y="292"/>
                  </a:cubicBezTo>
                  <a:cubicBezTo>
                    <a:pt x="262" y="279"/>
                    <a:pt x="262" y="279"/>
                    <a:pt x="262" y="279"/>
                  </a:cubicBezTo>
                  <a:cubicBezTo>
                    <a:pt x="262" y="279"/>
                    <a:pt x="270" y="269"/>
                    <a:pt x="271" y="267"/>
                  </a:cubicBezTo>
                  <a:cubicBezTo>
                    <a:pt x="272" y="265"/>
                    <a:pt x="275" y="258"/>
                    <a:pt x="275" y="258"/>
                  </a:cubicBezTo>
                  <a:cubicBezTo>
                    <a:pt x="275" y="258"/>
                    <a:pt x="273" y="250"/>
                    <a:pt x="272" y="248"/>
                  </a:cubicBezTo>
                  <a:cubicBezTo>
                    <a:pt x="270" y="247"/>
                    <a:pt x="267" y="241"/>
                    <a:pt x="267" y="241"/>
                  </a:cubicBezTo>
                  <a:cubicBezTo>
                    <a:pt x="267" y="236"/>
                    <a:pt x="267" y="236"/>
                    <a:pt x="267" y="236"/>
                  </a:cubicBezTo>
                  <a:cubicBezTo>
                    <a:pt x="273" y="232"/>
                    <a:pt x="273" y="232"/>
                    <a:pt x="273" y="232"/>
                  </a:cubicBezTo>
                  <a:cubicBezTo>
                    <a:pt x="275" y="228"/>
                    <a:pt x="275" y="228"/>
                    <a:pt x="275" y="228"/>
                  </a:cubicBezTo>
                  <a:cubicBezTo>
                    <a:pt x="275" y="228"/>
                    <a:pt x="275" y="221"/>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8"/>
                    <a:pt x="275" y="218"/>
                    <a:pt x="275" y="218"/>
                  </a:cubicBezTo>
                  <a:cubicBezTo>
                    <a:pt x="275" y="218"/>
                    <a:pt x="275" y="218"/>
                    <a:pt x="275" y="218"/>
                  </a:cubicBezTo>
                  <a:cubicBezTo>
                    <a:pt x="275" y="218"/>
                    <a:pt x="275" y="218"/>
                    <a:pt x="275" y="218"/>
                  </a:cubicBezTo>
                  <a:cubicBezTo>
                    <a:pt x="275" y="218"/>
                    <a:pt x="275" y="218"/>
                    <a:pt x="275"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7" y="216"/>
                    <a:pt x="277" y="216"/>
                    <a:pt x="277" y="216"/>
                  </a:cubicBezTo>
                  <a:cubicBezTo>
                    <a:pt x="277" y="216"/>
                    <a:pt x="277" y="216"/>
                    <a:pt x="277" y="216"/>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3"/>
                    <a:pt x="281" y="209"/>
                    <a:pt x="281" y="209"/>
                  </a:cubicBezTo>
                  <a:cubicBezTo>
                    <a:pt x="285" y="201"/>
                    <a:pt x="285" y="201"/>
                    <a:pt x="285" y="201"/>
                  </a:cubicBezTo>
                  <a:cubicBezTo>
                    <a:pt x="295" y="206"/>
                    <a:pt x="295" y="206"/>
                    <a:pt x="295" y="206"/>
                  </a:cubicBezTo>
                  <a:cubicBezTo>
                    <a:pt x="300" y="206"/>
                    <a:pt x="300" y="206"/>
                    <a:pt x="300" y="206"/>
                  </a:cubicBezTo>
                  <a:cubicBezTo>
                    <a:pt x="302" y="202"/>
                    <a:pt x="302" y="202"/>
                    <a:pt x="302" y="202"/>
                  </a:cubicBezTo>
                  <a:cubicBezTo>
                    <a:pt x="301" y="199"/>
                    <a:pt x="300" y="178"/>
                    <a:pt x="303" y="174"/>
                  </a:cubicBezTo>
                  <a:cubicBezTo>
                    <a:pt x="303" y="174"/>
                    <a:pt x="317" y="175"/>
                    <a:pt x="319" y="174"/>
                  </a:cubicBezTo>
                  <a:cubicBezTo>
                    <a:pt x="320" y="174"/>
                    <a:pt x="325" y="176"/>
                    <a:pt x="326" y="177"/>
                  </a:cubicBezTo>
                  <a:cubicBezTo>
                    <a:pt x="326" y="177"/>
                    <a:pt x="326" y="177"/>
                    <a:pt x="326" y="177"/>
                  </a:cubicBezTo>
                  <a:cubicBezTo>
                    <a:pt x="326" y="177"/>
                    <a:pt x="326" y="177"/>
                    <a:pt x="326" y="177"/>
                  </a:cubicBezTo>
                  <a:cubicBezTo>
                    <a:pt x="327" y="178"/>
                    <a:pt x="328" y="178"/>
                    <a:pt x="329" y="178"/>
                  </a:cubicBezTo>
                  <a:cubicBezTo>
                    <a:pt x="331" y="179"/>
                    <a:pt x="333" y="179"/>
                    <a:pt x="333" y="179"/>
                  </a:cubicBezTo>
                  <a:cubicBezTo>
                    <a:pt x="339" y="178"/>
                    <a:pt x="339" y="178"/>
                    <a:pt x="339" y="178"/>
                  </a:cubicBezTo>
                  <a:cubicBezTo>
                    <a:pt x="343" y="173"/>
                    <a:pt x="343" y="173"/>
                    <a:pt x="343" y="173"/>
                  </a:cubicBezTo>
                  <a:cubicBezTo>
                    <a:pt x="339" y="169"/>
                    <a:pt x="339" y="169"/>
                    <a:pt x="339" y="169"/>
                  </a:cubicBezTo>
                  <a:cubicBezTo>
                    <a:pt x="343" y="164"/>
                    <a:pt x="343" y="157"/>
                    <a:pt x="342" y="156"/>
                  </a:cubicBezTo>
                  <a:cubicBezTo>
                    <a:pt x="341" y="154"/>
                    <a:pt x="339" y="145"/>
                    <a:pt x="338" y="144"/>
                  </a:cubicBezTo>
                  <a:cubicBezTo>
                    <a:pt x="338" y="143"/>
                    <a:pt x="340" y="142"/>
                    <a:pt x="340" y="142"/>
                  </a:cubicBezTo>
                  <a:cubicBezTo>
                    <a:pt x="342" y="142"/>
                    <a:pt x="342" y="142"/>
                    <a:pt x="342" y="142"/>
                  </a:cubicBezTo>
                  <a:cubicBezTo>
                    <a:pt x="342" y="142"/>
                    <a:pt x="343" y="141"/>
                    <a:pt x="344" y="141"/>
                  </a:cubicBezTo>
                  <a:cubicBezTo>
                    <a:pt x="349" y="137"/>
                    <a:pt x="349" y="137"/>
                    <a:pt x="349" y="137"/>
                  </a:cubicBezTo>
                  <a:cubicBezTo>
                    <a:pt x="354" y="138"/>
                    <a:pt x="354" y="138"/>
                    <a:pt x="354" y="138"/>
                  </a:cubicBezTo>
                  <a:cubicBezTo>
                    <a:pt x="354" y="138"/>
                    <a:pt x="354" y="137"/>
                    <a:pt x="355" y="137"/>
                  </a:cubicBezTo>
                  <a:cubicBezTo>
                    <a:pt x="356" y="137"/>
                    <a:pt x="356" y="136"/>
                    <a:pt x="356" y="136"/>
                  </a:cubicBezTo>
                  <a:cubicBezTo>
                    <a:pt x="356" y="136"/>
                    <a:pt x="353" y="130"/>
                    <a:pt x="355" y="127"/>
                  </a:cubicBezTo>
                  <a:cubicBezTo>
                    <a:pt x="356" y="125"/>
                    <a:pt x="357"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2" y="125"/>
                    <a:pt x="362" y="125"/>
                    <a:pt x="362" y="125"/>
                  </a:cubicBezTo>
                  <a:cubicBezTo>
                    <a:pt x="362" y="125"/>
                    <a:pt x="362" y="125"/>
                    <a:pt x="362" y="125"/>
                  </a:cubicBezTo>
                  <a:cubicBezTo>
                    <a:pt x="362" y="125"/>
                    <a:pt x="362" y="125"/>
                    <a:pt x="362" y="125"/>
                  </a:cubicBezTo>
                  <a:cubicBezTo>
                    <a:pt x="362" y="125"/>
                    <a:pt x="362" y="125"/>
                    <a:pt x="362" y="125"/>
                  </a:cubicBezTo>
                  <a:cubicBezTo>
                    <a:pt x="363" y="125"/>
                    <a:pt x="363" y="125"/>
                    <a:pt x="363" y="125"/>
                  </a:cubicBezTo>
                  <a:cubicBezTo>
                    <a:pt x="363" y="125"/>
                    <a:pt x="363" y="125"/>
                    <a:pt x="363" y="125"/>
                  </a:cubicBezTo>
                  <a:cubicBezTo>
                    <a:pt x="363" y="125"/>
                    <a:pt x="363" y="125"/>
                    <a:pt x="363" y="125"/>
                  </a:cubicBezTo>
                  <a:cubicBezTo>
                    <a:pt x="363" y="125"/>
                    <a:pt x="363" y="125"/>
                    <a:pt x="363" y="125"/>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2" name="Freeform 102">
              <a:extLst>
                <a:ext uri="{FF2B5EF4-FFF2-40B4-BE49-F238E27FC236}">
                  <a16:creationId xmlns:a16="http://schemas.microsoft.com/office/drawing/2014/main" id="{09D3709F-3DF2-4198-9D01-E2865CA2EFF9}"/>
                </a:ext>
              </a:extLst>
            </p:cNvPr>
            <p:cNvSpPr>
              <a:spLocks noEditPoints="1"/>
            </p:cNvSpPr>
            <p:nvPr/>
          </p:nvSpPr>
          <p:spPr bwMode="auto">
            <a:xfrm>
              <a:off x="5828550" y="-33603"/>
              <a:ext cx="3373052" cy="3300666"/>
            </a:xfrm>
            <a:custGeom>
              <a:avLst/>
              <a:gdLst>
                <a:gd name="T0" fmla="*/ 395 w 1479"/>
                <a:gd name="T1" fmla="*/ 1054 h 1493"/>
                <a:gd name="T2" fmla="*/ 339 w 1479"/>
                <a:gd name="T3" fmla="*/ 1061 h 1493"/>
                <a:gd name="T4" fmla="*/ 359 w 1479"/>
                <a:gd name="T5" fmla="*/ 1012 h 1493"/>
                <a:gd name="T6" fmla="*/ 298 w 1479"/>
                <a:gd name="T7" fmla="*/ 970 h 1493"/>
                <a:gd name="T8" fmla="*/ 266 w 1479"/>
                <a:gd name="T9" fmla="*/ 914 h 1493"/>
                <a:gd name="T10" fmla="*/ 197 w 1479"/>
                <a:gd name="T11" fmla="*/ 908 h 1493"/>
                <a:gd name="T12" fmla="*/ 159 w 1479"/>
                <a:gd name="T13" fmla="*/ 875 h 1493"/>
                <a:gd name="T14" fmla="*/ 149 w 1479"/>
                <a:gd name="T15" fmla="*/ 820 h 1493"/>
                <a:gd name="T16" fmla="*/ 130 w 1479"/>
                <a:gd name="T17" fmla="*/ 737 h 1493"/>
                <a:gd name="T18" fmla="*/ 185 w 1479"/>
                <a:gd name="T19" fmla="*/ 696 h 1493"/>
                <a:gd name="T20" fmla="*/ 122 w 1479"/>
                <a:gd name="T21" fmla="*/ 671 h 1493"/>
                <a:gd name="T22" fmla="*/ 160 w 1479"/>
                <a:gd name="T23" fmla="*/ 558 h 1493"/>
                <a:gd name="T24" fmla="*/ 101 w 1479"/>
                <a:gd name="T25" fmla="*/ 459 h 1493"/>
                <a:gd name="T26" fmla="*/ 76 w 1479"/>
                <a:gd name="T27" fmla="*/ 383 h 1493"/>
                <a:gd name="T28" fmla="*/ 12 w 1479"/>
                <a:gd name="T29" fmla="*/ 272 h 1493"/>
                <a:gd name="T30" fmla="*/ 0 w 1479"/>
                <a:gd name="T31" fmla="*/ 237 h 1493"/>
                <a:gd name="T32" fmla="*/ 0 w 1479"/>
                <a:gd name="T33" fmla="*/ 237 h 1493"/>
                <a:gd name="T34" fmla="*/ 1 w 1479"/>
                <a:gd name="T35" fmla="*/ 236 h 1493"/>
                <a:gd name="T36" fmla="*/ 3 w 1479"/>
                <a:gd name="T37" fmla="*/ 234 h 1493"/>
                <a:gd name="T38" fmla="*/ 8 w 1479"/>
                <a:gd name="T39" fmla="*/ 229 h 1493"/>
                <a:gd name="T40" fmla="*/ 47 w 1479"/>
                <a:gd name="T41" fmla="*/ 167 h 1493"/>
                <a:gd name="T42" fmla="*/ 56 w 1479"/>
                <a:gd name="T43" fmla="*/ 176 h 1493"/>
                <a:gd name="T44" fmla="*/ 92 w 1479"/>
                <a:gd name="T45" fmla="*/ 183 h 1493"/>
                <a:gd name="T46" fmla="*/ 196 w 1479"/>
                <a:gd name="T47" fmla="*/ 194 h 1493"/>
                <a:gd name="T48" fmla="*/ 258 w 1479"/>
                <a:gd name="T49" fmla="*/ 207 h 1493"/>
                <a:gd name="T50" fmla="*/ 281 w 1479"/>
                <a:gd name="T51" fmla="*/ 280 h 1493"/>
                <a:gd name="T52" fmla="*/ 161 w 1479"/>
                <a:gd name="T53" fmla="*/ 320 h 1493"/>
                <a:gd name="T54" fmla="*/ 109 w 1479"/>
                <a:gd name="T55" fmla="*/ 310 h 1493"/>
                <a:gd name="T56" fmla="*/ 150 w 1479"/>
                <a:gd name="T57" fmla="*/ 340 h 1493"/>
                <a:gd name="T58" fmla="*/ 189 w 1479"/>
                <a:gd name="T59" fmla="*/ 388 h 1493"/>
                <a:gd name="T60" fmla="*/ 232 w 1479"/>
                <a:gd name="T61" fmla="*/ 422 h 1493"/>
                <a:gd name="T62" fmla="*/ 288 w 1479"/>
                <a:gd name="T63" fmla="*/ 416 h 1493"/>
                <a:gd name="T64" fmla="*/ 239 w 1479"/>
                <a:gd name="T65" fmla="*/ 380 h 1493"/>
                <a:gd name="T66" fmla="*/ 322 w 1479"/>
                <a:gd name="T67" fmla="*/ 369 h 1493"/>
                <a:gd name="T68" fmla="*/ 315 w 1479"/>
                <a:gd name="T69" fmla="*/ 253 h 1493"/>
                <a:gd name="T70" fmla="*/ 350 w 1479"/>
                <a:gd name="T71" fmla="*/ 213 h 1493"/>
                <a:gd name="T72" fmla="*/ 283 w 1479"/>
                <a:gd name="T73" fmla="*/ 136 h 1493"/>
                <a:gd name="T74" fmla="*/ 351 w 1479"/>
                <a:gd name="T75" fmla="*/ 157 h 1493"/>
                <a:gd name="T76" fmla="*/ 407 w 1479"/>
                <a:gd name="T77" fmla="*/ 178 h 1493"/>
                <a:gd name="T78" fmla="*/ 420 w 1479"/>
                <a:gd name="T79" fmla="*/ 84 h 1493"/>
                <a:gd name="T80" fmla="*/ 447 w 1479"/>
                <a:gd name="T81" fmla="*/ 17 h 1493"/>
                <a:gd name="T82" fmla="*/ 1446 w 1479"/>
                <a:gd name="T83" fmla="*/ 837 h 1493"/>
                <a:gd name="T84" fmla="*/ 1247 w 1479"/>
                <a:gd name="T85" fmla="*/ 947 h 1493"/>
                <a:gd name="T86" fmla="*/ 1027 w 1479"/>
                <a:gd name="T87" fmla="*/ 1015 h 1493"/>
                <a:gd name="T88" fmla="*/ 1113 w 1479"/>
                <a:gd name="T89" fmla="*/ 1192 h 1493"/>
                <a:gd name="T90" fmla="*/ 1187 w 1479"/>
                <a:gd name="T91" fmla="*/ 1460 h 1493"/>
                <a:gd name="T92" fmla="*/ 1119 w 1479"/>
                <a:gd name="T93" fmla="*/ 1449 h 1493"/>
                <a:gd name="T94" fmla="*/ 1105 w 1479"/>
                <a:gd name="T95" fmla="*/ 1486 h 1493"/>
                <a:gd name="T96" fmla="*/ 1061 w 1479"/>
                <a:gd name="T97" fmla="*/ 1452 h 1493"/>
                <a:gd name="T98" fmla="*/ 988 w 1479"/>
                <a:gd name="T99" fmla="*/ 1445 h 1493"/>
                <a:gd name="T100" fmla="*/ 919 w 1479"/>
                <a:gd name="T101" fmla="*/ 1435 h 1493"/>
                <a:gd name="T102" fmla="*/ 899 w 1479"/>
                <a:gd name="T103" fmla="*/ 1437 h 1493"/>
                <a:gd name="T104" fmla="*/ 898 w 1479"/>
                <a:gd name="T105" fmla="*/ 1438 h 1493"/>
                <a:gd name="T106" fmla="*/ 883 w 1479"/>
                <a:gd name="T107" fmla="*/ 1439 h 1493"/>
                <a:gd name="T108" fmla="*/ 693 w 1479"/>
                <a:gd name="T109" fmla="*/ 1413 h 1493"/>
                <a:gd name="T110" fmla="*/ 650 w 1479"/>
                <a:gd name="T111" fmla="*/ 1303 h 1493"/>
                <a:gd name="T112" fmla="*/ 648 w 1479"/>
                <a:gd name="T113" fmla="*/ 1232 h 1493"/>
                <a:gd name="T114" fmla="*/ 664 w 1479"/>
                <a:gd name="T115" fmla="*/ 1146 h 1493"/>
                <a:gd name="T116" fmla="*/ 594 w 1479"/>
                <a:gd name="T117" fmla="*/ 1113 h 1493"/>
                <a:gd name="T118" fmla="*/ 521 w 1479"/>
                <a:gd name="T119" fmla="*/ 1124 h 1493"/>
                <a:gd name="T120" fmla="*/ 382 w 1479"/>
                <a:gd name="T121" fmla="*/ 71 h 1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79" h="1493">
                  <a:moveTo>
                    <a:pt x="460" y="1096"/>
                  </a:moveTo>
                  <a:cubicBezTo>
                    <a:pt x="452" y="1098"/>
                    <a:pt x="452" y="1098"/>
                    <a:pt x="452" y="1098"/>
                  </a:cubicBezTo>
                  <a:cubicBezTo>
                    <a:pt x="452" y="1098"/>
                    <a:pt x="447" y="1103"/>
                    <a:pt x="447" y="1101"/>
                  </a:cubicBezTo>
                  <a:cubicBezTo>
                    <a:pt x="446" y="1099"/>
                    <a:pt x="448" y="1095"/>
                    <a:pt x="448" y="1093"/>
                  </a:cubicBezTo>
                  <a:cubicBezTo>
                    <a:pt x="447" y="1092"/>
                    <a:pt x="442" y="1095"/>
                    <a:pt x="443" y="1091"/>
                  </a:cubicBezTo>
                  <a:cubicBezTo>
                    <a:pt x="444" y="1089"/>
                    <a:pt x="443" y="1086"/>
                    <a:pt x="442" y="1085"/>
                  </a:cubicBezTo>
                  <a:cubicBezTo>
                    <a:pt x="440" y="1083"/>
                    <a:pt x="434" y="1083"/>
                    <a:pt x="436" y="1079"/>
                  </a:cubicBezTo>
                  <a:cubicBezTo>
                    <a:pt x="438" y="1076"/>
                    <a:pt x="443" y="1074"/>
                    <a:pt x="443" y="1074"/>
                  </a:cubicBezTo>
                  <a:cubicBezTo>
                    <a:pt x="443" y="1072"/>
                    <a:pt x="443" y="1072"/>
                    <a:pt x="443" y="1072"/>
                  </a:cubicBezTo>
                  <a:cubicBezTo>
                    <a:pt x="439" y="1068"/>
                    <a:pt x="439" y="1068"/>
                    <a:pt x="439" y="1068"/>
                  </a:cubicBezTo>
                  <a:cubicBezTo>
                    <a:pt x="428" y="1063"/>
                    <a:pt x="428" y="1063"/>
                    <a:pt x="428" y="1063"/>
                  </a:cubicBezTo>
                  <a:cubicBezTo>
                    <a:pt x="428" y="1063"/>
                    <a:pt x="427" y="1057"/>
                    <a:pt x="425" y="1057"/>
                  </a:cubicBezTo>
                  <a:cubicBezTo>
                    <a:pt x="424" y="1056"/>
                    <a:pt x="421" y="1053"/>
                    <a:pt x="421" y="1053"/>
                  </a:cubicBezTo>
                  <a:cubicBezTo>
                    <a:pt x="421" y="1053"/>
                    <a:pt x="418" y="1049"/>
                    <a:pt x="414" y="1048"/>
                  </a:cubicBezTo>
                  <a:cubicBezTo>
                    <a:pt x="410" y="1046"/>
                    <a:pt x="407" y="1055"/>
                    <a:pt x="407" y="1055"/>
                  </a:cubicBezTo>
                  <a:cubicBezTo>
                    <a:pt x="403" y="1051"/>
                    <a:pt x="403" y="1051"/>
                    <a:pt x="403" y="1051"/>
                  </a:cubicBezTo>
                  <a:cubicBezTo>
                    <a:pt x="395" y="1054"/>
                    <a:pt x="395" y="1054"/>
                    <a:pt x="395" y="1054"/>
                  </a:cubicBezTo>
                  <a:cubicBezTo>
                    <a:pt x="389" y="1063"/>
                    <a:pt x="389" y="1063"/>
                    <a:pt x="389" y="1063"/>
                  </a:cubicBezTo>
                  <a:cubicBezTo>
                    <a:pt x="385" y="1064"/>
                    <a:pt x="385" y="1064"/>
                    <a:pt x="385" y="1064"/>
                  </a:cubicBezTo>
                  <a:cubicBezTo>
                    <a:pt x="379" y="1065"/>
                    <a:pt x="379" y="1065"/>
                    <a:pt x="379" y="1065"/>
                  </a:cubicBezTo>
                  <a:cubicBezTo>
                    <a:pt x="370" y="1067"/>
                    <a:pt x="370" y="1067"/>
                    <a:pt x="370" y="1067"/>
                  </a:cubicBezTo>
                  <a:cubicBezTo>
                    <a:pt x="368" y="1073"/>
                    <a:pt x="368" y="1073"/>
                    <a:pt x="368" y="1073"/>
                  </a:cubicBezTo>
                  <a:cubicBezTo>
                    <a:pt x="369" y="1079"/>
                    <a:pt x="369" y="1079"/>
                    <a:pt x="369" y="1079"/>
                  </a:cubicBezTo>
                  <a:cubicBezTo>
                    <a:pt x="364" y="1083"/>
                    <a:pt x="364" y="1083"/>
                    <a:pt x="364" y="1083"/>
                  </a:cubicBezTo>
                  <a:cubicBezTo>
                    <a:pt x="352" y="1082"/>
                    <a:pt x="352" y="1082"/>
                    <a:pt x="352" y="1082"/>
                  </a:cubicBezTo>
                  <a:cubicBezTo>
                    <a:pt x="354" y="1082"/>
                    <a:pt x="354" y="1082"/>
                    <a:pt x="354" y="1082"/>
                  </a:cubicBezTo>
                  <a:cubicBezTo>
                    <a:pt x="347" y="1078"/>
                    <a:pt x="347" y="1078"/>
                    <a:pt x="347" y="1078"/>
                  </a:cubicBezTo>
                  <a:cubicBezTo>
                    <a:pt x="347" y="1075"/>
                    <a:pt x="347" y="1075"/>
                    <a:pt x="347" y="1075"/>
                  </a:cubicBezTo>
                  <a:cubicBezTo>
                    <a:pt x="343" y="1075"/>
                    <a:pt x="343" y="1075"/>
                    <a:pt x="343" y="1075"/>
                  </a:cubicBezTo>
                  <a:cubicBezTo>
                    <a:pt x="340" y="1074"/>
                    <a:pt x="340" y="1074"/>
                    <a:pt x="340" y="1074"/>
                  </a:cubicBezTo>
                  <a:cubicBezTo>
                    <a:pt x="342" y="1072"/>
                    <a:pt x="342" y="1072"/>
                    <a:pt x="342" y="1072"/>
                  </a:cubicBezTo>
                  <a:cubicBezTo>
                    <a:pt x="340" y="1069"/>
                    <a:pt x="340" y="1069"/>
                    <a:pt x="340" y="1069"/>
                  </a:cubicBezTo>
                  <a:cubicBezTo>
                    <a:pt x="337" y="1063"/>
                    <a:pt x="337" y="1063"/>
                    <a:pt x="337" y="1063"/>
                  </a:cubicBezTo>
                  <a:cubicBezTo>
                    <a:pt x="339" y="1061"/>
                    <a:pt x="339" y="1061"/>
                    <a:pt x="339" y="1061"/>
                  </a:cubicBezTo>
                  <a:cubicBezTo>
                    <a:pt x="335" y="1059"/>
                    <a:pt x="335" y="1059"/>
                    <a:pt x="335" y="1059"/>
                  </a:cubicBezTo>
                  <a:cubicBezTo>
                    <a:pt x="333" y="1057"/>
                    <a:pt x="333" y="1057"/>
                    <a:pt x="333" y="1057"/>
                  </a:cubicBezTo>
                  <a:cubicBezTo>
                    <a:pt x="335" y="1053"/>
                    <a:pt x="335" y="1053"/>
                    <a:pt x="335" y="1053"/>
                  </a:cubicBezTo>
                  <a:cubicBezTo>
                    <a:pt x="333" y="1050"/>
                    <a:pt x="333" y="1050"/>
                    <a:pt x="333" y="1050"/>
                  </a:cubicBezTo>
                  <a:cubicBezTo>
                    <a:pt x="330" y="1046"/>
                    <a:pt x="330" y="1046"/>
                    <a:pt x="330" y="1046"/>
                  </a:cubicBezTo>
                  <a:cubicBezTo>
                    <a:pt x="325" y="1045"/>
                    <a:pt x="325" y="1045"/>
                    <a:pt x="325" y="1045"/>
                  </a:cubicBezTo>
                  <a:cubicBezTo>
                    <a:pt x="321" y="1042"/>
                    <a:pt x="321" y="1042"/>
                    <a:pt x="321" y="1042"/>
                  </a:cubicBezTo>
                  <a:cubicBezTo>
                    <a:pt x="321" y="1039"/>
                    <a:pt x="321" y="1039"/>
                    <a:pt x="321" y="1039"/>
                  </a:cubicBezTo>
                  <a:cubicBezTo>
                    <a:pt x="323" y="1032"/>
                    <a:pt x="323" y="1032"/>
                    <a:pt x="323" y="1032"/>
                  </a:cubicBezTo>
                  <a:cubicBezTo>
                    <a:pt x="323" y="1032"/>
                    <a:pt x="323" y="1031"/>
                    <a:pt x="327" y="1029"/>
                  </a:cubicBezTo>
                  <a:cubicBezTo>
                    <a:pt x="331" y="1028"/>
                    <a:pt x="332" y="1029"/>
                    <a:pt x="332" y="1029"/>
                  </a:cubicBezTo>
                  <a:cubicBezTo>
                    <a:pt x="338" y="1031"/>
                    <a:pt x="338" y="1031"/>
                    <a:pt x="338" y="1031"/>
                  </a:cubicBezTo>
                  <a:cubicBezTo>
                    <a:pt x="345" y="1029"/>
                    <a:pt x="345" y="1029"/>
                    <a:pt x="345" y="1029"/>
                  </a:cubicBezTo>
                  <a:cubicBezTo>
                    <a:pt x="345" y="1029"/>
                    <a:pt x="352" y="1023"/>
                    <a:pt x="353" y="1022"/>
                  </a:cubicBezTo>
                  <a:cubicBezTo>
                    <a:pt x="355" y="1021"/>
                    <a:pt x="353" y="1016"/>
                    <a:pt x="353" y="1016"/>
                  </a:cubicBezTo>
                  <a:cubicBezTo>
                    <a:pt x="357" y="1015"/>
                    <a:pt x="357" y="1015"/>
                    <a:pt x="357" y="1015"/>
                  </a:cubicBezTo>
                  <a:cubicBezTo>
                    <a:pt x="359" y="1012"/>
                    <a:pt x="359" y="1012"/>
                    <a:pt x="359" y="1012"/>
                  </a:cubicBezTo>
                  <a:cubicBezTo>
                    <a:pt x="359" y="1006"/>
                    <a:pt x="359" y="1006"/>
                    <a:pt x="359" y="1006"/>
                  </a:cubicBezTo>
                  <a:cubicBezTo>
                    <a:pt x="354" y="1004"/>
                    <a:pt x="354" y="1004"/>
                    <a:pt x="354" y="1004"/>
                  </a:cubicBezTo>
                  <a:cubicBezTo>
                    <a:pt x="350" y="1003"/>
                    <a:pt x="350" y="1003"/>
                    <a:pt x="350" y="1003"/>
                  </a:cubicBezTo>
                  <a:cubicBezTo>
                    <a:pt x="346" y="1000"/>
                    <a:pt x="346" y="1000"/>
                    <a:pt x="346" y="1000"/>
                  </a:cubicBezTo>
                  <a:cubicBezTo>
                    <a:pt x="348" y="995"/>
                    <a:pt x="348" y="995"/>
                    <a:pt x="348" y="995"/>
                  </a:cubicBezTo>
                  <a:cubicBezTo>
                    <a:pt x="343" y="995"/>
                    <a:pt x="343" y="995"/>
                    <a:pt x="343" y="995"/>
                  </a:cubicBezTo>
                  <a:cubicBezTo>
                    <a:pt x="338" y="994"/>
                    <a:pt x="338" y="994"/>
                    <a:pt x="338" y="994"/>
                  </a:cubicBezTo>
                  <a:cubicBezTo>
                    <a:pt x="334" y="993"/>
                    <a:pt x="334" y="993"/>
                    <a:pt x="334" y="993"/>
                  </a:cubicBezTo>
                  <a:cubicBezTo>
                    <a:pt x="331" y="994"/>
                    <a:pt x="331" y="994"/>
                    <a:pt x="331" y="994"/>
                  </a:cubicBezTo>
                  <a:cubicBezTo>
                    <a:pt x="328" y="997"/>
                    <a:pt x="328" y="997"/>
                    <a:pt x="328" y="997"/>
                  </a:cubicBezTo>
                  <a:cubicBezTo>
                    <a:pt x="323" y="997"/>
                    <a:pt x="323" y="997"/>
                    <a:pt x="323" y="997"/>
                  </a:cubicBezTo>
                  <a:cubicBezTo>
                    <a:pt x="322" y="988"/>
                    <a:pt x="322" y="988"/>
                    <a:pt x="322" y="988"/>
                  </a:cubicBezTo>
                  <a:cubicBezTo>
                    <a:pt x="320" y="984"/>
                    <a:pt x="320" y="984"/>
                    <a:pt x="320" y="984"/>
                  </a:cubicBezTo>
                  <a:cubicBezTo>
                    <a:pt x="315" y="982"/>
                    <a:pt x="315" y="982"/>
                    <a:pt x="315" y="982"/>
                  </a:cubicBezTo>
                  <a:cubicBezTo>
                    <a:pt x="304" y="980"/>
                    <a:pt x="304" y="980"/>
                    <a:pt x="304" y="980"/>
                  </a:cubicBezTo>
                  <a:cubicBezTo>
                    <a:pt x="299" y="973"/>
                    <a:pt x="299" y="973"/>
                    <a:pt x="299" y="973"/>
                  </a:cubicBezTo>
                  <a:cubicBezTo>
                    <a:pt x="298" y="970"/>
                    <a:pt x="298" y="970"/>
                    <a:pt x="298" y="970"/>
                  </a:cubicBezTo>
                  <a:cubicBezTo>
                    <a:pt x="298" y="970"/>
                    <a:pt x="297" y="970"/>
                    <a:pt x="294" y="969"/>
                  </a:cubicBezTo>
                  <a:cubicBezTo>
                    <a:pt x="291" y="969"/>
                    <a:pt x="293" y="966"/>
                    <a:pt x="293" y="966"/>
                  </a:cubicBezTo>
                  <a:cubicBezTo>
                    <a:pt x="293" y="961"/>
                    <a:pt x="293" y="961"/>
                    <a:pt x="293" y="961"/>
                  </a:cubicBezTo>
                  <a:cubicBezTo>
                    <a:pt x="289" y="961"/>
                    <a:pt x="289" y="961"/>
                    <a:pt x="289" y="961"/>
                  </a:cubicBezTo>
                  <a:cubicBezTo>
                    <a:pt x="285" y="957"/>
                    <a:pt x="285" y="957"/>
                    <a:pt x="285" y="957"/>
                  </a:cubicBezTo>
                  <a:cubicBezTo>
                    <a:pt x="278" y="955"/>
                    <a:pt x="278" y="955"/>
                    <a:pt x="278" y="955"/>
                  </a:cubicBezTo>
                  <a:cubicBezTo>
                    <a:pt x="281" y="947"/>
                    <a:pt x="281" y="947"/>
                    <a:pt x="281" y="947"/>
                  </a:cubicBezTo>
                  <a:cubicBezTo>
                    <a:pt x="281" y="944"/>
                    <a:pt x="281" y="944"/>
                    <a:pt x="281" y="944"/>
                  </a:cubicBezTo>
                  <a:cubicBezTo>
                    <a:pt x="282" y="939"/>
                    <a:pt x="282" y="939"/>
                    <a:pt x="282" y="939"/>
                  </a:cubicBezTo>
                  <a:cubicBezTo>
                    <a:pt x="279" y="936"/>
                    <a:pt x="279" y="936"/>
                    <a:pt x="279" y="936"/>
                  </a:cubicBezTo>
                  <a:cubicBezTo>
                    <a:pt x="273" y="932"/>
                    <a:pt x="273" y="932"/>
                    <a:pt x="273" y="932"/>
                  </a:cubicBezTo>
                  <a:cubicBezTo>
                    <a:pt x="273" y="929"/>
                    <a:pt x="273" y="929"/>
                    <a:pt x="273" y="929"/>
                  </a:cubicBezTo>
                  <a:cubicBezTo>
                    <a:pt x="273" y="926"/>
                    <a:pt x="273" y="926"/>
                    <a:pt x="273" y="926"/>
                  </a:cubicBezTo>
                  <a:cubicBezTo>
                    <a:pt x="273" y="918"/>
                    <a:pt x="273" y="918"/>
                    <a:pt x="273" y="918"/>
                  </a:cubicBezTo>
                  <a:cubicBezTo>
                    <a:pt x="271" y="914"/>
                    <a:pt x="271" y="914"/>
                    <a:pt x="271" y="914"/>
                  </a:cubicBezTo>
                  <a:cubicBezTo>
                    <a:pt x="267" y="916"/>
                    <a:pt x="267" y="916"/>
                    <a:pt x="267" y="916"/>
                  </a:cubicBezTo>
                  <a:cubicBezTo>
                    <a:pt x="266" y="914"/>
                    <a:pt x="266" y="914"/>
                    <a:pt x="266" y="914"/>
                  </a:cubicBezTo>
                  <a:cubicBezTo>
                    <a:pt x="263" y="915"/>
                    <a:pt x="263" y="915"/>
                    <a:pt x="263" y="915"/>
                  </a:cubicBezTo>
                  <a:cubicBezTo>
                    <a:pt x="260" y="913"/>
                    <a:pt x="260" y="913"/>
                    <a:pt x="260" y="913"/>
                  </a:cubicBezTo>
                  <a:cubicBezTo>
                    <a:pt x="257" y="910"/>
                    <a:pt x="257" y="910"/>
                    <a:pt x="257" y="910"/>
                  </a:cubicBezTo>
                  <a:cubicBezTo>
                    <a:pt x="248" y="908"/>
                    <a:pt x="248" y="908"/>
                    <a:pt x="248" y="908"/>
                  </a:cubicBezTo>
                  <a:cubicBezTo>
                    <a:pt x="248" y="908"/>
                    <a:pt x="245" y="909"/>
                    <a:pt x="241" y="910"/>
                  </a:cubicBezTo>
                  <a:cubicBezTo>
                    <a:pt x="238" y="911"/>
                    <a:pt x="239" y="912"/>
                    <a:pt x="237" y="912"/>
                  </a:cubicBezTo>
                  <a:cubicBezTo>
                    <a:pt x="235" y="913"/>
                    <a:pt x="234" y="915"/>
                    <a:pt x="234" y="917"/>
                  </a:cubicBezTo>
                  <a:cubicBezTo>
                    <a:pt x="233" y="919"/>
                    <a:pt x="229" y="920"/>
                    <a:pt x="228" y="920"/>
                  </a:cubicBezTo>
                  <a:cubicBezTo>
                    <a:pt x="226" y="921"/>
                    <a:pt x="224" y="918"/>
                    <a:pt x="224" y="918"/>
                  </a:cubicBezTo>
                  <a:cubicBezTo>
                    <a:pt x="224" y="915"/>
                    <a:pt x="224" y="915"/>
                    <a:pt x="224" y="915"/>
                  </a:cubicBezTo>
                  <a:cubicBezTo>
                    <a:pt x="223" y="909"/>
                    <a:pt x="223" y="909"/>
                    <a:pt x="223" y="909"/>
                  </a:cubicBezTo>
                  <a:cubicBezTo>
                    <a:pt x="215" y="909"/>
                    <a:pt x="215" y="909"/>
                    <a:pt x="215" y="909"/>
                  </a:cubicBezTo>
                  <a:cubicBezTo>
                    <a:pt x="208" y="911"/>
                    <a:pt x="208" y="911"/>
                    <a:pt x="208" y="911"/>
                  </a:cubicBezTo>
                  <a:cubicBezTo>
                    <a:pt x="207" y="913"/>
                    <a:pt x="207" y="913"/>
                    <a:pt x="207" y="913"/>
                  </a:cubicBezTo>
                  <a:cubicBezTo>
                    <a:pt x="202" y="913"/>
                    <a:pt x="202" y="913"/>
                    <a:pt x="202" y="913"/>
                  </a:cubicBezTo>
                  <a:cubicBezTo>
                    <a:pt x="200" y="909"/>
                    <a:pt x="200" y="909"/>
                    <a:pt x="200" y="909"/>
                  </a:cubicBezTo>
                  <a:cubicBezTo>
                    <a:pt x="197" y="908"/>
                    <a:pt x="197" y="908"/>
                    <a:pt x="197" y="908"/>
                  </a:cubicBezTo>
                  <a:cubicBezTo>
                    <a:pt x="192" y="910"/>
                    <a:pt x="192" y="910"/>
                    <a:pt x="192" y="910"/>
                  </a:cubicBezTo>
                  <a:cubicBezTo>
                    <a:pt x="192" y="910"/>
                    <a:pt x="191" y="912"/>
                    <a:pt x="190" y="912"/>
                  </a:cubicBezTo>
                  <a:cubicBezTo>
                    <a:pt x="189" y="913"/>
                    <a:pt x="188" y="912"/>
                    <a:pt x="187" y="912"/>
                  </a:cubicBezTo>
                  <a:cubicBezTo>
                    <a:pt x="186" y="912"/>
                    <a:pt x="184" y="911"/>
                    <a:pt x="183" y="910"/>
                  </a:cubicBezTo>
                  <a:cubicBezTo>
                    <a:pt x="183" y="909"/>
                    <a:pt x="183" y="908"/>
                    <a:pt x="183" y="907"/>
                  </a:cubicBezTo>
                  <a:cubicBezTo>
                    <a:pt x="183" y="906"/>
                    <a:pt x="183" y="904"/>
                    <a:pt x="183" y="904"/>
                  </a:cubicBezTo>
                  <a:cubicBezTo>
                    <a:pt x="184" y="899"/>
                    <a:pt x="184" y="899"/>
                    <a:pt x="184" y="899"/>
                  </a:cubicBezTo>
                  <a:cubicBezTo>
                    <a:pt x="184" y="899"/>
                    <a:pt x="180" y="896"/>
                    <a:pt x="179" y="895"/>
                  </a:cubicBezTo>
                  <a:cubicBezTo>
                    <a:pt x="179" y="893"/>
                    <a:pt x="178" y="890"/>
                    <a:pt x="178" y="890"/>
                  </a:cubicBezTo>
                  <a:cubicBezTo>
                    <a:pt x="178" y="890"/>
                    <a:pt x="176" y="889"/>
                    <a:pt x="175" y="888"/>
                  </a:cubicBezTo>
                  <a:cubicBezTo>
                    <a:pt x="174" y="888"/>
                    <a:pt x="173" y="887"/>
                    <a:pt x="173" y="887"/>
                  </a:cubicBezTo>
                  <a:cubicBezTo>
                    <a:pt x="174" y="884"/>
                    <a:pt x="174" y="884"/>
                    <a:pt x="174" y="884"/>
                  </a:cubicBezTo>
                  <a:cubicBezTo>
                    <a:pt x="170" y="882"/>
                    <a:pt x="170" y="882"/>
                    <a:pt x="170" y="882"/>
                  </a:cubicBezTo>
                  <a:cubicBezTo>
                    <a:pt x="165" y="878"/>
                    <a:pt x="165" y="878"/>
                    <a:pt x="165" y="878"/>
                  </a:cubicBezTo>
                  <a:cubicBezTo>
                    <a:pt x="167" y="875"/>
                    <a:pt x="167" y="875"/>
                    <a:pt x="167" y="875"/>
                  </a:cubicBezTo>
                  <a:cubicBezTo>
                    <a:pt x="163" y="872"/>
                    <a:pt x="163" y="872"/>
                    <a:pt x="163" y="872"/>
                  </a:cubicBezTo>
                  <a:cubicBezTo>
                    <a:pt x="159" y="875"/>
                    <a:pt x="159" y="875"/>
                    <a:pt x="159" y="875"/>
                  </a:cubicBezTo>
                  <a:cubicBezTo>
                    <a:pt x="159" y="871"/>
                    <a:pt x="159" y="871"/>
                    <a:pt x="159" y="871"/>
                  </a:cubicBezTo>
                  <a:cubicBezTo>
                    <a:pt x="157" y="863"/>
                    <a:pt x="157" y="863"/>
                    <a:pt x="157" y="863"/>
                  </a:cubicBezTo>
                  <a:cubicBezTo>
                    <a:pt x="159" y="860"/>
                    <a:pt x="159" y="860"/>
                    <a:pt x="159" y="860"/>
                  </a:cubicBezTo>
                  <a:cubicBezTo>
                    <a:pt x="158" y="850"/>
                    <a:pt x="158" y="850"/>
                    <a:pt x="158" y="850"/>
                  </a:cubicBezTo>
                  <a:cubicBezTo>
                    <a:pt x="158" y="850"/>
                    <a:pt x="156" y="849"/>
                    <a:pt x="155" y="849"/>
                  </a:cubicBezTo>
                  <a:cubicBezTo>
                    <a:pt x="154" y="849"/>
                    <a:pt x="151" y="847"/>
                    <a:pt x="151" y="847"/>
                  </a:cubicBezTo>
                  <a:cubicBezTo>
                    <a:pt x="147" y="846"/>
                    <a:pt x="147" y="846"/>
                    <a:pt x="147" y="846"/>
                  </a:cubicBezTo>
                  <a:cubicBezTo>
                    <a:pt x="147" y="843"/>
                    <a:pt x="147" y="843"/>
                    <a:pt x="147" y="843"/>
                  </a:cubicBezTo>
                  <a:cubicBezTo>
                    <a:pt x="144" y="840"/>
                    <a:pt x="144" y="840"/>
                    <a:pt x="144" y="840"/>
                  </a:cubicBezTo>
                  <a:cubicBezTo>
                    <a:pt x="141" y="841"/>
                    <a:pt x="141" y="841"/>
                    <a:pt x="141" y="841"/>
                  </a:cubicBezTo>
                  <a:cubicBezTo>
                    <a:pt x="141" y="841"/>
                    <a:pt x="140" y="841"/>
                    <a:pt x="140" y="840"/>
                  </a:cubicBezTo>
                  <a:cubicBezTo>
                    <a:pt x="140" y="839"/>
                    <a:pt x="138" y="835"/>
                    <a:pt x="138" y="835"/>
                  </a:cubicBezTo>
                  <a:cubicBezTo>
                    <a:pt x="141" y="832"/>
                    <a:pt x="141" y="832"/>
                    <a:pt x="141" y="832"/>
                  </a:cubicBezTo>
                  <a:cubicBezTo>
                    <a:pt x="141" y="832"/>
                    <a:pt x="141" y="828"/>
                    <a:pt x="141" y="827"/>
                  </a:cubicBezTo>
                  <a:cubicBezTo>
                    <a:pt x="141" y="825"/>
                    <a:pt x="146" y="825"/>
                    <a:pt x="146" y="825"/>
                  </a:cubicBezTo>
                  <a:cubicBezTo>
                    <a:pt x="148" y="824"/>
                    <a:pt x="148" y="824"/>
                    <a:pt x="148" y="824"/>
                  </a:cubicBezTo>
                  <a:cubicBezTo>
                    <a:pt x="149" y="820"/>
                    <a:pt x="149" y="820"/>
                    <a:pt x="149" y="820"/>
                  </a:cubicBezTo>
                  <a:cubicBezTo>
                    <a:pt x="149" y="820"/>
                    <a:pt x="146" y="820"/>
                    <a:pt x="144" y="818"/>
                  </a:cubicBezTo>
                  <a:cubicBezTo>
                    <a:pt x="143" y="816"/>
                    <a:pt x="144" y="818"/>
                    <a:pt x="144" y="817"/>
                  </a:cubicBezTo>
                  <a:cubicBezTo>
                    <a:pt x="144" y="816"/>
                    <a:pt x="143" y="817"/>
                    <a:pt x="143" y="817"/>
                  </a:cubicBezTo>
                  <a:cubicBezTo>
                    <a:pt x="143" y="817"/>
                    <a:pt x="142" y="816"/>
                    <a:pt x="142" y="815"/>
                  </a:cubicBezTo>
                  <a:cubicBezTo>
                    <a:pt x="142" y="814"/>
                    <a:pt x="142" y="812"/>
                    <a:pt x="141" y="811"/>
                  </a:cubicBezTo>
                  <a:cubicBezTo>
                    <a:pt x="140" y="810"/>
                    <a:pt x="138" y="809"/>
                    <a:pt x="138" y="809"/>
                  </a:cubicBezTo>
                  <a:cubicBezTo>
                    <a:pt x="137" y="808"/>
                    <a:pt x="137" y="809"/>
                    <a:pt x="135" y="807"/>
                  </a:cubicBezTo>
                  <a:cubicBezTo>
                    <a:pt x="134" y="805"/>
                    <a:pt x="134" y="804"/>
                    <a:pt x="134" y="804"/>
                  </a:cubicBezTo>
                  <a:cubicBezTo>
                    <a:pt x="131" y="802"/>
                    <a:pt x="133" y="797"/>
                    <a:pt x="131" y="795"/>
                  </a:cubicBezTo>
                  <a:cubicBezTo>
                    <a:pt x="127" y="791"/>
                    <a:pt x="127" y="784"/>
                    <a:pt x="125" y="782"/>
                  </a:cubicBezTo>
                  <a:cubicBezTo>
                    <a:pt x="122" y="777"/>
                    <a:pt x="124" y="776"/>
                    <a:pt x="125" y="773"/>
                  </a:cubicBezTo>
                  <a:cubicBezTo>
                    <a:pt x="126" y="767"/>
                    <a:pt x="129" y="762"/>
                    <a:pt x="130" y="752"/>
                  </a:cubicBezTo>
                  <a:cubicBezTo>
                    <a:pt x="130" y="745"/>
                    <a:pt x="130" y="745"/>
                    <a:pt x="130" y="745"/>
                  </a:cubicBezTo>
                  <a:cubicBezTo>
                    <a:pt x="135" y="741"/>
                    <a:pt x="135" y="741"/>
                    <a:pt x="135" y="741"/>
                  </a:cubicBezTo>
                  <a:cubicBezTo>
                    <a:pt x="135" y="739"/>
                    <a:pt x="135" y="739"/>
                    <a:pt x="135" y="739"/>
                  </a:cubicBezTo>
                  <a:cubicBezTo>
                    <a:pt x="130" y="737"/>
                    <a:pt x="130" y="737"/>
                    <a:pt x="130" y="737"/>
                  </a:cubicBezTo>
                  <a:cubicBezTo>
                    <a:pt x="130" y="737"/>
                    <a:pt x="130" y="737"/>
                    <a:pt x="130" y="737"/>
                  </a:cubicBezTo>
                  <a:cubicBezTo>
                    <a:pt x="130" y="735"/>
                    <a:pt x="130" y="735"/>
                    <a:pt x="130" y="735"/>
                  </a:cubicBezTo>
                  <a:cubicBezTo>
                    <a:pt x="127" y="724"/>
                    <a:pt x="127" y="724"/>
                    <a:pt x="127" y="724"/>
                  </a:cubicBezTo>
                  <a:cubicBezTo>
                    <a:pt x="128" y="719"/>
                    <a:pt x="128" y="719"/>
                    <a:pt x="128" y="719"/>
                  </a:cubicBezTo>
                  <a:cubicBezTo>
                    <a:pt x="131" y="722"/>
                    <a:pt x="131" y="722"/>
                    <a:pt x="131" y="722"/>
                  </a:cubicBezTo>
                  <a:cubicBezTo>
                    <a:pt x="134" y="723"/>
                    <a:pt x="134" y="723"/>
                    <a:pt x="134" y="723"/>
                  </a:cubicBezTo>
                  <a:cubicBezTo>
                    <a:pt x="137" y="720"/>
                    <a:pt x="137" y="720"/>
                    <a:pt x="137" y="720"/>
                  </a:cubicBezTo>
                  <a:cubicBezTo>
                    <a:pt x="136" y="715"/>
                    <a:pt x="136" y="715"/>
                    <a:pt x="136" y="715"/>
                  </a:cubicBezTo>
                  <a:cubicBezTo>
                    <a:pt x="136" y="715"/>
                    <a:pt x="137" y="712"/>
                    <a:pt x="138" y="712"/>
                  </a:cubicBezTo>
                  <a:cubicBezTo>
                    <a:pt x="139" y="713"/>
                    <a:pt x="145" y="713"/>
                    <a:pt x="145" y="713"/>
                  </a:cubicBezTo>
                  <a:cubicBezTo>
                    <a:pt x="148" y="710"/>
                    <a:pt x="148" y="710"/>
                    <a:pt x="148" y="710"/>
                  </a:cubicBezTo>
                  <a:cubicBezTo>
                    <a:pt x="148" y="704"/>
                    <a:pt x="148" y="704"/>
                    <a:pt x="148" y="704"/>
                  </a:cubicBezTo>
                  <a:cubicBezTo>
                    <a:pt x="151" y="700"/>
                    <a:pt x="151" y="700"/>
                    <a:pt x="151" y="700"/>
                  </a:cubicBezTo>
                  <a:cubicBezTo>
                    <a:pt x="157" y="699"/>
                    <a:pt x="157" y="699"/>
                    <a:pt x="157" y="699"/>
                  </a:cubicBezTo>
                  <a:cubicBezTo>
                    <a:pt x="157" y="699"/>
                    <a:pt x="168" y="699"/>
                    <a:pt x="169" y="700"/>
                  </a:cubicBezTo>
                  <a:cubicBezTo>
                    <a:pt x="170" y="700"/>
                    <a:pt x="175" y="700"/>
                    <a:pt x="176" y="700"/>
                  </a:cubicBezTo>
                  <a:cubicBezTo>
                    <a:pt x="177" y="700"/>
                    <a:pt x="183" y="700"/>
                    <a:pt x="183" y="700"/>
                  </a:cubicBezTo>
                  <a:cubicBezTo>
                    <a:pt x="185" y="696"/>
                    <a:pt x="185" y="696"/>
                    <a:pt x="185" y="696"/>
                  </a:cubicBezTo>
                  <a:cubicBezTo>
                    <a:pt x="177" y="694"/>
                    <a:pt x="177" y="694"/>
                    <a:pt x="177" y="694"/>
                  </a:cubicBezTo>
                  <a:cubicBezTo>
                    <a:pt x="171" y="693"/>
                    <a:pt x="171" y="693"/>
                    <a:pt x="171" y="693"/>
                  </a:cubicBezTo>
                  <a:cubicBezTo>
                    <a:pt x="168" y="688"/>
                    <a:pt x="168" y="688"/>
                    <a:pt x="168" y="688"/>
                  </a:cubicBezTo>
                  <a:cubicBezTo>
                    <a:pt x="162" y="688"/>
                    <a:pt x="162" y="688"/>
                    <a:pt x="162" y="688"/>
                  </a:cubicBezTo>
                  <a:cubicBezTo>
                    <a:pt x="154" y="690"/>
                    <a:pt x="154" y="690"/>
                    <a:pt x="154" y="690"/>
                  </a:cubicBezTo>
                  <a:cubicBezTo>
                    <a:pt x="149" y="691"/>
                    <a:pt x="149" y="691"/>
                    <a:pt x="149" y="691"/>
                  </a:cubicBezTo>
                  <a:cubicBezTo>
                    <a:pt x="142" y="690"/>
                    <a:pt x="142" y="690"/>
                    <a:pt x="142" y="690"/>
                  </a:cubicBezTo>
                  <a:cubicBezTo>
                    <a:pt x="140" y="687"/>
                    <a:pt x="140" y="687"/>
                    <a:pt x="140" y="687"/>
                  </a:cubicBezTo>
                  <a:cubicBezTo>
                    <a:pt x="140" y="687"/>
                    <a:pt x="135" y="686"/>
                    <a:pt x="134" y="686"/>
                  </a:cubicBezTo>
                  <a:cubicBezTo>
                    <a:pt x="133" y="686"/>
                    <a:pt x="132" y="686"/>
                    <a:pt x="131" y="685"/>
                  </a:cubicBezTo>
                  <a:cubicBezTo>
                    <a:pt x="129" y="685"/>
                    <a:pt x="126" y="678"/>
                    <a:pt x="126" y="678"/>
                  </a:cubicBezTo>
                  <a:cubicBezTo>
                    <a:pt x="126" y="674"/>
                    <a:pt x="126" y="674"/>
                    <a:pt x="126" y="674"/>
                  </a:cubicBezTo>
                  <a:cubicBezTo>
                    <a:pt x="129" y="678"/>
                    <a:pt x="129" y="678"/>
                    <a:pt x="129" y="678"/>
                  </a:cubicBezTo>
                  <a:cubicBezTo>
                    <a:pt x="129" y="678"/>
                    <a:pt x="131" y="679"/>
                    <a:pt x="131" y="678"/>
                  </a:cubicBezTo>
                  <a:cubicBezTo>
                    <a:pt x="131" y="677"/>
                    <a:pt x="130" y="671"/>
                    <a:pt x="130" y="671"/>
                  </a:cubicBezTo>
                  <a:cubicBezTo>
                    <a:pt x="130" y="671"/>
                    <a:pt x="131" y="665"/>
                    <a:pt x="128" y="666"/>
                  </a:cubicBezTo>
                  <a:cubicBezTo>
                    <a:pt x="125" y="667"/>
                    <a:pt x="122" y="669"/>
                    <a:pt x="122" y="671"/>
                  </a:cubicBezTo>
                  <a:cubicBezTo>
                    <a:pt x="122" y="672"/>
                    <a:pt x="120" y="675"/>
                    <a:pt x="120" y="677"/>
                  </a:cubicBezTo>
                  <a:cubicBezTo>
                    <a:pt x="119" y="678"/>
                    <a:pt x="118" y="679"/>
                    <a:pt x="117" y="680"/>
                  </a:cubicBezTo>
                  <a:cubicBezTo>
                    <a:pt x="116" y="681"/>
                    <a:pt x="111" y="682"/>
                    <a:pt x="111" y="682"/>
                  </a:cubicBezTo>
                  <a:cubicBezTo>
                    <a:pt x="107" y="682"/>
                    <a:pt x="107" y="682"/>
                    <a:pt x="107" y="682"/>
                  </a:cubicBezTo>
                  <a:cubicBezTo>
                    <a:pt x="110" y="678"/>
                    <a:pt x="110" y="678"/>
                    <a:pt x="110" y="678"/>
                  </a:cubicBezTo>
                  <a:cubicBezTo>
                    <a:pt x="112" y="673"/>
                    <a:pt x="112" y="673"/>
                    <a:pt x="112" y="673"/>
                  </a:cubicBezTo>
                  <a:cubicBezTo>
                    <a:pt x="112" y="673"/>
                    <a:pt x="117" y="664"/>
                    <a:pt x="117" y="662"/>
                  </a:cubicBezTo>
                  <a:cubicBezTo>
                    <a:pt x="118" y="659"/>
                    <a:pt x="119" y="657"/>
                    <a:pt x="120" y="654"/>
                  </a:cubicBezTo>
                  <a:cubicBezTo>
                    <a:pt x="121" y="652"/>
                    <a:pt x="124" y="651"/>
                    <a:pt x="124" y="651"/>
                  </a:cubicBezTo>
                  <a:cubicBezTo>
                    <a:pt x="127" y="641"/>
                    <a:pt x="127" y="641"/>
                    <a:pt x="127" y="641"/>
                  </a:cubicBezTo>
                  <a:cubicBezTo>
                    <a:pt x="140" y="615"/>
                    <a:pt x="140" y="615"/>
                    <a:pt x="140" y="615"/>
                  </a:cubicBezTo>
                  <a:cubicBezTo>
                    <a:pt x="140" y="615"/>
                    <a:pt x="142" y="607"/>
                    <a:pt x="143" y="606"/>
                  </a:cubicBezTo>
                  <a:cubicBezTo>
                    <a:pt x="143" y="604"/>
                    <a:pt x="146" y="598"/>
                    <a:pt x="146" y="596"/>
                  </a:cubicBezTo>
                  <a:cubicBezTo>
                    <a:pt x="146" y="594"/>
                    <a:pt x="149" y="587"/>
                    <a:pt x="149" y="587"/>
                  </a:cubicBezTo>
                  <a:cubicBezTo>
                    <a:pt x="149" y="587"/>
                    <a:pt x="152" y="576"/>
                    <a:pt x="152" y="574"/>
                  </a:cubicBezTo>
                  <a:cubicBezTo>
                    <a:pt x="152" y="572"/>
                    <a:pt x="154" y="571"/>
                    <a:pt x="156" y="570"/>
                  </a:cubicBezTo>
                  <a:cubicBezTo>
                    <a:pt x="157" y="569"/>
                    <a:pt x="160" y="560"/>
                    <a:pt x="160" y="558"/>
                  </a:cubicBezTo>
                  <a:cubicBezTo>
                    <a:pt x="161" y="556"/>
                    <a:pt x="163" y="538"/>
                    <a:pt x="163" y="538"/>
                  </a:cubicBezTo>
                  <a:cubicBezTo>
                    <a:pt x="161" y="526"/>
                    <a:pt x="161" y="526"/>
                    <a:pt x="161" y="526"/>
                  </a:cubicBezTo>
                  <a:cubicBezTo>
                    <a:pt x="155" y="521"/>
                    <a:pt x="155" y="521"/>
                    <a:pt x="155" y="521"/>
                  </a:cubicBezTo>
                  <a:cubicBezTo>
                    <a:pt x="149" y="518"/>
                    <a:pt x="149" y="518"/>
                    <a:pt x="149" y="518"/>
                  </a:cubicBezTo>
                  <a:cubicBezTo>
                    <a:pt x="149" y="518"/>
                    <a:pt x="142" y="514"/>
                    <a:pt x="141" y="513"/>
                  </a:cubicBezTo>
                  <a:cubicBezTo>
                    <a:pt x="140" y="512"/>
                    <a:pt x="136" y="510"/>
                    <a:pt x="135" y="510"/>
                  </a:cubicBezTo>
                  <a:cubicBezTo>
                    <a:pt x="133" y="509"/>
                    <a:pt x="128" y="508"/>
                    <a:pt x="127" y="508"/>
                  </a:cubicBezTo>
                  <a:cubicBezTo>
                    <a:pt x="126" y="508"/>
                    <a:pt x="122" y="505"/>
                    <a:pt x="119" y="503"/>
                  </a:cubicBezTo>
                  <a:cubicBezTo>
                    <a:pt x="116" y="501"/>
                    <a:pt x="112" y="496"/>
                    <a:pt x="112" y="496"/>
                  </a:cubicBezTo>
                  <a:cubicBezTo>
                    <a:pt x="117" y="488"/>
                    <a:pt x="117" y="488"/>
                    <a:pt x="117" y="488"/>
                  </a:cubicBezTo>
                  <a:cubicBezTo>
                    <a:pt x="117" y="488"/>
                    <a:pt x="118" y="482"/>
                    <a:pt x="118" y="480"/>
                  </a:cubicBezTo>
                  <a:cubicBezTo>
                    <a:pt x="118" y="479"/>
                    <a:pt x="118" y="476"/>
                    <a:pt x="118" y="476"/>
                  </a:cubicBezTo>
                  <a:cubicBezTo>
                    <a:pt x="116" y="472"/>
                    <a:pt x="116" y="472"/>
                    <a:pt x="116" y="472"/>
                  </a:cubicBezTo>
                  <a:cubicBezTo>
                    <a:pt x="113" y="467"/>
                    <a:pt x="113" y="467"/>
                    <a:pt x="113" y="467"/>
                  </a:cubicBezTo>
                  <a:cubicBezTo>
                    <a:pt x="113" y="467"/>
                    <a:pt x="109" y="466"/>
                    <a:pt x="107" y="466"/>
                  </a:cubicBezTo>
                  <a:cubicBezTo>
                    <a:pt x="106" y="467"/>
                    <a:pt x="106" y="464"/>
                    <a:pt x="105" y="462"/>
                  </a:cubicBezTo>
                  <a:cubicBezTo>
                    <a:pt x="105" y="460"/>
                    <a:pt x="103" y="460"/>
                    <a:pt x="101" y="459"/>
                  </a:cubicBezTo>
                  <a:cubicBezTo>
                    <a:pt x="98" y="457"/>
                    <a:pt x="97" y="454"/>
                    <a:pt x="97" y="454"/>
                  </a:cubicBezTo>
                  <a:cubicBezTo>
                    <a:pt x="100" y="448"/>
                    <a:pt x="100" y="448"/>
                    <a:pt x="100" y="448"/>
                  </a:cubicBezTo>
                  <a:cubicBezTo>
                    <a:pt x="100" y="448"/>
                    <a:pt x="99" y="445"/>
                    <a:pt x="98" y="444"/>
                  </a:cubicBezTo>
                  <a:cubicBezTo>
                    <a:pt x="98" y="443"/>
                    <a:pt x="94" y="443"/>
                    <a:pt x="94" y="443"/>
                  </a:cubicBezTo>
                  <a:cubicBezTo>
                    <a:pt x="87" y="442"/>
                    <a:pt x="87" y="442"/>
                    <a:pt x="87" y="442"/>
                  </a:cubicBezTo>
                  <a:cubicBezTo>
                    <a:pt x="82" y="434"/>
                    <a:pt x="82" y="434"/>
                    <a:pt x="82" y="434"/>
                  </a:cubicBezTo>
                  <a:cubicBezTo>
                    <a:pt x="82" y="434"/>
                    <a:pt x="83" y="427"/>
                    <a:pt x="84" y="426"/>
                  </a:cubicBezTo>
                  <a:cubicBezTo>
                    <a:pt x="85" y="424"/>
                    <a:pt x="84" y="423"/>
                    <a:pt x="84" y="423"/>
                  </a:cubicBezTo>
                  <a:cubicBezTo>
                    <a:pt x="79" y="421"/>
                    <a:pt x="79" y="421"/>
                    <a:pt x="79" y="421"/>
                  </a:cubicBezTo>
                  <a:cubicBezTo>
                    <a:pt x="81" y="417"/>
                    <a:pt x="81" y="417"/>
                    <a:pt x="81" y="417"/>
                  </a:cubicBezTo>
                  <a:cubicBezTo>
                    <a:pt x="78" y="411"/>
                    <a:pt x="78" y="411"/>
                    <a:pt x="78" y="411"/>
                  </a:cubicBezTo>
                  <a:cubicBezTo>
                    <a:pt x="79" y="407"/>
                    <a:pt x="79" y="407"/>
                    <a:pt x="79" y="407"/>
                  </a:cubicBezTo>
                  <a:cubicBezTo>
                    <a:pt x="76" y="403"/>
                    <a:pt x="76" y="403"/>
                    <a:pt x="76" y="403"/>
                  </a:cubicBezTo>
                  <a:cubicBezTo>
                    <a:pt x="76" y="400"/>
                    <a:pt x="76" y="400"/>
                    <a:pt x="76" y="400"/>
                  </a:cubicBezTo>
                  <a:cubicBezTo>
                    <a:pt x="79" y="395"/>
                    <a:pt x="79" y="395"/>
                    <a:pt x="79" y="395"/>
                  </a:cubicBezTo>
                  <a:cubicBezTo>
                    <a:pt x="80" y="390"/>
                    <a:pt x="80" y="390"/>
                    <a:pt x="80" y="390"/>
                  </a:cubicBezTo>
                  <a:cubicBezTo>
                    <a:pt x="76" y="383"/>
                    <a:pt x="76" y="383"/>
                    <a:pt x="76" y="383"/>
                  </a:cubicBezTo>
                  <a:cubicBezTo>
                    <a:pt x="76" y="383"/>
                    <a:pt x="73" y="378"/>
                    <a:pt x="73" y="377"/>
                  </a:cubicBezTo>
                  <a:cubicBezTo>
                    <a:pt x="73" y="376"/>
                    <a:pt x="65" y="371"/>
                    <a:pt x="65" y="371"/>
                  </a:cubicBezTo>
                  <a:cubicBezTo>
                    <a:pt x="62" y="364"/>
                    <a:pt x="62" y="364"/>
                    <a:pt x="62" y="364"/>
                  </a:cubicBezTo>
                  <a:cubicBezTo>
                    <a:pt x="54" y="355"/>
                    <a:pt x="54" y="355"/>
                    <a:pt x="54" y="355"/>
                  </a:cubicBezTo>
                  <a:cubicBezTo>
                    <a:pt x="48" y="348"/>
                    <a:pt x="48" y="348"/>
                    <a:pt x="48" y="348"/>
                  </a:cubicBezTo>
                  <a:cubicBezTo>
                    <a:pt x="44" y="344"/>
                    <a:pt x="44" y="344"/>
                    <a:pt x="44" y="344"/>
                  </a:cubicBezTo>
                  <a:cubicBezTo>
                    <a:pt x="41" y="337"/>
                    <a:pt x="41" y="337"/>
                    <a:pt x="41" y="337"/>
                  </a:cubicBezTo>
                  <a:cubicBezTo>
                    <a:pt x="41" y="337"/>
                    <a:pt x="43" y="329"/>
                    <a:pt x="43" y="328"/>
                  </a:cubicBezTo>
                  <a:cubicBezTo>
                    <a:pt x="43" y="326"/>
                    <a:pt x="46" y="319"/>
                    <a:pt x="46" y="314"/>
                  </a:cubicBezTo>
                  <a:cubicBezTo>
                    <a:pt x="45" y="310"/>
                    <a:pt x="48" y="305"/>
                    <a:pt x="48" y="305"/>
                  </a:cubicBezTo>
                  <a:cubicBezTo>
                    <a:pt x="49" y="296"/>
                    <a:pt x="49" y="296"/>
                    <a:pt x="49" y="296"/>
                  </a:cubicBezTo>
                  <a:cubicBezTo>
                    <a:pt x="46" y="293"/>
                    <a:pt x="46" y="293"/>
                    <a:pt x="46" y="293"/>
                  </a:cubicBezTo>
                  <a:cubicBezTo>
                    <a:pt x="40" y="289"/>
                    <a:pt x="40" y="289"/>
                    <a:pt x="40" y="289"/>
                  </a:cubicBezTo>
                  <a:cubicBezTo>
                    <a:pt x="36" y="284"/>
                    <a:pt x="36" y="284"/>
                    <a:pt x="36" y="284"/>
                  </a:cubicBezTo>
                  <a:cubicBezTo>
                    <a:pt x="36" y="284"/>
                    <a:pt x="34" y="278"/>
                    <a:pt x="27" y="276"/>
                  </a:cubicBezTo>
                  <a:cubicBezTo>
                    <a:pt x="20" y="275"/>
                    <a:pt x="19" y="276"/>
                    <a:pt x="19" y="276"/>
                  </a:cubicBezTo>
                  <a:cubicBezTo>
                    <a:pt x="12" y="272"/>
                    <a:pt x="12" y="272"/>
                    <a:pt x="12" y="272"/>
                  </a:cubicBezTo>
                  <a:cubicBezTo>
                    <a:pt x="7" y="264"/>
                    <a:pt x="7" y="264"/>
                    <a:pt x="7" y="264"/>
                  </a:cubicBezTo>
                  <a:cubicBezTo>
                    <a:pt x="3" y="258"/>
                    <a:pt x="3" y="258"/>
                    <a:pt x="3" y="258"/>
                  </a:cubicBezTo>
                  <a:cubicBezTo>
                    <a:pt x="6" y="254"/>
                    <a:pt x="6" y="254"/>
                    <a:pt x="6" y="254"/>
                  </a:cubicBezTo>
                  <a:cubicBezTo>
                    <a:pt x="7" y="248"/>
                    <a:pt x="7" y="248"/>
                    <a:pt x="7" y="248"/>
                  </a:cubicBezTo>
                  <a:cubicBezTo>
                    <a:pt x="7" y="244"/>
                    <a:pt x="7" y="244"/>
                    <a:pt x="7" y="244"/>
                  </a:cubicBezTo>
                  <a:cubicBezTo>
                    <a:pt x="7" y="239"/>
                    <a:pt x="7" y="239"/>
                    <a:pt x="7" y="239"/>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6"/>
                    <a:pt x="0" y="236"/>
                    <a:pt x="0" y="236"/>
                  </a:cubicBezTo>
                  <a:cubicBezTo>
                    <a:pt x="0" y="236"/>
                    <a:pt x="0" y="236"/>
                    <a:pt x="0" y="236"/>
                  </a:cubicBezTo>
                  <a:cubicBezTo>
                    <a:pt x="0" y="236"/>
                    <a:pt x="0" y="236"/>
                    <a:pt x="0" y="236"/>
                  </a:cubicBezTo>
                  <a:cubicBezTo>
                    <a:pt x="0" y="236"/>
                    <a:pt x="0" y="236"/>
                    <a:pt x="0"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5"/>
                    <a:pt x="1" y="235"/>
                    <a:pt x="1" y="235"/>
                  </a:cubicBezTo>
                  <a:cubicBezTo>
                    <a:pt x="1" y="235"/>
                    <a:pt x="1" y="235"/>
                    <a:pt x="1" y="235"/>
                  </a:cubicBezTo>
                  <a:cubicBezTo>
                    <a:pt x="1" y="235"/>
                    <a:pt x="1" y="235"/>
                    <a:pt x="1"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4"/>
                    <a:pt x="2" y="234"/>
                    <a:pt x="2" y="234"/>
                  </a:cubicBezTo>
                  <a:cubicBezTo>
                    <a:pt x="2" y="234"/>
                    <a:pt x="2" y="234"/>
                    <a:pt x="2" y="234"/>
                  </a:cubicBezTo>
                  <a:cubicBezTo>
                    <a:pt x="2" y="234"/>
                    <a:pt x="2" y="234"/>
                    <a:pt x="2" y="234"/>
                  </a:cubicBezTo>
                  <a:cubicBezTo>
                    <a:pt x="3" y="234"/>
                    <a:pt x="3" y="234"/>
                    <a:pt x="3" y="234"/>
                  </a:cubicBezTo>
                  <a:cubicBezTo>
                    <a:pt x="3" y="234"/>
                    <a:pt x="3" y="234"/>
                    <a:pt x="3" y="234"/>
                  </a:cubicBezTo>
                  <a:cubicBezTo>
                    <a:pt x="3" y="234"/>
                    <a:pt x="3" y="234"/>
                    <a:pt x="3" y="234"/>
                  </a:cubicBezTo>
                  <a:cubicBezTo>
                    <a:pt x="3" y="234"/>
                    <a:pt x="3" y="234"/>
                    <a:pt x="3" y="234"/>
                  </a:cubicBezTo>
                  <a:cubicBezTo>
                    <a:pt x="3" y="233"/>
                    <a:pt x="3" y="233"/>
                    <a:pt x="3" y="233"/>
                  </a:cubicBezTo>
                  <a:cubicBezTo>
                    <a:pt x="4" y="233"/>
                    <a:pt x="4" y="233"/>
                    <a:pt x="4" y="233"/>
                  </a:cubicBezTo>
                  <a:cubicBezTo>
                    <a:pt x="4" y="233"/>
                    <a:pt x="4" y="233"/>
                    <a:pt x="4" y="233"/>
                  </a:cubicBezTo>
                  <a:cubicBezTo>
                    <a:pt x="4" y="233"/>
                    <a:pt x="4" y="233"/>
                    <a:pt x="4" y="233"/>
                  </a:cubicBezTo>
                  <a:cubicBezTo>
                    <a:pt x="4" y="233"/>
                    <a:pt x="4" y="233"/>
                    <a:pt x="4" y="233"/>
                  </a:cubicBezTo>
                  <a:cubicBezTo>
                    <a:pt x="4" y="232"/>
                    <a:pt x="4" y="232"/>
                    <a:pt x="4" y="232"/>
                  </a:cubicBezTo>
                  <a:cubicBezTo>
                    <a:pt x="4" y="232"/>
                    <a:pt x="4" y="232"/>
                    <a:pt x="4"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6" y="230"/>
                    <a:pt x="7" y="229"/>
                    <a:pt x="8" y="229"/>
                  </a:cubicBezTo>
                  <a:cubicBezTo>
                    <a:pt x="8" y="229"/>
                    <a:pt x="8" y="228"/>
                    <a:pt x="8" y="228"/>
                  </a:cubicBezTo>
                  <a:cubicBezTo>
                    <a:pt x="9" y="228"/>
                    <a:pt x="10" y="228"/>
                    <a:pt x="12" y="228"/>
                  </a:cubicBezTo>
                  <a:cubicBezTo>
                    <a:pt x="12" y="228"/>
                    <a:pt x="14" y="219"/>
                    <a:pt x="13" y="216"/>
                  </a:cubicBezTo>
                  <a:cubicBezTo>
                    <a:pt x="12" y="212"/>
                    <a:pt x="17" y="208"/>
                    <a:pt x="17" y="208"/>
                  </a:cubicBezTo>
                  <a:cubicBezTo>
                    <a:pt x="24" y="201"/>
                    <a:pt x="24" y="201"/>
                    <a:pt x="24" y="201"/>
                  </a:cubicBezTo>
                  <a:cubicBezTo>
                    <a:pt x="23" y="193"/>
                    <a:pt x="23" y="193"/>
                    <a:pt x="23" y="193"/>
                  </a:cubicBezTo>
                  <a:cubicBezTo>
                    <a:pt x="31" y="194"/>
                    <a:pt x="31" y="194"/>
                    <a:pt x="31" y="194"/>
                  </a:cubicBezTo>
                  <a:cubicBezTo>
                    <a:pt x="31" y="194"/>
                    <a:pt x="37" y="191"/>
                    <a:pt x="35" y="187"/>
                  </a:cubicBezTo>
                  <a:cubicBezTo>
                    <a:pt x="34" y="185"/>
                    <a:pt x="33" y="182"/>
                    <a:pt x="32" y="180"/>
                  </a:cubicBezTo>
                  <a:cubicBezTo>
                    <a:pt x="33" y="179"/>
                    <a:pt x="33" y="179"/>
                    <a:pt x="33" y="178"/>
                  </a:cubicBezTo>
                  <a:cubicBezTo>
                    <a:pt x="33" y="178"/>
                    <a:pt x="35" y="175"/>
                    <a:pt x="35" y="175"/>
                  </a:cubicBezTo>
                  <a:cubicBezTo>
                    <a:pt x="38" y="175"/>
                    <a:pt x="38" y="175"/>
                    <a:pt x="38" y="175"/>
                  </a:cubicBezTo>
                  <a:cubicBezTo>
                    <a:pt x="41" y="176"/>
                    <a:pt x="41" y="176"/>
                    <a:pt x="41" y="176"/>
                  </a:cubicBezTo>
                  <a:cubicBezTo>
                    <a:pt x="41" y="176"/>
                    <a:pt x="43" y="177"/>
                    <a:pt x="44" y="177"/>
                  </a:cubicBezTo>
                  <a:cubicBezTo>
                    <a:pt x="46" y="177"/>
                    <a:pt x="49" y="175"/>
                    <a:pt x="49" y="175"/>
                  </a:cubicBezTo>
                  <a:cubicBezTo>
                    <a:pt x="46" y="171"/>
                    <a:pt x="46" y="171"/>
                    <a:pt x="46" y="171"/>
                  </a:cubicBezTo>
                  <a:cubicBezTo>
                    <a:pt x="47" y="167"/>
                    <a:pt x="47" y="167"/>
                    <a:pt x="47" y="167"/>
                  </a:cubicBezTo>
                  <a:cubicBezTo>
                    <a:pt x="51" y="167"/>
                    <a:pt x="51" y="167"/>
                    <a:pt x="51" y="167"/>
                  </a:cubicBezTo>
                  <a:cubicBezTo>
                    <a:pt x="53" y="167"/>
                    <a:pt x="53" y="167"/>
                    <a:pt x="53" y="167"/>
                  </a:cubicBezTo>
                  <a:cubicBezTo>
                    <a:pt x="49" y="161"/>
                    <a:pt x="49" y="161"/>
                    <a:pt x="49" y="161"/>
                  </a:cubicBezTo>
                  <a:cubicBezTo>
                    <a:pt x="49" y="161"/>
                    <a:pt x="50" y="158"/>
                    <a:pt x="52" y="159"/>
                  </a:cubicBezTo>
                  <a:cubicBezTo>
                    <a:pt x="53" y="159"/>
                    <a:pt x="54" y="161"/>
                    <a:pt x="55" y="161"/>
                  </a:cubicBezTo>
                  <a:cubicBezTo>
                    <a:pt x="56" y="161"/>
                    <a:pt x="59" y="162"/>
                    <a:pt x="59" y="162"/>
                  </a:cubicBezTo>
                  <a:cubicBezTo>
                    <a:pt x="63" y="163"/>
                    <a:pt x="63" y="163"/>
                    <a:pt x="63" y="163"/>
                  </a:cubicBezTo>
                  <a:cubicBezTo>
                    <a:pt x="67" y="163"/>
                    <a:pt x="67" y="163"/>
                    <a:pt x="67" y="163"/>
                  </a:cubicBezTo>
                  <a:cubicBezTo>
                    <a:pt x="72" y="163"/>
                    <a:pt x="72" y="163"/>
                    <a:pt x="72" y="163"/>
                  </a:cubicBezTo>
                  <a:cubicBezTo>
                    <a:pt x="74" y="166"/>
                    <a:pt x="74" y="166"/>
                    <a:pt x="74" y="166"/>
                  </a:cubicBezTo>
                  <a:cubicBezTo>
                    <a:pt x="74" y="166"/>
                    <a:pt x="75" y="168"/>
                    <a:pt x="74" y="169"/>
                  </a:cubicBezTo>
                  <a:cubicBezTo>
                    <a:pt x="74" y="170"/>
                    <a:pt x="73" y="173"/>
                    <a:pt x="73" y="173"/>
                  </a:cubicBezTo>
                  <a:cubicBezTo>
                    <a:pt x="72" y="173"/>
                    <a:pt x="71" y="173"/>
                    <a:pt x="70" y="174"/>
                  </a:cubicBezTo>
                  <a:cubicBezTo>
                    <a:pt x="69" y="174"/>
                    <a:pt x="64" y="174"/>
                    <a:pt x="64" y="174"/>
                  </a:cubicBezTo>
                  <a:cubicBezTo>
                    <a:pt x="60" y="174"/>
                    <a:pt x="60" y="174"/>
                    <a:pt x="60" y="174"/>
                  </a:cubicBezTo>
                  <a:cubicBezTo>
                    <a:pt x="57" y="174"/>
                    <a:pt x="57" y="174"/>
                    <a:pt x="57" y="174"/>
                  </a:cubicBezTo>
                  <a:cubicBezTo>
                    <a:pt x="56" y="176"/>
                    <a:pt x="56" y="176"/>
                    <a:pt x="56" y="176"/>
                  </a:cubicBezTo>
                  <a:cubicBezTo>
                    <a:pt x="56" y="176"/>
                    <a:pt x="59" y="177"/>
                    <a:pt x="60" y="178"/>
                  </a:cubicBezTo>
                  <a:cubicBezTo>
                    <a:pt x="62" y="178"/>
                    <a:pt x="62" y="178"/>
                    <a:pt x="62" y="178"/>
                  </a:cubicBezTo>
                  <a:cubicBezTo>
                    <a:pt x="63" y="179"/>
                    <a:pt x="65" y="181"/>
                    <a:pt x="65" y="181"/>
                  </a:cubicBezTo>
                  <a:cubicBezTo>
                    <a:pt x="64" y="184"/>
                    <a:pt x="64" y="184"/>
                    <a:pt x="64" y="184"/>
                  </a:cubicBezTo>
                  <a:cubicBezTo>
                    <a:pt x="64" y="184"/>
                    <a:pt x="67" y="180"/>
                    <a:pt x="67" y="180"/>
                  </a:cubicBezTo>
                  <a:cubicBezTo>
                    <a:pt x="68" y="180"/>
                    <a:pt x="73" y="180"/>
                    <a:pt x="73" y="180"/>
                  </a:cubicBezTo>
                  <a:cubicBezTo>
                    <a:pt x="73" y="180"/>
                    <a:pt x="77" y="178"/>
                    <a:pt x="78" y="178"/>
                  </a:cubicBezTo>
                  <a:cubicBezTo>
                    <a:pt x="78" y="178"/>
                    <a:pt x="77" y="181"/>
                    <a:pt x="77" y="181"/>
                  </a:cubicBezTo>
                  <a:cubicBezTo>
                    <a:pt x="81" y="179"/>
                    <a:pt x="81" y="179"/>
                    <a:pt x="81" y="179"/>
                  </a:cubicBezTo>
                  <a:cubicBezTo>
                    <a:pt x="85" y="177"/>
                    <a:pt x="85" y="177"/>
                    <a:pt x="85" y="177"/>
                  </a:cubicBezTo>
                  <a:cubicBezTo>
                    <a:pt x="87" y="177"/>
                    <a:pt x="87" y="177"/>
                    <a:pt x="87" y="177"/>
                  </a:cubicBezTo>
                  <a:cubicBezTo>
                    <a:pt x="87" y="177"/>
                    <a:pt x="88" y="180"/>
                    <a:pt x="88" y="181"/>
                  </a:cubicBezTo>
                  <a:cubicBezTo>
                    <a:pt x="87" y="182"/>
                    <a:pt x="87" y="182"/>
                    <a:pt x="87" y="184"/>
                  </a:cubicBezTo>
                  <a:cubicBezTo>
                    <a:pt x="87" y="185"/>
                    <a:pt x="86" y="186"/>
                    <a:pt x="87" y="187"/>
                  </a:cubicBezTo>
                  <a:cubicBezTo>
                    <a:pt x="87" y="187"/>
                    <a:pt x="87" y="188"/>
                    <a:pt x="88" y="188"/>
                  </a:cubicBezTo>
                  <a:cubicBezTo>
                    <a:pt x="89" y="189"/>
                    <a:pt x="90" y="188"/>
                    <a:pt x="90" y="188"/>
                  </a:cubicBezTo>
                  <a:cubicBezTo>
                    <a:pt x="92" y="183"/>
                    <a:pt x="92" y="183"/>
                    <a:pt x="92" y="183"/>
                  </a:cubicBezTo>
                  <a:cubicBezTo>
                    <a:pt x="92" y="183"/>
                    <a:pt x="94" y="181"/>
                    <a:pt x="94" y="181"/>
                  </a:cubicBezTo>
                  <a:cubicBezTo>
                    <a:pt x="95" y="181"/>
                    <a:pt x="98" y="179"/>
                    <a:pt x="98" y="179"/>
                  </a:cubicBezTo>
                  <a:cubicBezTo>
                    <a:pt x="103" y="179"/>
                    <a:pt x="103" y="179"/>
                    <a:pt x="103" y="179"/>
                  </a:cubicBezTo>
                  <a:cubicBezTo>
                    <a:pt x="103" y="179"/>
                    <a:pt x="108" y="178"/>
                    <a:pt x="109" y="178"/>
                  </a:cubicBezTo>
                  <a:cubicBezTo>
                    <a:pt x="109" y="179"/>
                    <a:pt x="111" y="179"/>
                    <a:pt x="112" y="179"/>
                  </a:cubicBezTo>
                  <a:cubicBezTo>
                    <a:pt x="114" y="179"/>
                    <a:pt x="115" y="179"/>
                    <a:pt x="117" y="179"/>
                  </a:cubicBezTo>
                  <a:cubicBezTo>
                    <a:pt x="118" y="179"/>
                    <a:pt x="119" y="179"/>
                    <a:pt x="119" y="179"/>
                  </a:cubicBezTo>
                  <a:cubicBezTo>
                    <a:pt x="119" y="179"/>
                    <a:pt x="121" y="177"/>
                    <a:pt x="121" y="177"/>
                  </a:cubicBezTo>
                  <a:cubicBezTo>
                    <a:pt x="121" y="176"/>
                    <a:pt x="121" y="175"/>
                    <a:pt x="121" y="175"/>
                  </a:cubicBezTo>
                  <a:cubicBezTo>
                    <a:pt x="122" y="174"/>
                    <a:pt x="123" y="172"/>
                    <a:pt x="124" y="172"/>
                  </a:cubicBezTo>
                  <a:cubicBezTo>
                    <a:pt x="125" y="172"/>
                    <a:pt x="140" y="174"/>
                    <a:pt x="140" y="174"/>
                  </a:cubicBezTo>
                  <a:cubicBezTo>
                    <a:pt x="153" y="178"/>
                    <a:pt x="153" y="178"/>
                    <a:pt x="153" y="178"/>
                  </a:cubicBezTo>
                  <a:cubicBezTo>
                    <a:pt x="162" y="180"/>
                    <a:pt x="162" y="180"/>
                    <a:pt x="162" y="180"/>
                  </a:cubicBezTo>
                  <a:cubicBezTo>
                    <a:pt x="162" y="180"/>
                    <a:pt x="169" y="184"/>
                    <a:pt x="170" y="184"/>
                  </a:cubicBezTo>
                  <a:cubicBezTo>
                    <a:pt x="171" y="185"/>
                    <a:pt x="184" y="187"/>
                    <a:pt x="184" y="187"/>
                  </a:cubicBezTo>
                  <a:cubicBezTo>
                    <a:pt x="190" y="191"/>
                    <a:pt x="190" y="191"/>
                    <a:pt x="190" y="191"/>
                  </a:cubicBezTo>
                  <a:cubicBezTo>
                    <a:pt x="190" y="191"/>
                    <a:pt x="196" y="193"/>
                    <a:pt x="196" y="194"/>
                  </a:cubicBezTo>
                  <a:cubicBezTo>
                    <a:pt x="196" y="195"/>
                    <a:pt x="200" y="197"/>
                    <a:pt x="200" y="197"/>
                  </a:cubicBezTo>
                  <a:cubicBezTo>
                    <a:pt x="204" y="195"/>
                    <a:pt x="204" y="195"/>
                    <a:pt x="204" y="195"/>
                  </a:cubicBezTo>
                  <a:cubicBezTo>
                    <a:pt x="204" y="195"/>
                    <a:pt x="209" y="196"/>
                    <a:pt x="209" y="196"/>
                  </a:cubicBezTo>
                  <a:cubicBezTo>
                    <a:pt x="210" y="197"/>
                    <a:pt x="220" y="200"/>
                    <a:pt x="220" y="200"/>
                  </a:cubicBezTo>
                  <a:cubicBezTo>
                    <a:pt x="220" y="200"/>
                    <a:pt x="227" y="202"/>
                    <a:pt x="228" y="202"/>
                  </a:cubicBezTo>
                  <a:cubicBezTo>
                    <a:pt x="229" y="202"/>
                    <a:pt x="233" y="201"/>
                    <a:pt x="233" y="201"/>
                  </a:cubicBezTo>
                  <a:cubicBezTo>
                    <a:pt x="233" y="198"/>
                    <a:pt x="233" y="198"/>
                    <a:pt x="233" y="198"/>
                  </a:cubicBezTo>
                  <a:cubicBezTo>
                    <a:pt x="233" y="198"/>
                    <a:pt x="232" y="196"/>
                    <a:pt x="234" y="197"/>
                  </a:cubicBezTo>
                  <a:cubicBezTo>
                    <a:pt x="236" y="197"/>
                    <a:pt x="237" y="197"/>
                    <a:pt x="238" y="198"/>
                  </a:cubicBezTo>
                  <a:cubicBezTo>
                    <a:pt x="238" y="199"/>
                    <a:pt x="240" y="199"/>
                    <a:pt x="241" y="200"/>
                  </a:cubicBezTo>
                  <a:cubicBezTo>
                    <a:pt x="242" y="202"/>
                    <a:pt x="246" y="203"/>
                    <a:pt x="246" y="203"/>
                  </a:cubicBezTo>
                  <a:cubicBezTo>
                    <a:pt x="251" y="205"/>
                    <a:pt x="251" y="205"/>
                    <a:pt x="251" y="205"/>
                  </a:cubicBezTo>
                  <a:cubicBezTo>
                    <a:pt x="252" y="208"/>
                    <a:pt x="252" y="208"/>
                    <a:pt x="252" y="208"/>
                  </a:cubicBezTo>
                  <a:cubicBezTo>
                    <a:pt x="253" y="209"/>
                    <a:pt x="253" y="209"/>
                    <a:pt x="253" y="209"/>
                  </a:cubicBezTo>
                  <a:cubicBezTo>
                    <a:pt x="254" y="207"/>
                    <a:pt x="254" y="207"/>
                    <a:pt x="254" y="207"/>
                  </a:cubicBezTo>
                  <a:cubicBezTo>
                    <a:pt x="255" y="206"/>
                    <a:pt x="256" y="206"/>
                    <a:pt x="256" y="206"/>
                  </a:cubicBezTo>
                  <a:cubicBezTo>
                    <a:pt x="258" y="207"/>
                    <a:pt x="258" y="207"/>
                    <a:pt x="258" y="207"/>
                  </a:cubicBezTo>
                  <a:cubicBezTo>
                    <a:pt x="258" y="207"/>
                    <a:pt x="260" y="207"/>
                    <a:pt x="260" y="207"/>
                  </a:cubicBezTo>
                  <a:cubicBezTo>
                    <a:pt x="261" y="207"/>
                    <a:pt x="264" y="206"/>
                    <a:pt x="264" y="206"/>
                  </a:cubicBezTo>
                  <a:cubicBezTo>
                    <a:pt x="264" y="207"/>
                    <a:pt x="266" y="209"/>
                    <a:pt x="267" y="209"/>
                  </a:cubicBezTo>
                  <a:cubicBezTo>
                    <a:pt x="267" y="210"/>
                    <a:pt x="269" y="213"/>
                    <a:pt x="269" y="213"/>
                  </a:cubicBezTo>
                  <a:cubicBezTo>
                    <a:pt x="269" y="213"/>
                    <a:pt x="269" y="214"/>
                    <a:pt x="269" y="216"/>
                  </a:cubicBezTo>
                  <a:cubicBezTo>
                    <a:pt x="269" y="217"/>
                    <a:pt x="270" y="218"/>
                    <a:pt x="270" y="218"/>
                  </a:cubicBezTo>
                  <a:cubicBezTo>
                    <a:pt x="272" y="220"/>
                    <a:pt x="272" y="220"/>
                    <a:pt x="272" y="220"/>
                  </a:cubicBezTo>
                  <a:cubicBezTo>
                    <a:pt x="277" y="228"/>
                    <a:pt x="277" y="228"/>
                    <a:pt x="277" y="228"/>
                  </a:cubicBezTo>
                  <a:cubicBezTo>
                    <a:pt x="279" y="230"/>
                    <a:pt x="279" y="230"/>
                    <a:pt x="279" y="230"/>
                  </a:cubicBezTo>
                  <a:cubicBezTo>
                    <a:pt x="281" y="228"/>
                    <a:pt x="281" y="228"/>
                    <a:pt x="281" y="228"/>
                  </a:cubicBezTo>
                  <a:cubicBezTo>
                    <a:pt x="284" y="228"/>
                    <a:pt x="284" y="228"/>
                    <a:pt x="284" y="228"/>
                  </a:cubicBezTo>
                  <a:cubicBezTo>
                    <a:pt x="287" y="235"/>
                    <a:pt x="287" y="235"/>
                    <a:pt x="287" y="235"/>
                  </a:cubicBezTo>
                  <a:cubicBezTo>
                    <a:pt x="290" y="244"/>
                    <a:pt x="290" y="244"/>
                    <a:pt x="290" y="244"/>
                  </a:cubicBezTo>
                  <a:cubicBezTo>
                    <a:pt x="288" y="256"/>
                    <a:pt x="288" y="256"/>
                    <a:pt x="288" y="256"/>
                  </a:cubicBezTo>
                  <a:cubicBezTo>
                    <a:pt x="288" y="264"/>
                    <a:pt x="288" y="264"/>
                    <a:pt x="288" y="264"/>
                  </a:cubicBezTo>
                  <a:cubicBezTo>
                    <a:pt x="288" y="264"/>
                    <a:pt x="286" y="270"/>
                    <a:pt x="286" y="271"/>
                  </a:cubicBezTo>
                  <a:cubicBezTo>
                    <a:pt x="286" y="273"/>
                    <a:pt x="281" y="280"/>
                    <a:pt x="281" y="280"/>
                  </a:cubicBezTo>
                  <a:cubicBezTo>
                    <a:pt x="281" y="280"/>
                    <a:pt x="278" y="286"/>
                    <a:pt x="277" y="287"/>
                  </a:cubicBezTo>
                  <a:cubicBezTo>
                    <a:pt x="276" y="289"/>
                    <a:pt x="272" y="297"/>
                    <a:pt x="272" y="297"/>
                  </a:cubicBezTo>
                  <a:cubicBezTo>
                    <a:pt x="260" y="309"/>
                    <a:pt x="260" y="309"/>
                    <a:pt x="260" y="309"/>
                  </a:cubicBezTo>
                  <a:cubicBezTo>
                    <a:pt x="260" y="309"/>
                    <a:pt x="254" y="312"/>
                    <a:pt x="252" y="313"/>
                  </a:cubicBezTo>
                  <a:cubicBezTo>
                    <a:pt x="251" y="315"/>
                    <a:pt x="241" y="316"/>
                    <a:pt x="241" y="316"/>
                  </a:cubicBezTo>
                  <a:cubicBezTo>
                    <a:pt x="233" y="316"/>
                    <a:pt x="233" y="316"/>
                    <a:pt x="233" y="316"/>
                  </a:cubicBezTo>
                  <a:cubicBezTo>
                    <a:pt x="221" y="313"/>
                    <a:pt x="221" y="313"/>
                    <a:pt x="221" y="313"/>
                  </a:cubicBezTo>
                  <a:cubicBezTo>
                    <a:pt x="214" y="315"/>
                    <a:pt x="214" y="315"/>
                    <a:pt x="214" y="315"/>
                  </a:cubicBezTo>
                  <a:cubicBezTo>
                    <a:pt x="205" y="318"/>
                    <a:pt x="205" y="318"/>
                    <a:pt x="205" y="318"/>
                  </a:cubicBezTo>
                  <a:cubicBezTo>
                    <a:pt x="197" y="318"/>
                    <a:pt x="197" y="318"/>
                    <a:pt x="197" y="318"/>
                  </a:cubicBezTo>
                  <a:cubicBezTo>
                    <a:pt x="187" y="320"/>
                    <a:pt x="187" y="320"/>
                    <a:pt x="187" y="320"/>
                  </a:cubicBezTo>
                  <a:cubicBezTo>
                    <a:pt x="187" y="320"/>
                    <a:pt x="185" y="320"/>
                    <a:pt x="183" y="320"/>
                  </a:cubicBezTo>
                  <a:cubicBezTo>
                    <a:pt x="182" y="320"/>
                    <a:pt x="176" y="318"/>
                    <a:pt x="176" y="318"/>
                  </a:cubicBezTo>
                  <a:cubicBezTo>
                    <a:pt x="169" y="316"/>
                    <a:pt x="169" y="316"/>
                    <a:pt x="169" y="316"/>
                  </a:cubicBezTo>
                  <a:cubicBezTo>
                    <a:pt x="164" y="316"/>
                    <a:pt x="164" y="316"/>
                    <a:pt x="164" y="316"/>
                  </a:cubicBezTo>
                  <a:cubicBezTo>
                    <a:pt x="163" y="320"/>
                    <a:pt x="163" y="320"/>
                    <a:pt x="163" y="320"/>
                  </a:cubicBezTo>
                  <a:cubicBezTo>
                    <a:pt x="163" y="320"/>
                    <a:pt x="163" y="320"/>
                    <a:pt x="161" y="320"/>
                  </a:cubicBezTo>
                  <a:cubicBezTo>
                    <a:pt x="159" y="320"/>
                    <a:pt x="157" y="320"/>
                    <a:pt x="157" y="320"/>
                  </a:cubicBezTo>
                  <a:cubicBezTo>
                    <a:pt x="157" y="316"/>
                    <a:pt x="157" y="316"/>
                    <a:pt x="157" y="316"/>
                  </a:cubicBezTo>
                  <a:cubicBezTo>
                    <a:pt x="150" y="316"/>
                    <a:pt x="150" y="316"/>
                    <a:pt x="150" y="316"/>
                  </a:cubicBezTo>
                  <a:cubicBezTo>
                    <a:pt x="150" y="316"/>
                    <a:pt x="147" y="317"/>
                    <a:pt x="145" y="317"/>
                  </a:cubicBezTo>
                  <a:cubicBezTo>
                    <a:pt x="142" y="317"/>
                    <a:pt x="139" y="314"/>
                    <a:pt x="138" y="314"/>
                  </a:cubicBezTo>
                  <a:cubicBezTo>
                    <a:pt x="137" y="314"/>
                    <a:pt x="137" y="315"/>
                    <a:pt x="137" y="315"/>
                  </a:cubicBezTo>
                  <a:cubicBezTo>
                    <a:pt x="137" y="318"/>
                    <a:pt x="137" y="318"/>
                    <a:pt x="137" y="318"/>
                  </a:cubicBezTo>
                  <a:cubicBezTo>
                    <a:pt x="132" y="318"/>
                    <a:pt x="132" y="318"/>
                    <a:pt x="132" y="318"/>
                  </a:cubicBezTo>
                  <a:cubicBezTo>
                    <a:pt x="126" y="316"/>
                    <a:pt x="126" y="316"/>
                    <a:pt x="126" y="316"/>
                  </a:cubicBezTo>
                  <a:cubicBezTo>
                    <a:pt x="121" y="312"/>
                    <a:pt x="121" y="312"/>
                    <a:pt x="121" y="312"/>
                  </a:cubicBezTo>
                  <a:cubicBezTo>
                    <a:pt x="117" y="308"/>
                    <a:pt x="117" y="308"/>
                    <a:pt x="117" y="308"/>
                  </a:cubicBezTo>
                  <a:cubicBezTo>
                    <a:pt x="117" y="306"/>
                    <a:pt x="117" y="306"/>
                    <a:pt x="117" y="306"/>
                  </a:cubicBezTo>
                  <a:cubicBezTo>
                    <a:pt x="112" y="306"/>
                    <a:pt x="112" y="306"/>
                    <a:pt x="112" y="306"/>
                  </a:cubicBezTo>
                  <a:cubicBezTo>
                    <a:pt x="105" y="306"/>
                    <a:pt x="105" y="306"/>
                    <a:pt x="105" y="306"/>
                  </a:cubicBezTo>
                  <a:cubicBezTo>
                    <a:pt x="101" y="308"/>
                    <a:pt x="101" y="308"/>
                    <a:pt x="101" y="308"/>
                  </a:cubicBezTo>
                  <a:cubicBezTo>
                    <a:pt x="106" y="309"/>
                    <a:pt x="106" y="309"/>
                    <a:pt x="106" y="309"/>
                  </a:cubicBezTo>
                  <a:cubicBezTo>
                    <a:pt x="109" y="310"/>
                    <a:pt x="109" y="310"/>
                    <a:pt x="109" y="310"/>
                  </a:cubicBezTo>
                  <a:cubicBezTo>
                    <a:pt x="109" y="310"/>
                    <a:pt x="113" y="309"/>
                    <a:pt x="113" y="312"/>
                  </a:cubicBezTo>
                  <a:cubicBezTo>
                    <a:pt x="113" y="314"/>
                    <a:pt x="111" y="314"/>
                    <a:pt x="113" y="316"/>
                  </a:cubicBezTo>
                  <a:cubicBezTo>
                    <a:pt x="114" y="318"/>
                    <a:pt x="118" y="320"/>
                    <a:pt x="118" y="320"/>
                  </a:cubicBezTo>
                  <a:cubicBezTo>
                    <a:pt x="118" y="320"/>
                    <a:pt x="120" y="320"/>
                    <a:pt x="121" y="320"/>
                  </a:cubicBezTo>
                  <a:cubicBezTo>
                    <a:pt x="122" y="320"/>
                    <a:pt x="123" y="320"/>
                    <a:pt x="123" y="320"/>
                  </a:cubicBezTo>
                  <a:cubicBezTo>
                    <a:pt x="125" y="323"/>
                    <a:pt x="125" y="323"/>
                    <a:pt x="125" y="323"/>
                  </a:cubicBezTo>
                  <a:cubicBezTo>
                    <a:pt x="125" y="323"/>
                    <a:pt x="124" y="324"/>
                    <a:pt x="126" y="324"/>
                  </a:cubicBezTo>
                  <a:cubicBezTo>
                    <a:pt x="127" y="324"/>
                    <a:pt x="132" y="324"/>
                    <a:pt x="132" y="324"/>
                  </a:cubicBezTo>
                  <a:cubicBezTo>
                    <a:pt x="137" y="326"/>
                    <a:pt x="137" y="326"/>
                    <a:pt x="137" y="326"/>
                  </a:cubicBezTo>
                  <a:cubicBezTo>
                    <a:pt x="137" y="329"/>
                    <a:pt x="137" y="329"/>
                    <a:pt x="137" y="329"/>
                  </a:cubicBezTo>
                  <a:cubicBezTo>
                    <a:pt x="137" y="329"/>
                    <a:pt x="136" y="331"/>
                    <a:pt x="138" y="331"/>
                  </a:cubicBezTo>
                  <a:cubicBezTo>
                    <a:pt x="139" y="332"/>
                    <a:pt x="143" y="331"/>
                    <a:pt x="143" y="331"/>
                  </a:cubicBezTo>
                  <a:cubicBezTo>
                    <a:pt x="143" y="331"/>
                    <a:pt x="142" y="330"/>
                    <a:pt x="144" y="331"/>
                  </a:cubicBezTo>
                  <a:cubicBezTo>
                    <a:pt x="145" y="332"/>
                    <a:pt x="146" y="333"/>
                    <a:pt x="146" y="333"/>
                  </a:cubicBezTo>
                  <a:cubicBezTo>
                    <a:pt x="146" y="333"/>
                    <a:pt x="147" y="335"/>
                    <a:pt x="147" y="336"/>
                  </a:cubicBezTo>
                  <a:cubicBezTo>
                    <a:pt x="147" y="337"/>
                    <a:pt x="148" y="339"/>
                    <a:pt x="148" y="339"/>
                  </a:cubicBezTo>
                  <a:cubicBezTo>
                    <a:pt x="148" y="339"/>
                    <a:pt x="145" y="340"/>
                    <a:pt x="150" y="340"/>
                  </a:cubicBezTo>
                  <a:cubicBezTo>
                    <a:pt x="155" y="340"/>
                    <a:pt x="155" y="340"/>
                    <a:pt x="155" y="340"/>
                  </a:cubicBezTo>
                  <a:cubicBezTo>
                    <a:pt x="159" y="340"/>
                    <a:pt x="159" y="340"/>
                    <a:pt x="159" y="340"/>
                  </a:cubicBezTo>
                  <a:cubicBezTo>
                    <a:pt x="163" y="341"/>
                    <a:pt x="163" y="341"/>
                    <a:pt x="163" y="341"/>
                  </a:cubicBezTo>
                  <a:cubicBezTo>
                    <a:pt x="170" y="344"/>
                    <a:pt x="170" y="344"/>
                    <a:pt x="170" y="344"/>
                  </a:cubicBezTo>
                  <a:cubicBezTo>
                    <a:pt x="177" y="348"/>
                    <a:pt x="177" y="348"/>
                    <a:pt x="177" y="348"/>
                  </a:cubicBezTo>
                  <a:cubicBezTo>
                    <a:pt x="177" y="348"/>
                    <a:pt x="176" y="351"/>
                    <a:pt x="178" y="351"/>
                  </a:cubicBezTo>
                  <a:cubicBezTo>
                    <a:pt x="179" y="351"/>
                    <a:pt x="183" y="351"/>
                    <a:pt x="183" y="351"/>
                  </a:cubicBezTo>
                  <a:cubicBezTo>
                    <a:pt x="186" y="359"/>
                    <a:pt x="186" y="359"/>
                    <a:pt x="186" y="359"/>
                  </a:cubicBezTo>
                  <a:cubicBezTo>
                    <a:pt x="181" y="359"/>
                    <a:pt x="181" y="359"/>
                    <a:pt x="181" y="359"/>
                  </a:cubicBezTo>
                  <a:cubicBezTo>
                    <a:pt x="184" y="367"/>
                    <a:pt x="184" y="367"/>
                    <a:pt x="184" y="367"/>
                  </a:cubicBezTo>
                  <a:cubicBezTo>
                    <a:pt x="186" y="371"/>
                    <a:pt x="186" y="371"/>
                    <a:pt x="186" y="371"/>
                  </a:cubicBezTo>
                  <a:cubicBezTo>
                    <a:pt x="185" y="376"/>
                    <a:pt x="185" y="376"/>
                    <a:pt x="185" y="376"/>
                  </a:cubicBezTo>
                  <a:cubicBezTo>
                    <a:pt x="182" y="379"/>
                    <a:pt x="182" y="379"/>
                    <a:pt x="182" y="379"/>
                  </a:cubicBezTo>
                  <a:cubicBezTo>
                    <a:pt x="182" y="379"/>
                    <a:pt x="182" y="381"/>
                    <a:pt x="182" y="381"/>
                  </a:cubicBezTo>
                  <a:cubicBezTo>
                    <a:pt x="182" y="382"/>
                    <a:pt x="184" y="382"/>
                    <a:pt x="184" y="382"/>
                  </a:cubicBezTo>
                  <a:cubicBezTo>
                    <a:pt x="184" y="382"/>
                    <a:pt x="186" y="384"/>
                    <a:pt x="186" y="385"/>
                  </a:cubicBezTo>
                  <a:cubicBezTo>
                    <a:pt x="186" y="386"/>
                    <a:pt x="189" y="387"/>
                    <a:pt x="189" y="388"/>
                  </a:cubicBezTo>
                  <a:cubicBezTo>
                    <a:pt x="190" y="389"/>
                    <a:pt x="193" y="392"/>
                    <a:pt x="193" y="392"/>
                  </a:cubicBezTo>
                  <a:cubicBezTo>
                    <a:pt x="194" y="394"/>
                    <a:pt x="194" y="394"/>
                    <a:pt x="194" y="394"/>
                  </a:cubicBezTo>
                  <a:cubicBezTo>
                    <a:pt x="198" y="396"/>
                    <a:pt x="198" y="396"/>
                    <a:pt x="198" y="396"/>
                  </a:cubicBezTo>
                  <a:cubicBezTo>
                    <a:pt x="198" y="396"/>
                    <a:pt x="198" y="396"/>
                    <a:pt x="198" y="397"/>
                  </a:cubicBezTo>
                  <a:cubicBezTo>
                    <a:pt x="198" y="399"/>
                    <a:pt x="200" y="401"/>
                    <a:pt x="200" y="401"/>
                  </a:cubicBezTo>
                  <a:cubicBezTo>
                    <a:pt x="204" y="404"/>
                    <a:pt x="204" y="404"/>
                    <a:pt x="204" y="404"/>
                  </a:cubicBezTo>
                  <a:cubicBezTo>
                    <a:pt x="204" y="404"/>
                    <a:pt x="204" y="403"/>
                    <a:pt x="204" y="405"/>
                  </a:cubicBezTo>
                  <a:cubicBezTo>
                    <a:pt x="204" y="407"/>
                    <a:pt x="204" y="410"/>
                    <a:pt x="204" y="410"/>
                  </a:cubicBezTo>
                  <a:cubicBezTo>
                    <a:pt x="208" y="410"/>
                    <a:pt x="208" y="410"/>
                    <a:pt x="208" y="410"/>
                  </a:cubicBezTo>
                  <a:cubicBezTo>
                    <a:pt x="207" y="414"/>
                    <a:pt x="207" y="414"/>
                    <a:pt x="207" y="414"/>
                  </a:cubicBezTo>
                  <a:cubicBezTo>
                    <a:pt x="207" y="414"/>
                    <a:pt x="205" y="414"/>
                    <a:pt x="207" y="417"/>
                  </a:cubicBezTo>
                  <a:cubicBezTo>
                    <a:pt x="209" y="419"/>
                    <a:pt x="209" y="421"/>
                    <a:pt x="209" y="421"/>
                  </a:cubicBezTo>
                  <a:cubicBezTo>
                    <a:pt x="216" y="426"/>
                    <a:pt x="216" y="426"/>
                    <a:pt x="216" y="426"/>
                  </a:cubicBezTo>
                  <a:cubicBezTo>
                    <a:pt x="220" y="426"/>
                    <a:pt x="220" y="426"/>
                    <a:pt x="220" y="426"/>
                  </a:cubicBezTo>
                  <a:cubicBezTo>
                    <a:pt x="224" y="425"/>
                    <a:pt x="224" y="425"/>
                    <a:pt x="224" y="425"/>
                  </a:cubicBezTo>
                  <a:cubicBezTo>
                    <a:pt x="226" y="421"/>
                    <a:pt x="226" y="421"/>
                    <a:pt x="226" y="421"/>
                  </a:cubicBezTo>
                  <a:cubicBezTo>
                    <a:pt x="226" y="421"/>
                    <a:pt x="229" y="421"/>
                    <a:pt x="232" y="422"/>
                  </a:cubicBezTo>
                  <a:cubicBezTo>
                    <a:pt x="234" y="423"/>
                    <a:pt x="238" y="422"/>
                    <a:pt x="238" y="422"/>
                  </a:cubicBezTo>
                  <a:cubicBezTo>
                    <a:pt x="238" y="422"/>
                    <a:pt x="238" y="422"/>
                    <a:pt x="238" y="424"/>
                  </a:cubicBezTo>
                  <a:cubicBezTo>
                    <a:pt x="239" y="426"/>
                    <a:pt x="241" y="425"/>
                    <a:pt x="241" y="425"/>
                  </a:cubicBezTo>
                  <a:cubicBezTo>
                    <a:pt x="241" y="425"/>
                    <a:pt x="244" y="425"/>
                    <a:pt x="244" y="426"/>
                  </a:cubicBezTo>
                  <a:cubicBezTo>
                    <a:pt x="244" y="427"/>
                    <a:pt x="246" y="428"/>
                    <a:pt x="247" y="430"/>
                  </a:cubicBezTo>
                  <a:cubicBezTo>
                    <a:pt x="248" y="432"/>
                    <a:pt x="248" y="431"/>
                    <a:pt x="249" y="432"/>
                  </a:cubicBezTo>
                  <a:cubicBezTo>
                    <a:pt x="249" y="433"/>
                    <a:pt x="245" y="434"/>
                    <a:pt x="250" y="434"/>
                  </a:cubicBezTo>
                  <a:cubicBezTo>
                    <a:pt x="254" y="435"/>
                    <a:pt x="264" y="436"/>
                    <a:pt x="264" y="436"/>
                  </a:cubicBezTo>
                  <a:cubicBezTo>
                    <a:pt x="264" y="436"/>
                    <a:pt x="270" y="434"/>
                    <a:pt x="273" y="434"/>
                  </a:cubicBezTo>
                  <a:cubicBezTo>
                    <a:pt x="276" y="434"/>
                    <a:pt x="276" y="435"/>
                    <a:pt x="276" y="435"/>
                  </a:cubicBezTo>
                  <a:cubicBezTo>
                    <a:pt x="279" y="435"/>
                    <a:pt x="279" y="435"/>
                    <a:pt x="279" y="435"/>
                  </a:cubicBezTo>
                  <a:cubicBezTo>
                    <a:pt x="279" y="435"/>
                    <a:pt x="281" y="434"/>
                    <a:pt x="281" y="433"/>
                  </a:cubicBezTo>
                  <a:cubicBezTo>
                    <a:pt x="281" y="432"/>
                    <a:pt x="282" y="429"/>
                    <a:pt x="282" y="429"/>
                  </a:cubicBezTo>
                  <a:cubicBezTo>
                    <a:pt x="282" y="429"/>
                    <a:pt x="281" y="427"/>
                    <a:pt x="283" y="427"/>
                  </a:cubicBezTo>
                  <a:cubicBezTo>
                    <a:pt x="285" y="427"/>
                    <a:pt x="286" y="426"/>
                    <a:pt x="286" y="426"/>
                  </a:cubicBezTo>
                  <a:cubicBezTo>
                    <a:pt x="289" y="424"/>
                    <a:pt x="289" y="424"/>
                    <a:pt x="289" y="424"/>
                  </a:cubicBezTo>
                  <a:cubicBezTo>
                    <a:pt x="288" y="416"/>
                    <a:pt x="288" y="416"/>
                    <a:pt x="288" y="416"/>
                  </a:cubicBezTo>
                  <a:cubicBezTo>
                    <a:pt x="288" y="416"/>
                    <a:pt x="288" y="413"/>
                    <a:pt x="287" y="412"/>
                  </a:cubicBezTo>
                  <a:cubicBezTo>
                    <a:pt x="285" y="411"/>
                    <a:pt x="282" y="408"/>
                    <a:pt x="282" y="408"/>
                  </a:cubicBezTo>
                  <a:cubicBezTo>
                    <a:pt x="281" y="405"/>
                    <a:pt x="281" y="405"/>
                    <a:pt x="281" y="405"/>
                  </a:cubicBezTo>
                  <a:cubicBezTo>
                    <a:pt x="277" y="402"/>
                    <a:pt x="277" y="402"/>
                    <a:pt x="277" y="402"/>
                  </a:cubicBezTo>
                  <a:cubicBezTo>
                    <a:pt x="277" y="402"/>
                    <a:pt x="276" y="400"/>
                    <a:pt x="275" y="400"/>
                  </a:cubicBezTo>
                  <a:cubicBezTo>
                    <a:pt x="274" y="401"/>
                    <a:pt x="275" y="401"/>
                    <a:pt x="273" y="404"/>
                  </a:cubicBezTo>
                  <a:cubicBezTo>
                    <a:pt x="271" y="406"/>
                    <a:pt x="268" y="407"/>
                    <a:pt x="268" y="407"/>
                  </a:cubicBezTo>
                  <a:cubicBezTo>
                    <a:pt x="262" y="409"/>
                    <a:pt x="262" y="409"/>
                    <a:pt x="262" y="409"/>
                  </a:cubicBezTo>
                  <a:cubicBezTo>
                    <a:pt x="262" y="409"/>
                    <a:pt x="258" y="407"/>
                    <a:pt x="257" y="405"/>
                  </a:cubicBezTo>
                  <a:cubicBezTo>
                    <a:pt x="256" y="404"/>
                    <a:pt x="249" y="398"/>
                    <a:pt x="249" y="398"/>
                  </a:cubicBezTo>
                  <a:cubicBezTo>
                    <a:pt x="249" y="398"/>
                    <a:pt x="245" y="395"/>
                    <a:pt x="244" y="395"/>
                  </a:cubicBezTo>
                  <a:cubicBezTo>
                    <a:pt x="242" y="395"/>
                    <a:pt x="240" y="395"/>
                    <a:pt x="240" y="395"/>
                  </a:cubicBezTo>
                  <a:cubicBezTo>
                    <a:pt x="237" y="390"/>
                    <a:pt x="237" y="390"/>
                    <a:pt x="237" y="390"/>
                  </a:cubicBezTo>
                  <a:cubicBezTo>
                    <a:pt x="236" y="389"/>
                    <a:pt x="236" y="389"/>
                    <a:pt x="236" y="389"/>
                  </a:cubicBezTo>
                  <a:cubicBezTo>
                    <a:pt x="236" y="389"/>
                    <a:pt x="233" y="386"/>
                    <a:pt x="235" y="386"/>
                  </a:cubicBezTo>
                  <a:cubicBezTo>
                    <a:pt x="238" y="386"/>
                    <a:pt x="239" y="383"/>
                    <a:pt x="239" y="383"/>
                  </a:cubicBezTo>
                  <a:cubicBezTo>
                    <a:pt x="239" y="380"/>
                    <a:pt x="239" y="380"/>
                    <a:pt x="239" y="380"/>
                  </a:cubicBezTo>
                  <a:cubicBezTo>
                    <a:pt x="239" y="378"/>
                    <a:pt x="239" y="378"/>
                    <a:pt x="239" y="378"/>
                  </a:cubicBezTo>
                  <a:cubicBezTo>
                    <a:pt x="238" y="373"/>
                    <a:pt x="238" y="373"/>
                    <a:pt x="238" y="373"/>
                  </a:cubicBezTo>
                  <a:cubicBezTo>
                    <a:pt x="238" y="373"/>
                    <a:pt x="237" y="368"/>
                    <a:pt x="238" y="367"/>
                  </a:cubicBezTo>
                  <a:cubicBezTo>
                    <a:pt x="240" y="367"/>
                    <a:pt x="246" y="366"/>
                    <a:pt x="246" y="366"/>
                  </a:cubicBezTo>
                  <a:cubicBezTo>
                    <a:pt x="246" y="366"/>
                    <a:pt x="249" y="367"/>
                    <a:pt x="252" y="368"/>
                  </a:cubicBezTo>
                  <a:cubicBezTo>
                    <a:pt x="254" y="368"/>
                    <a:pt x="256" y="369"/>
                    <a:pt x="256" y="369"/>
                  </a:cubicBezTo>
                  <a:cubicBezTo>
                    <a:pt x="256" y="369"/>
                    <a:pt x="262" y="372"/>
                    <a:pt x="263" y="373"/>
                  </a:cubicBezTo>
                  <a:cubicBezTo>
                    <a:pt x="263" y="374"/>
                    <a:pt x="265" y="375"/>
                    <a:pt x="267" y="376"/>
                  </a:cubicBezTo>
                  <a:cubicBezTo>
                    <a:pt x="270" y="378"/>
                    <a:pt x="276" y="376"/>
                    <a:pt x="276" y="376"/>
                  </a:cubicBezTo>
                  <a:cubicBezTo>
                    <a:pt x="276" y="376"/>
                    <a:pt x="279" y="375"/>
                    <a:pt x="281" y="375"/>
                  </a:cubicBezTo>
                  <a:cubicBezTo>
                    <a:pt x="282" y="375"/>
                    <a:pt x="291" y="375"/>
                    <a:pt x="291" y="375"/>
                  </a:cubicBezTo>
                  <a:cubicBezTo>
                    <a:pt x="291" y="375"/>
                    <a:pt x="295" y="375"/>
                    <a:pt x="296" y="375"/>
                  </a:cubicBezTo>
                  <a:cubicBezTo>
                    <a:pt x="297" y="375"/>
                    <a:pt x="301" y="375"/>
                    <a:pt x="301" y="375"/>
                  </a:cubicBezTo>
                  <a:cubicBezTo>
                    <a:pt x="309" y="377"/>
                    <a:pt x="309" y="377"/>
                    <a:pt x="309" y="377"/>
                  </a:cubicBezTo>
                  <a:cubicBezTo>
                    <a:pt x="315" y="374"/>
                    <a:pt x="315" y="374"/>
                    <a:pt x="315" y="374"/>
                  </a:cubicBezTo>
                  <a:cubicBezTo>
                    <a:pt x="315" y="374"/>
                    <a:pt x="315" y="369"/>
                    <a:pt x="317" y="369"/>
                  </a:cubicBezTo>
                  <a:cubicBezTo>
                    <a:pt x="318" y="369"/>
                    <a:pt x="320" y="369"/>
                    <a:pt x="322" y="369"/>
                  </a:cubicBezTo>
                  <a:cubicBezTo>
                    <a:pt x="324" y="370"/>
                    <a:pt x="330" y="368"/>
                    <a:pt x="330" y="368"/>
                  </a:cubicBezTo>
                  <a:cubicBezTo>
                    <a:pt x="324" y="360"/>
                    <a:pt x="324" y="360"/>
                    <a:pt x="324" y="360"/>
                  </a:cubicBezTo>
                  <a:cubicBezTo>
                    <a:pt x="324" y="360"/>
                    <a:pt x="324" y="360"/>
                    <a:pt x="322" y="356"/>
                  </a:cubicBezTo>
                  <a:cubicBezTo>
                    <a:pt x="321" y="352"/>
                    <a:pt x="318" y="348"/>
                    <a:pt x="318" y="348"/>
                  </a:cubicBezTo>
                  <a:cubicBezTo>
                    <a:pt x="318" y="348"/>
                    <a:pt x="314" y="347"/>
                    <a:pt x="311" y="346"/>
                  </a:cubicBezTo>
                  <a:cubicBezTo>
                    <a:pt x="308" y="345"/>
                    <a:pt x="310" y="346"/>
                    <a:pt x="308" y="344"/>
                  </a:cubicBezTo>
                  <a:cubicBezTo>
                    <a:pt x="306" y="343"/>
                    <a:pt x="297" y="338"/>
                    <a:pt x="297" y="338"/>
                  </a:cubicBezTo>
                  <a:cubicBezTo>
                    <a:pt x="297" y="338"/>
                    <a:pt x="293" y="337"/>
                    <a:pt x="292" y="335"/>
                  </a:cubicBezTo>
                  <a:cubicBezTo>
                    <a:pt x="291" y="332"/>
                    <a:pt x="292" y="323"/>
                    <a:pt x="292" y="323"/>
                  </a:cubicBezTo>
                  <a:cubicBezTo>
                    <a:pt x="293" y="318"/>
                    <a:pt x="293" y="318"/>
                    <a:pt x="293" y="318"/>
                  </a:cubicBezTo>
                  <a:cubicBezTo>
                    <a:pt x="298" y="308"/>
                    <a:pt x="298" y="308"/>
                    <a:pt x="298" y="308"/>
                  </a:cubicBezTo>
                  <a:cubicBezTo>
                    <a:pt x="300" y="299"/>
                    <a:pt x="300" y="299"/>
                    <a:pt x="300" y="299"/>
                  </a:cubicBezTo>
                  <a:cubicBezTo>
                    <a:pt x="310" y="287"/>
                    <a:pt x="310" y="287"/>
                    <a:pt x="310" y="287"/>
                  </a:cubicBezTo>
                  <a:cubicBezTo>
                    <a:pt x="313" y="278"/>
                    <a:pt x="313" y="278"/>
                    <a:pt x="313" y="278"/>
                  </a:cubicBezTo>
                  <a:cubicBezTo>
                    <a:pt x="315" y="269"/>
                    <a:pt x="315" y="269"/>
                    <a:pt x="315" y="269"/>
                  </a:cubicBezTo>
                  <a:cubicBezTo>
                    <a:pt x="315" y="260"/>
                    <a:pt x="315" y="260"/>
                    <a:pt x="315" y="260"/>
                  </a:cubicBezTo>
                  <a:cubicBezTo>
                    <a:pt x="315" y="253"/>
                    <a:pt x="315" y="253"/>
                    <a:pt x="315" y="253"/>
                  </a:cubicBezTo>
                  <a:cubicBezTo>
                    <a:pt x="328" y="253"/>
                    <a:pt x="328" y="253"/>
                    <a:pt x="328" y="253"/>
                  </a:cubicBezTo>
                  <a:cubicBezTo>
                    <a:pt x="328" y="256"/>
                    <a:pt x="328" y="256"/>
                    <a:pt x="328" y="256"/>
                  </a:cubicBezTo>
                  <a:cubicBezTo>
                    <a:pt x="328" y="256"/>
                    <a:pt x="330" y="252"/>
                    <a:pt x="331" y="252"/>
                  </a:cubicBezTo>
                  <a:cubicBezTo>
                    <a:pt x="332" y="252"/>
                    <a:pt x="340" y="247"/>
                    <a:pt x="340" y="247"/>
                  </a:cubicBezTo>
                  <a:cubicBezTo>
                    <a:pt x="343" y="249"/>
                    <a:pt x="343" y="249"/>
                    <a:pt x="343" y="249"/>
                  </a:cubicBezTo>
                  <a:cubicBezTo>
                    <a:pt x="351" y="251"/>
                    <a:pt x="351" y="251"/>
                    <a:pt x="351" y="251"/>
                  </a:cubicBezTo>
                  <a:cubicBezTo>
                    <a:pt x="351" y="251"/>
                    <a:pt x="354" y="252"/>
                    <a:pt x="353" y="254"/>
                  </a:cubicBezTo>
                  <a:cubicBezTo>
                    <a:pt x="352" y="256"/>
                    <a:pt x="352" y="256"/>
                    <a:pt x="353" y="256"/>
                  </a:cubicBezTo>
                  <a:cubicBezTo>
                    <a:pt x="354" y="256"/>
                    <a:pt x="358" y="253"/>
                    <a:pt x="358" y="253"/>
                  </a:cubicBezTo>
                  <a:cubicBezTo>
                    <a:pt x="365" y="256"/>
                    <a:pt x="365" y="256"/>
                    <a:pt x="365" y="256"/>
                  </a:cubicBezTo>
                  <a:cubicBezTo>
                    <a:pt x="359" y="249"/>
                    <a:pt x="359" y="249"/>
                    <a:pt x="359" y="249"/>
                  </a:cubicBezTo>
                  <a:cubicBezTo>
                    <a:pt x="359" y="249"/>
                    <a:pt x="358" y="244"/>
                    <a:pt x="358" y="242"/>
                  </a:cubicBezTo>
                  <a:cubicBezTo>
                    <a:pt x="358" y="240"/>
                    <a:pt x="357" y="232"/>
                    <a:pt x="357" y="232"/>
                  </a:cubicBezTo>
                  <a:cubicBezTo>
                    <a:pt x="356" y="226"/>
                    <a:pt x="356" y="226"/>
                    <a:pt x="356" y="226"/>
                  </a:cubicBezTo>
                  <a:cubicBezTo>
                    <a:pt x="354" y="221"/>
                    <a:pt x="354" y="221"/>
                    <a:pt x="354" y="221"/>
                  </a:cubicBezTo>
                  <a:cubicBezTo>
                    <a:pt x="351" y="218"/>
                    <a:pt x="351" y="218"/>
                    <a:pt x="351" y="218"/>
                  </a:cubicBezTo>
                  <a:cubicBezTo>
                    <a:pt x="350" y="213"/>
                    <a:pt x="350" y="213"/>
                    <a:pt x="350" y="213"/>
                  </a:cubicBezTo>
                  <a:cubicBezTo>
                    <a:pt x="348" y="209"/>
                    <a:pt x="348" y="209"/>
                    <a:pt x="348" y="209"/>
                  </a:cubicBezTo>
                  <a:cubicBezTo>
                    <a:pt x="341" y="205"/>
                    <a:pt x="341" y="205"/>
                    <a:pt x="341" y="205"/>
                  </a:cubicBezTo>
                  <a:cubicBezTo>
                    <a:pt x="336" y="204"/>
                    <a:pt x="336" y="204"/>
                    <a:pt x="336" y="204"/>
                  </a:cubicBezTo>
                  <a:cubicBezTo>
                    <a:pt x="332" y="205"/>
                    <a:pt x="332" y="205"/>
                    <a:pt x="332" y="205"/>
                  </a:cubicBezTo>
                  <a:cubicBezTo>
                    <a:pt x="328" y="205"/>
                    <a:pt x="328" y="205"/>
                    <a:pt x="328" y="205"/>
                  </a:cubicBezTo>
                  <a:cubicBezTo>
                    <a:pt x="325" y="200"/>
                    <a:pt x="325" y="200"/>
                    <a:pt x="325" y="200"/>
                  </a:cubicBezTo>
                  <a:cubicBezTo>
                    <a:pt x="325" y="200"/>
                    <a:pt x="324" y="193"/>
                    <a:pt x="324" y="192"/>
                  </a:cubicBezTo>
                  <a:cubicBezTo>
                    <a:pt x="324" y="191"/>
                    <a:pt x="322" y="184"/>
                    <a:pt x="322" y="184"/>
                  </a:cubicBezTo>
                  <a:cubicBezTo>
                    <a:pt x="321" y="176"/>
                    <a:pt x="321" y="176"/>
                    <a:pt x="321" y="176"/>
                  </a:cubicBezTo>
                  <a:cubicBezTo>
                    <a:pt x="318" y="168"/>
                    <a:pt x="318" y="168"/>
                    <a:pt x="318" y="168"/>
                  </a:cubicBezTo>
                  <a:cubicBezTo>
                    <a:pt x="318" y="168"/>
                    <a:pt x="316" y="163"/>
                    <a:pt x="315" y="161"/>
                  </a:cubicBezTo>
                  <a:cubicBezTo>
                    <a:pt x="314" y="159"/>
                    <a:pt x="312" y="155"/>
                    <a:pt x="312" y="155"/>
                  </a:cubicBezTo>
                  <a:cubicBezTo>
                    <a:pt x="310" y="148"/>
                    <a:pt x="310" y="148"/>
                    <a:pt x="310" y="148"/>
                  </a:cubicBezTo>
                  <a:cubicBezTo>
                    <a:pt x="302" y="146"/>
                    <a:pt x="302" y="146"/>
                    <a:pt x="302" y="146"/>
                  </a:cubicBezTo>
                  <a:cubicBezTo>
                    <a:pt x="289" y="142"/>
                    <a:pt x="289" y="142"/>
                    <a:pt x="289" y="142"/>
                  </a:cubicBezTo>
                  <a:cubicBezTo>
                    <a:pt x="282" y="139"/>
                    <a:pt x="282" y="139"/>
                    <a:pt x="282" y="139"/>
                  </a:cubicBezTo>
                  <a:cubicBezTo>
                    <a:pt x="283" y="136"/>
                    <a:pt x="283" y="136"/>
                    <a:pt x="283" y="136"/>
                  </a:cubicBezTo>
                  <a:cubicBezTo>
                    <a:pt x="287" y="135"/>
                    <a:pt x="287" y="135"/>
                    <a:pt x="287" y="135"/>
                  </a:cubicBezTo>
                  <a:cubicBezTo>
                    <a:pt x="287" y="135"/>
                    <a:pt x="289" y="135"/>
                    <a:pt x="291" y="135"/>
                  </a:cubicBezTo>
                  <a:cubicBezTo>
                    <a:pt x="294" y="135"/>
                    <a:pt x="296" y="135"/>
                    <a:pt x="298" y="135"/>
                  </a:cubicBezTo>
                  <a:cubicBezTo>
                    <a:pt x="300" y="135"/>
                    <a:pt x="303" y="135"/>
                    <a:pt x="303" y="135"/>
                  </a:cubicBezTo>
                  <a:cubicBezTo>
                    <a:pt x="307" y="130"/>
                    <a:pt x="307" y="130"/>
                    <a:pt x="307" y="130"/>
                  </a:cubicBezTo>
                  <a:cubicBezTo>
                    <a:pt x="322" y="122"/>
                    <a:pt x="322" y="122"/>
                    <a:pt x="322" y="122"/>
                  </a:cubicBezTo>
                  <a:cubicBezTo>
                    <a:pt x="329" y="121"/>
                    <a:pt x="329" y="121"/>
                    <a:pt x="329" y="121"/>
                  </a:cubicBezTo>
                  <a:cubicBezTo>
                    <a:pt x="336" y="121"/>
                    <a:pt x="336" y="121"/>
                    <a:pt x="336" y="121"/>
                  </a:cubicBezTo>
                  <a:cubicBezTo>
                    <a:pt x="336" y="121"/>
                    <a:pt x="336" y="125"/>
                    <a:pt x="338" y="126"/>
                  </a:cubicBezTo>
                  <a:cubicBezTo>
                    <a:pt x="340" y="127"/>
                    <a:pt x="341" y="127"/>
                    <a:pt x="342" y="128"/>
                  </a:cubicBezTo>
                  <a:cubicBezTo>
                    <a:pt x="344" y="128"/>
                    <a:pt x="350" y="129"/>
                    <a:pt x="350" y="129"/>
                  </a:cubicBezTo>
                  <a:cubicBezTo>
                    <a:pt x="354" y="131"/>
                    <a:pt x="354" y="131"/>
                    <a:pt x="354" y="131"/>
                  </a:cubicBezTo>
                  <a:cubicBezTo>
                    <a:pt x="358" y="137"/>
                    <a:pt x="358" y="137"/>
                    <a:pt x="358" y="137"/>
                  </a:cubicBezTo>
                  <a:cubicBezTo>
                    <a:pt x="365" y="141"/>
                    <a:pt x="365" y="141"/>
                    <a:pt x="365" y="141"/>
                  </a:cubicBezTo>
                  <a:cubicBezTo>
                    <a:pt x="365" y="141"/>
                    <a:pt x="366" y="144"/>
                    <a:pt x="365" y="145"/>
                  </a:cubicBezTo>
                  <a:cubicBezTo>
                    <a:pt x="364" y="146"/>
                    <a:pt x="365" y="149"/>
                    <a:pt x="361" y="151"/>
                  </a:cubicBezTo>
                  <a:cubicBezTo>
                    <a:pt x="357" y="153"/>
                    <a:pt x="352" y="157"/>
                    <a:pt x="351" y="157"/>
                  </a:cubicBezTo>
                  <a:cubicBezTo>
                    <a:pt x="350" y="158"/>
                    <a:pt x="347" y="162"/>
                    <a:pt x="347" y="162"/>
                  </a:cubicBezTo>
                  <a:cubicBezTo>
                    <a:pt x="345" y="166"/>
                    <a:pt x="345" y="166"/>
                    <a:pt x="345" y="166"/>
                  </a:cubicBezTo>
                  <a:cubicBezTo>
                    <a:pt x="346" y="169"/>
                    <a:pt x="346" y="169"/>
                    <a:pt x="346" y="169"/>
                  </a:cubicBezTo>
                  <a:cubicBezTo>
                    <a:pt x="346" y="169"/>
                    <a:pt x="346" y="170"/>
                    <a:pt x="346" y="171"/>
                  </a:cubicBezTo>
                  <a:cubicBezTo>
                    <a:pt x="345" y="173"/>
                    <a:pt x="344" y="176"/>
                    <a:pt x="344" y="176"/>
                  </a:cubicBezTo>
                  <a:cubicBezTo>
                    <a:pt x="345" y="181"/>
                    <a:pt x="345" y="181"/>
                    <a:pt x="345" y="181"/>
                  </a:cubicBezTo>
                  <a:cubicBezTo>
                    <a:pt x="345" y="181"/>
                    <a:pt x="346" y="183"/>
                    <a:pt x="347" y="185"/>
                  </a:cubicBezTo>
                  <a:cubicBezTo>
                    <a:pt x="347" y="186"/>
                    <a:pt x="356" y="188"/>
                    <a:pt x="356" y="188"/>
                  </a:cubicBezTo>
                  <a:cubicBezTo>
                    <a:pt x="365" y="189"/>
                    <a:pt x="365" y="189"/>
                    <a:pt x="365" y="189"/>
                  </a:cubicBezTo>
                  <a:cubicBezTo>
                    <a:pt x="372" y="196"/>
                    <a:pt x="372" y="196"/>
                    <a:pt x="372" y="196"/>
                  </a:cubicBezTo>
                  <a:cubicBezTo>
                    <a:pt x="378" y="199"/>
                    <a:pt x="378" y="199"/>
                    <a:pt x="378" y="199"/>
                  </a:cubicBezTo>
                  <a:cubicBezTo>
                    <a:pt x="385" y="198"/>
                    <a:pt x="385" y="198"/>
                    <a:pt x="385" y="198"/>
                  </a:cubicBezTo>
                  <a:cubicBezTo>
                    <a:pt x="392" y="193"/>
                    <a:pt x="392" y="193"/>
                    <a:pt x="392" y="193"/>
                  </a:cubicBezTo>
                  <a:cubicBezTo>
                    <a:pt x="397" y="190"/>
                    <a:pt x="397" y="190"/>
                    <a:pt x="397" y="190"/>
                  </a:cubicBezTo>
                  <a:cubicBezTo>
                    <a:pt x="397" y="190"/>
                    <a:pt x="400" y="186"/>
                    <a:pt x="401" y="185"/>
                  </a:cubicBezTo>
                  <a:cubicBezTo>
                    <a:pt x="402" y="184"/>
                    <a:pt x="405" y="181"/>
                    <a:pt x="405" y="181"/>
                  </a:cubicBezTo>
                  <a:cubicBezTo>
                    <a:pt x="405" y="181"/>
                    <a:pt x="407" y="179"/>
                    <a:pt x="407" y="178"/>
                  </a:cubicBezTo>
                  <a:cubicBezTo>
                    <a:pt x="407" y="177"/>
                    <a:pt x="406" y="169"/>
                    <a:pt x="406" y="169"/>
                  </a:cubicBezTo>
                  <a:cubicBezTo>
                    <a:pt x="404" y="163"/>
                    <a:pt x="404" y="163"/>
                    <a:pt x="404" y="163"/>
                  </a:cubicBezTo>
                  <a:cubicBezTo>
                    <a:pt x="401" y="156"/>
                    <a:pt x="401" y="156"/>
                    <a:pt x="401" y="156"/>
                  </a:cubicBezTo>
                  <a:cubicBezTo>
                    <a:pt x="401" y="156"/>
                    <a:pt x="399" y="153"/>
                    <a:pt x="399" y="151"/>
                  </a:cubicBezTo>
                  <a:cubicBezTo>
                    <a:pt x="399" y="150"/>
                    <a:pt x="398" y="146"/>
                    <a:pt x="398" y="146"/>
                  </a:cubicBezTo>
                  <a:cubicBezTo>
                    <a:pt x="394" y="142"/>
                    <a:pt x="394" y="142"/>
                    <a:pt x="394" y="142"/>
                  </a:cubicBezTo>
                  <a:cubicBezTo>
                    <a:pt x="396" y="138"/>
                    <a:pt x="396" y="138"/>
                    <a:pt x="396" y="138"/>
                  </a:cubicBezTo>
                  <a:cubicBezTo>
                    <a:pt x="398" y="135"/>
                    <a:pt x="398" y="135"/>
                    <a:pt x="398" y="135"/>
                  </a:cubicBezTo>
                  <a:cubicBezTo>
                    <a:pt x="403" y="129"/>
                    <a:pt x="403" y="129"/>
                    <a:pt x="403" y="129"/>
                  </a:cubicBezTo>
                  <a:cubicBezTo>
                    <a:pt x="405" y="125"/>
                    <a:pt x="405" y="125"/>
                    <a:pt x="405" y="125"/>
                  </a:cubicBezTo>
                  <a:cubicBezTo>
                    <a:pt x="401" y="120"/>
                    <a:pt x="401" y="120"/>
                    <a:pt x="401" y="120"/>
                  </a:cubicBezTo>
                  <a:cubicBezTo>
                    <a:pt x="398" y="119"/>
                    <a:pt x="398" y="119"/>
                    <a:pt x="398" y="119"/>
                  </a:cubicBezTo>
                  <a:cubicBezTo>
                    <a:pt x="404" y="116"/>
                    <a:pt x="404" y="116"/>
                    <a:pt x="404" y="116"/>
                  </a:cubicBezTo>
                  <a:cubicBezTo>
                    <a:pt x="408" y="114"/>
                    <a:pt x="408" y="114"/>
                    <a:pt x="408" y="114"/>
                  </a:cubicBezTo>
                  <a:cubicBezTo>
                    <a:pt x="413" y="102"/>
                    <a:pt x="413" y="102"/>
                    <a:pt x="413" y="102"/>
                  </a:cubicBezTo>
                  <a:cubicBezTo>
                    <a:pt x="416" y="95"/>
                    <a:pt x="416" y="95"/>
                    <a:pt x="416" y="95"/>
                  </a:cubicBezTo>
                  <a:cubicBezTo>
                    <a:pt x="420" y="84"/>
                    <a:pt x="420" y="84"/>
                    <a:pt x="420" y="84"/>
                  </a:cubicBezTo>
                  <a:cubicBezTo>
                    <a:pt x="420" y="84"/>
                    <a:pt x="422" y="76"/>
                    <a:pt x="422" y="75"/>
                  </a:cubicBezTo>
                  <a:cubicBezTo>
                    <a:pt x="422" y="74"/>
                    <a:pt x="425" y="72"/>
                    <a:pt x="425" y="72"/>
                  </a:cubicBezTo>
                  <a:cubicBezTo>
                    <a:pt x="429" y="67"/>
                    <a:pt x="429" y="67"/>
                    <a:pt x="429" y="67"/>
                  </a:cubicBezTo>
                  <a:cubicBezTo>
                    <a:pt x="432" y="61"/>
                    <a:pt x="432" y="61"/>
                    <a:pt x="432" y="61"/>
                  </a:cubicBezTo>
                  <a:cubicBezTo>
                    <a:pt x="434" y="57"/>
                    <a:pt x="434" y="57"/>
                    <a:pt x="434" y="57"/>
                  </a:cubicBezTo>
                  <a:cubicBezTo>
                    <a:pt x="439" y="49"/>
                    <a:pt x="439" y="49"/>
                    <a:pt x="439" y="49"/>
                  </a:cubicBezTo>
                  <a:cubicBezTo>
                    <a:pt x="443" y="51"/>
                    <a:pt x="443" y="51"/>
                    <a:pt x="443" y="51"/>
                  </a:cubicBezTo>
                  <a:cubicBezTo>
                    <a:pt x="443" y="51"/>
                    <a:pt x="445" y="53"/>
                    <a:pt x="445" y="55"/>
                  </a:cubicBezTo>
                  <a:cubicBezTo>
                    <a:pt x="445" y="57"/>
                    <a:pt x="444" y="58"/>
                    <a:pt x="445" y="58"/>
                  </a:cubicBezTo>
                  <a:cubicBezTo>
                    <a:pt x="447" y="58"/>
                    <a:pt x="446" y="58"/>
                    <a:pt x="447" y="57"/>
                  </a:cubicBezTo>
                  <a:cubicBezTo>
                    <a:pt x="449" y="55"/>
                    <a:pt x="450" y="51"/>
                    <a:pt x="450" y="50"/>
                  </a:cubicBezTo>
                  <a:cubicBezTo>
                    <a:pt x="450" y="49"/>
                    <a:pt x="452" y="49"/>
                    <a:pt x="450" y="48"/>
                  </a:cubicBezTo>
                  <a:cubicBezTo>
                    <a:pt x="447" y="47"/>
                    <a:pt x="443" y="45"/>
                    <a:pt x="443" y="45"/>
                  </a:cubicBezTo>
                  <a:cubicBezTo>
                    <a:pt x="443" y="45"/>
                    <a:pt x="439" y="44"/>
                    <a:pt x="439" y="43"/>
                  </a:cubicBezTo>
                  <a:cubicBezTo>
                    <a:pt x="440" y="42"/>
                    <a:pt x="443" y="33"/>
                    <a:pt x="443" y="33"/>
                  </a:cubicBezTo>
                  <a:cubicBezTo>
                    <a:pt x="447" y="23"/>
                    <a:pt x="447" y="23"/>
                    <a:pt x="447" y="23"/>
                  </a:cubicBezTo>
                  <a:cubicBezTo>
                    <a:pt x="447" y="17"/>
                    <a:pt x="447" y="17"/>
                    <a:pt x="447" y="17"/>
                  </a:cubicBezTo>
                  <a:cubicBezTo>
                    <a:pt x="450" y="12"/>
                    <a:pt x="450" y="12"/>
                    <a:pt x="450" y="12"/>
                  </a:cubicBezTo>
                  <a:cubicBezTo>
                    <a:pt x="453" y="8"/>
                    <a:pt x="455" y="2"/>
                    <a:pt x="460" y="0"/>
                  </a:cubicBezTo>
                  <a:cubicBezTo>
                    <a:pt x="1479" y="0"/>
                    <a:pt x="1479" y="0"/>
                    <a:pt x="1479" y="0"/>
                  </a:cubicBezTo>
                  <a:cubicBezTo>
                    <a:pt x="1479" y="736"/>
                    <a:pt x="1479" y="736"/>
                    <a:pt x="1479" y="736"/>
                  </a:cubicBezTo>
                  <a:cubicBezTo>
                    <a:pt x="1465" y="741"/>
                    <a:pt x="1465" y="741"/>
                    <a:pt x="1465" y="741"/>
                  </a:cubicBezTo>
                  <a:cubicBezTo>
                    <a:pt x="1463" y="741"/>
                    <a:pt x="1435" y="737"/>
                    <a:pt x="1436" y="746"/>
                  </a:cubicBezTo>
                  <a:cubicBezTo>
                    <a:pt x="1437" y="751"/>
                    <a:pt x="1442" y="752"/>
                    <a:pt x="1442" y="752"/>
                  </a:cubicBezTo>
                  <a:cubicBezTo>
                    <a:pt x="1455" y="764"/>
                    <a:pt x="1455" y="764"/>
                    <a:pt x="1455" y="764"/>
                  </a:cubicBezTo>
                  <a:cubicBezTo>
                    <a:pt x="1454" y="771"/>
                    <a:pt x="1454" y="771"/>
                    <a:pt x="1454" y="771"/>
                  </a:cubicBezTo>
                  <a:cubicBezTo>
                    <a:pt x="1462" y="773"/>
                    <a:pt x="1462" y="773"/>
                    <a:pt x="1462" y="773"/>
                  </a:cubicBezTo>
                  <a:cubicBezTo>
                    <a:pt x="1479" y="773"/>
                    <a:pt x="1479" y="773"/>
                    <a:pt x="1479" y="773"/>
                  </a:cubicBezTo>
                  <a:cubicBezTo>
                    <a:pt x="1479" y="785"/>
                    <a:pt x="1479" y="785"/>
                    <a:pt x="1479" y="785"/>
                  </a:cubicBezTo>
                  <a:cubicBezTo>
                    <a:pt x="1469" y="786"/>
                    <a:pt x="1458" y="788"/>
                    <a:pt x="1456" y="789"/>
                  </a:cubicBezTo>
                  <a:cubicBezTo>
                    <a:pt x="1445" y="801"/>
                    <a:pt x="1445" y="801"/>
                    <a:pt x="1445" y="801"/>
                  </a:cubicBezTo>
                  <a:cubicBezTo>
                    <a:pt x="1458" y="818"/>
                    <a:pt x="1458" y="818"/>
                    <a:pt x="1458" y="818"/>
                  </a:cubicBezTo>
                  <a:cubicBezTo>
                    <a:pt x="1457" y="829"/>
                    <a:pt x="1457" y="829"/>
                    <a:pt x="1457" y="829"/>
                  </a:cubicBezTo>
                  <a:cubicBezTo>
                    <a:pt x="1446" y="837"/>
                    <a:pt x="1446" y="837"/>
                    <a:pt x="1446" y="837"/>
                  </a:cubicBezTo>
                  <a:cubicBezTo>
                    <a:pt x="1455" y="846"/>
                    <a:pt x="1455" y="846"/>
                    <a:pt x="1455" y="846"/>
                  </a:cubicBezTo>
                  <a:cubicBezTo>
                    <a:pt x="1471" y="846"/>
                    <a:pt x="1471" y="846"/>
                    <a:pt x="1471" y="846"/>
                  </a:cubicBezTo>
                  <a:cubicBezTo>
                    <a:pt x="1479" y="852"/>
                    <a:pt x="1479" y="852"/>
                    <a:pt x="1479" y="852"/>
                  </a:cubicBezTo>
                  <a:cubicBezTo>
                    <a:pt x="1479" y="899"/>
                    <a:pt x="1479" y="899"/>
                    <a:pt x="1479" y="899"/>
                  </a:cubicBezTo>
                  <a:cubicBezTo>
                    <a:pt x="1476" y="899"/>
                    <a:pt x="1472" y="900"/>
                    <a:pt x="1467" y="900"/>
                  </a:cubicBezTo>
                  <a:cubicBezTo>
                    <a:pt x="1460" y="912"/>
                    <a:pt x="1460" y="912"/>
                    <a:pt x="1460" y="912"/>
                  </a:cubicBezTo>
                  <a:cubicBezTo>
                    <a:pt x="1409" y="903"/>
                    <a:pt x="1409" y="903"/>
                    <a:pt x="1409" y="903"/>
                  </a:cubicBezTo>
                  <a:cubicBezTo>
                    <a:pt x="1392" y="893"/>
                    <a:pt x="1392" y="893"/>
                    <a:pt x="1392" y="893"/>
                  </a:cubicBezTo>
                  <a:cubicBezTo>
                    <a:pt x="1379" y="902"/>
                    <a:pt x="1382" y="898"/>
                    <a:pt x="1371" y="910"/>
                  </a:cubicBezTo>
                  <a:cubicBezTo>
                    <a:pt x="1341" y="902"/>
                    <a:pt x="1341" y="902"/>
                    <a:pt x="1341" y="902"/>
                  </a:cubicBezTo>
                  <a:cubicBezTo>
                    <a:pt x="1322" y="911"/>
                    <a:pt x="1322" y="911"/>
                    <a:pt x="1322" y="911"/>
                  </a:cubicBezTo>
                  <a:cubicBezTo>
                    <a:pt x="1300" y="933"/>
                    <a:pt x="1300" y="933"/>
                    <a:pt x="1300" y="933"/>
                  </a:cubicBezTo>
                  <a:cubicBezTo>
                    <a:pt x="1263" y="931"/>
                    <a:pt x="1263" y="931"/>
                    <a:pt x="1263" y="931"/>
                  </a:cubicBezTo>
                  <a:cubicBezTo>
                    <a:pt x="1255" y="920"/>
                    <a:pt x="1255" y="920"/>
                    <a:pt x="1255" y="920"/>
                  </a:cubicBezTo>
                  <a:cubicBezTo>
                    <a:pt x="1253" y="930"/>
                    <a:pt x="1253" y="930"/>
                    <a:pt x="1253" y="930"/>
                  </a:cubicBezTo>
                  <a:cubicBezTo>
                    <a:pt x="1261" y="940"/>
                    <a:pt x="1261" y="940"/>
                    <a:pt x="1261" y="940"/>
                  </a:cubicBezTo>
                  <a:cubicBezTo>
                    <a:pt x="1247" y="947"/>
                    <a:pt x="1247" y="947"/>
                    <a:pt x="1247" y="947"/>
                  </a:cubicBezTo>
                  <a:cubicBezTo>
                    <a:pt x="1242" y="933"/>
                    <a:pt x="1242" y="933"/>
                    <a:pt x="1242" y="933"/>
                  </a:cubicBezTo>
                  <a:cubicBezTo>
                    <a:pt x="1230" y="918"/>
                    <a:pt x="1230" y="918"/>
                    <a:pt x="1230" y="918"/>
                  </a:cubicBezTo>
                  <a:cubicBezTo>
                    <a:pt x="1212" y="914"/>
                    <a:pt x="1212" y="914"/>
                    <a:pt x="1212" y="914"/>
                  </a:cubicBezTo>
                  <a:cubicBezTo>
                    <a:pt x="1202" y="907"/>
                    <a:pt x="1202" y="907"/>
                    <a:pt x="1202" y="907"/>
                  </a:cubicBezTo>
                  <a:cubicBezTo>
                    <a:pt x="1200" y="906"/>
                    <a:pt x="1163" y="910"/>
                    <a:pt x="1156" y="911"/>
                  </a:cubicBezTo>
                  <a:cubicBezTo>
                    <a:pt x="1147" y="905"/>
                    <a:pt x="1146" y="905"/>
                    <a:pt x="1136" y="900"/>
                  </a:cubicBezTo>
                  <a:cubicBezTo>
                    <a:pt x="1126" y="908"/>
                    <a:pt x="1126" y="908"/>
                    <a:pt x="1126" y="908"/>
                  </a:cubicBezTo>
                  <a:cubicBezTo>
                    <a:pt x="1126" y="908"/>
                    <a:pt x="1121" y="917"/>
                    <a:pt x="1113" y="917"/>
                  </a:cubicBezTo>
                  <a:cubicBezTo>
                    <a:pt x="1104" y="917"/>
                    <a:pt x="1105" y="905"/>
                    <a:pt x="1105" y="905"/>
                  </a:cubicBezTo>
                  <a:cubicBezTo>
                    <a:pt x="1092" y="907"/>
                    <a:pt x="1092" y="907"/>
                    <a:pt x="1092" y="907"/>
                  </a:cubicBezTo>
                  <a:cubicBezTo>
                    <a:pt x="1075" y="931"/>
                    <a:pt x="1075" y="931"/>
                    <a:pt x="1075" y="931"/>
                  </a:cubicBezTo>
                  <a:cubicBezTo>
                    <a:pt x="1054" y="949"/>
                    <a:pt x="1054" y="949"/>
                    <a:pt x="1054" y="949"/>
                  </a:cubicBezTo>
                  <a:cubicBezTo>
                    <a:pt x="1042" y="967"/>
                    <a:pt x="1042" y="967"/>
                    <a:pt x="1042" y="967"/>
                  </a:cubicBezTo>
                  <a:cubicBezTo>
                    <a:pt x="1019" y="976"/>
                    <a:pt x="1019" y="976"/>
                    <a:pt x="1019" y="976"/>
                  </a:cubicBezTo>
                  <a:cubicBezTo>
                    <a:pt x="1020" y="984"/>
                    <a:pt x="1020" y="984"/>
                    <a:pt x="1020" y="984"/>
                  </a:cubicBezTo>
                  <a:cubicBezTo>
                    <a:pt x="1043" y="1004"/>
                    <a:pt x="1043" y="1004"/>
                    <a:pt x="1043" y="1004"/>
                  </a:cubicBezTo>
                  <a:cubicBezTo>
                    <a:pt x="1027" y="1015"/>
                    <a:pt x="1027" y="1015"/>
                    <a:pt x="1027" y="1015"/>
                  </a:cubicBezTo>
                  <a:cubicBezTo>
                    <a:pt x="1003" y="990"/>
                    <a:pt x="1012" y="1009"/>
                    <a:pt x="982" y="986"/>
                  </a:cubicBezTo>
                  <a:cubicBezTo>
                    <a:pt x="977" y="1004"/>
                    <a:pt x="976" y="999"/>
                    <a:pt x="979" y="1014"/>
                  </a:cubicBezTo>
                  <a:cubicBezTo>
                    <a:pt x="966" y="1023"/>
                    <a:pt x="966" y="1023"/>
                    <a:pt x="966" y="1023"/>
                  </a:cubicBezTo>
                  <a:cubicBezTo>
                    <a:pt x="973" y="1050"/>
                    <a:pt x="968" y="1041"/>
                    <a:pt x="985" y="1059"/>
                  </a:cubicBezTo>
                  <a:cubicBezTo>
                    <a:pt x="975" y="1080"/>
                    <a:pt x="977" y="1071"/>
                    <a:pt x="978" y="1096"/>
                  </a:cubicBezTo>
                  <a:cubicBezTo>
                    <a:pt x="1001" y="1103"/>
                    <a:pt x="1001" y="1103"/>
                    <a:pt x="1001" y="1103"/>
                  </a:cubicBezTo>
                  <a:cubicBezTo>
                    <a:pt x="1007" y="1117"/>
                    <a:pt x="1007" y="1117"/>
                    <a:pt x="1007" y="1117"/>
                  </a:cubicBezTo>
                  <a:cubicBezTo>
                    <a:pt x="1022" y="1124"/>
                    <a:pt x="1022" y="1124"/>
                    <a:pt x="1022" y="1124"/>
                  </a:cubicBezTo>
                  <a:cubicBezTo>
                    <a:pt x="1037" y="1114"/>
                    <a:pt x="1037" y="1114"/>
                    <a:pt x="1037" y="1114"/>
                  </a:cubicBezTo>
                  <a:cubicBezTo>
                    <a:pt x="1059" y="1125"/>
                    <a:pt x="1059" y="1125"/>
                    <a:pt x="1059" y="1125"/>
                  </a:cubicBezTo>
                  <a:cubicBezTo>
                    <a:pt x="1088" y="1147"/>
                    <a:pt x="1088" y="1147"/>
                    <a:pt x="1088" y="1147"/>
                  </a:cubicBezTo>
                  <a:cubicBezTo>
                    <a:pt x="1105" y="1168"/>
                    <a:pt x="1105" y="1168"/>
                    <a:pt x="1105" y="1168"/>
                  </a:cubicBezTo>
                  <a:cubicBezTo>
                    <a:pt x="1095" y="1160"/>
                    <a:pt x="1095" y="1160"/>
                    <a:pt x="1095" y="1160"/>
                  </a:cubicBezTo>
                  <a:cubicBezTo>
                    <a:pt x="1089" y="1163"/>
                    <a:pt x="1089" y="1163"/>
                    <a:pt x="1089" y="1163"/>
                  </a:cubicBezTo>
                  <a:cubicBezTo>
                    <a:pt x="1093" y="1170"/>
                    <a:pt x="1093" y="1170"/>
                    <a:pt x="1093" y="1170"/>
                  </a:cubicBezTo>
                  <a:cubicBezTo>
                    <a:pt x="1114" y="1176"/>
                    <a:pt x="1114" y="1176"/>
                    <a:pt x="1114" y="1176"/>
                  </a:cubicBezTo>
                  <a:cubicBezTo>
                    <a:pt x="1113" y="1192"/>
                    <a:pt x="1113" y="1192"/>
                    <a:pt x="1113" y="1192"/>
                  </a:cubicBezTo>
                  <a:cubicBezTo>
                    <a:pt x="1097" y="1252"/>
                    <a:pt x="1097" y="1252"/>
                    <a:pt x="1097" y="1252"/>
                  </a:cubicBezTo>
                  <a:cubicBezTo>
                    <a:pt x="1084" y="1280"/>
                    <a:pt x="1084" y="1280"/>
                    <a:pt x="1084" y="1280"/>
                  </a:cubicBezTo>
                  <a:cubicBezTo>
                    <a:pt x="1081" y="1297"/>
                    <a:pt x="1081" y="1297"/>
                    <a:pt x="1081" y="1297"/>
                  </a:cubicBezTo>
                  <a:cubicBezTo>
                    <a:pt x="1079" y="1314"/>
                    <a:pt x="1079" y="1314"/>
                    <a:pt x="1079" y="1314"/>
                  </a:cubicBezTo>
                  <a:cubicBezTo>
                    <a:pt x="1083" y="1328"/>
                    <a:pt x="1083" y="1328"/>
                    <a:pt x="1083" y="1328"/>
                  </a:cubicBezTo>
                  <a:cubicBezTo>
                    <a:pt x="1083" y="1328"/>
                    <a:pt x="1083" y="1332"/>
                    <a:pt x="1087" y="1336"/>
                  </a:cubicBezTo>
                  <a:cubicBezTo>
                    <a:pt x="1091" y="1340"/>
                    <a:pt x="1092" y="1344"/>
                    <a:pt x="1097" y="1348"/>
                  </a:cubicBezTo>
                  <a:cubicBezTo>
                    <a:pt x="1102" y="1351"/>
                    <a:pt x="1100" y="1353"/>
                    <a:pt x="1118" y="1354"/>
                  </a:cubicBezTo>
                  <a:cubicBezTo>
                    <a:pt x="1135" y="1356"/>
                    <a:pt x="1119" y="1364"/>
                    <a:pt x="1120" y="1367"/>
                  </a:cubicBezTo>
                  <a:cubicBezTo>
                    <a:pt x="1121" y="1369"/>
                    <a:pt x="1122" y="1383"/>
                    <a:pt x="1129" y="1397"/>
                  </a:cubicBezTo>
                  <a:cubicBezTo>
                    <a:pt x="1136" y="1411"/>
                    <a:pt x="1140" y="1409"/>
                    <a:pt x="1151" y="1415"/>
                  </a:cubicBezTo>
                  <a:cubicBezTo>
                    <a:pt x="1162" y="1420"/>
                    <a:pt x="1157" y="1422"/>
                    <a:pt x="1164" y="1436"/>
                  </a:cubicBezTo>
                  <a:cubicBezTo>
                    <a:pt x="1171" y="1449"/>
                    <a:pt x="1188" y="1443"/>
                    <a:pt x="1191" y="1443"/>
                  </a:cubicBezTo>
                  <a:cubicBezTo>
                    <a:pt x="1193" y="1443"/>
                    <a:pt x="1195" y="1446"/>
                    <a:pt x="1198" y="1450"/>
                  </a:cubicBezTo>
                  <a:cubicBezTo>
                    <a:pt x="1198" y="1450"/>
                    <a:pt x="1198" y="1450"/>
                    <a:pt x="1198" y="1450"/>
                  </a:cubicBezTo>
                  <a:cubicBezTo>
                    <a:pt x="1198" y="1450"/>
                    <a:pt x="1192" y="1456"/>
                    <a:pt x="1190" y="1457"/>
                  </a:cubicBezTo>
                  <a:cubicBezTo>
                    <a:pt x="1189" y="1458"/>
                    <a:pt x="1188" y="1459"/>
                    <a:pt x="1187" y="1460"/>
                  </a:cubicBezTo>
                  <a:cubicBezTo>
                    <a:pt x="1186" y="1462"/>
                    <a:pt x="1189" y="1463"/>
                    <a:pt x="1187" y="1464"/>
                  </a:cubicBezTo>
                  <a:cubicBezTo>
                    <a:pt x="1185" y="1465"/>
                    <a:pt x="1183" y="1469"/>
                    <a:pt x="1183" y="1471"/>
                  </a:cubicBezTo>
                  <a:cubicBezTo>
                    <a:pt x="1184" y="1473"/>
                    <a:pt x="1182" y="1476"/>
                    <a:pt x="1182" y="1476"/>
                  </a:cubicBezTo>
                  <a:cubicBezTo>
                    <a:pt x="1182" y="1476"/>
                    <a:pt x="1178" y="1481"/>
                    <a:pt x="1173" y="1481"/>
                  </a:cubicBezTo>
                  <a:cubicBezTo>
                    <a:pt x="1169" y="1482"/>
                    <a:pt x="1166" y="1480"/>
                    <a:pt x="1162" y="1479"/>
                  </a:cubicBezTo>
                  <a:cubicBezTo>
                    <a:pt x="1158" y="1478"/>
                    <a:pt x="1158" y="1478"/>
                    <a:pt x="1158" y="1478"/>
                  </a:cubicBezTo>
                  <a:cubicBezTo>
                    <a:pt x="1158" y="1478"/>
                    <a:pt x="1155" y="1478"/>
                    <a:pt x="1151" y="1477"/>
                  </a:cubicBezTo>
                  <a:cubicBezTo>
                    <a:pt x="1147" y="1475"/>
                    <a:pt x="1150" y="1475"/>
                    <a:pt x="1150" y="1475"/>
                  </a:cubicBezTo>
                  <a:cubicBezTo>
                    <a:pt x="1146" y="1471"/>
                    <a:pt x="1146" y="1471"/>
                    <a:pt x="1146" y="1471"/>
                  </a:cubicBezTo>
                  <a:cubicBezTo>
                    <a:pt x="1142" y="1466"/>
                    <a:pt x="1142" y="1466"/>
                    <a:pt x="1142" y="1466"/>
                  </a:cubicBezTo>
                  <a:cubicBezTo>
                    <a:pt x="1142" y="1466"/>
                    <a:pt x="1141" y="1465"/>
                    <a:pt x="1141" y="1463"/>
                  </a:cubicBezTo>
                  <a:cubicBezTo>
                    <a:pt x="1140" y="1461"/>
                    <a:pt x="1140" y="1463"/>
                    <a:pt x="1138" y="1463"/>
                  </a:cubicBezTo>
                  <a:cubicBezTo>
                    <a:pt x="1136" y="1463"/>
                    <a:pt x="1135" y="1464"/>
                    <a:pt x="1133" y="1463"/>
                  </a:cubicBezTo>
                  <a:cubicBezTo>
                    <a:pt x="1132" y="1462"/>
                    <a:pt x="1132" y="1461"/>
                    <a:pt x="1132" y="1460"/>
                  </a:cubicBezTo>
                  <a:cubicBezTo>
                    <a:pt x="1132" y="1459"/>
                    <a:pt x="1129" y="1457"/>
                    <a:pt x="1126" y="1457"/>
                  </a:cubicBezTo>
                  <a:cubicBezTo>
                    <a:pt x="1123" y="1456"/>
                    <a:pt x="1124" y="1454"/>
                    <a:pt x="1120" y="1454"/>
                  </a:cubicBezTo>
                  <a:cubicBezTo>
                    <a:pt x="1116" y="1454"/>
                    <a:pt x="1119" y="1451"/>
                    <a:pt x="1119" y="1449"/>
                  </a:cubicBezTo>
                  <a:cubicBezTo>
                    <a:pt x="1118" y="1448"/>
                    <a:pt x="1115" y="1451"/>
                    <a:pt x="1114" y="1452"/>
                  </a:cubicBezTo>
                  <a:cubicBezTo>
                    <a:pt x="1113" y="1453"/>
                    <a:pt x="1112" y="1455"/>
                    <a:pt x="1110" y="1455"/>
                  </a:cubicBezTo>
                  <a:cubicBezTo>
                    <a:pt x="1109" y="1456"/>
                    <a:pt x="1108" y="1450"/>
                    <a:pt x="1108" y="1450"/>
                  </a:cubicBezTo>
                  <a:cubicBezTo>
                    <a:pt x="1108" y="1450"/>
                    <a:pt x="1108" y="1450"/>
                    <a:pt x="1104" y="1450"/>
                  </a:cubicBezTo>
                  <a:cubicBezTo>
                    <a:pt x="1099" y="1450"/>
                    <a:pt x="1102" y="1452"/>
                    <a:pt x="1102" y="1452"/>
                  </a:cubicBezTo>
                  <a:cubicBezTo>
                    <a:pt x="1099" y="1459"/>
                    <a:pt x="1099" y="1459"/>
                    <a:pt x="1099" y="1459"/>
                  </a:cubicBezTo>
                  <a:cubicBezTo>
                    <a:pt x="1094" y="1463"/>
                    <a:pt x="1094" y="1463"/>
                    <a:pt x="1094" y="1463"/>
                  </a:cubicBezTo>
                  <a:cubicBezTo>
                    <a:pt x="1094" y="1463"/>
                    <a:pt x="1095" y="1466"/>
                    <a:pt x="1096" y="1468"/>
                  </a:cubicBezTo>
                  <a:cubicBezTo>
                    <a:pt x="1096" y="1470"/>
                    <a:pt x="1099" y="1471"/>
                    <a:pt x="1099" y="1471"/>
                  </a:cubicBezTo>
                  <a:cubicBezTo>
                    <a:pt x="1099" y="1471"/>
                    <a:pt x="1102" y="1473"/>
                    <a:pt x="1105" y="1475"/>
                  </a:cubicBezTo>
                  <a:cubicBezTo>
                    <a:pt x="1108" y="1477"/>
                    <a:pt x="1107" y="1477"/>
                    <a:pt x="1109" y="1477"/>
                  </a:cubicBezTo>
                  <a:cubicBezTo>
                    <a:pt x="1111" y="1478"/>
                    <a:pt x="1114" y="1479"/>
                    <a:pt x="1118" y="1481"/>
                  </a:cubicBezTo>
                  <a:cubicBezTo>
                    <a:pt x="1122" y="1482"/>
                    <a:pt x="1120" y="1481"/>
                    <a:pt x="1126" y="1486"/>
                  </a:cubicBezTo>
                  <a:cubicBezTo>
                    <a:pt x="1131" y="1490"/>
                    <a:pt x="1125" y="1486"/>
                    <a:pt x="1124" y="1489"/>
                  </a:cubicBezTo>
                  <a:cubicBezTo>
                    <a:pt x="1123" y="1493"/>
                    <a:pt x="1117" y="1485"/>
                    <a:pt x="1113" y="1487"/>
                  </a:cubicBezTo>
                  <a:cubicBezTo>
                    <a:pt x="1109" y="1488"/>
                    <a:pt x="1108" y="1485"/>
                    <a:pt x="1105" y="1486"/>
                  </a:cubicBezTo>
                  <a:cubicBezTo>
                    <a:pt x="1105" y="1486"/>
                    <a:pt x="1105" y="1486"/>
                    <a:pt x="1105" y="1486"/>
                  </a:cubicBezTo>
                  <a:cubicBezTo>
                    <a:pt x="1104" y="1486"/>
                    <a:pt x="1104" y="1486"/>
                    <a:pt x="1104" y="1486"/>
                  </a:cubicBezTo>
                  <a:cubicBezTo>
                    <a:pt x="1104" y="1485"/>
                    <a:pt x="1103" y="1484"/>
                    <a:pt x="1103" y="1483"/>
                  </a:cubicBezTo>
                  <a:cubicBezTo>
                    <a:pt x="1102" y="1482"/>
                    <a:pt x="1097" y="1482"/>
                    <a:pt x="1097" y="1482"/>
                  </a:cubicBezTo>
                  <a:cubicBezTo>
                    <a:pt x="1093" y="1481"/>
                    <a:pt x="1093" y="1481"/>
                    <a:pt x="1093" y="1481"/>
                  </a:cubicBezTo>
                  <a:cubicBezTo>
                    <a:pt x="1090" y="1480"/>
                    <a:pt x="1090" y="1480"/>
                    <a:pt x="1090" y="1480"/>
                  </a:cubicBezTo>
                  <a:cubicBezTo>
                    <a:pt x="1087" y="1475"/>
                    <a:pt x="1087" y="1475"/>
                    <a:pt x="1087" y="1475"/>
                  </a:cubicBezTo>
                  <a:cubicBezTo>
                    <a:pt x="1084" y="1473"/>
                    <a:pt x="1084" y="1473"/>
                    <a:pt x="1084" y="1473"/>
                  </a:cubicBezTo>
                  <a:cubicBezTo>
                    <a:pt x="1081" y="1469"/>
                    <a:pt x="1081" y="1469"/>
                    <a:pt x="1081" y="1469"/>
                  </a:cubicBezTo>
                  <a:cubicBezTo>
                    <a:pt x="1082" y="1467"/>
                    <a:pt x="1082" y="1467"/>
                    <a:pt x="1082" y="1467"/>
                  </a:cubicBezTo>
                  <a:cubicBezTo>
                    <a:pt x="1085" y="1463"/>
                    <a:pt x="1085" y="1463"/>
                    <a:pt x="1085" y="1463"/>
                  </a:cubicBezTo>
                  <a:cubicBezTo>
                    <a:pt x="1085" y="1463"/>
                    <a:pt x="1086" y="1463"/>
                    <a:pt x="1087" y="1461"/>
                  </a:cubicBezTo>
                  <a:cubicBezTo>
                    <a:pt x="1089" y="1458"/>
                    <a:pt x="1087" y="1458"/>
                    <a:pt x="1087" y="1458"/>
                  </a:cubicBezTo>
                  <a:cubicBezTo>
                    <a:pt x="1087" y="1458"/>
                    <a:pt x="1083" y="1456"/>
                    <a:pt x="1081" y="1455"/>
                  </a:cubicBezTo>
                  <a:cubicBezTo>
                    <a:pt x="1079" y="1454"/>
                    <a:pt x="1076" y="1457"/>
                    <a:pt x="1076" y="1457"/>
                  </a:cubicBezTo>
                  <a:cubicBezTo>
                    <a:pt x="1070" y="1456"/>
                    <a:pt x="1070" y="1456"/>
                    <a:pt x="1070" y="1456"/>
                  </a:cubicBezTo>
                  <a:cubicBezTo>
                    <a:pt x="1065" y="1456"/>
                    <a:pt x="1065" y="1456"/>
                    <a:pt x="1065" y="1456"/>
                  </a:cubicBezTo>
                  <a:cubicBezTo>
                    <a:pt x="1061" y="1452"/>
                    <a:pt x="1061" y="1452"/>
                    <a:pt x="1061" y="1452"/>
                  </a:cubicBezTo>
                  <a:cubicBezTo>
                    <a:pt x="1054" y="1450"/>
                    <a:pt x="1054" y="1450"/>
                    <a:pt x="1054" y="1450"/>
                  </a:cubicBezTo>
                  <a:cubicBezTo>
                    <a:pt x="1050" y="1448"/>
                    <a:pt x="1050" y="1448"/>
                    <a:pt x="1050" y="1448"/>
                  </a:cubicBezTo>
                  <a:cubicBezTo>
                    <a:pt x="1050" y="1448"/>
                    <a:pt x="1050" y="1440"/>
                    <a:pt x="1050" y="1439"/>
                  </a:cubicBezTo>
                  <a:cubicBezTo>
                    <a:pt x="1050" y="1437"/>
                    <a:pt x="1050" y="1434"/>
                    <a:pt x="1050" y="1434"/>
                  </a:cubicBezTo>
                  <a:cubicBezTo>
                    <a:pt x="1050" y="1434"/>
                    <a:pt x="1044" y="1433"/>
                    <a:pt x="1041" y="1434"/>
                  </a:cubicBezTo>
                  <a:cubicBezTo>
                    <a:pt x="1039" y="1435"/>
                    <a:pt x="1036" y="1434"/>
                    <a:pt x="1036" y="1434"/>
                  </a:cubicBezTo>
                  <a:cubicBezTo>
                    <a:pt x="1036" y="1434"/>
                    <a:pt x="1028" y="1433"/>
                    <a:pt x="1027" y="1431"/>
                  </a:cubicBezTo>
                  <a:cubicBezTo>
                    <a:pt x="1027" y="1429"/>
                    <a:pt x="1027" y="1430"/>
                    <a:pt x="1026" y="1430"/>
                  </a:cubicBezTo>
                  <a:cubicBezTo>
                    <a:pt x="1024" y="1430"/>
                    <a:pt x="1018" y="1430"/>
                    <a:pt x="1018" y="1430"/>
                  </a:cubicBezTo>
                  <a:cubicBezTo>
                    <a:pt x="1012" y="1428"/>
                    <a:pt x="1012" y="1428"/>
                    <a:pt x="1012" y="1428"/>
                  </a:cubicBezTo>
                  <a:cubicBezTo>
                    <a:pt x="1012" y="1437"/>
                    <a:pt x="1012" y="1437"/>
                    <a:pt x="1012" y="1437"/>
                  </a:cubicBezTo>
                  <a:cubicBezTo>
                    <a:pt x="1011" y="1435"/>
                    <a:pt x="1011" y="1435"/>
                    <a:pt x="1011" y="1435"/>
                  </a:cubicBezTo>
                  <a:cubicBezTo>
                    <a:pt x="1001" y="1434"/>
                    <a:pt x="1001" y="1434"/>
                    <a:pt x="1001" y="1434"/>
                  </a:cubicBezTo>
                  <a:cubicBezTo>
                    <a:pt x="995" y="1437"/>
                    <a:pt x="995" y="1437"/>
                    <a:pt x="995" y="1437"/>
                  </a:cubicBezTo>
                  <a:cubicBezTo>
                    <a:pt x="990" y="1439"/>
                    <a:pt x="990" y="1439"/>
                    <a:pt x="990" y="1439"/>
                  </a:cubicBezTo>
                  <a:cubicBezTo>
                    <a:pt x="990" y="1442"/>
                    <a:pt x="990" y="1442"/>
                    <a:pt x="990" y="1442"/>
                  </a:cubicBezTo>
                  <a:cubicBezTo>
                    <a:pt x="988" y="1445"/>
                    <a:pt x="988" y="1445"/>
                    <a:pt x="988" y="1445"/>
                  </a:cubicBezTo>
                  <a:cubicBezTo>
                    <a:pt x="988" y="1445"/>
                    <a:pt x="985" y="1446"/>
                    <a:pt x="983" y="1446"/>
                  </a:cubicBezTo>
                  <a:cubicBezTo>
                    <a:pt x="983" y="1447"/>
                    <a:pt x="982" y="1449"/>
                    <a:pt x="982" y="1450"/>
                  </a:cubicBezTo>
                  <a:cubicBezTo>
                    <a:pt x="981" y="1451"/>
                    <a:pt x="979" y="1451"/>
                    <a:pt x="979" y="1451"/>
                  </a:cubicBezTo>
                  <a:cubicBezTo>
                    <a:pt x="975" y="1450"/>
                    <a:pt x="975" y="1450"/>
                    <a:pt x="975" y="1450"/>
                  </a:cubicBezTo>
                  <a:cubicBezTo>
                    <a:pt x="972" y="1450"/>
                    <a:pt x="972" y="1450"/>
                    <a:pt x="972" y="1450"/>
                  </a:cubicBezTo>
                  <a:cubicBezTo>
                    <a:pt x="970" y="1448"/>
                    <a:pt x="970" y="1448"/>
                    <a:pt x="970" y="1448"/>
                  </a:cubicBezTo>
                  <a:cubicBezTo>
                    <a:pt x="972" y="1444"/>
                    <a:pt x="972" y="1444"/>
                    <a:pt x="972" y="1444"/>
                  </a:cubicBezTo>
                  <a:cubicBezTo>
                    <a:pt x="972" y="1442"/>
                    <a:pt x="972" y="1442"/>
                    <a:pt x="972" y="1442"/>
                  </a:cubicBezTo>
                  <a:cubicBezTo>
                    <a:pt x="972" y="1442"/>
                    <a:pt x="972" y="1442"/>
                    <a:pt x="972" y="1442"/>
                  </a:cubicBezTo>
                  <a:cubicBezTo>
                    <a:pt x="972" y="1442"/>
                    <a:pt x="972" y="1442"/>
                    <a:pt x="972" y="1442"/>
                  </a:cubicBezTo>
                  <a:cubicBezTo>
                    <a:pt x="966" y="1442"/>
                    <a:pt x="966" y="1442"/>
                    <a:pt x="966" y="1442"/>
                  </a:cubicBezTo>
                  <a:cubicBezTo>
                    <a:pt x="960" y="1440"/>
                    <a:pt x="960" y="1440"/>
                    <a:pt x="960" y="1440"/>
                  </a:cubicBezTo>
                  <a:cubicBezTo>
                    <a:pt x="947" y="1439"/>
                    <a:pt x="947" y="1439"/>
                    <a:pt x="947" y="1439"/>
                  </a:cubicBezTo>
                  <a:cubicBezTo>
                    <a:pt x="939" y="1437"/>
                    <a:pt x="939" y="1437"/>
                    <a:pt x="939" y="1437"/>
                  </a:cubicBezTo>
                  <a:cubicBezTo>
                    <a:pt x="934" y="1432"/>
                    <a:pt x="934" y="1432"/>
                    <a:pt x="934" y="1432"/>
                  </a:cubicBezTo>
                  <a:cubicBezTo>
                    <a:pt x="926" y="1430"/>
                    <a:pt x="926" y="1430"/>
                    <a:pt x="926" y="1430"/>
                  </a:cubicBezTo>
                  <a:cubicBezTo>
                    <a:pt x="919" y="1435"/>
                    <a:pt x="919" y="1435"/>
                    <a:pt x="919" y="1435"/>
                  </a:cubicBezTo>
                  <a:cubicBezTo>
                    <a:pt x="919" y="1435"/>
                    <a:pt x="912" y="1432"/>
                    <a:pt x="909" y="1432"/>
                  </a:cubicBezTo>
                  <a:cubicBezTo>
                    <a:pt x="907" y="1433"/>
                    <a:pt x="903" y="1434"/>
                    <a:pt x="902" y="1435"/>
                  </a:cubicBezTo>
                  <a:cubicBezTo>
                    <a:pt x="901" y="1435"/>
                    <a:pt x="901" y="1436"/>
                    <a:pt x="900" y="1436"/>
                  </a:cubicBezTo>
                  <a:cubicBezTo>
                    <a:pt x="900" y="1436"/>
                    <a:pt x="900" y="1436"/>
                    <a:pt x="900" y="1436"/>
                  </a:cubicBezTo>
                  <a:cubicBezTo>
                    <a:pt x="900" y="1436"/>
                    <a:pt x="900" y="1436"/>
                    <a:pt x="900" y="1436"/>
                  </a:cubicBezTo>
                  <a:cubicBezTo>
                    <a:pt x="900" y="1436"/>
                    <a:pt x="900" y="1436"/>
                    <a:pt x="900" y="1436"/>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6" y="1439"/>
                    <a:pt x="894" y="1438"/>
                    <a:pt x="892" y="1438"/>
                  </a:cubicBezTo>
                  <a:cubicBezTo>
                    <a:pt x="891" y="1439"/>
                    <a:pt x="890" y="1440"/>
                    <a:pt x="888" y="1440"/>
                  </a:cubicBezTo>
                  <a:cubicBezTo>
                    <a:pt x="886" y="1440"/>
                    <a:pt x="885" y="1439"/>
                    <a:pt x="883" y="1439"/>
                  </a:cubicBezTo>
                  <a:cubicBezTo>
                    <a:pt x="882" y="1440"/>
                    <a:pt x="881" y="1441"/>
                    <a:pt x="879" y="1441"/>
                  </a:cubicBezTo>
                  <a:cubicBezTo>
                    <a:pt x="877" y="1441"/>
                    <a:pt x="876" y="1439"/>
                    <a:pt x="876" y="1439"/>
                  </a:cubicBezTo>
                  <a:cubicBezTo>
                    <a:pt x="873" y="1439"/>
                    <a:pt x="873" y="1439"/>
                    <a:pt x="873" y="1439"/>
                  </a:cubicBezTo>
                  <a:cubicBezTo>
                    <a:pt x="870" y="1436"/>
                    <a:pt x="870" y="1436"/>
                    <a:pt x="870" y="1436"/>
                  </a:cubicBezTo>
                  <a:cubicBezTo>
                    <a:pt x="870" y="1436"/>
                    <a:pt x="869" y="1438"/>
                    <a:pt x="866" y="1438"/>
                  </a:cubicBezTo>
                  <a:cubicBezTo>
                    <a:pt x="864" y="1437"/>
                    <a:pt x="862" y="1436"/>
                    <a:pt x="860" y="1437"/>
                  </a:cubicBezTo>
                  <a:cubicBezTo>
                    <a:pt x="858" y="1437"/>
                    <a:pt x="855" y="1438"/>
                    <a:pt x="855" y="1438"/>
                  </a:cubicBezTo>
                  <a:cubicBezTo>
                    <a:pt x="847" y="1435"/>
                    <a:pt x="847" y="1435"/>
                    <a:pt x="847" y="1435"/>
                  </a:cubicBezTo>
                  <a:cubicBezTo>
                    <a:pt x="842" y="1434"/>
                    <a:pt x="842" y="1434"/>
                    <a:pt x="842" y="1434"/>
                  </a:cubicBezTo>
                  <a:cubicBezTo>
                    <a:pt x="838" y="1433"/>
                    <a:pt x="838" y="1433"/>
                    <a:pt x="838" y="1433"/>
                  </a:cubicBezTo>
                  <a:cubicBezTo>
                    <a:pt x="836" y="1436"/>
                    <a:pt x="836" y="1436"/>
                    <a:pt x="836" y="1436"/>
                  </a:cubicBezTo>
                  <a:cubicBezTo>
                    <a:pt x="831" y="1436"/>
                    <a:pt x="831" y="1436"/>
                    <a:pt x="831" y="1436"/>
                  </a:cubicBezTo>
                  <a:cubicBezTo>
                    <a:pt x="831" y="1436"/>
                    <a:pt x="825" y="1434"/>
                    <a:pt x="821" y="1435"/>
                  </a:cubicBezTo>
                  <a:cubicBezTo>
                    <a:pt x="820" y="1435"/>
                    <a:pt x="817" y="1438"/>
                    <a:pt x="816" y="1438"/>
                  </a:cubicBezTo>
                  <a:cubicBezTo>
                    <a:pt x="815" y="1439"/>
                    <a:pt x="819" y="1442"/>
                    <a:pt x="817" y="1442"/>
                  </a:cubicBezTo>
                  <a:cubicBezTo>
                    <a:pt x="787" y="1439"/>
                    <a:pt x="752" y="1427"/>
                    <a:pt x="722" y="1419"/>
                  </a:cubicBezTo>
                  <a:cubicBezTo>
                    <a:pt x="722" y="1419"/>
                    <a:pt x="697" y="1413"/>
                    <a:pt x="693" y="1413"/>
                  </a:cubicBezTo>
                  <a:cubicBezTo>
                    <a:pt x="689" y="1413"/>
                    <a:pt x="681" y="1402"/>
                    <a:pt x="681" y="1399"/>
                  </a:cubicBezTo>
                  <a:cubicBezTo>
                    <a:pt x="681" y="1396"/>
                    <a:pt x="680" y="1387"/>
                    <a:pt x="684" y="1385"/>
                  </a:cubicBezTo>
                  <a:cubicBezTo>
                    <a:pt x="688" y="1383"/>
                    <a:pt x="688" y="1383"/>
                    <a:pt x="695" y="1377"/>
                  </a:cubicBezTo>
                  <a:cubicBezTo>
                    <a:pt x="701" y="1370"/>
                    <a:pt x="701" y="1365"/>
                    <a:pt x="701" y="1365"/>
                  </a:cubicBezTo>
                  <a:cubicBezTo>
                    <a:pt x="686" y="1356"/>
                    <a:pt x="686" y="1356"/>
                    <a:pt x="686" y="1356"/>
                  </a:cubicBezTo>
                  <a:cubicBezTo>
                    <a:pt x="686" y="1356"/>
                    <a:pt x="669" y="1365"/>
                    <a:pt x="666" y="1363"/>
                  </a:cubicBezTo>
                  <a:cubicBezTo>
                    <a:pt x="662" y="1361"/>
                    <a:pt x="646" y="1372"/>
                    <a:pt x="646" y="1372"/>
                  </a:cubicBezTo>
                  <a:cubicBezTo>
                    <a:pt x="630" y="1373"/>
                    <a:pt x="630" y="1373"/>
                    <a:pt x="630" y="1373"/>
                  </a:cubicBezTo>
                  <a:cubicBezTo>
                    <a:pt x="630" y="1371"/>
                    <a:pt x="630" y="1371"/>
                    <a:pt x="630" y="1371"/>
                  </a:cubicBezTo>
                  <a:cubicBezTo>
                    <a:pt x="630" y="1371"/>
                    <a:pt x="633" y="1361"/>
                    <a:pt x="637" y="1363"/>
                  </a:cubicBezTo>
                  <a:cubicBezTo>
                    <a:pt x="641" y="1351"/>
                    <a:pt x="641" y="1351"/>
                    <a:pt x="641" y="1351"/>
                  </a:cubicBezTo>
                  <a:cubicBezTo>
                    <a:pt x="639" y="1337"/>
                    <a:pt x="639" y="1337"/>
                    <a:pt x="639" y="1337"/>
                  </a:cubicBezTo>
                  <a:cubicBezTo>
                    <a:pt x="635" y="1318"/>
                    <a:pt x="635" y="1318"/>
                    <a:pt x="635" y="1318"/>
                  </a:cubicBezTo>
                  <a:cubicBezTo>
                    <a:pt x="655" y="1317"/>
                    <a:pt x="655" y="1317"/>
                    <a:pt x="655" y="1317"/>
                  </a:cubicBezTo>
                  <a:cubicBezTo>
                    <a:pt x="673" y="1307"/>
                    <a:pt x="673" y="1307"/>
                    <a:pt x="673" y="1307"/>
                  </a:cubicBezTo>
                  <a:cubicBezTo>
                    <a:pt x="667" y="1297"/>
                    <a:pt x="667" y="1297"/>
                    <a:pt x="667" y="1297"/>
                  </a:cubicBezTo>
                  <a:cubicBezTo>
                    <a:pt x="650" y="1303"/>
                    <a:pt x="650" y="1303"/>
                    <a:pt x="650" y="1303"/>
                  </a:cubicBezTo>
                  <a:cubicBezTo>
                    <a:pt x="634" y="1300"/>
                    <a:pt x="634" y="1300"/>
                    <a:pt x="634" y="1300"/>
                  </a:cubicBezTo>
                  <a:cubicBezTo>
                    <a:pt x="613" y="1318"/>
                    <a:pt x="613" y="1318"/>
                    <a:pt x="613" y="1318"/>
                  </a:cubicBezTo>
                  <a:cubicBezTo>
                    <a:pt x="589" y="1318"/>
                    <a:pt x="589" y="1318"/>
                    <a:pt x="589" y="1318"/>
                  </a:cubicBezTo>
                  <a:cubicBezTo>
                    <a:pt x="581" y="1317"/>
                    <a:pt x="581" y="1317"/>
                    <a:pt x="581" y="1317"/>
                  </a:cubicBezTo>
                  <a:cubicBezTo>
                    <a:pt x="582" y="1315"/>
                    <a:pt x="582" y="1313"/>
                    <a:pt x="583" y="1313"/>
                  </a:cubicBezTo>
                  <a:cubicBezTo>
                    <a:pt x="585" y="1312"/>
                    <a:pt x="600" y="1307"/>
                    <a:pt x="600" y="1307"/>
                  </a:cubicBezTo>
                  <a:cubicBezTo>
                    <a:pt x="610" y="1301"/>
                    <a:pt x="610" y="1301"/>
                    <a:pt x="610" y="1301"/>
                  </a:cubicBezTo>
                  <a:cubicBezTo>
                    <a:pt x="610" y="1301"/>
                    <a:pt x="615" y="1294"/>
                    <a:pt x="617" y="1293"/>
                  </a:cubicBezTo>
                  <a:cubicBezTo>
                    <a:pt x="619" y="1293"/>
                    <a:pt x="621" y="1289"/>
                    <a:pt x="623" y="1284"/>
                  </a:cubicBezTo>
                  <a:cubicBezTo>
                    <a:pt x="626" y="1280"/>
                    <a:pt x="628" y="1277"/>
                    <a:pt x="628" y="1277"/>
                  </a:cubicBezTo>
                  <a:cubicBezTo>
                    <a:pt x="628" y="1277"/>
                    <a:pt x="640" y="1274"/>
                    <a:pt x="639" y="1273"/>
                  </a:cubicBezTo>
                  <a:cubicBezTo>
                    <a:pt x="639" y="1271"/>
                    <a:pt x="634" y="1267"/>
                    <a:pt x="640" y="1267"/>
                  </a:cubicBezTo>
                  <a:cubicBezTo>
                    <a:pt x="646" y="1267"/>
                    <a:pt x="646" y="1267"/>
                    <a:pt x="649" y="1265"/>
                  </a:cubicBezTo>
                  <a:cubicBezTo>
                    <a:pt x="651" y="1264"/>
                    <a:pt x="650" y="1263"/>
                    <a:pt x="651" y="1260"/>
                  </a:cubicBezTo>
                  <a:cubicBezTo>
                    <a:pt x="653" y="1258"/>
                    <a:pt x="654" y="1255"/>
                    <a:pt x="654" y="1253"/>
                  </a:cubicBezTo>
                  <a:cubicBezTo>
                    <a:pt x="653" y="1251"/>
                    <a:pt x="648" y="1243"/>
                    <a:pt x="648" y="1241"/>
                  </a:cubicBezTo>
                  <a:cubicBezTo>
                    <a:pt x="647" y="1238"/>
                    <a:pt x="648" y="1232"/>
                    <a:pt x="648" y="1232"/>
                  </a:cubicBezTo>
                  <a:cubicBezTo>
                    <a:pt x="648" y="1232"/>
                    <a:pt x="651" y="1231"/>
                    <a:pt x="654" y="1230"/>
                  </a:cubicBezTo>
                  <a:cubicBezTo>
                    <a:pt x="656" y="1228"/>
                    <a:pt x="660" y="1221"/>
                    <a:pt x="660" y="1221"/>
                  </a:cubicBezTo>
                  <a:cubicBezTo>
                    <a:pt x="661" y="1216"/>
                    <a:pt x="661" y="1216"/>
                    <a:pt x="661" y="1216"/>
                  </a:cubicBezTo>
                  <a:cubicBezTo>
                    <a:pt x="661" y="1216"/>
                    <a:pt x="665" y="1213"/>
                    <a:pt x="666" y="1213"/>
                  </a:cubicBezTo>
                  <a:cubicBezTo>
                    <a:pt x="668" y="1212"/>
                    <a:pt x="684" y="1206"/>
                    <a:pt x="685" y="1206"/>
                  </a:cubicBezTo>
                  <a:cubicBezTo>
                    <a:pt x="686" y="1206"/>
                    <a:pt x="696" y="1207"/>
                    <a:pt x="693" y="1202"/>
                  </a:cubicBezTo>
                  <a:cubicBezTo>
                    <a:pt x="690" y="1198"/>
                    <a:pt x="689" y="1196"/>
                    <a:pt x="688" y="1193"/>
                  </a:cubicBezTo>
                  <a:cubicBezTo>
                    <a:pt x="687" y="1190"/>
                    <a:pt x="687" y="1183"/>
                    <a:pt x="687" y="1182"/>
                  </a:cubicBezTo>
                  <a:cubicBezTo>
                    <a:pt x="688" y="1181"/>
                    <a:pt x="696" y="1178"/>
                    <a:pt x="687" y="1177"/>
                  </a:cubicBezTo>
                  <a:cubicBezTo>
                    <a:pt x="678" y="1176"/>
                    <a:pt x="685" y="1173"/>
                    <a:pt x="683" y="1171"/>
                  </a:cubicBezTo>
                  <a:cubicBezTo>
                    <a:pt x="680" y="1169"/>
                    <a:pt x="674" y="1165"/>
                    <a:pt x="674" y="1165"/>
                  </a:cubicBezTo>
                  <a:cubicBezTo>
                    <a:pt x="671" y="1165"/>
                    <a:pt x="671" y="1165"/>
                    <a:pt x="671" y="1165"/>
                  </a:cubicBezTo>
                  <a:cubicBezTo>
                    <a:pt x="672" y="1155"/>
                    <a:pt x="672" y="1155"/>
                    <a:pt x="672" y="1155"/>
                  </a:cubicBezTo>
                  <a:cubicBezTo>
                    <a:pt x="672" y="1155"/>
                    <a:pt x="675" y="1151"/>
                    <a:pt x="676" y="1151"/>
                  </a:cubicBezTo>
                  <a:cubicBezTo>
                    <a:pt x="677" y="1150"/>
                    <a:pt x="678" y="1146"/>
                    <a:pt x="676" y="1146"/>
                  </a:cubicBezTo>
                  <a:cubicBezTo>
                    <a:pt x="674" y="1147"/>
                    <a:pt x="668" y="1148"/>
                    <a:pt x="668" y="1148"/>
                  </a:cubicBezTo>
                  <a:cubicBezTo>
                    <a:pt x="668" y="1148"/>
                    <a:pt x="663" y="1148"/>
                    <a:pt x="664" y="1146"/>
                  </a:cubicBezTo>
                  <a:cubicBezTo>
                    <a:pt x="664" y="1143"/>
                    <a:pt x="666" y="1143"/>
                    <a:pt x="669" y="1140"/>
                  </a:cubicBezTo>
                  <a:cubicBezTo>
                    <a:pt x="672" y="1137"/>
                    <a:pt x="673" y="1135"/>
                    <a:pt x="673" y="1135"/>
                  </a:cubicBezTo>
                  <a:cubicBezTo>
                    <a:pt x="672" y="1129"/>
                    <a:pt x="672" y="1129"/>
                    <a:pt x="672" y="1129"/>
                  </a:cubicBezTo>
                  <a:cubicBezTo>
                    <a:pt x="672" y="1129"/>
                    <a:pt x="672" y="1125"/>
                    <a:pt x="671" y="1125"/>
                  </a:cubicBezTo>
                  <a:cubicBezTo>
                    <a:pt x="671" y="1124"/>
                    <a:pt x="665" y="1112"/>
                    <a:pt x="665" y="1112"/>
                  </a:cubicBezTo>
                  <a:cubicBezTo>
                    <a:pt x="665" y="1112"/>
                    <a:pt x="659" y="1110"/>
                    <a:pt x="658" y="1112"/>
                  </a:cubicBezTo>
                  <a:cubicBezTo>
                    <a:pt x="658" y="1114"/>
                    <a:pt x="656" y="1118"/>
                    <a:pt x="656" y="1118"/>
                  </a:cubicBezTo>
                  <a:cubicBezTo>
                    <a:pt x="649" y="1118"/>
                    <a:pt x="649" y="1118"/>
                    <a:pt x="649" y="1118"/>
                  </a:cubicBezTo>
                  <a:cubicBezTo>
                    <a:pt x="645" y="1115"/>
                    <a:pt x="645" y="1115"/>
                    <a:pt x="645" y="1115"/>
                  </a:cubicBezTo>
                  <a:cubicBezTo>
                    <a:pt x="637" y="1113"/>
                    <a:pt x="637" y="1113"/>
                    <a:pt x="637" y="1113"/>
                  </a:cubicBezTo>
                  <a:cubicBezTo>
                    <a:pt x="637" y="1113"/>
                    <a:pt x="636" y="1114"/>
                    <a:pt x="635" y="1115"/>
                  </a:cubicBezTo>
                  <a:cubicBezTo>
                    <a:pt x="635" y="1116"/>
                    <a:pt x="627" y="1111"/>
                    <a:pt x="627" y="1111"/>
                  </a:cubicBezTo>
                  <a:cubicBezTo>
                    <a:pt x="627" y="1111"/>
                    <a:pt x="624" y="1115"/>
                    <a:pt x="623" y="1116"/>
                  </a:cubicBezTo>
                  <a:cubicBezTo>
                    <a:pt x="623" y="1116"/>
                    <a:pt x="615" y="1114"/>
                    <a:pt x="615" y="1114"/>
                  </a:cubicBezTo>
                  <a:cubicBezTo>
                    <a:pt x="607" y="1115"/>
                    <a:pt x="607" y="1115"/>
                    <a:pt x="607" y="1115"/>
                  </a:cubicBezTo>
                  <a:cubicBezTo>
                    <a:pt x="600" y="1116"/>
                    <a:pt x="600" y="1116"/>
                    <a:pt x="600" y="1116"/>
                  </a:cubicBezTo>
                  <a:cubicBezTo>
                    <a:pt x="594" y="1113"/>
                    <a:pt x="594" y="1113"/>
                    <a:pt x="594" y="1113"/>
                  </a:cubicBezTo>
                  <a:cubicBezTo>
                    <a:pt x="592" y="1116"/>
                    <a:pt x="592" y="1116"/>
                    <a:pt x="592" y="1116"/>
                  </a:cubicBezTo>
                  <a:cubicBezTo>
                    <a:pt x="593" y="1121"/>
                    <a:pt x="593" y="1121"/>
                    <a:pt x="593" y="1121"/>
                  </a:cubicBezTo>
                  <a:cubicBezTo>
                    <a:pt x="588" y="1124"/>
                    <a:pt x="588" y="1124"/>
                    <a:pt x="588" y="1124"/>
                  </a:cubicBezTo>
                  <a:cubicBezTo>
                    <a:pt x="582" y="1120"/>
                    <a:pt x="582" y="1120"/>
                    <a:pt x="582" y="1120"/>
                  </a:cubicBezTo>
                  <a:cubicBezTo>
                    <a:pt x="577" y="1119"/>
                    <a:pt x="577" y="1119"/>
                    <a:pt x="577" y="1119"/>
                  </a:cubicBezTo>
                  <a:cubicBezTo>
                    <a:pt x="570" y="1112"/>
                    <a:pt x="570" y="1112"/>
                    <a:pt x="570" y="1112"/>
                  </a:cubicBezTo>
                  <a:cubicBezTo>
                    <a:pt x="564" y="1110"/>
                    <a:pt x="564" y="1110"/>
                    <a:pt x="564" y="1110"/>
                  </a:cubicBezTo>
                  <a:cubicBezTo>
                    <a:pt x="558" y="1107"/>
                    <a:pt x="558" y="1107"/>
                    <a:pt x="558" y="1107"/>
                  </a:cubicBezTo>
                  <a:cubicBezTo>
                    <a:pt x="558" y="1107"/>
                    <a:pt x="555" y="1115"/>
                    <a:pt x="554" y="1116"/>
                  </a:cubicBezTo>
                  <a:cubicBezTo>
                    <a:pt x="553" y="1116"/>
                    <a:pt x="548" y="1118"/>
                    <a:pt x="547" y="1118"/>
                  </a:cubicBezTo>
                  <a:cubicBezTo>
                    <a:pt x="545" y="1119"/>
                    <a:pt x="544" y="1124"/>
                    <a:pt x="544" y="1124"/>
                  </a:cubicBezTo>
                  <a:cubicBezTo>
                    <a:pt x="539" y="1127"/>
                    <a:pt x="539" y="1127"/>
                    <a:pt x="539" y="1127"/>
                  </a:cubicBezTo>
                  <a:cubicBezTo>
                    <a:pt x="539" y="1127"/>
                    <a:pt x="536" y="1125"/>
                    <a:pt x="534" y="1125"/>
                  </a:cubicBezTo>
                  <a:cubicBezTo>
                    <a:pt x="533" y="1125"/>
                    <a:pt x="532" y="1126"/>
                    <a:pt x="532" y="1126"/>
                  </a:cubicBezTo>
                  <a:cubicBezTo>
                    <a:pt x="530" y="1129"/>
                    <a:pt x="530" y="1129"/>
                    <a:pt x="530" y="1129"/>
                  </a:cubicBezTo>
                  <a:cubicBezTo>
                    <a:pt x="530" y="1129"/>
                    <a:pt x="529" y="1129"/>
                    <a:pt x="526" y="1127"/>
                  </a:cubicBezTo>
                  <a:cubicBezTo>
                    <a:pt x="524" y="1126"/>
                    <a:pt x="521" y="1124"/>
                    <a:pt x="521" y="1124"/>
                  </a:cubicBezTo>
                  <a:cubicBezTo>
                    <a:pt x="518" y="1123"/>
                    <a:pt x="518" y="1123"/>
                    <a:pt x="518" y="1123"/>
                  </a:cubicBezTo>
                  <a:cubicBezTo>
                    <a:pt x="518" y="1123"/>
                    <a:pt x="509" y="1127"/>
                    <a:pt x="508" y="1128"/>
                  </a:cubicBezTo>
                  <a:cubicBezTo>
                    <a:pt x="508" y="1129"/>
                    <a:pt x="506" y="1132"/>
                    <a:pt x="506" y="1132"/>
                  </a:cubicBezTo>
                  <a:cubicBezTo>
                    <a:pt x="501" y="1128"/>
                    <a:pt x="501" y="1128"/>
                    <a:pt x="501" y="1128"/>
                  </a:cubicBezTo>
                  <a:cubicBezTo>
                    <a:pt x="495" y="1124"/>
                    <a:pt x="495" y="1124"/>
                    <a:pt x="495" y="1124"/>
                  </a:cubicBezTo>
                  <a:cubicBezTo>
                    <a:pt x="494" y="1117"/>
                    <a:pt x="494" y="1117"/>
                    <a:pt x="494" y="1117"/>
                  </a:cubicBezTo>
                  <a:cubicBezTo>
                    <a:pt x="483" y="1107"/>
                    <a:pt x="483" y="1107"/>
                    <a:pt x="483" y="1107"/>
                  </a:cubicBezTo>
                  <a:cubicBezTo>
                    <a:pt x="481" y="1097"/>
                    <a:pt x="481" y="1097"/>
                    <a:pt x="481" y="1097"/>
                  </a:cubicBezTo>
                  <a:cubicBezTo>
                    <a:pt x="473" y="1091"/>
                    <a:pt x="473" y="1091"/>
                    <a:pt x="473" y="1091"/>
                  </a:cubicBezTo>
                  <a:cubicBezTo>
                    <a:pt x="468" y="1097"/>
                    <a:pt x="468" y="1097"/>
                    <a:pt x="468" y="1097"/>
                  </a:cubicBezTo>
                  <a:cubicBezTo>
                    <a:pt x="460" y="1096"/>
                    <a:pt x="460" y="1096"/>
                    <a:pt x="460" y="1096"/>
                  </a:cubicBezTo>
                  <a:close/>
                  <a:moveTo>
                    <a:pt x="357" y="73"/>
                  </a:moveTo>
                  <a:cubicBezTo>
                    <a:pt x="357" y="73"/>
                    <a:pt x="357" y="73"/>
                    <a:pt x="357" y="73"/>
                  </a:cubicBezTo>
                  <a:cubicBezTo>
                    <a:pt x="358" y="74"/>
                    <a:pt x="358" y="74"/>
                    <a:pt x="358" y="74"/>
                  </a:cubicBezTo>
                  <a:cubicBezTo>
                    <a:pt x="358" y="74"/>
                    <a:pt x="364" y="80"/>
                    <a:pt x="369" y="80"/>
                  </a:cubicBezTo>
                  <a:cubicBezTo>
                    <a:pt x="374" y="80"/>
                    <a:pt x="370" y="80"/>
                    <a:pt x="375" y="79"/>
                  </a:cubicBezTo>
                  <a:cubicBezTo>
                    <a:pt x="379" y="77"/>
                    <a:pt x="380" y="74"/>
                    <a:pt x="382" y="71"/>
                  </a:cubicBezTo>
                  <a:cubicBezTo>
                    <a:pt x="384" y="68"/>
                    <a:pt x="384" y="68"/>
                    <a:pt x="384" y="65"/>
                  </a:cubicBezTo>
                  <a:cubicBezTo>
                    <a:pt x="384" y="62"/>
                    <a:pt x="384" y="57"/>
                    <a:pt x="384" y="54"/>
                  </a:cubicBezTo>
                  <a:cubicBezTo>
                    <a:pt x="384" y="51"/>
                    <a:pt x="387" y="52"/>
                    <a:pt x="390" y="52"/>
                  </a:cubicBezTo>
                  <a:cubicBezTo>
                    <a:pt x="392" y="52"/>
                    <a:pt x="388" y="44"/>
                    <a:pt x="388" y="44"/>
                  </a:cubicBezTo>
                  <a:cubicBezTo>
                    <a:pt x="388" y="44"/>
                    <a:pt x="379" y="40"/>
                    <a:pt x="375" y="40"/>
                  </a:cubicBezTo>
                  <a:cubicBezTo>
                    <a:pt x="371" y="40"/>
                    <a:pt x="362" y="39"/>
                    <a:pt x="362" y="39"/>
                  </a:cubicBezTo>
                  <a:cubicBezTo>
                    <a:pt x="351" y="53"/>
                    <a:pt x="351" y="53"/>
                    <a:pt x="351" y="53"/>
                  </a:cubicBezTo>
                  <a:cubicBezTo>
                    <a:pt x="351" y="53"/>
                    <a:pt x="355" y="72"/>
                    <a:pt x="357" y="73"/>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3" name="Freeform 109">
              <a:extLst>
                <a:ext uri="{FF2B5EF4-FFF2-40B4-BE49-F238E27FC236}">
                  <a16:creationId xmlns:a16="http://schemas.microsoft.com/office/drawing/2014/main" id="{F2D426DA-65DE-4EBB-AA19-657B70809BB5}"/>
                </a:ext>
              </a:extLst>
            </p:cNvPr>
            <p:cNvSpPr>
              <a:spLocks noEditPoints="1"/>
            </p:cNvSpPr>
            <p:nvPr/>
          </p:nvSpPr>
          <p:spPr bwMode="auto">
            <a:xfrm>
              <a:off x="3733036" y="1542151"/>
              <a:ext cx="664056" cy="1216708"/>
            </a:xfrm>
            <a:custGeom>
              <a:avLst/>
              <a:gdLst>
                <a:gd name="T0" fmla="*/ 29 w 291"/>
                <a:gd name="T1" fmla="*/ 540 h 550"/>
                <a:gd name="T2" fmla="*/ 96 w 291"/>
                <a:gd name="T3" fmla="*/ 541 h 550"/>
                <a:gd name="T4" fmla="*/ 173 w 291"/>
                <a:gd name="T5" fmla="*/ 531 h 550"/>
                <a:gd name="T6" fmla="*/ 212 w 291"/>
                <a:gd name="T7" fmla="*/ 534 h 550"/>
                <a:gd name="T8" fmla="*/ 254 w 291"/>
                <a:gd name="T9" fmla="*/ 506 h 550"/>
                <a:gd name="T10" fmla="*/ 285 w 291"/>
                <a:gd name="T11" fmla="*/ 469 h 550"/>
                <a:gd name="T12" fmla="*/ 250 w 291"/>
                <a:gd name="T13" fmla="*/ 407 h 550"/>
                <a:gd name="T14" fmla="*/ 238 w 291"/>
                <a:gd name="T15" fmla="*/ 368 h 550"/>
                <a:gd name="T16" fmla="*/ 207 w 291"/>
                <a:gd name="T17" fmla="*/ 282 h 550"/>
                <a:gd name="T18" fmla="*/ 158 w 291"/>
                <a:gd name="T19" fmla="*/ 243 h 550"/>
                <a:gd name="T20" fmla="*/ 165 w 291"/>
                <a:gd name="T21" fmla="*/ 227 h 550"/>
                <a:gd name="T22" fmla="*/ 220 w 291"/>
                <a:gd name="T23" fmla="*/ 173 h 550"/>
                <a:gd name="T24" fmla="*/ 167 w 291"/>
                <a:gd name="T25" fmla="*/ 157 h 550"/>
                <a:gd name="T26" fmla="*/ 143 w 291"/>
                <a:gd name="T27" fmla="*/ 156 h 550"/>
                <a:gd name="T28" fmla="*/ 166 w 291"/>
                <a:gd name="T29" fmla="*/ 136 h 550"/>
                <a:gd name="T30" fmla="*/ 157 w 291"/>
                <a:gd name="T31" fmla="*/ 107 h 550"/>
                <a:gd name="T32" fmla="*/ 136 w 291"/>
                <a:gd name="T33" fmla="*/ 106 h 550"/>
                <a:gd name="T34" fmla="*/ 128 w 291"/>
                <a:gd name="T35" fmla="*/ 138 h 550"/>
                <a:gd name="T36" fmla="*/ 111 w 291"/>
                <a:gd name="T37" fmla="*/ 142 h 550"/>
                <a:gd name="T38" fmla="*/ 107 w 291"/>
                <a:gd name="T39" fmla="*/ 165 h 550"/>
                <a:gd name="T40" fmla="*/ 90 w 291"/>
                <a:gd name="T41" fmla="*/ 144 h 550"/>
                <a:gd name="T42" fmla="*/ 84 w 291"/>
                <a:gd name="T43" fmla="*/ 159 h 550"/>
                <a:gd name="T44" fmla="*/ 104 w 291"/>
                <a:gd name="T45" fmla="*/ 172 h 550"/>
                <a:gd name="T46" fmla="*/ 84 w 291"/>
                <a:gd name="T47" fmla="*/ 191 h 550"/>
                <a:gd name="T48" fmla="*/ 95 w 291"/>
                <a:gd name="T49" fmla="*/ 210 h 550"/>
                <a:gd name="T50" fmla="*/ 65 w 291"/>
                <a:gd name="T51" fmla="*/ 241 h 550"/>
                <a:gd name="T52" fmla="*/ 87 w 291"/>
                <a:gd name="T53" fmla="*/ 231 h 550"/>
                <a:gd name="T54" fmla="*/ 83 w 291"/>
                <a:gd name="T55" fmla="*/ 256 h 550"/>
                <a:gd name="T56" fmla="*/ 101 w 291"/>
                <a:gd name="T57" fmla="*/ 237 h 550"/>
                <a:gd name="T58" fmla="*/ 98 w 291"/>
                <a:gd name="T59" fmla="*/ 306 h 550"/>
                <a:gd name="T60" fmla="*/ 133 w 291"/>
                <a:gd name="T61" fmla="*/ 306 h 550"/>
                <a:gd name="T62" fmla="*/ 142 w 291"/>
                <a:gd name="T63" fmla="*/ 337 h 550"/>
                <a:gd name="T64" fmla="*/ 144 w 291"/>
                <a:gd name="T65" fmla="*/ 382 h 550"/>
                <a:gd name="T66" fmla="*/ 97 w 291"/>
                <a:gd name="T67" fmla="*/ 376 h 550"/>
                <a:gd name="T68" fmla="*/ 103 w 291"/>
                <a:gd name="T69" fmla="*/ 422 h 550"/>
                <a:gd name="T70" fmla="*/ 62 w 291"/>
                <a:gd name="T71" fmla="*/ 461 h 550"/>
                <a:gd name="T72" fmla="*/ 101 w 291"/>
                <a:gd name="T73" fmla="*/ 472 h 550"/>
                <a:gd name="T74" fmla="*/ 139 w 291"/>
                <a:gd name="T75" fmla="*/ 482 h 550"/>
                <a:gd name="T76" fmla="*/ 50 w 291"/>
                <a:gd name="T77" fmla="*/ 266 h 550"/>
                <a:gd name="T78" fmla="*/ 80 w 291"/>
                <a:gd name="T79" fmla="*/ 314 h 550"/>
                <a:gd name="T80" fmla="*/ 41 w 291"/>
                <a:gd name="T81" fmla="*/ 324 h 550"/>
                <a:gd name="T82" fmla="*/ 13 w 291"/>
                <a:gd name="T83" fmla="*/ 287 h 550"/>
                <a:gd name="T84" fmla="*/ 75 w 291"/>
                <a:gd name="T85" fmla="*/ 227 h 550"/>
                <a:gd name="T86" fmla="*/ 103 w 291"/>
                <a:gd name="T87" fmla="*/ 263 h 550"/>
                <a:gd name="T88" fmla="*/ 65 w 291"/>
                <a:gd name="T89" fmla="*/ 199 h 550"/>
                <a:gd name="T90" fmla="*/ 78 w 291"/>
                <a:gd name="T91" fmla="*/ 171 h 550"/>
                <a:gd name="T92" fmla="*/ 46 w 291"/>
                <a:gd name="T93" fmla="*/ 177 h 550"/>
                <a:gd name="T94" fmla="*/ 59 w 291"/>
                <a:gd name="T95" fmla="*/ 158 h 550"/>
                <a:gd name="T96" fmla="*/ 69 w 291"/>
                <a:gd name="T97" fmla="*/ 132 h 550"/>
                <a:gd name="T98" fmla="*/ 80 w 291"/>
                <a:gd name="T99" fmla="*/ 106 h 550"/>
                <a:gd name="T100" fmla="*/ 94 w 291"/>
                <a:gd name="T101" fmla="*/ 116 h 550"/>
                <a:gd name="T102" fmla="*/ 267 w 291"/>
                <a:gd name="T103" fmla="*/ 15 h 550"/>
                <a:gd name="T104" fmla="*/ 245 w 291"/>
                <a:gd name="T105" fmla="*/ 27 h 550"/>
                <a:gd name="T106" fmla="*/ 269 w 291"/>
                <a:gd name="T107" fmla="*/ 2 h 550"/>
                <a:gd name="T108" fmla="*/ 259 w 291"/>
                <a:gd name="T109" fmla="*/ 29 h 550"/>
                <a:gd name="T110" fmla="*/ 243 w 291"/>
                <a:gd name="T111" fmla="*/ 64 h 550"/>
                <a:gd name="T112" fmla="*/ 221 w 291"/>
                <a:gd name="T113" fmla="*/ 72 h 550"/>
                <a:gd name="T114" fmla="*/ 205 w 291"/>
                <a:gd name="T115" fmla="*/ 80 h 550"/>
                <a:gd name="T116" fmla="*/ 204 w 291"/>
                <a:gd name="T117" fmla="*/ 75 h 550"/>
                <a:gd name="T118" fmla="*/ 191 w 291"/>
                <a:gd name="T119" fmla="*/ 91 h 550"/>
                <a:gd name="T120" fmla="*/ 187 w 291"/>
                <a:gd name="T121" fmla="*/ 92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1" h="550">
                  <a:moveTo>
                    <a:pt x="73" y="501"/>
                  </a:moveTo>
                  <a:cubicBezTo>
                    <a:pt x="69" y="504"/>
                    <a:pt x="69" y="504"/>
                    <a:pt x="69" y="504"/>
                  </a:cubicBezTo>
                  <a:cubicBezTo>
                    <a:pt x="69" y="508"/>
                    <a:pt x="69" y="508"/>
                    <a:pt x="69" y="508"/>
                  </a:cubicBezTo>
                  <a:cubicBezTo>
                    <a:pt x="67" y="512"/>
                    <a:pt x="67" y="512"/>
                    <a:pt x="67" y="512"/>
                  </a:cubicBezTo>
                  <a:cubicBezTo>
                    <a:pt x="67" y="512"/>
                    <a:pt x="65" y="513"/>
                    <a:pt x="65" y="514"/>
                  </a:cubicBezTo>
                  <a:cubicBezTo>
                    <a:pt x="64" y="515"/>
                    <a:pt x="60" y="518"/>
                    <a:pt x="60" y="518"/>
                  </a:cubicBezTo>
                  <a:cubicBezTo>
                    <a:pt x="60" y="518"/>
                    <a:pt x="60" y="519"/>
                    <a:pt x="59" y="519"/>
                  </a:cubicBezTo>
                  <a:cubicBezTo>
                    <a:pt x="58" y="519"/>
                    <a:pt x="51" y="522"/>
                    <a:pt x="51" y="522"/>
                  </a:cubicBezTo>
                  <a:cubicBezTo>
                    <a:pt x="49" y="526"/>
                    <a:pt x="49" y="526"/>
                    <a:pt x="49" y="526"/>
                  </a:cubicBezTo>
                  <a:cubicBezTo>
                    <a:pt x="45" y="527"/>
                    <a:pt x="45" y="527"/>
                    <a:pt x="45" y="527"/>
                  </a:cubicBezTo>
                  <a:cubicBezTo>
                    <a:pt x="42" y="532"/>
                    <a:pt x="42" y="532"/>
                    <a:pt x="42" y="532"/>
                  </a:cubicBezTo>
                  <a:cubicBezTo>
                    <a:pt x="37" y="534"/>
                    <a:pt x="37" y="534"/>
                    <a:pt x="37" y="534"/>
                  </a:cubicBezTo>
                  <a:cubicBezTo>
                    <a:pt x="33" y="535"/>
                    <a:pt x="33" y="535"/>
                    <a:pt x="33" y="535"/>
                  </a:cubicBezTo>
                  <a:cubicBezTo>
                    <a:pt x="29" y="533"/>
                    <a:pt x="29" y="533"/>
                    <a:pt x="29" y="533"/>
                  </a:cubicBezTo>
                  <a:cubicBezTo>
                    <a:pt x="26" y="535"/>
                    <a:pt x="26" y="535"/>
                    <a:pt x="26" y="535"/>
                  </a:cubicBezTo>
                  <a:cubicBezTo>
                    <a:pt x="23" y="537"/>
                    <a:pt x="23" y="537"/>
                    <a:pt x="23" y="537"/>
                  </a:cubicBezTo>
                  <a:cubicBezTo>
                    <a:pt x="24" y="541"/>
                    <a:pt x="24" y="541"/>
                    <a:pt x="24" y="541"/>
                  </a:cubicBezTo>
                  <a:cubicBezTo>
                    <a:pt x="27" y="543"/>
                    <a:pt x="27" y="543"/>
                    <a:pt x="27" y="543"/>
                  </a:cubicBezTo>
                  <a:cubicBezTo>
                    <a:pt x="29" y="540"/>
                    <a:pt x="29" y="540"/>
                    <a:pt x="29" y="540"/>
                  </a:cubicBezTo>
                  <a:cubicBezTo>
                    <a:pt x="35" y="542"/>
                    <a:pt x="35" y="542"/>
                    <a:pt x="35" y="542"/>
                  </a:cubicBezTo>
                  <a:cubicBezTo>
                    <a:pt x="35" y="542"/>
                    <a:pt x="37" y="545"/>
                    <a:pt x="38" y="546"/>
                  </a:cubicBezTo>
                  <a:cubicBezTo>
                    <a:pt x="38" y="547"/>
                    <a:pt x="38" y="550"/>
                    <a:pt x="39" y="550"/>
                  </a:cubicBezTo>
                  <a:cubicBezTo>
                    <a:pt x="40" y="549"/>
                    <a:pt x="45" y="546"/>
                    <a:pt x="45" y="546"/>
                  </a:cubicBezTo>
                  <a:cubicBezTo>
                    <a:pt x="43" y="542"/>
                    <a:pt x="43" y="542"/>
                    <a:pt x="43" y="542"/>
                  </a:cubicBezTo>
                  <a:cubicBezTo>
                    <a:pt x="43" y="542"/>
                    <a:pt x="46" y="541"/>
                    <a:pt x="48" y="541"/>
                  </a:cubicBezTo>
                  <a:cubicBezTo>
                    <a:pt x="50" y="541"/>
                    <a:pt x="52" y="542"/>
                    <a:pt x="53" y="540"/>
                  </a:cubicBezTo>
                  <a:cubicBezTo>
                    <a:pt x="53" y="539"/>
                    <a:pt x="56" y="539"/>
                    <a:pt x="56" y="539"/>
                  </a:cubicBezTo>
                  <a:cubicBezTo>
                    <a:pt x="56" y="539"/>
                    <a:pt x="58" y="536"/>
                    <a:pt x="58" y="536"/>
                  </a:cubicBezTo>
                  <a:cubicBezTo>
                    <a:pt x="58" y="535"/>
                    <a:pt x="61" y="533"/>
                    <a:pt x="61" y="533"/>
                  </a:cubicBezTo>
                  <a:cubicBezTo>
                    <a:pt x="61" y="533"/>
                    <a:pt x="68" y="536"/>
                    <a:pt x="69" y="536"/>
                  </a:cubicBezTo>
                  <a:cubicBezTo>
                    <a:pt x="70" y="536"/>
                    <a:pt x="77" y="534"/>
                    <a:pt x="77" y="534"/>
                  </a:cubicBezTo>
                  <a:cubicBezTo>
                    <a:pt x="80" y="537"/>
                    <a:pt x="80" y="537"/>
                    <a:pt x="80" y="537"/>
                  </a:cubicBezTo>
                  <a:cubicBezTo>
                    <a:pt x="80" y="537"/>
                    <a:pt x="80" y="539"/>
                    <a:pt x="82" y="540"/>
                  </a:cubicBezTo>
                  <a:cubicBezTo>
                    <a:pt x="84" y="540"/>
                    <a:pt x="85" y="540"/>
                    <a:pt x="85" y="540"/>
                  </a:cubicBezTo>
                  <a:cubicBezTo>
                    <a:pt x="88" y="544"/>
                    <a:pt x="88" y="544"/>
                    <a:pt x="88" y="544"/>
                  </a:cubicBezTo>
                  <a:cubicBezTo>
                    <a:pt x="91" y="546"/>
                    <a:pt x="91" y="546"/>
                    <a:pt x="91" y="546"/>
                  </a:cubicBezTo>
                  <a:cubicBezTo>
                    <a:pt x="91" y="546"/>
                    <a:pt x="94" y="546"/>
                    <a:pt x="94" y="545"/>
                  </a:cubicBezTo>
                  <a:cubicBezTo>
                    <a:pt x="94" y="544"/>
                    <a:pt x="95" y="542"/>
                    <a:pt x="96" y="541"/>
                  </a:cubicBezTo>
                  <a:cubicBezTo>
                    <a:pt x="97" y="541"/>
                    <a:pt x="100" y="540"/>
                    <a:pt x="100" y="540"/>
                  </a:cubicBezTo>
                  <a:cubicBezTo>
                    <a:pt x="100" y="540"/>
                    <a:pt x="100" y="538"/>
                    <a:pt x="100" y="537"/>
                  </a:cubicBezTo>
                  <a:cubicBezTo>
                    <a:pt x="100" y="535"/>
                    <a:pt x="100" y="532"/>
                    <a:pt x="101" y="531"/>
                  </a:cubicBezTo>
                  <a:cubicBezTo>
                    <a:pt x="101" y="531"/>
                    <a:pt x="104" y="527"/>
                    <a:pt x="104" y="527"/>
                  </a:cubicBezTo>
                  <a:cubicBezTo>
                    <a:pt x="109" y="526"/>
                    <a:pt x="109" y="526"/>
                    <a:pt x="109" y="526"/>
                  </a:cubicBezTo>
                  <a:cubicBezTo>
                    <a:pt x="121" y="525"/>
                    <a:pt x="121" y="525"/>
                    <a:pt x="121" y="525"/>
                  </a:cubicBezTo>
                  <a:cubicBezTo>
                    <a:pt x="125" y="525"/>
                    <a:pt x="125" y="525"/>
                    <a:pt x="125" y="525"/>
                  </a:cubicBezTo>
                  <a:cubicBezTo>
                    <a:pt x="130" y="529"/>
                    <a:pt x="130" y="529"/>
                    <a:pt x="130" y="529"/>
                  </a:cubicBezTo>
                  <a:cubicBezTo>
                    <a:pt x="135" y="534"/>
                    <a:pt x="135" y="534"/>
                    <a:pt x="135" y="534"/>
                  </a:cubicBezTo>
                  <a:cubicBezTo>
                    <a:pt x="135" y="534"/>
                    <a:pt x="138" y="538"/>
                    <a:pt x="138" y="537"/>
                  </a:cubicBezTo>
                  <a:cubicBezTo>
                    <a:pt x="139" y="535"/>
                    <a:pt x="140" y="531"/>
                    <a:pt x="141" y="531"/>
                  </a:cubicBezTo>
                  <a:cubicBezTo>
                    <a:pt x="142" y="531"/>
                    <a:pt x="145" y="535"/>
                    <a:pt x="145" y="535"/>
                  </a:cubicBezTo>
                  <a:cubicBezTo>
                    <a:pt x="149" y="536"/>
                    <a:pt x="149" y="536"/>
                    <a:pt x="149" y="536"/>
                  </a:cubicBezTo>
                  <a:cubicBezTo>
                    <a:pt x="152" y="536"/>
                    <a:pt x="152" y="536"/>
                    <a:pt x="152" y="536"/>
                  </a:cubicBezTo>
                  <a:cubicBezTo>
                    <a:pt x="155" y="533"/>
                    <a:pt x="155" y="533"/>
                    <a:pt x="155" y="533"/>
                  </a:cubicBezTo>
                  <a:cubicBezTo>
                    <a:pt x="153" y="530"/>
                    <a:pt x="153" y="530"/>
                    <a:pt x="153" y="530"/>
                  </a:cubicBezTo>
                  <a:cubicBezTo>
                    <a:pt x="157" y="531"/>
                    <a:pt x="157" y="531"/>
                    <a:pt x="157" y="531"/>
                  </a:cubicBezTo>
                  <a:cubicBezTo>
                    <a:pt x="168" y="532"/>
                    <a:pt x="168" y="532"/>
                    <a:pt x="168" y="532"/>
                  </a:cubicBezTo>
                  <a:cubicBezTo>
                    <a:pt x="173" y="531"/>
                    <a:pt x="173" y="531"/>
                    <a:pt x="173" y="531"/>
                  </a:cubicBezTo>
                  <a:cubicBezTo>
                    <a:pt x="177" y="530"/>
                    <a:pt x="177" y="530"/>
                    <a:pt x="177" y="530"/>
                  </a:cubicBezTo>
                  <a:cubicBezTo>
                    <a:pt x="177" y="532"/>
                    <a:pt x="177" y="532"/>
                    <a:pt x="177" y="532"/>
                  </a:cubicBezTo>
                  <a:cubicBezTo>
                    <a:pt x="171" y="534"/>
                    <a:pt x="171" y="534"/>
                    <a:pt x="171" y="534"/>
                  </a:cubicBezTo>
                  <a:cubicBezTo>
                    <a:pt x="171" y="534"/>
                    <a:pt x="168" y="534"/>
                    <a:pt x="169" y="535"/>
                  </a:cubicBezTo>
                  <a:cubicBezTo>
                    <a:pt x="170" y="537"/>
                    <a:pt x="175" y="539"/>
                    <a:pt x="175" y="539"/>
                  </a:cubicBezTo>
                  <a:cubicBezTo>
                    <a:pt x="175" y="539"/>
                    <a:pt x="172" y="540"/>
                    <a:pt x="176" y="540"/>
                  </a:cubicBezTo>
                  <a:cubicBezTo>
                    <a:pt x="180" y="540"/>
                    <a:pt x="182" y="539"/>
                    <a:pt x="182" y="539"/>
                  </a:cubicBezTo>
                  <a:cubicBezTo>
                    <a:pt x="185" y="536"/>
                    <a:pt x="185" y="536"/>
                    <a:pt x="185" y="536"/>
                  </a:cubicBezTo>
                  <a:cubicBezTo>
                    <a:pt x="183" y="534"/>
                    <a:pt x="183" y="534"/>
                    <a:pt x="183" y="534"/>
                  </a:cubicBezTo>
                  <a:cubicBezTo>
                    <a:pt x="178" y="533"/>
                    <a:pt x="178" y="533"/>
                    <a:pt x="178" y="533"/>
                  </a:cubicBezTo>
                  <a:cubicBezTo>
                    <a:pt x="179" y="529"/>
                    <a:pt x="179" y="529"/>
                    <a:pt x="179" y="529"/>
                  </a:cubicBezTo>
                  <a:cubicBezTo>
                    <a:pt x="180" y="529"/>
                    <a:pt x="180" y="529"/>
                    <a:pt x="180" y="529"/>
                  </a:cubicBezTo>
                  <a:cubicBezTo>
                    <a:pt x="183" y="532"/>
                    <a:pt x="183" y="532"/>
                    <a:pt x="183" y="532"/>
                  </a:cubicBezTo>
                  <a:cubicBezTo>
                    <a:pt x="186" y="530"/>
                    <a:pt x="186" y="530"/>
                    <a:pt x="186" y="530"/>
                  </a:cubicBezTo>
                  <a:cubicBezTo>
                    <a:pt x="190" y="531"/>
                    <a:pt x="190" y="531"/>
                    <a:pt x="190" y="531"/>
                  </a:cubicBezTo>
                  <a:cubicBezTo>
                    <a:pt x="192" y="535"/>
                    <a:pt x="192" y="535"/>
                    <a:pt x="192" y="535"/>
                  </a:cubicBezTo>
                  <a:cubicBezTo>
                    <a:pt x="192" y="535"/>
                    <a:pt x="194" y="537"/>
                    <a:pt x="196" y="535"/>
                  </a:cubicBezTo>
                  <a:cubicBezTo>
                    <a:pt x="198" y="534"/>
                    <a:pt x="200" y="533"/>
                    <a:pt x="200" y="533"/>
                  </a:cubicBezTo>
                  <a:cubicBezTo>
                    <a:pt x="212" y="534"/>
                    <a:pt x="212" y="534"/>
                    <a:pt x="212" y="534"/>
                  </a:cubicBezTo>
                  <a:cubicBezTo>
                    <a:pt x="212" y="534"/>
                    <a:pt x="218" y="533"/>
                    <a:pt x="219" y="535"/>
                  </a:cubicBezTo>
                  <a:cubicBezTo>
                    <a:pt x="220" y="536"/>
                    <a:pt x="223" y="538"/>
                    <a:pt x="223" y="538"/>
                  </a:cubicBezTo>
                  <a:cubicBezTo>
                    <a:pt x="228" y="539"/>
                    <a:pt x="228" y="539"/>
                    <a:pt x="228" y="539"/>
                  </a:cubicBezTo>
                  <a:cubicBezTo>
                    <a:pt x="233" y="539"/>
                    <a:pt x="233" y="539"/>
                    <a:pt x="233" y="539"/>
                  </a:cubicBezTo>
                  <a:cubicBezTo>
                    <a:pt x="233" y="539"/>
                    <a:pt x="235" y="537"/>
                    <a:pt x="236" y="536"/>
                  </a:cubicBezTo>
                  <a:cubicBezTo>
                    <a:pt x="238" y="536"/>
                    <a:pt x="241" y="534"/>
                    <a:pt x="242" y="534"/>
                  </a:cubicBezTo>
                  <a:cubicBezTo>
                    <a:pt x="244" y="534"/>
                    <a:pt x="249" y="533"/>
                    <a:pt x="249" y="533"/>
                  </a:cubicBezTo>
                  <a:cubicBezTo>
                    <a:pt x="250" y="533"/>
                    <a:pt x="251" y="534"/>
                    <a:pt x="253" y="533"/>
                  </a:cubicBezTo>
                  <a:cubicBezTo>
                    <a:pt x="254" y="533"/>
                    <a:pt x="257" y="528"/>
                    <a:pt x="257" y="528"/>
                  </a:cubicBezTo>
                  <a:cubicBezTo>
                    <a:pt x="257" y="528"/>
                    <a:pt x="258" y="526"/>
                    <a:pt x="260" y="526"/>
                  </a:cubicBezTo>
                  <a:cubicBezTo>
                    <a:pt x="262" y="526"/>
                    <a:pt x="265" y="526"/>
                    <a:pt x="266" y="525"/>
                  </a:cubicBezTo>
                  <a:cubicBezTo>
                    <a:pt x="267" y="523"/>
                    <a:pt x="268" y="522"/>
                    <a:pt x="269" y="521"/>
                  </a:cubicBezTo>
                  <a:cubicBezTo>
                    <a:pt x="270" y="520"/>
                    <a:pt x="272" y="517"/>
                    <a:pt x="271" y="516"/>
                  </a:cubicBezTo>
                  <a:cubicBezTo>
                    <a:pt x="271" y="515"/>
                    <a:pt x="272" y="511"/>
                    <a:pt x="272" y="511"/>
                  </a:cubicBezTo>
                  <a:cubicBezTo>
                    <a:pt x="272" y="511"/>
                    <a:pt x="269" y="511"/>
                    <a:pt x="268" y="511"/>
                  </a:cubicBezTo>
                  <a:cubicBezTo>
                    <a:pt x="267" y="510"/>
                    <a:pt x="263" y="511"/>
                    <a:pt x="262" y="510"/>
                  </a:cubicBezTo>
                  <a:cubicBezTo>
                    <a:pt x="261" y="510"/>
                    <a:pt x="257" y="510"/>
                    <a:pt x="257" y="510"/>
                  </a:cubicBezTo>
                  <a:cubicBezTo>
                    <a:pt x="256" y="508"/>
                    <a:pt x="256" y="508"/>
                    <a:pt x="256" y="508"/>
                  </a:cubicBezTo>
                  <a:cubicBezTo>
                    <a:pt x="256" y="508"/>
                    <a:pt x="255" y="507"/>
                    <a:pt x="254" y="506"/>
                  </a:cubicBezTo>
                  <a:cubicBezTo>
                    <a:pt x="253" y="506"/>
                    <a:pt x="254" y="506"/>
                    <a:pt x="252" y="505"/>
                  </a:cubicBezTo>
                  <a:cubicBezTo>
                    <a:pt x="251" y="505"/>
                    <a:pt x="249" y="503"/>
                    <a:pt x="249" y="503"/>
                  </a:cubicBezTo>
                  <a:cubicBezTo>
                    <a:pt x="246" y="502"/>
                    <a:pt x="246" y="502"/>
                    <a:pt x="246" y="502"/>
                  </a:cubicBezTo>
                  <a:cubicBezTo>
                    <a:pt x="242" y="502"/>
                    <a:pt x="242" y="502"/>
                    <a:pt x="242" y="502"/>
                  </a:cubicBezTo>
                  <a:cubicBezTo>
                    <a:pt x="246" y="500"/>
                    <a:pt x="246" y="500"/>
                    <a:pt x="246" y="500"/>
                  </a:cubicBezTo>
                  <a:cubicBezTo>
                    <a:pt x="246" y="500"/>
                    <a:pt x="250" y="500"/>
                    <a:pt x="251" y="500"/>
                  </a:cubicBezTo>
                  <a:cubicBezTo>
                    <a:pt x="252" y="501"/>
                    <a:pt x="256" y="501"/>
                    <a:pt x="256" y="500"/>
                  </a:cubicBezTo>
                  <a:cubicBezTo>
                    <a:pt x="257" y="500"/>
                    <a:pt x="260" y="495"/>
                    <a:pt x="260" y="495"/>
                  </a:cubicBezTo>
                  <a:cubicBezTo>
                    <a:pt x="259" y="492"/>
                    <a:pt x="259" y="492"/>
                    <a:pt x="259" y="492"/>
                  </a:cubicBezTo>
                  <a:cubicBezTo>
                    <a:pt x="257" y="490"/>
                    <a:pt x="257" y="490"/>
                    <a:pt x="257" y="490"/>
                  </a:cubicBezTo>
                  <a:cubicBezTo>
                    <a:pt x="253" y="491"/>
                    <a:pt x="253" y="491"/>
                    <a:pt x="253" y="491"/>
                  </a:cubicBezTo>
                  <a:cubicBezTo>
                    <a:pt x="259" y="488"/>
                    <a:pt x="259" y="488"/>
                    <a:pt x="259" y="488"/>
                  </a:cubicBezTo>
                  <a:cubicBezTo>
                    <a:pt x="261" y="486"/>
                    <a:pt x="261" y="486"/>
                    <a:pt x="261" y="486"/>
                  </a:cubicBezTo>
                  <a:cubicBezTo>
                    <a:pt x="264" y="488"/>
                    <a:pt x="264" y="488"/>
                    <a:pt x="264" y="488"/>
                  </a:cubicBezTo>
                  <a:cubicBezTo>
                    <a:pt x="264" y="488"/>
                    <a:pt x="269" y="489"/>
                    <a:pt x="269" y="488"/>
                  </a:cubicBezTo>
                  <a:cubicBezTo>
                    <a:pt x="270" y="487"/>
                    <a:pt x="271" y="485"/>
                    <a:pt x="271" y="485"/>
                  </a:cubicBezTo>
                  <a:cubicBezTo>
                    <a:pt x="271" y="482"/>
                    <a:pt x="271" y="482"/>
                    <a:pt x="271" y="482"/>
                  </a:cubicBezTo>
                  <a:cubicBezTo>
                    <a:pt x="281" y="475"/>
                    <a:pt x="281" y="475"/>
                    <a:pt x="281" y="475"/>
                  </a:cubicBezTo>
                  <a:cubicBezTo>
                    <a:pt x="285" y="469"/>
                    <a:pt x="285" y="469"/>
                    <a:pt x="285" y="469"/>
                  </a:cubicBezTo>
                  <a:cubicBezTo>
                    <a:pt x="286" y="463"/>
                    <a:pt x="286" y="463"/>
                    <a:pt x="286" y="463"/>
                  </a:cubicBezTo>
                  <a:cubicBezTo>
                    <a:pt x="291" y="454"/>
                    <a:pt x="291" y="454"/>
                    <a:pt x="291" y="454"/>
                  </a:cubicBezTo>
                  <a:cubicBezTo>
                    <a:pt x="290" y="442"/>
                    <a:pt x="290" y="442"/>
                    <a:pt x="290" y="442"/>
                  </a:cubicBezTo>
                  <a:cubicBezTo>
                    <a:pt x="285" y="434"/>
                    <a:pt x="285" y="434"/>
                    <a:pt x="285" y="434"/>
                  </a:cubicBezTo>
                  <a:cubicBezTo>
                    <a:pt x="285" y="434"/>
                    <a:pt x="279" y="429"/>
                    <a:pt x="277" y="428"/>
                  </a:cubicBezTo>
                  <a:cubicBezTo>
                    <a:pt x="275" y="428"/>
                    <a:pt x="264" y="425"/>
                    <a:pt x="264" y="425"/>
                  </a:cubicBezTo>
                  <a:cubicBezTo>
                    <a:pt x="256" y="423"/>
                    <a:pt x="256" y="423"/>
                    <a:pt x="256" y="423"/>
                  </a:cubicBezTo>
                  <a:cubicBezTo>
                    <a:pt x="252" y="425"/>
                    <a:pt x="252" y="425"/>
                    <a:pt x="252" y="425"/>
                  </a:cubicBezTo>
                  <a:cubicBezTo>
                    <a:pt x="251" y="428"/>
                    <a:pt x="251" y="428"/>
                    <a:pt x="251" y="428"/>
                  </a:cubicBezTo>
                  <a:cubicBezTo>
                    <a:pt x="248" y="430"/>
                    <a:pt x="248" y="430"/>
                    <a:pt x="248" y="430"/>
                  </a:cubicBezTo>
                  <a:cubicBezTo>
                    <a:pt x="248" y="430"/>
                    <a:pt x="245" y="432"/>
                    <a:pt x="245" y="432"/>
                  </a:cubicBezTo>
                  <a:cubicBezTo>
                    <a:pt x="244" y="432"/>
                    <a:pt x="242" y="429"/>
                    <a:pt x="242" y="429"/>
                  </a:cubicBezTo>
                  <a:cubicBezTo>
                    <a:pt x="242" y="429"/>
                    <a:pt x="239" y="426"/>
                    <a:pt x="239" y="426"/>
                  </a:cubicBezTo>
                  <a:cubicBezTo>
                    <a:pt x="238" y="426"/>
                    <a:pt x="235" y="425"/>
                    <a:pt x="235" y="425"/>
                  </a:cubicBezTo>
                  <a:cubicBezTo>
                    <a:pt x="239" y="422"/>
                    <a:pt x="239" y="422"/>
                    <a:pt x="239" y="422"/>
                  </a:cubicBezTo>
                  <a:cubicBezTo>
                    <a:pt x="244" y="420"/>
                    <a:pt x="244" y="420"/>
                    <a:pt x="244" y="420"/>
                  </a:cubicBezTo>
                  <a:cubicBezTo>
                    <a:pt x="244" y="420"/>
                    <a:pt x="246" y="418"/>
                    <a:pt x="246" y="417"/>
                  </a:cubicBezTo>
                  <a:cubicBezTo>
                    <a:pt x="247" y="417"/>
                    <a:pt x="249" y="415"/>
                    <a:pt x="249" y="415"/>
                  </a:cubicBezTo>
                  <a:cubicBezTo>
                    <a:pt x="250" y="407"/>
                    <a:pt x="250" y="407"/>
                    <a:pt x="250" y="407"/>
                  </a:cubicBezTo>
                  <a:cubicBezTo>
                    <a:pt x="248" y="399"/>
                    <a:pt x="248" y="399"/>
                    <a:pt x="248" y="399"/>
                  </a:cubicBezTo>
                  <a:cubicBezTo>
                    <a:pt x="245" y="395"/>
                    <a:pt x="245" y="395"/>
                    <a:pt x="245" y="395"/>
                  </a:cubicBezTo>
                  <a:cubicBezTo>
                    <a:pt x="243" y="391"/>
                    <a:pt x="243" y="391"/>
                    <a:pt x="243" y="391"/>
                  </a:cubicBezTo>
                  <a:cubicBezTo>
                    <a:pt x="241" y="391"/>
                    <a:pt x="241" y="391"/>
                    <a:pt x="241" y="391"/>
                  </a:cubicBezTo>
                  <a:cubicBezTo>
                    <a:pt x="237" y="388"/>
                    <a:pt x="237" y="388"/>
                    <a:pt x="237" y="388"/>
                  </a:cubicBezTo>
                  <a:cubicBezTo>
                    <a:pt x="234" y="384"/>
                    <a:pt x="234" y="384"/>
                    <a:pt x="234" y="384"/>
                  </a:cubicBezTo>
                  <a:cubicBezTo>
                    <a:pt x="233" y="381"/>
                    <a:pt x="233" y="381"/>
                    <a:pt x="233" y="381"/>
                  </a:cubicBezTo>
                  <a:cubicBezTo>
                    <a:pt x="234" y="379"/>
                    <a:pt x="234" y="379"/>
                    <a:pt x="234" y="379"/>
                  </a:cubicBezTo>
                  <a:cubicBezTo>
                    <a:pt x="235" y="380"/>
                    <a:pt x="235" y="380"/>
                    <a:pt x="235" y="380"/>
                  </a:cubicBezTo>
                  <a:cubicBezTo>
                    <a:pt x="235" y="380"/>
                    <a:pt x="235" y="382"/>
                    <a:pt x="236" y="382"/>
                  </a:cubicBezTo>
                  <a:cubicBezTo>
                    <a:pt x="236" y="383"/>
                    <a:pt x="237" y="384"/>
                    <a:pt x="237" y="384"/>
                  </a:cubicBezTo>
                  <a:cubicBezTo>
                    <a:pt x="238" y="385"/>
                    <a:pt x="242" y="387"/>
                    <a:pt x="242" y="387"/>
                  </a:cubicBezTo>
                  <a:cubicBezTo>
                    <a:pt x="244" y="387"/>
                    <a:pt x="244" y="387"/>
                    <a:pt x="244" y="387"/>
                  </a:cubicBezTo>
                  <a:cubicBezTo>
                    <a:pt x="246" y="390"/>
                    <a:pt x="246" y="390"/>
                    <a:pt x="246" y="390"/>
                  </a:cubicBezTo>
                  <a:cubicBezTo>
                    <a:pt x="246" y="390"/>
                    <a:pt x="247" y="387"/>
                    <a:pt x="247" y="387"/>
                  </a:cubicBezTo>
                  <a:cubicBezTo>
                    <a:pt x="247" y="386"/>
                    <a:pt x="244" y="382"/>
                    <a:pt x="244" y="382"/>
                  </a:cubicBezTo>
                  <a:cubicBezTo>
                    <a:pt x="243" y="382"/>
                    <a:pt x="242" y="378"/>
                    <a:pt x="242" y="378"/>
                  </a:cubicBezTo>
                  <a:cubicBezTo>
                    <a:pt x="241" y="377"/>
                    <a:pt x="239" y="371"/>
                    <a:pt x="239" y="371"/>
                  </a:cubicBezTo>
                  <a:cubicBezTo>
                    <a:pt x="239" y="371"/>
                    <a:pt x="238" y="369"/>
                    <a:pt x="238" y="368"/>
                  </a:cubicBezTo>
                  <a:cubicBezTo>
                    <a:pt x="238" y="368"/>
                    <a:pt x="238" y="363"/>
                    <a:pt x="238" y="363"/>
                  </a:cubicBezTo>
                  <a:cubicBezTo>
                    <a:pt x="240" y="362"/>
                    <a:pt x="240" y="362"/>
                    <a:pt x="240" y="362"/>
                  </a:cubicBezTo>
                  <a:cubicBezTo>
                    <a:pt x="242" y="360"/>
                    <a:pt x="242" y="360"/>
                    <a:pt x="242" y="360"/>
                  </a:cubicBezTo>
                  <a:cubicBezTo>
                    <a:pt x="242" y="360"/>
                    <a:pt x="241" y="360"/>
                    <a:pt x="241" y="359"/>
                  </a:cubicBezTo>
                  <a:cubicBezTo>
                    <a:pt x="240" y="357"/>
                    <a:pt x="238" y="355"/>
                    <a:pt x="238" y="355"/>
                  </a:cubicBezTo>
                  <a:cubicBezTo>
                    <a:pt x="238" y="355"/>
                    <a:pt x="236" y="354"/>
                    <a:pt x="235" y="353"/>
                  </a:cubicBezTo>
                  <a:cubicBezTo>
                    <a:pt x="235" y="351"/>
                    <a:pt x="234" y="349"/>
                    <a:pt x="234" y="349"/>
                  </a:cubicBezTo>
                  <a:cubicBezTo>
                    <a:pt x="234" y="348"/>
                    <a:pt x="233" y="342"/>
                    <a:pt x="233" y="342"/>
                  </a:cubicBezTo>
                  <a:cubicBezTo>
                    <a:pt x="228" y="337"/>
                    <a:pt x="228" y="337"/>
                    <a:pt x="228" y="337"/>
                  </a:cubicBezTo>
                  <a:cubicBezTo>
                    <a:pt x="228" y="337"/>
                    <a:pt x="226" y="335"/>
                    <a:pt x="225" y="334"/>
                  </a:cubicBezTo>
                  <a:cubicBezTo>
                    <a:pt x="225" y="334"/>
                    <a:pt x="222" y="333"/>
                    <a:pt x="222" y="333"/>
                  </a:cubicBezTo>
                  <a:cubicBezTo>
                    <a:pt x="221" y="333"/>
                    <a:pt x="216" y="330"/>
                    <a:pt x="216" y="330"/>
                  </a:cubicBezTo>
                  <a:cubicBezTo>
                    <a:pt x="216" y="330"/>
                    <a:pt x="212" y="325"/>
                    <a:pt x="212" y="324"/>
                  </a:cubicBezTo>
                  <a:cubicBezTo>
                    <a:pt x="212" y="323"/>
                    <a:pt x="210" y="317"/>
                    <a:pt x="210" y="317"/>
                  </a:cubicBezTo>
                  <a:cubicBezTo>
                    <a:pt x="210" y="313"/>
                    <a:pt x="210" y="313"/>
                    <a:pt x="210" y="313"/>
                  </a:cubicBezTo>
                  <a:cubicBezTo>
                    <a:pt x="208" y="305"/>
                    <a:pt x="208" y="305"/>
                    <a:pt x="208" y="305"/>
                  </a:cubicBezTo>
                  <a:cubicBezTo>
                    <a:pt x="207" y="297"/>
                    <a:pt x="207" y="297"/>
                    <a:pt x="207" y="297"/>
                  </a:cubicBezTo>
                  <a:cubicBezTo>
                    <a:pt x="207" y="289"/>
                    <a:pt x="207" y="289"/>
                    <a:pt x="207" y="289"/>
                  </a:cubicBezTo>
                  <a:cubicBezTo>
                    <a:pt x="207" y="282"/>
                    <a:pt x="207" y="282"/>
                    <a:pt x="207" y="282"/>
                  </a:cubicBezTo>
                  <a:cubicBezTo>
                    <a:pt x="207" y="276"/>
                    <a:pt x="207" y="276"/>
                    <a:pt x="207" y="276"/>
                  </a:cubicBezTo>
                  <a:cubicBezTo>
                    <a:pt x="202" y="270"/>
                    <a:pt x="202" y="270"/>
                    <a:pt x="202" y="270"/>
                  </a:cubicBezTo>
                  <a:cubicBezTo>
                    <a:pt x="200" y="264"/>
                    <a:pt x="200" y="264"/>
                    <a:pt x="200" y="264"/>
                  </a:cubicBezTo>
                  <a:cubicBezTo>
                    <a:pt x="194" y="258"/>
                    <a:pt x="194" y="258"/>
                    <a:pt x="194" y="258"/>
                  </a:cubicBezTo>
                  <a:cubicBezTo>
                    <a:pt x="190" y="253"/>
                    <a:pt x="190" y="253"/>
                    <a:pt x="190" y="253"/>
                  </a:cubicBezTo>
                  <a:cubicBezTo>
                    <a:pt x="187" y="252"/>
                    <a:pt x="187" y="252"/>
                    <a:pt x="187" y="252"/>
                  </a:cubicBezTo>
                  <a:cubicBezTo>
                    <a:pt x="182" y="246"/>
                    <a:pt x="182" y="246"/>
                    <a:pt x="182" y="246"/>
                  </a:cubicBezTo>
                  <a:cubicBezTo>
                    <a:pt x="178" y="245"/>
                    <a:pt x="178" y="245"/>
                    <a:pt x="178" y="245"/>
                  </a:cubicBezTo>
                  <a:cubicBezTo>
                    <a:pt x="174" y="247"/>
                    <a:pt x="174" y="247"/>
                    <a:pt x="174" y="247"/>
                  </a:cubicBezTo>
                  <a:cubicBezTo>
                    <a:pt x="170" y="248"/>
                    <a:pt x="170" y="248"/>
                    <a:pt x="170" y="248"/>
                  </a:cubicBezTo>
                  <a:cubicBezTo>
                    <a:pt x="166" y="249"/>
                    <a:pt x="166" y="249"/>
                    <a:pt x="166" y="249"/>
                  </a:cubicBezTo>
                  <a:cubicBezTo>
                    <a:pt x="159" y="246"/>
                    <a:pt x="159" y="246"/>
                    <a:pt x="159" y="246"/>
                  </a:cubicBezTo>
                  <a:cubicBezTo>
                    <a:pt x="156" y="243"/>
                    <a:pt x="156" y="243"/>
                    <a:pt x="156" y="243"/>
                  </a:cubicBezTo>
                  <a:cubicBezTo>
                    <a:pt x="152" y="242"/>
                    <a:pt x="152" y="242"/>
                    <a:pt x="152" y="242"/>
                  </a:cubicBezTo>
                  <a:cubicBezTo>
                    <a:pt x="150" y="242"/>
                    <a:pt x="150" y="242"/>
                    <a:pt x="150" y="242"/>
                  </a:cubicBezTo>
                  <a:cubicBezTo>
                    <a:pt x="150" y="242"/>
                    <a:pt x="150" y="241"/>
                    <a:pt x="150" y="241"/>
                  </a:cubicBezTo>
                  <a:cubicBezTo>
                    <a:pt x="150" y="241"/>
                    <a:pt x="152" y="241"/>
                    <a:pt x="152" y="241"/>
                  </a:cubicBezTo>
                  <a:cubicBezTo>
                    <a:pt x="152" y="241"/>
                    <a:pt x="154" y="242"/>
                    <a:pt x="155" y="242"/>
                  </a:cubicBezTo>
                  <a:cubicBezTo>
                    <a:pt x="155" y="242"/>
                    <a:pt x="158" y="243"/>
                    <a:pt x="158" y="243"/>
                  </a:cubicBezTo>
                  <a:cubicBezTo>
                    <a:pt x="158" y="243"/>
                    <a:pt x="159" y="244"/>
                    <a:pt x="160" y="244"/>
                  </a:cubicBezTo>
                  <a:cubicBezTo>
                    <a:pt x="161" y="244"/>
                    <a:pt x="164" y="244"/>
                    <a:pt x="164" y="244"/>
                  </a:cubicBezTo>
                  <a:cubicBezTo>
                    <a:pt x="167" y="242"/>
                    <a:pt x="167" y="242"/>
                    <a:pt x="167" y="242"/>
                  </a:cubicBezTo>
                  <a:cubicBezTo>
                    <a:pt x="168" y="239"/>
                    <a:pt x="168" y="239"/>
                    <a:pt x="168" y="239"/>
                  </a:cubicBezTo>
                  <a:cubicBezTo>
                    <a:pt x="171" y="238"/>
                    <a:pt x="171" y="238"/>
                    <a:pt x="171" y="238"/>
                  </a:cubicBezTo>
                  <a:cubicBezTo>
                    <a:pt x="173" y="237"/>
                    <a:pt x="173" y="237"/>
                    <a:pt x="173" y="237"/>
                  </a:cubicBezTo>
                  <a:cubicBezTo>
                    <a:pt x="175" y="237"/>
                    <a:pt x="175" y="237"/>
                    <a:pt x="175" y="237"/>
                  </a:cubicBezTo>
                  <a:cubicBezTo>
                    <a:pt x="175" y="237"/>
                    <a:pt x="176" y="239"/>
                    <a:pt x="178" y="238"/>
                  </a:cubicBezTo>
                  <a:cubicBezTo>
                    <a:pt x="180" y="238"/>
                    <a:pt x="181" y="237"/>
                    <a:pt x="181" y="237"/>
                  </a:cubicBezTo>
                  <a:cubicBezTo>
                    <a:pt x="181" y="237"/>
                    <a:pt x="185" y="235"/>
                    <a:pt x="184" y="235"/>
                  </a:cubicBezTo>
                  <a:cubicBezTo>
                    <a:pt x="184" y="234"/>
                    <a:pt x="184" y="233"/>
                    <a:pt x="183" y="233"/>
                  </a:cubicBezTo>
                  <a:cubicBezTo>
                    <a:pt x="183" y="232"/>
                    <a:pt x="181" y="230"/>
                    <a:pt x="181" y="230"/>
                  </a:cubicBezTo>
                  <a:cubicBezTo>
                    <a:pt x="181" y="230"/>
                    <a:pt x="180" y="230"/>
                    <a:pt x="180" y="229"/>
                  </a:cubicBezTo>
                  <a:cubicBezTo>
                    <a:pt x="180" y="228"/>
                    <a:pt x="180" y="226"/>
                    <a:pt x="180" y="226"/>
                  </a:cubicBezTo>
                  <a:cubicBezTo>
                    <a:pt x="178" y="224"/>
                    <a:pt x="178" y="224"/>
                    <a:pt x="178" y="224"/>
                  </a:cubicBezTo>
                  <a:cubicBezTo>
                    <a:pt x="178" y="224"/>
                    <a:pt x="177" y="224"/>
                    <a:pt x="176" y="224"/>
                  </a:cubicBezTo>
                  <a:cubicBezTo>
                    <a:pt x="175" y="224"/>
                    <a:pt x="174" y="225"/>
                    <a:pt x="174" y="225"/>
                  </a:cubicBezTo>
                  <a:cubicBezTo>
                    <a:pt x="170" y="226"/>
                    <a:pt x="170" y="226"/>
                    <a:pt x="170" y="226"/>
                  </a:cubicBezTo>
                  <a:cubicBezTo>
                    <a:pt x="165" y="227"/>
                    <a:pt x="165" y="227"/>
                    <a:pt x="165" y="227"/>
                  </a:cubicBezTo>
                  <a:cubicBezTo>
                    <a:pt x="165" y="226"/>
                    <a:pt x="165" y="226"/>
                    <a:pt x="165" y="226"/>
                  </a:cubicBezTo>
                  <a:cubicBezTo>
                    <a:pt x="170" y="225"/>
                    <a:pt x="170" y="225"/>
                    <a:pt x="170" y="225"/>
                  </a:cubicBezTo>
                  <a:cubicBezTo>
                    <a:pt x="173" y="223"/>
                    <a:pt x="173" y="223"/>
                    <a:pt x="173" y="223"/>
                  </a:cubicBezTo>
                  <a:cubicBezTo>
                    <a:pt x="173" y="223"/>
                    <a:pt x="173" y="222"/>
                    <a:pt x="174" y="222"/>
                  </a:cubicBezTo>
                  <a:cubicBezTo>
                    <a:pt x="175" y="222"/>
                    <a:pt x="178" y="223"/>
                    <a:pt x="178" y="223"/>
                  </a:cubicBezTo>
                  <a:cubicBezTo>
                    <a:pt x="179" y="223"/>
                    <a:pt x="183" y="223"/>
                    <a:pt x="183" y="223"/>
                  </a:cubicBezTo>
                  <a:cubicBezTo>
                    <a:pt x="183" y="223"/>
                    <a:pt x="186" y="221"/>
                    <a:pt x="186" y="220"/>
                  </a:cubicBezTo>
                  <a:cubicBezTo>
                    <a:pt x="187" y="220"/>
                    <a:pt x="191" y="218"/>
                    <a:pt x="191" y="218"/>
                  </a:cubicBezTo>
                  <a:cubicBezTo>
                    <a:pt x="191" y="215"/>
                    <a:pt x="191" y="215"/>
                    <a:pt x="191" y="215"/>
                  </a:cubicBezTo>
                  <a:cubicBezTo>
                    <a:pt x="191" y="215"/>
                    <a:pt x="192" y="212"/>
                    <a:pt x="193" y="212"/>
                  </a:cubicBezTo>
                  <a:cubicBezTo>
                    <a:pt x="193" y="212"/>
                    <a:pt x="197" y="209"/>
                    <a:pt x="197" y="209"/>
                  </a:cubicBezTo>
                  <a:cubicBezTo>
                    <a:pt x="201" y="205"/>
                    <a:pt x="201" y="205"/>
                    <a:pt x="201" y="205"/>
                  </a:cubicBezTo>
                  <a:cubicBezTo>
                    <a:pt x="203" y="200"/>
                    <a:pt x="203" y="200"/>
                    <a:pt x="203" y="200"/>
                  </a:cubicBezTo>
                  <a:cubicBezTo>
                    <a:pt x="205" y="196"/>
                    <a:pt x="205" y="196"/>
                    <a:pt x="205" y="196"/>
                  </a:cubicBezTo>
                  <a:cubicBezTo>
                    <a:pt x="205" y="196"/>
                    <a:pt x="209" y="193"/>
                    <a:pt x="208" y="192"/>
                  </a:cubicBezTo>
                  <a:cubicBezTo>
                    <a:pt x="208" y="190"/>
                    <a:pt x="208" y="187"/>
                    <a:pt x="208" y="187"/>
                  </a:cubicBezTo>
                  <a:cubicBezTo>
                    <a:pt x="208" y="187"/>
                    <a:pt x="211" y="185"/>
                    <a:pt x="212" y="184"/>
                  </a:cubicBezTo>
                  <a:cubicBezTo>
                    <a:pt x="212" y="183"/>
                    <a:pt x="219" y="178"/>
                    <a:pt x="219" y="178"/>
                  </a:cubicBezTo>
                  <a:cubicBezTo>
                    <a:pt x="220" y="173"/>
                    <a:pt x="220" y="173"/>
                    <a:pt x="220" y="173"/>
                  </a:cubicBezTo>
                  <a:cubicBezTo>
                    <a:pt x="219" y="171"/>
                    <a:pt x="219" y="171"/>
                    <a:pt x="219" y="171"/>
                  </a:cubicBezTo>
                  <a:cubicBezTo>
                    <a:pt x="218" y="168"/>
                    <a:pt x="218" y="168"/>
                    <a:pt x="218" y="168"/>
                  </a:cubicBezTo>
                  <a:cubicBezTo>
                    <a:pt x="216" y="165"/>
                    <a:pt x="216" y="165"/>
                    <a:pt x="216" y="165"/>
                  </a:cubicBezTo>
                  <a:cubicBezTo>
                    <a:pt x="214" y="162"/>
                    <a:pt x="214" y="162"/>
                    <a:pt x="214" y="162"/>
                  </a:cubicBezTo>
                  <a:cubicBezTo>
                    <a:pt x="210" y="162"/>
                    <a:pt x="210" y="162"/>
                    <a:pt x="210" y="162"/>
                  </a:cubicBezTo>
                  <a:cubicBezTo>
                    <a:pt x="210" y="162"/>
                    <a:pt x="209" y="164"/>
                    <a:pt x="209" y="163"/>
                  </a:cubicBezTo>
                  <a:cubicBezTo>
                    <a:pt x="208" y="163"/>
                    <a:pt x="206" y="161"/>
                    <a:pt x="206" y="161"/>
                  </a:cubicBezTo>
                  <a:cubicBezTo>
                    <a:pt x="202" y="162"/>
                    <a:pt x="202" y="162"/>
                    <a:pt x="202" y="162"/>
                  </a:cubicBezTo>
                  <a:cubicBezTo>
                    <a:pt x="197" y="161"/>
                    <a:pt x="197" y="161"/>
                    <a:pt x="197" y="161"/>
                  </a:cubicBezTo>
                  <a:cubicBezTo>
                    <a:pt x="196" y="159"/>
                    <a:pt x="196" y="159"/>
                    <a:pt x="196" y="159"/>
                  </a:cubicBezTo>
                  <a:cubicBezTo>
                    <a:pt x="192" y="159"/>
                    <a:pt x="192" y="159"/>
                    <a:pt x="192" y="159"/>
                  </a:cubicBezTo>
                  <a:cubicBezTo>
                    <a:pt x="190" y="158"/>
                    <a:pt x="190" y="158"/>
                    <a:pt x="190" y="158"/>
                  </a:cubicBezTo>
                  <a:cubicBezTo>
                    <a:pt x="186" y="159"/>
                    <a:pt x="186" y="159"/>
                    <a:pt x="186" y="159"/>
                  </a:cubicBezTo>
                  <a:cubicBezTo>
                    <a:pt x="183" y="159"/>
                    <a:pt x="183" y="159"/>
                    <a:pt x="183" y="159"/>
                  </a:cubicBezTo>
                  <a:cubicBezTo>
                    <a:pt x="181" y="158"/>
                    <a:pt x="181" y="158"/>
                    <a:pt x="181" y="158"/>
                  </a:cubicBezTo>
                  <a:cubicBezTo>
                    <a:pt x="178" y="155"/>
                    <a:pt x="178" y="155"/>
                    <a:pt x="178" y="155"/>
                  </a:cubicBezTo>
                  <a:cubicBezTo>
                    <a:pt x="172" y="155"/>
                    <a:pt x="172" y="155"/>
                    <a:pt x="172" y="155"/>
                  </a:cubicBezTo>
                  <a:cubicBezTo>
                    <a:pt x="171" y="157"/>
                    <a:pt x="171" y="157"/>
                    <a:pt x="171" y="157"/>
                  </a:cubicBezTo>
                  <a:cubicBezTo>
                    <a:pt x="167" y="157"/>
                    <a:pt x="167" y="157"/>
                    <a:pt x="167" y="157"/>
                  </a:cubicBezTo>
                  <a:cubicBezTo>
                    <a:pt x="167" y="157"/>
                    <a:pt x="166" y="157"/>
                    <a:pt x="165" y="157"/>
                  </a:cubicBezTo>
                  <a:cubicBezTo>
                    <a:pt x="165" y="157"/>
                    <a:pt x="163" y="158"/>
                    <a:pt x="163" y="158"/>
                  </a:cubicBezTo>
                  <a:cubicBezTo>
                    <a:pt x="161" y="159"/>
                    <a:pt x="161" y="159"/>
                    <a:pt x="161" y="159"/>
                  </a:cubicBezTo>
                  <a:cubicBezTo>
                    <a:pt x="159" y="159"/>
                    <a:pt x="159" y="159"/>
                    <a:pt x="159" y="159"/>
                  </a:cubicBezTo>
                  <a:cubicBezTo>
                    <a:pt x="155" y="158"/>
                    <a:pt x="155" y="158"/>
                    <a:pt x="155" y="158"/>
                  </a:cubicBezTo>
                  <a:cubicBezTo>
                    <a:pt x="153" y="161"/>
                    <a:pt x="153" y="161"/>
                    <a:pt x="153" y="161"/>
                  </a:cubicBezTo>
                  <a:cubicBezTo>
                    <a:pt x="150" y="162"/>
                    <a:pt x="150" y="162"/>
                    <a:pt x="150" y="162"/>
                  </a:cubicBezTo>
                  <a:cubicBezTo>
                    <a:pt x="147" y="165"/>
                    <a:pt x="147" y="165"/>
                    <a:pt x="147" y="165"/>
                  </a:cubicBezTo>
                  <a:cubicBezTo>
                    <a:pt x="148" y="162"/>
                    <a:pt x="148" y="162"/>
                    <a:pt x="148" y="162"/>
                  </a:cubicBezTo>
                  <a:cubicBezTo>
                    <a:pt x="150" y="160"/>
                    <a:pt x="150" y="160"/>
                    <a:pt x="150" y="160"/>
                  </a:cubicBezTo>
                  <a:cubicBezTo>
                    <a:pt x="153" y="159"/>
                    <a:pt x="153" y="159"/>
                    <a:pt x="153" y="159"/>
                  </a:cubicBezTo>
                  <a:cubicBezTo>
                    <a:pt x="155" y="156"/>
                    <a:pt x="155" y="156"/>
                    <a:pt x="155" y="156"/>
                  </a:cubicBezTo>
                  <a:cubicBezTo>
                    <a:pt x="155" y="156"/>
                    <a:pt x="157" y="155"/>
                    <a:pt x="157" y="154"/>
                  </a:cubicBezTo>
                  <a:cubicBezTo>
                    <a:pt x="158" y="154"/>
                    <a:pt x="160" y="152"/>
                    <a:pt x="160" y="152"/>
                  </a:cubicBezTo>
                  <a:cubicBezTo>
                    <a:pt x="157" y="151"/>
                    <a:pt x="157" y="151"/>
                    <a:pt x="157" y="151"/>
                  </a:cubicBezTo>
                  <a:cubicBezTo>
                    <a:pt x="154" y="153"/>
                    <a:pt x="154" y="153"/>
                    <a:pt x="154" y="153"/>
                  </a:cubicBezTo>
                  <a:cubicBezTo>
                    <a:pt x="154" y="153"/>
                    <a:pt x="153" y="153"/>
                    <a:pt x="152" y="153"/>
                  </a:cubicBezTo>
                  <a:cubicBezTo>
                    <a:pt x="152" y="153"/>
                    <a:pt x="149" y="154"/>
                    <a:pt x="149" y="154"/>
                  </a:cubicBezTo>
                  <a:cubicBezTo>
                    <a:pt x="143" y="156"/>
                    <a:pt x="143" y="156"/>
                    <a:pt x="143" y="156"/>
                  </a:cubicBezTo>
                  <a:cubicBezTo>
                    <a:pt x="149" y="153"/>
                    <a:pt x="149" y="153"/>
                    <a:pt x="149" y="153"/>
                  </a:cubicBezTo>
                  <a:cubicBezTo>
                    <a:pt x="149" y="153"/>
                    <a:pt x="151" y="152"/>
                    <a:pt x="152" y="151"/>
                  </a:cubicBezTo>
                  <a:cubicBezTo>
                    <a:pt x="153" y="151"/>
                    <a:pt x="155" y="150"/>
                    <a:pt x="155" y="150"/>
                  </a:cubicBezTo>
                  <a:cubicBezTo>
                    <a:pt x="156" y="150"/>
                    <a:pt x="158" y="149"/>
                    <a:pt x="158" y="149"/>
                  </a:cubicBezTo>
                  <a:cubicBezTo>
                    <a:pt x="159" y="150"/>
                    <a:pt x="161" y="151"/>
                    <a:pt x="162" y="150"/>
                  </a:cubicBezTo>
                  <a:cubicBezTo>
                    <a:pt x="162" y="150"/>
                    <a:pt x="163" y="148"/>
                    <a:pt x="164" y="148"/>
                  </a:cubicBezTo>
                  <a:cubicBezTo>
                    <a:pt x="164" y="147"/>
                    <a:pt x="166" y="145"/>
                    <a:pt x="166" y="145"/>
                  </a:cubicBezTo>
                  <a:cubicBezTo>
                    <a:pt x="160" y="145"/>
                    <a:pt x="160" y="145"/>
                    <a:pt x="160" y="145"/>
                  </a:cubicBezTo>
                  <a:cubicBezTo>
                    <a:pt x="160" y="145"/>
                    <a:pt x="159" y="146"/>
                    <a:pt x="158" y="146"/>
                  </a:cubicBezTo>
                  <a:cubicBezTo>
                    <a:pt x="157" y="145"/>
                    <a:pt x="155" y="145"/>
                    <a:pt x="154" y="144"/>
                  </a:cubicBezTo>
                  <a:cubicBezTo>
                    <a:pt x="154" y="144"/>
                    <a:pt x="153" y="143"/>
                    <a:pt x="153" y="143"/>
                  </a:cubicBezTo>
                  <a:cubicBezTo>
                    <a:pt x="152" y="143"/>
                    <a:pt x="150" y="141"/>
                    <a:pt x="150" y="141"/>
                  </a:cubicBezTo>
                  <a:cubicBezTo>
                    <a:pt x="151" y="140"/>
                    <a:pt x="151" y="140"/>
                    <a:pt x="151" y="140"/>
                  </a:cubicBezTo>
                  <a:cubicBezTo>
                    <a:pt x="153" y="142"/>
                    <a:pt x="153" y="142"/>
                    <a:pt x="153" y="142"/>
                  </a:cubicBezTo>
                  <a:cubicBezTo>
                    <a:pt x="153" y="142"/>
                    <a:pt x="154" y="143"/>
                    <a:pt x="155" y="143"/>
                  </a:cubicBezTo>
                  <a:cubicBezTo>
                    <a:pt x="156" y="143"/>
                    <a:pt x="157" y="142"/>
                    <a:pt x="159" y="142"/>
                  </a:cubicBezTo>
                  <a:cubicBezTo>
                    <a:pt x="160" y="143"/>
                    <a:pt x="162" y="140"/>
                    <a:pt x="162" y="140"/>
                  </a:cubicBezTo>
                  <a:cubicBezTo>
                    <a:pt x="162" y="140"/>
                    <a:pt x="160" y="140"/>
                    <a:pt x="163" y="139"/>
                  </a:cubicBezTo>
                  <a:cubicBezTo>
                    <a:pt x="165" y="137"/>
                    <a:pt x="164" y="138"/>
                    <a:pt x="166" y="136"/>
                  </a:cubicBezTo>
                  <a:cubicBezTo>
                    <a:pt x="168" y="135"/>
                    <a:pt x="173" y="132"/>
                    <a:pt x="173" y="132"/>
                  </a:cubicBezTo>
                  <a:cubicBezTo>
                    <a:pt x="179" y="130"/>
                    <a:pt x="179" y="130"/>
                    <a:pt x="179" y="130"/>
                  </a:cubicBezTo>
                  <a:cubicBezTo>
                    <a:pt x="183" y="125"/>
                    <a:pt x="183" y="125"/>
                    <a:pt x="183" y="125"/>
                  </a:cubicBezTo>
                  <a:cubicBezTo>
                    <a:pt x="186" y="125"/>
                    <a:pt x="186" y="125"/>
                    <a:pt x="186" y="125"/>
                  </a:cubicBezTo>
                  <a:cubicBezTo>
                    <a:pt x="190" y="121"/>
                    <a:pt x="190" y="121"/>
                    <a:pt x="190" y="121"/>
                  </a:cubicBezTo>
                  <a:cubicBezTo>
                    <a:pt x="192" y="119"/>
                    <a:pt x="192" y="119"/>
                    <a:pt x="192" y="119"/>
                  </a:cubicBezTo>
                  <a:cubicBezTo>
                    <a:pt x="191" y="114"/>
                    <a:pt x="191" y="114"/>
                    <a:pt x="191" y="114"/>
                  </a:cubicBezTo>
                  <a:cubicBezTo>
                    <a:pt x="193" y="110"/>
                    <a:pt x="193" y="110"/>
                    <a:pt x="193" y="110"/>
                  </a:cubicBezTo>
                  <a:cubicBezTo>
                    <a:pt x="193" y="107"/>
                    <a:pt x="193" y="107"/>
                    <a:pt x="193" y="107"/>
                  </a:cubicBezTo>
                  <a:cubicBezTo>
                    <a:pt x="190" y="106"/>
                    <a:pt x="190" y="106"/>
                    <a:pt x="190" y="106"/>
                  </a:cubicBezTo>
                  <a:cubicBezTo>
                    <a:pt x="184" y="106"/>
                    <a:pt x="184" y="106"/>
                    <a:pt x="184" y="106"/>
                  </a:cubicBezTo>
                  <a:cubicBezTo>
                    <a:pt x="184" y="106"/>
                    <a:pt x="183" y="109"/>
                    <a:pt x="182" y="108"/>
                  </a:cubicBezTo>
                  <a:cubicBezTo>
                    <a:pt x="182" y="108"/>
                    <a:pt x="178" y="105"/>
                    <a:pt x="177" y="105"/>
                  </a:cubicBezTo>
                  <a:cubicBezTo>
                    <a:pt x="177" y="105"/>
                    <a:pt x="173" y="108"/>
                    <a:pt x="173" y="108"/>
                  </a:cubicBezTo>
                  <a:cubicBezTo>
                    <a:pt x="171" y="108"/>
                    <a:pt x="171" y="108"/>
                    <a:pt x="171" y="108"/>
                  </a:cubicBezTo>
                  <a:cubicBezTo>
                    <a:pt x="171" y="108"/>
                    <a:pt x="170" y="108"/>
                    <a:pt x="168" y="108"/>
                  </a:cubicBezTo>
                  <a:cubicBezTo>
                    <a:pt x="166" y="107"/>
                    <a:pt x="162" y="106"/>
                    <a:pt x="162" y="106"/>
                  </a:cubicBezTo>
                  <a:cubicBezTo>
                    <a:pt x="159" y="108"/>
                    <a:pt x="159" y="108"/>
                    <a:pt x="159" y="108"/>
                  </a:cubicBezTo>
                  <a:cubicBezTo>
                    <a:pt x="157" y="107"/>
                    <a:pt x="157" y="107"/>
                    <a:pt x="157" y="107"/>
                  </a:cubicBezTo>
                  <a:cubicBezTo>
                    <a:pt x="153" y="110"/>
                    <a:pt x="153" y="110"/>
                    <a:pt x="153" y="110"/>
                  </a:cubicBezTo>
                  <a:cubicBezTo>
                    <a:pt x="153" y="108"/>
                    <a:pt x="153" y="108"/>
                    <a:pt x="153" y="108"/>
                  </a:cubicBezTo>
                  <a:cubicBezTo>
                    <a:pt x="155" y="105"/>
                    <a:pt x="155" y="105"/>
                    <a:pt x="155" y="105"/>
                  </a:cubicBezTo>
                  <a:cubicBezTo>
                    <a:pt x="155" y="105"/>
                    <a:pt x="154" y="104"/>
                    <a:pt x="153" y="104"/>
                  </a:cubicBezTo>
                  <a:cubicBezTo>
                    <a:pt x="153" y="104"/>
                    <a:pt x="151" y="103"/>
                    <a:pt x="151" y="103"/>
                  </a:cubicBezTo>
                  <a:cubicBezTo>
                    <a:pt x="149" y="106"/>
                    <a:pt x="149" y="106"/>
                    <a:pt x="149" y="106"/>
                  </a:cubicBezTo>
                  <a:cubicBezTo>
                    <a:pt x="145" y="108"/>
                    <a:pt x="145" y="108"/>
                    <a:pt x="145" y="108"/>
                  </a:cubicBezTo>
                  <a:cubicBezTo>
                    <a:pt x="146" y="107"/>
                    <a:pt x="146" y="107"/>
                    <a:pt x="146" y="107"/>
                  </a:cubicBezTo>
                  <a:cubicBezTo>
                    <a:pt x="149" y="105"/>
                    <a:pt x="149" y="105"/>
                    <a:pt x="149" y="105"/>
                  </a:cubicBezTo>
                  <a:cubicBezTo>
                    <a:pt x="149" y="103"/>
                    <a:pt x="149" y="103"/>
                    <a:pt x="149" y="103"/>
                  </a:cubicBezTo>
                  <a:cubicBezTo>
                    <a:pt x="149" y="103"/>
                    <a:pt x="148" y="103"/>
                    <a:pt x="148" y="103"/>
                  </a:cubicBezTo>
                  <a:cubicBezTo>
                    <a:pt x="147" y="103"/>
                    <a:pt x="146" y="102"/>
                    <a:pt x="146" y="102"/>
                  </a:cubicBezTo>
                  <a:cubicBezTo>
                    <a:pt x="144" y="101"/>
                    <a:pt x="144" y="101"/>
                    <a:pt x="144" y="101"/>
                  </a:cubicBezTo>
                  <a:cubicBezTo>
                    <a:pt x="143" y="99"/>
                    <a:pt x="143" y="99"/>
                    <a:pt x="143" y="99"/>
                  </a:cubicBezTo>
                  <a:cubicBezTo>
                    <a:pt x="140" y="100"/>
                    <a:pt x="140" y="100"/>
                    <a:pt x="140" y="100"/>
                  </a:cubicBezTo>
                  <a:cubicBezTo>
                    <a:pt x="139" y="102"/>
                    <a:pt x="139" y="102"/>
                    <a:pt x="139" y="102"/>
                  </a:cubicBezTo>
                  <a:cubicBezTo>
                    <a:pt x="137" y="103"/>
                    <a:pt x="137" y="103"/>
                    <a:pt x="137" y="103"/>
                  </a:cubicBezTo>
                  <a:cubicBezTo>
                    <a:pt x="135" y="103"/>
                    <a:pt x="135" y="103"/>
                    <a:pt x="135" y="103"/>
                  </a:cubicBezTo>
                  <a:cubicBezTo>
                    <a:pt x="136" y="106"/>
                    <a:pt x="136" y="106"/>
                    <a:pt x="136" y="106"/>
                  </a:cubicBezTo>
                  <a:cubicBezTo>
                    <a:pt x="135" y="109"/>
                    <a:pt x="135" y="109"/>
                    <a:pt x="135" y="109"/>
                  </a:cubicBezTo>
                  <a:cubicBezTo>
                    <a:pt x="132" y="109"/>
                    <a:pt x="132" y="109"/>
                    <a:pt x="132" y="109"/>
                  </a:cubicBezTo>
                  <a:cubicBezTo>
                    <a:pt x="132" y="109"/>
                    <a:pt x="132" y="113"/>
                    <a:pt x="133" y="113"/>
                  </a:cubicBezTo>
                  <a:cubicBezTo>
                    <a:pt x="133" y="113"/>
                    <a:pt x="134" y="115"/>
                    <a:pt x="134" y="115"/>
                  </a:cubicBezTo>
                  <a:cubicBezTo>
                    <a:pt x="134" y="117"/>
                    <a:pt x="134" y="117"/>
                    <a:pt x="134" y="117"/>
                  </a:cubicBezTo>
                  <a:cubicBezTo>
                    <a:pt x="135" y="118"/>
                    <a:pt x="135" y="118"/>
                    <a:pt x="135" y="118"/>
                  </a:cubicBezTo>
                  <a:cubicBezTo>
                    <a:pt x="135" y="118"/>
                    <a:pt x="134" y="118"/>
                    <a:pt x="133" y="118"/>
                  </a:cubicBezTo>
                  <a:cubicBezTo>
                    <a:pt x="133" y="118"/>
                    <a:pt x="132" y="116"/>
                    <a:pt x="132" y="116"/>
                  </a:cubicBezTo>
                  <a:cubicBezTo>
                    <a:pt x="128" y="116"/>
                    <a:pt x="128" y="116"/>
                    <a:pt x="128" y="116"/>
                  </a:cubicBezTo>
                  <a:cubicBezTo>
                    <a:pt x="127" y="116"/>
                    <a:pt x="127" y="116"/>
                    <a:pt x="127" y="116"/>
                  </a:cubicBezTo>
                  <a:cubicBezTo>
                    <a:pt x="126" y="119"/>
                    <a:pt x="126" y="119"/>
                    <a:pt x="126" y="119"/>
                  </a:cubicBezTo>
                  <a:cubicBezTo>
                    <a:pt x="127" y="122"/>
                    <a:pt x="127" y="122"/>
                    <a:pt x="127" y="122"/>
                  </a:cubicBezTo>
                  <a:cubicBezTo>
                    <a:pt x="126" y="124"/>
                    <a:pt x="126" y="124"/>
                    <a:pt x="126" y="124"/>
                  </a:cubicBezTo>
                  <a:cubicBezTo>
                    <a:pt x="125" y="125"/>
                    <a:pt x="125" y="125"/>
                    <a:pt x="125" y="125"/>
                  </a:cubicBezTo>
                  <a:cubicBezTo>
                    <a:pt x="125" y="125"/>
                    <a:pt x="123" y="127"/>
                    <a:pt x="123" y="127"/>
                  </a:cubicBezTo>
                  <a:cubicBezTo>
                    <a:pt x="123" y="128"/>
                    <a:pt x="124" y="131"/>
                    <a:pt x="124" y="131"/>
                  </a:cubicBezTo>
                  <a:cubicBezTo>
                    <a:pt x="124" y="131"/>
                    <a:pt x="125" y="133"/>
                    <a:pt x="126" y="133"/>
                  </a:cubicBezTo>
                  <a:cubicBezTo>
                    <a:pt x="126" y="134"/>
                    <a:pt x="128" y="135"/>
                    <a:pt x="128" y="135"/>
                  </a:cubicBezTo>
                  <a:cubicBezTo>
                    <a:pt x="128" y="138"/>
                    <a:pt x="128" y="138"/>
                    <a:pt x="128" y="138"/>
                  </a:cubicBezTo>
                  <a:cubicBezTo>
                    <a:pt x="126" y="135"/>
                    <a:pt x="126" y="135"/>
                    <a:pt x="126" y="135"/>
                  </a:cubicBezTo>
                  <a:cubicBezTo>
                    <a:pt x="126" y="135"/>
                    <a:pt x="125" y="134"/>
                    <a:pt x="124" y="133"/>
                  </a:cubicBezTo>
                  <a:cubicBezTo>
                    <a:pt x="124" y="133"/>
                    <a:pt x="123" y="131"/>
                    <a:pt x="123" y="131"/>
                  </a:cubicBezTo>
                  <a:cubicBezTo>
                    <a:pt x="123" y="131"/>
                    <a:pt x="121" y="132"/>
                    <a:pt x="121" y="132"/>
                  </a:cubicBezTo>
                  <a:cubicBezTo>
                    <a:pt x="121" y="132"/>
                    <a:pt x="120" y="132"/>
                    <a:pt x="121" y="133"/>
                  </a:cubicBezTo>
                  <a:cubicBezTo>
                    <a:pt x="121" y="134"/>
                    <a:pt x="119" y="135"/>
                    <a:pt x="119" y="135"/>
                  </a:cubicBezTo>
                  <a:cubicBezTo>
                    <a:pt x="119" y="135"/>
                    <a:pt x="116" y="136"/>
                    <a:pt x="116" y="135"/>
                  </a:cubicBezTo>
                  <a:cubicBezTo>
                    <a:pt x="116" y="134"/>
                    <a:pt x="116" y="133"/>
                    <a:pt x="115" y="132"/>
                  </a:cubicBezTo>
                  <a:cubicBezTo>
                    <a:pt x="115" y="132"/>
                    <a:pt x="114" y="132"/>
                    <a:pt x="114" y="132"/>
                  </a:cubicBezTo>
                  <a:cubicBezTo>
                    <a:pt x="114" y="133"/>
                    <a:pt x="113" y="134"/>
                    <a:pt x="113" y="134"/>
                  </a:cubicBezTo>
                  <a:cubicBezTo>
                    <a:pt x="114" y="137"/>
                    <a:pt x="114" y="137"/>
                    <a:pt x="114" y="137"/>
                  </a:cubicBezTo>
                  <a:cubicBezTo>
                    <a:pt x="114" y="137"/>
                    <a:pt x="113" y="139"/>
                    <a:pt x="113" y="139"/>
                  </a:cubicBezTo>
                  <a:cubicBezTo>
                    <a:pt x="113" y="138"/>
                    <a:pt x="112" y="136"/>
                    <a:pt x="112" y="135"/>
                  </a:cubicBezTo>
                  <a:cubicBezTo>
                    <a:pt x="112" y="135"/>
                    <a:pt x="112" y="133"/>
                    <a:pt x="111" y="133"/>
                  </a:cubicBezTo>
                  <a:cubicBezTo>
                    <a:pt x="111" y="133"/>
                    <a:pt x="109" y="135"/>
                    <a:pt x="109" y="135"/>
                  </a:cubicBezTo>
                  <a:cubicBezTo>
                    <a:pt x="109" y="135"/>
                    <a:pt x="108" y="135"/>
                    <a:pt x="108" y="136"/>
                  </a:cubicBezTo>
                  <a:cubicBezTo>
                    <a:pt x="108" y="136"/>
                    <a:pt x="107" y="139"/>
                    <a:pt x="108" y="140"/>
                  </a:cubicBezTo>
                  <a:cubicBezTo>
                    <a:pt x="109" y="141"/>
                    <a:pt x="109" y="141"/>
                    <a:pt x="110" y="141"/>
                  </a:cubicBezTo>
                  <a:cubicBezTo>
                    <a:pt x="111" y="141"/>
                    <a:pt x="111" y="142"/>
                    <a:pt x="111" y="142"/>
                  </a:cubicBezTo>
                  <a:cubicBezTo>
                    <a:pt x="107" y="142"/>
                    <a:pt x="107" y="142"/>
                    <a:pt x="107" y="142"/>
                  </a:cubicBezTo>
                  <a:cubicBezTo>
                    <a:pt x="107" y="142"/>
                    <a:pt x="106" y="143"/>
                    <a:pt x="107" y="144"/>
                  </a:cubicBezTo>
                  <a:cubicBezTo>
                    <a:pt x="107" y="144"/>
                    <a:pt x="107" y="146"/>
                    <a:pt x="107" y="146"/>
                  </a:cubicBezTo>
                  <a:cubicBezTo>
                    <a:pt x="107" y="146"/>
                    <a:pt x="109" y="148"/>
                    <a:pt x="109" y="148"/>
                  </a:cubicBezTo>
                  <a:cubicBezTo>
                    <a:pt x="109" y="148"/>
                    <a:pt x="108" y="150"/>
                    <a:pt x="108" y="150"/>
                  </a:cubicBezTo>
                  <a:cubicBezTo>
                    <a:pt x="108" y="150"/>
                    <a:pt x="106" y="149"/>
                    <a:pt x="106" y="149"/>
                  </a:cubicBezTo>
                  <a:cubicBezTo>
                    <a:pt x="105" y="148"/>
                    <a:pt x="105" y="149"/>
                    <a:pt x="104" y="149"/>
                  </a:cubicBezTo>
                  <a:cubicBezTo>
                    <a:pt x="104" y="150"/>
                    <a:pt x="103" y="151"/>
                    <a:pt x="103" y="152"/>
                  </a:cubicBezTo>
                  <a:cubicBezTo>
                    <a:pt x="103" y="152"/>
                    <a:pt x="104" y="153"/>
                    <a:pt x="104" y="154"/>
                  </a:cubicBezTo>
                  <a:cubicBezTo>
                    <a:pt x="103" y="156"/>
                    <a:pt x="103" y="158"/>
                    <a:pt x="103" y="158"/>
                  </a:cubicBezTo>
                  <a:cubicBezTo>
                    <a:pt x="103" y="158"/>
                    <a:pt x="102" y="158"/>
                    <a:pt x="103" y="159"/>
                  </a:cubicBezTo>
                  <a:cubicBezTo>
                    <a:pt x="104" y="160"/>
                    <a:pt x="106" y="160"/>
                    <a:pt x="107" y="160"/>
                  </a:cubicBezTo>
                  <a:cubicBezTo>
                    <a:pt x="108" y="160"/>
                    <a:pt x="108" y="160"/>
                    <a:pt x="108" y="160"/>
                  </a:cubicBezTo>
                  <a:cubicBezTo>
                    <a:pt x="109" y="160"/>
                    <a:pt x="110" y="160"/>
                    <a:pt x="111" y="161"/>
                  </a:cubicBezTo>
                  <a:cubicBezTo>
                    <a:pt x="111" y="161"/>
                    <a:pt x="112" y="161"/>
                    <a:pt x="112" y="161"/>
                  </a:cubicBezTo>
                  <a:cubicBezTo>
                    <a:pt x="112" y="161"/>
                    <a:pt x="111" y="163"/>
                    <a:pt x="110" y="162"/>
                  </a:cubicBezTo>
                  <a:cubicBezTo>
                    <a:pt x="109" y="161"/>
                    <a:pt x="107" y="161"/>
                    <a:pt x="106" y="161"/>
                  </a:cubicBezTo>
                  <a:cubicBezTo>
                    <a:pt x="105" y="161"/>
                    <a:pt x="106" y="163"/>
                    <a:pt x="106" y="163"/>
                  </a:cubicBezTo>
                  <a:cubicBezTo>
                    <a:pt x="107" y="165"/>
                    <a:pt x="107" y="165"/>
                    <a:pt x="107" y="165"/>
                  </a:cubicBezTo>
                  <a:cubicBezTo>
                    <a:pt x="107" y="165"/>
                    <a:pt x="108" y="166"/>
                    <a:pt x="107" y="166"/>
                  </a:cubicBezTo>
                  <a:cubicBezTo>
                    <a:pt x="106" y="166"/>
                    <a:pt x="104" y="165"/>
                    <a:pt x="104" y="165"/>
                  </a:cubicBezTo>
                  <a:cubicBezTo>
                    <a:pt x="104" y="165"/>
                    <a:pt x="104" y="165"/>
                    <a:pt x="103" y="165"/>
                  </a:cubicBezTo>
                  <a:cubicBezTo>
                    <a:pt x="103" y="165"/>
                    <a:pt x="102" y="166"/>
                    <a:pt x="101" y="166"/>
                  </a:cubicBezTo>
                  <a:cubicBezTo>
                    <a:pt x="100" y="166"/>
                    <a:pt x="100" y="166"/>
                    <a:pt x="99" y="165"/>
                  </a:cubicBezTo>
                  <a:cubicBezTo>
                    <a:pt x="98" y="165"/>
                    <a:pt x="96" y="163"/>
                    <a:pt x="96" y="163"/>
                  </a:cubicBezTo>
                  <a:cubicBezTo>
                    <a:pt x="96" y="163"/>
                    <a:pt x="95" y="163"/>
                    <a:pt x="95" y="162"/>
                  </a:cubicBezTo>
                  <a:cubicBezTo>
                    <a:pt x="95" y="161"/>
                    <a:pt x="96" y="159"/>
                    <a:pt x="96" y="159"/>
                  </a:cubicBezTo>
                  <a:cubicBezTo>
                    <a:pt x="97" y="158"/>
                    <a:pt x="96" y="158"/>
                    <a:pt x="97" y="158"/>
                  </a:cubicBezTo>
                  <a:cubicBezTo>
                    <a:pt x="98" y="158"/>
                    <a:pt x="101" y="158"/>
                    <a:pt x="99" y="156"/>
                  </a:cubicBezTo>
                  <a:cubicBezTo>
                    <a:pt x="98" y="154"/>
                    <a:pt x="98" y="154"/>
                    <a:pt x="97" y="154"/>
                  </a:cubicBezTo>
                  <a:cubicBezTo>
                    <a:pt x="96" y="155"/>
                    <a:pt x="94" y="156"/>
                    <a:pt x="94" y="156"/>
                  </a:cubicBezTo>
                  <a:cubicBezTo>
                    <a:pt x="94" y="156"/>
                    <a:pt x="93" y="155"/>
                    <a:pt x="94" y="152"/>
                  </a:cubicBezTo>
                  <a:cubicBezTo>
                    <a:pt x="95" y="149"/>
                    <a:pt x="94" y="149"/>
                    <a:pt x="95" y="148"/>
                  </a:cubicBezTo>
                  <a:cubicBezTo>
                    <a:pt x="96" y="147"/>
                    <a:pt x="97" y="146"/>
                    <a:pt x="97" y="146"/>
                  </a:cubicBezTo>
                  <a:cubicBezTo>
                    <a:pt x="97" y="146"/>
                    <a:pt x="97" y="145"/>
                    <a:pt x="95" y="143"/>
                  </a:cubicBezTo>
                  <a:cubicBezTo>
                    <a:pt x="94" y="141"/>
                    <a:pt x="93" y="139"/>
                    <a:pt x="93" y="139"/>
                  </a:cubicBezTo>
                  <a:cubicBezTo>
                    <a:pt x="92" y="138"/>
                    <a:pt x="90" y="140"/>
                    <a:pt x="90" y="140"/>
                  </a:cubicBezTo>
                  <a:cubicBezTo>
                    <a:pt x="90" y="141"/>
                    <a:pt x="89" y="143"/>
                    <a:pt x="90" y="144"/>
                  </a:cubicBezTo>
                  <a:cubicBezTo>
                    <a:pt x="90" y="145"/>
                    <a:pt x="90" y="146"/>
                    <a:pt x="89" y="147"/>
                  </a:cubicBezTo>
                  <a:cubicBezTo>
                    <a:pt x="88" y="147"/>
                    <a:pt x="88" y="148"/>
                    <a:pt x="87" y="147"/>
                  </a:cubicBezTo>
                  <a:cubicBezTo>
                    <a:pt x="86" y="146"/>
                    <a:pt x="87" y="147"/>
                    <a:pt x="86" y="145"/>
                  </a:cubicBezTo>
                  <a:cubicBezTo>
                    <a:pt x="85" y="144"/>
                    <a:pt x="86" y="144"/>
                    <a:pt x="85" y="144"/>
                  </a:cubicBezTo>
                  <a:cubicBezTo>
                    <a:pt x="84" y="143"/>
                    <a:pt x="83" y="142"/>
                    <a:pt x="83" y="142"/>
                  </a:cubicBezTo>
                  <a:cubicBezTo>
                    <a:pt x="83" y="142"/>
                    <a:pt x="80" y="141"/>
                    <a:pt x="80" y="142"/>
                  </a:cubicBezTo>
                  <a:cubicBezTo>
                    <a:pt x="80" y="143"/>
                    <a:pt x="80" y="143"/>
                    <a:pt x="81" y="144"/>
                  </a:cubicBezTo>
                  <a:cubicBezTo>
                    <a:pt x="81" y="145"/>
                    <a:pt x="82" y="145"/>
                    <a:pt x="82" y="146"/>
                  </a:cubicBezTo>
                  <a:cubicBezTo>
                    <a:pt x="82" y="147"/>
                    <a:pt x="81" y="147"/>
                    <a:pt x="81" y="147"/>
                  </a:cubicBezTo>
                  <a:cubicBezTo>
                    <a:pt x="81" y="147"/>
                    <a:pt x="80" y="146"/>
                    <a:pt x="79" y="146"/>
                  </a:cubicBezTo>
                  <a:cubicBezTo>
                    <a:pt x="79" y="146"/>
                    <a:pt x="77" y="148"/>
                    <a:pt x="77" y="148"/>
                  </a:cubicBezTo>
                  <a:cubicBezTo>
                    <a:pt x="77" y="148"/>
                    <a:pt x="77" y="149"/>
                    <a:pt x="77" y="150"/>
                  </a:cubicBezTo>
                  <a:cubicBezTo>
                    <a:pt x="77" y="150"/>
                    <a:pt x="77" y="151"/>
                    <a:pt x="77" y="152"/>
                  </a:cubicBezTo>
                  <a:cubicBezTo>
                    <a:pt x="78" y="153"/>
                    <a:pt x="78" y="155"/>
                    <a:pt x="79" y="155"/>
                  </a:cubicBezTo>
                  <a:cubicBezTo>
                    <a:pt x="81" y="155"/>
                    <a:pt x="85" y="153"/>
                    <a:pt x="85" y="153"/>
                  </a:cubicBezTo>
                  <a:cubicBezTo>
                    <a:pt x="85" y="154"/>
                    <a:pt x="87" y="155"/>
                    <a:pt x="88" y="156"/>
                  </a:cubicBezTo>
                  <a:cubicBezTo>
                    <a:pt x="88" y="156"/>
                    <a:pt x="88" y="158"/>
                    <a:pt x="88" y="158"/>
                  </a:cubicBezTo>
                  <a:cubicBezTo>
                    <a:pt x="88" y="158"/>
                    <a:pt x="87" y="159"/>
                    <a:pt x="86" y="159"/>
                  </a:cubicBezTo>
                  <a:cubicBezTo>
                    <a:pt x="85" y="159"/>
                    <a:pt x="84" y="157"/>
                    <a:pt x="84" y="159"/>
                  </a:cubicBezTo>
                  <a:cubicBezTo>
                    <a:pt x="84" y="160"/>
                    <a:pt x="83" y="162"/>
                    <a:pt x="84" y="163"/>
                  </a:cubicBezTo>
                  <a:cubicBezTo>
                    <a:pt x="85" y="164"/>
                    <a:pt x="85" y="166"/>
                    <a:pt x="87" y="166"/>
                  </a:cubicBezTo>
                  <a:cubicBezTo>
                    <a:pt x="89" y="167"/>
                    <a:pt x="89" y="168"/>
                    <a:pt x="90" y="167"/>
                  </a:cubicBezTo>
                  <a:cubicBezTo>
                    <a:pt x="91" y="166"/>
                    <a:pt x="91" y="165"/>
                    <a:pt x="92" y="166"/>
                  </a:cubicBezTo>
                  <a:cubicBezTo>
                    <a:pt x="93" y="166"/>
                    <a:pt x="94" y="166"/>
                    <a:pt x="95" y="167"/>
                  </a:cubicBezTo>
                  <a:cubicBezTo>
                    <a:pt x="95" y="168"/>
                    <a:pt x="94" y="168"/>
                    <a:pt x="94" y="168"/>
                  </a:cubicBezTo>
                  <a:cubicBezTo>
                    <a:pt x="94" y="168"/>
                    <a:pt x="93" y="168"/>
                    <a:pt x="93" y="169"/>
                  </a:cubicBezTo>
                  <a:cubicBezTo>
                    <a:pt x="93" y="169"/>
                    <a:pt x="92" y="170"/>
                    <a:pt x="93" y="170"/>
                  </a:cubicBezTo>
                  <a:cubicBezTo>
                    <a:pt x="95" y="170"/>
                    <a:pt x="96" y="170"/>
                    <a:pt x="96" y="170"/>
                  </a:cubicBezTo>
                  <a:cubicBezTo>
                    <a:pt x="96" y="170"/>
                    <a:pt x="97" y="168"/>
                    <a:pt x="98" y="169"/>
                  </a:cubicBezTo>
                  <a:cubicBezTo>
                    <a:pt x="98" y="170"/>
                    <a:pt x="97" y="170"/>
                    <a:pt x="96" y="171"/>
                  </a:cubicBezTo>
                  <a:cubicBezTo>
                    <a:pt x="95" y="172"/>
                    <a:pt x="95" y="172"/>
                    <a:pt x="95" y="173"/>
                  </a:cubicBezTo>
                  <a:cubicBezTo>
                    <a:pt x="95" y="174"/>
                    <a:pt x="94" y="174"/>
                    <a:pt x="94" y="175"/>
                  </a:cubicBezTo>
                  <a:cubicBezTo>
                    <a:pt x="94" y="176"/>
                    <a:pt x="92" y="180"/>
                    <a:pt x="95" y="177"/>
                  </a:cubicBezTo>
                  <a:cubicBezTo>
                    <a:pt x="99" y="174"/>
                    <a:pt x="99" y="175"/>
                    <a:pt x="99" y="174"/>
                  </a:cubicBezTo>
                  <a:cubicBezTo>
                    <a:pt x="99" y="173"/>
                    <a:pt x="99" y="173"/>
                    <a:pt x="101" y="172"/>
                  </a:cubicBezTo>
                  <a:cubicBezTo>
                    <a:pt x="102" y="171"/>
                    <a:pt x="103" y="171"/>
                    <a:pt x="104" y="171"/>
                  </a:cubicBezTo>
                  <a:cubicBezTo>
                    <a:pt x="104" y="170"/>
                    <a:pt x="106" y="170"/>
                    <a:pt x="105" y="171"/>
                  </a:cubicBezTo>
                  <a:cubicBezTo>
                    <a:pt x="104" y="172"/>
                    <a:pt x="103" y="171"/>
                    <a:pt x="104" y="172"/>
                  </a:cubicBezTo>
                  <a:cubicBezTo>
                    <a:pt x="105" y="173"/>
                    <a:pt x="105" y="174"/>
                    <a:pt x="106" y="174"/>
                  </a:cubicBezTo>
                  <a:cubicBezTo>
                    <a:pt x="107" y="174"/>
                    <a:pt x="107" y="174"/>
                    <a:pt x="107" y="174"/>
                  </a:cubicBezTo>
                  <a:cubicBezTo>
                    <a:pt x="107" y="174"/>
                    <a:pt x="105" y="174"/>
                    <a:pt x="104" y="174"/>
                  </a:cubicBezTo>
                  <a:cubicBezTo>
                    <a:pt x="104" y="174"/>
                    <a:pt x="103" y="174"/>
                    <a:pt x="103" y="174"/>
                  </a:cubicBezTo>
                  <a:cubicBezTo>
                    <a:pt x="102" y="174"/>
                    <a:pt x="102" y="175"/>
                    <a:pt x="102" y="175"/>
                  </a:cubicBezTo>
                  <a:cubicBezTo>
                    <a:pt x="101" y="176"/>
                    <a:pt x="101" y="176"/>
                    <a:pt x="101" y="176"/>
                  </a:cubicBezTo>
                  <a:cubicBezTo>
                    <a:pt x="101" y="176"/>
                    <a:pt x="102" y="177"/>
                    <a:pt x="102" y="178"/>
                  </a:cubicBezTo>
                  <a:cubicBezTo>
                    <a:pt x="102" y="178"/>
                    <a:pt x="102" y="178"/>
                    <a:pt x="101" y="178"/>
                  </a:cubicBezTo>
                  <a:cubicBezTo>
                    <a:pt x="100" y="178"/>
                    <a:pt x="101" y="177"/>
                    <a:pt x="99" y="178"/>
                  </a:cubicBezTo>
                  <a:cubicBezTo>
                    <a:pt x="97" y="178"/>
                    <a:pt x="98" y="176"/>
                    <a:pt x="97" y="179"/>
                  </a:cubicBezTo>
                  <a:cubicBezTo>
                    <a:pt x="96" y="182"/>
                    <a:pt x="95" y="182"/>
                    <a:pt x="95" y="182"/>
                  </a:cubicBezTo>
                  <a:cubicBezTo>
                    <a:pt x="95" y="182"/>
                    <a:pt x="95" y="182"/>
                    <a:pt x="95" y="183"/>
                  </a:cubicBezTo>
                  <a:cubicBezTo>
                    <a:pt x="95" y="183"/>
                    <a:pt x="96" y="184"/>
                    <a:pt x="97" y="185"/>
                  </a:cubicBezTo>
                  <a:cubicBezTo>
                    <a:pt x="99" y="186"/>
                    <a:pt x="100" y="187"/>
                    <a:pt x="100" y="187"/>
                  </a:cubicBezTo>
                  <a:cubicBezTo>
                    <a:pt x="100" y="187"/>
                    <a:pt x="99" y="187"/>
                    <a:pt x="98" y="187"/>
                  </a:cubicBezTo>
                  <a:cubicBezTo>
                    <a:pt x="96" y="188"/>
                    <a:pt x="95" y="188"/>
                    <a:pt x="94" y="189"/>
                  </a:cubicBezTo>
                  <a:cubicBezTo>
                    <a:pt x="94" y="189"/>
                    <a:pt x="93" y="190"/>
                    <a:pt x="92" y="190"/>
                  </a:cubicBezTo>
                  <a:cubicBezTo>
                    <a:pt x="91" y="190"/>
                    <a:pt x="88" y="189"/>
                    <a:pt x="87" y="190"/>
                  </a:cubicBezTo>
                  <a:cubicBezTo>
                    <a:pt x="86" y="190"/>
                    <a:pt x="85" y="190"/>
                    <a:pt x="84" y="191"/>
                  </a:cubicBezTo>
                  <a:cubicBezTo>
                    <a:pt x="84" y="191"/>
                    <a:pt x="84" y="192"/>
                    <a:pt x="84" y="192"/>
                  </a:cubicBezTo>
                  <a:cubicBezTo>
                    <a:pt x="84" y="192"/>
                    <a:pt x="83" y="193"/>
                    <a:pt x="84" y="193"/>
                  </a:cubicBezTo>
                  <a:cubicBezTo>
                    <a:pt x="85" y="193"/>
                    <a:pt x="89" y="193"/>
                    <a:pt x="89" y="193"/>
                  </a:cubicBezTo>
                  <a:cubicBezTo>
                    <a:pt x="90" y="193"/>
                    <a:pt x="90" y="194"/>
                    <a:pt x="90" y="194"/>
                  </a:cubicBezTo>
                  <a:cubicBezTo>
                    <a:pt x="88" y="194"/>
                    <a:pt x="88" y="194"/>
                    <a:pt x="88" y="194"/>
                  </a:cubicBezTo>
                  <a:cubicBezTo>
                    <a:pt x="88" y="194"/>
                    <a:pt x="86" y="194"/>
                    <a:pt x="85" y="194"/>
                  </a:cubicBezTo>
                  <a:cubicBezTo>
                    <a:pt x="85" y="194"/>
                    <a:pt x="82" y="195"/>
                    <a:pt x="82" y="195"/>
                  </a:cubicBezTo>
                  <a:cubicBezTo>
                    <a:pt x="82" y="195"/>
                    <a:pt x="80" y="197"/>
                    <a:pt x="80" y="198"/>
                  </a:cubicBezTo>
                  <a:cubicBezTo>
                    <a:pt x="80" y="198"/>
                    <a:pt x="80" y="199"/>
                    <a:pt x="81" y="201"/>
                  </a:cubicBezTo>
                  <a:cubicBezTo>
                    <a:pt x="83" y="202"/>
                    <a:pt x="83" y="203"/>
                    <a:pt x="83" y="204"/>
                  </a:cubicBezTo>
                  <a:cubicBezTo>
                    <a:pt x="83" y="204"/>
                    <a:pt x="83" y="204"/>
                    <a:pt x="83" y="205"/>
                  </a:cubicBezTo>
                  <a:cubicBezTo>
                    <a:pt x="82" y="205"/>
                    <a:pt x="80" y="207"/>
                    <a:pt x="80" y="207"/>
                  </a:cubicBezTo>
                  <a:cubicBezTo>
                    <a:pt x="80" y="207"/>
                    <a:pt x="80" y="207"/>
                    <a:pt x="80" y="209"/>
                  </a:cubicBezTo>
                  <a:cubicBezTo>
                    <a:pt x="79" y="210"/>
                    <a:pt x="77" y="213"/>
                    <a:pt x="79" y="213"/>
                  </a:cubicBezTo>
                  <a:cubicBezTo>
                    <a:pt x="81" y="214"/>
                    <a:pt x="80" y="215"/>
                    <a:pt x="82" y="214"/>
                  </a:cubicBezTo>
                  <a:cubicBezTo>
                    <a:pt x="85" y="213"/>
                    <a:pt x="82" y="212"/>
                    <a:pt x="86" y="213"/>
                  </a:cubicBezTo>
                  <a:cubicBezTo>
                    <a:pt x="90" y="214"/>
                    <a:pt x="91" y="213"/>
                    <a:pt x="92" y="213"/>
                  </a:cubicBezTo>
                  <a:cubicBezTo>
                    <a:pt x="93" y="212"/>
                    <a:pt x="93" y="212"/>
                    <a:pt x="94" y="211"/>
                  </a:cubicBezTo>
                  <a:cubicBezTo>
                    <a:pt x="94" y="211"/>
                    <a:pt x="92" y="210"/>
                    <a:pt x="95" y="210"/>
                  </a:cubicBezTo>
                  <a:cubicBezTo>
                    <a:pt x="98" y="209"/>
                    <a:pt x="98" y="209"/>
                    <a:pt x="98" y="209"/>
                  </a:cubicBezTo>
                  <a:cubicBezTo>
                    <a:pt x="98" y="209"/>
                    <a:pt x="96" y="206"/>
                    <a:pt x="98" y="208"/>
                  </a:cubicBezTo>
                  <a:cubicBezTo>
                    <a:pt x="101" y="210"/>
                    <a:pt x="101" y="211"/>
                    <a:pt x="101" y="211"/>
                  </a:cubicBezTo>
                  <a:cubicBezTo>
                    <a:pt x="99" y="213"/>
                    <a:pt x="99" y="213"/>
                    <a:pt x="99" y="213"/>
                  </a:cubicBezTo>
                  <a:cubicBezTo>
                    <a:pt x="99" y="214"/>
                    <a:pt x="99" y="214"/>
                    <a:pt x="99" y="214"/>
                  </a:cubicBezTo>
                  <a:cubicBezTo>
                    <a:pt x="99" y="214"/>
                    <a:pt x="97" y="214"/>
                    <a:pt x="96" y="216"/>
                  </a:cubicBezTo>
                  <a:cubicBezTo>
                    <a:pt x="95" y="218"/>
                    <a:pt x="92" y="221"/>
                    <a:pt x="92" y="222"/>
                  </a:cubicBezTo>
                  <a:cubicBezTo>
                    <a:pt x="92" y="222"/>
                    <a:pt x="93" y="221"/>
                    <a:pt x="91" y="223"/>
                  </a:cubicBezTo>
                  <a:cubicBezTo>
                    <a:pt x="88" y="225"/>
                    <a:pt x="87" y="225"/>
                    <a:pt x="85" y="226"/>
                  </a:cubicBezTo>
                  <a:cubicBezTo>
                    <a:pt x="84" y="228"/>
                    <a:pt x="84" y="227"/>
                    <a:pt x="83" y="228"/>
                  </a:cubicBezTo>
                  <a:cubicBezTo>
                    <a:pt x="83" y="229"/>
                    <a:pt x="82" y="230"/>
                    <a:pt x="82" y="230"/>
                  </a:cubicBezTo>
                  <a:cubicBezTo>
                    <a:pt x="81" y="232"/>
                    <a:pt x="81" y="232"/>
                    <a:pt x="81" y="232"/>
                  </a:cubicBezTo>
                  <a:cubicBezTo>
                    <a:pt x="78" y="233"/>
                    <a:pt x="78" y="233"/>
                    <a:pt x="78" y="233"/>
                  </a:cubicBezTo>
                  <a:cubicBezTo>
                    <a:pt x="75" y="232"/>
                    <a:pt x="75" y="232"/>
                    <a:pt x="75" y="232"/>
                  </a:cubicBezTo>
                  <a:cubicBezTo>
                    <a:pt x="73" y="234"/>
                    <a:pt x="73" y="234"/>
                    <a:pt x="73" y="234"/>
                  </a:cubicBezTo>
                  <a:cubicBezTo>
                    <a:pt x="73" y="234"/>
                    <a:pt x="70" y="233"/>
                    <a:pt x="69" y="233"/>
                  </a:cubicBezTo>
                  <a:cubicBezTo>
                    <a:pt x="68" y="234"/>
                    <a:pt x="67" y="235"/>
                    <a:pt x="67" y="235"/>
                  </a:cubicBezTo>
                  <a:cubicBezTo>
                    <a:pt x="67" y="235"/>
                    <a:pt x="66" y="235"/>
                    <a:pt x="66" y="237"/>
                  </a:cubicBezTo>
                  <a:cubicBezTo>
                    <a:pt x="66" y="238"/>
                    <a:pt x="65" y="241"/>
                    <a:pt x="65" y="241"/>
                  </a:cubicBezTo>
                  <a:cubicBezTo>
                    <a:pt x="63" y="243"/>
                    <a:pt x="63" y="243"/>
                    <a:pt x="63" y="243"/>
                  </a:cubicBezTo>
                  <a:cubicBezTo>
                    <a:pt x="63" y="243"/>
                    <a:pt x="62" y="245"/>
                    <a:pt x="64" y="244"/>
                  </a:cubicBezTo>
                  <a:cubicBezTo>
                    <a:pt x="66" y="243"/>
                    <a:pt x="67" y="242"/>
                    <a:pt x="68" y="241"/>
                  </a:cubicBezTo>
                  <a:cubicBezTo>
                    <a:pt x="68" y="241"/>
                    <a:pt x="70" y="240"/>
                    <a:pt x="70" y="240"/>
                  </a:cubicBezTo>
                  <a:cubicBezTo>
                    <a:pt x="70" y="242"/>
                    <a:pt x="70" y="242"/>
                    <a:pt x="70" y="242"/>
                  </a:cubicBezTo>
                  <a:cubicBezTo>
                    <a:pt x="69" y="246"/>
                    <a:pt x="69" y="246"/>
                    <a:pt x="69" y="246"/>
                  </a:cubicBezTo>
                  <a:cubicBezTo>
                    <a:pt x="68" y="247"/>
                    <a:pt x="68" y="247"/>
                    <a:pt x="68" y="247"/>
                  </a:cubicBezTo>
                  <a:cubicBezTo>
                    <a:pt x="67" y="248"/>
                    <a:pt x="67" y="248"/>
                    <a:pt x="67" y="248"/>
                  </a:cubicBezTo>
                  <a:cubicBezTo>
                    <a:pt x="67" y="248"/>
                    <a:pt x="65" y="252"/>
                    <a:pt x="67" y="252"/>
                  </a:cubicBezTo>
                  <a:cubicBezTo>
                    <a:pt x="69" y="251"/>
                    <a:pt x="68" y="251"/>
                    <a:pt x="70" y="250"/>
                  </a:cubicBezTo>
                  <a:cubicBezTo>
                    <a:pt x="72" y="250"/>
                    <a:pt x="71" y="249"/>
                    <a:pt x="75" y="248"/>
                  </a:cubicBezTo>
                  <a:cubicBezTo>
                    <a:pt x="78" y="248"/>
                    <a:pt x="78" y="246"/>
                    <a:pt x="78" y="245"/>
                  </a:cubicBezTo>
                  <a:cubicBezTo>
                    <a:pt x="78" y="245"/>
                    <a:pt x="78" y="244"/>
                    <a:pt x="78" y="243"/>
                  </a:cubicBezTo>
                  <a:cubicBezTo>
                    <a:pt x="78" y="242"/>
                    <a:pt x="76" y="241"/>
                    <a:pt x="79" y="240"/>
                  </a:cubicBezTo>
                  <a:cubicBezTo>
                    <a:pt x="81" y="240"/>
                    <a:pt x="80" y="241"/>
                    <a:pt x="81" y="240"/>
                  </a:cubicBezTo>
                  <a:cubicBezTo>
                    <a:pt x="82" y="239"/>
                    <a:pt x="82" y="241"/>
                    <a:pt x="82" y="238"/>
                  </a:cubicBezTo>
                  <a:cubicBezTo>
                    <a:pt x="82" y="236"/>
                    <a:pt x="82" y="236"/>
                    <a:pt x="84" y="235"/>
                  </a:cubicBezTo>
                  <a:cubicBezTo>
                    <a:pt x="86" y="233"/>
                    <a:pt x="85" y="234"/>
                    <a:pt x="86" y="233"/>
                  </a:cubicBezTo>
                  <a:cubicBezTo>
                    <a:pt x="87" y="232"/>
                    <a:pt x="86" y="232"/>
                    <a:pt x="87" y="231"/>
                  </a:cubicBezTo>
                  <a:cubicBezTo>
                    <a:pt x="89" y="230"/>
                    <a:pt x="89" y="230"/>
                    <a:pt x="89" y="230"/>
                  </a:cubicBezTo>
                  <a:cubicBezTo>
                    <a:pt x="89" y="229"/>
                    <a:pt x="92" y="227"/>
                    <a:pt x="92" y="227"/>
                  </a:cubicBezTo>
                  <a:cubicBezTo>
                    <a:pt x="92" y="225"/>
                    <a:pt x="92" y="225"/>
                    <a:pt x="92" y="225"/>
                  </a:cubicBezTo>
                  <a:cubicBezTo>
                    <a:pt x="96" y="223"/>
                    <a:pt x="96" y="223"/>
                    <a:pt x="96" y="223"/>
                  </a:cubicBezTo>
                  <a:cubicBezTo>
                    <a:pt x="96" y="223"/>
                    <a:pt x="97" y="222"/>
                    <a:pt x="97" y="223"/>
                  </a:cubicBezTo>
                  <a:cubicBezTo>
                    <a:pt x="96" y="224"/>
                    <a:pt x="95" y="226"/>
                    <a:pt x="95" y="226"/>
                  </a:cubicBezTo>
                  <a:cubicBezTo>
                    <a:pt x="95" y="228"/>
                    <a:pt x="95" y="228"/>
                    <a:pt x="95" y="228"/>
                  </a:cubicBezTo>
                  <a:cubicBezTo>
                    <a:pt x="92" y="230"/>
                    <a:pt x="92" y="230"/>
                    <a:pt x="92" y="230"/>
                  </a:cubicBezTo>
                  <a:cubicBezTo>
                    <a:pt x="92" y="230"/>
                    <a:pt x="94" y="231"/>
                    <a:pt x="93" y="232"/>
                  </a:cubicBezTo>
                  <a:cubicBezTo>
                    <a:pt x="92" y="233"/>
                    <a:pt x="90" y="234"/>
                    <a:pt x="90" y="234"/>
                  </a:cubicBezTo>
                  <a:cubicBezTo>
                    <a:pt x="90" y="236"/>
                    <a:pt x="90" y="236"/>
                    <a:pt x="90" y="236"/>
                  </a:cubicBezTo>
                  <a:cubicBezTo>
                    <a:pt x="91" y="237"/>
                    <a:pt x="91" y="237"/>
                    <a:pt x="91" y="237"/>
                  </a:cubicBezTo>
                  <a:cubicBezTo>
                    <a:pt x="89" y="241"/>
                    <a:pt x="89" y="241"/>
                    <a:pt x="89" y="241"/>
                  </a:cubicBezTo>
                  <a:cubicBezTo>
                    <a:pt x="91" y="243"/>
                    <a:pt x="91" y="243"/>
                    <a:pt x="91" y="243"/>
                  </a:cubicBezTo>
                  <a:cubicBezTo>
                    <a:pt x="92" y="245"/>
                    <a:pt x="92" y="245"/>
                    <a:pt x="92" y="245"/>
                  </a:cubicBezTo>
                  <a:cubicBezTo>
                    <a:pt x="92" y="245"/>
                    <a:pt x="91" y="246"/>
                    <a:pt x="90" y="247"/>
                  </a:cubicBezTo>
                  <a:cubicBezTo>
                    <a:pt x="89" y="247"/>
                    <a:pt x="87" y="250"/>
                    <a:pt x="87" y="250"/>
                  </a:cubicBezTo>
                  <a:cubicBezTo>
                    <a:pt x="85" y="253"/>
                    <a:pt x="85" y="253"/>
                    <a:pt x="85" y="253"/>
                  </a:cubicBezTo>
                  <a:cubicBezTo>
                    <a:pt x="83" y="256"/>
                    <a:pt x="83" y="256"/>
                    <a:pt x="83" y="256"/>
                  </a:cubicBezTo>
                  <a:cubicBezTo>
                    <a:pt x="83" y="259"/>
                    <a:pt x="83" y="259"/>
                    <a:pt x="83" y="259"/>
                  </a:cubicBezTo>
                  <a:cubicBezTo>
                    <a:pt x="82" y="263"/>
                    <a:pt x="82" y="263"/>
                    <a:pt x="82" y="263"/>
                  </a:cubicBezTo>
                  <a:cubicBezTo>
                    <a:pt x="80" y="264"/>
                    <a:pt x="80" y="264"/>
                    <a:pt x="80" y="264"/>
                  </a:cubicBezTo>
                  <a:cubicBezTo>
                    <a:pt x="80" y="264"/>
                    <a:pt x="79" y="267"/>
                    <a:pt x="81" y="267"/>
                  </a:cubicBezTo>
                  <a:cubicBezTo>
                    <a:pt x="83" y="268"/>
                    <a:pt x="83" y="268"/>
                    <a:pt x="84" y="268"/>
                  </a:cubicBezTo>
                  <a:cubicBezTo>
                    <a:pt x="86" y="268"/>
                    <a:pt x="85" y="268"/>
                    <a:pt x="86" y="268"/>
                  </a:cubicBezTo>
                  <a:cubicBezTo>
                    <a:pt x="87" y="268"/>
                    <a:pt x="89" y="268"/>
                    <a:pt x="89" y="266"/>
                  </a:cubicBezTo>
                  <a:cubicBezTo>
                    <a:pt x="89" y="264"/>
                    <a:pt x="89" y="262"/>
                    <a:pt x="89" y="261"/>
                  </a:cubicBezTo>
                  <a:cubicBezTo>
                    <a:pt x="89" y="261"/>
                    <a:pt x="91" y="258"/>
                    <a:pt x="91" y="258"/>
                  </a:cubicBezTo>
                  <a:cubicBezTo>
                    <a:pt x="91" y="254"/>
                    <a:pt x="91" y="254"/>
                    <a:pt x="91" y="254"/>
                  </a:cubicBezTo>
                  <a:cubicBezTo>
                    <a:pt x="91" y="254"/>
                    <a:pt x="91" y="253"/>
                    <a:pt x="93" y="251"/>
                  </a:cubicBezTo>
                  <a:cubicBezTo>
                    <a:pt x="95" y="250"/>
                    <a:pt x="94" y="250"/>
                    <a:pt x="95" y="250"/>
                  </a:cubicBezTo>
                  <a:cubicBezTo>
                    <a:pt x="96" y="249"/>
                    <a:pt x="96" y="248"/>
                    <a:pt x="96" y="247"/>
                  </a:cubicBezTo>
                  <a:cubicBezTo>
                    <a:pt x="97" y="246"/>
                    <a:pt x="97" y="246"/>
                    <a:pt x="97" y="246"/>
                  </a:cubicBezTo>
                  <a:cubicBezTo>
                    <a:pt x="98" y="244"/>
                    <a:pt x="98" y="244"/>
                    <a:pt x="98" y="244"/>
                  </a:cubicBezTo>
                  <a:cubicBezTo>
                    <a:pt x="98" y="236"/>
                    <a:pt x="98" y="236"/>
                    <a:pt x="98" y="236"/>
                  </a:cubicBezTo>
                  <a:cubicBezTo>
                    <a:pt x="98" y="236"/>
                    <a:pt x="98" y="234"/>
                    <a:pt x="99" y="234"/>
                  </a:cubicBezTo>
                  <a:cubicBezTo>
                    <a:pt x="100" y="234"/>
                    <a:pt x="101" y="234"/>
                    <a:pt x="101" y="234"/>
                  </a:cubicBezTo>
                  <a:cubicBezTo>
                    <a:pt x="101" y="234"/>
                    <a:pt x="101" y="235"/>
                    <a:pt x="101" y="237"/>
                  </a:cubicBezTo>
                  <a:cubicBezTo>
                    <a:pt x="100" y="239"/>
                    <a:pt x="101" y="242"/>
                    <a:pt x="101" y="242"/>
                  </a:cubicBezTo>
                  <a:cubicBezTo>
                    <a:pt x="108" y="248"/>
                    <a:pt x="108" y="248"/>
                    <a:pt x="108" y="248"/>
                  </a:cubicBezTo>
                  <a:cubicBezTo>
                    <a:pt x="108" y="248"/>
                    <a:pt x="111" y="253"/>
                    <a:pt x="111" y="254"/>
                  </a:cubicBezTo>
                  <a:cubicBezTo>
                    <a:pt x="111" y="254"/>
                    <a:pt x="116" y="258"/>
                    <a:pt x="116" y="258"/>
                  </a:cubicBezTo>
                  <a:cubicBezTo>
                    <a:pt x="116" y="258"/>
                    <a:pt x="117" y="259"/>
                    <a:pt x="116" y="260"/>
                  </a:cubicBezTo>
                  <a:cubicBezTo>
                    <a:pt x="116" y="261"/>
                    <a:pt x="117" y="262"/>
                    <a:pt x="117" y="263"/>
                  </a:cubicBezTo>
                  <a:cubicBezTo>
                    <a:pt x="116" y="264"/>
                    <a:pt x="115" y="267"/>
                    <a:pt x="115" y="267"/>
                  </a:cubicBezTo>
                  <a:cubicBezTo>
                    <a:pt x="113" y="268"/>
                    <a:pt x="113" y="268"/>
                    <a:pt x="113" y="268"/>
                  </a:cubicBezTo>
                  <a:cubicBezTo>
                    <a:pt x="110" y="271"/>
                    <a:pt x="110" y="271"/>
                    <a:pt x="110" y="271"/>
                  </a:cubicBezTo>
                  <a:cubicBezTo>
                    <a:pt x="109" y="275"/>
                    <a:pt x="109" y="275"/>
                    <a:pt x="109" y="275"/>
                  </a:cubicBezTo>
                  <a:cubicBezTo>
                    <a:pt x="107" y="278"/>
                    <a:pt x="107" y="278"/>
                    <a:pt x="107" y="278"/>
                  </a:cubicBezTo>
                  <a:cubicBezTo>
                    <a:pt x="103" y="280"/>
                    <a:pt x="103" y="280"/>
                    <a:pt x="103" y="280"/>
                  </a:cubicBezTo>
                  <a:cubicBezTo>
                    <a:pt x="98" y="285"/>
                    <a:pt x="98" y="285"/>
                    <a:pt x="98" y="285"/>
                  </a:cubicBezTo>
                  <a:cubicBezTo>
                    <a:pt x="96" y="289"/>
                    <a:pt x="96" y="289"/>
                    <a:pt x="96" y="289"/>
                  </a:cubicBezTo>
                  <a:cubicBezTo>
                    <a:pt x="93" y="293"/>
                    <a:pt x="93" y="293"/>
                    <a:pt x="93" y="293"/>
                  </a:cubicBezTo>
                  <a:cubicBezTo>
                    <a:pt x="93" y="296"/>
                    <a:pt x="93" y="296"/>
                    <a:pt x="93" y="296"/>
                  </a:cubicBezTo>
                  <a:cubicBezTo>
                    <a:pt x="93" y="296"/>
                    <a:pt x="95" y="300"/>
                    <a:pt x="96" y="300"/>
                  </a:cubicBezTo>
                  <a:cubicBezTo>
                    <a:pt x="96" y="300"/>
                    <a:pt x="97" y="301"/>
                    <a:pt x="97" y="301"/>
                  </a:cubicBezTo>
                  <a:cubicBezTo>
                    <a:pt x="98" y="306"/>
                    <a:pt x="98" y="306"/>
                    <a:pt x="98" y="306"/>
                  </a:cubicBezTo>
                  <a:cubicBezTo>
                    <a:pt x="98" y="306"/>
                    <a:pt x="98" y="309"/>
                    <a:pt x="99" y="309"/>
                  </a:cubicBezTo>
                  <a:cubicBezTo>
                    <a:pt x="100" y="308"/>
                    <a:pt x="101" y="305"/>
                    <a:pt x="101" y="305"/>
                  </a:cubicBezTo>
                  <a:cubicBezTo>
                    <a:pt x="101" y="305"/>
                    <a:pt x="99" y="303"/>
                    <a:pt x="99" y="301"/>
                  </a:cubicBezTo>
                  <a:cubicBezTo>
                    <a:pt x="99" y="299"/>
                    <a:pt x="101" y="296"/>
                    <a:pt x="101" y="296"/>
                  </a:cubicBezTo>
                  <a:cubicBezTo>
                    <a:pt x="103" y="295"/>
                    <a:pt x="103" y="295"/>
                    <a:pt x="103" y="295"/>
                  </a:cubicBezTo>
                  <a:cubicBezTo>
                    <a:pt x="103" y="295"/>
                    <a:pt x="102" y="295"/>
                    <a:pt x="103" y="296"/>
                  </a:cubicBezTo>
                  <a:cubicBezTo>
                    <a:pt x="104" y="298"/>
                    <a:pt x="104" y="297"/>
                    <a:pt x="105" y="298"/>
                  </a:cubicBezTo>
                  <a:cubicBezTo>
                    <a:pt x="105" y="299"/>
                    <a:pt x="108" y="302"/>
                    <a:pt x="108" y="302"/>
                  </a:cubicBezTo>
                  <a:cubicBezTo>
                    <a:pt x="108" y="302"/>
                    <a:pt x="111" y="305"/>
                    <a:pt x="112" y="306"/>
                  </a:cubicBezTo>
                  <a:cubicBezTo>
                    <a:pt x="113" y="307"/>
                    <a:pt x="114" y="309"/>
                    <a:pt x="115" y="309"/>
                  </a:cubicBezTo>
                  <a:cubicBezTo>
                    <a:pt x="116" y="308"/>
                    <a:pt x="117" y="309"/>
                    <a:pt x="117" y="307"/>
                  </a:cubicBezTo>
                  <a:cubicBezTo>
                    <a:pt x="117" y="305"/>
                    <a:pt x="118" y="305"/>
                    <a:pt x="118" y="303"/>
                  </a:cubicBezTo>
                  <a:cubicBezTo>
                    <a:pt x="117" y="302"/>
                    <a:pt x="117" y="299"/>
                    <a:pt x="117" y="299"/>
                  </a:cubicBezTo>
                  <a:cubicBezTo>
                    <a:pt x="117" y="299"/>
                    <a:pt x="117" y="298"/>
                    <a:pt x="118" y="298"/>
                  </a:cubicBezTo>
                  <a:cubicBezTo>
                    <a:pt x="120" y="298"/>
                    <a:pt x="120" y="300"/>
                    <a:pt x="120" y="300"/>
                  </a:cubicBezTo>
                  <a:cubicBezTo>
                    <a:pt x="120" y="300"/>
                    <a:pt x="121" y="303"/>
                    <a:pt x="122" y="304"/>
                  </a:cubicBezTo>
                  <a:cubicBezTo>
                    <a:pt x="123" y="304"/>
                    <a:pt x="124" y="304"/>
                    <a:pt x="125" y="305"/>
                  </a:cubicBezTo>
                  <a:cubicBezTo>
                    <a:pt x="126" y="307"/>
                    <a:pt x="131" y="308"/>
                    <a:pt x="131" y="308"/>
                  </a:cubicBezTo>
                  <a:cubicBezTo>
                    <a:pt x="131" y="308"/>
                    <a:pt x="132" y="307"/>
                    <a:pt x="133" y="306"/>
                  </a:cubicBezTo>
                  <a:cubicBezTo>
                    <a:pt x="133" y="305"/>
                    <a:pt x="135" y="305"/>
                    <a:pt x="135" y="305"/>
                  </a:cubicBezTo>
                  <a:cubicBezTo>
                    <a:pt x="135" y="305"/>
                    <a:pt x="134" y="303"/>
                    <a:pt x="137" y="304"/>
                  </a:cubicBezTo>
                  <a:cubicBezTo>
                    <a:pt x="139" y="304"/>
                    <a:pt x="140" y="305"/>
                    <a:pt x="140" y="304"/>
                  </a:cubicBezTo>
                  <a:cubicBezTo>
                    <a:pt x="141" y="303"/>
                    <a:pt x="143" y="299"/>
                    <a:pt x="143" y="299"/>
                  </a:cubicBezTo>
                  <a:cubicBezTo>
                    <a:pt x="143" y="299"/>
                    <a:pt x="142" y="296"/>
                    <a:pt x="145" y="297"/>
                  </a:cubicBezTo>
                  <a:cubicBezTo>
                    <a:pt x="147" y="299"/>
                    <a:pt x="158" y="301"/>
                    <a:pt x="158" y="301"/>
                  </a:cubicBezTo>
                  <a:cubicBezTo>
                    <a:pt x="157" y="303"/>
                    <a:pt x="157" y="303"/>
                    <a:pt x="157" y="303"/>
                  </a:cubicBezTo>
                  <a:cubicBezTo>
                    <a:pt x="153" y="302"/>
                    <a:pt x="153" y="302"/>
                    <a:pt x="153" y="302"/>
                  </a:cubicBezTo>
                  <a:cubicBezTo>
                    <a:pt x="150" y="303"/>
                    <a:pt x="150" y="303"/>
                    <a:pt x="150" y="303"/>
                  </a:cubicBezTo>
                  <a:cubicBezTo>
                    <a:pt x="150" y="303"/>
                    <a:pt x="149" y="303"/>
                    <a:pt x="148" y="305"/>
                  </a:cubicBezTo>
                  <a:cubicBezTo>
                    <a:pt x="148" y="306"/>
                    <a:pt x="148" y="307"/>
                    <a:pt x="147" y="308"/>
                  </a:cubicBezTo>
                  <a:cubicBezTo>
                    <a:pt x="147" y="309"/>
                    <a:pt x="146" y="310"/>
                    <a:pt x="145" y="310"/>
                  </a:cubicBezTo>
                  <a:cubicBezTo>
                    <a:pt x="145" y="311"/>
                    <a:pt x="141" y="314"/>
                    <a:pt x="141" y="314"/>
                  </a:cubicBezTo>
                  <a:cubicBezTo>
                    <a:pt x="139" y="317"/>
                    <a:pt x="139" y="317"/>
                    <a:pt x="139" y="317"/>
                  </a:cubicBezTo>
                  <a:cubicBezTo>
                    <a:pt x="137" y="322"/>
                    <a:pt x="137" y="322"/>
                    <a:pt x="137" y="322"/>
                  </a:cubicBezTo>
                  <a:cubicBezTo>
                    <a:pt x="137" y="322"/>
                    <a:pt x="137" y="326"/>
                    <a:pt x="138" y="326"/>
                  </a:cubicBezTo>
                  <a:cubicBezTo>
                    <a:pt x="139" y="327"/>
                    <a:pt x="141" y="330"/>
                    <a:pt x="141" y="330"/>
                  </a:cubicBezTo>
                  <a:cubicBezTo>
                    <a:pt x="141" y="330"/>
                    <a:pt x="141" y="332"/>
                    <a:pt x="141" y="333"/>
                  </a:cubicBezTo>
                  <a:cubicBezTo>
                    <a:pt x="141" y="334"/>
                    <a:pt x="141" y="335"/>
                    <a:pt x="142" y="337"/>
                  </a:cubicBezTo>
                  <a:cubicBezTo>
                    <a:pt x="143" y="338"/>
                    <a:pt x="144" y="342"/>
                    <a:pt x="144" y="342"/>
                  </a:cubicBezTo>
                  <a:cubicBezTo>
                    <a:pt x="145" y="342"/>
                    <a:pt x="145" y="342"/>
                    <a:pt x="145" y="342"/>
                  </a:cubicBezTo>
                  <a:cubicBezTo>
                    <a:pt x="145" y="345"/>
                    <a:pt x="145" y="345"/>
                    <a:pt x="145" y="345"/>
                  </a:cubicBezTo>
                  <a:cubicBezTo>
                    <a:pt x="145" y="345"/>
                    <a:pt x="145" y="348"/>
                    <a:pt x="146" y="348"/>
                  </a:cubicBezTo>
                  <a:cubicBezTo>
                    <a:pt x="148" y="348"/>
                    <a:pt x="151" y="346"/>
                    <a:pt x="151" y="346"/>
                  </a:cubicBezTo>
                  <a:cubicBezTo>
                    <a:pt x="159" y="344"/>
                    <a:pt x="159" y="344"/>
                    <a:pt x="159" y="344"/>
                  </a:cubicBezTo>
                  <a:cubicBezTo>
                    <a:pt x="159" y="344"/>
                    <a:pt x="158" y="348"/>
                    <a:pt x="158" y="349"/>
                  </a:cubicBezTo>
                  <a:cubicBezTo>
                    <a:pt x="158" y="350"/>
                    <a:pt x="156" y="350"/>
                    <a:pt x="155" y="351"/>
                  </a:cubicBezTo>
                  <a:cubicBezTo>
                    <a:pt x="155" y="352"/>
                    <a:pt x="155" y="353"/>
                    <a:pt x="155" y="353"/>
                  </a:cubicBezTo>
                  <a:cubicBezTo>
                    <a:pt x="155" y="353"/>
                    <a:pt x="154" y="356"/>
                    <a:pt x="153" y="356"/>
                  </a:cubicBezTo>
                  <a:cubicBezTo>
                    <a:pt x="151" y="356"/>
                    <a:pt x="149" y="357"/>
                    <a:pt x="149" y="357"/>
                  </a:cubicBezTo>
                  <a:cubicBezTo>
                    <a:pt x="149" y="357"/>
                    <a:pt x="148" y="355"/>
                    <a:pt x="148" y="358"/>
                  </a:cubicBezTo>
                  <a:cubicBezTo>
                    <a:pt x="147" y="360"/>
                    <a:pt x="146" y="362"/>
                    <a:pt x="146" y="363"/>
                  </a:cubicBezTo>
                  <a:cubicBezTo>
                    <a:pt x="146" y="364"/>
                    <a:pt x="144" y="365"/>
                    <a:pt x="147" y="366"/>
                  </a:cubicBezTo>
                  <a:cubicBezTo>
                    <a:pt x="149" y="366"/>
                    <a:pt x="149" y="369"/>
                    <a:pt x="149" y="369"/>
                  </a:cubicBezTo>
                  <a:cubicBezTo>
                    <a:pt x="149" y="369"/>
                    <a:pt x="147" y="371"/>
                    <a:pt x="146" y="372"/>
                  </a:cubicBezTo>
                  <a:cubicBezTo>
                    <a:pt x="145" y="373"/>
                    <a:pt x="144" y="372"/>
                    <a:pt x="144" y="373"/>
                  </a:cubicBezTo>
                  <a:cubicBezTo>
                    <a:pt x="144" y="374"/>
                    <a:pt x="146" y="379"/>
                    <a:pt x="146" y="379"/>
                  </a:cubicBezTo>
                  <a:cubicBezTo>
                    <a:pt x="146" y="379"/>
                    <a:pt x="146" y="382"/>
                    <a:pt x="144" y="382"/>
                  </a:cubicBezTo>
                  <a:cubicBezTo>
                    <a:pt x="142" y="382"/>
                    <a:pt x="142" y="382"/>
                    <a:pt x="141" y="382"/>
                  </a:cubicBezTo>
                  <a:cubicBezTo>
                    <a:pt x="140" y="382"/>
                    <a:pt x="139" y="382"/>
                    <a:pt x="139" y="382"/>
                  </a:cubicBezTo>
                  <a:cubicBezTo>
                    <a:pt x="139" y="382"/>
                    <a:pt x="140" y="383"/>
                    <a:pt x="140" y="385"/>
                  </a:cubicBezTo>
                  <a:cubicBezTo>
                    <a:pt x="140" y="387"/>
                    <a:pt x="140" y="389"/>
                    <a:pt x="140" y="389"/>
                  </a:cubicBezTo>
                  <a:cubicBezTo>
                    <a:pt x="137" y="388"/>
                    <a:pt x="137" y="388"/>
                    <a:pt x="137" y="388"/>
                  </a:cubicBezTo>
                  <a:cubicBezTo>
                    <a:pt x="134" y="385"/>
                    <a:pt x="134" y="385"/>
                    <a:pt x="134" y="385"/>
                  </a:cubicBezTo>
                  <a:cubicBezTo>
                    <a:pt x="134" y="385"/>
                    <a:pt x="131" y="385"/>
                    <a:pt x="130" y="385"/>
                  </a:cubicBezTo>
                  <a:cubicBezTo>
                    <a:pt x="129" y="386"/>
                    <a:pt x="126" y="386"/>
                    <a:pt x="126" y="386"/>
                  </a:cubicBezTo>
                  <a:cubicBezTo>
                    <a:pt x="126" y="386"/>
                    <a:pt x="121" y="384"/>
                    <a:pt x="120" y="383"/>
                  </a:cubicBezTo>
                  <a:cubicBezTo>
                    <a:pt x="120" y="382"/>
                    <a:pt x="120" y="382"/>
                    <a:pt x="119" y="383"/>
                  </a:cubicBezTo>
                  <a:cubicBezTo>
                    <a:pt x="119" y="383"/>
                    <a:pt x="120" y="383"/>
                    <a:pt x="119" y="383"/>
                  </a:cubicBezTo>
                  <a:cubicBezTo>
                    <a:pt x="118" y="384"/>
                    <a:pt x="120" y="384"/>
                    <a:pt x="116" y="384"/>
                  </a:cubicBezTo>
                  <a:cubicBezTo>
                    <a:pt x="112" y="385"/>
                    <a:pt x="108" y="386"/>
                    <a:pt x="108" y="386"/>
                  </a:cubicBezTo>
                  <a:cubicBezTo>
                    <a:pt x="108" y="386"/>
                    <a:pt x="111" y="383"/>
                    <a:pt x="110" y="382"/>
                  </a:cubicBezTo>
                  <a:cubicBezTo>
                    <a:pt x="109" y="381"/>
                    <a:pt x="110" y="382"/>
                    <a:pt x="108" y="381"/>
                  </a:cubicBezTo>
                  <a:cubicBezTo>
                    <a:pt x="107" y="380"/>
                    <a:pt x="105" y="378"/>
                    <a:pt x="105" y="377"/>
                  </a:cubicBezTo>
                  <a:cubicBezTo>
                    <a:pt x="105" y="376"/>
                    <a:pt x="105" y="374"/>
                    <a:pt x="103" y="374"/>
                  </a:cubicBezTo>
                  <a:cubicBezTo>
                    <a:pt x="102" y="374"/>
                    <a:pt x="101" y="372"/>
                    <a:pt x="99" y="374"/>
                  </a:cubicBezTo>
                  <a:cubicBezTo>
                    <a:pt x="98" y="375"/>
                    <a:pt x="97" y="375"/>
                    <a:pt x="97" y="376"/>
                  </a:cubicBezTo>
                  <a:cubicBezTo>
                    <a:pt x="96" y="377"/>
                    <a:pt x="92" y="378"/>
                    <a:pt x="92" y="378"/>
                  </a:cubicBezTo>
                  <a:cubicBezTo>
                    <a:pt x="92" y="378"/>
                    <a:pt x="95" y="382"/>
                    <a:pt x="95" y="383"/>
                  </a:cubicBezTo>
                  <a:cubicBezTo>
                    <a:pt x="95" y="384"/>
                    <a:pt x="97" y="388"/>
                    <a:pt x="97" y="388"/>
                  </a:cubicBezTo>
                  <a:cubicBezTo>
                    <a:pt x="104" y="388"/>
                    <a:pt x="104" y="388"/>
                    <a:pt x="104" y="388"/>
                  </a:cubicBezTo>
                  <a:cubicBezTo>
                    <a:pt x="104" y="388"/>
                    <a:pt x="99" y="390"/>
                    <a:pt x="99" y="392"/>
                  </a:cubicBezTo>
                  <a:cubicBezTo>
                    <a:pt x="98" y="393"/>
                    <a:pt x="98" y="394"/>
                    <a:pt x="97" y="395"/>
                  </a:cubicBezTo>
                  <a:cubicBezTo>
                    <a:pt x="96" y="396"/>
                    <a:pt x="96" y="397"/>
                    <a:pt x="94" y="398"/>
                  </a:cubicBezTo>
                  <a:cubicBezTo>
                    <a:pt x="91" y="398"/>
                    <a:pt x="88" y="399"/>
                    <a:pt x="86" y="400"/>
                  </a:cubicBezTo>
                  <a:cubicBezTo>
                    <a:pt x="85" y="401"/>
                    <a:pt x="84" y="401"/>
                    <a:pt x="84" y="402"/>
                  </a:cubicBezTo>
                  <a:cubicBezTo>
                    <a:pt x="84" y="404"/>
                    <a:pt x="78" y="403"/>
                    <a:pt x="84" y="405"/>
                  </a:cubicBezTo>
                  <a:cubicBezTo>
                    <a:pt x="90" y="406"/>
                    <a:pt x="91" y="407"/>
                    <a:pt x="91" y="407"/>
                  </a:cubicBezTo>
                  <a:cubicBezTo>
                    <a:pt x="91" y="407"/>
                    <a:pt x="94" y="404"/>
                    <a:pt x="95" y="403"/>
                  </a:cubicBezTo>
                  <a:cubicBezTo>
                    <a:pt x="97" y="401"/>
                    <a:pt x="97" y="401"/>
                    <a:pt x="101" y="401"/>
                  </a:cubicBezTo>
                  <a:cubicBezTo>
                    <a:pt x="105" y="402"/>
                    <a:pt x="105" y="401"/>
                    <a:pt x="105" y="402"/>
                  </a:cubicBezTo>
                  <a:cubicBezTo>
                    <a:pt x="105" y="404"/>
                    <a:pt x="105" y="405"/>
                    <a:pt x="105" y="407"/>
                  </a:cubicBezTo>
                  <a:cubicBezTo>
                    <a:pt x="104" y="409"/>
                    <a:pt x="102" y="410"/>
                    <a:pt x="104" y="413"/>
                  </a:cubicBezTo>
                  <a:cubicBezTo>
                    <a:pt x="106" y="415"/>
                    <a:pt x="103" y="417"/>
                    <a:pt x="103" y="418"/>
                  </a:cubicBezTo>
                  <a:cubicBezTo>
                    <a:pt x="103" y="418"/>
                    <a:pt x="101" y="421"/>
                    <a:pt x="102" y="421"/>
                  </a:cubicBezTo>
                  <a:cubicBezTo>
                    <a:pt x="103" y="422"/>
                    <a:pt x="103" y="422"/>
                    <a:pt x="103" y="422"/>
                  </a:cubicBezTo>
                  <a:cubicBezTo>
                    <a:pt x="103" y="422"/>
                    <a:pt x="101" y="427"/>
                    <a:pt x="101" y="428"/>
                  </a:cubicBezTo>
                  <a:cubicBezTo>
                    <a:pt x="101" y="428"/>
                    <a:pt x="98" y="434"/>
                    <a:pt x="97" y="434"/>
                  </a:cubicBezTo>
                  <a:cubicBezTo>
                    <a:pt x="96" y="435"/>
                    <a:pt x="98" y="435"/>
                    <a:pt x="92" y="437"/>
                  </a:cubicBezTo>
                  <a:cubicBezTo>
                    <a:pt x="86" y="438"/>
                    <a:pt x="83" y="439"/>
                    <a:pt x="83" y="439"/>
                  </a:cubicBezTo>
                  <a:cubicBezTo>
                    <a:pt x="78" y="441"/>
                    <a:pt x="78" y="441"/>
                    <a:pt x="78" y="441"/>
                  </a:cubicBezTo>
                  <a:cubicBezTo>
                    <a:pt x="74" y="444"/>
                    <a:pt x="74" y="444"/>
                    <a:pt x="74" y="444"/>
                  </a:cubicBezTo>
                  <a:cubicBezTo>
                    <a:pt x="71" y="444"/>
                    <a:pt x="71" y="444"/>
                    <a:pt x="71" y="444"/>
                  </a:cubicBezTo>
                  <a:cubicBezTo>
                    <a:pt x="66" y="443"/>
                    <a:pt x="66" y="443"/>
                    <a:pt x="66" y="443"/>
                  </a:cubicBezTo>
                  <a:cubicBezTo>
                    <a:pt x="66" y="443"/>
                    <a:pt x="61" y="446"/>
                    <a:pt x="61" y="447"/>
                  </a:cubicBezTo>
                  <a:cubicBezTo>
                    <a:pt x="61" y="447"/>
                    <a:pt x="58" y="448"/>
                    <a:pt x="57" y="449"/>
                  </a:cubicBezTo>
                  <a:cubicBezTo>
                    <a:pt x="57" y="450"/>
                    <a:pt x="62" y="452"/>
                    <a:pt x="62" y="452"/>
                  </a:cubicBezTo>
                  <a:cubicBezTo>
                    <a:pt x="63" y="455"/>
                    <a:pt x="63" y="455"/>
                    <a:pt x="63" y="455"/>
                  </a:cubicBezTo>
                  <a:cubicBezTo>
                    <a:pt x="61" y="455"/>
                    <a:pt x="61" y="455"/>
                    <a:pt x="61" y="455"/>
                  </a:cubicBezTo>
                  <a:cubicBezTo>
                    <a:pt x="57" y="456"/>
                    <a:pt x="57" y="456"/>
                    <a:pt x="57" y="456"/>
                  </a:cubicBezTo>
                  <a:cubicBezTo>
                    <a:pt x="57" y="458"/>
                    <a:pt x="57" y="458"/>
                    <a:pt x="57" y="458"/>
                  </a:cubicBezTo>
                  <a:cubicBezTo>
                    <a:pt x="59" y="459"/>
                    <a:pt x="59" y="459"/>
                    <a:pt x="59" y="459"/>
                  </a:cubicBezTo>
                  <a:cubicBezTo>
                    <a:pt x="59" y="459"/>
                    <a:pt x="60" y="460"/>
                    <a:pt x="61" y="460"/>
                  </a:cubicBezTo>
                  <a:cubicBezTo>
                    <a:pt x="63" y="460"/>
                    <a:pt x="67" y="458"/>
                    <a:pt x="67" y="458"/>
                  </a:cubicBezTo>
                  <a:cubicBezTo>
                    <a:pt x="62" y="461"/>
                    <a:pt x="62" y="461"/>
                    <a:pt x="62" y="461"/>
                  </a:cubicBezTo>
                  <a:cubicBezTo>
                    <a:pt x="61" y="464"/>
                    <a:pt x="61" y="464"/>
                    <a:pt x="61" y="464"/>
                  </a:cubicBezTo>
                  <a:cubicBezTo>
                    <a:pt x="61" y="464"/>
                    <a:pt x="60" y="466"/>
                    <a:pt x="62" y="466"/>
                  </a:cubicBezTo>
                  <a:cubicBezTo>
                    <a:pt x="64" y="466"/>
                    <a:pt x="66" y="466"/>
                    <a:pt x="66" y="466"/>
                  </a:cubicBezTo>
                  <a:cubicBezTo>
                    <a:pt x="66" y="466"/>
                    <a:pt x="67" y="464"/>
                    <a:pt x="69" y="464"/>
                  </a:cubicBezTo>
                  <a:cubicBezTo>
                    <a:pt x="72" y="465"/>
                    <a:pt x="72" y="465"/>
                    <a:pt x="72" y="465"/>
                  </a:cubicBezTo>
                  <a:cubicBezTo>
                    <a:pt x="72" y="465"/>
                    <a:pt x="73" y="462"/>
                    <a:pt x="74" y="462"/>
                  </a:cubicBezTo>
                  <a:cubicBezTo>
                    <a:pt x="74" y="462"/>
                    <a:pt x="73" y="462"/>
                    <a:pt x="76" y="462"/>
                  </a:cubicBezTo>
                  <a:cubicBezTo>
                    <a:pt x="78" y="463"/>
                    <a:pt x="85" y="462"/>
                    <a:pt x="85" y="462"/>
                  </a:cubicBezTo>
                  <a:cubicBezTo>
                    <a:pt x="85" y="462"/>
                    <a:pt x="86" y="462"/>
                    <a:pt x="86" y="463"/>
                  </a:cubicBezTo>
                  <a:cubicBezTo>
                    <a:pt x="86" y="465"/>
                    <a:pt x="88" y="465"/>
                    <a:pt x="89" y="467"/>
                  </a:cubicBezTo>
                  <a:cubicBezTo>
                    <a:pt x="91" y="468"/>
                    <a:pt x="95" y="469"/>
                    <a:pt x="95" y="469"/>
                  </a:cubicBezTo>
                  <a:cubicBezTo>
                    <a:pt x="92" y="470"/>
                    <a:pt x="92" y="470"/>
                    <a:pt x="92" y="470"/>
                  </a:cubicBezTo>
                  <a:cubicBezTo>
                    <a:pt x="88" y="469"/>
                    <a:pt x="88" y="469"/>
                    <a:pt x="88" y="469"/>
                  </a:cubicBezTo>
                  <a:cubicBezTo>
                    <a:pt x="88" y="469"/>
                    <a:pt x="86" y="468"/>
                    <a:pt x="86" y="469"/>
                  </a:cubicBezTo>
                  <a:cubicBezTo>
                    <a:pt x="86" y="471"/>
                    <a:pt x="85" y="474"/>
                    <a:pt x="85" y="474"/>
                  </a:cubicBezTo>
                  <a:cubicBezTo>
                    <a:pt x="86" y="474"/>
                    <a:pt x="91" y="475"/>
                    <a:pt x="91" y="475"/>
                  </a:cubicBezTo>
                  <a:cubicBezTo>
                    <a:pt x="96" y="475"/>
                    <a:pt x="96" y="475"/>
                    <a:pt x="96" y="475"/>
                  </a:cubicBezTo>
                  <a:cubicBezTo>
                    <a:pt x="98" y="474"/>
                    <a:pt x="98" y="474"/>
                    <a:pt x="98" y="474"/>
                  </a:cubicBezTo>
                  <a:cubicBezTo>
                    <a:pt x="101" y="472"/>
                    <a:pt x="101" y="472"/>
                    <a:pt x="101" y="472"/>
                  </a:cubicBezTo>
                  <a:cubicBezTo>
                    <a:pt x="101" y="472"/>
                    <a:pt x="102" y="474"/>
                    <a:pt x="101" y="474"/>
                  </a:cubicBezTo>
                  <a:cubicBezTo>
                    <a:pt x="101" y="475"/>
                    <a:pt x="102" y="477"/>
                    <a:pt x="102" y="477"/>
                  </a:cubicBezTo>
                  <a:cubicBezTo>
                    <a:pt x="102" y="477"/>
                    <a:pt x="102" y="480"/>
                    <a:pt x="103" y="480"/>
                  </a:cubicBezTo>
                  <a:cubicBezTo>
                    <a:pt x="104" y="480"/>
                    <a:pt x="106" y="483"/>
                    <a:pt x="106" y="483"/>
                  </a:cubicBezTo>
                  <a:cubicBezTo>
                    <a:pt x="108" y="486"/>
                    <a:pt x="108" y="486"/>
                    <a:pt x="108" y="486"/>
                  </a:cubicBezTo>
                  <a:cubicBezTo>
                    <a:pt x="112" y="487"/>
                    <a:pt x="112" y="487"/>
                    <a:pt x="112" y="487"/>
                  </a:cubicBezTo>
                  <a:cubicBezTo>
                    <a:pt x="112" y="487"/>
                    <a:pt x="115" y="487"/>
                    <a:pt x="116" y="487"/>
                  </a:cubicBezTo>
                  <a:cubicBezTo>
                    <a:pt x="117" y="488"/>
                    <a:pt x="119" y="489"/>
                    <a:pt x="119" y="488"/>
                  </a:cubicBezTo>
                  <a:cubicBezTo>
                    <a:pt x="120" y="487"/>
                    <a:pt x="122" y="485"/>
                    <a:pt x="122" y="485"/>
                  </a:cubicBezTo>
                  <a:cubicBezTo>
                    <a:pt x="126" y="482"/>
                    <a:pt x="126" y="482"/>
                    <a:pt x="126" y="482"/>
                  </a:cubicBezTo>
                  <a:cubicBezTo>
                    <a:pt x="126" y="482"/>
                    <a:pt x="128" y="482"/>
                    <a:pt x="130" y="482"/>
                  </a:cubicBezTo>
                  <a:cubicBezTo>
                    <a:pt x="131" y="482"/>
                    <a:pt x="138" y="481"/>
                    <a:pt x="138" y="481"/>
                  </a:cubicBezTo>
                  <a:cubicBezTo>
                    <a:pt x="138" y="481"/>
                    <a:pt x="139" y="479"/>
                    <a:pt x="141" y="478"/>
                  </a:cubicBezTo>
                  <a:cubicBezTo>
                    <a:pt x="142" y="477"/>
                    <a:pt x="146" y="475"/>
                    <a:pt x="146" y="475"/>
                  </a:cubicBezTo>
                  <a:cubicBezTo>
                    <a:pt x="153" y="473"/>
                    <a:pt x="153" y="473"/>
                    <a:pt x="153" y="473"/>
                  </a:cubicBezTo>
                  <a:cubicBezTo>
                    <a:pt x="147" y="475"/>
                    <a:pt x="147" y="475"/>
                    <a:pt x="147" y="475"/>
                  </a:cubicBezTo>
                  <a:cubicBezTo>
                    <a:pt x="145" y="477"/>
                    <a:pt x="145" y="477"/>
                    <a:pt x="145" y="477"/>
                  </a:cubicBezTo>
                  <a:cubicBezTo>
                    <a:pt x="141" y="480"/>
                    <a:pt x="141" y="480"/>
                    <a:pt x="141" y="480"/>
                  </a:cubicBezTo>
                  <a:cubicBezTo>
                    <a:pt x="139" y="482"/>
                    <a:pt x="139" y="482"/>
                    <a:pt x="139" y="482"/>
                  </a:cubicBezTo>
                  <a:cubicBezTo>
                    <a:pt x="139" y="482"/>
                    <a:pt x="137" y="483"/>
                    <a:pt x="136" y="484"/>
                  </a:cubicBezTo>
                  <a:cubicBezTo>
                    <a:pt x="136" y="484"/>
                    <a:pt x="133" y="489"/>
                    <a:pt x="133" y="489"/>
                  </a:cubicBezTo>
                  <a:cubicBezTo>
                    <a:pt x="130" y="490"/>
                    <a:pt x="130" y="490"/>
                    <a:pt x="130" y="490"/>
                  </a:cubicBezTo>
                  <a:cubicBezTo>
                    <a:pt x="130" y="490"/>
                    <a:pt x="127" y="492"/>
                    <a:pt x="126" y="494"/>
                  </a:cubicBezTo>
                  <a:cubicBezTo>
                    <a:pt x="125" y="495"/>
                    <a:pt x="124" y="496"/>
                    <a:pt x="124" y="496"/>
                  </a:cubicBezTo>
                  <a:cubicBezTo>
                    <a:pt x="124" y="496"/>
                    <a:pt x="125" y="498"/>
                    <a:pt x="120" y="498"/>
                  </a:cubicBezTo>
                  <a:cubicBezTo>
                    <a:pt x="115" y="497"/>
                    <a:pt x="111" y="496"/>
                    <a:pt x="111" y="496"/>
                  </a:cubicBezTo>
                  <a:cubicBezTo>
                    <a:pt x="111" y="496"/>
                    <a:pt x="106" y="495"/>
                    <a:pt x="105" y="495"/>
                  </a:cubicBezTo>
                  <a:cubicBezTo>
                    <a:pt x="104" y="494"/>
                    <a:pt x="104" y="494"/>
                    <a:pt x="101" y="494"/>
                  </a:cubicBezTo>
                  <a:cubicBezTo>
                    <a:pt x="99" y="494"/>
                    <a:pt x="89" y="491"/>
                    <a:pt x="89" y="491"/>
                  </a:cubicBezTo>
                  <a:cubicBezTo>
                    <a:pt x="89" y="491"/>
                    <a:pt x="87" y="491"/>
                    <a:pt x="86" y="492"/>
                  </a:cubicBezTo>
                  <a:cubicBezTo>
                    <a:pt x="85" y="493"/>
                    <a:pt x="83" y="493"/>
                    <a:pt x="83" y="494"/>
                  </a:cubicBezTo>
                  <a:cubicBezTo>
                    <a:pt x="83" y="496"/>
                    <a:pt x="83" y="497"/>
                    <a:pt x="83" y="497"/>
                  </a:cubicBezTo>
                  <a:cubicBezTo>
                    <a:pt x="82" y="500"/>
                    <a:pt x="82" y="500"/>
                    <a:pt x="82" y="500"/>
                  </a:cubicBezTo>
                  <a:cubicBezTo>
                    <a:pt x="78" y="501"/>
                    <a:pt x="78" y="501"/>
                    <a:pt x="78" y="501"/>
                  </a:cubicBezTo>
                  <a:cubicBezTo>
                    <a:pt x="73" y="501"/>
                    <a:pt x="73" y="501"/>
                    <a:pt x="73" y="501"/>
                  </a:cubicBezTo>
                  <a:close/>
                  <a:moveTo>
                    <a:pt x="43" y="266"/>
                  </a:moveTo>
                  <a:cubicBezTo>
                    <a:pt x="43" y="266"/>
                    <a:pt x="43" y="266"/>
                    <a:pt x="43" y="266"/>
                  </a:cubicBezTo>
                  <a:cubicBezTo>
                    <a:pt x="44" y="266"/>
                    <a:pt x="50" y="266"/>
                    <a:pt x="50" y="266"/>
                  </a:cubicBezTo>
                  <a:cubicBezTo>
                    <a:pt x="54" y="266"/>
                    <a:pt x="54" y="266"/>
                    <a:pt x="54" y="266"/>
                  </a:cubicBezTo>
                  <a:cubicBezTo>
                    <a:pt x="54" y="266"/>
                    <a:pt x="59" y="266"/>
                    <a:pt x="60" y="266"/>
                  </a:cubicBezTo>
                  <a:cubicBezTo>
                    <a:pt x="61" y="266"/>
                    <a:pt x="62" y="267"/>
                    <a:pt x="62" y="267"/>
                  </a:cubicBezTo>
                  <a:cubicBezTo>
                    <a:pt x="62" y="267"/>
                    <a:pt x="64" y="265"/>
                    <a:pt x="65" y="266"/>
                  </a:cubicBezTo>
                  <a:cubicBezTo>
                    <a:pt x="66" y="266"/>
                    <a:pt x="68" y="269"/>
                    <a:pt x="68" y="269"/>
                  </a:cubicBezTo>
                  <a:cubicBezTo>
                    <a:pt x="70" y="274"/>
                    <a:pt x="70" y="274"/>
                    <a:pt x="70" y="274"/>
                  </a:cubicBezTo>
                  <a:cubicBezTo>
                    <a:pt x="71" y="280"/>
                    <a:pt x="71" y="280"/>
                    <a:pt x="71" y="280"/>
                  </a:cubicBezTo>
                  <a:cubicBezTo>
                    <a:pt x="72" y="285"/>
                    <a:pt x="72" y="285"/>
                    <a:pt x="72" y="285"/>
                  </a:cubicBezTo>
                  <a:cubicBezTo>
                    <a:pt x="76" y="290"/>
                    <a:pt x="76" y="290"/>
                    <a:pt x="76" y="290"/>
                  </a:cubicBezTo>
                  <a:cubicBezTo>
                    <a:pt x="74" y="293"/>
                    <a:pt x="74" y="293"/>
                    <a:pt x="74" y="293"/>
                  </a:cubicBezTo>
                  <a:cubicBezTo>
                    <a:pt x="74" y="293"/>
                    <a:pt x="74" y="297"/>
                    <a:pt x="74" y="297"/>
                  </a:cubicBezTo>
                  <a:cubicBezTo>
                    <a:pt x="73" y="297"/>
                    <a:pt x="70" y="298"/>
                    <a:pt x="70" y="298"/>
                  </a:cubicBezTo>
                  <a:cubicBezTo>
                    <a:pt x="69" y="299"/>
                    <a:pt x="68" y="302"/>
                    <a:pt x="68" y="302"/>
                  </a:cubicBezTo>
                  <a:cubicBezTo>
                    <a:pt x="68" y="302"/>
                    <a:pt x="72" y="298"/>
                    <a:pt x="73" y="299"/>
                  </a:cubicBezTo>
                  <a:cubicBezTo>
                    <a:pt x="74" y="299"/>
                    <a:pt x="77" y="299"/>
                    <a:pt x="77" y="299"/>
                  </a:cubicBezTo>
                  <a:cubicBezTo>
                    <a:pt x="79" y="301"/>
                    <a:pt x="79" y="301"/>
                    <a:pt x="79" y="301"/>
                  </a:cubicBezTo>
                  <a:cubicBezTo>
                    <a:pt x="81" y="305"/>
                    <a:pt x="81" y="305"/>
                    <a:pt x="81" y="305"/>
                  </a:cubicBezTo>
                  <a:cubicBezTo>
                    <a:pt x="81" y="310"/>
                    <a:pt x="81" y="310"/>
                    <a:pt x="81" y="310"/>
                  </a:cubicBezTo>
                  <a:cubicBezTo>
                    <a:pt x="81" y="310"/>
                    <a:pt x="81" y="314"/>
                    <a:pt x="80" y="314"/>
                  </a:cubicBezTo>
                  <a:cubicBezTo>
                    <a:pt x="80" y="315"/>
                    <a:pt x="79" y="316"/>
                    <a:pt x="78" y="316"/>
                  </a:cubicBezTo>
                  <a:cubicBezTo>
                    <a:pt x="77" y="316"/>
                    <a:pt x="76" y="316"/>
                    <a:pt x="77" y="314"/>
                  </a:cubicBezTo>
                  <a:cubicBezTo>
                    <a:pt x="77" y="312"/>
                    <a:pt x="78" y="310"/>
                    <a:pt x="78" y="310"/>
                  </a:cubicBezTo>
                  <a:cubicBezTo>
                    <a:pt x="78" y="309"/>
                    <a:pt x="79" y="305"/>
                    <a:pt x="78" y="305"/>
                  </a:cubicBezTo>
                  <a:cubicBezTo>
                    <a:pt x="76" y="305"/>
                    <a:pt x="75" y="303"/>
                    <a:pt x="75" y="305"/>
                  </a:cubicBezTo>
                  <a:cubicBezTo>
                    <a:pt x="74" y="306"/>
                    <a:pt x="75" y="310"/>
                    <a:pt x="75" y="310"/>
                  </a:cubicBezTo>
                  <a:cubicBezTo>
                    <a:pt x="75" y="310"/>
                    <a:pt x="76" y="311"/>
                    <a:pt x="76" y="312"/>
                  </a:cubicBezTo>
                  <a:cubicBezTo>
                    <a:pt x="75" y="313"/>
                    <a:pt x="75" y="312"/>
                    <a:pt x="74" y="314"/>
                  </a:cubicBezTo>
                  <a:cubicBezTo>
                    <a:pt x="72" y="315"/>
                    <a:pt x="75" y="316"/>
                    <a:pt x="75" y="316"/>
                  </a:cubicBezTo>
                  <a:cubicBezTo>
                    <a:pt x="76" y="318"/>
                    <a:pt x="76" y="318"/>
                    <a:pt x="76" y="318"/>
                  </a:cubicBezTo>
                  <a:cubicBezTo>
                    <a:pt x="76" y="318"/>
                    <a:pt x="76" y="321"/>
                    <a:pt x="75" y="321"/>
                  </a:cubicBezTo>
                  <a:cubicBezTo>
                    <a:pt x="74" y="322"/>
                    <a:pt x="74" y="323"/>
                    <a:pt x="70" y="321"/>
                  </a:cubicBezTo>
                  <a:cubicBezTo>
                    <a:pt x="66" y="320"/>
                    <a:pt x="65" y="319"/>
                    <a:pt x="65" y="319"/>
                  </a:cubicBezTo>
                  <a:cubicBezTo>
                    <a:pt x="64" y="324"/>
                    <a:pt x="64" y="324"/>
                    <a:pt x="64" y="324"/>
                  </a:cubicBezTo>
                  <a:cubicBezTo>
                    <a:pt x="62" y="328"/>
                    <a:pt x="62" y="328"/>
                    <a:pt x="62" y="328"/>
                  </a:cubicBezTo>
                  <a:cubicBezTo>
                    <a:pt x="55" y="330"/>
                    <a:pt x="55" y="330"/>
                    <a:pt x="55" y="330"/>
                  </a:cubicBezTo>
                  <a:cubicBezTo>
                    <a:pt x="51" y="325"/>
                    <a:pt x="51" y="325"/>
                    <a:pt x="51" y="325"/>
                  </a:cubicBezTo>
                  <a:cubicBezTo>
                    <a:pt x="51" y="325"/>
                    <a:pt x="48" y="326"/>
                    <a:pt x="47" y="326"/>
                  </a:cubicBezTo>
                  <a:cubicBezTo>
                    <a:pt x="46" y="325"/>
                    <a:pt x="41" y="324"/>
                    <a:pt x="41" y="324"/>
                  </a:cubicBezTo>
                  <a:cubicBezTo>
                    <a:pt x="40" y="319"/>
                    <a:pt x="40" y="319"/>
                    <a:pt x="40" y="319"/>
                  </a:cubicBezTo>
                  <a:cubicBezTo>
                    <a:pt x="35" y="314"/>
                    <a:pt x="35" y="314"/>
                    <a:pt x="35" y="314"/>
                  </a:cubicBezTo>
                  <a:cubicBezTo>
                    <a:pt x="36" y="310"/>
                    <a:pt x="36" y="310"/>
                    <a:pt x="36" y="310"/>
                  </a:cubicBezTo>
                  <a:cubicBezTo>
                    <a:pt x="33" y="304"/>
                    <a:pt x="33" y="304"/>
                    <a:pt x="33" y="304"/>
                  </a:cubicBezTo>
                  <a:cubicBezTo>
                    <a:pt x="27" y="305"/>
                    <a:pt x="27" y="305"/>
                    <a:pt x="27" y="305"/>
                  </a:cubicBezTo>
                  <a:cubicBezTo>
                    <a:pt x="25" y="310"/>
                    <a:pt x="25" y="310"/>
                    <a:pt x="25" y="310"/>
                  </a:cubicBezTo>
                  <a:cubicBezTo>
                    <a:pt x="25" y="310"/>
                    <a:pt x="27" y="312"/>
                    <a:pt x="25" y="313"/>
                  </a:cubicBezTo>
                  <a:cubicBezTo>
                    <a:pt x="23" y="313"/>
                    <a:pt x="19" y="314"/>
                    <a:pt x="19" y="314"/>
                  </a:cubicBezTo>
                  <a:cubicBezTo>
                    <a:pt x="19" y="314"/>
                    <a:pt x="14" y="315"/>
                    <a:pt x="13" y="315"/>
                  </a:cubicBezTo>
                  <a:cubicBezTo>
                    <a:pt x="13" y="315"/>
                    <a:pt x="9" y="309"/>
                    <a:pt x="9" y="309"/>
                  </a:cubicBezTo>
                  <a:cubicBezTo>
                    <a:pt x="9" y="309"/>
                    <a:pt x="7" y="309"/>
                    <a:pt x="6" y="309"/>
                  </a:cubicBezTo>
                  <a:cubicBezTo>
                    <a:pt x="5" y="309"/>
                    <a:pt x="5" y="310"/>
                    <a:pt x="5" y="308"/>
                  </a:cubicBezTo>
                  <a:cubicBezTo>
                    <a:pt x="5" y="306"/>
                    <a:pt x="4" y="303"/>
                    <a:pt x="4" y="303"/>
                  </a:cubicBezTo>
                  <a:cubicBezTo>
                    <a:pt x="4" y="303"/>
                    <a:pt x="7" y="306"/>
                    <a:pt x="4" y="302"/>
                  </a:cubicBezTo>
                  <a:cubicBezTo>
                    <a:pt x="1" y="298"/>
                    <a:pt x="0" y="294"/>
                    <a:pt x="0" y="294"/>
                  </a:cubicBezTo>
                  <a:cubicBezTo>
                    <a:pt x="5" y="291"/>
                    <a:pt x="5" y="291"/>
                    <a:pt x="5" y="291"/>
                  </a:cubicBezTo>
                  <a:cubicBezTo>
                    <a:pt x="5" y="291"/>
                    <a:pt x="10" y="291"/>
                    <a:pt x="11" y="292"/>
                  </a:cubicBezTo>
                  <a:cubicBezTo>
                    <a:pt x="12" y="292"/>
                    <a:pt x="13" y="290"/>
                    <a:pt x="13" y="290"/>
                  </a:cubicBezTo>
                  <a:cubicBezTo>
                    <a:pt x="13" y="290"/>
                    <a:pt x="15" y="288"/>
                    <a:pt x="13" y="287"/>
                  </a:cubicBezTo>
                  <a:cubicBezTo>
                    <a:pt x="12" y="287"/>
                    <a:pt x="10" y="285"/>
                    <a:pt x="10" y="285"/>
                  </a:cubicBezTo>
                  <a:cubicBezTo>
                    <a:pt x="10" y="285"/>
                    <a:pt x="8" y="283"/>
                    <a:pt x="11" y="282"/>
                  </a:cubicBezTo>
                  <a:cubicBezTo>
                    <a:pt x="14" y="282"/>
                    <a:pt x="14" y="282"/>
                    <a:pt x="16" y="282"/>
                  </a:cubicBezTo>
                  <a:cubicBezTo>
                    <a:pt x="18" y="283"/>
                    <a:pt x="19" y="286"/>
                    <a:pt x="20" y="282"/>
                  </a:cubicBezTo>
                  <a:cubicBezTo>
                    <a:pt x="21" y="279"/>
                    <a:pt x="19" y="279"/>
                    <a:pt x="22" y="278"/>
                  </a:cubicBezTo>
                  <a:cubicBezTo>
                    <a:pt x="25" y="278"/>
                    <a:pt x="27" y="277"/>
                    <a:pt x="27" y="276"/>
                  </a:cubicBezTo>
                  <a:cubicBezTo>
                    <a:pt x="27" y="275"/>
                    <a:pt x="27" y="271"/>
                    <a:pt x="28" y="271"/>
                  </a:cubicBezTo>
                  <a:cubicBezTo>
                    <a:pt x="29" y="271"/>
                    <a:pt x="34" y="272"/>
                    <a:pt x="34" y="272"/>
                  </a:cubicBezTo>
                  <a:cubicBezTo>
                    <a:pt x="34" y="272"/>
                    <a:pt x="36" y="270"/>
                    <a:pt x="38" y="271"/>
                  </a:cubicBezTo>
                  <a:cubicBezTo>
                    <a:pt x="40" y="271"/>
                    <a:pt x="41" y="270"/>
                    <a:pt x="41" y="270"/>
                  </a:cubicBezTo>
                  <a:cubicBezTo>
                    <a:pt x="41" y="270"/>
                    <a:pt x="43" y="266"/>
                    <a:pt x="43" y="266"/>
                  </a:cubicBezTo>
                  <a:close/>
                  <a:moveTo>
                    <a:pt x="74" y="227"/>
                  </a:moveTo>
                  <a:cubicBezTo>
                    <a:pt x="74" y="227"/>
                    <a:pt x="74" y="227"/>
                    <a:pt x="74" y="227"/>
                  </a:cubicBezTo>
                  <a:cubicBezTo>
                    <a:pt x="74" y="227"/>
                    <a:pt x="73" y="224"/>
                    <a:pt x="74" y="224"/>
                  </a:cubicBezTo>
                  <a:cubicBezTo>
                    <a:pt x="75" y="224"/>
                    <a:pt x="78" y="223"/>
                    <a:pt x="78" y="223"/>
                  </a:cubicBezTo>
                  <a:cubicBezTo>
                    <a:pt x="78" y="223"/>
                    <a:pt x="79" y="221"/>
                    <a:pt x="79" y="222"/>
                  </a:cubicBezTo>
                  <a:cubicBezTo>
                    <a:pt x="80" y="222"/>
                    <a:pt x="80" y="224"/>
                    <a:pt x="79" y="224"/>
                  </a:cubicBezTo>
                  <a:cubicBezTo>
                    <a:pt x="79" y="224"/>
                    <a:pt x="77" y="226"/>
                    <a:pt x="77" y="226"/>
                  </a:cubicBezTo>
                  <a:cubicBezTo>
                    <a:pt x="77" y="226"/>
                    <a:pt x="75" y="227"/>
                    <a:pt x="75" y="227"/>
                  </a:cubicBezTo>
                  <a:cubicBezTo>
                    <a:pt x="74" y="227"/>
                    <a:pt x="74" y="227"/>
                    <a:pt x="74" y="227"/>
                  </a:cubicBezTo>
                  <a:close/>
                  <a:moveTo>
                    <a:pt x="87" y="248"/>
                  </a:moveTo>
                  <a:cubicBezTo>
                    <a:pt x="87" y="248"/>
                    <a:pt x="87" y="248"/>
                    <a:pt x="87" y="248"/>
                  </a:cubicBezTo>
                  <a:cubicBezTo>
                    <a:pt x="87" y="248"/>
                    <a:pt x="87" y="249"/>
                    <a:pt x="86" y="249"/>
                  </a:cubicBezTo>
                  <a:cubicBezTo>
                    <a:pt x="85" y="249"/>
                    <a:pt x="83" y="249"/>
                    <a:pt x="83" y="248"/>
                  </a:cubicBezTo>
                  <a:cubicBezTo>
                    <a:pt x="83" y="248"/>
                    <a:pt x="84" y="246"/>
                    <a:pt x="85" y="246"/>
                  </a:cubicBezTo>
                  <a:cubicBezTo>
                    <a:pt x="85" y="246"/>
                    <a:pt x="86" y="245"/>
                    <a:pt x="86" y="245"/>
                  </a:cubicBezTo>
                  <a:cubicBezTo>
                    <a:pt x="86" y="245"/>
                    <a:pt x="86" y="244"/>
                    <a:pt x="86" y="244"/>
                  </a:cubicBezTo>
                  <a:cubicBezTo>
                    <a:pt x="87" y="244"/>
                    <a:pt x="88" y="246"/>
                    <a:pt x="88" y="246"/>
                  </a:cubicBezTo>
                  <a:cubicBezTo>
                    <a:pt x="87" y="248"/>
                    <a:pt x="87" y="248"/>
                    <a:pt x="87" y="248"/>
                  </a:cubicBezTo>
                  <a:close/>
                  <a:moveTo>
                    <a:pt x="95" y="255"/>
                  </a:moveTo>
                  <a:cubicBezTo>
                    <a:pt x="95" y="255"/>
                    <a:pt x="95" y="255"/>
                    <a:pt x="95" y="255"/>
                  </a:cubicBezTo>
                  <a:cubicBezTo>
                    <a:pt x="95" y="254"/>
                    <a:pt x="97" y="252"/>
                    <a:pt x="97" y="251"/>
                  </a:cubicBezTo>
                  <a:cubicBezTo>
                    <a:pt x="98" y="251"/>
                    <a:pt x="98" y="250"/>
                    <a:pt x="98" y="250"/>
                  </a:cubicBezTo>
                  <a:cubicBezTo>
                    <a:pt x="99" y="249"/>
                    <a:pt x="100" y="249"/>
                    <a:pt x="101" y="249"/>
                  </a:cubicBezTo>
                  <a:cubicBezTo>
                    <a:pt x="103" y="250"/>
                    <a:pt x="105" y="252"/>
                    <a:pt x="104" y="252"/>
                  </a:cubicBezTo>
                  <a:cubicBezTo>
                    <a:pt x="104" y="253"/>
                    <a:pt x="103" y="252"/>
                    <a:pt x="103" y="255"/>
                  </a:cubicBezTo>
                  <a:cubicBezTo>
                    <a:pt x="103" y="258"/>
                    <a:pt x="103" y="258"/>
                    <a:pt x="103" y="259"/>
                  </a:cubicBezTo>
                  <a:cubicBezTo>
                    <a:pt x="104" y="260"/>
                    <a:pt x="103" y="263"/>
                    <a:pt x="103" y="263"/>
                  </a:cubicBezTo>
                  <a:cubicBezTo>
                    <a:pt x="103" y="263"/>
                    <a:pt x="102" y="265"/>
                    <a:pt x="101" y="265"/>
                  </a:cubicBezTo>
                  <a:cubicBezTo>
                    <a:pt x="101" y="265"/>
                    <a:pt x="101" y="265"/>
                    <a:pt x="99" y="264"/>
                  </a:cubicBezTo>
                  <a:cubicBezTo>
                    <a:pt x="98" y="264"/>
                    <a:pt x="95" y="262"/>
                    <a:pt x="95" y="262"/>
                  </a:cubicBezTo>
                  <a:cubicBezTo>
                    <a:pt x="95" y="262"/>
                    <a:pt x="95" y="257"/>
                    <a:pt x="95" y="257"/>
                  </a:cubicBezTo>
                  <a:cubicBezTo>
                    <a:pt x="95" y="256"/>
                    <a:pt x="94" y="255"/>
                    <a:pt x="94" y="255"/>
                  </a:cubicBezTo>
                  <a:cubicBezTo>
                    <a:pt x="95" y="255"/>
                    <a:pt x="95" y="255"/>
                    <a:pt x="95" y="255"/>
                  </a:cubicBezTo>
                  <a:close/>
                  <a:moveTo>
                    <a:pt x="74" y="210"/>
                  </a:moveTo>
                  <a:cubicBezTo>
                    <a:pt x="74" y="210"/>
                    <a:pt x="74" y="210"/>
                    <a:pt x="74" y="210"/>
                  </a:cubicBezTo>
                  <a:cubicBezTo>
                    <a:pt x="74" y="210"/>
                    <a:pt x="74" y="209"/>
                    <a:pt x="76" y="209"/>
                  </a:cubicBezTo>
                  <a:cubicBezTo>
                    <a:pt x="77" y="210"/>
                    <a:pt x="77" y="211"/>
                    <a:pt x="77" y="212"/>
                  </a:cubicBezTo>
                  <a:cubicBezTo>
                    <a:pt x="77" y="213"/>
                    <a:pt x="80" y="213"/>
                    <a:pt x="79" y="214"/>
                  </a:cubicBezTo>
                  <a:cubicBezTo>
                    <a:pt x="77" y="215"/>
                    <a:pt x="76" y="215"/>
                    <a:pt x="76" y="215"/>
                  </a:cubicBezTo>
                  <a:cubicBezTo>
                    <a:pt x="76" y="214"/>
                    <a:pt x="75" y="215"/>
                    <a:pt x="75" y="214"/>
                  </a:cubicBezTo>
                  <a:cubicBezTo>
                    <a:pt x="75" y="213"/>
                    <a:pt x="73" y="212"/>
                    <a:pt x="73" y="212"/>
                  </a:cubicBezTo>
                  <a:cubicBezTo>
                    <a:pt x="73" y="212"/>
                    <a:pt x="74" y="210"/>
                    <a:pt x="74" y="210"/>
                  </a:cubicBezTo>
                  <a:close/>
                  <a:moveTo>
                    <a:pt x="61" y="196"/>
                  </a:moveTo>
                  <a:cubicBezTo>
                    <a:pt x="61" y="196"/>
                    <a:pt x="61" y="196"/>
                    <a:pt x="61" y="196"/>
                  </a:cubicBezTo>
                  <a:cubicBezTo>
                    <a:pt x="63" y="197"/>
                    <a:pt x="64" y="196"/>
                    <a:pt x="64" y="197"/>
                  </a:cubicBezTo>
                  <a:cubicBezTo>
                    <a:pt x="65" y="197"/>
                    <a:pt x="66" y="198"/>
                    <a:pt x="65" y="199"/>
                  </a:cubicBezTo>
                  <a:cubicBezTo>
                    <a:pt x="63" y="200"/>
                    <a:pt x="63" y="200"/>
                    <a:pt x="61" y="200"/>
                  </a:cubicBezTo>
                  <a:cubicBezTo>
                    <a:pt x="60" y="200"/>
                    <a:pt x="62" y="200"/>
                    <a:pt x="60" y="200"/>
                  </a:cubicBezTo>
                  <a:cubicBezTo>
                    <a:pt x="58" y="200"/>
                    <a:pt x="55" y="202"/>
                    <a:pt x="57" y="199"/>
                  </a:cubicBezTo>
                  <a:cubicBezTo>
                    <a:pt x="59" y="197"/>
                    <a:pt x="61" y="196"/>
                    <a:pt x="61" y="196"/>
                  </a:cubicBezTo>
                  <a:close/>
                  <a:moveTo>
                    <a:pt x="72" y="191"/>
                  </a:moveTo>
                  <a:cubicBezTo>
                    <a:pt x="72" y="191"/>
                    <a:pt x="72" y="191"/>
                    <a:pt x="72" y="191"/>
                  </a:cubicBezTo>
                  <a:cubicBezTo>
                    <a:pt x="73" y="191"/>
                    <a:pt x="74" y="189"/>
                    <a:pt x="75" y="190"/>
                  </a:cubicBezTo>
                  <a:cubicBezTo>
                    <a:pt x="76" y="191"/>
                    <a:pt x="78" y="192"/>
                    <a:pt x="76" y="193"/>
                  </a:cubicBezTo>
                  <a:cubicBezTo>
                    <a:pt x="74" y="194"/>
                    <a:pt x="74" y="194"/>
                    <a:pt x="73" y="195"/>
                  </a:cubicBezTo>
                  <a:cubicBezTo>
                    <a:pt x="71" y="196"/>
                    <a:pt x="69" y="197"/>
                    <a:pt x="68" y="197"/>
                  </a:cubicBezTo>
                  <a:cubicBezTo>
                    <a:pt x="67" y="197"/>
                    <a:pt x="66" y="195"/>
                    <a:pt x="67" y="195"/>
                  </a:cubicBezTo>
                  <a:cubicBezTo>
                    <a:pt x="68" y="195"/>
                    <a:pt x="69" y="194"/>
                    <a:pt x="70" y="194"/>
                  </a:cubicBezTo>
                  <a:cubicBezTo>
                    <a:pt x="70" y="193"/>
                    <a:pt x="72" y="191"/>
                    <a:pt x="72" y="191"/>
                  </a:cubicBezTo>
                  <a:close/>
                  <a:moveTo>
                    <a:pt x="78" y="171"/>
                  </a:moveTo>
                  <a:cubicBezTo>
                    <a:pt x="78" y="171"/>
                    <a:pt x="78" y="171"/>
                    <a:pt x="78" y="171"/>
                  </a:cubicBezTo>
                  <a:cubicBezTo>
                    <a:pt x="78" y="171"/>
                    <a:pt x="78" y="168"/>
                    <a:pt x="79" y="169"/>
                  </a:cubicBezTo>
                  <a:cubicBezTo>
                    <a:pt x="81" y="169"/>
                    <a:pt x="81" y="169"/>
                    <a:pt x="81" y="170"/>
                  </a:cubicBezTo>
                  <a:cubicBezTo>
                    <a:pt x="81" y="171"/>
                    <a:pt x="83" y="170"/>
                    <a:pt x="81" y="171"/>
                  </a:cubicBezTo>
                  <a:cubicBezTo>
                    <a:pt x="80" y="171"/>
                    <a:pt x="78" y="171"/>
                    <a:pt x="78" y="171"/>
                  </a:cubicBezTo>
                  <a:close/>
                  <a:moveTo>
                    <a:pt x="87" y="181"/>
                  </a:moveTo>
                  <a:cubicBezTo>
                    <a:pt x="87" y="181"/>
                    <a:pt x="87" y="181"/>
                    <a:pt x="87" y="181"/>
                  </a:cubicBezTo>
                  <a:cubicBezTo>
                    <a:pt x="87" y="181"/>
                    <a:pt x="88" y="179"/>
                    <a:pt x="89" y="179"/>
                  </a:cubicBezTo>
                  <a:cubicBezTo>
                    <a:pt x="89" y="179"/>
                    <a:pt x="90" y="179"/>
                    <a:pt x="90" y="180"/>
                  </a:cubicBezTo>
                  <a:cubicBezTo>
                    <a:pt x="90" y="181"/>
                    <a:pt x="90" y="183"/>
                    <a:pt x="89" y="183"/>
                  </a:cubicBezTo>
                  <a:cubicBezTo>
                    <a:pt x="88" y="183"/>
                    <a:pt x="88" y="184"/>
                    <a:pt x="87" y="183"/>
                  </a:cubicBezTo>
                  <a:cubicBezTo>
                    <a:pt x="86" y="183"/>
                    <a:pt x="87" y="181"/>
                    <a:pt x="87" y="181"/>
                  </a:cubicBezTo>
                  <a:close/>
                  <a:moveTo>
                    <a:pt x="82" y="177"/>
                  </a:moveTo>
                  <a:cubicBezTo>
                    <a:pt x="82" y="177"/>
                    <a:pt x="82" y="177"/>
                    <a:pt x="82" y="177"/>
                  </a:cubicBezTo>
                  <a:cubicBezTo>
                    <a:pt x="82" y="177"/>
                    <a:pt x="81" y="173"/>
                    <a:pt x="83" y="173"/>
                  </a:cubicBezTo>
                  <a:cubicBezTo>
                    <a:pt x="85" y="172"/>
                    <a:pt x="86" y="172"/>
                    <a:pt x="86" y="172"/>
                  </a:cubicBezTo>
                  <a:cubicBezTo>
                    <a:pt x="86" y="172"/>
                    <a:pt x="89" y="176"/>
                    <a:pt x="89" y="176"/>
                  </a:cubicBezTo>
                  <a:cubicBezTo>
                    <a:pt x="88" y="177"/>
                    <a:pt x="88" y="178"/>
                    <a:pt x="86" y="178"/>
                  </a:cubicBezTo>
                  <a:cubicBezTo>
                    <a:pt x="85" y="178"/>
                    <a:pt x="84" y="179"/>
                    <a:pt x="84" y="178"/>
                  </a:cubicBezTo>
                  <a:cubicBezTo>
                    <a:pt x="83" y="177"/>
                    <a:pt x="82" y="177"/>
                    <a:pt x="82" y="177"/>
                  </a:cubicBezTo>
                  <a:close/>
                  <a:moveTo>
                    <a:pt x="45" y="174"/>
                  </a:moveTo>
                  <a:cubicBezTo>
                    <a:pt x="45" y="174"/>
                    <a:pt x="45" y="174"/>
                    <a:pt x="45" y="174"/>
                  </a:cubicBezTo>
                  <a:cubicBezTo>
                    <a:pt x="46" y="174"/>
                    <a:pt x="46" y="173"/>
                    <a:pt x="46" y="175"/>
                  </a:cubicBezTo>
                  <a:cubicBezTo>
                    <a:pt x="46" y="176"/>
                    <a:pt x="46" y="177"/>
                    <a:pt x="46" y="177"/>
                  </a:cubicBezTo>
                  <a:cubicBezTo>
                    <a:pt x="46" y="177"/>
                    <a:pt x="45" y="179"/>
                    <a:pt x="44" y="178"/>
                  </a:cubicBezTo>
                  <a:cubicBezTo>
                    <a:pt x="43" y="177"/>
                    <a:pt x="43" y="176"/>
                    <a:pt x="43" y="176"/>
                  </a:cubicBezTo>
                  <a:cubicBezTo>
                    <a:pt x="45" y="174"/>
                    <a:pt x="45" y="174"/>
                    <a:pt x="45" y="174"/>
                  </a:cubicBezTo>
                  <a:close/>
                  <a:moveTo>
                    <a:pt x="53" y="164"/>
                  </a:moveTo>
                  <a:cubicBezTo>
                    <a:pt x="53" y="164"/>
                    <a:pt x="53" y="164"/>
                    <a:pt x="53" y="164"/>
                  </a:cubicBezTo>
                  <a:cubicBezTo>
                    <a:pt x="54" y="165"/>
                    <a:pt x="56" y="167"/>
                    <a:pt x="56" y="167"/>
                  </a:cubicBezTo>
                  <a:cubicBezTo>
                    <a:pt x="53" y="170"/>
                    <a:pt x="53" y="170"/>
                    <a:pt x="53" y="170"/>
                  </a:cubicBezTo>
                  <a:cubicBezTo>
                    <a:pt x="53" y="170"/>
                    <a:pt x="50" y="171"/>
                    <a:pt x="50" y="172"/>
                  </a:cubicBezTo>
                  <a:cubicBezTo>
                    <a:pt x="49" y="172"/>
                    <a:pt x="51" y="175"/>
                    <a:pt x="49" y="174"/>
                  </a:cubicBezTo>
                  <a:cubicBezTo>
                    <a:pt x="47" y="173"/>
                    <a:pt x="46" y="171"/>
                    <a:pt x="47" y="171"/>
                  </a:cubicBezTo>
                  <a:cubicBezTo>
                    <a:pt x="48" y="170"/>
                    <a:pt x="48" y="170"/>
                    <a:pt x="49" y="169"/>
                  </a:cubicBezTo>
                  <a:cubicBezTo>
                    <a:pt x="50" y="168"/>
                    <a:pt x="52" y="165"/>
                    <a:pt x="52" y="165"/>
                  </a:cubicBezTo>
                  <a:cubicBezTo>
                    <a:pt x="53" y="164"/>
                    <a:pt x="53" y="164"/>
                    <a:pt x="53" y="164"/>
                  </a:cubicBezTo>
                  <a:close/>
                  <a:moveTo>
                    <a:pt x="58" y="150"/>
                  </a:moveTo>
                  <a:cubicBezTo>
                    <a:pt x="58" y="150"/>
                    <a:pt x="58" y="150"/>
                    <a:pt x="58" y="150"/>
                  </a:cubicBezTo>
                  <a:cubicBezTo>
                    <a:pt x="58" y="150"/>
                    <a:pt x="60" y="150"/>
                    <a:pt x="61" y="151"/>
                  </a:cubicBezTo>
                  <a:cubicBezTo>
                    <a:pt x="61" y="151"/>
                    <a:pt x="62" y="154"/>
                    <a:pt x="62" y="154"/>
                  </a:cubicBezTo>
                  <a:cubicBezTo>
                    <a:pt x="62" y="154"/>
                    <a:pt x="63" y="155"/>
                    <a:pt x="62" y="156"/>
                  </a:cubicBezTo>
                  <a:cubicBezTo>
                    <a:pt x="61" y="157"/>
                    <a:pt x="59" y="158"/>
                    <a:pt x="59" y="158"/>
                  </a:cubicBezTo>
                  <a:cubicBezTo>
                    <a:pt x="59" y="163"/>
                    <a:pt x="59" y="163"/>
                    <a:pt x="59" y="163"/>
                  </a:cubicBezTo>
                  <a:cubicBezTo>
                    <a:pt x="58" y="165"/>
                    <a:pt x="58" y="165"/>
                    <a:pt x="58" y="165"/>
                  </a:cubicBezTo>
                  <a:cubicBezTo>
                    <a:pt x="55" y="164"/>
                    <a:pt x="55" y="164"/>
                    <a:pt x="55" y="164"/>
                  </a:cubicBezTo>
                  <a:cubicBezTo>
                    <a:pt x="55" y="158"/>
                    <a:pt x="55" y="158"/>
                    <a:pt x="55" y="158"/>
                  </a:cubicBezTo>
                  <a:cubicBezTo>
                    <a:pt x="54" y="155"/>
                    <a:pt x="54" y="155"/>
                    <a:pt x="54" y="155"/>
                  </a:cubicBezTo>
                  <a:cubicBezTo>
                    <a:pt x="57" y="152"/>
                    <a:pt x="57" y="152"/>
                    <a:pt x="57" y="152"/>
                  </a:cubicBezTo>
                  <a:cubicBezTo>
                    <a:pt x="58" y="150"/>
                    <a:pt x="58" y="150"/>
                    <a:pt x="58" y="150"/>
                  </a:cubicBezTo>
                  <a:close/>
                  <a:moveTo>
                    <a:pt x="60" y="142"/>
                  </a:moveTo>
                  <a:cubicBezTo>
                    <a:pt x="60" y="142"/>
                    <a:pt x="60" y="142"/>
                    <a:pt x="60" y="142"/>
                  </a:cubicBezTo>
                  <a:cubicBezTo>
                    <a:pt x="60" y="142"/>
                    <a:pt x="62" y="141"/>
                    <a:pt x="63" y="142"/>
                  </a:cubicBezTo>
                  <a:cubicBezTo>
                    <a:pt x="64" y="143"/>
                    <a:pt x="64" y="141"/>
                    <a:pt x="65" y="143"/>
                  </a:cubicBezTo>
                  <a:cubicBezTo>
                    <a:pt x="66" y="145"/>
                    <a:pt x="67" y="145"/>
                    <a:pt x="66" y="146"/>
                  </a:cubicBezTo>
                  <a:cubicBezTo>
                    <a:pt x="66" y="147"/>
                    <a:pt x="66" y="148"/>
                    <a:pt x="65" y="149"/>
                  </a:cubicBezTo>
                  <a:cubicBezTo>
                    <a:pt x="64" y="150"/>
                    <a:pt x="65" y="151"/>
                    <a:pt x="63" y="150"/>
                  </a:cubicBezTo>
                  <a:cubicBezTo>
                    <a:pt x="61" y="149"/>
                    <a:pt x="61" y="149"/>
                    <a:pt x="60" y="148"/>
                  </a:cubicBezTo>
                  <a:cubicBezTo>
                    <a:pt x="59" y="147"/>
                    <a:pt x="59" y="147"/>
                    <a:pt x="59" y="147"/>
                  </a:cubicBezTo>
                  <a:cubicBezTo>
                    <a:pt x="60" y="142"/>
                    <a:pt x="60" y="142"/>
                    <a:pt x="60" y="142"/>
                  </a:cubicBezTo>
                  <a:close/>
                  <a:moveTo>
                    <a:pt x="69" y="132"/>
                  </a:moveTo>
                  <a:cubicBezTo>
                    <a:pt x="69" y="132"/>
                    <a:pt x="69" y="132"/>
                    <a:pt x="69" y="132"/>
                  </a:cubicBezTo>
                  <a:cubicBezTo>
                    <a:pt x="69" y="132"/>
                    <a:pt x="70" y="131"/>
                    <a:pt x="69" y="133"/>
                  </a:cubicBezTo>
                  <a:cubicBezTo>
                    <a:pt x="67" y="136"/>
                    <a:pt x="67" y="137"/>
                    <a:pt x="68" y="137"/>
                  </a:cubicBezTo>
                  <a:cubicBezTo>
                    <a:pt x="68" y="137"/>
                    <a:pt x="69" y="137"/>
                    <a:pt x="69" y="137"/>
                  </a:cubicBezTo>
                  <a:cubicBezTo>
                    <a:pt x="69" y="141"/>
                    <a:pt x="69" y="141"/>
                    <a:pt x="69" y="141"/>
                  </a:cubicBezTo>
                  <a:cubicBezTo>
                    <a:pt x="69" y="141"/>
                    <a:pt x="69" y="142"/>
                    <a:pt x="66" y="141"/>
                  </a:cubicBezTo>
                  <a:cubicBezTo>
                    <a:pt x="63" y="141"/>
                    <a:pt x="61" y="140"/>
                    <a:pt x="61" y="140"/>
                  </a:cubicBezTo>
                  <a:cubicBezTo>
                    <a:pt x="58" y="137"/>
                    <a:pt x="58" y="137"/>
                    <a:pt x="58" y="137"/>
                  </a:cubicBezTo>
                  <a:cubicBezTo>
                    <a:pt x="58" y="137"/>
                    <a:pt x="57" y="136"/>
                    <a:pt x="59" y="134"/>
                  </a:cubicBezTo>
                  <a:cubicBezTo>
                    <a:pt x="60" y="132"/>
                    <a:pt x="63" y="133"/>
                    <a:pt x="63" y="133"/>
                  </a:cubicBezTo>
                  <a:cubicBezTo>
                    <a:pt x="63" y="133"/>
                    <a:pt x="64" y="135"/>
                    <a:pt x="65" y="133"/>
                  </a:cubicBezTo>
                  <a:cubicBezTo>
                    <a:pt x="66" y="131"/>
                    <a:pt x="66" y="129"/>
                    <a:pt x="67" y="130"/>
                  </a:cubicBezTo>
                  <a:cubicBezTo>
                    <a:pt x="68" y="131"/>
                    <a:pt x="69" y="132"/>
                    <a:pt x="69" y="132"/>
                  </a:cubicBezTo>
                  <a:close/>
                  <a:moveTo>
                    <a:pt x="77" y="121"/>
                  </a:moveTo>
                  <a:cubicBezTo>
                    <a:pt x="77" y="121"/>
                    <a:pt x="77" y="121"/>
                    <a:pt x="77" y="121"/>
                  </a:cubicBezTo>
                  <a:cubicBezTo>
                    <a:pt x="76" y="120"/>
                    <a:pt x="76" y="118"/>
                    <a:pt x="76" y="118"/>
                  </a:cubicBezTo>
                  <a:cubicBezTo>
                    <a:pt x="77" y="116"/>
                    <a:pt x="77" y="116"/>
                    <a:pt x="77" y="116"/>
                  </a:cubicBezTo>
                  <a:cubicBezTo>
                    <a:pt x="77" y="116"/>
                    <a:pt x="75" y="114"/>
                    <a:pt x="75" y="113"/>
                  </a:cubicBezTo>
                  <a:cubicBezTo>
                    <a:pt x="75" y="112"/>
                    <a:pt x="75" y="110"/>
                    <a:pt x="77" y="109"/>
                  </a:cubicBezTo>
                  <a:cubicBezTo>
                    <a:pt x="78" y="108"/>
                    <a:pt x="79" y="106"/>
                    <a:pt x="80" y="106"/>
                  </a:cubicBezTo>
                  <a:cubicBezTo>
                    <a:pt x="80" y="107"/>
                    <a:pt x="80" y="107"/>
                    <a:pt x="81" y="109"/>
                  </a:cubicBezTo>
                  <a:cubicBezTo>
                    <a:pt x="82" y="110"/>
                    <a:pt x="82" y="112"/>
                    <a:pt x="83" y="111"/>
                  </a:cubicBezTo>
                  <a:cubicBezTo>
                    <a:pt x="84" y="110"/>
                    <a:pt x="84" y="109"/>
                    <a:pt x="85" y="108"/>
                  </a:cubicBezTo>
                  <a:cubicBezTo>
                    <a:pt x="86" y="107"/>
                    <a:pt x="87" y="104"/>
                    <a:pt x="87" y="104"/>
                  </a:cubicBezTo>
                  <a:cubicBezTo>
                    <a:pt x="87" y="104"/>
                    <a:pt x="89" y="105"/>
                    <a:pt x="90" y="104"/>
                  </a:cubicBezTo>
                  <a:cubicBezTo>
                    <a:pt x="92" y="103"/>
                    <a:pt x="90" y="103"/>
                    <a:pt x="93" y="102"/>
                  </a:cubicBezTo>
                  <a:cubicBezTo>
                    <a:pt x="96" y="102"/>
                    <a:pt x="97" y="102"/>
                    <a:pt x="98" y="100"/>
                  </a:cubicBezTo>
                  <a:cubicBezTo>
                    <a:pt x="99" y="99"/>
                    <a:pt x="99" y="100"/>
                    <a:pt x="100" y="99"/>
                  </a:cubicBezTo>
                  <a:cubicBezTo>
                    <a:pt x="101" y="98"/>
                    <a:pt x="102" y="97"/>
                    <a:pt x="103" y="97"/>
                  </a:cubicBezTo>
                  <a:cubicBezTo>
                    <a:pt x="104" y="98"/>
                    <a:pt x="105" y="99"/>
                    <a:pt x="105" y="100"/>
                  </a:cubicBezTo>
                  <a:cubicBezTo>
                    <a:pt x="105" y="101"/>
                    <a:pt x="106" y="103"/>
                    <a:pt x="105" y="104"/>
                  </a:cubicBezTo>
                  <a:cubicBezTo>
                    <a:pt x="104" y="105"/>
                    <a:pt x="104" y="106"/>
                    <a:pt x="103" y="106"/>
                  </a:cubicBezTo>
                  <a:cubicBezTo>
                    <a:pt x="102" y="107"/>
                    <a:pt x="99" y="109"/>
                    <a:pt x="99" y="109"/>
                  </a:cubicBezTo>
                  <a:cubicBezTo>
                    <a:pt x="99" y="109"/>
                    <a:pt x="99" y="111"/>
                    <a:pt x="100" y="111"/>
                  </a:cubicBezTo>
                  <a:cubicBezTo>
                    <a:pt x="101" y="111"/>
                    <a:pt x="103" y="108"/>
                    <a:pt x="103" y="110"/>
                  </a:cubicBezTo>
                  <a:cubicBezTo>
                    <a:pt x="102" y="112"/>
                    <a:pt x="105" y="113"/>
                    <a:pt x="102" y="114"/>
                  </a:cubicBezTo>
                  <a:cubicBezTo>
                    <a:pt x="100" y="114"/>
                    <a:pt x="98" y="113"/>
                    <a:pt x="98" y="113"/>
                  </a:cubicBezTo>
                  <a:cubicBezTo>
                    <a:pt x="96" y="116"/>
                    <a:pt x="96" y="116"/>
                    <a:pt x="96" y="116"/>
                  </a:cubicBezTo>
                  <a:cubicBezTo>
                    <a:pt x="96" y="116"/>
                    <a:pt x="94" y="115"/>
                    <a:pt x="94" y="116"/>
                  </a:cubicBezTo>
                  <a:cubicBezTo>
                    <a:pt x="94" y="117"/>
                    <a:pt x="95" y="119"/>
                    <a:pt x="95" y="119"/>
                  </a:cubicBezTo>
                  <a:cubicBezTo>
                    <a:pt x="93" y="121"/>
                    <a:pt x="93" y="121"/>
                    <a:pt x="93" y="121"/>
                  </a:cubicBezTo>
                  <a:cubicBezTo>
                    <a:pt x="93" y="121"/>
                    <a:pt x="90" y="120"/>
                    <a:pt x="90" y="121"/>
                  </a:cubicBezTo>
                  <a:cubicBezTo>
                    <a:pt x="91" y="122"/>
                    <a:pt x="92" y="124"/>
                    <a:pt x="92" y="124"/>
                  </a:cubicBezTo>
                  <a:cubicBezTo>
                    <a:pt x="92" y="124"/>
                    <a:pt x="92" y="126"/>
                    <a:pt x="90" y="126"/>
                  </a:cubicBezTo>
                  <a:cubicBezTo>
                    <a:pt x="88" y="126"/>
                    <a:pt x="86" y="126"/>
                    <a:pt x="85" y="126"/>
                  </a:cubicBezTo>
                  <a:cubicBezTo>
                    <a:pt x="84" y="125"/>
                    <a:pt x="84" y="125"/>
                    <a:pt x="84" y="125"/>
                  </a:cubicBezTo>
                  <a:cubicBezTo>
                    <a:pt x="83" y="128"/>
                    <a:pt x="83" y="128"/>
                    <a:pt x="83" y="128"/>
                  </a:cubicBezTo>
                  <a:cubicBezTo>
                    <a:pt x="83" y="128"/>
                    <a:pt x="84" y="129"/>
                    <a:pt x="83" y="130"/>
                  </a:cubicBezTo>
                  <a:cubicBezTo>
                    <a:pt x="82" y="131"/>
                    <a:pt x="79" y="131"/>
                    <a:pt x="79" y="131"/>
                  </a:cubicBezTo>
                  <a:cubicBezTo>
                    <a:pt x="79" y="131"/>
                    <a:pt x="78" y="131"/>
                    <a:pt x="78" y="131"/>
                  </a:cubicBezTo>
                  <a:cubicBezTo>
                    <a:pt x="78" y="132"/>
                    <a:pt x="77" y="134"/>
                    <a:pt x="76" y="134"/>
                  </a:cubicBezTo>
                  <a:cubicBezTo>
                    <a:pt x="75" y="133"/>
                    <a:pt x="73" y="132"/>
                    <a:pt x="72" y="131"/>
                  </a:cubicBezTo>
                  <a:cubicBezTo>
                    <a:pt x="72" y="130"/>
                    <a:pt x="71" y="126"/>
                    <a:pt x="73" y="127"/>
                  </a:cubicBezTo>
                  <a:cubicBezTo>
                    <a:pt x="75" y="127"/>
                    <a:pt x="77" y="128"/>
                    <a:pt x="77" y="126"/>
                  </a:cubicBezTo>
                  <a:cubicBezTo>
                    <a:pt x="77" y="124"/>
                    <a:pt x="76" y="123"/>
                    <a:pt x="76" y="123"/>
                  </a:cubicBezTo>
                  <a:cubicBezTo>
                    <a:pt x="77" y="121"/>
                    <a:pt x="77" y="121"/>
                    <a:pt x="77" y="121"/>
                  </a:cubicBezTo>
                  <a:close/>
                  <a:moveTo>
                    <a:pt x="267" y="15"/>
                  </a:moveTo>
                  <a:cubicBezTo>
                    <a:pt x="267" y="15"/>
                    <a:pt x="267" y="15"/>
                    <a:pt x="267" y="15"/>
                  </a:cubicBezTo>
                  <a:cubicBezTo>
                    <a:pt x="268" y="15"/>
                    <a:pt x="271" y="16"/>
                    <a:pt x="271" y="15"/>
                  </a:cubicBezTo>
                  <a:cubicBezTo>
                    <a:pt x="271" y="15"/>
                    <a:pt x="272" y="13"/>
                    <a:pt x="272" y="13"/>
                  </a:cubicBezTo>
                  <a:cubicBezTo>
                    <a:pt x="271" y="12"/>
                    <a:pt x="270" y="11"/>
                    <a:pt x="269" y="12"/>
                  </a:cubicBezTo>
                  <a:cubicBezTo>
                    <a:pt x="268" y="12"/>
                    <a:pt x="267" y="13"/>
                    <a:pt x="267" y="13"/>
                  </a:cubicBezTo>
                  <a:cubicBezTo>
                    <a:pt x="267" y="14"/>
                    <a:pt x="267" y="15"/>
                    <a:pt x="267" y="15"/>
                  </a:cubicBezTo>
                  <a:close/>
                  <a:moveTo>
                    <a:pt x="235" y="32"/>
                  </a:moveTo>
                  <a:cubicBezTo>
                    <a:pt x="235" y="32"/>
                    <a:pt x="235" y="32"/>
                    <a:pt x="235" y="32"/>
                  </a:cubicBezTo>
                  <a:cubicBezTo>
                    <a:pt x="236" y="32"/>
                    <a:pt x="237" y="30"/>
                    <a:pt x="237" y="31"/>
                  </a:cubicBezTo>
                  <a:cubicBezTo>
                    <a:pt x="237" y="33"/>
                    <a:pt x="238" y="33"/>
                    <a:pt x="237" y="34"/>
                  </a:cubicBezTo>
                  <a:cubicBezTo>
                    <a:pt x="236" y="34"/>
                    <a:pt x="234" y="36"/>
                    <a:pt x="233" y="35"/>
                  </a:cubicBezTo>
                  <a:cubicBezTo>
                    <a:pt x="233" y="35"/>
                    <a:pt x="234" y="31"/>
                    <a:pt x="234" y="31"/>
                  </a:cubicBezTo>
                  <a:cubicBezTo>
                    <a:pt x="235" y="32"/>
                    <a:pt x="235" y="32"/>
                    <a:pt x="235" y="32"/>
                  </a:cubicBezTo>
                  <a:close/>
                  <a:moveTo>
                    <a:pt x="254" y="34"/>
                  </a:moveTo>
                  <a:cubicBezTo>
                    <a:pt x="254" y="34"/>
                    <a:pt x="254" y="34"/>
                    <a:pt x="254" y="34"/>
                  </a:cubicBezTo>
                  <a:cubicBezTo>
                    <a:pt x="254" y="34"/>
                    <a:pt x="254" y="35"/>
                    <a:pt x="252" y="34"/>
                  </a:cubicBezTo>
                  <a:cubicBezTo>
                    <a:pt x="249" y="34"/>
                    <a:pt x="248" y="35"/>
                    <a:pt x="248" y="33"/>
                  </a:cubicBezTo>
                  <a:cubicBezTo>
                    <a:pt x="248" y="32"/>
                    <a:pt x="249" y="31"/>
                    <a:pt x="247" y="30"/>
                  </a:cubicBezTo>
                  <a:cubicBezTo>
                    <a:pt x="245" y="30"/>
                    <a:pt x="245" y="30"/>
                    <a:pt x="245" y="30"/>
                  </a:cubicBezTo>
                  <a:cubicBezTo>
                    <a:pt x="245" y="30"/>
                    <a:pt x="244" y="28"/>
                    <a:pt x="245" y="27"/>
                  </a:cubicBezTo>
                  <a:cubicBezTo>
                    <a:pt x="247" y="25"/>
                    <a:pt x="247" y="26"/>
                    <a:pt x="248" y="26"/>
                  </a:cubicBezTo>
                  <a:cubicBezTo>
                    <a:pt x="250" y="26"/>
                    <a:pt x="249" y="26"/>
                    <a:pt x="251" y="27"/>
                  </a:cubicBezTo>
                  <a:cubicBezTo>
                    <a:pt x="253" y="27"/>
                    <a:pt x="254" y="28"/>
                    <a:pt x="254" y="26"/>
                  </a:cubicBezTo>
                  <a:cubicBezTo>
                    <a:pt x="254" y="25"/>
                    <a:pt x="255" y="25"/>
                    <a:pt x="253" y="23"/>
                  </a:cubicBezTo>
                  <a:cubicBezTo>
                    <a:pt x="252" y="21"/>
                    <a:pt x="252" y="22"/>
                    <a:pt x="251" y="21"/>
                  </a:cubicBezTo>
                  <a:cubicBezTo>
                    <a:pt x="250" y="19"/>
                    <a:pt x="248" y="17"/>
                    <a:pt x="249" y="16"/>
                  </a:cubicBezTo>
                  <a:cubicBezTo>
                    <a:pt x="249" y="15"/>
                    <a:pt x="248" y="15"/>
                    <a:pt x="250" y="13"/>
                  </a:cubicBezTo>
                  <a:cubicBezTo>
                    <a:pt x="253" y="12"/>
                    <a:pt x="255" y="10"/>
                    <a:pt x="256" y="10"/>
                  </a:cubicBezTo>
                  <a:cubicBezTo>
                    <a:pt x="257" y="10"/>
                    <a:pt x="258" y="10"/>
                    <a:pt x="258" y="11"/>
                  </a:cubicBezTo>
                  <a:cubicBezTo>
                    <a:pt x="258" y="13"/>
                    <a:pt x="258" y="14"/>
                    <a:pt x="257" y="15"/>
                  </a:cubicBezTo>
                  <a:cubicBezTo>
                    <a:pt x="256" y="15"/>
                    <a:pt x="256" y="16"/>
                    <a:pt x="256" y="16"/>
                  </a:cubicBezTo>
                  <a:cubicBezTo>
                    <a:pt x="256" y="16"/>
                    <a:pt x="255" y="19"/>
                    <a:pt x="257" y="19"/>
                  </a:cubicBezTo>
                  <a:cubicBezTo>
                    <a:pt x="259" y="18"/>
                    <a:pt x="260" y="16"/>
                    <a:pt x="260" y="15"/>
                  </a:cubicBezTo>
                  <a:cubicBezTo>
                    <a:pt x="261" y="14"/>
                    <a:pt x="262" y="15"/>
                    <a:pt x="261" y="13"/>
                  </a:cubicBezTo>
                  <a:cubicBezTo>
                    <a:pt x="261" y="11"/>
                    <a:pt x="260" y="10"/>
                    <a:pt x="261" y="10"/>
                  </a:cubicBezTo>
                  <a:cubicBezTo>
                    <a:pt x="262" y="10"/>
                    <a:pt x="263" y="12"/>
                    <a:pt x="264" y="10"/>
                  </a:cubicBezTo>
                  <a:cubicBezTo>
                    <a:pt x="266" y="7"/>
                    <a:pt x="266" y="6"/>
                    <a:pt x="266" y="6"/>
                  </a:cubicBezTo>
                  <a:cubicBezTo>
                    <a:pt x="266" y="6"/>
                    <a:pt x="265" y="6"/>
                    <a:pt x="267" y="5"/>
                  </a:cubicBezTo>
                  <a:cubicBezTo>
                    <a:pt x="269" y="4"/>
                    <a:pt x="268" y="3"/>
                    <a:pt x="269" y="2"/>
                  </a:cubicBezTo>
                  <a:cubicBezTo>
                    <a:pt x="270" y="1"/>
                    <a:pt x="268" y="0"/>
                    <a:pt x="271" y="0"/>
                  </a:cubicBezTo>
                  <a:cubicBezTo>
                    <a:pt x="273" y="1"/>
                    <a:pt x="273" y="1"/>
                    <a:pt x="274" y="2"/>
                  </a:cubicBezTo>
                  <a:cubicBezTo>
                    <a:pt x="275" y="2"/>
                    <a:pt x="273" y="6"/>
                    <a:pt x="272" y="6"/>
                  </a:cubicBezTo>
                  <a:cubicBezTo>
                    <a:pt x="271" y="6"/>
                    <a:pt x="271" y="5"/>
                    <a:pt x="269" y="6"/>
                  </a:cubicBezTo>
                  <a:cubicBezTo>
                    <a:pt x="268" y="7"/>
                    <a:pt x="270" y="9"/>
                    <a:pt x="269" y="10"/>
                  </a:cubicBezTo>
                  <a:cubicBezTo>
                    <a:pt x="268" y="11"/>
                    <a:pt x="267" y="10"/>
                    <a:pt x="266" y="11"/>
                  </a:cubicBezTo>
                  <a:cubicBezTo>
                    <a:pt x="265" y="12"/>
                    <a:pt x="265" y="12"/>
                    <a:pt x="265" y="13"/>
                  </a:cubicBezTo>
                  <a:cubicBezTo>
                    <a:pt x="265" y="14"/>
                    <a:pt x="264" y="15"/>
                    <a:pt x="263" y="16"/>
                  </a:cubicBezTo>
                  <a:cubicBezTo>
                    <a:pt x="263" y="16"/>
                    <a:pt x="260" y="14"/>
                    <a:pt x="263" y="16"/>
                  </a:cubicBezTo>
                  <a:cubicBezTo>
                    <a:pt x="266" y="18"/>
                    <a:pt x="267" y="18"/>
                    <a:pt x="266" y="19"/>
                  </a:cubicBezTo>
                  <a:cubicBezTo>
                    <a:pt x="265" y="19"/>
                    <a:pt x="263" y="19"/>
                    <a:pt x="262" y="20"/>
                  </a:cubicBezTo>
                  <a:cubicBezTo>
                    <a:pt x="261" y="20"/>
                    <a:pt x="260" y="21"/>
                    <a:pt x="262" y="22"/>
                  </a:cubicBezTo>
                  <a:cubicBezTo>
                    <a:pt x="264" y="23"/>
                    <a:pt x="263" y="23"/>
                    <a:pt x="264" y="23"/>
                  </a:cubicBezTo>
                  <a:cubicBezTo>
                    <a:pt x="265" y="22"/>
                    <a:pt x="270" y="22"/>
                    <a:pt x="270" y="23"/>
                  </a:cubicBezTo>
                  <a:cubicBezTo>
                    <a:pt x="269" y="25"/>
                    <a:pt x="270" y="25"/>
                    <a:pt x="268" y="26"/>
                  </a:cubicBezTo>
                  <a:cubicBezTo>
                    <a:pt x="265" y="27"/>
                    <a:pt x="263" y="26"/>
                    <a:pt x="262" y="25"/>
                  </a:cubicBezTo>
                  <a:cubicBezTo>
                    <a:pt x="261" y="25"/>
                    <a:pt x="261" y="23"/>
                    <a:pt x="261" y="26"/>
                  </a:cubicBezTo>
                  <a:cubicBezTo>
                    <a:pt x="262" y="29"/>
                    <a:pt x="264" y="29"/>
                    <a:pt x="263" y="29"/>
                  </a:cubicBezTo>
                  <a:cubicBezTo>
                    <a:pt x="261" y="29"/>
                    <a:pt x="259" y="29"/>
                    <a:pt x="259" y="29"/>
                  </a:cubicBezTo>
                  <a:cubicBezTo>
                    <a:pt x="259" y="29"/>
                    <a:pt x="258" y="27"/>
                    <a:pt x="259" y="30"/>
                  </a:cubicBezTo>
                  <a:cubicBezTo>
                    <a:pt x="260" y="33"/>
                    <a:pt x="260" y="33"/>
                    <a:pt x="260" y="33"/>
                  </a:cubicBezTo>
                  <a:cubicBezTo>
                    <a:pt x="260" y="33"/>
                    <a:pt x="258" y="34"/>
                    <a:pt x="258" y="34"/>
                  </a:cubicBezTo>
                  <a:cubicBezTo>
                    <a:pt x="258" y="35"/>
                    <a:pt x="259" y="37"/>
                    <a:pt x="260" y="38"/>
                  </a:cubicBezTo>
                  <a:cubicBezTo>
                    <a:pt x="260" y="38"/>
                    <a:pt x="259" y="42"/>
                    <a:pt x="258" y="42"/>
                  </a:cubicBezTo>
                  <a:cubicBezTo>
                    <a:pt x="258" y="42"/>
                    <a:pt x="258" y="43"/>
                    <a:pt x="257" y="44"/>
                  </a:cubicBezTo>
                  <a:cubicBezTo>
                    <a:pt x="256" y="45"/>
                    <a:pt x="255" y="46"/>
                    <a:pt x="255" y="46"/>
                  </a:cubicBezTo>
                  <a:cubicBezTo>
                    <a:pt x="253" y="52"/>
                    <a:pt x="253" y="52"/>
                    <a:pt x="253" y="52"/>
                  </a:cubicBezTo>
                  <a:cubicBezTo>
                    <a:pt x="253" y="52"/>
                    <a:pt x="252" y="54"/>
                    <a:pt x="251" y="52"/>
                  </a:cubicBezTo>
                  <a:cubicBezTo>
                    <a:pt x="251" y="50"/>
                    <a:pt x="250" y="50"/>
                    <a:pt x="251" y="49"/>
                  </a:cubicBezTo>
                  <a:cubicBezTo>
                    <a:pt x="252" y="49"/>
                    <a:pt x="252" y="47"/>
                    <a:pt x="253" y="46"/>
                  </a:cubicBezTo>
                  <a:cubicBezTo>
                    <a:pt x="253" y="45"/>
                    <a:pt x="254" y="41"/>
                    <a:pt x="254" y="41"/>
                  </a:cubicBezTo>
                  <a:cubicBezTo>
                    <a:pt x="254" y="41"/>
                    <a:pt x="256" y="41"/>
                    <a:pt x="257" y="40"/>
                  </a:cubicBezTo>
                  <a:cubicBezTo>
                    <a:pt x="257" y="40"/>
                    <a:pt x="255" y="36"/>
                    <a:pt x="255" y="36"/>
                  </a:cubicBezTo>
                  <a:cubicBezTo>
                    <a:pt x="256" y="34"/>
                    <a:pt x="256" y="34"/>
                    <a:pt x="256" y="34"/>
                  </a:cubicBezTo>
                  <a:cubicBezTo>
                    <a:pt x="254" y="34"/>
                    <a:pt x="254" y="34"/>
                    <a:pt x="254" y="34"/>
                  </a:cubicBezTo>
                  <a:close/>
                  <a:moveTo>
                    <a:pt x="239" y="67"/>
                  </a:moveTo>
                  <a:cubicBezTo>
                    <a:pt x="239" y="67"/>
                    <a:pt x="239" y="67"/>
                    <a:pt x="239" y="67"/>
                  </a:cubicBezTo>
                  <a:cubicBezTo>
                    <a:pt x="239" y="67"/>
                    <a:pt x="242" y="63"/>
                    <a:pt x="243" y="64"/>
                  </a:cubicBezTo>
                  <a:cubicBezTo>
                    <a:pt x="243" y="64"/>
                    <a:pt x="243" y="65"/>
                    <a:pt x="243" y="66"/>
                  </a:cubicBezTo>
                  <a:cubicBezTo>
                    <a:pt x="243" y="66"/>
                    <a:pt x="244" y="68"/>
                    <a:pt x="243" y="68"/>
                  </a:cubicBezTo>
                  <a:cubicBezTo>
                    <a:pt x="242" y="68"/>
                    <a:pt x="241" y="68"/>
                    <a:pt x="240" y="68"/>
                  </a:cubicBezTo>
                  <a:cubicBezTo>
                    <a:pt x="240" y="68"/>
                    <a:pt x="239" y="67"/>
                    <a:pt x="239" y="67"/>
                  </a:cubicBezTo>
                  <a:close/>
                  <a:moveTo>
                    <a:pt x="196" y="98"/>
                  </a:moveTo>
                  <a:cubicBezTo>
                    <a:pt x="196" y="98"/>
                    <a:pt x="196" y="98"/>
                    <a:pt x="196" y="98"/>
                  </a:cubicBezTo>
                  <a:cubicBezTo>
                    <a:pt x="198" y="96"/>
                    <a:pt x="198" y="96"/>
                    <a:pt x="198" y="96"/>
                  </a:cubicBezTo>
                  <a:cubicBezTo>
                    <a:pt x="201" y="97"/>
                    <a:pt x="201" y="97"/>
                    <a:pt x="201" y="97"/>
                  </a:cubicBezTo>
                  <a:cubicBezTo>
                    <a:pt x="201" y="97"/>
                    <a:pt x="202" y="95"/>
                    <a:pt x="202" y="97"/>
                  </a:cubicBezTo>
                  <a:cubicBezTo>
                    <a:pt x="201" y="99"/>
                    <a:pt x="199" y="102"/>
                    <a:pt x="199" y="102"/>
                  </a:cubicBezTo>
                  <a:cubicBezTo>
                    <a:pt x="199" y="102"/>
                    <a:pt x="200" y="102"/>
                    <a:pt x="198" y="103"/>
                  </a:cubicBezTo>
                  <a:cubicBezTo>
                    <a:pt x="196" y="104"/>
                    <a:pt x="196" y="105"/>
                    <a:pt x="195" y="103"/>
                  </a:cubicBezTo>
                  <a:cubicBezTo>
                    <a:pt x="194" y="102"/>
                    <a:pt x="193" y="102"/>
                    <a:pt x="193" y="101"/>
                  </a:cubicBezTo>
                  <a:cubicBezTo>
                    <a:pt x="194" y="100"/>
                    <a:pt x="194" y="98"/>
                    <a:pt x="194" y="98"/>
                  </a:cubicBezTo>
                  <a:cubicBezTo>
                    <a:pt x="196" y="98"/>
                    <a:pt x="196" y="98"/>
                    <a:pt x="196" y="98"/>
                  </a:cubicBezTo>
                  <a:close/>
                  <a:moveTo>
                    <a:pt x="217" y="72"/>
                  </a:moveTo>
                  <a:cubicBezTo>
                    <a:pt x="217" y="72"/>
                    <a:pt x="217" y="72"/>
                    <a:pt x="217" y="72"/>
                  </a:cubicBezTo>
                  <a:cubicBezTo>
                    <a:pt x="217" y="72"/>
                    <a:pt x="218" y="70"/>
                    <a:pt x="219" y="70"/>
                  </a:cubicBezTo>
                  <a:cubicBezTo>
                    <a:pt x="220" y="71"/>
                    <a:pt x="221" y="71"/>
                    <a:pt x="221" y="72"/>
                  </a:cubicBezTo>
                  <a:cubicBezTo>
                    <a:pt x="220" y="73"/>
                    <a:pt x="219" y="74"/>
                    <a:pt x="218" y="74"/>
                  </a:cubicBezTo>
                  <a:cubicBezTo>
                    <a:pt x="217" y="74"/>
                    <a:pt x="217" y="72"/>
                    <a:pt x="217" y="72"/>
                  </a:cubicBezTo>
                  <a:close/>
                  <a:moveTo>
                    <a:pt x="213" y="77"/>
                  </a:moveTo>
                  <a:cubicBezTo>
                    <a:pt x="213" y="77"/>
                    <a:pt x="213" y="77"/>
                    <a:pt x="213" y="77"/>
                  </a:cubicBezTo>
                  <a:cubicBezTo>
                    <a:pt x="213" y="77"/>
                    <a:pt x="215" y="75"/>
                    <a:pt x="216" y="76"/>
                  </a:cubicBezTo>
                  <a:cubicBezTo>
                    <a:pt x="216" y="76"/>
                    <a:pt x="217" y="76"/>
                    <a:pt x="216" y="77"/>
                  </a:cubicBezTo>
                  <a:cubicBezTo>
                    <a:pt x="216" y="78"/>
                    <a:pt x="218" y="77"/>
                    <a:pt x="215" y="78"/>
                  </a:cubicBezTo>
                  <a:cubicBezTo>
                    <a:pt x="213" y="80"/>
                    <a:pt x="214" y="81"/>
                    <a:pt x="212" y="80"/>
                  </a:cubicBezTo>
                  <a:cubicBezTo>
                    <a:pt x="211" y="79"/>
                    <a:pt x="211" y="78"/>
                    <a:pt x="211" y="77"/>
                  </a:cubicBezTo>
                  <a:cubicBezTo>
                    <a:pt x="211" y="77"/>
                    <a:pt x="212" y="75"/>
                    <a:pt x="212" y="75"/>
                  </a:cubicBezTo>
                  <a:cubicBezTo>
                    <a:pt x="213" y="76"/>
                    <a:pt x="213" y="77"/>
                    <a:pt x="213" y="77"/>
                  </a:cubicBezTo>
                  <a:close/>
                  <a:moveTo>
                    <a:pt x="205" y="80"/>
                  </a:moveTo>
                  <a:cubicBezTo>
                    <a:pt x="205" y="80"/>
                    <a:pt x="205" y="80"/>
                    <a:pt x="205" y="80"/>
                  </a:cubicBezTo>
                  <a:cubicBezTo>
                    <a:pt x="205" y="80"/>
                    <a:pt x="207" y="81"/>
                    <a:pt x="207" y="81"/>
                  </a:cubicBezTo>
                  <a:cubicBezTo>
                    <a:pt x="208" y="82"/>
                    <a:pt x="208" y="81"/>
                    <a:pt x="209" y="80"/>
                  </a:cubicBezTo>
                  <a:cubicBezTo>
                    <a:pt x="211" y="80"/>
                    <a:pt x="209" y="80"/>
                    <a:pt x="210" y="79"/>
                  </a:cubicBezTo>
                  <a:cubicBezTo>
                    <a:pt x="211" y="77"/>
                    <a:pt x="210" y="78"/>
                    <a:pt x="210" y="77"/>
                  </a:cubicBezTo>
                  <a:cubicBezTo>
                    <a:pt x="209" y="77"/>
                    <a:pt x="209" y="77"/>
                    <a:pt x="208" y="77"/>
                  </a:cubicBezTo>
                  <a:cubicBezTo>
                    <a:pt x="206" y="77"/>
                    <a:pt x="205" y="80"/>
                    <a:pt x="205" y="80"/>
                  </a:cubicBezTo>
                  <a:close/>
                  <a:moveTo>
                    <a:pt x="209" y="86"/>
                  </a:moveTo>
                  <a:cubicBezTo>
                    <a:pt x="209" y="86"/>
                    <a:pt x="209" y="86"/>
                    <a:pt x="209" y="86"/>
                  </a:cubicBezTo>
                  <a:cubicBezTo>
                    <a:pt x="209" y="86"/>
                    <a:pt x="210" y="83"/>
                    <a:pt x="211" y="83"/>
                  </a:cubicBezTo>
                  <a:cubicBezTo>
                    <a:pt x="212" y="84"/>
                    <a:pt x="212" y="83"/>
                    <a:pt x="212" y="84"/>
                  </a:cubicBezTo>
                  <a:cubicBezTo>
                    <a:pt x="212" y="85"/>
                    <a:pt x="212" y="87"/>
                    <a:pt x="211" y="87"/>
                  </a:cubicBezTo>
                  <a:cubicBezTo>
                    <a:pt x="210" y="87"/>
                    <a:pt x="209" y="86"/>
                    <a:pt x="209" y="86"/>
                  </a:cubicBezTo>
                  <a:close/>
                  <a:moveTo>
                    <a:pt x="201" y="86"/>
                  </a:moveTo>
                  <a:cubicBezTo>
                    <a:pt x="201" y="86"/>
                    <a:pt x="201" y="86"/>
                    <a:pt x="201" y="86"/>
                  </a:cubicBezTo>
                  <a:cubicBezTo>
                    <a:pt x="202" y="84"/>
                    <a:pt x="202" y="84"/>
                    <a:pt x="202" y="84"/>
                  </a:cubicBezTo>
                  <a:cubicBezTo>
                    <a:pt x="204" y="85"/>
                    <a:pt x="204" y="85"/>
                    <a:pt x="204" y="85"/>
                  </a:cubicBezTo>
                  <a:cubicBezTo>
                    <a:pt x="204" y="85"/>
                    <a:pt x="205" y="86"/>
                    <a:pt x="204" y="86"/>
                  </a:cubicBezTo>
                  <a:cubicBezTo>
                    <a:pt x="204" y="87"/>
                    <a:pt x="203" y="87"/>
                    <a:pt x="203" y="88"/>
                  </a:cubicBezTo>
                  <a:cubicBezTo>
                    <a:pt x="202" y="88"/>
                    <a:pt x="201" y="87"/>
                    <a:pt x="201" y="87"/>
                  </a:cubicBezTo>
                  <a:cubicBezTo>
                    <a:pt x="201" y="86"/>
                    <a:pt x="201" y="86"/>
                    <a:pt x="201" y="86"/>
                  </a:cubicBezTo>
                  <a:close/>
                  <a:moveTo>
                    <a:pt x="201" y="73"/>
                  </a:moveTo>
                  <a:cubicBezTo>
                    <a:pt x="201" y="73"/>
                    <a:pt x="201" y="73"/>
                    <a:pt x="201" y="73"/>
                  </a:cubicBezTo>
                  <a:cubicBezTo>
                    <a:pt x="201" y="73"/>
                    <a:pt x="203" y="70"/>
                    <a:pt x="203" y="70"/>
                  </a:cubicBezTo>
                  <a:cubicBezTo>
                    <a:pt x="204" y="70"/>
                    <a:pt x="205" y="69"/>
                    <a:pt x="205" y="71"/>
                  </a:cubicBezTo>
                  <a:cubicBezTo>
                    <a:pt x="205" y="73"/>
                    <a:pt x="207" y="75"/>
                    <a:pt x="204" y="75"/>
                  </a:cubicBezTo>
                  <a:cubicBezTo>
                    <a:pt x="202" y="75"/>
                    <a:pt x="201" y="76"/>
                    <a:pt x="201" y="75"/>
                  </a:cubicBezTo>
                  <a:cubicBezTo>
                    <a:pt x="200" y="74"/>
                    <a:pt x="201" y="73"/>
                    <a:pt x="201" y="73"/>
                  </a:cubicBezTo>
                  <a:close/>
                  <a:moveTo>
                    <a:pt x="197" y="79"/>
                  </a:moveTo>
                  <a:cubicBezTo>
                    <a:pt x="197" y="79"/>
                    <a:pt x="197" y="79"/>
                    <a:pt x="197" y="79"/>
                  </a:cubicBezTo>
                  <a:cubicBezTo>
                    <a:pt x="197" y="79"/>
                    <a:pt x="199" y="77"/>
                    <a:pt x="200" y="77"/>
                  </a:cubicBezTo>
                  <a:cubicBezTo>
                    <a:pt x="201" y="78"/>
                    <a:pt x="202" y="78"/>
                    <a:pt x="202" y="79"/>
                  </a:cubicBezTo>
                  <a:cubicBezTo>
                    <a:pt x="202" y="80"/>
                    <a:pt x="202" y="80"/>
                    <a:pt x="201" y="81"/>
                  </a:cubicBezTo>
                  <a:cubicBezTo>
                    <a:pt x="201" y="82"/>
                    <a:pt x="200" y="82"/>
                    <a:pt x="199" y="82"/>
                  </a:cubicBezTo>
                  <a:cubicBezTo>
                    <a:pt x="199" y="82"/>
                    <a:pt x="197" y="79"/>
                    <a:pt x="197" y="79"/>
                  </a:cubicBezTo>
                  <a:close/>
                  <a:moveTo>
                    <a:pt x="200" y="91"/>
                  </a:moveTo>
                  <a:cubicBezTo>
                    <a:pt x="200" y="91"/>
                    <a:pt x="200" y="91"/>
                    <a:pt x="200" y="91"/>
                  </a:cubicBezTo>
                  <a:cubicBezTo>
                    <a:pt x="200" y="91"/>
                    <a:pt x="199" y="94"/>
                    <a:pt x="199" y="95"/>
                  </a:cubicBezTo>
                  <a:cubicBezTo>
                    <a:pt x="199" y="96"/>
                    <a:pt x="202" y="96"/>
                    <a:pt x="203" y="95"/>
                  </a:cubicBezTo>
                  <a:cubicBezTo>
                    <a:pt x="203" y="95"/>
                    <a:pt x="204" y="93"/>
                    <a:pt x="204" y="93"/>
                  </a:cubicBezTo>
                  <a:cubicBezTo>
                    <a:pt x="204" y="93"/>
                    <a:pt x="203" y="91"/>
                    <a:pt x="202" y="90"/>
                  </a:cubicBezTo>
                  <a:cubicBezTo>
                    <a:pt x="201" y="89"/>
                    <a:pt x="200" y="91"/>
                    <a:pt x="200" y="91"/>
                  </a:cubicBezTo>
                  <a:close/>
                  <a:moveTo>
                    <a:pt x="191" y="88"/>
                  </a:moveTo>
                  <a:cubicBezTo>
                    <a:pt x="191" y="88"/>
                    <a:pt x="191" y="88"/>
                    <a:pt x="191" y="88"/>
                  </a:cubicBezTo>
                  <a:cubicBezTo>
                    <a:pt x="191" y="91"/>
                    <a:pt x="191" y="91"/>
                    <a:pt x="191" y="91"/>
                  </a:cubicBezTo>
                  <a:cubicBezTo>
                    <a:pt x="191" y="91"/>
                    <a:pt x="193" y="93"/>
                    <a:pt x="194" y="93"/>
                  </a:cubicBezTo>
                  <a:cubicBezTo>
                    <a:pt x="195" y="94"/>
                    <a:pt x="195" y="93"/>
                    <a:pt x="197" y="94"/>
                  </a:cubicBezTo>
                  <a:cubicBezTo>
                    <a:pt x="198" y="94"/>
                    <a:pt x="198" y="93"/>
                    <a:pt x="198" y="93"/>
                  </a:cubicBezTo>
                  <a:cubicBezTo>
                    <a:pt x="199" y="93"/>
                    <a:pt x="199" y="93"/>
                    <a:pt x="199" y="92"/>
                  </a:cubicBezTo>
                  <a:cubicBezTo>
                    <a:pt x="199" y="92"/>
                    <a:pt x="197" y="91"/>
                    <a:pt x="196" y="90"/>
                  </a:cubicBezTo>
                  <a:cubicBezTo>
                    <a:pt x="196" y="89"/>
                    <a:pt x="196" y="89"/>
                    <a:pt x="196" y="88"/>
                  </a:cubicBezTo>
                  <a:cubicBezTo>
                    <a:pt x="196" y="88"/>
                    <a:pt x="197" y="87"/>
                    <a:pt x="198" y="87"/>
                  </a:cubicBezTo>
                  <a:cubicBezTo>
                    <a:pt x="198" y="86"/>
                    <a:pt x="198" y="84"/>
                    <a:pt x="198" y="84"/>
                  </a:cubicBezTo>
                  <a:cubicBezTo>
                    <a:pt x="198" y="84"/>
                    <a:pt x="196" y="84"/>
                    <a:pt x="196" y="83"/>
                  </a:cubicBezTo>
                  <a:cubicBezTo>
                    <a:pt x="196" y="83"/>
                    <a:pt x="195" y="82"/>
                    <a:pt x="194" y="81"/>
                  </a:cubicBezTo>
                  <a:cubicBezTo>
                    <a:pt x="194" y="80"/>
                    <a:pt x="192" y="80"/>
                    <a:pt x="191" y="80"/>
                  </a:cubicBezTo>
                  <a:cubicBezTo>
                    <a:pt x="191" y="80"/>
                    <a:pt x="190" y="83"/>
                    <a:pt x="189" y="84"/>
                  </a:cubicBezTo>
                  <a:cubicBezTo>
                    <a:pt x="189" y="84"/>
                    <a:pt x="188" y="86"/>
                    <a:pt x="188" y="86"/>
                  </a:cubicBezTo>
                  <a:cubicBezTo>
                    <a:pt x="188" y="87"/>
                    <a:pt x="188" y="88"/>
                    <a:pt x="189" y="89"/>
                  </a:cubicBezTo>
                  <a:cubicBezTo>
                    <a:pt x="190" y="89"/>
                    <a:pt x="191" y="88"/>
                    <a:pt x="191" y="88"/>
                  </a:cubicBezTo>
                  <a:close/>
                  <a:moveTo>
                    <a:pt x="188" y="96"/>
                  </a:moveTo>
                  <a:cubicBezTo>
                    <a:pt x="188" y="96"/>
                    <a:pt x="188" y="96"/>
                    <a:pt x="188" y="96"/>
                  </a:cubicBezTo>
                  <a:cubicBezTo>
                    <a:pt x="187" y="96"/>
                    <a:pt x="185" y="94"/>
                    <a:pt x="185" y="94"/>
                  </a:cubicBezTo>
                  <a:cubicBezTo>
                    <a:pt x="185" y="94"/>
                    <a:pt x="187" y="93"/>
                    <a:pt x="187" y="92"/>
                  </a:cubicBezTo>
                  <a:cubicBezTo>
                    <a:pt x="188" y="92"/>
                    <a:pt x="187" y="91"/>
                    <a:pt x="189" y="91"/>
                  </a:cubicBezTo>
                  <a:cubicBezTo>
                    <a:pt x="191" y="92"/>
                    <a:pt x="191" y="93"/>
                    <a:pt x="191" y="93"/>
                  </a:cubicBezTo>
                  <a:cubicBezTo>
                    <a:pt x="191" y="93"/>
                    <a:pt x="192" y="95"/>
                    <a:pt x="192" y="96"/>
                  </a:cubicBezTo>
                  <a:cubicBezTo>
                    <a:pt x="192" y="96"/>
                    <a:pt x="192" y="97"/>
                    <a:pt x="192" y="97"/>
                  </a:cubicBezTo>
                  <a:cubicBezTo>
                    <a:pt x="192" y="98"/>
                    <a:pt x="194" y="99"/>
                    <a:pt x="191" y="99"/>
                  </a:cubicBezTo>
                  <a:cubicBezTo>
                    <a:pt x="189" y="99"/>
                    <a:pt x="189" y="99"/>
                    <a:pt x="189" y="99"/>
                  </a:cubicBezTo>
                  <a:lnTo>
                    <a:pt x="188" y="96"/>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4" name="Freeform 139">
              <a:extLst>
                <a:ext uri="{FF2B5EF4-FFF2-40B4-BE49-F238E27FC236}">
                  <a16:creationId xmlns:a16="http://schemas.microsoft.com/office/drawing/2014/main" id="{C2DE83CC-3E41-4EB1-B498-647238632E65}"/>
                </a:ext>
              </a:extLst>
            </p:cNvPr>
            <p:cNvSpPr>
              <a:spLocks noEditPoints="1"/>
            </p:cNvSpPr>
            <p:nvPr/>
          </p:nvSpPr>
          <p:spPr bwMode="auto">
            <a:xfrm>
              <a:off x="3278971" y="3425810"/>
              <a:ext cx="1218169" cy="970596"/>
            </a:xfrm>
            <a:custGeom>
              <a:avLst/>
              <a:gdLst>
                <a:gd name="T0" fmla="*/ 432 w 534"/>
                <a:gd name="T1" fmla="*/ 208 h 439"/>
                <a:gd name="T2" fmla="*/ 350 w 534"/>
                <a:gd name="T3" fmla="*/ 268 h 439"/>
                <a:gd name="T4" fmla="*/ 305 w 534"/>
                <a:gd name="T5" fmla="*/ 368 h 439"/>
                <a:gd name="T6" fmla="*/ 243 w 534"/>
                <a:gd name="T7" fmla="*/ 412 h 439"/>
                <a:gd name="T8" fmla="*/ 174 w 534"/>
                <a:gd name="T9" fmla="*/ 422 h 439"/>
                <a:gd name="T10" fmla="*/ 78 w 534"/>
                <a:gd name="T11" fmla="*/ 433 h 439"/>
                <a:gd name="T12" fmla="*/ 40 w 534"/>
                <a:gd name="T13" fmla="*/ 384 h 439"/>
                <a:gd name="T14" fmla="*/ 1 w 534"/>
                <a:gd name="T15" fmla="*/ 348 h 439"/>
                <a:gd name="T16" fmla="*/ 2 w 534"/>
                <a:gd name="T17" fmla="*/ 334 h 439"/>
                <a:gd name="T18" fmla="*/ 15 w 534"/>
                <a:gd name="T19" fmla="*/ 321 h 439"/>
                <a:gd name="T20" fmla="*/ 26 w 534"/>
                <a:gd name="T21" fmla="*/ 316 h 439"/>
                <a:gd name="T22" fmla="*/ 31 w 534"/>
                <a:gd name="T23" fmla="*/ 307 h 439"/>
                <a:gd name="T24" fmla="*/ 23 w 534"/>
                <a:gd name="T25" fmla="*/ 297 h 439"/>
                <a:gd name="T26" fmla="*/ 21 w 534"/>
                <a:gd name="T27" fmla="*/ 287 h 439"/>
                <a:gd name="T28" fmla="*/ 28 w 534"/>
                <a:gd name="T29" fmla="*/ 275 h 439"/>
                <a:gd name="T30" fmla="*/ 38 w 534"/>
                <a:gd name="T31" fmla="*/ 268 h 439"/>
                <a:gd name="T32" fmla="*/ 40 w 534"/>
                <a:gd name="T33" fmla="*/ 257 h 439"/>
                <a:gd name="T34" fmla="*/ 34 w 534"/>
                <a:gd name="T35" fmla="*/ 251 h 439"/>
                <a:gd name="T36" fmla="*/ 32 w 534"/>
                <a:gd name="T37" fmla="*/ 240 h 439"/>
                <a:gd name="T38" fmla="*/ 29 w 534"/>
                <a:gd name="T39" fmla="*/ 230 h 439"/>
                <a:gd name="T40" fmla="*/ 33 w 534"/>
                <a:gd name="T41" fmla="*/ 225 h 439"/>
                <a:gd name="T42" fmla="*/ 44 w 534"/>
                <a:gd name="T43" fmla="*/ 227 h 439"/>
                <a:gd name="T44" fmla="*/ 51 w 534"/>
                <a:gd name="T45" fmla="*/ 223 h 439"/>
                <a:gd name="T46" fmla="*/ 58 w 534"/>
                <a:gd name="T47" fmla="*/ 213 h 439"/>
                <a:gd name="T48" fmla="*/ 55 w 534"/>
                <a:gd name="T49" fmla="*/ 200 h 439"/>
                <a:gd name="T50" fmla="*/ 65 w 534"/>
                <a:gd name="T51" fmla="*/ 195 h 439"/>
                <a:gd name="T52" fmla="*/ 68 w 534"/>
                <a:gd name="T53" fmla="*/ 182 h 439"/>
                <a:gd name="T54" fmla="*/ 70 w 534"/>
                <a:gd name="T55" fmla="*/ 169 h 439"/>
                <a:gd name="T56" fmla="*/ 70 w 534"/>
                <a:gd name="T57" fmla="*/ 157 h 439"/>
                <a:gd name="T58" fmla="*/ 82 w 534"/>
                <a:gd name="T59" fmla="*/ 149 h 439"/>
                <a:gd name="T60" fmla="*/ 97 w 534"/>
                <a:gd name="T61" fmla="*/ 142 h 439"/>
                <a:gd name="T62" fmla="*/ 105 w 534"/>
                <a:gd name="T63" fmla="*/ 130 h 439"/>
                <a:gd name="T64" fmla="*/ 94 w 534"/>
                <a:gd name="T65" fmla="*/ 122 h 439"/>
                <a:gd name="T66" fmla="*/ 96 w 534"/>
                <a:gd name="T67" fmla="*/ 112 h 439"/>
                <a:gd name="T68" fmla="*/ 87 w 534"/>
                <a:gd name="T69" fmla="*/ 106 h 439"/>
                <a:gd name="T70" fmla="*/ 75 w 534"/>
                <a:gd name="T71" fmla="*/ 103 h 439"/>
                <a:gd name="T72" fmla="*/ 63 w 534"/>
                <a:gd name="T73" fmla="*/ 108 h 439"/>
                <a:gd name="T74" fmla="*/ 54 w 534"/>
                <a:gd name="T75" fmla="*/ 108 h 439"/>
                <a:gd name="T76" fmla="*/ 44 w 534"/>
                <a:gd name="T77" fmla="*/ 102 h 439"/>
                <a:gd name="T78" fmla="*/ 34 w 534"/>
                <a:gd name="T79" fmla="*/ 102 h 439"/>
                <a:gd name="T80" fmla="*/ 33 w 534"/>
                <a:gd name="T81" fmla="*/ 93 h 439"/>
                <a:gd name="T82" fmla="*/ 29 w 534"/>
                <a:gd name="T83" fmla="*/ 84 h 439"/>
                <a:gd name="T84" fmla="*/ 13 w 534"/>
                <a:gd name="T85" fmla="*/ 86 h 439"/>
                <a:gd name="T86" fmla="*/ 6 w 534"/>
                <a:gd name="T87" fmla="*/ 77 h 439"/>
                <a:gd name="T88" fmla="*/ 6 w 534"/>
                <a:gd name="T89" fmla="*/ 41 h 439"/>
                <a:gd name="T90" fmla="*/ 35 w 534"/>
                <a:gd name="T91" fmla="*/ 17 h 439"/>
                <a:gd name="T92" fmla="*/ 130 w 534"/>
                <a:gd name="T93" fmla="*/ 26 h 439"/>
                <a:gd name="T94" fmla="*/ 280 w 534"/>
                <a:gd name="T95" fmla="*/ 72 h 439"/>
                <a:gd name="T96" fmla="*/ 366 w 534"/>
                <a:gd name="T97" fmla="*/ 119 h 439"/>
                <a:gd name="T98" fmla="*/ 424 w 534"/>
                <a:gd name="T99" fmla="*/ 134 h 439"/>
                <a:gd name="T100" fmla="*/ 424 w 534"/>
                <a:gd name="T101" fmla="*/ 138 h 439"/>
                <a:gd name="T102" fmla="*/ 426 w 534"/>
                <a:gd name="T103" fmla="*/ 141 h 439"/>
                <a:gd name="T104" fmla="*/ 456 w 534"/>
                <a:gd name="T105" fmla="*/ 145 h 439"/>
                <a:gd name="T106" fmla="*/ 521 w 534"/>
                <a:gd name="T107" fmla="*/ 289 h 439"/>
                <a:gd name="T108" fmla="*/ 460 w 534"/>
                <a:gd name="T109" fmla="*/ 299 h 439"/>
                <a:gd name="T110" fmla="*/ 478 w 534"/>
                <a:gd name="T111" fmla="*/ 282 h 439"/>
                <a:gd name="T112" fmla="*/ 411 w 534"/>
                <a:gd name="T113" fmla="*/ 326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34" h="439">
                  <a:moveTo>
                    <a:pt x="496" y="159"/>
                  </a:moveTo>
                  <a:cubicBezTo>
                    <a:pt x="493" y="161"/>
                    <a:pt x="492" y="156"/>
                    <a:pt x="490" y="159"/>
                  </a:cubicBezTo>
                  <a:cubicBezTo>
                    <a:pt x="487" y="163"/>
                    <a:pt x="495" y="172"/>
                    <a:pt x="492" y="177"/>
                  </a:cubicBezTo>
                  <a:cubicBezTo>
                    <a:pt x="488" y="182"/>
                    <a:pt x="480" y="189"/>
                    <a:pt x="469" y="191"/>
                  </a:cubicBezTo>
                  <a:cubicBezTo>
                    <a:pt x="464" y="192"/>
                    <a:pt x="460" y="197"/>
                    <a:pt x="456" y="196"/>
                  </a:cubicBezTo>
                  <a:cubicBezTo>
                    <a:pt x="453" y="196"/>
                    <a:pt x="446" y="203"/>
                    <a:pt x="445" y="205"/>
                  </a:cubicBezTo>
                  <a:cubicBezTo>
                    <a:pt x="443" y="208"/>
                    <a:pt x="437" y="205"/>
                    <a:pt x="432" y="208"/>
                  </a:cubicBezTo>
                  <a:cubicBezTo>
                    <a:pt x="425" y="211"/>
                    <a:pt x="429" y="207"/>
                    <a:pt x="404" y="214"/>
                  </a:cubicBezTo>
                  <a:cubicBezTo>
                    <a:pt x="399" y="215"/>
                    <a:pt x="395" y="217"/>
                    <a:pt x="391" y="218"/>
                  </a:cubicBezTo>
                  <a:cubicBezTo>
                    <a:pt x="387" y="220"/>
                    <a:pt x="383" y="219"/>
                    <a:pt x="383" y="227"/>
                  </a:cubicBezTo>
                  <a:cubicBezTo>
                    <a:pt x="384" y="231"/>
                    <a:pt x="389" y="228"/>
                    <a:pt x="388" y="232"/>
                  </a:cubicBezTo>
                  <a:cubicBezTo>
                    <a:pt x="388" y="235"/>
                    <a:pt x="381" y="234"/>
                    <a:pt x="374" y="238"/>
                  </a:cubicBezTo>
                  <a:cubicBezTo>
                    <a:pt x="371" y="240"/>
                    <a:pt x="369" y="247"/>
                    <a:pt x="367" y="249"/>
                  </a:cubicBezTo>
                  <a:cubicBezTo>
                    <a:pt x="357" y="255"/>
                    <a:pt x="350" y="268"/>
                    <a:pt x="350" y="268"/>
                  </a:cubicBezTo>
                  <a:cubicBezTo>
                    <a:pt x="345" y="273"/>
                    <a:pt x="339" y="277"/>
                    <a:pt x="336" y="283"/>
                  </a:cubicBezTo>
                  <a:cubicBezTo>
                    <a:pt x="329" y="296"/>
                    <a:pt x="327" y="289"/>
                    <a:pt x="331" y="305"/>
                  </a:cubicBezTo>
                  <a:cubicBezTo>
                    <a:pt x="332" y="307"/>
                    <a:pt x="332" y="314"/>
                    <a:pt x="335" y="319"/>
                  </a:cubicBezTo>
                  <a:cubicBezTo>
                    <a:pt x="340" y="326"/>
                    <a:pt x="351" y="333"/>
                    <a:pt x="348" y="335"/>
                  </a:cubicBezTo>
                  <a:cubicBezTo>
                    <a:pt x="346" y="336"/>
                    <a:pt x="334" y="344"/>
                    <a:pt x="330" y="344"/>
                  </a:cubicBezTo>
                  <a:cubicBezTo>
                    <a:pt x="324" y="345"/>
                    <a:pt x="321" y="349"/>
                    <a:pt x="313" y="358"/>
                  </a:cubicBezTo>
                  <a:cubicBezTo>
                    <a:pt x="309" y="361"/>
                    <a:pt x="308" y="364"/>
                    <a:pt x="305" y="368"/>
                  </a:cubicBezTo>
                  <a:cubicBezTo>
                    <a:pt x="300" y="374"/>
                    <a:pt x="302" y="373"/>
                    <a:pt x="298" y="380"/>
                  </a:cubicBezTo>
                  <a:cubicBezTo>
                    <a:pt x="297" y="382"/>
                    <a:pt x="298" y="389"/>
                    <a:pt x="298" y="392"/>
                  </a:cubicBezTo>
                  <a:cubicBezTo>
                    <a:pt x="288" y="393"/>
                    <a:pt x="288" y="393"/>
                    <a:pt x="288" y="393"/>
                  </a:cubicBezTo>
                  <a:cubicBezTo>
                    <a:pt x="271" y="388"/>
                    <a:pt x="271" y="388"/>
                    <a:pt x="271" y="388"/>
                  </a:cubicBezTo>
                  <a:cubicBezTo>
                    <a:pt x="261" y="397"/>
                    <a:pt x="261" y="397"/>
                    <a:pt x="261" y="397"/>
                  </a:cubicBezTo>
                  <a:cubicBezTo>
                    <a:pt x="257" y="400"/>
                    <a:pt x="251" y="398"/>
                    <a:pt x="247" y="401"/>
                  </a:cubicBezTo>
                  <a:cubicBezTo>
                    <a:pt x="247" y="401"/>
                    <a:pt x="244" y="410"/>
                    <a:pt x="243" y="412"/>
                  </a:cubicBezTo>
                  <a:cubicBezTo>
                    <a:pt x="243" y="415"/>
                    <a:pt x="236" y="423"/>
                    <a:pt x="236" y="423"/>
                  </a:cubicBezTo>
                  <a:cubicBezTo>
                    <a:pt x="235" y="424"/>
                    <a:pt x="230" y="429"/>
                    <a:pt x="228" y="430"/>
                  </a:cubicBezTo>
                  <a:cubicBezTo>
                    <a:pt x="225" y="431"/>
                    <a:pt x="223" y="423"/>
                    <a:pt x="221" y="423"/>
                  </a:cubicBezTo>
                  <a:cubicBezTo>
                    <a:pt x="217" y="423"/>
                    <a:pt x="217" y="422"/>
                    <a:pt x="213" y="421"/>
                  </a:cubicBezTo>
                  <a:cubicBezTo>
                    <a:pt x="208" y="421"/>
                    <a:pt x="207" y="428"/>
                    <a:pt x="202" y="428"/>
                  </a:cubicBezTo>
                  <a:cubicBezTo>
                    <a:pt x="194" y="427"/>
                    <a:pt x="180" y="419"/>
                    <a:pt x="180" y="419"/>
                  </a:cubicBezTo>
                  <a:cubicBezTo>
                    <a:pt x="177" y="418"/>
                    <a:pt x="177" y="422"/>
                    <a:pt x="174" y="422"/>
                  </a:cubicBezTo>
                  <a:cubicBezTo>
                    <a:pt x="168" y="421"/>
                    <a:pt x="160" y="417"/>
                    <a:pt x="152" y="415"/>
                  </a:cubicBezTo>
                  <a:cubicBezTo>
                    <a:pt x="146" y="414"/>
                    <a:pt x="134" y="412"/>
                    <a:pt x="134" y="412"/>
                  </a:cubicBezTo>
                  <a:cubicBezTo>
                    <a:pt x="131" y="414"/>
                    <a:pt x="128" y="414"/>
                    <a:pt x="125" y="415"/>
                  </a:cubicBezTo>
                  <a:cubicBezTo>
                    <a:pt x="121" y="417"/>
                    <a:pt x="117" y="420"/>
                    <a:pt x="114" y="421"/>
                  </a:cubicBezTo>
                  <a:cubicBezTo>
                    <a:pt x="111" y="422"/>
                    <a:pt x="105" y="417"/>
                    <a:pt x="96" y="422"/>
                  </a:cubicBezTo>
                  <a:cubicBezTo>
                    <a:pt x="93" y="423"/>
                    <a:pt x="89" y="422"/>
                    <a:pt x="87" y="424"/>
                  </a:cubicBezTo>
                  <a:cubicBezTo>
                    <a:pt x="84" y="427"/>
                    <a:pt x="83" y="431"/>
                    <a:pt x="78" y="433"/>
                  </a:cubicBezTo>
                  <a:cubicBezTo>
                    <a:pt x="75" y="434"/>
                    <a:pt x="71" y="438"/>
                    <a:pt x="69" y="439"/>
                  </a:cubicBezTo>
                  <a:cubicBezTo>
                    <a:pt x="64" y="436"/>
                    <a:pt x="57" y="436"/>
                    <a:pt x="55" y="428"/>
                  </a:cubicBezTo>
                  <a:cubicBezTo>
                    <a:pt x="54" y="425"/>
                    <a:pt x="51" y="428"/>
                    <a:pt x="49" y="425"/>
                  </a:cubicBezTo>
                  <a:cubicBezTo>
                    <a:pt x="45" y="421"/>
                    <a:pt x="42" y="412"/>
                    <a:pt x="42" y="408"/>
                  </a:cubicBezTo>
                  <a:cubicBezTo>
                    <a:pt x="42" y="408"/>
                    <a:pt x="45" y="404"/>
                    <a:pt x="42" y="400"/>
                  </a:cubicBezTo>
                  <a:cubicBezTo>
                    <a:pt x="40" y="396"/>
                    <a:pt x="37" y="395"/>
                    <a:pt x="38" y="391"/>
                  </a:cubicBezTo>
                  <a:cubicBezTo>
                    <a:pt x="41" y="391"/>
                    <a:pt x="40" y="384"/>
                    <a:pt x="40" y="384"/>
                  </a:cubicBezTo>
                  <a:cubicBezTo>
                    <a:pt x="40" y="382"/>
                    <a:pt x="33" y="370"/>
                    <a:pt x="31" y="368"/>
                  </a:cubicBezTo>
                  <a:cubicBezTo>
                    <a:pt x="26" y="365"/>
                    <a:pt x="20" y="361"/>
                    <a:pt x="14" y="360"/>
                  </a:cubicBezTo>
                  <a:cubicBezTo>
                    <a:pt x="0" y="358"/>
                    <a:pt x="0" y="358"/>
                    <a:pt x="0" y="358"/>
                  </a:cubicBezTo>
                  <a:cubicBezTo>
                    <a:pt x="0" y="354"/>
                    <a:pt x="0" y="354"/>
                    <a:pt x="0" y="354"/>
                  </a:cubicBezTo>
                  <a:cubicBezTo>
                    <a:pt x="0" y="352"/>
                    <a:pt x="0" y="352"/>
                    <a:pt x="0" y="352"/>
                  </a:cubicBezTo>
                  <a:cubicBezTo>
                    <a:pt x="0" y="351"/>
                    <a:pt x="0" y="351"/>
                    <a:pt x="0" y="351"/>
                  </a:cubicBezTo>
                  <a:cubicBezTo>
                    <a:pt x="1" y="348"/>
                    <a:pt x="1" y="348"/>
                    <a:pt x="1" y="348"/>
                  </a:cubicBezTo>
                  <a:cubicBezTo>
                    <a:pt x="2" y="346"/>
                    <a:pt x="2" y="346"/>
                    <a:pt x="2" y="346"/>
                  </a:cubicBezTo>
                  <a:cubicBezTo>
                    <a:pt x="1" y="344"/>
                    <a:pt x="1" y="344"/>
                    <a:pt x="1" y="344"/>
                  </a:cubicBezTo>
                  <a:cubicBezTo>
                    <a:pt x="1" y="342"/>
                    <a:pt x="1" y="342"/>
                    <a:pt x="1" y="342"/>
                  </a:cubicBezTo>
                  <a:cubicBezTo>
                    <a:pt x="1" y="339"/>
                    <a:pt x="1" y="339"/>
                    <a:pt x="1" y="339"/>
                  </a:cubicBezTo>
                  <a:cubicBezTo>
                    <a:pt x="1" y="339"/>
                    <a:pt x="0" y="337"/>
                    <a:pt x="0" y="337"/>
                  </a:cubicBezTo>
                  <a:cubicBezTo>
                    <a:pt x="0" y="337"/>
                    <a:pt x="0" y="335"/>
                    <a:pt x="0" y="335"/>
                  </a:cubicBezTo>
                  <a:cubicBezTo>
                    <a:pt x="0" y="335"/>
                    <a:pt x="2" y="334"/>
                    <a:pt x="2" y="334"/>
                  </a:cubicBezTo>
                  <a:cubicBezTo>
                    <a:pt x="2" y="333"/>
                    <a:pt x="4" y="332"/>
                    <a:pt x="4" y="332"/>
                  </a:cubicBezTo>
                  <a:cubicBezTo>
                    <a:pt x="4" y="332"/>
                    <a:pt x="5" y="329"/>
                    <a:pt x="5" y="328"/>
                  </a:cubicBezTo>
                  <a:cubicBezTo>
                    <a:pt x="5" y="328"/>
                    <a:pt x="6" y="327"/>
                    <a:pt x="6" y="327"/>
                  </a:cubicBezTo>
                  <a:cubicBezTo>
                    <a:pt x="9" y="326"/>
                    <a:pt x="9" y="326"/>
                    <a:pt x="9" y="326"/>
                  </a:cubicBezTo>
                  <a:cubicBezTo>
                    <a:pt x="11" y="324"/>
                    <a:pt x="11" y="324"/>
                    <a:pt x="11" y="324"/>
                  </a:cubicBezTo>
                  <a:cubicBezTo>
                    <a:pt x="13" y="323"/>
                    <a:pt x="13" y="323"/>
                    <a:pt x="13" y="323"/>
                  </a:cubicBezTo>
                  <a:cubicBezTo>
                    <a:pt x="15" y="321"/>
                    <a:pt x="15" y="321"/>
                    <a:pt x="15" y="321"/>
                  </a:cubicBezTo>
                  <a:cubicBezTo>
                    <a:pt x="16" y="317"/>
                    <a:pt x="16" y="317"/>
                    <a:pt x="16" y="317"/>
                  </a:cubicBezTo>
                  <a:cubicBezTo>
                    <a:pt x="17" y="316"/>
                    <a:pt x="17" y="316"/>
                    <a:pt x="17" y="316"/>
                  </a:cubicBezTo>
                  <a:cubicBezTo>
                    <a:pt x="17" y="316"/>
                    <a:pt x="20" y="316"/>
                    <a:pt x="20" y="316"/>
                  </a:cubicBezTo>
                  <a:cubicBezTo>
                    <a:pt x="20" y="316"/>
                    <a:pt x="22" y="316"/>
                    <a:pt x="22" y="316"/>
                  </a:cubicBezTo>
                  <a:cubicBezTo>
                    <a:pt x="22" y="315"/>
                    <a:pt x="22" y="315"/>
                    <a:pt x="22" y="315"/>
                  </a:cubicBezTo>
                  <a:cubicBezTo>
                    <a:pt x="24" y="314"/>
                    <a:pt x="24" y="314"/>
                    <a:pt x="24" y="314"/>
                  </a:cubicBezTo>
                  <a:cubicBezTo>
                    <a:pt x="26" y="316"/>
                    <a:pt x="26" y="316"/>
                    <a:pt x="26" y="316"/>
                  </a:cubicBezTo>
                  <a:cubicBezTo>
                    <a:pt x="26" y="316"/>
                    <a:pt x="27" y="316"/>
                    <a:pt x="28" y="316"/>
                  </a:cubicBezTo>
                  <a:cubicBezTo>
                    <a:pt x="28" y="316"/>
                    <a:pt x="29" y="316"/>
                    <a:pt x="29" y="316"/>
                  </a:cubicBezTo>
                  <a:cubicBezTo>
                    <a:pt x="29" y="313"/>
                    <a:pt x="29" y="313"/>
                    <a:pt x="29" y="313"/>
                  </a:cubicBezTo>
                  <a:cubicBezTo>
                    <a:pt x="33" y="309"/>
                    <a:pt x="33" y="309"/>
                    <a:pt x="33" y="309"/>
                  </a:cubicBezTo>
                  <a:cubicBezTo>
                    <a:pt x="33" y="309"/>
                    <a:pt x="33" y="308"/>
                    <a:pt x="33" y="308"/>
                  </a:cubicBezTo>
                  <a:cubicBezTo>
                    <a:pt x="33" y="308"/>
                    <a:pt x="33" y="307"/>
                    <a:pt x="33" y="307"/>
                  </a:cubicBezTo>
                  <a:cubicBezTo>
                    <a:pt x="32" y="306"/>
                    <a:pt x="31" y="307"/>
                    <a:pt x="31" y="307"/>
                  </a:cubicBezTo>
                  <a:cubicBezTo>
                    <a:pt x="31" y="307"/>
                    <a:pt x="29" y="307"/>
                    <a:pt x="29" y="307"/>
                  </a:cubicBezTo>
                  <a:cubicBezTo>
                    <a:pt x="29" y="307"/>
                    <a:pt x="27" y="307"/>
                    <a:pt x="26" y="307"/>
                  </a:cubicBezTo>
                  <a:cubicBezTo>
                    <a:pt x="26" y="307"/>
                    <a:pt x="26" y="306"/>
                    <a:pt x="26" y="306"/>
                  </a:cubicBezTo>
                  <a:cubicBezTo>
                    <a:pt x="25" y="304"/>
                    <a:pt x="25" y="304"/>
                    <a:pt x="25" y="304"/>
                  </a:cubicBezTo>
                  <a:cubicBezTo>
                    <a:pt x="25" y="304"/>
                    <a:pt x="24" y="302"/>
                    <a:pt x="24" y="301"/>
                  </a:cubicBezTo>
                  <a:cubicBezTo>
                    <a:pt x="24" y="300"/>
                    <a:pt x="24" y="299"/>
                    <a:pt x="24" y="298"/>
                  </a:cubicBezTo>
                  <a:cubicBezTo>
                    <a:pt x="24" y="298"/>
                    <a:pt x="23" y="297"/>
                    <a:pt x="23" y="297"/>
                  </a:cubicBezTo>
                  <a:cubicBezTo>
                    <a:pt x="23" y="297"/>
                    <a:pt x="22" y="296"/>
                    <a:pt x="22" y="295"/>
                  </a:cubicBezTo>
                  <a:cubicBezTo>
                    <a:pt x="22" y="295"/>
                    <a:pt x="21" y="292"/>
                    <a:pt x="21" y="292"/>
                  </a:cubicBezTo>
                  <a:cubicBezTo>
                    <a:pt x="20" y="291"/>
                    <a:pt x="20" y="291"/>
                    <a:pt x="20" y="291"/>
                  </a:cubicBezTo>
                  <a:cubicBezTo>
                    <a:pt x="21" y="290"/>
                    <a:pt x="21" y="290"/>
                    <a:pt x="21" y="290"/>
                  </a:cubicBezTo>
                  <a:cubicBezTo>
                    <a:pt x="20" y="288"/>
                    <a:pt x="20" y="288"/>
                    <a:pt x="20" y="288"/>
                  </a:cubicBezTo>
                  <a:cubicBezTo>
                    <a:pt x="22" y="288"/>
                    <a:pt x="22" y="288"/>
                    <a:pt x="22" y="288"/>
                  </a:cubicBezTo>
                  <a:cubicBezTo>
                    <a:pt x="21" y="287"/>
                    <a:pt x="21" y="287"/>
                    <a:pt x="21" y="287"/>
                  </a:cubicBezTo>
                  <a:cubicBezTo>
                    <a:pt x="22" y="285"/>
                    <a:pt x="22" y="285"/>
                    <a:pt x="22" y="285"/>
                  </a:cubicBezTo>
                  <a:cubicBezTo>
                    <a:pt x="22" y="285"/>
                    <a:pt x="24" y="284"/>
                    <a:pt x="24" y="284"/>
                  </a:cubicBezTo>
                  <a:cubicBezTo>
                    <a:pt x="24" y="284"/>
                    <a:pt x="26" y="282"/>
                    <a:pt x="26" y="282"/>
                  </a:cubicBezTo>
                  <a:cubicBezTo>
                    <a:pt x="26" y="282"/>
                    <a:pt x="25" y="281"/>
                    <a:pt x="25" y="281"/>
                  </a:cubicBezTo>
                  <a:cubicBezTo>
                    <a:pt x="25" y="281"/>
                    <a:pt x="25" y="279"/>
                    <a:pt x="25" y="279"/>
                  </a:cubicBezTo>
                  <a:cubicBezTo>
                    <a:pt x="27" y="275"/>
                    <a:pt x="27" y="275"/>
                    <a:pt x="27" y="275"/>
                  </a:cubicBezTo>
                  <a:cubicBezTo>
                    <a:pt x="28" y="275"/>
                    <a:pt x="28" y="275"/>
                    <a:pt x="28" y="275"/>
                  </a:cubicBezTo>
                  <a:cubicBezTo>
                    <a:pt x="31" y="274"/>
                    <a:pt x="31" y="274"/>
                    <a:pt x="31" y="274"/>
                  </a:cubicBezTo>
                  <a:cubicBezTo>
                    <a:pt x="32" y="273"/>
                    <a:pt x="32" y="273"/>
                    <a:pt x="32" y="273"/>
                  </a:cubicBezTo>
                  <a:cubicBezTo>
                    <a:pt x="33" y="273"/>
                    <a:pt x="33" y="273"/>
                    <a:pt x="33" y="273"/>
                  </a:cubicBezTo>
                  <a:cubicBezTo>
                    <a:pt x="35" y="272"/>
                    <a:pt x="35" y="272"/>
                    <a:pt x="35" y="272"/>
                  </a:cubicBezTo>
                  <a:cubicBezTo>
                    <a:pt x="37" y="271"/>
                    <a:pt x="37" y="271"/>
                    <a:pt x="37" y="271"/>
                  </a:cubicBezTo>
                  <a:cubicBezTo>
                    <a:pt x="38" y="270"/>
                    <a:pt x="38" y="270"/>
                    <a:pt x="38" y="270"/>
                  </a:cubicBezTo>
                  <a:cubicBezTo>
                    <a:pt x="38" y="268"/>
                    <a:pt x="38" y="268"/>
                    <a:pt x="38" y="268"/>
                  </a:cubicBezTo>
                  <a:cubicBezTo>
                    <a:pt x="39" y="267"/>
                    <a:pt x="39" y="267"/>
                    <a:pt x="39" y="267"/>
                  </a:cubicBezTo>
                  <a:cubicBezTo>
                    <a:pt x="41" y="265"/>
                    <a:pt x="41" y="265"/>
                    <a:pt x="41" y="265"/>
                  </a:cubicBezTo>
                  <a:cubicBezTo>
                    <a:pt x="43" y="263"/>
                    <a:pt x="43" y="263"/>
                    <a:pt x="43" y="263"/>
                  </a:cubicBezTo>
                  <a:cubicBezTo>
                    <a:pt x="43" y="261"/>
                    <a:pt x="43" y="261"/>
                    <a:pt x="43" y="261"/>
                  </a:cubicBezTo>
                  <a:cubicBezTo>
                    <a:pt x="42" y="260"/>
                    <a:pt x="42" y="260"/>
                    <a:pt x="42" y="260"/>
                  </a:cubicBezTo>
                  <a:cubicBezTo>
                    <a:pt x="42" y="260"/>
                    <a:pt x="41" y="258"/>
                    <a:pt x="41" y="257"/>
                  </a:cubicBezTo>
                  <a:cubicBezTo>
                    <a:pt x="41" y="257"/>
                    <a:pt x="40" y="257"/>
                    <a:pt x="40" y="257"/>
                  </a:cubicBezTo>
                  <a:cubicBezTo>
                    <a:pt x="38" y="258"/>
                    <a:pt x="38" y="258"/>
                    <a:pt x="38" y="258"/>
                  </a:cubicBezTo>
                  <a:cubicBezTo>
                    <a:pt x="38" y="258"/>
                    <a:pt x="37" y="257"/>
                    <a:pt x="36" y="257"/>
                  </a:cubicBezTo>
                  <a:cubicBezTo>
                    <a:pt x="36" y="257"/>
                    <a:pt x="36" y="256"/>
                    <a:pt x="36" y="256"/>
                  </a:cubicBezTo>
                  <a:cubicBezTo>
                    <a:pt x="37" y="255"/>
                    <a:pt x="37" y="255"/>
                    <a:pt x="37" y="255"/>
                  </a:cubicBezTo>
                  <a:cubicBezTo>
                    <a:pt x="37" y="253"/>
                    <a:pt x="37" y="253"/>
                    <a:pt x="37" y="253"/>
                  </a:cubicBezTo>
                  <a:cubicBezTo>
                    <a:pt x="35" y="253"/>
                    <a:pt x="35" y="253"/>
                    <a:pt x="35" y="253"/>
                  </a:cubicBezTo>
                  <a:cubicBezTo>
                    <a:pt x="34" y="251"/>
                    <a:pt x="34" y="251"/>
                    <a:pt x="34" y="251"/>
                  </a:cubicBezTo>
                  <a:cubicBezTo>
                    <a:pt x="33" y="249"/>
                    <a:pt x="33" y="249"/>
                    <a:pt x="33" y="249"/>
                  </a:cubicBezTo>
                  <a:cubicBezTo>
                    <a:pt x="33" y="247"/>
                    <a:pt x="33" y="247"/>
                    <a:pt x="33" y="247"/>
                  </a:cubicBezTo>
                  <a:cubicBezTo>
                    <a:pt x="34" y="246"/>
                    <a:pt x="34" y="246"/>
                    <a:pt x="34" y="246"/>
                  </a:cubicBezTo>
                  <a:cubicBezTo>
                    <a:pt x="34" y="245"/>
                    <a:pt x="34" y="245"/>
                    <a:pt x="34" y="245"/>
                  </a:cubicBezTo>
                  <a:cubicBezTo>
                    <a:pt x="33" y="244"/>
                    <a:pt x="33" y="244"/>
                    <a:pt x="33" y="244"/>
                  </a:cubicBezTo>
                  <a:cubicBezTo>
                    <a:pt x="33" y="242"/>
                    <a:pt x="33" y="242"/>
                    <a:pt x="33" y="242"/>
                  </a:cubicBezTo>
                  <a:cubicBezTo>
                    <a:pt x="32" y="240"/>
                    <a:pt x="32" y="240"/>
                    <a:pt x="32" y="240"/>
                  </a:cubicBezTo>
                  <a:cubicBezTo>
                    <a:pt x="33" y="239"/>
                    <a:pt x="33" y="239"/>
                    <a:pt x="33" y="239"/>
                  </a:cubicBezTo>
                  <a:cubicBezTo>
                    <a:pt x="34" y="238"/>
                    <a:pt x="34" y="238"/>
                    <a:pt x="34" y="238"/>
                  </a:cubicBezTo>
                  <a:cubicBezTo>
                    <a:pt x="34" y="236"/>
                    <a:pt x="34" y="236"/>
                    <a:pt x="34" y="236"/>
                  </a:cubicBezTo>
                  <a:cubicBezTo>
                    <a:pt x="34" y="236"/>
                    <a:pt x="32" y="235"/>
                    <a:pt x="32" y="235"/>
                  </a:cubicBezTo>
                  <a:cubicBezTo>
                    <a:pt x="32" y="235"/>
                    <a:pt x="31" y="233"/>
                    <a:pt x="31" y="233"/>
                  </a:cubicBezTo>
                  <a:cubicBezTo>
                    <a:pt x="31" y="232"/>
                    <a:pt x="31" y="232"/>
                    <a:pt x="31" y="232"/>
                  </a:cubicBezTo>
                  <a:cubicBezTo>
                    <a:pt x="31" y="232"/>
                    <a:pt x="29" y="230"/>
                    <a:pt x="29" y="230"/>
                  </a:cubicBezTo>
                  <a:cubicBezTo>
                    <a:pt x="29" y="230"/>
                    <a:pt x="29" y="228"/>
                    <a:pt x="29" y="228"/>
                  </a:cubicBezTo>
                  <a:cubicBezTo>
                    <a:pt x="29" y="228"/>
                    <a:pt x="28" y="226"/>
                    <a:pt x="28" y="226"/>
                  </a:cubicBezTo>
                  <a:cubicBezTo>
                    <a:pt x="27" y="225"/>
                    <a:pt x="27" y="224"/>
                    <a:pt x="27" y="224"/>
                  </a:cubicBezTo>
                  <a:cubicBezTo>
                    <a:pt x="29" y="224"/>
                    <a:pt x="29" y="224"/>
                    <a:pt x="29" y="224"/>
                  </a:cubicBezTo>
                  <a:cubicBezTo>
                    <a:pt x="31" y="224"/>
                    <a:pt x="31" y="224"/>
                    <a:pt x="31" y="224"/>
                  </a:cubicBezTo>
                  <a:cubicBezTo>
                    <a:pt x="32" y="226"/>
                    <a:pt x="32" y="226"/>
                    <a:pt x="32" y="226"/>
                  </a:cubicBezTo>
                  <a:cubicBezTo>
                    <a:pt x="33" y="225"/>
                    <a:pt x="33" y="225"/>
                    <a:pt x="33" y="225"/>
                  </a:cubicBezTo>
                  <a:cubicBezTo>
                    <a:pt x="33" y="226"/>
                    <a:pt x="33" y="226"/>
                    <a:pt x="33" y="226"/>
                  </a:cubicBezTo>
                  <a:cubicBezTo>
                    <a:pt x="35" y="226"/>
                    <a:pt x="35" y="226"/>
                    <a:pt x="35" y="226"/>
                  </a:cubicBezTo>
                  <a:cubicBezTo>
                    <a:pt x="38" y="226"/>
                    <a:pt x="38" y="226"/>
                    <a:pt x="38" y="226"/>
                  </a:cubicBezTo>
                  <a:cubicBezTo>
                    <a:pt x="40" y="226"/>
                    <a:pt x="40" y="226"/>
                    <a:pt x="40" y="226"/>
                  </a:cubicBezTo>
                  <a:cubicBezTo>
                    <a:pt x="41" y="226"/>
                    <a:pt x="41" y="226"/>
                    <a:pt x="41" y="226"/>
                  </a:cubicBezTo>
                  <a:cubicBezTo>
                    <a:pt x="41" y="226"/>
                    <a:pt x="42" y="227"/>
                    <a:pt x="42" y="227"/>
                  </a:cubicBezTo>
                  <a:cubicBezTo>
                    <a:pt x="43" y="228"/>
                    <a:pt x="44" y="227"/>
                    <a:pt x="44" y="227"/>
                  </a:cubicBezTo>
                  <a:cubicBezTo>
                    <a:pt x="44" y="228"/>
                    <a:pt x="46" y="228"/>
                    <a:pt x="46" y="228"/>
                  </a:cubicBezTo>
                  <a:cubicBezTo>
                    <a:pt x="46" y="228"/>
                    <a:pt x="47" y="227"/>
                    <a:pt x="48" y="227"/>
                  </a:cubicBezTo>
                  <a:cubicBezTo>
                    <a:pt x="48" y="227"/>
                    <a:pt x="49" y="227"/>
                    <a:pt x="49" y="227"/>
                  </a:cubicBezTo>
                  <a:cubicBezTo>
                    <a:pt x="50" y="226"/>
                    <a:pt x="50" y="226"/>
                    <a:pt x="50" y="226"/>
                  </a:cubicBezTo>
                  <a:cubicBezTo>
                    <a:pt x="50" y="224"/>
                    <a:pt x="50" y="224"/>
                    <a:pt x="50" y="224"/>
                  </a:cubicBezTo>
                  <a:cubicBezTo>
                    <a:pt x="51" y="224"/>
                    <a:pt x="51" y="224"/>
                    <a:pt x="51" y="224"/>
                  </a:cubicBezTo>
                  <a:cubicBezTo>
                    <a:pt x="51" y="223"/>
                    <a:pt x="51" y="223"/>
                    <a:pt x="51" y="223"/>
                  </a:cubicBezTo>
                  <a:cubicBezTo>
                    <a:pt x="52" y="221"/>
                    <a:pt x="52" y="221"/>
                    <a:pt x="52" y="221"/>
                  </a:cubicBezTo>
                  <a:cubicBezTo>
                    <a:pt x="52" y="220"/>
                    <a:pt x="52" y="220"/>
                    <a:pt x="52" y="220"/>
                  </a:cubicBezTo>
                  <a:cubicBezTo>
                    <a:pt x="54" y="220"/>
                    <a:pt x="54" y="220"/>
                    <a:pt x="54" y="220"/>
                  </a:cubicBezTo>
                  <a:cubicBezTo>
                    <a:pt x="55" y="219"/>
                    <a:pt x="55" y="219"/>
                    <a:pt x="55" y="219"/>
                  </a:cubicBezTo>
                  <a:cubicBezTo>
                    <a:pt x="56" y="217"/>
                    <a:pt x="56" y="217"/>
                    <a:pt x="56" y="217"/>
                  </a:cubicBezTo>
                  <a:cubicBezTo>
                    <a:pt x="57" y="215"/>
                    <a:pt x="57" y="215"/>
                    <a:pt x="57" y="215"/>
                  </a:cubicBezTo>
                  <a:cubicBezTo>
                    <a:pt x="57" y="215"/>
                    <a:pt x="58" y="213"/>
                    <a:pt x="58" y="213"/>
                  </a:cubicBezTo>
                  <a:cubicBezTo>
                    <a:pt x="58" y="213"/>
                    <a:pt x="59" y="211"/>
                    <a:pt x="59" y="211"/>
                  </a:cubicBezTo>
                  <a:cubicBezTo>
                    <a:pt x="58" y="208"/>
                    <a:pt x="58" y="208"/>
                    <a:pt x="58" y="208"/>
                  </a:cubicBezTo>
                  <a:cubicBezTo>
                    <a:pt x="57" y="206"/>
                    <a:pt x="57" y="206"/>
                    <a:pt x="57" y="206"/>
                  </a:cubicBezTo>
                  <a:cubicBezTo>
                    <a:pt x="56" y="204"/>
                    <a:pt x="56" y="204"/>
                    <a:pt x="56" y="204"/>
                  </a:cubicBezTo>
                  <a:cubicBezTo>
                    <a:pt x="56" y="204"/>
                    <a:pt x="56" y="203"/>
                    <a:pt x="55" y="203"/>
                  </a:cubicBezTo>
                  <a:cubicBezTo>
                    <a:pt x="55" y="203"/>
                    <a:pt x="55" y="202"/>
                    <a:pt x="55" y="202"/>
                  </a:cubicBezTo>
                  <a:cubicBezTo>
                    <a:pt x="55" y="200"/>
                    <a:pt x="55" y="200"/>
                    <a:pt x="55" y="200"/>
                  </a:cubicBezTo>
                  <a:cubicBezTo>
                    <a:pt x="56" y="199"/>
                    <a:pt x="56" y="199"/>
                    <a:pt x="56" y="199"/>
                  </a:cubicBezTo>
                  <a:cubicBezTo>
                    <a:pt x="57" y="199"/>
                    <a:pt x="57" y="199"/>
                    <a:pt x="57" y="199"/>
                  </a:cubicBezTo>
                  <a:cubicBezTo>
                    <a:pt x="59" y="197"/>
                    <a:pt x="59" y="197"/>
                    <a:pt x="59" y="197"/>
                  </a:cubicBezTo>
                  <a:cubicBezTo>
                    <a:pt x="60" y="197"/>
                    <a:pt x="60" y="197"/>
                    <a:pt x="60" y="197"/>
                  </a:cubicBezTo>
                  <a:cubicBezTo>
                    <a:pt x="62" y="197"/>
                    <a:pt x="62" y="197"/>
                    <a:pt x="62" y="197"/>
                  </a:cubicBezTo>
                  <a:cubicBezTo>
                    <a:pt x="64" y="195"/>
                    <a:pt x="64" y="195"/>
                    <a:pt x="64" y="195"/>
                  </a:cubicBezTo>
                  <a:cubicBezTo>
                    <a:pt x="65" y="195"/>
                    <a:pt x="65" y="195"/>
                    <a:pt x="65" y="195"/>
                  </a:cubicBezTo>
                  <a:cubicBezTo>
                    <a:pt x="66" y="194"/>
                    <a:pt x="66" y="194"/>
                    <a:pt x="66" y="194"/>
                  </a:cubicBezTo>
                  <a:cubicBezTo>
                    <a:pt x="67" y="192"/>
                    <a:pt x="67" y="192"/>
                    <a:pt x="67" y="192"/>
                  </a:cubicBezTo>
                  <a:cubicBezTo>
                    <a:pt x="66" y="190"/>
                    <a:pt x="66" y="190"/>
                    <a:pt x="66" y="190"/>
                  </a:cubicBezTo>
                  <a:cubicBezTo>
                    <a:pt x="65" y="189"/>
                    <a:pt x="65" y="189"/>
                    <a:pt x="65" y="189"/>
                  </a:cubicBezTo>
                  <a:cubicBezTo>
                    <a:pt x="66" y="186"/>
                    <a:pt x="66" y="186"/>
                    <a:pt x="66" y="186"/>
                  </a:cubicBezTo>
                  <a:cubicBezTo>
                    <a:pt x="68" y="185"/>
                    <a:pt x="68" y="185"/>
                    <a:pt x="68" y="185"/>
                  </a:cubicBezTo>
                  <a:cubicBezTo>
                    <a:pt x="68" y="182"/>
                    <a:pt x="68" y="182"/>
                    <a:pt x="68" y="182"/>
                  </a:cubicBezTo>
                  <a:cubicBezTo>
                    <a:pt x="67" y="181"/>
                    <a:pt x="67" y="181"/>
                    <a:pt x="67" y="181"/>
                  </a:cubicBezTo>
                  <a:cubicBezTo>
                    <a:pt x="68" y="179"/>
                    <a:pt x="68" y="179"/>
                    <a:pt x="68" y="179"/>
                  </a:cubicBezTo>
                  <a:cubicBezTo>
                    <a:pt x="69" y="178"/>
                    <a:pt x="69" y="178"/>
                    <a:pt x="69" y="178"/>
                  </a:cubicBezTo>
                  <a:cubicBezTo>
                    <a:pt x="69" y="178"/>
                    <a:pt x="70" y="176"/>
                    <a:pt x="70" y="175"/>
                  </a:cubicBezTo>
                  <a:cubicBezTo>
                    <a:pt x="71" y="175"/>
                    <a:pt x="71" y="172"/>
                    <a:pt x="71" y="172"/>
                  </a:cubicBezTo>
                  <a:cubicBezTo>
                    <a:pt x="70" y="170"/>
                    <a:pt x="70" y="170"/>
                    <a:pt x="70" y="170"/>
                  </a:cubicBezTo>
                  <a:cubicBezTo>
                    <a:pt x="70" y="169"/>
                    <a:pt x="70" y="169"/>
                    <a:pt x="70" y="169"/>
                  </a:cubicBezTo>
                  <a:cubicBezTo>
                    <a:pt x="70" y="169"/>
                    <a:pt x="72" y="168"/>
                    <a:pt x="72" y="168"/>
                  </a:cubicBezTo>
                  <a:cubicBezTo>
                    <a:pt x="73" y="168"/>
                    <a:pt x="73" y="165"/>
                    <a:pt x="73" y="165"/>
                  </a:cubicBezTo>
                  <a:cubicBezTo>
                    <a:pt x="71" y="164"/>
                    <a:pt x="71" y="164"/>
                    <a:pt x="71" y="164"/>
                  </a:cubicBezTo>
                  <a:cubicBezTo>
                    <a:pt x="71" y="164"/>
                    <a:pt x="71" y="162"/>
                    <a:pt x="71" y="161"/>
                  </a:cubicBezTo>
                  <a:cubicBezTo>
                    <a:pt x="71" y="161"/>
                    <a:pt x="71" y="159"/>
                    <a:pt x="71" y="159"/>
                  </a:cubicBezTo>
                  <a:cubicBezTo>
                    <a:pt x="70" y="159"/>
                    <a:pt x="70" y="159"/>
                    <a:pt x="70" y="159"/>
                  </a:cubicBezTo>
                  <a:cubicBezTo>
                    <a:pt x="70" y="157"/>
                    <a:pt x="70" y="157"/>
                    <a:pt x="70" y="157"/>
                  </a:cubicBezTo>
                  <a:cubicBezTo>
                    <a:pt x="71" y="156"/>
                    <a:pt x="71" y="156"/>
                    <a:pt x="71" y="156"/>
                  </a:cubicBezTo>
                  <a:cubicBezTo>
                    <a:pt x="73" y="157"/>
                    <a:pt x="73" y="157"/>
                    <a:pt x="73" y="157"/>
                  </a:cubicBezTo>
                  <a:cubicBezTo>
                    <a:pt x="73" y="157"/>
                    <a:pt x="74" y="156"/>
                    <a:pt x="75" y="156"/>
                  </a:cubicBezTo>
                  <a:cubicBezTo>
                    <a:pt x="75" y="155"/>
                    <a:pt x="77" y="155"/>
                    <a:pt x="77" y="155"/>
                  </a:cubicBezTo>
                  <a:cubicBezTo>
                    <a:pt x="78" y="152"/>
                    <a:pt x="78" y="152"/>
                    <a:pt x="78" y="152"/>
                  </a:cubicBezTo>
                  <a:cubicBezTo>
                    <a:pt x="82" y="150"/>
                    <a:pt x="82" y="150"/>
                    <a:pt x="82" y="150"/>
                  </a:cubicBezTo>
                  <a:cubicBezTo>
                    <a:pt x="82" y="149"/>
                    <a:pt x="82" y="149"/>
                    <a:pt x="82" y="149"/>
                  </a:cubicBezTo>
                  <a:cubicBezTo>
                    <a:pt x="85" y="148"/>
                    <a:pt x="85" y="148"/>
                    <a:pt x="85" y="148"/>
                  </a:cubicBezTo>
                  <a:cubicBezTo>
                    <a:pt x="87" y="149"/>
                    <a:pt x="87" y="149"/>
                    <a:pt x="87" y="149"/>
                  </a:cubicBezTo>
                  <a:cubicBezTo>
                    <a:pt x="89" y="147"/>
                    <a:pt x="89" y="147"/>
                    <a:pt x="89" y="147"/>
                  </a:cubicBezTo>
                  <a:cubicBezTo>
                    <a:pt x="90" y="147"/>
                    <a:pt x="90" y="147"/>
                    <a:pt x="90" y="147"/>
                  </a:cubicBezTo>
                  <a:cubicBezTo>
                    <a:pt x="92" y="146"/>
                    <a:pt x="92" y="146"/>
                    <a:pt x="92" y="146"/>
                  </a:cubicBezTo>
                  <a:cubicBezTo>
                    <a:pt x="94" y="145"/>
                    <a:pt x="94" y="145"/>
                    <a:pt x="94" y="145"/>
                  </a:cubicBezTo>
                  <a:cubicBezTo>
                    <a:pt x="97" y="142"/>
                    <a:pt x="97" y="142"/>
                    <a:pt x="97" y="142"/>
                  </a:cubicBezTo>
                  <a:cubicBezTo>
                    <a:pt x="98" y="142"/>
                    <a:pt x="98" y="142"/>
                    <a:pt x="98" y="142"/>
                  </a:cubicBezTo>
                  <a:cubicBezTo>
                    <a:pt x="98" y="142"/>
                    <a:pt x="100" y="141"/>
                    <a:pt x="100" y="141"/>
                  </a:cubicBezTo>
                  <a:cubicBezTo>
                    <a:pt x="100" y="141"/>
                    <a:pt x="101" y="139"/>
                    <a:pt x="101" y="139"/>
                  </a:cubicBezTo>
                  <a:cubicBezTo>
                    <a:pt x="103" y="138"/>
                    <a:pt x="103" y="138"/>
                    <a:pt x="103" y="138"/>
                  </a:cubicBezTo>
                  <a:cubicBezTo>
                    <a:pt x="105" y="135"/>
                    <a:pt x="105" y="135"/>
                    <a:pt x="105" y="135"/>
                  </a:cubicBezTo>
                  <a:cubicBezTo>
                    <a:pt x="107" y="133"/>
                    <a:pt x="107" y="133"/>
                    <a:pt x="107" y="133"/>
                  </a:cubicBezTo>
                  <a:cubicBezTo>
                    <a:pt x="105" y="130"/>
                    <a:pt x="105" y="130"/>
                    <a:pt x="105" y="130"/>
                  </a:cubicBezTo>
                  <a:cubicBezTo>
                    <a:pt x="105" y="130"/>
                    <a:pt x="103" y="128"/>
                    <a:pt x="102" y="128"/>
                  </a:cubicBezTo>
                  <a:cubicBezTo>
                    <a:pt x="102" y="127"/>
                    <a:pt x="100" y="126"/>
                    <a:pt x="100" y="126"/>
                  </a:cubicBezTo>
                  <a:cubicBezTo>
                    <a:pt x="100" y="126"/>
                    <a:pt x="97" y="125"/>
                    <a:pt x="97" y="125"/>
                  </a:cubicBezTo>
                  <a:cubicBezTo>
                    <a:pt x="97" y="125"/>
                    <a:pt x="95" y="126"/>
                    <a:pt x="95" y="126"/>
                  </a:cubicBezTo>
                  <a:cubicBezTo>
                    <a:pt x="94" y="125"/>
                    <a:pt x="94" y="125"/>
                    <a:pt x="94" y="125"/>
                  </a:cubicBezTo>
                  <a:cubicBezTo>
                    <a:pt x="94" y="125"/>
                    <a:pt x="93" y="123"/>
                    <a:pt x="94" y="123"/>
                  </a:cubicBezTo>
                  <a:cubicBezTo>
                    <a:pt x="94" y="123"/>
                    <a:pt x="94" y="122"/>
                    <a:pt x="94" y="122"/>
                  </a:cubicBezTo>
                  <a:cubicBezTo>
                    <a:pt x="94" y="121"/>
                    <a:pt x="94" y="121"/>
                    <a:pt x="94" y="121"/>
                  </a:cubicBezTo>
                  <a:cubicBezTo>
                    <a:pt x="94" y="120"/>
                    <a:pt x="94" y="120"/>
                    <a:pt x="94" y="120"/>
                  </a:cubicBezTo>
                  <a:cubicBezTo>
                    <a:pt x="95" y="119"/>
                    <a:pt x="95" y="119"/>
                    <a:pt x="95" y="119"/>
                  </a:cubicBezTo>
                  <a:cubicBezTo>
                    <a:pt x="95" y="119"/>
                    <a:pt x="96" y="118"/>
                    <a:pt x="96" y="117"/>
                  </a:cubicBezTo>
                  <a:cubicBezTo>
                    <a:pt x="96" y="117"/>
                    <a:pt x="97" y="115"/>
                    <a:pt x="97" y="115"/>
                  </a:cubicBezTo>
                  <a:cubicBezTo>
                    <a:pt x="97" y="115"/>
                    <a:pt x="96" y="114"/>
                    <a:pt x="96" y="113"/>
                  </a:cubicBezTo>
                  <a:cubicBezTo>
                    <a:pt x="95" y="113"/>
                    <a:pt x="95" y="113"/>
                    <a:pt x="96" y="112"/>
                  </a:cubicBezTo>
                  <a:cubicBezTo>
                    <a:pt x="96" y="112"/>
                    <a:pt x="96" y="111"/>
                    <a:pt x="96" y="111"/>
                  </a:cubicBezTo>
                  <a:cubicBezTo>
                    <a:pt x="96" y="111"/>
                    <a:pt x="96" y="109"/>
                    <a:pt x="95" y="109"/>
                  </a:cubicBezTo>
                  <a:cubicBezTo>
                    <a:pt x="95" y="109"/>
                    <a:pt x="93" y="110"/>
                    <a:pt x="93" y="110"/>
                  </a:cubicBezTo>
                  <a:cubicBezTo>
                    <a:pt x="93" y="110"/>
                    <a:pt x="90" y="109"/>
                    <a:pt x="90" y="109"/>
                  </a:cubicBezTo>
                  <a:cubicBezTo>
                    <a:pt x="90" y="109"/>
                    <a:pt x="89" y="108"/>
                    <a:pt x="89" y="108"/>
                  </a:cubicBezTo>
                  <a:cubicBezTo>
                    <a:pt x="89" y="108"/>
                    <a:pt x="89" y="106"/>
                    <a:pt x="88" y="106"/>
                  </a:cubicBezTo>
                  <a:cubicBezTo>
                    <a:pt x="87" y="105"/>
                    <a:pt x="87" y="106"/>
                    <a:pt x="87" y="106"/>
                  </a:cubicBezTo>
                  <a:cubicBezTo>
                    <a:pt x="86" y="108"/>
                    <a:pt x="86" y="108"/>
                    <a:pt x="86" y="108"/>
                  </a:cubicBezTo>
                  <a:cubicBezTo>
                    <a:pt x="86" y="108"/>
                    <a:pt x="84" y="108"/>
                    <a:pt x="83" y="107"/>
                  </a:cubicBezTo>
                  <a:cubicBezTo>
                    <a:pt x="83" y="107"/>
                    <a:pt x="82" y="107"/>
                    <a:pt x="82" y="107"/>
                  </a:cubicBezTo>
                  <a:cubicBezTo>
                    <a:pt x="81" y="107"/>
                    <a:pt x="81" y="106"/>
                    <a:pt x="81" y="105"/>
                  </a:cubicBezTo>
                  <a:cubicBezTo>
                    <a:pt x="80" y="104"/>
                    <a:pt x="80" y="105"/>
                    <a:pt x="79" y="105"/>
                  </a:cubicBezTo>
                  <a:cubicBezTo>
                    <a:pt x="79" y="105"/>
                    <a:pt x="77" y="105"/>
                    <a:pt x="77" y="105"/>
                  </a:cubicBezTo>
                  <a:cubicBezTo>
                    <a:pt x="77" y="105"/>
                    <a:pt x="75" y="103"/>
                    <a:pt x="75" y="103"/>
                  </a:cubicBezTo>
                  <a:cubicBezTo>
                    <a:pt x="75" y="102"/>
                    <a:pt x="74" y="102"/>
                    <a:pt x="74" y="102"/>
                  </a:cubicBezTo>
                  <a:cubicBezTo>
                    <a:pt x="74" y="102"/>
                    <a:pt x="72" y="103"/>
                    <a:pt x="72" y="103"/>
                  </a:cubicBezTo>
                  <a:cubicBezTo>
                    <a:pt x="72" y="104"/>
                    <a:pt x="72" y="104"/>
                    <a:pt x="72" y="104"/>
                  </a:cubicBezTo>
                  <a:cubicBezTo>
                    <a:pt x="71" y="107"/>
                    <a:pt x="71" y="107"/>
                    <a:pt x="71" y="107"/>
                  </a:cubicBezTo>
                  <a:cubicBezTo>
                    <a:pt x="68" y="109"/>
                    <a:pt x="68" y="109"/>
                    <a:pt x="68" y="109"/>
                  </a:cubicBezTo>
                  <a:cubicBezTo>
                    <a:pt x="68" y="109"/>
                    <a:pt x="65" y="109"/>
                    <a:pt x="64" y="108"/>
                  </a:cubicBezTo>
                  <a:cubicBezTo>
                    <a:pt x="64" y="108"/>
                    <a:pt x="64" y="108"/>
                    <a:pt x="63" y="108"/>
                  </a:cubicBezTo>
                  <a:cubicBezTo>
                    <a:pt x="62" y="108"/>
                    <a:pt x="62" y="108"/>
                    <a:pt x="62" y="108"/>
                  </a:cubicBezTo>
                  <a:cubicBezTo>
                    <a:pt x="62" y="108"/>
                    <a:pt x="60" y="109"/>
                    <a:pt x="60" y="109"/>
                  </a:cubicBezTo>
                  <a:cubicBezTo>
                    <a:pt x="60" y="109"/>
                    <a:pt x="59" y="107"/>
                    <a:pt x="59" y="107"/>
                  </a:cubicBezTo>
                  <a:cubicBezTo>
                    <a:pt x="59" y="107"/>
                    <a:pt x="57" y="106"/>
                    <a:pt x="57" y="105"/>
                  </a:cubicBezTo>
                  <a:cubicBezTo>
                    <a:pt x="57" y="105"/>
                    <a:pt x="57" y="106"/>
                    <a:pt x="57" y="106"/>
                  </a:cubicBezTo>
                  <a:cubicBezTo>
                    <a:pt x="57" y="106"/>
                    <a:pt x="56" y="107"/>
                    <a:pt x="55" y="107"/>
                  </a:cubicBezTo>
                  <a:cubicBezTo>
                    <a:pt x="55" y="107"/>
                    <a:pt x="54" y="108"/>
                    <a:pt x="54" y="108"/>
                  </a:cubicBezTo>
                  <a:cubicBezTo>
                    <a:pt x="53" y="108"/>
                    <a:pt x="54" y="106"/>
                    <a:pt x="54" y="106"/>
                  </a:cubicBezTo>
                  <a:cubicBezTo>
                    <a:pt x="55" y="104"/>
                    <a:pt x="55" y="104"/>
                    <a:pt x="55" y="104"/>
                  </a:cubicBezTo>
                  <a:cubicBezTo>
                    <a:pt x="55" y="104"/>
                    <a:pt x="52" y="103"/>
                    <a:pt x="52" y="102"/>
                  </a:cubicBezTo>
                  <a:cubicBezTo>
                    <a:pt x="51" y="102"/>
                    <a:pt x="50" y="101"/>
                    <a:pt x="50" y="101"/>
                  </a:cubicBezTo>
                  <a:cubicBezTo>
                    <a:pt x="50" y="101"/>
                    <a:pt x="48" y="101"/>
                    <a:pt x="48" y="101"/>
                  </a:cubicBezTo>
                  <a:cubicBezTo>
                    <a:pt x="46" y="101"/>
                    <a:pt x="46" y="101"/>
                    <a:pt x="46" y="101"/>
                  </a:cubicBezTo>
                  <a:cubicBezTo>
                    <a:pt x="46" y="101"/>
                    <a:pt x="45" y="101"/>
                    <a:pt x="44" y="102"/>
                  </a:cubicBezTo>
                  <a:cubicBezTo>
                    <a:pt x="44" y="102"/>
                    <a:pt x="43" y="103"/>
                    <a:pt x="42" y="102"/>
                  </a:cubicBezTo>
                  <a:cubicBezTo>
                    <a:pt x="42" y="102"/>
                    <a:pt x="43" y="100"/>
                    <a:pt x="43" y="100"/>
                  </a:cubicBezTo>
                  <a:cubicBezTo>
                    <a:pt x="43" y="100"/>
                    <a:pt x="43" y="98"/>
                    <a:pt x="43" y="98"/>
                  </a:cubicBezTo>
                  <a:cubicBezTo>
                    <a:pt x="42" y="97"/>
                    <a:pt x="42" y="99"/>
                    <a:pt x="42" y="99"/>
                  </a:cubicBezTo>
                  <a:cubicBezTo>
                    <a:pt x="42" y="99"/>
                    <a:pt x="40" y="100"/>
                    <a:pt x="39" y="101"/>
                  </a:cubicBezTo>
                  <a:cubicBezTo>
                    <a:pt x="39" y="101"/>
                    <a:pt x="38" y="101"/>
                    <a:pt x="38" y="101"/>
                  </a:cubicBezTo>
                  <a:cubicBezTo>
                    <a:pt x="37" y="101"/>
                    <a:pt x="36" y="102"/>
                    <a:pt x="34" y="102"/>
                  </a:cubicBezTo>
                  <a:cubicBezTo>
                    <a:pt x="33" y="102"/>
                    <a:pt x="32" y="103"/>
                    <a:pt x="32" y="102"/>
                  </a:cubicBezTo>
                  <a:cubicBezTo>
                    <a:pt x="31" y="102"/>
                    <a:pt x="31" y="101"/>
                    <a:pt x="31" y="101"/>
                  </a:cubicBezTo>
                  <a:cubicBezTo>
                    <a:pt x="31" y="99"/>
                    <a:pt x="31" y="99"/>
                    <a:pt x="31" y="99"/>
                  </a:cubicBezTo>
                  <a:cubicBezTo>
                    <a:pt x="31" y="99"/>
                    <a:pt x="30" y="98"/>
                    <a:pt x="30" y="97"/>
                  </a:cubicBezTo>
                  <a:cubicBezTo>
                    <a:pt x="29" y="96"/>
                    <a:pt x="30" y="96"/>
                    <a:pt x="30" y="95"/>
                  </a:cubicBezTo>
                  <a:cubicBezTo>
                    <a:pt x="30" y="95"/>
                    <a:pt x="32" y="94"/>
                    <a:pt x="32" y="94"/>
                  </a:cubicBezTo>
                  <a:cubicBezTo>
                    <a:pt x="32" y="93"/>
                    <a:pt x="33" y="93"/>
                    <a:pt x="33" y="93"/>
                  </a:cubicBezTo>
                  <a:cubicBezTo>
                    <a:pt x="36" y="92"/>
                    <a:pt x="36" y="92"/>
                    <a:pt x="36" y="92"/>
                  </a:cubicBezTo>
                  <a:cubicBezTo>
                    <a:pt x="36" y="92"/>
                    <a:pt x="36" y="89"/>
                    <a:pt x="36" y="88"/>
                  </a:cubicBezTo>
                  <a:cubicBezTo>
                    <a:pt x="36" y="88"/>
                    <a:pt x="36" y="88"/>
                    <a:pt x="35" y="88"/>
                  </a:cubicBezTo>
                  <a:cubicBezTo>
                    <a:pt x="34" y="88"/>
                    <a:pt x="34" y="87"/>
                    <a:pt x="34" y="87"/>
                  </a:cubicBezTo>
                  <a:cubicBezTo>
                    <a:pt x="34" y="87"/>
                    <a:pt x="34" y="85"/>
                    <a:pt x="34" y="85"/>
                  </a:cubicBezTo>
                  <a:cubicBezTo>
                    <a:pt x="33" y="83"/>
                    <a:pt x="33" y="83"/>
                    <a:pt x="33" y="83"/>
                  </a:cubicBezTo>
                  <a:cubicBezTo>
                    <a:pt x="29" y="84"/>
                    <a:pt x="29" y="84"/>
                    <a:pt x="29" y="84"/>
                  </a:cubicBezTo>
                  <a:cubicBezTo>
                    <a:pt x="29" y="84"/>
                    <a:pt x="27" y="85"/>
                    <a:pt x="26" y="85"/>
                  </a:cubicBezTo>
                  <a:cubicBezTo>
                    <a:pt x="26" y="85"/>
                    <a:pt x="24" y="85"/>
                    <a:pt x="24" y="85"/>
                  </a:cubicBezTo>
                  <a:cubicBezTo>
                    <a:pt x="23" y="85"/>
                    <a:pt x="22" y="84"/>
                    <a:pt x="22" y="84"/>
                  </a:cubicBezTo>
                  <a:cubicBezTo>
                    <a:pt x="22" y="84"/>
                    <a:pt x="18" y="85"/>
                    <a:pt x="18" y="85"/>
                  </a:cubicBezTo>
                  <a:cubicBezTo>
                    <a:pt x="18" y="85"/>
                    <a:pt x="17" y="85"/>
                    <a:pt x="17" y="85"/>
                  </a:cubicBezTo>
                  <a:cubicBezTo>
                    <a:pt x="15" y="85"/>
                    <a:pt x="15" y="85"/>
                    <a:pt x="15" y="85"/>
                  </a:cubicBezTo>
                  <a:cubicBezTo>
                    <a:pt x="13" y="86"/>
                    <a:pt x="13" y="86"/>
                    <a:pt x="13" y="86"/>
                  </a:cubicBezTo>
                  <a:cubicBezTo>
                    <a:pt x="12" y="87"/>
                    <a:pt x="12" y="87"/>
                    <a:pt x="12" y="87"/>
                  </a:cubicBezTo>
                  <a:cubicBezTo>
                    <a:pt x="12" y="87"/>
                    <a:pt x="11" y="88"/>
                    <a:pt x="11" y="88"/>
                  </a:cubicBezTo>
                  <a:cubicBezTo>
                    <a:pt x="10" y="88"/>
                    <a:pt x="9" y="88"/>
                    <a:pt x="8" y="88"/>
                  </a:cubicBezTo>
                  <a:cubicBezTo>
                    <a:pt x="8" y="88"/>
                    <a:pt x="7" y="89"/>
                    <a:pt x="7" y="89"/>
                  </a:cubicBezTo>
                  <a:cubicBezTo>
                    <a:pt x="7" y="89"/>
                    <a:pt x="5" y="90"/>
                    <a:pt x="4" y="91"/>
                  </a:cubicBezTo>
                  <a:cubicBezTo>
                    <a:pt x="3" y="86"/>
                    <a:pt x="3" y="86"/>
                    <a:pt x="3" y="86"/>
                  </a:cubicBezTo>
                  <a:cubicBezTo>
                    <a:pt x="6" y="77"/>
                    <a:pt x="6" y="77"/>
                    <a:pt x="6" y="77"/>
                  </a:cubicBezTo>
                  <a:cubicBezTo>
                    <a:pt x="11" y="73"/>
                    <a:pt x="11" y="73"/>
                    <a:pt x="11" y="73"/>
                  </a:cubicBezTo>
                  <a:cubicBezTo>
                    <a:pt x="13" y="65"/>
                    <a:pt x="13" y="65"/>
                    <a:pt x="13" y="65"/>
                  </a:cubicBezTo>
                  <a:cubicBezTo>
                    <a:pt x="10" y="62"/>
                    <a:pt x="10" y="62"/>
                    <a:pt x="10" y="62"/>
                  </a:cubicBezTo>
                  <a:cubicBezTo>
                    <a:pt x="10" y="59"/>
                    <a:pt x="19" y="53"/>
                    <a:pt x="18" y="50"/>
                  </a:cubicBezTo>
                  <a:cubicBezTo>
                    <a:pt x="17" y="47"/>
                    <a:pt x="6" y="56"/>
                    <a:pt x="5" y="53"/>
                  </a:cubicBezTo>
                  <a:cubicBezTo>
                    <a:pt x="4" y="47"/>
                    <a:pt x="7" y="48"/>
                    <a:pt x="12" y="43"/>
                  </a:cubicBezTo>
                  <a:cubicBezTo>
                    <a:pt x="6" y="41"/>
                    <a:pt x="6" y="41"/>
                    <a:pt x="6" y="41"/>
                  </a:cubicBezTo>
                  <a:cubicBezTo>
                    <a:pt x="6" y="35"/>
                    <a:pt x="6" y="35"/>
                    <a:pt x="6" y="35"/>
                  </a:cubicBezTo>
                  <a:cubicBezTo>
                    <a:pt x="2" y="33"/>
                    <a:pt x="2" y="33"/>
                    <a:pt x="2" y="33"/>
                  </a:cubicBezTo>
                  <a:cubicBezTo>
                    <a:pt x="2" y="33"/>
                    <a:pt x="3" y="30"/>
                    <a:pt x="3" y="27"/>
                  </a:cubicBezTo>
                  <a:cubicBezTo>
                    <a:pt x="3" y="24"/>
                    <a:pt x="6" y="23"/>
                    <a:pt x="6" y="23"/>
                  </a:cubicBezTo>
                  <a:cubicBezTo>
                    <a:pt x="9" y="22"/>
                    <a:pt x="11" y="20"/>
                    <a:pt x="14" y="18"/>
                  </a:cubicBezTo>
                  <a:cubicBezTo>
                    <a:pt x="17" y="14"/>
                    <a:pt x="20" y="16"/>
                    <a:pt x="22" y="15"/>
                  </a:cubicBezTo>
                  <a:cubicBezTo>
                    <a:pt x="25" y="13"/>
                    <a:pt x="25" y="15"/>
                    <a:pt x="35" y="17"/>
                  </a:cubicBezTo>
                  <a:cubicBezTo>
                    <a:pt x="37" y="16"/>
                    <a:pt x="41" y="16"/>
                    <a:pt x="42" y="14"/>
                  </a:cubicBezTo>
                  <a:cubicBezTo>
                    <a:pt x="44" y="12"/>
                    <a:pt x="47" y="13"/>
                    <a:pt x="47" y="9"/>
                  </a:cubicBezTo>
                  <a:cubicBezTo>
                    <a:pt x="48" y="3"/>
                    <a:pt x="59" y="7"/>
                    <a:pt x="59" y="5"/>
                  </a:cubicBezTo>
                  <a:cubicBezTo>
                    <a:pt x="61" y="5"/>
                    <a:pt x="63" y="0"/>
                    <a:pt x="68" y="0"/>
                  </a:cubicBezTo>
                  <a:cubicBezTo>
                    <a:pt x="72" y="1"/>
                    <a:pt x="73" y="2"/>
                    <a:pt x="76" y="3"/>
                  </a:cubicBezTo>
                  <a:cubicBezTo>
                    <a:pt x="87" y="10"/>
                    <a:pt x="82" y="14"/>
                    <a:pt x="95" y="18"/>
                  </a:cubicBezTo>
                  <a:cubicBezTo>
                    <a:pt x="106" y="21"/>
                    <a:pt x="119" y="24"/>
                    <a:pt x="130" y="26"/>
                  </a:cubicBezTo>
                  <a:cubicBezTo>
                    <a:pt x="140" y="27"/>
                    <a:pt x="150" y="31"/>
                    <a:pt x="160" y="35"/>
                  </a:cubicBezTo>
                  <a:cubicBezTo>
                    <a:pt x="160" y="35"/>
                    <a:pt x="197" y="52"/>
                    <a:pt x="198" y="53"/>
                  </a:cubicBezTo>
                  <a:cubicBezTo>
                    <a:pt x="199" y="53"/>
                    <a:pt x="220" y="49"/>
                    <a:pt x="221" y="49"/>
                  </a:cubicBezTo>
                  <a:cubicBezTo>
                    <a:pt x="222" y="49"/>
                    <a:pt x="229" y="50"/>
                    <a:pt x="234" y="53"/>
                  </a:cubicBezTo>
                  <a:cubicBezTo>
                    <a:pt x="237" y="56"/>
                    <a:pt x="247" y="63"/>
                    <a:pt x="247" y="63"/>
                  </a:cubicBezTo>
                  <a:cubicBezTo>
                    <a:pt x="249" y="64"/>
                    <a:pt x="261" y="62"/>
                    <a:pt x="261" y="62"/>
                  </a:cubicBezTo>
                  <a:cubicBezTo>
                    <a:pt x="269" y="62"/>
                    <a:pt x="276" y="71"/>
                    <a:pt x="280" y="72"/>
                  </a:cubicBezTo>
                  <a:cubicBezTo>
                    <a:pt x="285" y="73"/>
                    <a:pt x="297" y="67"/>
                    <a:pt x="302" y="72"/>
                  </a:cubicBezTo>
                  <a:cubicBezTo>
                    <a:pt x="302" y="72"/>
                    <a:pt x="312" y="73"/>
                    <a:pt x="313" y="78"/>
                  </a:cubicBezTo>
                  <a:cubicBezTo>
                    <a:pt x="315" y="83"/>
                    <a:pt x="319" y="91"/>
                    <a:pt x="319" y="91"/>
                  </a:cubicBezTo>
                  <a:cubicBezTo>
                    <a:pt x="332" y="96"/>
                    <a:pt x="332" y="96"/>
                    <a:pt x="332" y="96"/>
                  </a:cubicBezTo>
                  <a:cubicBezTo>
                    <a:pt x="332" y="96"/>
                    <a:pt x="339" y="102"/>
                    <a:pt x="340" y="104"/>
                  </a:cubicBezTo>
                  <a:cubicBezTo>
                    <a:pt x="341" y="105"/>
                    <a:pt x="356" y="110"/>
                    <a:pt x="356" y="110"/>
                  </a:cubicBezTo>
                  <a:cubicBezTo>
                    <a:pt x="366" y="119"/>
                    <a:pt x="366" y="119"/>
                    <a:pt x="366" y="119"/>
                  </a:cubicBezTo>
                  <a:cubicBezTo>
                    <a:pt x="381" y="119"/>
                    <a:pt x="381" y="119"/>
                    <a:pt x="381" y="119"/>
                  </a:cubicBezTo>
                  <a:cubicBezTo>
                    <a:pt x="391" y="121"/>
                    <a:pt x="391" y="121"/>
                    <a:pt x="391" y="121"/>
                  </a:cubicBezTo>
                  <a:cubicBezTo>
                    <a:pt x="396" y="115"/>
                    <a:pt x="396" y="115"/>
                    <a:pt x="396" y="115"/>
                  </a:cubicBezTo>
                  <a:cubicBezTo>
                    <a:pt x="396" y="115"/>
                    <a:pt x="421" y="127"/>
                    <a:pt x="422" y="127"/>
                  </a:cubicBezTo>
                  <a:cubicBezTo>
                    <a:pt x="423" y="127"/>
                    <a:pt x="423" y="130"/>
                    <a:pt x="424" y="133"/>
                  </a:cubicBezTo>
                  <a:cubicBezTo>
                    <a:pt x="424" y="134"/>
                    <a:pt x="424" y="134"/>
                    <a:pt x="424" y="134"/>
                  </a:cubicBezTo>
                  <a:cubicBezTo>
                    <a:pt x="423" y="134"/>
                    <a:pt x="424" y="134"/>
                    <a:pt x="424" y="134"/>
                  </a:cubicBezTo>
                  <a:cubicBezTo>
                    <a:pt x="424" y="134"/>
                    <a:pt x="424" y="134"/>
                    <a:pt x="424" y="134"/>
                  </a:cubicBezTo>
                  <a:cubicBezTo>
                    <a:pt x="424" y="136"/>
                    <a:pt x="424" y="136"/>
                    <a:pt x="424" y="136"/>
                  </a:cubicBezTo>
                  <a:cubicBezTo>
                    <a:pt x="424" y="137"/>
                    <a:pt x="424" y="137"/>
                    <a:pt x="424" y="137"/>
                  </a:cubicBezTo>
                  <a:cubicBezTo>
                    <a:pt x="423" y="137"/>
                    <a:pt x="423" y="137"/>
                    <a:pt x="423" y="137"/>
                  </a:cubicBezTo>
                  <a:cubicBezTo>
                    <a:pt x="423" y="137"/>
                    <a:pt x="423" y="137"/>
                    <a:pt x="423" y="137"/>
                  </a:cubicBezTo>
                  <a:cubicBezTo>
                    <a:pt x="424" y="138"/>
                    <a:pt x="424" y="138"/>
                    <a:pt x="424" y="138"/>
                  </a:cubicBezTo>
                  <a:cubicBezTo>
                    <a:pt x="424" y="138"/>
                    <a:pt x="424" y="138"/>
                    <a:pt x="424" y="138"/>
                  </a:cubicBezTo>
                  <a:cubicBezTo>
                    <a:pt x="424" y="138"/>
                    <a:pt x="424" y="138"/>
                    <a:pt x="424" y="139"/>
                  </a:cubicBezTo>
                  <a:cubicBezTo>
                    <a:pt x="424" y="139"/>
                    <a:pt x="424" y="139"/>
                    <a:pt x="424" y="139"/>
                  </a:cubicBezTo>
                  <a:cubicBezTo>
                    <a:pt x="424" y="139"/>
                    <a:pt x="424" y="139"/>
                    <a:pt x="424" y="140"/>
                  </a:cubicBezTo>
                  <a:cubicBezTo>
                    <a:pt x="424" y="140"/>
                    <a:pt x="424" y="140"/>
                    <a:pt x="424" y="140"/>
                  </a:cubicBezTo>
                  <a:cubicBezTo>
                    <a:pt x="425" y="140"/>
                    <a:pt x="425" y="140"/>
                    <a:pt x="425" y="140"/>
                  </a:cubicBezTo>
                  <a:cubicBezTo>
                    <a:pt x="425" y="140"/>
                    <a:pt x="425" y="140"/>
                    <a:pt x="425" y="140"/>
                  </a:cubicBezTo>
                  <a:cubicBezTo>
                    <a:pt x="425" y="140"/>
                    <a:pt x="426" y="141"/>
                    <a:pt x="426" y="141"/>
                  </a:cubicBezTo>
                  <a:cubicBezTo>
                    <a:pt x="426" y="141"/>
                    <a:pt x="426" y="141"/>
                    <a:pt x="427" y="141"/>
                  </a:cubicBezTo>
                  <a:cubicBezTo>
                    <a:pt x="427" y="141"/>
                    <a:pt x="427" y="141"/>
                    <a:pt x="428" y="141"/>
                  </a:cubicBezTo>
                  <a:cubicBezTo>
                    <a:pt x="428" y="141"/>
                    <a:pt x="428" y="141"/>
                    <a:pt x="428" y="141"/>
                  </a:cubicBezTo>
                  <a:cubicBezTo>
                    <a:pt x="428" y="141"/>
                    <a:pt x="429" y="141"/>
                    <a:pt x="429" y="140"/>
                  </a:cubicBezTo>
                  <a:cubicBezTo>
                    <a:pt x="442" y="143"/>
                    <a:pt x="442" y="143"/>
                    <a:pt x="442" y="143"/>
                  </a:cubicBezTo>
                  <a:cubicBezTo>
                    <a:pt x="445" y="144"/>
                    <a:pt x="445" y="146"/>
                    <a:pt x="448" y="148"/>
                  </a:cubicBezTo>
                  <a:cubicBezTo>
                    <a:pt x="456" y="145"/>
                    <a:pt x="456" y="145"/>
                    <a:pt x="456" y="145"/>
                  </a:cubicBezTo>
                  <a:cubicBezTo>
                    <a:pt x="466" y="152"/>
                    <a:pt x="466" y="152"/>
                    <a:pt x="466" y="152"/>
                  </a:cubicBezTo>
                  <a:cubicBezTo>
                    <a:pt x="475" y="149"/>
                    <a:pt x="475" y="149"/>
                    <a:pt x="475" y="149"/>
                  </a:cubicBezTo>
                  <a:cubicBezTo>
                    <a:pt x="484" y="149"/>
                    <a:pt x="484" y="149"/>
                    <a:pt x="484" y="149"/>
                  </a:cubicBezTo>
                  <a:cubicBezTo>
                    <a:pt x="484" y="147"/>
                    <a:pt x="505" y="149"/>
                    <a:pt x="496" y="159"/>
                  </a:cubicBezTo>
                  <a:close/>
                  <a:moveTo>
                    <a:pt x="506" y="281"/>
                  </a:moveTo>
                  <a:cubicBezTo>
                    <a:pt x="506" y="281"/>
                    <a:pt x="506" y="281"/>
                    <a:pt x="506" y="281"/>
                  </a:cubicBezTo>
                  <a:cubicBezTo>
                    <a:pt x="506" y="287"/>
                    <a:pt x="516" y="285"/>
                    <a:pt x="521" y="289"/>
                  </a:cubicBezTo>
                  <a:cubicBezTo>
                    <a:pt x="523" y="291"/>
                    <a:pt x="521" y="296"/>
                    <a:pt x="524" y="297"/>
                  </a:cubicBezTo>
                  <a:cubicBezTo>
                    <a:pt x="531" y="303"/>
                    <a:pt x="534" y="292"/>
                    <a:pt x="528" y="281"/>
                  </a:cubicBezTo>
                  <a:cubicBezTo>
                    <a:pt x="526" y="279"/>
                    <a:pt x="523" y="279"/>
                    <a:pt x="520" y="279"/>
                  </a:cubicBezTo>
                  <a:cubicBezTo>
                    <a:pt x="515" y="279"/>
                    <a:pt x="505" y="276"/>
                    <a:pt x="506" y="281"/>
                  </a:cubicBezTo>
                  <a:close/>
                  <a:moveTo>
                    <a:pt x="448" y="300"/>
                  </a:moveTo>
                  <a:cubicBezTo>
                    <a:pt x="448" y="300"/>
                    <a:pt x="448" y="300"/>
                    <a:pt x="448" y="300"/>
                  </a:cubicBezTo>
                  <a:cubicBezTo>
                    <a:pt x="452" y="301"/>
                    <a:pt x="456" y="297"/>
                    <a:pt x="460" y="299"/>
                  </a:cubicBezTo>
                  <a:cubicBezTo>
                    <a:pt x="462" y="301"/>
                    <a:pt x="461" y="305"/>
                    <a:pt x="462" y="308"/>
                  </a:cubicBezTo>
                  <a:cubicBezTo>
                    <a:pt x="456" y="314"/>
                    <a:pt x="472" y="313"/>
                    <a:pt x="473" y="313"/>
                  </a:cubicBezTo>
                  <a:cubicBezTo>
                    <a:pt x="473" y="315"/>
                    <a:pt x="475" y="320"/>
                    <a:pt x="478" y="318"/>
                  </a:cubicBezTo>
                  <a:cubicBezTo>
                    <a:pt x="494" y="299"/>
                    <a:pt x="494" y="299"/>
                    <a:pt x="494" y="299"/>
                  </a:cubicBezTo>
                  <a:cubicBezTo>
                    <a:pt x="494" y="297"/>
                    <a:pt x="493" y="295"/>
                    <a:pt x="491" y="295"/>
                  </a:cubicBezTo>
                  <a:cubicBezTo>
                    <a:pt x="487" y="293"/>
                    <a:pt x="482" y="297"/>
                    <a:pt x="479" y="295"/>
                  </a:cubicBezTo>
                  <a:cubicBezTo>
                    <a:pt x="476" y="293"/>
                    <a:pt x="482" y="285"/>
                    <a:pt x="478" y="282"/>
                  </a:cubicBezTo>
                  <a:cubicBezTo>
                    <a:pt x="470" y="276"/>
                    <a:pt x="467" y="283"/>
                    <a:pt x="461" y="288"/>
                  </a:cubicBezTo>
                  <a:cubicBezTo>
                    <a:pt x="457" y="291"/>
                    <a:pt x="451" y="292"/>
                    <a:pt x="447" y="296"/>
                  </a:cubicBezTo>
                  <a:cubicBezTo>
                    <a:pt x="446" y="297"/>
                    <a:pt x="447" y="300"/>
                    <a:pt x="448" y="300"/>
                  </a:cubicBezTo>
                  <a:close/>
                  <a:moveTo>
                    <a:pt x="391" y="329"/>
                  </a:moveTo>
                  <a:cubicBezTo>
                    <a:pt x="391" y="329"/>
                    <a:pt x="391" y="329"/>
                    <a:pt x="391" y="329"/>
                  </a:cubicBezTo>
                  <a:cubicBezTo>
                    <a:pt x="387" y="332"/>
                    <a:pt x="395" y="337"/>
                    <a:pt x="397" y="337"/>
                  </a:cubicBezTo>
                  <a:cubicBezTo>
                    <a:pt x="399" y="337"/>
                    <a:pt x="411" y="329"/>
                    <a:pt x="411" y="326"/>
                  </a:cubicBezTo>
                  <a:cubicBezTo>
                    <a:pt x="410" y="322"/>
                    <a:pt x="405" y="321"/>
                    <a:pt x="402" y="321"/>
                  </a:cubicBezTo>
                  <a:cubicBezTo>
                    <a:pt x="398" y="322"/>
                    <a:pt x="394" y="326"/>
                    <a:pt x="391" y="329"/>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5" name="Freeform 146">
              <a:extLst>
                <a:ext uri="{FF2B5EF4-FFF2-40B4-BE49-F238E27FC236}">
                  <a16:creationId xmlns:a16="http://schemas.microsoft.com/office/drawing/2014/main" id="{1C262171-0579-4069-81EC-F55F65B319AC}"/>
                </a:ext>
              </a:extLst>
            </p:cNvPr>
            <p:cNvSpPr>
              <a:spLocks noEditPoints="1"/>
            </p:cNvSpPr>
            <p:nvPr/>
          </p:nvSpPr>
          <p:spPr bwMode="auto">
            <a:xfrm>
              <a:off x="5979172" y="3676183"/>
              <a:ext cx="930118" cy="839550"/>
            </a:xfrm>
            <a:custGeom>
              <a:avLst/>
              <a:gdLst>
                <a:gd name="T0" fmla="*/ 263 w 408"/>
                <a:gd name="T1" fmla="*/ 27 h 380"/>
                <a:gd name="T2" fmla="*/ 184 w 408"/>
                <a:gd name="T3" fmla="*/ 62 h 380"/>
                <a:gd name="T4" fmla="*/ 187 w 408"/>
                <a:gd name="T5" fmla="*/ 95 h 380"/>
                <a:gd name="T6" fmla="*/ 179 w 408"/>
                <a:gd name="T7" fmla="*/ 109 h 380"/>
                <a:gd name="T8" fmla="*/ 168 w 408"/>
                <a:gd name="T9" fmla="*/ 118 h 380"/>
                <a:gd name="T10" fmla="*/ 128 w 408"/>
                <a:gd name="T11" fmla="*/ 89 h 380"/>
                <a:gd name="T12" fmla="*/ 141 w 408"/>
                <a:gd name="T13" fmla="*/ 145 h 380"/>
                <a:gd name="T14" fmla="*/ 138 w 408"/>
                <a:gd name="T15" fmla="*/ 166 h 380"/>
                <a:gd name="T16" fmla="*/ 152 w 408"/>
                <a:gd name="T17" fmla="*/ 191 h 380"/>
                <a:gd name="T18" fmla="*/ 154 w 408"/>
                <a:gd name="T19" fmla="*/ 172 h 380"/>
                <a:gd name="T20" fmla="*/ 214 w 408"/>
                <a:gd name="T21" fmla="*/ 210 h 380"/>
                <a:gd name="T22" fmla="*/ 187 w 408"/>
                <a:gd name="T23" fmla="*/ 202 h 380"/>
                <a:gd name="T24" fmla="*/ 199 w 408"/>
                <a:gd name="T25" fmla="*/ 234 h 380"/>
                <a:gd name="T26" fmla="*/ 164 w 408"/>
                <a:gd name="T27" fmla="*/ 233 h 380"/>
                <a:gd name="T28" fmla="*/ 133 w 408"/>
                <a:gd name="T29" fmla="*/ 212 h 380"/>
                <a:gd name="T30" fmla="*/ 67 w 408"/>
                <a:gd name="T31" fmla="*/ 211 h 380"/>
                <a:gd name="T32" fmla="*/ 71 w 408"/>
                <a:gd name="T33" fmla="*/ 194 h 380"/>
                <a:gd name="T34" fmla="*/ 29 w 408"/>
                <a:gd name="T35" fmla="*/ 157 h 380"/>
                <a:gd name="T36" fmla="*/ 89 w 408"/>
                <a:gd name="T37" fmla="*/ 68 h 380"/>
                <a:gd name="T38" fmla="*/ 195 w 408"/>
                <a:gd name="T39" fmla="*/ 33 h 380"/>
                <a:gd name="T40" fmla="*/ 184 w 408"/>
                <a:gd name="T41" fmla="*/ 157 h 380"/>
                <a:gd name="T42" fmla="*/ 353 w 408"/>
                <a:gd name="T43" fmla="*/ 252 h 380"/>
                <a:gd name="T44" fmla="*/ 393 w 408"/>
                <a:gd name="T45" fmla="*/ 297 h 380"/>
                <a:gd name="T46" fmla="*/ 373 w 408"/>
                <a:gd name="T47" fmla="*/ 331 h 380"/>
                <a:gd name="T48" fmla="*/ 370 w 408"/>
                <a:gd name="T49" fmla="*/ 333 h 380"/>
                <a:gd name="T50" fmla="*/ 174 w 408"/>
                <a:gd name="T51" fmla="*/ 162 h 380"/>
                <a:gd name="T52" fmla="*/ 262 w 408"/>
                <a:gd name="T53" fmla="*/ 176 h 380"/>
                <a:gd name="T54" fmla="*/ 205 w 408"/>
                <a:gd name="T55" fmla="*/ 72 h 380"/>
                <a:gd name="T56" fmla="*/ 233 w 408"/>
                <a:gd name="T57" fmla="*/ 105 h 380"/>
                <a:gd name="T58" fmla="*/ 281 w 408"/>
                <a:gd name="T59" fmla="*/ 146 h 380"/>
                <a:gd name="T60" fmla="*/ 277 w 408"/>
                <a:gd name="T61" fmla="*/ 131 h 380"/>
                <a:gd name="T62" fmla="*/ 288 w 408"/>
                <a:gd name="T63" fmla="*/ 180 h 380"/>
                <a:gd name="T64" fmla="*/ 288 w 408"/>
                <a:gd name="T65" fmla="*/ 190 h 380"/>
                <a:gd name="T66" fmla="*/ 315 w 408"/>
                <a:gd name="T67" fmla="*/ 213 h 380"/>
                <a:gd name="T68" fmla="*/ 279 w 408"/>
                <a:gd name="T69" fmla="*/ 292 h 380"/>
                <a:gd name="T70" fmla="*/ 239 w 408"/>
                <a:gd name="T71" fmla="*/ 288 h 380"/>
                <a:gd name="T72" fmla="*/ 255 w 408"/>
                <a:gd name="T73" fmla="*/ 287 h 380"/>
                <a:gd name="T74" fmla="*/ 274 w 408"/>
                <a:gd name="T75" fmla="*/ 259 h 380"/>
                <a:gd name="T76" fmla="*/ 267 w 408"/>
                <a:gd name="T77" fmla="*/ 256 h 380"/>
                <a:gd name="T78" fmla="*/ 244 w 408"/>
                <a:gd name="T79" fmla="*/ 271 h 380"/>
                <a:gd name="T80" fmla="*/ 219 w 408"/>
                <a:gd name="T81" fmla="*/ 239 h 380"/>
                <a:gd name="T82" fmla="*/ 245 w 408"/>
                <a:gd name="T83" fmla="*/ 240 h 380"/>
                <a:gd name="T84" fmla="*/ 270 w 408"/>
                <a:gd name="T85" fmla="*/ 236 h 380"/>
                <a:gd name="T86" fmla="*/ 245 w 408"/>
                <a:gd name="T87" fmla="*/ 222 h 380"/>
                <a:gd name="T88" fmla="*/ 221 w 408"/>
                <a:gd name="T89" fmla="*/ 357 h 380"/>
                <a:gd name="T90" fmla="*/ 282 w 408"/>
                <a:gd name="T91" fmla="*/ 356 h 380"/>
                <a:gd name="T92" fmla="*/ 335 w 408"/>
                <a:gd name="T93" fmla="*/ 353 h 380"/>
                <a:gd name="T94" fmla="*/ 260 w 408"/>
                <a:gd name="T95" fmla="*/ 372 h 380"/>
                <a:gd name="T96" fmla="*/ 172 w 408"/>
                <a:gd name="T97" fmla="*/ 319 h 380"/>
                <a:gd name="T98" fmla="*/ 87 w 408"/>
                <a:gd name="T99" fmla="*/ 238 h 380"/>
                <a:gd name="T100" fmla="*/ 107 w 408"/>
                <a:gd name="T101" fmla="*/ 292 h 380"/>
                <a:gd name="T102" fmla="*/ 138 w 408"/>
                <a:gd name="T103" fmla="*/ 298 h 380"/>
                <a:gd name="T104" fmla="*/ 163 w 408"/>
                <a:gd name="T105" fmla="*/ 298 h 380"/>
                <a:gd name="T106" fmla="*/ 174 w 408"/>
                <a:gd name="T107" fmla="*/ 293 h 380"/>
                <a:gd name="T108" fmla="*/ 169 w 408"/>
                <a:gd name="T109" fmla="*/ 263 h 380"/>
                <a:gd name="T110" fmla="*/ 178 w 408"/>
                <a:gd name="T111" fmla="*/ 247 h 380"/>
                <a:gd name="T112" fmla="*/ 115 w 408"/>
                <a:gd name="T113" fmla="*/ 223 h 380"/>
                <a:gd name="T114" fmla="*/ 66 w 408"/>
                <a:gd name="T115" fmla="*/ 265 h 380"/>
                <a:gd name="T116" fmla="*/ 65 w 408"/>
                <a:gd name="T117" fmla="*/ 242 h 380"/>
                <a:gd name="T118" fmla="*/ 11 w 408"/>
                <a:gd name="T119" fmla="*/ 161 h 380"/>
                <a:gd name="T120" fmla="*/ 11 w 408"/>
                <a:gd name="T121" fmla="*/ 157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08" h="380">
                  <a:moveTo>
                    <a:pt x="222" y="32"/>
                  </a:moveTo>
                  <a:cubicBezTo>
                    <a:pt x="227" y="30"/>
                    <a:pt x="227" y="30"/>
                    <a:pt x="227" y="30"/>
                  </a:cubicBezTo>
                  <a:cubicBezTo>
                    <a:pt x="227" y="30"/>
                    <a:pt x="233" y="28"/>
                    <a:pt x="234" y="28"/>
                  </a:cubicBezTo>
                  <a:cubicBezTo>
                    <a:pt x="235" y="28"/>
                    <a:pt x="240" y="27"/>
                    <a:pt x="241" y="26"/>
                  </a:cubicBezTo>
                  <a:cubicBezTo>
                    <a:pt x="242" y="26"/>
                    <a:pt x="245" y="24"/>
                    <a:pt x="246" y="23"/>
                  </a:cubicBezTo>
                  <a:cubicBezTo>
                    <a:pt x="247" y="23"/>
                    <a:pt x="249" y="23"/>
                    <a:pt x="251" y="21"/>
                  </a:cubicBezTo>
                  <a:cubicBezTo>
                    <a:pt x="252" y="20"/>
                    <a:pt x="253" y="17"/>
                    <a:pt x="253" y="16"/>
                  </a:cubicBezTo>
                  <a:cubicBezTo>
                    <a:pt x="253" y="15"/>
                    <a:pt x="252" y="15"/>
                    <a:pt x="251" y="12"/>
                  </a:cubicBezTo>
                  <a:cubicBezTo>
                    <a:pt x="249" y="9"/>
                    <a:pt x="247" y="7"/>
                    <a:pt x="247" y="6"/>
                  </a:cubicBezTo>
                  <a:cubicBezTo>
                    <a:pt x="246" y="4"/>
                    <a:pt x="246" y="2"/>
                    <a:pt x="247" y="2"/>
                  </a:cubicBezTo>
                  <a:cubicBezTo>
                    <a:pt x="248" y="1"/>
                    <a:pt x="251" y="0"/>
                    <a:pt x="253" y="0"/>
                  </a:cubicBezTo>
                  <a:cubicBezTo>
                    <a:pt x="255" y="1"/>
                    <a:pt x="260" y="2"/>
                    <a:pt x="261" y="2"/>
                  </a:cubicBezTo>
                  <a:cubicBezTo>
                    <a:pt x="262" y="2"/>
                    <a:pt x="267" y="5"/>
                    <a:pt x="267" y="5"/>
                  </a:cubicBezTo>
                  <a:cubicBezTo>
                    <a:pt x="267" y="5"/>
                    <a:pt x="269" y="10"/>
                    <a:pt x="269" y="11"/>
                  </a:cubicBezTo>
                  <a:cubicBezTo>
                    <a:pt x="269" y="12"/>
                    <a:pt x="274" y="18"/>
                    <a:pt x="272" y="18"/>
                  </a:cubicBezTo>
                  <a:cubicBezTo>
                    <a:pt x="271" y="18"/>
                    <a:pt x="267" y="19"/>
                    <a:pt x="267" y="19"/>
                  </a:cubicBezTo>
                  <a:cubicBezTo>
                    <a:pt x="265" y="22"/>
                    <a:pt x="265" y="22"/>
                    <a:pt x="265" y="22"/>
                  </a:cubicBezTo>
                  <a:cubicBezTo>
                    <a:pt x="265" y="22"/>
                    <a:pt x="263" y="26"/>
                    <a:pt x="263" y="27"/>
                  </a:cubicBezTo>
                  <a:cubicBezTo>
                    <a:pt x="263" y="28"/>
                    <a:pt x="262" y="33"/>
                    <a:pt x="262" y="33"/>
                  </a:cubicBezTo>
                  <a:cubicBezTo>
                    <a:pt x="267" y="44"/>
                    <a:pt x="267" y="44"/>
                    <a:pt x="267" y="44"/>
                  </a:cubicBezTo>
                  <a:cubicBezTo>
                    <a:pt x="262" y="51"/>
                    <a:pt x="262" y="51"/>
                    <a:pt x="262" y="51"/>
                  </a:cubicBezTo>
                  <a:cubicBezTo>
                    <a:pt x="258" y="55"/>
                    <a:pt x="258" y="55"/>
                    <a:pt x="258" y="55"/>
                  </a:cubicBezTo>
                  <a:cubicBezTo>
                    <a:pt x="258" y="55"/>
                    <a:pt x="252" y="55"/>
                    <a:pt x="252" y="54"/>
                  </a:cubicBezTo>
                  <a:cubicBezTo>
                    <a:pt x="252" y="53"/>
                    <a:pt x="248" y="51"/>
                    <a:pt x="248" y="51"/>
                  </a:cubicBezTo>
                  <a:cubicBezTo>
                    <a:pt x="248" y="51"/>
                    <a:pt x="242" y="52"/>
                    <a:pt x="241" y="53"/>
                  </a:cubicBezTo>
                  <a:cubicBezTo>
                    <a:pt x="240" y="53"/>
                    <a:pt x="226" y="54"/>
                    <a:pt x="226" y="54"/>
                  </a:cubicBezTo>
                  <a:cubicBezTo>
                    <a:pt x="226" y="54"/>
                    <a:pt x="223" y="53"/>
                    <a:pt x="222" y="53"/>
                  </a:cubicBezTo>
                  <a:cubicBezTo>
                    <a:pt x="221" y="53"/>
                    <a:pt x="216" y="53"/>
                    <a:pt x="216" y="53"/>
                  </a:cubicBezTo>
                  <a:cubicBezTo>
                    <a:pt x="215" y="49"/>
                    <a:pt x="215" y="49"/>
                    <a:pt x="215" y="49"/>
                  </a:cubicBezTo>
                  <a:cubicBezTo>
                    <a:pt x="211" y="50"/>
                    <a:pt x="211" y="50"/>
                    <a:pt x="211" y="50"/>
                  </a:cubicBezTo>
                  <a:cubicBezTo>
                    <a:pt x="210" y="54"/>
                    <a:pt x="210" y="54"/>
                    <a:pt x="210" y="54"/>
                  </a:cubicBezTo>
                  <a:cubicBezTo>
                    <a:pt x="205" y="57"/>
                    <a:pt x="205" y="57"/>
                    <a:pt x="205" y="57"/>
                  </a:cubicBezTo>
                  <a:cubicBezTo>
                    <a:pt x="200" y="60"/>
                    <a:pt x="200" y="60"/>
                    <a:pt x="200" y="60"/>
                  </a:cubicBezTo>
                  <a:cubicBezTo>
                    <a:pt x="190" y="60"/>
                    <a:pt x="190" y="60"/>
                    <a:pt x="190" y="60"/>
                  </a:cubicBezTo>
                  <a:cubicBezTo>
                    <a:pt x="184" y="60"/>
                    <a:pt x="184" y="60"/>
                    <a:pt x="184" y="60"/>
                  </a:cubicBezTo>
                  <a:cubicBezTo>
                    <a:pt x="184" y="62"/>
                    <a:pt x="184" y="62"/>
                    <a:pt x="184" y="62"/>
                  </a:cubicBezTo>
                  <a:cubicBezTo>
                    <a:pt x="181" y="68"/>
                    <a:pt x="181" y="68"/>
                    <a:pt x="181" y="68"/>
                  </a:cubicBezTo>
                  <a:cubicBezTo>
                    <a:pt x="177" y="71"/>
                    <a:pt x="177" y="71"/>
                    <a:pt x="177" y="71"/>
                  </a:cubicBezTo>
                  <a:cubicBezTo>
                    <a:pt x="177" y="71"/>
                    <a:pt x="171" y="73"/>
                    <a:pt x="170" y="74"/>
                  </a:cubicBezTo>
                  <a:cubicBezTo>
                    <a:pt x="170" y="74"/>
                    <a:pt x="166" y="73"/>
                    <a:pt x="166" y="73"/>
                  </a:cubicBezTo>
                  <a:cubicBezTo>
                    <a:pt x="161" y="76"/>
                    <a:pt x="161" y="76"/>
                    <a:pt x="161" y="76"/>
                  </a:cubicBezTo>
                  <a:cubicBezTo>
                    <a:pt x="160" y="79"/>
                    <a:pt x="160" y="79"/>
                    <a:pt x="160" y="79"/>
                  </a:cubicBezTo>
                  <a:cubicBezTo>
                    <a:pt x="162" y="81"/>
                    <a:pt x="162" y="81"/>
                    <a:pt x="162" y="81"/>
                  </a:cubicBezTo>
                  <a:cubicBezTo>
                    <a:pt x="166" y="83"/>
                    <a:pt x="166" y="83"/>
                    <a:pt x="166" y="83"/>
                  </a:cubicBezTo>
                  <a:cubicBezTo>
                    <a:pt x="166" y="83"/>
                    <a:pt x="169" y="84"/>
                    <a:pt x="169" y="85"/>
                  </a:cubicBezTo>
                  <a:cubicBezTo>
                    <a:pt x="169" y="85"/>
                    <a:pt x="168" y="87"/>
                    <a:pt x="168" y="87"/>
                  </a:cubicBezTo>
                  <a:cubicBezTo>
                    <a:pt x="168" y="92"/>
                    <a:pt x="168" y="92"/>
                    <a:pt x="168" y="92"/>
                  </a:cubicBezTo>
                  <a:cubicBezTo>
                    <a:pt x="168" y="92"/>
                    <a:pt x="171" y="93"/>
                    <a:pt x="172" y="93"/>
                  </a:cubicBezTo>
                  <a:cubicBezTo>
                    <a:pt x="172" y="93"/>
                    <a:pt x="175" y="91"/>
                    <a:pt x="175" y="91"/>
                  </a:cubicBezTo>
                  <a:cubicBezTo>
                    <a:pt x="175" y="90"/>
                    <a:pt x="176" y="89"/>
                    <a:pt x="176" y="89"/>
                  </a:cubicBezTo>
                  <a:cubicBezTo>
                    <a:pt x="178" y="91"/>
                    <a:pt x="178" y="91"/>
                    <a:pt x="178" y="91"/>
                  </a:cubicBezTo>
                  <a:cubicBezTo>
                    <a:pt x="178" y="91"/>
                    <a:pt x="179" y="93"/>
                    <a:pt x="180" y="93"/>
                  </a:cubicBezTo>
                  <a:cubicBezTo>
                    <a:pt x="180" y="93"/>
                    <a:pt x="183" y="93"/>
                    <a:pt x="183" y="93"/>
                  </a:cubicBezTo>
                  <a:cubicBezTo>
                    <a:pt x="187" y="95"/>
                    <a:pt x="187" y="95"/>
                    <a:pt x="187" y="95"/>
                  </a:cubicBezTo>
                  <a:cubicBezTo>
                    <a:pt x="192" y="99"/>
                    <a:pt x="192" y="99"/>
                    <a:pt x="192" y="99"/>
                  </a:cubicBezTo>
                  <a:cubicBezTo>
                    <a:pt x="192" y="99"/>
                    <a:pt x="196" y="101"/>
                    <a:pt x="195" y="102"/>
                  </a:cubicBezTo>
                  <a:cubicBezTo>
                    <a:pt x="193" y="103"/>
                    <a:pt x="191" y="104"/>
                    <a:pt x="190" y="104"/>
                  </a:cubicBezTo>
                  <a:cubicBezTo>
                    <a:pt x="190" y="104"/>
                    <a:pt x="188" y="103"/>
                    <a:pt x="188" y="102"/>
                  </a:cubicBezTo>
                  <a:cubicBezTo>
                    <a:pt x="188" y="100"/>
                    <a:pt x="187" y="99"/>
                    <a:pt x="186" y="99"/>
                  </a:cubicBezTo>
                  <a:cubicBezTo>
                    <a:pt x="185" y="99"/>
                    <a:pt x="183" y="97"/>
                    <a:pt x="183" y="97"/>
                  </a:cubicBezTo>
                  <a:cubicBezTo>
                    <a:pt x="182" y="97"/>
                    <a:pt x="180" y="97"/>
                    <a:pt x="179" y="98"/>
                  </a:cubicBezTo>
                  <a:cubicBezTo>
                    <a:pt x="178" y="98"/>
                    <a:pt x="176" y="98"/>
                    <a:pt x="176" y="97"/>
                  </a:cubicBezTo>
                  <a:cubicBezTo>
                    <a:pt x="175" y="97"/>
                    <a:pt x="174" y="94"/>
                    <a:pt x="174" y="94"/>
                  </a:cubicBezTo>
                  <a:cubicBezTo>
                    <a:pt x="169" y="93"/>
                    <a:pt x="169" y="93"/>
                    <a:pt x="169" y="93"/>
                  </a:cubicBezTo>
                  <a:cubicBezTo>
                    <a:pt x="169" y="93"/>
                    <a:pt x="168" y="94"/>
                    <a:pt x="168" y="95"/>
                  </a:cubicBezTo>
                  <a:cubicBezTo>
                    <a:pt x="168" y="95"/>
                    <a:pt x="166" y="97"/>
                    <a:pt x="166" y="97"/>
                  </a:cubicBezTo>
                  <a:cubicBezTo>
                    <a:pt x="165" y="98"/>
                    <a:pt x="165" y="98"/>
                    <a:pt x="165" y="98"/>
                  </a:cubicBezTo>
                  <a:cubicBezTo>
                    <a:pt x="165" y="100"/>
                    <a:pt x="165" y="100"/>
                    <a:pt x="165" y="100"/>
                  </a:cubicBezTo>
                  <a:cubicBezTo>
                    <a:pt x="167" y="102"/>
                    <a:pt x="167" y="102"/>
                    <a:pt x="167" y="102"/>
                  </a:cubicBezTo>
                  <a:cubicBezTo>
                    <a:pt x="171" y="105"/>
                    <a:pt x="171" y="105"/>
                    <a:pt x="171" y="105"/>
                  </a:cubicBezTo>
                  <a:cubicBezTo>
                    <a:pt x="171" y="105"/>
                    <a:pt x="176" y="106"/>
                    <a:pt x="176" y="106"/>
                  </a:cubicBezTo>
                  <a:cubicBezTo>
                    <a:pt x="177" y="106"/>
                    <a:pt x="179" y="109"/>
                    <a:pt x="179" y="109"/>
                  </a:cubicBezTo>
                  <a:cubicBezTo>
                    <a:pt x="179" y="112"/>
                    <a:pt x="179" y="112"/>
                    <a:pt x="179" y="112"/>
                  </a:cubicBezTo>
                  <a:cubicBezTo>
                    <a:pt x="178" y="115"/>
                    <a:pt x="178" y="115"/>
                    <a:pt x="178" y="115"/>
                  </a:cubicBezTo>
                  <a:cubicBezTo>
                    <a:pt x="178" y="115"/>
                    <a:pt x="178" y="117"/>
                    <a:pt x="176" y="116"/>
                  </a:cubicBezTo>
                  <a:cubicBezTo>
                    <a:pt x="174" y="115"/>
                    <a:pt x="173" y="114"/>
                    <a:pt x="173" y="114"/>
                  </a:cubicBezTo>
                  <a:cubicBezTo>
                    <a:pt x="170" y="113"/>
                    <a:pt x="170" y="113"/>
                    <a:pt x="170" y="113"/>
                  </a:cubicBezTo>
                  <a:cubicBezTo>
                    <a:pt x="169" y="109"/>
                    <a:pt x="169" y="109"/>
                    <a:pt x="169" y="109"/>
                  </a:cubicBezTo>
                  <a:cubicBezTo>
                    <a:pt x="169" y="109"/>
                    <a:pt x="167" y="107"/>
                    <a:pt x="167" y="107"/>
                  </a:cubicBezTo>
                  <a:cubicBezTo>
                    <a:pt x="166" y="107"/>
                    <a:pt x="161" y="104"/>
                    <a:pt x="161" y="104"/>
                  </a:cubicBezTo>
                  <a:cubicBezTo>
                    <a:pt x="155" y="104"/>
                    <a:pt x="155" y="104"/>
                    <a:pt x="155" y="104"/>
                  </a:cubicBezTo>
                  <a:cubicBezTo>
                    <a:pt x="151" y="104"/>
                    <a:pt x="151" y="104"/>
                    <a:pt x="151" y="104"/>
                  </a:cubicBezTo>
                  <a:cubicBezTo>
                    <a:pt x="150" y="107"/>
                    <a:pt x="150" y="107"/>
                    <a:pt x="150" y="107"/>
                  </a:cubicBezTo>
                  <a:cubicBezTo>
                    <a:pt x="150" y="107"/>
                    <a:pt x="150" y="109"/>
                    <a:pt x="151" y="109"/>
                  </a:cubicBezTo>
                  <a:cubicBezTo>
                    <a:pt x="151" y="110"/>
                    <a:pt x="154" y="112"/>
                    <a:pt x="154" y="112"/>
                  </a:cubicBezTo>
                  <a:cubicBezTo>
                    <a:pt x="154" y="112"/>
                    <a:pt x="156" y="112"/>
                    <a:pt x="156" y="113"/>
                  </a:cubicBezTo>
                  <a:cubicBezTo>
                    <a:pt x="157" y="114"/>
                    <a:pt x="159" y="116"/>
                    <a:pt x="159" y="116"/>
                  </a:cubicBezTo>
                  <a:cubicBezTo>
                    <a:pt x="159" y="116"/>
                    <a:pt x="160" y="116"/>
                    <a:pt x="161" y="116"/>
                  </a:cubicBezTo>
                  <a:cubicBezTo>
                    <a:pt x="163" y="116"/>
                    <a:pt x="165" y="117"/>
                    <a:pt x="165" y="117"/>
                  </a:cubicBezTo>
                  <a:cubicBezTo>
                    <a:pt x="168" y="118"/>
                    <a:pt x="168" y="118"/>
                    <a:pt x="168" y="118"/>
                  </a:cubicBezTo>
                  <a:cubicBezTo>
                    <a:pt x="169" y="119"/>
                    <a:pt x="169" y="119"/>
                    <a:pt x="169" y="119"/>
                  </a:cubicBezTo>
                  <a:cubicBezTo>
                    <a:pt x="169" y="119"/>
                    <a:pt x="166" y="120"/>
                    <a:pt x="165" y="120"/>
                  </a:cubicBezTo>
                  <a:cubicBezTo>
                    <a:pt x="164" y="121"/>
                    <a:pt x="161" y="121"/>
                    <a:pt x="161" y="121"/>
                  </a:cubicBezTo>
                  <a:cubicBezTo>
                    <a:pt x="161" y="121"/>
                    <a:pt x="159" y="119"/>
                    <a:pt x="158" y="119"/>
                  </a:cubicBezTo>
                  <a:cubicBezTo>
                    <a:pt x="158" y="119"/>
                    <a:pt x="155" y="120"/>
                    <a:pt x="155" y="120"/>
                  </a:cubicBezTo>
                  <a:cubicBezTo>
                    <a:pt x="155" y="120"/>
                    <a:pt x="153" y="122"/>
                    <a:pt x="152" y="120"/>
                  </a:cubicBezTo>
                  <a:cubicBezTo>
                    <a:pt x="151" y="118"/>
                    <a:pt x="150" y="116"/>
                    <a:pt x="150" y="116"/>
                  </a:cubicBezTo>
                  <a:cubicBezTo>
                    <a:pt x="150" y="114"/>
                    <a:pt x="150" y="114"/>
                    <a:pt x="150" y="114"/>
                  </a:cubicBezTo>
                  <a:cubicBezTo>
                    <a:pt x="150" y="111"/>
                    <a:pt x="150" y="111"/>
                    <a:pt x="150" y="111"/>
                  </a:cubicBezTo>
                  <a:cubicBezTo>
                    <a:pt x="149" y="108"/>
                    <a:pt x="149" y="108"/>
                    <a:pt x="149" y="108"/>
                  </a:cubicBezTo>
                  <a:cubicBezTo>
                    <a:pt x="145" y="106"/>
                    <a:pt x="145" y="106"/>
                    <a:pt x="145" y="106"/>
                  </a:cubicBezTo>
                  <a:cubicBezTo>
                    <a:pt x="140" y="106"/>
                    <a:pt x="140" y="106"/>
                    <a:pt x="140" y="106"/>
                  </a:cubicBezTo>
                  <a:cubicBezTo>
                    <a:pt x="135" y="103"/>
                    <a:pt x="135" y="103"/>
                    <a:pt x="135" y="103"/>
                  </a:cubicBezTo>
                  <a:cubicBezTo>
                    <a:pt x="129" y="101"/>
                    <a:pt x="129" y="101"/>
                    <a:pt x="129" y="101"/>
                  </a:cubicBezTo>
                  <a:cubicBezTo>
                    <a:pt x="127" y="97"/>
                    <a:pt x="127" y="97"/>
                    <a:pt x="127" y="97"/>
                  </a:cubicBezTo>
                  <a:cubicBezTo>
                    <a:pt x="131" y="94"/>
                    <a:pt x="131" y="94"/>
                    <a:pt x="131" y="94"/>
                  </a:cubicBezTo>
                  <a:cubicBezTo>
                    <a:pt x="130" y="91"/>
                    <a:pt x="130" y="91"/>
                    <a:pt x="130" y="91"/>
                  </a:cubicBezTo>
                  <a:cubicBezTo>
                    <a:pt x="128" y="89"/>
                    <a:pt x="128" y="89"/>
                    <a:pt x="128" y="89"/>
                  </a:cubicBezTo>
                  <a:cubicBezTo>
                    <a:pt x="123" y="92"/>
                    <a:pt x="123" y="92"/>
                    <a:pt x="123" y="92"/>
                  </a:cubicBezTo>
                  <a:cubicBezTo>
                    <a:pt x="123" y="95"/>
                    <a:pt x="123" y="95"/>
                    <a:pt x="123" y="95"/>
                  </a:cubicBezTo>
                  <a:cubicBezTo>
                    <a:pt x="118" y="97"/>
                    <a:pt x="118" y="97"/>
                    <a:pt x="118" y="97"/>
                  </a:cubicBezTo>
                  <a:cubicBezTo>
                    <a:pt x="116" y="101"/>
                    <a:pt x="116" y="101"/>
                    <a:pt x="116" y="101"/>
                  </a:cubicBezTo>
                  <a:cubicBezTo>
                    <a:pt x="119" y="104"/>
                    <a:pt x="119" y="104"/>
                    <a:pt x="119" y="104"/>
                  </a:cubicBezTo>
                  <a:cubicBezTo>
                    <a:pt x="119" y="109"/>
                    <a:pt x="119" y="109"/>
                    <a:pt x="119" y="109"/>
                  </a:cubicBezTo>
                  <a:cubicBezTo>
                    <a:pt x="119" y="109"/>
                    <a:pt x="118" y="114"/>
                    <a:pt x="119" y="115"/>
                  </a:cubicBezTo>
                  <a:cubicBezTo>
                    <a:pt x="119" y="115"/>
                    <a:pt x="118" y="118"/>
                    <a:pt x="118" y="120"/>
                  </a:cubicBezTo>
                  <a:cubicBezTo>
                    <a:pt x="119" y="121"/>
                    <a:pt x="119" y="122"/>
                    <a:pt x="121" y="123"/>
                  </a:cubicBezTo>
                  <a:cubicBezTo>
                    <a:pt x="122" y="124"/>
                    <a:pt x="122" y="124"/>
                    <a:pt x="124" y="125"/>
                  </a:cubicBezTo>
                  <a:cubicBezTo>
                    <a:pt x="126" y="126"/>
                    <a:pt x="127" y="127"/>
                    <a:pt x="127" y="127"/>
                  </a:cubicBezTo>
                  <a:cubicBezTo>
                    <a:pt x="129" y="131"/>
                    <a:pt x="129" y="131"/>
                    <a:pt x="129" y="131"/>
                  </a:cubicBezTo>
                  <a:cubicBezTo>
                    <a:pt x="129" y="131"/>
                    <a:pt x="130" y="132"/>
                    <a:pt x="131" y="132"/>
                  </a:cubicBezTo>
                  <a:cubicBezTo>
                    <a:pt x="132" y="133"/>
                    <a:pt x="135" y="134"/>
                    <a:pt x="135" y="135"/>
                  </a:cubicBezTo>
                  <a:cubicBezTo>
                    <a:pt x="135" y="137"/>
                    <a:pt x="136" y="139"/>
                    <a:pt x="136" y="139"/>
                  </a:cubicBezTo>
                  <a:cubicBezTo>
                    <a:pt x="136" y="139"/>
                    <a:pt x="137" y="141"/>
                    <a:pt x="137" y="141"/>
                  </a:cubicBezTo>
                  <a:cubicBezTo>
                    <a:pt x="138" y="142"/>
                    <a:pt x="139" y="141"/>
                    <a:pt x="139" y="142"/>
                  </a:cubicBezTo>
                  <a:cubicBezTo>
                    <a:pt x="140" y="143"/>
                    <a:pt x="139" y="144"/>
                    <a:pt x="141" y="145"/>
                  </a:cubicBezTo>
                  <a:cubicBezTo>
                    <a:pt x="142" y="147"/>
                    <a:pt x="144" y="148"/>
                    <a:pt x="144" y="148"/>
                  </a:cubicBezTo>
                  <a:cubicBezTo>
                    <a:pt x="145" y="148"/>
                    <a:pt x="147" y="149"/>
                    <a:pt x="147" y="149"/>
                  </a:cubicBezTo>
                  <a:cubicBezTo>
                    <a:pt x="153" y="153"/>
                    <a:pt x="153" y="153"/>
                    <a:pt x="153" y="153"/>
                  </a:cubicBezTo>
                  <a:cubicBezTo>
                    <a:pt x="157" y="158"/>
                    <a:pt x="157" y="158"/>
                    <a:pt x="157" y="158"/>
                  </a:cubicBezTo>
                  <a:cubicBezTo>
                    <a:pt x="160" y="161"/>
                    <a:pt x="160" y="161"/>
                    <a:pt x="160" y="161"/>
                  </a:cubicBezTo>
                  <a:cubicBezTo>
                    <a:pt x="159" y="165"/>
                    <a:pt x="159" y="165"/>
                    <a:pt x="159" y="165"/>
                  </a:cubicBezTo>
                  <a:cubicBezTo>
                    <a:pt x="158" y="167"/>
                    <a:pt x="158" y="167"/>
                    <a:pt x="158" y="167"/>
                  </a:cubicBezTo>
                  <a:cubicBezTo>
                    <a:pt x="158" y="167"/>
                    <a:pt x="156" y="168"/>
                    <a:pt x="155" y="168"/>
                  </a:cubicBezTo>
                  <a:cubicBezTo>
                    <a:pt x="155" y="168"/>
                    <a:pt x="153" y="169"/>
                    <a:pt x="153" y="169"/>
                  </a:cubicBezTo>
                  <a:cubicBezTo>
                    <a:pt x="153" y="169"/>
                    <a:pt x="152" y="168"/>
                    <a:pt x="152" y="168"/>
                  </a:cubicBezTo>
                  <a:cubicBezTo>
                    <a:pt x="153" y="167"/>
                    <a:pt x="156" y="166"/>
                    <a:pt x="156" y="166"/>
                  </a:cubicBezTo>
                  <a:cubicBezTo>
                    <a:pt x="156" y="166"/>
                    <a:pt x="156" y="163"/>
                    <a:pt x="155" y="163"/>
                  </a:cubicBezTo>
                  <a:cubicBezTo>
                    <a:pt x="154" y="162"/>
                    <a:pt x="151" y="160"/>
                    <a:pt x="151" y="160"/>
                  </a:cubicBezTo>
                  <a:cubicBezTo>
                    <a:pt x="149" y="158"/>
                    <a:pt x="149" y="158"/>
                    <a:pt x="149" y="158"/>
                  </a:cubicBezTo>
                  <a:cubicBezTo>
                    <a:pt x="146" y="158"/>
                    <a:pt x="146" y="158"/>
                    <a:pt x="146" y="158"/>
                  </a:cubicBezTo>
                  <a:cubicBezTo>
                    <a:pt x="146" y="158"/>
                    <a:pt x="144" y="158"/>
                    <a:pt x="144" y="159"/>
                  </a:cubicBezTo>
                  <a:cubicBezTo>
                    <a:pt x="143" y="160"/>
                    <a:pt x="140" y="162"/>
                    <a:pt x="140" y="162"/>
                  </a:cubicBezTo>
                  <a:cubicBezTo>
                    <a:pt x="138" y="166"/>
                    <a:pt x="138" y="166"/>
                    <a:pt x="138" y="166"/>
                  </a:cubicBezTo>
                  <a:cubicBezTo>
                    <a:pt x="143" y="167"/>
                    <a:pt x="143" y="167"/>
                    <a:pt x="143" y="167"/>
                  </a:cubicBezTo>
                  <a:cubicBezTo>
                    <a:pt x="143" y="167"/>
                    <a:pt x="145" y="169"/>
                    <a:pt x="145" y="169"/>
                  </a:cubicBezTo>
                  <a:cubicBezTo>
                    <a:pt x="145" y="170"/>
                    <a:pt x="147" y="172"/>
                    <a:pt x="147" y="172"/>
                  </a:cubicBezTo>
                  <a:cubicBezTo>
                    <a:pt x="149" y="173"/>
                    <a:pt x="149" y="173"/>
                    <a:pt x="149" y="173"/>
                  </a:cubicBezTo>
                  <a:cubicBezTo>
                    <a:pt x="149" y="175"/>
                    <a:pt x="149" y="175"/>
                    <a:pt x="149" y="175"/>
                  </a:cubicBezTo>
                  <a:cubicBezTo>
                    <a:pt x="148" y="178"/>
                    <a:pt x="148" y="178"/>
                    <a:pt x="148" y="178"/>
                  </a:cubicBezTo>
                  <a:cubicBezTo>
                    <a:pt x="145" y="182"/>
                    <a:pt x="145" y="182"/>
                    <a:pt x="145" y="182"/>
                  </a:cubicBezTo>
                  <a:cubicBezTo>
                    <a:pt x="145" y="182"/>
                    <a:pt x="143" y="183"/>
                    <a:pt x="143" y="183"/>
                  </a:cubicBezTo>
                  <a:cubicBezTo>
                    <a:pt x="142" y="183"/>
                    <a:pt x="140" y="185"/>
                    <a:pt x="140" y="185"/>
                  </a:cubicBezTo>
                  <a:cubicBezTo>
                    <a:pt x="140" y="185"/>
                    <a:pt x="139" y="185"/>
                    <a:pt x="139" y="185"/>
                  </a:cubicBezTo>
                  <a:cubicBezTo>
                    <a:pt x="138" y="185"/>
                    <a:pt x="136" y="184"/>
                    <a:pt x="135" y="184"/>
                  </a:cubicBezTo>
                  <a:cubicBezTo>
                    <a:pt x="135" y="184"/>
                    <a:pt x="133" y="185"/>
                    <a:pt x="133" y="185"/>
                  </a:cubicBezTo>
                  <a:cubicBezTo>
                    <a:pt x="133" y="185"/>
                    <a:pt x="130" y="187"/>
                    <a:pt x="134" y="188"/>
                  </a:cubicBezTo>
                  <a:cubicBezTo>
                    <a:pt x="138" y="188"/>
                    <a:pt x="139" y="188"/>
                    <a:pt x="140" y="188"/>
                  </a:cubicBezTo>
                  <a:cubicBezTo>
                    <a:pt x="140" y="188"/>
                    <a:pt x="144" y="188"/>
                    <a:pt x="144" y="188"/>
                  </a:cubicBezTo>
                  <a:cubicBezTo>
                    <a:pt x="144" y="188"/>
                    <a:pt x="145" y="188"/>
                    <a:pt x="146" y="189"/>
                  </a:cubicBezTo>
                  <a:cubicBezTo>
                    <a:pt x="148" y="189"/>
                    <a:pt x="149" y="189"/>
                    <a:pt x="150" y="190"/>
                  </a:cubicBezTo>
                  <a:cubicBezTo>
                    <a:pt x="151" y="190"/>
                    <a:pt x="152" y="191"/>
                    <a:pt x="152" y="191"/>
                  </a:cubicBezTo>
                  <a:cubicBezTo>
                    <a:pt x="152" y="192"/>
                    <a:pt x="152" y="192"/>
                    <a:pt x="153" y="192"/>
                  </a:cubicBezTo>
                  <a:cubicBezTo>
                    <a:pt x="154" y="192"/>
                    <a:pt x="155" y="193"/>
                    <a:pt x="155" y="193"/>
                  </a:cubicBezTo>
                  <a:cubicBezTo>
                    <a:pt x="156" y="193"/>
                    <a:pt x="156" y="193"/>
                    <a:pt x="156" y="193"/>
                  </a:cubicBezTo>
                  <a:cubicBezTo>
                    <a:pt x="156" y="193"/>
                    <a:pt x="157" y="193"/>
                    <a:pt x="158" y="193"/>
                  </a:cubicBezTo>
                  <a:cubicBezTo>
                    <a:pt x="159" y="193"/>
                    <a:pt x="159" y="192"/>
                    <a:pt x="160" y="192"/>
                  </a:cubicBezTo>
                  <a:cubicBezTo>
                    <a:pt x="161" y="192"/>
                    <a:pt x="164" y="192"/>
                    <a:pt x="164" y="192"/>
                  </a:cubicBezTo>
                  <a:cubicBezTo>
                    <a:pt x="166" y="196"/>
                    <a:pt x="166" y="196"/>
                    <a:pt x="166" y="196"/>
                  </a:cubicBezTo>
                  <a:cubicBezTo>
                    <a:pt x="166" y="196"/>
                    <a:pt x="166" y="197"/>
                    <a:pt x="167" y="197"/>
                  </a:cubicBezTo>
                  <a:cubicBezTo>
                    <a:pt x="167" y="198"/>
                    <a:pt x="169" y="199"/>
                    <a:pt x="170" y="199"/>
                  </a:cubicBezTo>
                  <a:cubicBezTo>
                    <a:pt x="171" y="199"/>
                    <a:pt x="179" y="197"/>
                    <a:pt x="179" y="197"/>
                  </a:cubicBezTo>
                  <a:cubicBezTo>
                    <a:pt x="175" y="194"/>
                    <a:pt x="175" y="194"/>
                    <a:pt x="175" y="194"/>
                  </a:cubicBezTo>
                  <a:cubicBezTo>
                    <a:pt x="175" y="194"/>
                    <a:pt x="173" y="192"/>
                    <a:pt x="172" y="191"/>
                  </a:cubicBezTo>
                  <a:cubicBezTo>
                    <a:pt x="172" y="190"/>
                    <a:pt x="167" y="187"/>
                    <a:pt x="167" y="187"/>
                  </a:cubicBezTo>
                  <a:cubicBezTo>
                    <a:pt x="162" y="186"/>
                    <a:pt x="162" y="186"/>
                    <a:pt x="162" y="186"/>
                  </a:cubicBezTo>
                  <a:cubicBezTo>
                    <a:pt x="156" y="183"/>
                    <a:pt x="156" y="183"/>
                    <a:pt x="156" y="183"/>
                  </a:cubicBezTo>
                  <a:cubicBezTo>
                    <a:pt x="150" y="181"/>
                    <a:pt x="150" y="181"/>
                    <a:pt x="150" y="181"/>
                  </a:cubicBezTo>
                  <a:cubicBezTo>
                    <a:pt x="150" y="181"/>
                    <a:pt x="152" y="177"/>
                    <a:pt x="153" y="176"/>
                  </a:cubicBezTo>
                  <a:cubicBezTo>
                    <a:pt x="153" y="175"/>
                    <a:pt x="153" y="172"/>
                    <a:pt x="154" y="172"/>
                  </a:cubicBezTo>
                  <a:cubicBezTo>
                    <a:pt x="155" y="173"/>
                    <a:pt x="157" y="173"/>
                    <a:pt x="158" y="173"/>
                  </a:cubicBezTo>
                  <a:cubicBezTo>
                    <a:pt x="159" y="173"/>
                    <a:pt x="161" y="172"/>
                    <a:pt x="162" y="172"/>
                  </a:cubicBezTo>
                  <a:cubicBezTo>
                    <a:pt x="163" y="172"/>
                    <a:pt x="165" y="173"/>
                    <a:pt x="165" y="173"/>
                  </a:cubicBezTo>
                  <a:cubicBezTo>
                    <a:pt x="165" y="173"/>
                    <a:pt x="166" y="175"/>
                    <a:pt x="166" y="176"/>
                  </a:cubicBezTo>
                  <a:cubicBezTo>
                    <a:pt x="167" y="176"/>
                    <a:pt x="167" y="178"/>
                    <a:pt x="168" y="179"/>
                  </a:cubicBezTo>
                  <a:cubicBezTo>
                    <a:pt x="169" y="179"/>
                    <a:pt x="174" y="181"/>
                    <a:pt x="174" y="181"/>
                  </a:cubicBezTo>
                  <a:cubicBezTo>
                    <a:pt x="174" y="181"/>
                    <a:pt x="180" y="183"/>
                    <a:pt x="180" y="183"/>
                  </a:cubicBezTo>
                  <a:cubicBezTo>
                    <a:pt x="181" y="183"/>
                    <a:pt x="183" y="183"/>
                    <a:pt x="183" y="183"/>
                  </a:cubicBezTo>
                  <a:cubicBezTo>
                    <a:pt x="186" y="186"/>
                    <a:pt x="186" y="186"/>
                    <a:pt x="186" y="186"/>
                  </a:cubicBezTo>
                  <a:cubicBezTo>
                    <a:pt x="192" y="185"/>
                    <a:pt x="192" y="185"/>
                    <a:pt x="192" y="185"/>
                  </a:cubicBezTo>
                  <a:cubicBezTo>
                    <a:pt x="198" y="184"/>
                    <a:pt x="198" y="184"/>
                    <a:pt x="198" y="184"/>
                  </a:cubicBezTo>
                  <a:cubicBezTo>
                    <a:pt x="199" y="186"/>
                    <a:pt x="199" y="186"/>
                    <a:pt x="199" y="186"/>
                  </a:cubicBezTo>
                  <a:cubicBezTo>
                    <a:pt x="199" y="186"/>
                    <a:pt x="202" y="188"/>
                    <a:pt x="202" y="188"/>
                  </a:cubicBezTo>
                  <a:cubicBezTo>
                    <a:pt x="202" y="189"/>
                    <a:pt x="204" y="193"/>
                    <a:pt x="204" y="193"/>
                  </a:cubicBezTo>
                  <a:cubicBezTo>
                    <a:pt x="204" y="193"/>
                    <a:pt x="204" y="196"/>
                    <a:pt x="204" y="196"/>
                  </a:cubicBezTo>
                  <a:cubicBezTo>
                    <a:pt x="204" y="197"/>
                    <a:pt x="206" y="201"/>
                    <a:pt x="206" y="201"/>
                  </a:cubicBezTo>
                  <a:cubicBezTo>
                    <a:pt x="207" y="202"/>
                    <a:pt x="211" y="206"/>
                    <a:pt x="211" y="207"/>
                  </a:cubicBezTo>
                  <a:cubicBezTo>
                    <a:pt x="211" y="207"/>
                    <a:pt x="213" y="210"/>
                    <a:pt x="214" y="210"/>
                  </a:cubicBezTo>
                  <a:cubicBezTo>
                    <a:pt x="214" y="210"/>
                    <a:pt x="215" y="209"/>
                    <a:pt x="215" y="209"/>
                  </a:cubicBezTo>
                  <a:cubicBezTo>
                    <a:pt x="216" y="209"/>
                    <a:pt x="219" y="207"/>
                    <a:pt x="219" y="207"/>
                  </a:cubicBezTo>
                  <a:cubicBezTo>
                    <a:pt x="219" y="207"/>
                    <a:pt x="222" y="207"/>
                    <a:pt x="222" y="208"/>
                  </a:cubicBezTo>
                  <a:cubicBezTo>
                    <a:pt x="222" y="209"/>
                    <a:pt x="226" y="212"/>
                    <a:pt x="226" y="212"/>
                  </a:cubicBezTo>
                  <a:cubicBezTo>
                    <a:pt x="226" y="212"/>
                    <a:pt x="227" y="216"/>
                    <a:pt x="227" y="216"/>
                  </a:cubicBezTo>
                  <a:cubicBezTo>
                    <a:pt x="226" y="217"/>
                    <a:pt x="223" y="218"/>
                    <a:pt x="223" y="219"/>
                  </a:cubicBezTo>
                  <a:cubicBezTo>
                    <a:pt x="222" y="219"/>
                    <a:pt x="219" y="219"/>
                    <a:pt x="219" y="219"/>
                  </a:cubicBezTo>
                  <a:cubicBezTo>
                    <a:pt x="218" y="220"/>
                    <a:pt x="214" y="221"/>
                    <a:pt x="214" y="221"/>
                  </a:cubicBezTo>
                  <a:cubicBezTo>
                    <a:pt x="214" y="217"/>
                    <a:pt x="214" y="217"/>
                    <a:pt x="214" y="217"/>
                  </a:cubicBezTo>
                  <a:cubicBezTo>
                    <a:pt x="214" y="217"/>
                    <a:pt x="214" y="216"/>
                    <a:pt x="213" y="216"/>
                  </a:cubicBezTo>
                  <a:cubicBezTo>
                    <a:pt x="213" y="216"/>
                    <a:pt x="207" y="214"/>
                    <a:pt x="207" y="214"/>
                  </a:cubicBezTo>
                  <a:cubicBezTo>
                    <a:pt x="206" y="209"/>
                    <a:pt x="206" y="209"/>
                    <a:pt x="206" y="209"/>
                  </a:cubicBezTo>
                  <a:cubicBezTo>
                    <a:pt x="203" y="206"/>
                    <a:pt x="203" y="206"/>
                    <a:pt x="203" y="206"/>
                  </a:cubicBezTo>
                  <a:cubicBezTo>
                    <a:pt x="200" y="204"/>
                    <a:pt x="200" y="204"/>
                    <a:pt x="200" y="204"/>
                  </a:cubicBezTo>
                  <a:cubicBezTo>
                    <a:pt x="198" y="201"/>
                    <a:pt x="198" y="201"/>
                    <a:pt x="198" y="201"/>
                  </a:cubicBezTo>
                  <a:cubicBezTo>
                    <a:pt x="194" y="201"/>
                    <a:pt x="194" y="201"/>
                    <a:pt x="194" y="201"/>
                  </a:cubicBezTo>
                  <a:cubicBezTo>
                    <a:pt x="194" y="201"/>
                    <a:pt x="192" y="202"/>
                    <a:pt x="192" y="202"/>
                  </a:cubicBezTo>
                  <a:cubicBezTo>
                    <a:pt x="191" y="203"/>
                    <a:pt x="187" y="202"/>
                    <a:pt x="187" y="202"/>
                  </a:cubicBezTo>
                  <a:cubicBezTo>
                    <a:pt x="184" y="203"/>
                    <a:pt x="184" y="203"/>
                    <a:pt x="184" y="203"/>
                  </a:cubicBezTo>
                  <a:cubicBezTo>
                    <a:pt x="184" y="205"/>
                    <a:pt x="184" y="205"/>
                    <a:pt x="184" y="205"/>
                  </a:cubicBezTo>
                  <a:cubicBezTo>
                    <a:pt x="189" y="205"/>
                    <a:pt x="189" y="205"/>
                    <a:pt x="189" y="205"/>
                  </a:cubicBezTo>
                  <a:cubicBezTo>
                    <a:pt x="193" y="206"/>
                    <a:pt x="193" y="206"/>
                    <a:pt x="193" y="206"/>
                  </a:cubicBezTo>
                  <a:cubicBezTo>
                    <a:pt x="199" y="207"/>
                    <a:pt x="199" y="207"/>
                    <a:pt x="199" y="207"/>
                  </a:cubicBezTo>
                  <a:cubicBezTo>
                    <a:pt x="199" y="211"/>
                    <a:pt x="199" y="211"/>
                    <a:pt x="199" y="211"/>
                  </a:cubicBezTo>
                  <a:cubicBezTo>
                    <a:pt x="199" y="211"/>
                    <a:pt x="200" y="213"/>
                    <a:pt x="200" y="214"/>
                  </a:cubicBezTo>
                  <a:cubicBezTo>
                    <a:pt x="200" y="215"/>
                    <a:pt x="202" y="219"/>
                    <a:pt x="202" y="219"/>
                  </a:cubicBezTo>
                  <a:cubicBezTo>
                    <a:pt x="204" y="225"/>
                    <a:pt x="204" y="225"/>
                    <a:pt x="204" y="225"/>
                  </a:cubicBezTo>
                  <a:cubicBezTo>
                    <a:pt x="206" y="229"/>
                    <a:pt x="206" y="229"/>
                    <a:pt x="206" y="229"/>
                  </a:cubicBezTo>
                  <a:cubicBezTo>
                    <a:pt x="208" y="230"/>
                    <a:pt x="208" y="230"/>
                    <a:pt x="208" y="230"/>
                  </a:cubicBezTo>
                  <a:cubicBezTo>
                    <a:pt x="208" y="234"/>
                    <a:pt x="208" y="234"/>
                    <a:pt x="208" y="234"/>
                  </a:cubicBezTo>
                  <a:cubicBezTo>
                    <a:pt x="210" y="235"/>
                    <a:pt x="210" y="235"/>
                    <a:pt x="210" y="235"/>
                  </a:cubicBezTo>
                  <a:cubicBezTo>
                    <a:pt x="210" y="235"/>
                    <a:pt x="209" y="236"/>
                    <a:pt x="209" y="237"/>
                  </a:cubicBezTo>
                  <a:cubicBezTo>
                    <a:pt x="209" y="237"/>
                    <a:pt x="207" y="240"/>
                    <a:pt x="207" y="240"/>
                  </a:cubicBezTo>
                  <a:cubicBezTo>
                    <a:pt x="207" y="240"/>
                    <a:pt x="205" y="240"/>
                    <a:pt x="204" y="240"/>
                  </a:cubicBezTo>
                  <a:cubicBezTo>
                    <a:pt x="204" y="239"/>
                    <a:pt x="203" y="237"/>
                    <a:pt x="202" y="237"/>
                  </a:cubicBezTo>
                  <a:cubicBezTo>
                    <a:pt x="200" y="236"/>
                    <a:pt x="200" y="234"/>
                    <a:pt x="199" y="234"/>
                  </a:cubicBezTo>
                  <a:cubicBezTo>
                    <a:pt x="198" y="234"/>
                    <a:pt x="195" y="234"/>
                    <a:pt x="195" y="234"/>
                  </a:cubicBezTo>
                  <a:cubicBezTo>
                    <a:pt x="195" y="234"/>
                    <a:pt x="193" y="231"/>
                    <a:pt x="192" y="230"/>
                  </a:cubicBezTo>
                  <a:cubicBezTo>
                    <a:pt x="192" y="230"/>
                    <a:pt x="191" y="229"/>
                    <a:pt x="190" y="228"/>
                  </a:cubicBezTo>
                  <a:cubicBezTo>
                    <a:pt x="189" y="227"/>
                    <a:pt x="187" y="224"/>
                    <a:pt x="187" y="225"/>
                  </a:cubicBezTo>
                  <a:cubicBezTo>
                    <a:pt x="187" y="227"/>
                    <a:pt x="188" y="229"/>
                    <a:pt x="187" y="229"/>
                  </a:cubicBezTo>
                  <a:cubicBezTo>
                    <a:pt x="185" y="229"/>
                    <a:pt x="184" y="229"/>
                    <a:pt x="184" y="229"/>
                  </a:cubicBezTo>
                  <a:cubicBezTo>
                    <a:pt x="184" y="229"/>
                    <a:pt x="182" y="231"/>
                    <a:pt x="181" y="232"/>
                  </a:cubicBezTo>
                  <a:cubicBezTo>
                    <a:pt x="181" y="232"/>
                    <a:pt x="182" y="232"/>
                    <a:pt x="180" y="233"/>
                  </a:cubicBezTo>
                  <a:cubicBezTo>
                    <a:pt x="179" y="233"/>
                    <a:pt x="177" y="233"/>
                    <a:pt x="177" y="233"/>
                  </a:cubicBezTo>
                  <a:cubicBezTo>
                    <a:pt x="177" y="232"/>
                    <a:pt x="177" y="232"/>
                    <a:pt x="177" y="231"/>
                  </a:cubicBezTo>
                  <a:cubicBezTo>
                    <a:pt x="178" y="230"/>
                    <a:pt x="184" y="227"/>
                    <a:pt x="184" y="227"/>
                  </a:cubicBezTo>
                  <a:cubicBezTo>
                    <a:pt x="184" y="226"/>
                    <a:pt x="182" y="223"/>
                    <a:pt x="182" y="223"/>
                  </a:cubicBezTo>
                  <a:cubicBezTo>
                    <a:pt x="181" y="224"/>
                    <a:pt x="181" y="224"/>
                    <a:pt x="181" y="224"/>
                  </a:cubicBezTo>
                  <a:cubicBezTo>
                    <a:pt x="178" y="226"/>
                    <a:pt x="178" y="226"/>
                    <a:pt x="178" y="226"/>
                  </a:cubicBezTo>
                  <a:cubicBezTo>
                    <a:pt x="174" y="229"/>
                    <a:pt x="174" y="229"/>
                    <a:pt x="174" y="229"/>
                  </a:cubicBezTo>
                  <a:cubicBezTo>
                    <a:pt x="171" y="230"/>
                    <a:pt x="171" y="230"/>
                    <a:pt x="171" y="230"/>
                  </a:cubicBezTo>
                  <a:cubicBezTo>
                    <a:pt x="168" y="232"/>
                    <a:pt x="168" y="232"/>
                    <a:pt x="168" y="232"/>
                  </a:cubicBezTo>
                  <a:cubicBezTo>
                    <a:pt x="164" y="233"/>
                    <a:pt x="164" y="233"/>
                    <a:pt x="164" y="233"/>
                  </a:cubicBezTo>
                  <a:cubicBezTo>
                    <a:pt x="160" y="233"/>
                    <a:pt x="160" y="233"/>
                    <a:pt x="160" y="233"/>
                  </a:cubicBezTo>
                  <a:cubicBezTo>
                    <a:pt x="158" y="232"/>
                    <a:pt x="158" y="232"/>
                    <a:pt x="158" y="232"/>
                  </a:cubicBezTo>
                  <a:cubicBezTo>
                    <a:pt x="156" y="229"/>
                    <a:pt x="156" y="229"/>
                    <a:pt x="156" y="229"/>
                  </a:cubicBezTo>
                  <a:cubicBezTo>
                    <a:pt x="155" y="229"/>
                    <a:pt x="155" y="229"/>
                    <a:pt x="155" y="229"/>
                  </a:cubicBezTo>
                  <a:cubicBezTo>
                    <a:pt x="155" y="229"/>
                    <a:pt x="154" y="227"/>
                    <a:pt x="155" y="226"/>
                  </a:cubicBezTo>
                  <a:cubicBezTo>
                    <a:pt x="155" y="226"/>
                    <a:pt x="156" y="225"/>
                    <a:pt x="158" y="225"/>
                  </a:cubicBezTo>
                  <a:cubicBezTo>
                    <a:pt x="160" y="225"/>
                    <a:pt x="161" y="225"/>
                    <a:pt x="162" y="225"/>
                  </a:cubicBezTo>
                  <a:cubicBezTo>
                    <a:pt x="163" y="225"/>
                    <a:pt x="164" y="224"/>
                    <a:pt x="164" y="224"/>
                  </a:cubicBezTo>
                  <a:cubicBezTo>
                    <a:pt x="164" y="224"/>
                    <a:pt x="165" y="224"/>
                    <a:pt x="165" y="223"/>
                  </a:cubicBezTo>
                  <a:cubicBezTo>
                    <a:pt x="165" y="222"/>
                    <a:pt x="162" y="218"/>
                    <a:pt x="162" y="218"/>
                  </a:cubicBezTo>
                  <a:cubicBezTo>
                    <a:pt x="162" y="218"/>
                    <a:pt x="158" y="218"/>
                    <a:pt x="157" y="219"/>
                  </a:cubicBezTo>
                  <a:cubicBezTo>
                    <a:pt x="155" y="219"/>
                    <a:pt x="155" y="221"/>
                    <a:pt x="153" y="220"/>
                  </a:cubicBezTo>
                  <a:cubicBezTo>
                    <a:pt x="151" y="219"/>
                    <a:pt x="146" y="217"/>
                    <a:pt x="146" y="217"/>
                  </a:cubicBezTo>
                  <a:cubicBezTo>
                    <a:pt x="142" y="213"/>
                    <a:pt x="142" y="213"/>
                    <a:pt x="142" y="213"/>
                  </a:cubicBezTo>
                  <a:cubicBezTo>
                    <a:pt x="140" y="215"/>
                    <a:pt x="140" y="215"/>
                    <a:pt x="140" y="215"/>
                  </a:cubicBezTo>
                  <a:cubicBezTo>
                    <a:pt x="137" y="217"/>
                    <a:pt x="137" y="217"/>
                    <a:pt x="137" y="217"/>
                  </a:cubicBezTo>
                  <a:cubicBezTo>
                    <a:pt x="137" y="217"/>
                    <a:pt x="137" y="219"/>
                    <a:pt x="135" y="217"/>
                  </a:cubicBezTo>
                  <a:cubicBezTo>
                    <a:pt x="133" y="214"/>
                    <a:pt x="133" y="212"/>
                    <a:pt x="133" y="212"/>
                  </a:cubicBezTo>
                  <a:cubicBezTo>
                    <a:pt x="130" y="212"/>
                    <a:pt x="130" y="212"/>
                    <a:pt x="130" y="212"/>
                  </a:cubicBezTo>
                  <a:cubicBezTo>
                    <a:pt x="129" y="215"/>
                    <a:pt x="129" y="215"/>
                    <a:pt x="129" y="215"/>
                  </a:cubicBezTo>
                  <a:cubicBezTo>
                    <a:pt x="129" y="215"/>
                    <a:pt x="127" y="218"/>
                    <a:pt x="127" y="218"/>
                  </a:cubicBezTo>
                  <a:cubicBezTo>
                    <a:pt x="126" y="218"/>
                    <a:pt x="123" y="218"/>
                    <a:pt x="122" y="219"/>
                  </a:cubicBezTo>
                  <a:cubicBezTo>
                    <a:pt x="122" y="219"/>
                    <a:pt x="117" y="219"/>
                    <a:pt x="117" y="219"/>
                  </a:cubicBezTo>
                  <a:cubicBezTo>
                    <a:pt x="110" y="217"/>
                    <a:pt x="110" y="217"/>
                    <a:pt x="110" y="217"/>
                  </a:cubicBezTo>
                  <a:cubicBezTo>
                    <a:pt x="110" y="217"/>
                    <a:pt x="108" y="218"/>
                    <a:pt x="108" y="218"/>
                  </a:cubicBezTo>
                  <a:cubicBezTo>
                    <a:pt x="107" y="219"/>
                    <a:pt x="97" y="221"/>
                    <a:pt x="97" y="221"/>
                  </a:cubicBezTo>
                  <a:cubicBezTo>
                    <a:pt x="92" y="224"/>
                    <a:pt x="92" y="224"/>
                    <a:pt x="92" y="224"/>
                  </a:cubicBezTo>
                  <a:cubicBezTo>
                    <a:pt x="89" y="224"/>
                    <a:pt x="89" y="224"/>
                    <a:pt x="89" y="224"/>
                  </a:cubicBezTo>
                  <a:cubicBezTo>
                    <a:pt x="86" y="220"/>
                    <a:pt x="86" y="220"/>
                    <a:pt x="86" y="220"/>
                  </a:cubicBezTo>
                  <a:cubicBezTo>
                    <a:pt x="84" y="217"/>
                    <a:pt x="84" y="217"/>
                    <a:pt x="84" y="217"/>
                  </a:cubicBezTo>
                  <a:cubicBezTo>
                    <a:pt x="84" y="221"/>
                    <a:pt x="84" y="221"/>
                    <a:pt x="84" y="221"/>
                  </a:cubicBezTo>
                  <a:cubicBezTo>
                    <a:pt x="83" y="223"/>
                    <a:pt x="83" y="223"/>
                    <a:pt x="83" y="223"/>
                  </a:cubicBezTo>
                  <a:cubicBezTo>
                    <a:pt x="83" y="223"/>
                    <a:pt x="79" y="227"/>
                    <a:pt x="78" y="228"/>
                  </a:cubicBezTo>
                  <a:cubicBezTo>
                    <a:pt x="78" y="228"/>
                    <a:pt x="73" y="223"/>
                    <a:pt x="73" y="223"/>
                  </a:cubicBezTo>
                  <a:cubicBezTo>
                    <a:pt x="72" y="216"/>
                    <a:pt x="72" y="216"/>
                    <a:pt x="72" y="216"/>
                  </a:cubicBezTo>
                  <a:cubicBezTo>
                    <a:pt x="67" y="211"/>
                    <a:pt x="67" y="211"/>
                    <a:pt x="67" y="211"/>
                  </a:cubicBezTo>
                  <a:cubicBezTo>
                    <a:pt x="64" y="212"/>
                    <a:pt x="64" y="212"/>
                    <a:pt x="64" y="212"/>
                  </a:cubicBezTo>
                  <a:cubicBezTo>
                    <a:pt x="63" y="207"/>
                    <a:pt x="63" y="207"/>
                    <a:pt x="63" y="207"/>
                  </a:cubicBezTo>
                  <a:cubicBezTo>
                    <a:pt x="61" y="204"/>
                    <a:pt x="61" y="204"/>
                    <a:pt x="61" y="204"/>
                  </a:cubicBezTo>
                  <a:cubicBezTo>
                    <a:pt x="57" y="204"/>
                    <a:pt x="57" y="204"/>
                    <a:pt x="57" y="204"/>
                  </a:cubicBezTo>
                  <a:cubicBezTo>
                    <a:pt x="56" y="206"/>
                    <a:pt x="56" y="206"/>
                    <a:pt x="56" y="206"/>
                  </a:cubicBezTo>
                  <a:cubicBezTo>
                    <a:pt x="55" y="209"/>
                    <a:pt x="55" y="209"/>
                    <a:pt x="55" y="209"/>
                  </a:cubicBezTo>
                  <a:cubicBezTo>
                    <a:pt x="55" y="209"/>
                    <a:pt x="56" y="212"/>
                    <a:pt x="56" y="212"/>
                  </a:cubicBezTo>
                  <a:cubicBezTo>
                    <a:pt x="56" y="213"/>
                    <a:pt x="55" y="214"/>
                    <a:pt x="54" y="214"/>
                  </a:cubicBezTo>
                  <a:cubicBezTo>
                    <a:pt x="54" y="214"/>
                    <a:pt x="49" y="216"/>
                    <a:pt x="49" y="216"/>
                  </a:cubicBezTo>
                  <a:cubicBezTo>
                    <a:pt x="49" y="216"/>
                    <a:pt x="48" y="213"/>
                    <a:pt x="48" y="212"/>
                  </a:cubicBezTo>
                  <a:cubicBezTo>
                    <a:pt x="48" y="210"/>
                    <a:pt x="48" y="207"/>
                    <a:pt x="48" y="207"/>
                  </a:cubicBezTo>
                  <a:cubicBezTo>
                    <a:pt x="48" y="207"/>
                    <a:pt x="52" y="205"/>
                    <a:pt x="52" y="205"/>
                  </a:cubicBezTo>
                  <a:cubicBezTo>
                    <a:pt x="52" y="204"/>
                    <a:pt x="55" y="199"/>
                    <a:pt x="55" y="199"/>
                  </a:cubicBezTo>
                  <a:cubicBezTo>
                    <a:pt x="55" y="196"/>
                    <a:pt x="55" y="196"/>
                    <a:pt x="55" y="196"/>
                  </a:cubicBezTo>
                  <a:cubicBezTo>
                    <a:pt x="55" y="196"/>
                    <a:pt x="59" y="195"/>
                    <a:pt x="60" y="195"/>
                  </a:cubicBezTo>
                  <a:cubicBezTo>
                    <a:pt x="61" y="195"/>
                    <a:pt x="63" y="195"/>
                    <a:pt x="64" y="196"/>
                  </a:cubicBezTo>
                  <a:cubicBezTo>
                    <a:pt x="66" y="197"/>
                    <a:pt x="65" y="197"/>
                    <a:pt x="67" y="197"/>
                  </a:cubicBezTo>
                  <a:cubicBezTo>
                    <a:pt x="69" y="196"/>
                    <a:pt x="71" y="195"/>
                    <a:pt x="71" y="194"/>
                  </a:cubicBezTo>
                  <a:cubicBezTo>
                    <a:pt x="71" y="193"/>
                    <a:pt x="72" y="189"/>
                    <a:pt x="69" y="189"/>
                  </a:cubicBezTo>
                  <a:cubicBezTo>
                    <a:pt x="67" y="189"/>
                    <a:pt x="64" y="191"/>
                    <a:pt x="63" y="191"/>
                  </a:cubicBezTo>
                  <a:cubicBezTo>
                    <a:pt x="62" y="192"/>
                    <a:pt x="61" y="191"/>
                    <a:pt x="59" y="190"/>
                  </a:cubicBezTo>
                  <a:cubicBezTo>
                    <a:pt x="58" y="190"/>
                    <a:pt x="56" y="189"/>
                    <a:pt x="56" y="189"/>
                  </a:cubicBezTo>
                  <a:cubicBezTo>
                    <a:pt x="53" y="192"/>
                    <a:pt x="53" y="192"/>
                    <a:pt x="53" y="192"/>
                  </a:cubicBezTo>
                  <a:cubicBezTo>
                    <a:pt x="53" y="192"/>
                    <a:pt x="55" y="196"/>
                    <a:pt x="51" y="193"/>
                  </a:cubicBezTo>
                  <a:cubicBezTo>
                    <a:pt x="47" y="191"/>
                    <a:pt x="47" y="190"/>
                    <a:pt x="47" y="190"/>
                  </a:cubicBezTo>
                  <a:cubicBezTo>
                    <a:pt x="43" y="186"/>
                    <a:pt x="43" y="186"/>
                    <a:pt x="43" y="186"/>
                  </a:cubicBezTo>
                  <a:cubicBezTo>
                    <a:pt x="41" y="179"/>
                    <a:pt x="41" y="179"/>
                    <a:pt x="41" y="179"/>
                  </a:cubicBezTo>
                  <a:cubicBezTo>
                    <a:pt x="38" y="175"/>
                    <a:pt x="38" y="175"/>
                    <a:pt x="38" y="175"/>
                  </a:cubicBezTo>
                  <a:cubicBezTo>
                    <a:pt x="38" y="175"/>
                    <a:pt x="37" y="177"/>
                    <a:pt x="36" y="179"/>
                  </a:cubicBezTo>
                  <a:cubicBezTo>
                    <a:pt x="35" y="180"/>
                    <a:pt x="33" y="180"/>
                    <a:pt x="32" y="179"/>
                  </a:cubicBezTo>
                  <a:cubicBezTo>
                    <a:pt x="32" y="177"/>
                    <a:pt x="29" y="173"/>
                    <a:pt x="29" y="173"/>
                  </a:cubicBezTo>
                  <a:cubicBezTo>
                    <a:pt x="30" y="169"/>
                    <a:pt x="30" y="169"/>
                    <a:pt x="30" y="169"/>
                  </a:cubicBezTo>
                  <a:cubicBezTo>
                    <a:pt x="26" y="168"/>
                    <a:pt x="26" y="168"/>
                    <a:pt x="26" y="168"/>
                  </a:cubicBezTo>
                  <a:cubicBezTo>
                    <a:pt x="26" y="168"/>
                    <a:pt x="24" y="167"/>
                    <a:pt x="24" y="166"/>
                  </a:cubicBezTo>
                  <a:cubicBezTo>
                    <a:pt x="25" y="164"/>
                    <a:pt x="27" y="161"/>
                    <a:pt x="27" y="161"/>
                  </a:cubicBezTo>
                  <a:cubicBezTo>
                    <a:pt x="29" y="157"/>
                    <a:pt x="29" y="157"/>
                    <a:pt x="29" y="157"/>
                  </a:cubicBezTo>
                  <a:cubicBezTo>
                    <a:pt x="29" y="157"/>
                    <a:pt x="29" y="154"/>
                    <a:pt x="28" y="153"/>
                  </a:cubicBezTo>
                  <a:cubicBezTo>
                    <a:pt x="28" y="152"/>
                    <a:pt x="27" y="139"/>
                    <a:pt x="27" y="139"/>
                  </a:cubicBezTo>
                  <a:cubicBezTo>
                    <a:pt x="35" y="134"/>
                    <a:pt x="35" y="134"/>
                    <a:pt x="35" y="134"/>
                  </a:cubicBezTo>
                  <a:cubicBezTo>
                    <a:pt x="40" y="126"/>
                    <a:pt x="40" y="126"/>
                    <a:pt x="40" y="126"/>
                  </a:cubicBezTo>
                  <a:cubicBezTo>
                    <a:pt x="42" y="117"/>
                    <a:pt x="42" y="117"/>
                    <a:pt x="42" y="117"/>
                  </a:cubicBezTo>
                  <a:cubicBezTo>
                    <a:pt x="45" y="109"/>
                    <a:pt x="45" y="109"/>
                    <a:pt x="45" y="109"/>
                  </a:cubicBezTo>
                  <a:cubicBezTo>
                    <a:pt x="45" y="109"/>
                    <a:pt x="49" y="105"/>
                    <a:pt x="49" y="106"/>
                  </a:cubicBezTo>
                  <a:cubicBezTo>
                    <a:pt x="50" y="107"/>
                    <a:pt x="49" y="98"/>
                    <a:pt x="49" y="98"/>
                  </a:cubicBezTo>
                  <a:cubicBezTo>
                    <a:pt x="46" y="95"/>
                    <a:pt x="46" y="95"/>
                    <a:pt x="46" y="95"/>
                  </a:cubicBezTo>
                  <a:cubicBezTo>
                    <a:pt x="46" y="90"/>
                    <a:pt x="46" y="90"/>
                    <a:pt x="46" y="90"/>
                  </a:cubicBezTo>
                  <a:cubicBezTo>
                    <a:pt x="46" y="90"/>
                    <a:pt x="51" y="89"/>
                    <a:pt x="52" y="89"/>
                  </a:cubicBezTo>
                  <a:cubicBezTo>
                    <a:pt x="53" y="89"/>
                    <a:pt x="55" y="88"/>
                    <a:pt x="58" y="87"/>
                  </a:cubicBezTo>
                  <a:cubicBezTo>
                    <a:pt x="60" y="87"/>
                    <a:pt x="62" y="85"/>
                    <a:pt x="64" y="85"/>
                  </a:cubicBezTo>
                  <a:cubicBezTo>
                    <a:pt x="65" y="85"/>
                    <a:pt x="70" y="85"/>
                    <a:pt x="70" y="85"/>
                  </a:cubicBezTo>
                  <a:cubicBezTo>
                    <a:pt x="70" y="85"/>
                    <a:pt x="75" y="82"/>
                    <a:pt x="76" y="81"/>
                  </a:cubicBezTo>
                  <a:cubicBezTo>
                    <a:pt x="77" y="80"/>
                    <a:pt x="80" y="76"/>
                    <a:pt x="80" y="76"/>
                  </a:cubicBezTo>
                  <a:cubicBezTo>
                    <a:pt x="80" y="76"/>
                    <a:pt x="81" y="71"/>
                    <a:pt x="83" y="70"/>
                  </a:cubicBezTo>
                  <a:cubicBezTo>
                    <a:pt x="84" y="70"/>
                    <a:pt x="87" y="68"/>
                    <a:pt x="89" y="68"/>
                  </a:cubicBezTo>
                  <a:cubicBezTo>
                    <a:pt x="91" y="67"/>
                    <a:pt x="96" y="66"/>
                    <a:pt x="97" y="66"/>
                  </a:cubicBezTo>
                  <a:cubicBezTo>
                    <a:pt x="98" y="66"/>
                    <a:pt x="110" y="64"/>
                    <a:pt x="110" y="64"/>
                  </a:cubicBezTo>
                  <a:cubicBezTo>
                    <a:pt x="115" y="60"/>
                    <a:pt x="115" y="60"/>
                    <a:pt x="115" y="60"/>
                  </a:cubicBezTo>
                  <a:cubicBezTo>
                    <a:pt x="114" y="51"/>
                    <a:pt x="114" y="51"/>
                    <a:pt x="114" y="51"/>
                  </a:cubicBezTo>
                  <a:cubicBezTo>
                    <a:pt x="129" y="49"/>
                    <a:pt x="129" y="49"/>
                    <a:pt x="129" y="49"/>
                  </a:cubicBezTo>
                  <a:cubicBezTo>
                    <a:pt x="135" y="45"/>
                    <a:pt x="135" y="45"/>
                    <a:pt x="135" y="45"/>
                  </a:cubicBezTo>
                  <a:cubicBezTo>
                    <a:pt x="135" y="45"/>
                    <a:pt x="138" y="42"/>
                    <a:pt x="139" y="42"/>
                  </a:cubicBezTo>
                  <a:cubicBezTo>
                    <a:pt x="140" y="43"/>
                    <a:pt x="142" y="42"/>
                    <a:pt x="142" y="42"/>
                  </a:cubicBezTo>
                  <a:cubicBezTo>
                    <a:pt x="149" y="40"/>
                    <a:pt x="149" y="40"/>
                    <a:pt x="149" y="40"/>
                  </a:cubicBezTo>
                  <a:cubicBezTo>
                    <a:pt x="149" y="40"/>
                    <a:pt x="158" y="37"/>
                    <a:pt x="159" y="36"/>
                  </a:cubicBezTo>
                  <a:cubicBezTo>
                    <a:pt x="159" y="36"/>
                    <a:pt x="164" y="34"/>
                    <a:pt x="164" y="34"/>
                  </a:cubicBezTo>
                  <a:cubicBezTo>
                    <a:pt x="166" y="30"/>
                    <a:pt x="166" y="30"/>
                    <a:pt x="166" y="30"/>
                  </a:cubicBezTo>
                  <a:cubicBezTo>
                    <a:pt x="166" y="30"/>
                    <a:pt x="168" y="28"/>
                    <a:pt x="171" y="28"/>
                  </a:cubicBezTo>
                  <a:cubicBezTo>
                    <a:pt x="173" y="28"/>
                    <a:pt x="175" y="28"/>
                    <a:pt x="176" y="28"/>
                  </a:cubicBezTo>
                  <a:cubicBezTo>
                    <a:pt x="176" y="27"/>
                    <a:pt x="177" y="25"/>
                    <a:pt x="178" y="25"/>
                  </a:cubicBezTo>
                  <a:cubicBezTo>
                    <a:pt x="179" y="25"/>
                    <a:pt x="185" y="24"/>
                    <a:pt x="185" y="24"/>
                  </a:cubicBezTo>
                  <a:cubicBezTo>
                    <a:pt x="188" y="29"/>
                    <a:pt x="188" y="29"/>
                    <a:pt x="188" y="29"/>
                  </a:cubicBezTo>
                  <a:cubicBezTo>
                    <a:pt x="188" y="29"/>
                    <a:pt x="194" y="33"/>
                    <a:pt x="195" y="33"/>
                  </a:cubicBezTo>
                  <a:cubicBezTo>
                    <a:pt x="196" y="33"/>
                    <a:pt x="201" y="29"/>
                    <a:pt x="201" y="29"/>
                  </a:cubicBezTo>
                  <a:cubicBezTo>
                    <a:pt x="211" y="32"/>
                    <a:pt x="211" y="32"/>
                    <a:pt x="211" y="32"/>
                  </a:cubicBezTo>
                  <a:cubicBezTo>
                    <a:pt x="219" y="34"/>
                    <a:pt x="219" y="34"/>
                    <a:pt x="219" y="34"/>
                  </a:cubicBezTo>
                  <a:cubicBezTo>
                    <a:pt x="222" y="32"/>
                    <a:pt x="222" y="32"/>
                    <a:pt x="222" y="32"/>
                  </a:cubicBezTo>
                  <a:close/>
                  <a:moveTo>
                    <a:pt x="188" y="149"/>
                  </a:moveTo>
                  <a:cubicBezTo>
                    <a:pt x="188" y="149"/>
                    <a:pt x="188" y="149"/>
                    <a:pt x="188" y="149"/>
                  </a:cubicBezTo>
                  <a:cubicBezTo>
                    <a:pt x="189" y="150"/>
                    <a:pt x="189" y="150"/>
                    <a:pt x="189" y="150"/>
                  </a:cubicBezTo>
                  <a:cubicBezTo>
                    <a:pt x="189" y="150"/>
                    <a:pt x="191" y="150"/>
                    <a:pt x="192" y="149"/>
                  </a:cubicBezTo>
                  <a:cubicBezTo>
                    <a:pt x="193" y="149"/>
                    <a:pt x="191" y="148"/>
                    <a:pt x="191" y="148"/>
                  </a:cubicBezTo>
                  <a:cubicBezTo>
                    <a:pt x="189" y="148"/>
                    <a:pt x="189" y="148"/>
                    <a:pt x="189" y="148"/>
                  </a:cubicBezTo>
                  <a:cubicBezTo>
                    <a:pt x="189" y="148"/>
                    <a:pt x="188" y="149"/>
                    <a:pt x="188" y="149"/>
                  </a:cubicBezTo>
                  <a:close/>
                  <a:moveTo>
                    <a:pt x="184" y="157"/>
                  </a:moveTo>
                  <a:cubicBezTo>
                    <a:pt x="184" y="157"/>
                    <a:pt x="184" y="157"/>
                    <a:pt x="184" y="157"/>
                  </a:cubicBezTo>
                  <a:cubicBezTo>
                    <a:pt x="185" y="158"/>
                    <a:pt x="185" y="158"/>
                    <a:pt x="185" y="158"/>
                  </a:cubicBezTo>
                  <a:cubicBezTo>
                    <a:pt x="185" y="158"/>
                    <a:pt x="186" y="155"/>
                    <a:pt x="187" y="154"/>
                  </a:cubicBezTo>
                  <a:cubicBezTo>
                    <a:pt x="188" y="152"/>
                    <a:pt x="186" y="153"/>
                    <a:pt x="186" y="153"/>
                  </a:cubicBezTo>
                  <a:cubicBezTo>
                    <a:pt x="185" y="154"/>
                    <a:pt x="185" y="154"/>
                    <a:pt x="185" y="154"/>
                  </a:cubicBezTo>
                  <a:cubicBezTo>
                    <a:pt x="185" y="154"/>
                    <a:pt x="184" y="157"/>
                    <a:pt x="184" y="157"/>
                  </a:cubicBezTo>
                  <a:close/>
                  <a:moveTo>
                    <a:pt x="318" y="231"/>
                  </a:moveTo>
                  <a:cubicBezTo>
                    <a:pt x="318" y="231"/>
                    <a:pt x="318" y="231"/>
                    <a:pt x="318" y="231"/>
                  </a:cubicBezTo>
                  <a:cubicBezTo>
                    <a:pt x="318" y="231"/>
                    <a:pt x="321" y="233"/>
                    <a:pt x="321" y="233"/>
                  </a:cubicBezTo>
                  <a:cubicBezTo>
                    <a:pt x="319" y="237"/>
                    <a:pt x="319" y="237"/>
                    <a:pt x="319" y="237"/>
                  </a:cubicBezTo>
                  <a:cubicBezTo>
                    <a:pt x="316" y="235"/>
                    <a:pt x="316" y="235"/>
                    <a:pt x="316" y="235"/>
                  </a:cubicBezTo>
                  <a:cubicBezTo>
                    <a:pt x="318" y="231"/>
                    <a:pt x="318" y="231"/>
                    <a:pt x="318" y="231"/>
                  </a:cubicBezTo>
                  <a:close/>
                  <a:moveTo>
                    <a:pt x="342" y="250"/>
                  </a:moveTo>
                  <a:cubicBezTo>
                    <a:pt x="342" y="250"/>
                    <a:pt x="342" y="250"/>
                    <a:pt x="342" y="250"/>
                  </a:cubicBezTo>
                  <a:cubicBezTo>
                    <a:pt x="342" y="250"/>
                    <a:pt x="347" y="251"/>
                    <a:pt x="347" y="250"/>
                  </a:cubicBezTo>
                  <a:cubicBezTo>
                    <a:pt x="347" y="249"/>
                    <a:pt x="348" y="247"/>
                    <a:pt x="348" y="247"/>
                  </a:cubicBezTo>
                  <a:cubicBezTo>
                    <a:pt x="347" y="246"/>
                    <a:pt x="344" y="245"/>
                    <a:pt x="344" y="245"/>
                  </a:cubicBezTo>
                  <a:cubicBezTo>
                    <a:pt x="343" y="245"/>
                    <a:pt x="342" y="245"/>
                    <a:pt x="341" y="244"/>
                  </a:cubicBezTo>
                  <a:cubicBezTo>
                    <a:pt x="335" y="237"/>
                    <a:pt x="339" y="246"/>
                    <a:pt x="342" y="247"/>
                  </a:cubicBezTo>
                  <a:cubicBezTo>
                    <a:pt x="342" y="248"/>
                    <a:pt x="342" y="248"/>
                    <a:pt x="342" y="248"/>
                  </a:cubicBezTo>
                  <a:cubicBezTo>
                    <a:pt x="342" y="250"/>
                    <a:pt x="342" y="250"/>
                    <a:pt x="342" y="250"/>
                  </a:cubicBezTo>
                  <a:close/>
                  <a:moveTo>
                    <a:pt x="349" y="257"/>
                  </a:moveTo>
                  <a:cubicBezTo>
                    <a:pt x="349" y="257"/>
                    <a:pt x="349" y="257"/>
                    <a:pt x="349" y="257"/>
                  </a:cubicBezTo>
                  <a:cubicBezTo>
                    <a:pt x="353" y="252"/>
                    <a:pt x="353" y="252"/>
                    <a:pt x="353" y="252"/>
                  </a:cubicBezTo>
                  <a:cubicBezTo>
                    <a:pt x="353" y="252"/>
                    <a:pt x="355" y="250"/>
                    <a:pt x="356" y="250"/>
                  </a:cubicBezTo>
                  <a:cubicBezTo>
                    <a:pt x="357" y="250"/>
                    <a:pt x="361" y="249"/>
                    <a:pt x="361" y="249"/>
                  </a:cubicBezTo>
                  <a:cubicBezTo>
                    <a:pt x="361" y="249"/>
                    <a:pt x="364" y="250"/>
                    <a:pt x="362" y="251"/>
                  </a:cubicBezTo>
                  <a:cubicBezTo>
                    <a:pt x="361" y="252"/>
                    <a:pt x="358" y="254"/>
                    <a:pt x="357" y="254"/>
                  </a:cubicBezTo>
                  <a:cubicBezTo>
                    <a:pt x="356" y="255"/>
                    <a:pt x="354" y="258"/>
                    <a:pt x="354" y="258"/>
                  </a:cubicBezTo>
                  <a:cubicBezTo>
                    <a:pt x="350" y="259"/>
                    <a:pt x="350" y="259"/>
                    <a:pt x="350" y="259"/>
                  </a:cubicBezTo>
                  <a:cubicBezTo>
                    <a:pt x="346" y="261"/>
                    <a:pt x="346" y="261"/>
                    <a:pt x="346" y="261"/>
                  </a:cubicBezTo>
                  <a:cubicBezTo>
                    <a:pt x="347" y="265"/>
                    <a:pt x="347" y="265"/>
                    <a:pt x="347" y="265"/>
                  </a:cubicBezTo>
                  <a:cubicBezTo>
                    <a:pt x="347" y="265"/>
                    <a:pt x="346" y="266"/>
                    <a:pt x="345" y="266"/>
                  </a:cubicBezTo>
                  <a:cubicBezTo>
                    <a:pt x="345" y="265"/>
                    <a:pt x="342" y="263"/>
                    <a:pt x="342" y="263"/>
                  </a:cubicBezTo>
                  <a:cubicBezTo>
                    <a:pt x="343" y="258"/>
                    <a:pt x="343" y="258"/>
                    <a:pt x="343" y="258"/>
                  </a:cubicBezTo>
                  <a:cubicBezTo>
                    <a:pt x="347" y="258"/>
                    <a:pt x="347" y="258"/>
                    <a:pt x="347" y="258"/>
                  </a:cubicBezTo>
                  <a:cubicBezTo>
                    <a:pt x="349" y="257"/>
                    <a:pt x="349" y="257"/>
                    <a:pt x="349" y="257"/>
                  </a:cubicBezTo>
                  <a:close/>
                  <a:moveTo>
                    <a:pt x="388" y="286"/>
                  </a:moveTo>
                  <a:cubicBezTo>
                    <a:pt x="388" y="286"/>
                    <a:pt x="388" y="286"/>
                    <a:pt x="388" y="286"/>
                  </a:cubicBezTo>
                  <a:cubicBezTo>
                    <a:pt x="388" y="286"/>
                    <a:pt x="392" y="290"/>
                    <a:pt x="392" y="290"/>
                  </a:cubicBezTo>
                  <a:cubicBezTo>
                    <a:pt x="391" y="295"/>
                    <a:pt x="391" y="295"/>
                    <a:pt x="391" y="295"/>
                  </a:cubicBezTo>
                  <a:cubicBezTo>
                    <a:pt x="391" y="295"/>
                    <a:pt x="391" y="297"/>
                    <a:pt x="393" y="297"/>
                  </a:cubicBezTo>
                  <a:cubicBezTo>
                    <a:pt x="395" y="298"/>
                    <a:pt x="398" y="298"/>
                    <a:pt x="398" y="296"/>
                  </a:cubicBezTo>
                  <a:cubicBezTo>
                    <a:pt x="398" y="294"/>
                    <a:pt x="399" y="292"/>
                    <a:pt x="400" y="291"/>
                  </a:cubicBezTo>
                  <a:cubicBezTo>
                    <a:pt x="401" y="289"/>
                    <a:pt x="403" y="286"/>
                    <a:pt x="403" y="286"/>
                  </a:cubicBezTo>
                  <a:cubicBezTo>
                    <a:pt x="403" y="286"/>
                    <a:pt x="404" y="286"/>
                    <a:pt x="405" y="285"/>
                  </a:cubicBezTo>
                  <a:cubicBezTo>
                    <a:pt x="406" y="285"/>
                    <a:pt x="404" y="282"/>
                    <a:pt x="404" y="282"/>
                  </a:cubicBezTo>
                  <a:cubicBezTo>
                    <a:pt x="404" y="282"/>
                    <a:pt x="403" y="282"/>
                    <a:pt x="405" y="278"/>
                  </a:cubicBezTo>
                  <a:cubicBezTo>
                    <a:pt x="407" y="275"/>
                    <a:pt x="407" y="275"/>
                    <a:pt x="407" y="275"/>
                  </a:cubicBezTo>
                  <a:cubicBezTo>
                    <a:pt x="407" y="274"/>
                    <a:pt x="408" y="271"/>
                    <a:pt x="408" y="270"/>
                  </a:cubicBezTo>
                  <a:cubicBezTo>
                    <a:pt x="407" y="268"/>
                    <a:pt x="406" y="263"/>
                    <a:pt x="406" y="263"/>
                  </a:cubicBezTo>
                  <a:cubicBezTo>
                    <a:pt x="404" y="265"/>
                    <a:pt x="404" y="265"/>
                    <a:pt x="404" y="265"/>
                  </a:cubicBezTo>
                  <a:cubicBezTo>
                    <a:pt x="404" y="265"/>
                    <a:pt x="402" y="267"/>
                    <a:pt x="400" y="267"/>
                  </a:cubicBezTo>
                  <a:cubicBezTo>
                    <a:pt x="398" y="268"/>
                    <a:pt x="396" y="269"/>
                    <a:pt x="396" y="270"/>
                  </a:cubicBezTo>
                  <a:cubicBezTo>
                    <a:pt x="396" y="270"/>
                    <a:pt x="396" y="273"/>
                    <a:pt x="395" y="274"/>
                  </a:cubicBezTo>
                  <a:cubicBezTo>
                    <a:pt x="394" y="275"/>
                    <a:pt x="391" y="278"/>
                    <a:pt x="391" y="278"/>
                  </a:cubicBezTo>
                  <a:cubicBezTo>
                    <a:pt x="389" y="283"/>
                    <a:pt x="389" y="283"/>
                    <a:pt x="389" y="283"/>
                  </a:cubicBezTo>
                  <a:cubicBezTo>
                    <a:pt x="389" y="283"/>
                    <a:pt x="388" y="286"/>
                    <a:pt x="388" y="286"/>
                  </a:cubicBezTo>
                  <a:close/>
                  <a:moveTo>
                    <a:pt x="373" y="331"/>
                  </a:moveTo>
                  <a:cubicBezTo>
                    <a:pt x="373" y="331"/>
                    <a:pt x="373" y="331"/>
                    <a:pt x="373" y="331"/>
                  </a:cubicBezTo>
                  <a:cubicBezTo>
                    <a:pt x="371" y="330"/>
                    <a:pt x="369" y="328"/>
                    <a:pt x="369" y="326"/>
                  </a:cubicBezTo>
                  <a:cubicBezTo>
                    <a:pt x="369" y="325"/>
                    <a:pt x="370" y="323"/>
                    <a:pt x="370" y="323"/>
                  </a:cubicBezTo>
                  <a:cubicBezTo>
                    <a:pt x="370" y="323"/>
                    <a:pt x="368" y="322"/>
                    <a:pt x="368" y="321"/>
                  </a:cubicBezTo>
                  <a:cubicBezTo>
                    <a:pt x="368" y="321"/>
                    <a:pt x="370" y="317"/>
                    <a:pt x="370" y="315"/>
                  </a:cubicBezTo>
                  <a:cubicBezTo>
                    <a:pt x="369" y="314"/>
                    <a:pt x="370" y="308"/>
                    <a:pt x="370" y="308"/>
                  </a:cubicBezTo>
                  <a:cubicBezTo>
                    <a:pt x="370" y="308"/>
                    <a:pt x="373" y="307"/>
                    <a:pt x="373" y="308"/>
                  </a:cubicBezTo>
                  <a:cubicBezTo>
                    <a:pt x="373" y="309"/>
                    <a:pt x="372" y="312"/>
                    <a:pt x="372" y="313"/>
                  </a:cubicBezTo>
                  <a:cubicBezTo>
                    <a:pt x="372" y="314"/>
                    <a:pt x="371" y="318"/>
                    <a:pt x="371" y="319"/>
                  </a:cubicBezTo>
                  <a:cubicBezTo>
                    <a:pt x="371" y="319"/>
                    <a:pt x="372" y="318"/>
                    <a:pt x="374" y="320"/>
                  </a:cubicBezTo>
                  <a:cubicBezTo>
                    <a:pt x="376" y="322"/>
                    <a:pt x="376" y="325"/>
                    <a:pt x="376" y="325"/>
                  </a:cubicBezTo>
                  <a:cubicBezTo>
                    <a:pt x="374" y="327"/>
                    <a:pt x="374" y="327"/>
                    <a:pt x="374" y="327"/>
                  </a:cubicBezTo>
                  <a:cubicBezTo>
                    <a:pt x="373" y="331"/>
                    <a:pt x="373" y="331"/>
                    <a:pt x="373" y="331"/>
                  </a:cubicBezTo>
                  <a:close/>
                  <a:moveTo>
                    <a:pt x="361" y="333"/>
                  </a:moveTo>
                  <a:cubicBezTo>
                    <a:pt x="361" y="333"/>
                    <a:pt x="361" y="333"/>
                    <a:pt x="361" y="333"/>
                  </a:cubicBezTo>
                  <a:cubicBezTo>
                    <a:pt x="361" y="333"/>
                    <a:pt x="360" y="337"/>
                    <a:pt x="360" y="338"/>
                  </a:cubicBezTo>
                  <a:cubicBezTo>
                    <a:pt x="360" y="338"/>
                    <a:pt x="361" y="338"/>
                    <a:pt x="362" y="338"/>
                  </a:cubicBezTo>
                  <a:cubicBezTo>
                    <a:pt x="363" y="337"/>
                    <a:pt x="364" y="337"/>
                    <a:pt x="365" y="336"/>
                  </a:cubicBezTo>
                  <a:cubicBezTo>
                    <a:pt x="366" y="335"/>
                    <a:pt x="369" y="333"/>
                    <a:pt x="370" y="333"/>
                  </a:cubicBezTo>
                  <a:cubicBezTo>
                    <a:pt x="371" y="332"/>
                    <a:pt x="366" y="330"/>
                    <a:pt x="366" y="330"/>
                  </a:cubicBezTo>
                  <a:cubicBezTo>
                    <a:pt x="361" y="333"/>
                    <a:pt x="361" y="333"/>
                    <a:pt x="361" y="333"/>
                  </a:cubicBezTo>
                  <a:close/>
                  <a:moveTo>
                    <a:pt x="225" y="132"/>
                  </a:moveTo>
                  <a:cubicBezTo>
                    <a:pt x="225" y="132"/>
                    <a:pt x="225" y="132"/>
                    <a:pt x="225" y="132"/>
                  </a:cubicBezTo>
                  <a:cubicBezTo>
                    <a:pt x="227" y="133"/>
                    <a:pt x="227" y="133"/>
                    <a:pt x="227" y="133"/>
                  </a:cubicBezTo>
                  <a:cubicBezTo>
                    <a:pt x="227" y="133"/>
                    <a:pt x="228" y="132"/>
                    <a:pt x="229" y="131"/>
                  </a:cubicBezTo>
                  <a:cubicBezTo>
                    <a:pt x="230" y="130"/>
                    <a:pt x="228" y="129"/>
                    <a:pt x="228" y="129"/>
                  </a:cubicBezTo>
                  <a:cubicBezTo>
                    <a:pt x="227" y="130"/>
                    <a:pt x="227" y="130"/>
                    <a:pt x="227" y="130"/>
                  </a:cubicBezTo>
                  <a:cubicBezTo>
                    <a:pt x="227" y="130"/>
                    <a:pt x="225" y="132"/>
                    <a:pt x="225" y="132"/>
                  </a:cubicBezTo>
                  <a:close/>
                  <a:moveTo>
                    <a:pt x="164" y="164"/>
                  </a:moveTo>
                  <a:cubicBezTo>
                    <a:pt x="164" y="164"/>
                    <a:pt x="164" y="164"/>
                    <a:pt x="164" y="164"/>
                  </a:cubicBezTo>
                  <a:cubicBezTo>
                    <a:pt x="165" y="165"/>
                    <a:pt x="165" y="165"/>
                    <a:pt x="165" y="165"/>
                  </a:cubicBezTo>
                  <a:cubicBezTo>
                    <a:pt x="165" y="165"/>
                    <a:pt x="166" y="163"/>
                    <a:pt x="168" y="162"/>
                  </a:cubicBezTo>
                  <a:cubicBezTo>
                    <a:pt x="169" y="161"/>
                    <a:pt x="167" y="161"/>
                    <a:pt x="167" y="161"/>
                  </a:cubicBezTo>
                  <a:cubicBezTo>
                    <a:pt x="165" y="162"/>
                    <a:pt x="165" y="162"/>
                    <a:pt x="165" y="162"/>
                  </a:cubicBezTo>
                  <a:cubicBezTo>
                    <a:pt x="165" y="162"/>
                    <a:pt x="164" y="163"/>
                    <a:pt x="164" y="164"/>
                  </a:cubicBezTo>
                  <a:close/>
                  <a:moveTo>
                    <a:pt x="174" y="162"/>
                  </a:moveTo>
                  <a:cubicBezTo>
                    <a:pt x="174" y="162"/>
                    <a:pt x="174" y="162"/>
                    <a:pt x="174" y="162"/>
                  </a:cubicBezTo>
                  <a:cubicBezTo>
                    <a:pt x="174" y="164"/>
                    <a:pt x="174" y="164"/>
                    <a:pt x="174" y="164"/>
                  </a:cubicBezTo>
                  <a:cubicBezTo>
                    <a:pt x="174" y="164"/>
                    <a:pt x="177" y="165"/>
                    <a:pt x="179" y="166"/>
                  </a:cubicBezTo>
                  <a:cubicBezTo>
                    <a:pt x="182" y="167"/>
                    <a:pt x="180" y="164"/>
                    <a:pt x="180" y="164"/>
                  </a:cubicBezTo>
                  <a:cubicBezTo>
                    <a:pt x="178" y="162"/>
                    <a:pt x="178" y="162"/>
                    <a:pt x="178" y="162"/>
                  </a:cubicBezTo>
                  <a:cubicBezTo>
                    <a:pt x="178" y="162"/>
                    <a:pt x="175" y="161"/>
                    <a:pt x="174" y="162"/>
                  </a:cubicBezTo>
                  <a:close/>
                  <a:moveTo>
                    <a:pt x="211" y="164"/>
                  </a:moveTo>
                  <a:cubicBezTo>
                    <a:pt x="211" y="164"/>
                    <a:pt x="211" y="164"/>
                    <a:pt x="211" y="164"/>
                  </a:cubicBezTo>
                  <a:cubicBezTo>
                    <a:pt x="210" y="166"/>
                    <a:pt x="210" y="166"/>
                    <a:pt x="210" y="166"/>
                  </a:cubicBezTo>
                  <a:cubicBezTo>
                    <a:pt x="210" y="166"/>
                    <a:pt x="212" y="168"/>
                    <a:pt x="213" y="170"/>
                  </a:cubicBezTo>
                  <a:cubicBezTo>
                    <a:pt x="214" y="170"/>
                    <a:pt x="218" y="174"/>
                    <a:pt x="220" y="174"/>
                  </a:cubicBezTo>
                  <a:cubicBezTo>
                    <a:pt x="228" y="177"/>
                    <a:pt x="215" y="167"/>
                    <a:pt x="214" y="166"/>
                  </a:cubicBezTo>
                  <a:cubicBezTo>
                    <a:pt x="214" y="166"/>
                    <a:pt x="211" y="163"/>
                    <a:pt x="211" y="164"/>
                  </a:cubicBezTo>
                  <a:close/>
                  <a:moveTo>
                    <a:pt x="258" y="178"/>
                  </a:moveTo>
                  <a:cubicBezTo>
                    <a:pt x="258" y="178"/>
                    <a:pt x="258" y="178"/>
                    <a:pt x="258" y="178"/>
                  </a:cubicBezTo>
                  <a:cubicBezTo>
                    <a:pt x="260" y="180"/>
                    <a:pt x="260" y="180"/>
                    <a:pt x="260" y="180"/>
                  </a:cubicBezTo>
                  <a:cubicBezTo>
                    <a:pt x="260" y="180"/>
                    <a:pt x="263" y="179"/>
                    <a:pt x="265" y="178"/>
                  </a:cubicBezTo>
                  <a:cubicBezTo>
                    <a:pt x="267" y="178"/>
                    <a:pt x="265" y="176"/>
                    <a:pt x="265" y="176"/>
                  </a:cubicBezTo>
                  <a:cubicBezTo>
                    <a:pt x="262" y="176"/>
                    <a:pt x="262" y="176"/>
                    <a:pt x="262" y="176"/>
                  </a:cubicBezTo>
                  <a:cubicBezTo>
                    <a:pt x="262" y="176"/>
                    <a:pt x="258" y="177"/>
                    <a:pt x="258" y="178"/>
                  </a:cubicBezTo>
                  <a:close/>
                  <a:moveTo>
                    <a:pt x="238" y="73"/>
                  </a:moveTo>
                  <a:cubicBezTo>
                    <a:pt x="238" y="73"/>
                    <a:pt x="238" y="73"/>
                    <a:pt x="238" y="73"/>
                  </a:cubicBezTo>
                  <a:cubicBezTo>
                    <a:pt x="238" y="73"/>
                    <a:pt x="234" y="75"/>
                    <a:pt x="234" y="75"/>
                  </a:cubicBezTo>
                  <a:cubicBezTo>
                    <a:pt x="233" y="75"/>
                    <a:pt x="234" y="77"/>
                    <a:pt x="235" y="77"/>
                  </a:cubicBezTo>
                  <a:cubicBezTo>
                    <a:pt x="236" y="78"/>
                    <a:pt x="239" y="79"/>
                    <a:pt x="239" y="79"/>
                  </a:cubicBezTo>
                  <a:cubicBezTo>
                    <a:pt x="240" y="79"/>
                    <a:pt x="243" y="77"/>
                    <a:pt x="245" y="75"/>
                  </a:cubicBezTo>
                  <a:cubicBezTo>
                    <a:pt x="247" y="74"/>
                    <a:pt x="243" y="73"/>
                    <a:pt x="243" y="73"/>
                  </a:cubicBezTo>
                  <a:cubicBezTo>
                    <a:pt x="238" y="73"/>
                    <a:pt x="238" y="73"/>
                    <a:pt x="238" y="73"/>
                  </a:cubicBezTo>
                  <a:close/>
                  <a:moveTo>
                    <a:pt x="202" y="66"/>
                  </a:moveTo>
                  <a:cubicBezTo>
                    <a:pt x="202" y="66"/>
                    <a:pt x="202" y="66"/>
                    <a:pt x="202" y="66"/>
                  </a:cubicBezTo>
                  <a:cubicBezTo>
                    <a:pt x="202" y="66"/>
                    <a:pt x="198" y="66"/>
                    <a:pt x="197" y="66"/>
                  </a:cubicBezTo>
                  <a:cubicBezTo>
                    <a:pt x="197" y="66"/>
                    <a:pt x="196" y="67"/>
                    <a:pt x="195" y="68"/>
                  </a:cubicBezTo>
                  <a:cubicBezTo>
                    <a:pt x="194" y="69"/>
                    <a:pt x="194" y="71"/>
                    <a:pt x="193" y="73"/>
                  </a:cubicBezTo>
                  <a:cubicBezTo>
                    <a:pt x="193" y="75"/>
                    <a:pt x="194" y="75"/>
                    <a:pt x="194" y="75"/>
                  </a:cubicBezTo>
                  <a:cubicBezTo>
                    <a:pt x="195" y="76"/>
                    <a:pt x="195" y="76"/>
                    <a:pt x="197" y="78"/>
                  </a:cubicBezTo>
                  <a:cubicBezTo>
                    <a:pt x="199" y="79"/>
                    <a:pt x="201" y="77"/>
                    <a:pt x="203" y="76"/>
                  </a:cubicBezTo>
                  <a:cubicBezTo>
                    <a:pt x="206" y="75"/>
                    <a:pt x="204" y="74"/>
                    <a:pt x="205" y="72"/>
                  </a:cubicBezTo>
                  <a:cubicBezTo>
                    <a:pt x="205" y="71"/>
                    <a:pt x="204" y="68"/>
                    <a:pt x="204" y="68"/>
                  </a:cubicBezTo>
                  <a:cubicBezTo>
                    <a:pt x="204" y="67"/>
                    <a:pt x="202" y="66"/>
                    <a:pt x="202" y="66"/>
                  </a:cubicBezTo>
                  <a:close/>
                  <a:moveTo>
                    <a:pt x="236" y="103"/>
                  </a:moveTo>
                  <a:cubicBezTo>
                    <a:pt x="236" y="103"/>
                    <a:pt x="236" y="103"/>
                    <a:pt x="236" y="103"/>
                  </a:cubicBezTo>
                  <a:cubicBezTo>
                    <a:pt x="236" y="103"/>
                    <a:pt x="235" y="105"/>
                    <a:pt x="235" y="105"/>
                  </a:cubicBezTo>
                  <a:cubicBezTo>
                    <a:pt x="235" y="105"/>
                    <a:pt x="235" y="107"/>
                    <a:pt x="235" y="107"/>
                  </a:cubicBezTo>
                  <a:cubicBezTo>
                    <a:pt x="235" y="107"/>
                    <a:pt x="234" y="108"/>
                    <a:pt x="233" y="109"/>
                  </a:cubicBezTo>
                  <a:cubicBezTo>
                    <a:pt x="231" y="111"/>
                    <a:pt x="233" y="111"/>
                    <a:pt x="234" y="112"/>
                  </a:cubicBezTo>
                  <a:cubicBezTo>
                    <a:pt x="235" y="114"/>
                    <a:pt x="234" y="113"/>
                    <a:pt x="235" y="113"/>
                  </a:cubicBezTo>
                  <a:cubicBezTo>
                    <a:pt x="235" y="114"/>
                    <a:pt x="236" y="113"/>
                    <a:pt x="238" y="112"/>
                  </a:cubicBezTo>
                  <a:cubicBezTo>
                    <a:pt x="240" y="111"/>
                    <a:pt x="239" y="111"/>
                    <a:pt x="239" y="111"/>
                  </a:cubicBezTo>
                  <a:cubicBezTo>
                    <a:pt x="239" y="111"/>
                    <a:pt x="237" y="108"/>
                    <a:pt x="237" y="108"/>
                  </a:cubicBezTo>
                  <a:cubicBezTo>
                    <a:pt x="237" y="108"/>
                    <a:pt x="237" y="107"/>
                    <a:pt x="237" y="107"/>
                  </a:cubicBezTo>
                  <a:cubicBezTo>
                    <a:pt x="237" y="106"/>
                    <a:pt x="238" y="106"/>
                    <a:pt x="239" y="105"/>
                  </a:cubicBezTo>
                  <a:cubicBezTo>
                    <a:pt x="240" y="103"/>
                    <a:pt x="240" y="102"/>
                    <a:pt x="240" y="102"/>
                  </a:cubicBezTo>
                  <a:cubicBezTo>
                    <a:pt x="240" y="101"/>
                    <a:pt x="238" y="101"/>
                    <a:pt x="238" y="101"/>
                  </a:cubicBezTo>
                  <a:cubicBezTo>
                    <a:pt x="238" y="101"/>
                    <a:pt x="236" y="102"/>
                    <a:pt x="236" y="103"/>
                  </a:cubicBezTo>
                  <a:close/>
                  <a:moveTo>
                    <a:pt x="233" y="105"/>
                  </a:moveTo>
                  <a:cubicBezTo>
                    <a:pt x="233" y="105"/>
                    <a:pt x="233" y="105"/>
                    <a:pt x="233" y="105"/>
                  </a:cubicBezTo>
                  <a:cubicBezTo>
                    <a:pt x="232" y="103"/>
                    <a:pt x="232" y="103"/>
                    <a:pt x="232" y="103"/>
                  </a:cubicBezTo>
                  <a:cubicBezTo>
                    <a:pt x="232" y="103"/>
                    <a:pt x="231" y="102"/>
                    <a:pt x="228" y="102"/>
                  </a:cubicBezTo>
                  <a:cubicBezTo>
                    <a:pt x="226" y="102"/>
                    <a:pt x="226" y="103"/>
                    <a:pt x="224" y="103"/>
                  </a:cubicBezTo>
                  <a:cubicBezTo>
                    <a:pt x="222" y="103"/>
                    <a:pt x="222" y="105"/>
                    <a:pt x="222" y="106"/>
                  </a:cubicBezTo>
                  <a:cubicBezTo>
                    <a:pt x="221" y="108"/>
                    <a:pt x="222" y="107"/>
                    <a:pt x="223" y="108"/>
                  </a:cubicBezTo>
                  <a:cubicBezTo>
                    <a:pt x="224" y="109"/>
                    <a:pt x="223" y="109"/>
                    <a:pt x="224" y="112"/>
                  </a:cubicBezTo>
                  <a:cubicBezTo>
                    <a:pt x="224" y="114"/>
                    <a:pt x="225" y="113"/>
                    <a:pt x="225" y="113"/>
                  </a:cubicBezTo>
                  <a:cubicBezTo>
                    <a:pt x="226" y="114"/>
                    <a:pt x="227" y="113"/>
                    <a:pt x="229" y="112"/>
                  </a:cubicBezTo>
                  <a:cubicBezTo>
                    <a:pt x="231" y="110"/>
                    <a:pt x="229" y="110"/>
                    <a:pt x="229" y="110"/>
                  </a:cubicBezTo>
                  <a:cubicBezTo>
                    <a:pt x="229" y="110"/>
                    <a:pt x="231" y="109"/>
                    <a:pt x="233" y="107"/>
                  </a:cubicBezTo>
                  <a:cubicBezTo>
                    <a:pt x="234" y="105"/>
                    <a:pt x="233" y="105"/>
                    <a:pt x="233" y="105"/>
                  </a:cubicBezTo>
                  <a:close/>
                  <a:moveTo>
                    <a:pt x="284" y="139"/>
                  </a:moveTo>
                  <a:cubicBezTo>
                    <a:pt x="284" y="139"/>
                    <a:pt x="284" y="139"/>
                    <a:pt x="284" y="139"/>
                  </a:cubicBezTo>
                  <a:cubicBezTo>
                    <a:pt x="283" y="139"/>
                    <a:pt x="282" y="141"/>
                    <a:pt x="282" y="141"/>
                  </a:cubicBezTo>
                  <a:cubicBezTo>
                    <a:pt x="282" y="141"/>
                    <a:pt x="281" y="142"/>
                    <a:pt x="281" y="143"/>
                  </a:cubicBezTo>
                  <a:cubicBezTo>
                    <a:pt x="280" y="143"/>
                    <a:pt x="279" y="145"/>
                    <a:pt x="279" y="145"/>
                  </a:cubicBezTo>
                  <a:cubicBezTo>
                    <a:pt x="279" y="145"/>
                    <a:pt x="280" y="146"/>
                    <a:pt x="281" y="146"/>
                  </a:cubicBezTo>
                  <a:cubicBezTo>
                    <a:pt x="282" y="147"/>
                    <a:pt x="282" y="147"/>
                    <a:pt x="283" y="147"/>
                  </a:cubicBezTo>
                  <a:cubicBezTo>
                    <a:pt x="284" y="147"/>
                    <a:pt x="284" y="147"/>
                    <a:pt x="287" y="147"/>
                  </a:cubicBezTo>
                  <a:cubicBezTo>
                    <a:pt x="291" y="147"/>
                    <a:pt x="294" y="147"/>
                    <a:pt x="295" y="147"/>
                  </a:cubicBezTo>
                  <a:cubicBezTo>
                    <a:pt x="295" y="147"/>
                    <a:pt x="297" y="146"/>
                    <a:pt x="297" y="146"/>
                  </a:cubicBezTo>
                  <a:cubicBezTo>
                    <a:pt x="297" y="145"/>
                    <a:pt x="297" y="145"/>
                    <a:pt x="296" y="144"/>
                  </a:cubicBezTo>
                  <a:cubicBezTo>
                    <a:pt x="295" y="142"/>
                    <a:pt x="293" y="141"/>
                    <a:pt x="293" y="141"/>
                  </a:cubicBezTo>
                  <a:cubicBezTo>
                    <a:pt x="292" y="141"/>
                    <a:pt x="293" y="139"/>
                    <a:pt x="294" y="140"/>
                  </a:cubicBezTo>
                  <a:cubicBezTo>
                    <a:pt x="294" y="140"/>
                    <a:pt x="297" y="143"/>
                    <a:pt x="297" y="143"/>
                  </a:cubicBezTo>
                  <a:cubicBezTo>
                    <a:pt x="298" y="143"/>
                    <a:pt x="300" y="143"/>
                    <a:pt x="300" y="141"/>
                  </a:cubicBezTo>
                  <a:cubicBezTo>
                    <a:pt x="299" y="140"/>
                    <a:pt x="301" y="138"/>
                    <a:pt x="298" y="137"/>
                  </a:cubicBezTo>
                  <a:cubicBezTo>
                    <a:pt x="296" y="136"/>
                    <a:pt x="295" y="135"/>
                    <a:pt x="294" y="135"/>
                  </a:cubicBezTo>
                  <a:cubicBezTo>
                    <a:pt x="292" y="135"/>
                    <a:pt x="295" y="136"/>
                    <a:pt x="291" y="133"/>
                  </a:cubicBezTo>
                  <a:cubicBezTo>
                    <a:pt x="287" y="130"/>
                    <a:pt x="287" y="131"/>
                    <a:pt x="287" y="131"/>
                  </a:cubicBezTo>
                  <a:cubicBezTo>
                    <a:pt x="287" y="131"/>
                    <a:pt x="289" y="128"/>
                    <a:pt x="288" y="127"/>
                  </a:cubicBezTo>
                  <a:cubicBezTo>
                    <a:pt x="288" y="127"/>
                    <a:pt x="284" y="126"/>
                    <a:pt x="284" y="126"/>
                  </a:cubicBezTo>
                  <a:cubicBezTo>
                    <a:pt x="284" y="126"/>
                    <a:pt x="279" y="127"/>
                    <a:pt x="279" y="127"/>
                  </a:cubicBezTo>
                  <a:cubicBezTo>
                    <a:pt x="278" y="128"/>
                    <a:pt x="277" y="129"/>
                    <a:pt x="277" y="129"/>
                  </a:cubicBezTo>
                  <a:cubicBezTo>
                    <a:pt x="277" y="131"/>
                    <a:pt x="277" y="131"/>
                    <a:pt x="277" y="131"/>
                  </a:cubicBezTo>
                  <a:cubicBezTo>
                    <a:pt x="275" y="132"/>
                    <a:pt x="275" y="132"/>
                    <a:pt x="275" y="132"/>
                  </a:cubicBezTo>
                  <a:cubicBezTo>
                    <a:pt x="275" y="132"/>
                    <a:pt x="274" y="134"/>
                    <a:pt x="274" y="134"/>
                  </a:cubicBezTo>
                  <a:cubicBezTo>
                    <a:pt x="273" y="134"/>
                    <a:pt x="271" y="135"/>
                    <a:pt x="271" y="135"/>
                  </a:cubicBezTo>
                  <a:cubicBezTo>
                    <a:pt x="270" y="135"/>
                    <a:pt x="268" y="135"/>
                    <a:pt x="268" y="136"/>
                  </a:cubicBezTo>
                  <a:cubicBezTo>
                    <a:pt x="267" y="137"/>
                    <a:pt x="264" y="138"/>
                    <a:pt x="264" y="138"/>
                  </a:cubicBezTo>
                  <a:cubicBezTo>
                    <a:pt x="264" y="138"/>
                    <a:pt x="263" y="139"/>
                    <a:pt x="265" y="141"/>
                  </a:cubicBezTo>
                  <a:cubicBezTo>
                    <a:pt x="267" y="142"/>
                    <a:pt x="269" y="142"/>
                    <a:pt x="269" y="143"/>
                  </a:cubicBezTo>
                  <a:cubicBezTo>
                    <a:pt x="270" y="143"/>
                    <a:pt x="270" y="143"/>
                    <a:pt x="271" y="143"/>
                  </a:cubicBezTo>
                  <a:cubicBezTo>
                    <a:pt x="272" y="144"/>
                    <a:pt x="272" y="144"/>
                    <a:pt x="274" y="144"/>
                  </a:cubicBezTo>
                  <a:cubicBezTo>
                    <a:pt x="275" y="143"/>
                    <a:pt x="277" y="143"/>
                    <a:pt x="277" y="142"/>
                  </a:cubicBezTo>
                  <a:cubicBezTo>
                    <a:pt x="278" y="141"/>
                    <a:pt x="278" y="140"/>
                    <a:pt x="279" y="139"/>
                  </a:cubicBezTo>
                  <a:cubicBezTo>
                    <a:pt x="279" y="138"/>
                    <a:pt x="279" y="137"/>
                    <a:pt x="281" y="137"/>
                  </a:cubicBezTo>
                  <a:cubicBezTo>
                    <a:pt x="282" y="137"/>
                    <a:pt x="284" y="136"/>
                    <a:pt x="284" y="136"/>
                  </a:cubicBezTo>
                  <a:cubicBezTo>
                    <a:pt x="284" y="136"/>
                    <a:pt x="284" y="139"/>
                    <a:pt x="284" y="139"/>
                  </a:cubicBezTo>
                  <a:close/>
                  <a:moveTo>
                    <a:pt x="289" y="182"/>
                  </a:moveTo>
                  <a:cubicBezTo>
                    <a:pt x="289" y="182"/>
                    <a:pt x="289" y="182"/>
                    <a:pt x="289" y="182"/>
                  </a:cubicBezTo>
                  <a:cubicBezTo>
                    <a:pt x="288" y="181"/>
                    <a:pt x="288" y="181"/>
                    <a:pt x="288" y="181"/>
                  </a:cubicBezTo>
                  <a:cubicBezTo>
                    <a:pt x="288" y="180"/>
                    <a:pt x="288" y="180"/>
                    <a:pt x="288" y="180"/>
                  </a:cubicBezTo>
                  <a:cubicBezTo>
                    <a:pt x="285" y="177"/>
                    <a:pt x="285" y="177"/>
                    <a:pt x="285" y="177"/>
                  </a:cubicBezTo>
                  <a:cubicBezTo>
                    <a:pt x="285" y="177"/>
                    <a:pt x="289" y="176"/>
                    <a:pt x="291" y="175"/>
                  </a:cubicBezTo>
                  <a:cubicBezTo>
                    <a:pt x="294" y="174"/>
                    <a:pt x="291" y="173"/>
                    <a:pt x="291" y="172"/>
                  </a:cubicBezTo>
                  <a:cubicBezTo>
                    <a:pt x="291" y="172"/>
                    <a:pt x="290" y="172"/>
                    <a:pt x="288" y="172"/>
                  </a:cubicBezTo>
                  <a:cubicBezTo>
                    <a:pt x="287" y="172"/>
                    <a:pt x="286" y="172"/>
                    <a:pt x="284" y="173"/>
                  </a:cubicBezTo>
                  <a:cubicBezTo>
                    <a:pt x="283" y="173"/>
                    <a:pt x="282" y="171"/>
                    <a:pt x="282" y="171"/>
                  </a:cubicBezTo>
                  <a:cubicBezTo>
                    <a:pt x="281" y="171"/>
                    <a:pt x="277" y="171"/>
                    <a:pt x="276" y="171"/>
                  </a:cubicBezTo>
                  <a:cubicBezTo>
                    <a:pt x="276" y="171"/>
                    <a:pt x="275" y="173"/>
                    <a:pt x="274" y="174"/>
                  </a:cubicBezTo>
                  <a:cubicBezTo>
                    <a:pt x="273" y="175"/>
                    <a:pt x="272" y="176"/>
                    <a:pt x="271" y="176"/>
                  </a:cubicBezTo>
                  <a:cubicBezTo>
                    <a:pt x="270" y="177"/>
                    <a:pt x="274" y="179"/>
                    <a:pt x="275" y="179"/>
                  </a:cubicBezTo>
                  <a:cubicBezTo>
                    <a:pt x="275" y="180"/>
                    <a:pt x="278" y="180"/>
                    <a:pt x="278" y="181"/>
                  </a:cubicBezTo>
                  <a:cubicBezTo>
                    <a:pt x="279" y="181"/>
                    <a:pt x="282" y="183"/>
                    <a:pt x="283" y="183"/>
                  </a:cubicBezTo>
                  <a:cubicBezTo>
                    <a:pt x="284" y="184"/>
                    <a:pt x="282" y="185"/>
                    <a:pt x="281" y="187"/>
                  </a:cubicBezTo>
                  <a:cubicBezTo>
                    <a:pt x="280" y="189"/>
                    <a:pt x="279" y="189"/>
                    <a:pt x="278" y="190"/>
                  </a:cubicBezTo>
                  <a:cubicBezTo>
                    <a:pt x="277" y="191"/>
                    <a:pt x="279" y="192"/>
                    <a:pt x="280" y="193"/>
                  </a:cubicBezTo>
                  <a:cubicBezTo>
                    <a:pt x="281" y="194"/>
                    <a:pt x="283" y="195"/>
                    <a:pt x="283" y="195"/>
                  </a:cubicBezTo>
                  <a:cubicBezTo>
                    <a:pt x="284" y="195"/>
                    <a:pt x="287" y="193"/>
                    <a:pt x="287" y="193"/>
                  </a:cubicBezTo>
                  <a:cubicBezTo>
                    <a:pt x="287" y="193"/>
                    <a:pt x="288" y="190"/>
                    <a:pt x="288" y="190"/>
                  </a:cubicBezTo>
                  <a:cubicBezTo>
                    <a:pt x="288" y="189"/>
                    <a:pt x="289" y="187"/>
                    <a:pt x="289" y="187"/>
                  </a:cubicBezTo>
                  <a:cubicBezTo>
                    <a:pt x="290" y="186"/>
                    <a:pt x="290" y="186"/>
                    <a:pt x="290" y="186"/>
                  </a:cubicBezTo>
                  <a:cubicBezTo>
                    <a:pt x="289" y="182"/>
                    <a:pt x="289" y="182"/>
                    <a:pt x="289" y="182"/>
                  </a:cubicBezTo>
                  <a:close/>
                  <a:moveTo>
                    <a:pt x="316" y="209"/>
                  </a:moveTo>
                  <a:cubicBezTo>
                    <a:pt x="316" y="209"/>
                    <a:pt x="316" y="209"/>
                    <a:pt x="316" y="209"/>
                  </a:cubicBezTo>
                  <a:cubicBezTo>
                    <a:pt x="317" y="208"/>
                    <a:pt x="319" y="206"/>
                    <a:pt x="319" y="205"/>
                  </a:cubicBezTo>
                  <a:cubicBezTo>
                    <a:pt x="319" y="205"/>
                    <a:pt x="321" y="205"/>
                    <a:pt x="322" y="205"/>
                  </a:cubicBezTo>
                  <a:cubicBezTo>
                    <a:pt x="322" y="205"/>
                    <a:pt x="326" y="206"/>
                    <a:pt x="326" y="206"/>
                  </a:cubicBezTo>
                  <a:cubicBezTo>
                    <a:pt x="326" y="206"/>
                    <a:pt x="329" y="206"/>
                    <a:pt x="329" y="206"/>
                  </a:cubicBezTo>
                  <a:cubicBezTo>
                    <a:pt x="329" y="206"/>
                    <a:pt x="332" y="204"/>
                    <a:pt x="332" y="204"/>
                  </a:cubicBezTo>
                  <a:cubicBezTo>
                    <a:pt x="333" y="204"/>
                    <a:pt x="336" y="207"/>
                    <a:pt x="336" y="207"/>
                  </a:cubicBezTo>
                  <a:cubicBezTo>
                    <a:pt x="336" y="207"/>
                    <a:pt x="334" y="210"/>
                    <a:pt x="333" y="210"/>
                  </a:cubicBezTo>
                  <a:cubicBezTo>
                    <a:pt x="332" y="211"/>
                    <a:pt x="331" y="211"/>
                    <a:pt x="330" y="212"/>
                  </a:cubicBezTo>
                  <a:cubicBezTo>
                    <a:pt x="329" y="214"/>
                    <a:pt x="329" y="214"/>
                    <a:pt x="329" y="215"/>
                  </a:cubicBezTo>
                  <a:cubicBezTo>
                    <a:pt x="328" y="215"/>
                    <a:pt x="327" y="217"/>
                    <a:pt x="325" y="215"/>
                  </a:cubicBezTo>
                  <a:cubicBezTo>
                    <a:pt x="323" y="214"/>
                    <a:pt x="321" y="212"/>
                    <a:pt x="321" y="212"/>
                  </a:cubicBezTo>
                  <a:cubicBezTo>
                    <a:pt x="321" y="212"/>
                    <a:pt x="319" y="213"/>
                    <a:pt x="318" y="213"/>
                  </a:cubicBezTo>
                  <a:cubicBezTo>
                    <a:pt x="317" y="214"/>
                    <a:pt x="315" y="213"/>
                    <a:pt x="315" y="213"/>
                  </a:cubicBezTo>
                  <a:cubicBezTo>
                    <a:pt x="316" y="212"/>
                    <a:pt x="315" y="210"/>
                    <a:pt x="316" y="209"/>
                  </a:cubicBezTo>
                  <a:close/>
                  <a:moveTo>
                    <a:pt x="295" y="229"/>
                  </a:moveTo>
                  <a:cubicBezTo>
                    <a:pt x="295" y="229"/>
                    <a:pt x="295" y="229"/>
                    <a:pt x="295" y="229"/>
                  </a:cubicBezTo>
                  <a:cubicBezTo>
                    <a:pt x="295" y="229"/>
                    <a:pt x="291" y="227"/>
                    <a:pt x="292" y="226"/>
                  </a:cubicBezTo>
                  <a:cubicBezTo>
                    <a:pt x="293" y="224"/>
                    <a:pt x="297" y="220"/>
                    <a:pt x="298" y="219"/>
                  </a:cubicBezTo>
                  <a:cubicBezTo>
                    <a:pt x="298" y="219"/>
                    <a:pt x="301" y="220"/>
                    <a:pt x="301" y="220"/>
                  </a:cubicBezTo>
                  <a:cubicBezTo>
                    <a:pt x="302" y="220"/>
                    <a:pt x="303" y="217"/>
                    <a:pt x="304" y="217"/>
                  </a:cubicBezTo>
                  <a:cubicBezTo>
                    <a:pt x="304" y="217"/>
                    <a:pt x="308" y="217"/>
                    <a:pt x="308" y="217"/>
                  </a:cubicBezTo>
                  <a:cubicBezTo>
                    <a:pt x="308" y="217"/>
                    <a:pt x="306" y="221"/>
                    <a:pt x="304" y="222"/>
                  </a:cubicBezTo>
                  <a:cubicBezTo>
                    <a:pt x="302" y="223"/>
                    <a:pt x="301" y="223"/>
                    <a:pt x="301" y="224"/>
                  </a:cubicBezTo>
                  <a:cubicBezTo>
                    <a:pt x="300" y="225"/>
                    <a:pt x="299" y="226"/>
                    <a:pt x="299" y="227"/>
                  </a:cubicBezTo>
                  <a:cubicBezTo>
                    <a:pt x="298" y="227"/>
                    <a:pt x="295" y="229"/>
                    <a:pt x="295" y="229"/>
                  </a:cubicBezTo>
                  <a:close/>
                  <a:moveTo>
                    <a:pt x="282" y="268"/>
                  </a:moveTo>
                  <a:cubicBezTo>
                    <a:pt x="282" y="268"/>
                    <a:pt x="282" y="268"/>
                    <a:pt x="282" y="268"/>
                  </a:cubicBezTo>
                  <a:cubicBezTo>
                    <a:pt x="283" y="269"/>
                    <a:pt x="281" y="273"/>
                    <a:pt x="278" y="271"/>
                  </a:cubicBezTo>
                  <a:cubicBezTo>
                    <a:pt x="278" y="271"/>
                    <a:pt x="277" y="269"/>
                    <a:pt x="279" y="268"/>
                  </a:cubicBezTo>
                  <a:cubicBezTo>
                    <a:pt x="280" y="268"/>
                    <a:pt x="282" y="268"/>
                    <a:pt x="282" y="268"/>
                  </a:cubicBezTo>
                  <a:close/>
                  <a:moveTo>
                    <a:pt x="279" y="292"/>
                  </a:moveTo>
                  <a:cubicBezTo>
                    <a:pt x="279" y="292"/>
                    <a:pt x="279" y="292"/>
                    <a:pt x="279" y="292"/>
                  </a:cubicBezTo>
                  <a:cubicBezTo>
                    <a:pt x="279" y="292"/>
                    <a:pt x="281" y="290"/>
                    <a:pt x="281" y="290"/>
                  </a:cubicBezTo>
                  <a:cubicBezTo>
                    <a:pt x="282" y="290"/>
                    <a:pt x="283" y="291"/>
                    <a:pt x="283" y="291"/>
                  </a:cubicBezTo>
                  <a:cubicBezTo>
                    <a:pt x="283" y="291"/>
                    <a:pt x="286" y="293"/>
                    <a:pt x="286" y="293"/>
                  </a:cubicBezTo>
                  <a:cubicBezTo>
                    <a:pt x="286" y="294"/>
                    <a:pt x="287" y="296"/>
                    <a:pt x="286" y="296"/>
                  </a:cubicBezTo>
                  <a:cubicBezTo>
                    <a:pt x="285" y="297"/>
                    <a:pt x="284" y="298"/>
                    <a:pt x="283" y="297"/>
                  </a:cubicBezTo>
                  <a:cubicBezTo>
                    <a:pt x="282" y="297"/>
                    <a:pt x="281" y="297"/>
                    <a:pt x="281" y="296"/>
                  </a:cubicBezTo>
                  <a:cubicBezTo>
                    <a:pt x="281" y="295"/>
                    <a:pt x="281" y="295"/>
                    <a:pt x="281" y="294"/>
                  </a:cubicBezTo>
                  <a:cubicBezTo>
                    <a:pt x="281" y="294"/>
                    <a:pt x="279" y="294"/>
                    <a:pt x="279" y="294"/>
                  </a:cubicBezTo>
                  <a:cubicBezTo>
                    <a:pt x="279" y="292"/>
                    <a:pt x="279" y="292"/>
                    <a:pt x="279" y="292"/>
                  </a:cubicBezTo>
                  <a:close/>
                  <a:moveTo>
                    <a:pt x="238" y="279"/>
                  </a:moveTo>
                  <a:cubicBezTo>
                    <a:pt x="238" y="279"/>
                    <a:pt x="238" y="279"/>
                    <a:pt x="238" y="279"/>
                  </a:cubicBezTo>
                  <a:cubicBezTo>
                    <a:pt x="239" y="279"/>
                    <a:pt x="241" y="278"/>
                    <a:pt x="241" y="279"/>
                  </a:cubicBezTo>
                  <a:cubicBezTo>
                    <a:pt x="242" y="280"/>
                    <a:pt x="243" y="280"/>
                    <a:pt x="243" y="281"/>
                  </a:cubicBezTo>
                  <a:cubicBezTo>
                    <a:pt x="243" y="281"/>
                    <a:pt x="244" y="282"/>
                    <a:pt x="242" y="283"/>
                  </a:cubicBezTo>
                  <a:cubicBezTo>
                    <a:pt x="240" y="283"/>
                    <a:pt x="239" y="283"/>
                    <a:pt x="239" y="283"/>
                  </a:cubicBezTo>
                  <a:cubicBezTo>
                    <a:pt x="240" y="286"/>
                    <a:pt x="240" y="286"/>
                    <a:pt x="240" y="286"/>
                  </a:cubicBezTo>
                  <a:cubicBezTo>
                    <a:pt x="240" y="286"/>
                    <a:pt x="242" y="286"/>
                    <a:pt x="239" y="288"/>
                  </a:cubicBezTo>
                  <a:cubicBezTo>
                    <a:pt x="237" y="290"/>
                    <a:pt x="235" y="290"/>
                    <a:pt x="235" y="290"/>
                  </a:cubicBezTo>
                  <a:cubicBezTo>
                    <a:pt x="235" y="289"/>
                    <a:pt x="235" y="289"/>
                    <a:pt x="235" y="289"/>
                  </a:cubicBezTo>
                  <a:cubicBezTo>
                    <a:pt x="232" y="290"/>
                    <a:pt x="232" y="290"/>
                    <a:pt x="232" y="290"/>
                  </a:cubicBezTo>
                  <a:cubicBezTo>
                    <a:pt x="232" y="290"/>
                    <a:pt x="231" y="291"/>
                    <a:pt x="231" y="290"/>
                  </a:cubicBezTo>
                  <a:cubicBezTo>
                    <a:pt x="230" y="288"/>
                    <a:pt x="229" y="286"/>
                    <a:pt x="231" y="286"/>
                  </a:cubicBezTo>
                  <a:cubicBezTo>
                    <a:pt x="233" y="285"/>
                    <a:pt x="233" y="284"/>
                    <a:pt x="234" y="285"/>
                  </a:cubicBezTo>
                  <a:cubicBezTo>
                    <a:pt x="235" y="286"/>
                    <a:pt x="235" y="287"/>
                    <a:pt x="235" y="287"/>
                  </a:cubicBezTo>
                  <a:cubicBezTo>
                    <a:pt x="236" y="284"/>
                    <a:pt x="236" y="284"/>
                    <a:pt x="236" y="284"/>
                  </a:cubicBezTo>
                  <a:cubicBezTo>
                    <a:pt x="236" y="284"/>
                    <a:pt x="235" y="284"/>
                    <a:pt x="235" y="283"/>
                  </a:cubicBezTo>
                  <a:cubicBezTo>
                    <a:pt x="236" y="282"/>
                    <a:pt x="236" y="282"/>
                    <a:pt x="237" y="281"/>
                  </a:cubicBezTo>
                  <a:cubicBezTo>
                    <a:pt x="238" y="281"/>
                    <a:pt x="239" y="282"/>
                    <a:pt x="239" y="282"/>
                  </a:cubicBezTo>
                  <a:cubicBezTo>
                    <a:pt x="238" y="279"/>
                    <a:pt x="238" y="279"/>
                    <a:pt x="238" y="279"/>
                  </a:cubicBezTo>
                  <a:close/>
                  <a:moveTo>
                    <a:pt x="258" y="286"/>
                  </a:moveTo>
                  <a:cubicBezTo>
                    <a:pt x="258" y="286"/>
                    <a:pt x="258" y="286"/>
                    <a:pt x="258" y="286"/>
                  </a:cubicBezTo>
                  <a:cubicBezTo>
                    <a:pt x="258" y="286"/>
                    <a:pt x="259" y="286"/>
                    <a:pt x="259" y="287"/>
                  </a:cubicBezTo>
                  <a:cubicBezTo>
                    <a:pt x="260" y="288"/>
                    <a:pt x="260" y="288"/>
                    <a:pt x="259" y="288"/>
                  </a:cubicBezTo>
                  <a:cubicBezTo>
                    <a:pt x="259" y="288"/>
                    <a:pt x="256" y="288"/>
                    <a:pt x="256" y="288"/>
                  </a:cubicBezTo>
                  <a:cubicBezTo>
                    <a:pt x="256" y="288"/>
                    <a:pt x="255" y="289"/>
                    <a:pt x="255" y="287"/>
                  </a:cubicBezTo>
                  <a:cubicBezTo>
                    <a:pt x="255" y="286"/>
                    <a:pt x="255" y="285"/>
                    <a:pt x="255" y="285"/>
                  </a:cubicBezTo>
                  <a:cubicBezTo>
                    <a:pt x="258" y="286"/>
                    <a:pt x="258" y="286"/>
                    <a:pt x="258" y="286"/>
                  </a:cubicBezTo>
                  <a:close/>
                  <a:moveTo>
                    <a:pt x="265" y="282"/>
                  </a:moveTo>
                  <a:cubicBezTo>
                    <a:pt x="265" y="282"/>
                    <a:pt x="265" y="282"/>
                    <a:pt x="265" y="282"/>
                  </a:cubicBezTo>
                  <a:cubicBezTo>
                    <a:pt x="269" y="279"/>
                    <a:pt x="269" y="279"/>
                    <a:pt x="269" y="279"/>
                  </a:cubicBezTo>
                  <a:cubicBezTo>
                    <a:pt x="269" y="279"/>
                    <a:pt x="270" y="282"/>
                    <a:pt x="268" y="283"/>
                  </a:cubicBezTo>
                  <a:cubicBezTo>
                    <a:pt x="267" y="284"/>
                    <a:pt x="266" y="284"/>
                    <a:pt x="266" y="284"/>
                  </a:cubicBezTo>
                  <a:cubicBezTo>
                    <a:pt x="264" y="283"/>
                    <a:pt x="264" y="283"/>
                    <a:pt x="264" y="283"/>
                  </a:cubicBezTo>
                  <a:cubicBezTo>
                    <a:pt x="265" y="282"/>
                    <a:pt x="265" y="282"/>
                    <a:pt x="265" y="282"/>
                  </a:cubicBezTo>
                  <a:close/>
                  <a:moveTo>
                    <a:pt x="273" y="275"/>
                  </a:moveTo>
                  <a:cubicBezTo>
                    <a:pt x="273" y="275"/>
                    <a:pt x="273" y="275"/>
                    <a:pt x="273" y="275"/>
                  </a:cubicBezTo>
                  <a:cubicBezTo>
                    <a:pt x="273" y="275"/>
                    <a:pt x="272" y="278"/>
                    <a:pt x="273" y="280"/>
                  </a:cubicBezTo>
                  <a:cubicBezTo>
                    <a:pt x="273" y="281"/>
                    <a:pt x="273" y="281"/>
                    <a:pt x="274" y="281"/>
                  </a:cubicBezTo>
                  <a:cubicBezTo>
                    <a:pt x="275" y="282"/>
                    <a:pt x="276" y="282"/>
                    <a:pt x="277" y="281"/>
                  </a:cubicBezTo>
                  <a:cubicBezTo>
                    <a:pt x="278" y="281"/>
                    <a:pt x="278" y="278"/>
                    <a:pt x="278" y="278"/>
                  </a:cubicBezTo>
                  <a:cubicBezTo>
                    <a:pt x="278" y="278"/>
                    <a:pt x="278" y="277"/>
                    <a:pt x="277" y="275"/>
                  </a:cubicBezTo>
                  <a:cubicBezTo>
                    <a:pt x="276" y="272"/>
                    <a:pt x="274" y="275"/>
                    <a:pt x="273" y="275"/>
                  </a:cubicBezTo>
                  <a:close/>
                  <a:moveTo>
                    <a:pt x="274" y="259"/>
                  </a:moveTo>
                  <a:cubicBezTo>
                    <a:pt x="274" y="259"/>
                    <a:pt x="274" y="259"/>
                    <a:pt x="274" y="259"/>
                  </a:cubicBezTo>
                  <a:cubicBezTo>
                    <a:pt x="274" y="258"/>
                    <a:pt x="274" y="255"/>
                    <a:pt x="275" y="254"/>
                  </a:cubicBezTo>
                  <a:cubicBezTo>
                    <a:pt x="276" y="254"/>
                    <a:pt x="276" y="253"/>
                    <a:pt x="277" y="252"/>
                  </a:cubicBezTo>
                  <a:cubicBezTo>
                    <a:pt x="277" y="251"/>
                    <a:pt x="281" y="251"/>
                    <a:pt x="281" y="251"/>
                  </a:cubicBezTo>
                  <a:cubicBezTo>
                    <a:pt x="282" y="253"/>
                    <a:pt x="282" y="253"/>
                    <a:pt x="282" y="253"/>
                  </a:cubicBezTo>
                  <a:cubicBezTo>
                    <a:pt x="282" y="253"/>
                    <a:pt x="282" y="255"/>
                    <a:pt x="282" y="256"/>
                  </a:cubicBezTo>
                  <a:cubicBezTo>
                    <a:pt x="282" y="257"/>
                    <a:pt x="282" y="257"/>
                    <a:pt x="283" y="259"/>
                  </a:cubicBezTo>
                  <a:cubicBezTo>
                    <a:pt x="283" y="260"/>
                    <a:pt x="282" y="262"/>
                    <a:pt x="282" y="263"/>
                  </a:cubicBezTo>
                  <a:cubicBezTo>
                    <a:pt x="281" y="264"/>
                    <a:pt x="281" y="265"/>
                    <a:pt x="280" y="265"/>
                  </a:cubicBezTo>
                  <a:cubicBezTo>
                    <a:pt x="279" y="266"/>
                    <a:pt x="279" y="267"/>
                    <a:pt x="278" y="266"/>
                  </a:cubicBezTo>
                  <a:cubicBezTo>
                    <a:pt x="277" y="265"/>
                    <a:pt x="274" y="264"/>
                    <a:pt x="274" y="263"/>
                  </a:cubicBezTo>
                  <a:cubicBezTo>
                    <a:pt x="274" y="263"/>
                    <a:pt x="274" y="261"/>
                    <a:pt x="274" y="261"/>
                  </a:cubicBezTo>
                  <a:cubicBezTo>
                    <a:pt x="274" y="259"/>
                    <a:pt x="274" y="259"/>
                    <a:pt x="274" y="259"/>
                  </a:cubicBezTo>
                  <a:close/>
                  <a:moveTo>
                    <a:pt x="262" y="264"/>
                  </a:moveTo>
                  <a:cubicBezTo>
                    <a:pt x="262" y="264"/>
                    <a:pt x="262" y="264"/>
                    <a:pt x="262" y="264"/>
                  </a:cubicBezTo>
                  <a:cubicBezTo>
                    <a:pt x="262" y="263"/>
                    <a:pt x="263" y="259"/>
                    <a:pt x="263" y="259"/>
                  </a:cubicBezTo>
                  <a:cubicBezTo>
                    <a:pt x="263" y="259"/>
                    <a:pt x="263" y="257"/>
                    <a:pt x="265" y="256"/>
                  </a:cubicBezTo>
                  <a:cubicBezTo>
                    <a:pt x="266" y="256"/>
                    <a:pt x="266" y="255"/>
                    <a:pt x="267" y="256"/>
                  </a:cubicBezTo>
                  <a:cubicBezTo>
                    <a:pt x="268" y="257"/>
                    <a:pt x="269" y="258"/>
                    <a:pt x="269" y="258"/>
                  </a:cubicBezTo>
                  <a:cubicBezTo>
                    <a:pt x="269" y="258"/>
                    <a:pt x="268" y="258"/>
                    <a:pt x="268" y="259"/>
                  </a:cubicBezTo>
                  <a:cubicBezTo>
                    <a:pt x="268" y="259"/>
                    <a:pt x="269" y="261"/>
                    <a:pt x="269" y="261"/>
                  </a:cubicBezTo>
                  <a:cubicBezTo>
                    <a:pt x="268" y="262"/>
                    <a:pt x="267" y="263"/>
                    <a:pt x="266" y="264"/>
                  </a:cubicBezTo>
                  <a:cubicBezTo>
                    <a:pt x="266" y="265"/>
                    <a:pt x="264" y="266"/>
                    <a:pt x="264" y="266"/>
                  </a:cubicBezTo>
                  <a:cubicBezTo>
                    <a:pt x="261" y="268"/>
                    <a:pt x="261" y="268"/>
                    <a:pt x="261" y="268"/>
                  </a:cubicBezTo>
                  <a:cubicBezTo>
                    <a:pt x="261" y="269"/>
                    <a:pt x="261" y="269"/>
                    <a:pt x="261" y="269"/>
                  </a:cubicBezTo>
                  <a:cubicBezTo>
                    <a:pt x="260" y="269"/>
                    <a:pt x="260" y="269"/>
                    <a:pt x="260" y="269"/>
                  </a:cubicBezTo>
                  <a:cubicBezTo>
                    <a:pt x="258" y="266"/>
                    <a:pt x="258" y="266"/>
                    <a:pt x="258" y="266"/>
                  </a:cubicBezTo>
                  <a:cubicBezTo>
                    <a:pt x="261" y="264"/>
                    <a:pt x="261" y="264"/>
                    <a:pt x="261" y="264"/>
                  </a:cubicBezTo>
                  <a:cubicBezTo>
                    <a:pt x="262" y="264"/>
                    <a:pt x="262" y="264"/>
                    <a:pt x="262" y="264"/>
                  </a:cubicBezTo>
                  <a:close/>
                  <a:moveTo>
                    <a:pt x="242" y="268"/>
                  </a:moveTo>
                  <a:cubicBezTo>
                    <a:pt x="242" y="268"/>
                    <a:pt x="242" y="268"/>
                    <a:pt x="242" y="268"/>
                  </a:cubicBezTo>
                  <a:cubicBezTo>
                    <a:pt x="245" y="267"/>
                    <a:pt x="245" y="267"/>
                    <a:pt x="245" y="267"/>
                  </a:cubicBezTo>
                  <a:cubicBezTo>
                    <a:pt x="248" y="269"/>
                    <a:pt x="248" y="269"/>
                    <a:pt x="248" y="269"/>
                  </a:cubicBezTo>
                  <a:cubicBezTo>
                    <a:pt x="248" y="272"/>
                    <a:pt x="248" y="272"/>
                    <a:pt x="248" y="272"/>
                  </a:cubicBezTo>
                  <a:cubicBezTo>
                    <a:pt x="248" y="272"/>
                    <a:pt x="246" y="276"/>
                    <a:pt x="245" y="275"/>
                  </a:cubicBezTo>
                  <a:cubicBezTo>
                    <a:pt x="244" y="273"/>
                    <a:pt x="244" y="271"/>
                    <a:pt x="244" y="271"/>
                  </a:cubicBezTo>
                  <a:cubicBezTo>
                    <a:pt x="242" y="268"/>
                    <a:pt x="242" y="268"/>
                    <a:pt x="242" y="268"/>
                  </a:cubicBezTo>
                  <a:close/>
                  <a:moveTo>
                    <a:pt x="229" y="260"/>
                  </a:moveTo>
                  <a:cubicBezTo>
                    <a:pt x="229" y="260"/>
                    <a:pt x="229" y="260"/>
                    <a:pt x="229" y="260"/>
                  </a:cubicBezTo>
                  <a:cubicBezTo>
                    <a:pt x="229" y="260"/>
                    <a:pt x="234" y="259"/>
                    <a:pt x="234" y="260"/>
                  </a:cubicBezTo>
                  <a:cubicBezTo>
                    <a:pt x="234" y="260"/>
                    <a:pt x="234" y="262"/>
                    <a:pt x="235" y="262"/>
                  </a:cubicBezTo>
                  <a:cubicBezTo>
                    <a:pt x="235" y="263"/>
                    <a:pt x="232" y="266"/>
                    <a:pt x="231" y="266"/>
                  </a:cubicBezTo>
                  <a:cubicBezTo>
                    <a:pt x="231" y="266"/>
                    <a:pt x="230" y="265"/>
                    <a:pt x="230" y="265"/>
                  </a:cubicBezTo>
                  <a:cubicBezTo>
                    <a:pt x="229" y="260"/>
                    <a:pt x="229" y="260"/>
                    <a:pt x="229" y="260"/>
                  </a:cubicBezTo>
                  <a:close/>
                  <a:moveTo>
                    <a:pt x="225" y="247"/>
                  </a:moveTo>
                  <a:cubicBezTo>
                    <a:pt x="225" y="247"/>
                    <a:pt x="225" y="247"/>
                    <a:pt x="225" y="247"/>
                  </a:cubicBezTo>
                  <a:cubicBezTo>
                    <a:pt x="225" y="247"/>
                    <a:pt x="226" y="246"/>
                    <a:pt x="227" y="246"/>
                  </a:cubicBezTo>
                  <a:cubicBezTo>
                    <a:pt x="228" y="247"/>
                    <a:pt x="228" y="250"/>
                    <a:pt x="228" y="250"/>
                  </a:cubicBezTo>
                  <a:cubicBezTo>
                    <a:pt x="227" y="253"/>
                    <a:pt x="227" y="253"/>
                    <a:pt x="227" y="253"/>
                  </a:cubicBezTo>
                  <a:cubicBezTo>
                    <a:pt x="227" y="253"/>
                    <a:pt x="225" y="256"/>
                    <a:pt x="225" y="256"/>
                  </a:cubicBezTo>
                  <a:cubicBezTo>
                    <a:pt x="225" y="255"/>
                    <a:pt x="224" y="250"/>
                    <a:pt x="224" y="250"/>
                  </a:cubicBezTo>
                  <a:cubicBezTo>
                    <a:pt x="225" y="247"/>
                    <a:pt x="225" y="247"/>
                    <a:pt x="225" y="247"/>
                  </a:cubicBezTo>
                  <a:close/>
                  <a:moveTo>
                    <a:pt x="219" y="239"/>
                  </a:moveTo>
                  <a:cubicBezTo>
                    <a:pt x="219" y="239"/>
                    <a:pt x="219" y="239"/>
                    <a:pt x="219" y="239"/>
                  </a:cubicBezTo>
                  <a:cubicBezTo>
                    <a:pt x="219" y="239"/>
                    <a:pt x="218" y="242"/>
                    <a:pt x="218" y="243"/>
                  </a:cubicBezTo>
                  <a:cubicBezTo>
                    <a:pt x="218" y="243"/>
                    <a:pt x="219" y="245"/>
                    <a:pt x="219" y="245"/>
                  </a:cubicBezTo>
                  <a:cubicBezTo>
                    <a:pt x="219" y="246"/>
                    <a:pt x="219" y="245"/>
                    <a:pt x="220" y="244"/>
                  </a:cubicBezTo>
                  <a:cubicBezTo>
                    <a:pt x="221" y="243"/>
                    <a:pt x="221" y="242"/>
                    <a:pt x="221" y="242"/>
                  </a:cubicBezTo>
                  <a:cubicBezTo>
                    <a:pt x="221" y="242"/>
                    <a:pt x="223" y="241"/>
                    <a:pt x="223" y="240"/>
                  </a:cubicBezTo>
                  <a:cubicBezTo>
                    <a:pt x="224" y="240"/>
                    <a:pt x="224" y="237"/>
                    <a:pt x="224" y="237"/>
                  </a:cubicBezTo>
                  <a:cubicBezTo>
                    <a:pt x="224" y="237"/>
                    <a:pt x="221" y="235"/>
                    <a:pt x="221" y="236"/>
                  </a:cubicBezTo>
                  <a:cubicBezTo>
                    <a:pt x="220" y="236"/>
                    <a:pt x="219" y="239"/>
                    <a:pt x="219" y="239"/>
                  </a:cubicBezTo>
                  <a:close/>
                  <a:moveTo>
                    <a:pt x="233" y="237"/>
                  </a:moveTo>
                  <a:cubicBezTo>
                    <a:pt x="233" y="237"/>
                    <a:pt x="233" y="237"/>
                    <a:pt x="233" y="237"/>
                  </a:cubicBezTo>
                  <a:cubicBezTo>
                    <a:pt x="234" y="237"/>
                    <a:pt x="234" y="237"/>
                    <a:pt x="234" y="237"/>
                  </a:cubicBezTo>
                  <a:cubicBezTo>
                    <a:pt x="234" y="238"/>
                    <a:pt x="234" y="238"/>
                    <a:pt x="234" y="238"/>
                  </a:cubicBezTo>
                  <a:cubicBezTo>
                    <a:pt x="234" y="238"/>
                    <a:pt x="237" y="237"/>
                    <a:pt x="238" y="237"/>
                  </a:cubicBezTo>
                  <a:cubicBezTo>
                    <a:pt x="239" y="236"/>
                    <a:pt x="238" y="235"/>
                    <a:pt x="238" y="234"/>
                  </a:cubicBezTo>
                  <a:cubicBezTo>
                    <a:pt x="237" y="233"/>
                    <a:pt x="233" y="237"/>
                    <a:pt x="233" y="237"/>
                  </a:cubicBezTo>
                  <a:close/>
                  <a:moveTo>
                    <a:pt x="247" y="241"/>
                  </a:moveTo>
                  <a:cubicBezTo>
                    <a:pt x="247" y="241"/>
                    <a:pt x="247" y="241"/>
                    <a:pt x="247" y="241"/>
                  </a:cubicBezTo>
                  <a:cubicBezTo>
                    <a:pt x="245" y="240"/>
                    <a:pt x="245" y="240"/>
                    <a:pt x="245" y="240"/>
                  </a:cubicBezTo>
                  <a:cubicBezTo>
                    <a:pt x="245" y="242"/>
                    <a:pt x="245" y="242"/>
                    <a:pt x="245" y="242"/>
                  </a:cubicBezTo>
                  <a:cubicBezTo>
                    <a:pt x="245" y="242"/>
                    <a:pt x="246" y="244"/>
                    <a:pt x="247" y="245"/>
                  </a:cubicBezTo>
                  <a:cubicBezTo>
                    <a:pt x="247" y="245"/>
                    <a:pt x="245" y="247"/>
                    <a:pt x="245" y="247"/>
                  </a:cubicBezTo>
                  <a:cubicBezTo>
                    <a:pt x="247" y="250"/>
                    <a:pt x="247" y="250"/>
                    <a:pt x="247" y="250"/>
                  </a:cubicBezTo>
                  <a:cubicBezTo>
                    <a:pt x="250" y="245"/>
                    <a:pt x="250" y="245"/>
                    <a:pt x="250" y="245"/>
                  </a:cubicBezTo>
                  <a:cubicBezTo>
                    <a:pt x="250" y="245"/>
                    <a:pt x="249" y="243"/>
                    <a:pt x="249" y="243"/>
                  </a:cubicBezTo>
                  <a:cubicBezTo>
                    <a:pt x="249" y="242"/>
                    <a:pt x="247" y="241"/>
                    <a:pt x="247" y="241"/>
                  </a:cubicBezTo>
                  <a:close/>
                  <a:moveTo>
                    <a:pt x="261" y="241"/>
                  </a:moveTo>
                  <a:cubicBezTo>
                    <a:pt x="261" y="241"/>
                    <a:pt x="261" y="241"/>
                    <a:pt x="261" y="241"/>
                  </a:cubicBezTo>
                  <a:cubicBezTo>
                    <a:pt x="262" y="243"/>
                    <a:pt x="262" y="243"/>
                    <a:pt x="262" y="243"/>
                  </a:cubicBezTo>
                  <a:cubicBezTo>
                    <a:pt x="262" y="243"/>
                    <a:pt x="261" y="245"/>
                    <a:pt x="260" y="245"/>
                  </a:cubicBezTo>
                  <a:cubicBezTo>
                    <a:pt x="260" y="245"/>
                    <a:pt x="259" y="244"/>
                    <a:pt x="259" y="244"/>
                  </a:cubicBezTo>
                  <a:cubicBezTo>
                    <a:pt x="261" y="241"/>
                    <a:pt x="261" y="241"/>
                    <a:pt x="261" y="241"/>
                  </a:cubicBezTo>
                  <a:close/>
                  <a:moveTo>
                    <a:pt x="264" y="238"/>
                  </a:moveTo>
                  <a:cubicBezTo>
                    <a:pt x="264" y="238"/>
                    <a:pt x="264" y="238"/>
                    <a:pt x="264" y="238"/>
                  </a:cubicBezTo>
                  <a:cubicBezTo>
                    <a:pt x="265" y="240"/>
                    <a:pt x="265" y="240"/>
                    <a:pt x="265" y="240"/>
                  </a:cubicBezTo>
                  <a:cubicBezTo>
                    <a:pt x="265" y="240"/>
                    <a:pt x="268" y="239"/>
                    <a:pt x="270" y="238"/>
                  </a:cubicBezTo>
                  <a:cubicBezTo>
                    <a:pt x="273" y="237"/>
                    <a:pt x="270" y="236"/>
                    <a:pt x="270" y="236"/>
                  </a:cubicBezTo>
                  <a:cubicBezTo>
                    <a:pt x="267" y="236"/>
                    <a:pt x="267" y="236"/>
                    <a:pt x="267" y="236"/>
                  </a:cubicBezTo>
                  <a:cubicBezTo>
                    <a:pt x="267" y="236"/>
                    <a:pt x="264" y="237"/>
                    <a:pt x="264" y="238"/>
                  </a:cubicBezTo>
                  <a:close/>
                  <a:moveTo>
                    <a:pt x="247" y="230"/>
                  </a:moveTo>
                  <a:cubicBezTo>
                    <a:pt x="247" y="230"/>
                    <a:pt x="247" y="230"/>
                    <a:pt x="247" y="230"/>
                  </a:cubicBezTo>
                  <a:cubicBezTo>
                    <a:pt x="250" y="233"/>
                    <a:pt x="250" y="233"/>
                    <a:pt x="250" y="233"/>
                  </a:cubicBezTo>
                  <a:cubicBezTo>
                    <a:pt x="250" y="233"/>
                    <a:pt x="254" y="235"/>
                    <a:pt x="255" y="235"/>
                  </a:cubicBezTo>
                  <a:cubicBezTo>
                    <a:pt x="255" y="236"/>
                    <a:pt x="257" y="235"/>
                    <a:pt x="259" y="235"/>
                  </a:cubicBezTo>
                  <a:cubicBezTo>
                    <a:pt x="260" y="234"/>
                    <a:pt x="260" y="234"/>
                    <a:pt x="260" y="233"/>
                  </a:cubicBezTo>
                  <a:cubicBezTo>
                    <a:pt x="260" y="233"/>
                    <a:pt x="259" y="232"/>
                    <a:pt x="259" y="232"/>
                  </a:cubicBezTo>
                  <a:cubicBezTo>
                    <a:pt x="259" y="232"/>
                    <a:pt x="258" y="230"/>
                    <a:pt x="255" y="230"/>
                  </a:cubicBezTo>
                  <a:cubicBezTo>
                    <a:pt x="253" y="231"/>
                    <a:pt x="253" y="230"/>
                    <a:pt x="253" y="230"/>
                  </a:cubicBezTo>
                  <a:cubicBezTo>
                    <a:pt x="253" y="230"/>
                    <a:pt x="252" y="230"/>
                    <a:pt x="249" y="229"/>
                  </a:cubicBezTo>
                  <a:cubicBezTo>
                    <a:pt x="247" y="229"/>
                    <a:pt x="248" y="230"/>
                    <a:pt x="247" y="230"/>
                  </a:cubicBezTo>
                  <a:close/>
                  <a:moveTo>
                    <a:pt x="245" y="229"/>
                  </a:moveTo>
                  <a:cubicBezTo>
                    <a:pt x="245" y="229"/>
                    <a:pt x="245" y="229"/>
                    <a:pt x="245" y="229"/>
                  </a:cubicBezTo>
                  <a:cubicBezTo>
                    <a:pt x="246" y="228"/>
                    <a:pt x="246" y="228"/>
                    <a:pt x="246" y="228"/>
                  </a:cubicBezTo>
                  <a:cubicBezTo>
                    <a:pt x="246" y="228"/>
                    <a:pt x="246" y="226"/>
                    <a:pt x="246" y="223"/>
                  </a:cubicBezTo>
                  <a:cubicBezTo>
                    <a:pt x="246" y="221"/>
                    <a:pt x="245" y="222"/>
                    <a:pt x="245" y="222"/>
                  </a:cubicBezTo>
                  <a:cubicBezTo>
                    <a:pt x="245" y="221"/>
                    <a:pt x="245" y="220"/>
                    <a:pt x="244" y="218"/>
                  </a:cubicBezTo>
                  <a:cubicBezTo>
                    <a:pt x="243" y="217"/>
                    <a:pt x="243" y="218"/>
                    <a:pt x="242" y="218"/>
                  </a:cubicBezTo>
                  <a:cubicBezTo>
                    <a:pt x="242" y="218"/>
                    <a:pt x="241" y="219"/>
                    <a:pt x="239" y="219"/>
                  </a:cubicBezTo>
                  <a:cubicBezTo>
                    <a:pt x="237" y="219"/>
                    <a:pt x="238" y="217"/>
                    <a:pt x="237" y="216"/>
                  </a:cubicBezTo>
                  <a:cubicBezTo>
                    <a:pt x="236" y="215"/>
                    <a:pt x="234" y="215"/>
                    <a:pt x="234" y="215"/>
                  </a:cubicBezTo>
                  <a:cubicBezTo>
                    <a:pt x="233" y="215"/>
                    <a:pt x="231" y="218"/>
                    <a:pt x="231" y="219"/>
                  </a:cubicBezTo>
                  <a:cubicBezTo>
                    <a:pt x="231" y="220"/>
                    <a:pt x="232" y="220"/>
                    <a:pt x="235" y="223"/>
                  </a:cubicBezTo>
                  <a:cubicBezTo>
                    <a:pt x="238" y="225"/>
                    <a:pt x="239" y="225"/>
                    <a:pt x="240" y="225"/>
                  </a:cubicBezTo>
                  <a:cubicBezTo>
                    <a:pt x="241" y="226"/>
                    <a:pt x="244" y="228"/>
                    <a:pt x="245" y="229"/>
                  </a:cubicBezTo>
                  <a:close/>
                  <a:moveTo>
                    <a:pt x="216" y="360"/>
                  </a:moveTo>
                  <a:cubicBezTo>
                    <a:pt x="216" y="360"/>
                    <a:pt x="216" y="360"/>
                    <a:pt x="216" y="360"/>
                  </a:cubicBezTo>
                  <a:cubicBezTo>
                    <a:pt x="217" y="357"/>
                    <a:pt x="217" y="357"/>
                    <a:pt x="217" y="357"/>
                  </a:cubicBezTo>
                  <a:cubicBezTo>
                    <a:pt x="215" y="354"/>
                    <a:pt x="215" y="354"/>
                    <a:pt x="215" y="354"/>
                  </a:cubicBezTo>
                  <a:cubicBezTo>
                    <a:pt x="215" y="350"/>
                    <a:pt x="215" y="350"/>
                    <a:pt x="215" y="350"/>
                  </a:cubicBezTo>
                  <a:cubicBezTo>
                    <a:pt x="216" y="349"/>
                    <a:pt x="216" y="349"/>
                    <a:pt x="216" y="349"/>
                  </a:cubicBezTo>
                  <a:cubicBezTo>
                    <a:pt x="216" y="349"/>
                    <a:pt x="218" y="351"/>
                    <a:pt x="218" y="352"/>
                  </a:cubicBezTo>
                  <a:cubicBezTo>
                    <a:pt x="218" y="353"/>
                    <a:pt x="218" y="355"/>
                    <a:pt x="218" y="355"/>
                  </a:cubicBezTo>
                  <a:cubicBezTo>
                    <a:pt x="218" y="355"/>
                    <a:pt x="221" y="357"/>
                    <a:pt x="221" y="357"/>
                  </a:cubicBezTo>
                  <a:cubicBezTo>
                    <a:pt x="222" y="357"/>
                    <a:pt x="228" y="356"/>
                    <a:pt x="228" y="356"/>
                  </a:cubicBezTo>
                  <a:cubicBezTo>
                    <a:pt x="228" y="356"/>
                    <a:pt x="230" y="353"/>
                    <a:pt x="230" y="353"/>
                  </a:cubicBezTo>
                  <a:cubicBezTo>
                    <a:pt x="231" y="352"/>
                    <a:pt x="234" y="350"/>
                    <a:pt x="234" y="350"/>
                  </a:cubicBezTo>
                  <a:cubicBezTo>
                    <a:pt x="234" y="350"/>
                    <a:pt x="234" y="349"/>
                    <a:pt x="236" y="351"/>
                  </a:cubicBezTo>
                  <a:cubicBezTo>
                    <a:pt x="238" y="352"/>
                    <a:pt x="236" y="355"/>
                    <a:pt x="236" y="355"/>
                  </a:cubicBezTo>
                  <a:cubicBezTo>
                    <a:pt x="235" y="355"/>
                    <a:pt x="235" y="356"/>
                    <a:pt x="235" y="356"/>
                  </a:cubicBezTo>
                  <a:cubicBezTo>
                    <a:pt x="237" y="358"/>
                    <a:pt x="237" y="358"/>
                    <a:pt x="237" y="358"/>
                  </a:cubicBezTo>
                  <a:cubicBezTo>
                    <a:pt x="237" y="358"/>
                    <a:pt x="237" y="356"/>
                    <a:pt x="238" y="356"/>
                  </a:cubicBezTo>
                  <a:cubicBezTo>
                    <a:pt x="239" y="356"/>
                    <a:pt x="239" y="355"/>
                    <a:pt x="240" y="355"/>
                  </a:cubicBezTo>
                  <a:cubicBezTo>
                    <a:pt x="240" y="356"/>
                    <a:pt x="242" y="358"/>
                    <a:pt x="242" y="358"/>
                  </a:cubicBezTo>
                  <a:cubicBezTo>
                    <a:pt x="242" y="358"/>
                    <a:pt x="242" y="361"/>
                    <a:pt x="243" y="361"/>
                  </a:cubicBezTo>
                  <a:cubicBezTo>
                    <a:pt x="244" y="360"/>
                    <a:pt x="246" y="361"/>
                    <a:pt x="247" y="360"/>
                  </a:cubicBezTo>
                  <a:cubicBezTo>
                    <a:pt x="248" y="360"/>
                    <a:pt x="258" y="357"/>
                    <a:pt x="258" y="357"/>
                  </a:cubicBezTo>
                  <a:cubicBezTo>
                    <a:pt x="261" y="355"/>
                    <a:pt x="261" y="355"/>
                    <a:pt x="261" y="355"/>
                  </a:cubicBezTo>
                  <a:cubicBezTo>
                    <a:pt x="261" y="355"/>
                    <a:pt x="263" y="354"/>
                    <a:pt x="265" y="354"/>
                  </a:cubicBezTo>
                  <a:cubicBezTo>
                    <a:pt x="266" y="354"/>
                    <a:pt x="272" y="352"/>
                    <a:pt x="272" y="352"/>
                  </a:cubicBezTo>
                  <a:cubicBezTo>
                    <a:pt x="272" y="352"/>
                    <a:pt x="275" y="350"/>
                    <a:pt x="277" y="351"/>
                  </a:cubicBezTo>
                  <a:cubicBezTo>
                    <a:pt x="278" y="353"/>
                    <a:pt x="282" y="356"/>
                    <a:pt x="282" y="356"/>
                  </a:cubicBezTo>
                  <a:cubicBezTo>
                    <a:pt x="288" y="355"/>
                    <a:pt x="288" y="355"/>
                    <a:pt x="288" y="355"/>
                  </a:cubicBezTo>
                  <a:cubicBezTo>
                    <a:pt x="288" y="355"/>
                    <a:pt x="290" y="354"/>
                    <a:pt x="290" y="354"/>
                  </a:cubicBezTo>
                  <a:cubicBezTo>
                    <a:pt x="291" y="355"/>
                    <a:pt x="297" y="354"/>
                    <a:pt x="297" y="354"/>
                  </a:cubicBezTo>
                  <a:cubicBezTo>
                    <a:pt x="297" y="354"/>
                    <a:pt x="300" y="351"/>
                    <a:pt x="301" y="351"/>
                  </a:cubicBezTo>
                  <a:cubicBezTo>
                    <a:pt x="301" y="351"/>
                    <a:pt x="308" y="349"/>
                    <a:pt x="308" y="349"/>
                  </a:cubicBezTo>
                  <a:cubicBezTo>
                    <a:pt x="308" y="349"/>
                    <a:pt x="309" y="349"/>
                    <a:pt x="309" y="351"/>
                  </a:cubicBezTo>
                  <a:cubicBezTo>
                    <a:pt x="309" y="353"/>
                    <a:pt x="309" y="356"/>
                    <a:pt x="309" y="357"/>
                  </a:cubicBezTo>
                  <a:cubicBezTo>
                    <a:pt x="310" y="358"/>
                    <a:pt x="309" y="360"/>
                    <a:pt x="311" y="360"/>
                  </a:cubicBezTo>
                  <a:cubicBezTo>
                    <a:pt x="313" y="359"/>
                    <a:pt x="315" y="358"/>
                    <a:pt x="315" y="358"/>
                  </a:cubicBezTo>
                  <a:cubicBezTo>
                    <a:pt x="315" y="358"/>
                    <a:pt x="313" y="358"/>
                    <a:pt x="317" y="356"/>
                  </a:cubicBezTo>
                  <a:cubicBezTo>
                    <a:pt x="320" y="354"/>
                    <a:pt x="321" y="353"/>
                    <a:pt x="322" y="353"/>
                  </a:cubicBezTo>
                  <a:cubicBezTo>
                    <a:pt x="323" y="353"/>
                    <a:pt x="323" y="352"/>
                    <a:pt x="324" y="352"/>
                  </a:cubicBezTo>
                  <a:cubicBezTo>
                    <a:pt x="326" y="352"/>
                    <a:pt x="326" y="352"/>
                    <a:pt x="327" y="352"/>
                  </a:cubicBezTo>
                  <a:cubicBezTo>
                    <a:pt x="328" y="351"/>
                    <a:pt x="330" y="348"/>
                    <a:pt x="330" y="348"/>
                  </a:cubicBezTo>
                  <a:cubicBezTo>
                    <a:pt x="330" y="348"/>
                    <a:pt x="331" y="346"/>
                    <a:pt x="332" y="346"/>
                  </a:cubicBezTo>
                  <a:cubicBezTo>
                    <a:pt x="332" y="346"/>
                    <a:pt x="334" y="345"/>
                    <a:pt x="334" y="345"/>
                  </a:cubicBezTo>
                  <a:cubicBezTo>
                    <a:pt x="333" y="348"/>
                    <a:pt x="333" y="348"/>
                    <a:pt x="333" y="348"/>
                  </a:cubicBezTo>
                  <a:cubicBezTo>
                    <a:pt x="333" y="348"/>
                    <a:pt x="335" y="352"/>
                    <a:pt x="335" y="353"/>
                  </a:cubicBezTo>
                  <a:cubicBezTo>
                    <a:pt x="335" y="353"/>
                    <a:pt x="335" y="354"/>
                    <a:pt x="334" y="355"/>
                  </a:cubicBezTo>
                  <a:cubicBezTo>
                    <a:pt x="334" y="357"/>
                    <a:pt x="334" y="358"/>
                    <a:pt x="334" y="358"/>
                  </a:cubicBezTo>
                  <a:cubicBezTo>
                    <a:pt x="333" y="359"/>
                    <a:pt x="333" y="360"/>
                    <a:pt x="333" y="361"/>
                  </a:cubicBezTo>
                  <a:cubicBezTo>
                    <a:pt x="332" y="361"/>
                    <a:pt x="329" y="363"/>
                    <a:pt x="329" y="363"/>
                  </a:cubicBezTo>
                  <a:cubicBezTo>
                    <a:pt x="324" y="362"/>
                    <a:pt x="324" y="362"/>
                    <a:pt x="324" y="362"/>
                  </a:cubicBezTo>
                  <a:cubicBezTo>
                    <a:pt x="324" y="362"/>
                    <a:pt x="322" y="363"/>
                    <a:pt x="321" y="364"/>
                  </a:cubicBezTo>
                  <a:cubicBezTo>
                    <a:pt x="319" y="364"/>
                    <a:pt x="316" y="367"/>
                    <a:pt x="315" y="367"/>
                  </a:cubicBezTo>
                  <a:cubicBezTo>
                    <a:pt x="314" y="367"/>
                    <a:pt x="311" y="367"/>
                    <a:pt x="308" y="367"/>
                  </a:cubicBezTo>
                  <a:cubicBezTo>
                    <a:pt x="305" y="368"/>
                    <a:pt x="297" y="370"/>
                    <a:pt x="297" y="370"/>
                  </a:cubicBezTo>
                  <a:cubicBezTo>
                    <a:pt x="297" y="370"/>
                    <a:pt x="296" y="371"/>
                    <a:pt x="295" y="372"/>
                  </a:cubicBezTo>
                  <a:cubicBezTo>
                    <a:pt x="293" y="372"/>
                    <a:pt x="289" y="374"/>
                    <a:pt x="288" y="374"/>
                  </a:cubicBezTo>
                  <a:cubicBezTo>
                    <a:pt x="287" y="375"/>
                    <a:pt x="284" y="377"/>
                    <a:pt x="283" y="377"/>
                  </a:cubicBezTo>
                  <a:cubicBezTo>
                    <a:pt x="282" y="377"/>
                    <a:pt x="281" y="378"/>
                    <a:pt x="277" y="378"/>
                  </a:cubicBezTo>
                  <a:cubicBezTo>
                    <a:pt x="272" y="379"/>
                    <a:pt x="271" y="380"/>
                    <a:pt x="271" y="380"/>
                  </a:cubicBezTo>
                  <a:cubicBezTo>
                    <a:pt x="268" y="380"/>
                    <a:pt x="268" y="380"/>
                    <a:pt x="268" y="380"/>
                  </a:cubicBezTo>
                  <a:cubicBezTo>
                    <a:pt x="268" y="373"/>
                    <a:pt x="268" y="373"/>
                    <a:pt x="268" y="373"/>
                  </a:cubicBezTo>
                  <a:cubicBezTo>
                    <a:pt x="268" y="373"/>
                    <a:pt x="268" y="370"/>
                    <a:pt x="265" y="371"/>
                  </a:cubicBezTo>
                  <a:cubicBezTo>
                    <a:pt x="262" y="372"/>
                    <a:pt x="266" y="371"/>
                    <a:pt x="260" y="372"/>
                  </a:cubicBezTo>
                  <a:cubicBezTo>
                    <a:pt x="255" y="373"/>
                    <a:pt x="252" y="370"/>
                    <a:pt x="252" y="370"/>
                  </a:cubicBezTo>
                  <a:cubicBezTo>
                    <a:pt x="252" y="370"/>
                    <a:pt x="247" y="370"/>
                    <a:pt x="245" y="371"/>
                  </a:cubicBezTo>
                  <a:cubicBezTo>
                    <a:pt x="243" y="371"/>
                    <a:pt x="240" y="371"/>
                    <a:pt x="239" y="371"/>
                  </a:cubicBezTo>
                  <a:cubicBezTo>
                    <a:pt x="238" y="372"/>
                    <a:pt x="238" y="371"/>
                    <a:pt x="235" y="372"/>
                  </a:cubicBezTo>
                  <a:cubicBezTo>
                    <a:pt x="232" y="372"/>
                    <a:pt x="229" y="373"/>
                    <a:pt x="229" y="373"/>
                  </a:cubicBezTo>
                  <a:cubicBezTo>
                    <a:pt x="226" y="371"/>
                    <a:pt x="226" y="371"/>
                    <a:pt x="226" y="371"/>
                  </a:cubicBezTo>
                  <a:cubicBezTo>
                    <a:pt x="226" y="371"/>
                    <a:pt x="223" y="371"/>
                    <a:pt x="222" y="372"/>
                  </a:cubicBezTo>
                  <a:cubicBezTo>
                    <a:pt x="220" y="373"/>
                    <a:pt x="221" y="374"/>
                    <a:pt x="219" y="374"/>
                  </a:cubicBezTo>
                  <a:cubicBezTo>
                    <a:pt x="217" y="374"/>
                    <a:pt x="218" y="375"/>
                    <a:pt x="216" y="374"/>
                  </a:cubicBezTo>
                  <a:cubicBezTo>
                    <a:pt x="213" y="373"/>
                    <a:pt x="211" y="372"/>
                    <a:pt x="211" y="372"/>
                  </a:cubicBezTo>
                  <a:cubicBezTo>
                    <a:pt x="210" y="366"/>
                    <a:pt x="210" y="366"/>
                    <a:pt x="210" y="366"/>
                  </a:cubicBezTo>
                  <a:cubicBezTo>
                    <a:pt x="210" y="366"/>
                    <a:pt x="210" y="366"/>
                    <a:pt x="210" y="363"/>
                  </a:cubicBezTo>
                  <a:cubicBezTo>
                    <a:pt x="209" y="361"/>
                    <a:pt x="208" y="357"/>
                    <a:pt x="208" y="357"/>
                  </a:cubicBezTo>
                  <a:cubicBezTo>
                    <a:pt x="210" y="354"/>
                    <a:pt x="210" y="354"/>
                    <a:pt x="210" y="354"/>
                  </a:cubicBezTo>
                  <a:cubicBezTo>
                    <a:pt x="210" y="354"/>
                    <a:pt x="211" y="356"/>
                    <a:pt x="211" y="357"/>
                  </a:cubicBezTo>
                  <a:cubicBezTo>
                    <a:pt x="211" y="357"/>
                    <a:pt x="211" y="360"/>
                    <a:pt x="212" y="360"/>
                  </a:cubicBezTo>
                  <a:cubicBezTo>
                    <a:pt x="214" y="360"/>
                    <a:pt x="216" y="360"/>
                    <a:pt x="216" y="360"/>
                  </a:cubicBezTo>
                  <a:close/>
                  <a:moveTo>
                    <a:pt x="172" y="319"/>
                  </a:moveTo>
                  <a:cubicBezTo>
                    <a:pt x="172" y="319"/>
                    <a:pt x="172" y="319"/>
                    <a:pt x="172" y="319"/>
                  </a:cubicBezTo>
                  <a:cubicBezTo>
                    <a:pt x="175" y="318"/>
                    <a:pt x="175" y="318"/>
                    <a:pt x="175" y="318"/>
                  </a:cubicBezTo>
                  <a:cubicBezTo>
                    <a:pt x="176" y="321"/>
                    <a:pt x="176" y="321"/>
                    <a:pt x="176" y="321"/>
                  </a:cubicBezTo>
                  <a:cubicBezTo>
                    <a:pt x="179" y="322"/>
                    <a:pt x="179" y="322"/>
                    <a:pt x="179" y="322"/>
                  </a:cubicBezTo>
                  <a:cubicBezTo>
                    <a:pt x="179" y="322"/>
                    <a:pt x="183" y="324"/>
                    <a:pt x="183" y="325"/>
                  </a:cubicBezTo>
                  <a:cubicBezTo>
                    <a:pt x="183" y="325"/>
                    <a:pt x="181" y="328"/>
                    <a:pt x="181" y="328"/>
                  </a:cubicBezTo>
                  <a:cubicBezTo>
                    <a:pt x="181" y="328"/>
                    <a:pt x="181" y="330"/>
                    <a:pt x="181" y="331"/>
                  </a:cubicBezTo>
                  <a:cubicBezTo>
                    <a:pt x="181" y="331"/>
                    <a:pt x="179" y="331"/>
                    <a:pt x="178" y="331"/>
                  </a:cubicBezTo>
                  <a:cubicBezTo>
                    <a:pt x="177" y="330"/>
                    <a:pt x="174" y="329"/>
                    <a:pt x="174" y="329"/>
                  </a:cubicBezTo>
                  <a:cubicBezTo>
                    <a:pt x="174" y="325"/>
                    <a:pt x="174" y="325"/>
                    <a:pt x="174" y="325"/>
                  </a:cubicBezTo>
                  <a:cubicBezTo>
                    <a:pt x="171" y="322"/>
                    <a:pt x="171" y="322"/>
                    <a:pt x="171" y="322"/>
                  </a:cubicBezTo>
                  <a:cubicBezTo>
                    <a:pt x="172" y="319"/>
                    <a:pt x="172" y="319"/>
                    <a:pt x="172" y="319"/>
                  </a:cubicBezTo>
                  <a:close/>
                  <a:moveTo>
                    <a:pt x="92" y="232"/>
                  </a:moveTo>
                  <a:cubicBezTo>
                    <a:pt x="92" y="232"/>
                    <a:pt x="92" y="232"/>
                    <a:pt x="92" y="232"/>
                  </a:cubicBezTo>
                  <a:cubicBezTo>
                    <a:pt x="92" y="232"/>
                    <a:pt x="90" y="232"/>
                    <a:pt x="90" y="232"/>
                  </a:cubicBezTo>
                  <a:cubicBezTo>
                    <a:pt x="89" y="232"/>
                    <a:pt x="88" y="232"/>
                    <a:pt x="87" y="232"/>
                  </a:cubicBezTo>
                  <a:cubicBezTo>
                    <a:pt x="86" y="232"/>
                    <a:pt x="87" y="234"/>
                    <a:pt x="87" y="235"/>
                  </a:cubicBezTo>
                  <a:cubicBezTo>
                    <a:pt x="87" y="235"/>
                    <a:pt x="87" y="237"/>
                    <a:pt x="87" y="238"/>
                  </a:cubicBezTo>
                  <a:cubicBezTo>
                    <a:pt x="86" y="239"/>
                    <a:pt x="85" y="240"/>
                    <a:pt x="85" y="241"/>
                  </a:cubicBezTo>
                  <a:cubicBezTo>
                    <a:pt x="85" y="241"/>
                    <a:pt x="85" y="243"/>
                    <a:pt x="85" y="244"/>
                  </a:cubicBezTo>
                  <a:cubicBezTo>
                    <a:pt x="84" y="244"/>
                    <a:pt x="82" y="246"/>
                    <a:pt x="81" y="246"/>
                  </a:cubicBezTo>
                  <a:cubicBezTo>
                    <a:pt x="80" y="247"/>
                    <a:pt x="78" y="248"/>
                    <a:pt x="78" y="248"/>
                  </a:cubicBezTo>
                  <a:cubicBezTo>
                    <a:pt x="80" y="253"/>
                    <a:pt x="80" y="253"/>
                    <a:pt x="80" y="253"/>
                  </a:cubicBezTo>
                  <a:cubicBezTo>
                    <a:pt x="80" y="253"/>
                    <a:pt x="82" y="252"/>
                    <a:pt x="83" y="253"/>
                  </a:cubicBezTo>
                  <a:cubicBezTo>
                    <a:pt x="84" y="254"/>
                    <a:pt x="87" y="256"/>
                    <a:pt x="88" y="256"/>
                  </a:cubicBezTo>
                  <a:cubicBezTo>
                    <a:pt x="88" y="256"/>
                    <a:pt x="90" y="262"/>
                    <a:pt x="90" y="262"/>
                  </a:cubicBezTo>
                  <a:cubicBezTo>
                    <a:pt x="91" y="263"/>
                    <a:pt x="92" y="262"/>
                    <a:pt x="92" y="262"/>
                  </a:cubicBezTo>
                  <a:cubicBezTo>
                    <a:pt x="92" y="262"/>
                    <a:pt x="94" y="263"/>
                    <a:pt x="95" y="264"/>
                  </a:cubicBezTo>
                  <a:cubicBezTo>
                    <a:pt x="96" y="264"/>
                    <a:pt x="98" y="265"/>
                    <a:pt x="99" y="266"/>
                  </a:cubicBezTo>
                  <a:cubicBezTo>
                    <a:pt x="100" y="266"/>
                    <a:pt x="102" y="269"/>
                    <a:pt x="103" y="269"/>
                  </a:cubicBezTo>
                  <a:cubicBezTo>
                    <a:pt x="104" y="270"/>
                    <a:pt x="106" y="272"/>
                    <a:pt x="106" y="272"/>
                  </a:cubicBezTo>
                  <a:cubicBezTo>
                    <a:pt x="106" y="272"/>
                    <a:pt x="108" y="275"/>
                    <a:pt x="109" y="277"/>
                  </a:cubicBezTo>
                  <a:cubicBezTo>
                    <a:pt x="109" y="278"/>
                    <a:pt x="109" y="278"/>
                    <a:pt x="108" y="279"/>
                  </a:cubicBezTo>
                  <a:cubicBezTo>
                    <a:pt x="107" y="280"/>
                    <a:pt x="107" y="281"/>
                    <a:pt x="106" y="283"/>
                  </a:cubicBezTo>
                  <a:cubicBezTo>
                    <a:pt x="105" y="285"/>
                    <a:pt x="107" y="287"/>
                    <a:pt x="107" y="287"/>
                  </a:cubicBezTo>
                  <a:cubicBezTo>
                    <a:pt x="107" y="292"/>
                    <a:pt x="107" y="292"/>
                    <a:pt x="107" y="292"/>
                  </a:cubicBezTo>
                  <a:cubicBezTo>
                    <a:pt x="108" y="294"/>
                    <a:pt x="108" y="294"/>
                    <a:pt x="108" y="294"/>
                  </a:cubicBezTo>
                  <a:cubicBezTo>
                    <a:pt x="108" y="294"/>
                    <a:pt x="109" y="295"/>
                    <a:pt x="110" y="295"/>
                  </a:cubicBezTo>
                  <a:cubicBezTo>
                    <a:pt x="111" y="296"/>
                    <a:pt x="111" y="296"/>
                    <a:pt x="111" y="296"/>
                  </a:cubicBezTo>
                  <a:cubicBezTo>
                    <a:pt x="111" y="296"/>
                    <a:pt x="113" y="298"/>
                    <a:pt x="114" y="299"/>
                  </a:cubicBezTo>
                  <a:cubicBezTo>
                    <a:pt x="114" y="300"/>
                    <a:pt x="113" y="301"/>
                    <a:pt x="113" y="302"/>
                  </a:cubicBezTo>
                  <a:cubicBezTo>
                    <a:pt x="113" y="303"/>
                    <a:pt x="114" y="307"/>
                    <a:pt x="114" y="307"/>
                  </a:cubicBezTo>
                  <a:cubicBezTo>
                    <a:pt x="114" y="307"/>
                    <a:pt x="116" y="306"/>
                    <a:pt x="118" y="305"/>
                  </a:cubicBezTo>
                  <a:cubicBezTo>
                    <a:pt x="119" y="305"/>
                    <a:pt x="120" y="306"/>
                    <a:pt x="121" y="306"/>
                  </a:cubicBezTo>
                  <a:cubicBezTo>
                    <a:pt x="122" y="307"/>
                    <a:pt x="122" y="308"/>
                    <a:pt x="122" y="308"/>
                  </a:cubicBezTo>
                  <a:cubicBezTo>
                    <a:pt x="122" y="308"/>
                    <a:pt x="125" y="306"/>
                    <a:pt x="125" y="305"/>
                  </a:cubicBezTo>
                  <a:cubicBezTo>
                    <a:pt x="125" y="305"/>
                    <a:pt x="125" y="303"/>
                    <a:pt x="125" y="303"/>
                  </a:cubicBezTo>
                  <a:cubicBezTo>
                    <a:pt x="125" y="303"/>
                    <a:pt x="125" y="299"/>
                    <a:pt x="125" y="298"/>
                  </a:cubicBezTo>
                  <a:cubicBezTo>
                    <a:pt x="125" y="297"/>
                    <a:pt x="124" y="294"/>
                    <a:pt x="124" y="293"/>
                  </a:cubicBezTo>
                  <a:cubicBezTo>
                    <a:pt x="124" y="293"/>
                    <a:pt x="125" y="291"/>
                    <a:pt x="125" y="291"/>
                  </a:cubicBezTo>
                  <a:cubicBezTo>
                    <a:pt x="125" y="291"/>
                    <a:pt x="128" y="290"/>
                    <a:pt x="129" y="290"/>
                  </a:cubicBezTo>
                  <a:cubicBezTo>
                    <a:pt x="130" y="290"/>
                    <a:pt x="131" y="291"/>
                    <a:pt x="132" y="292"/>
                  </a:cubicBezTo>
                  <a:cubicBezTo>
                    <a:pt x="132" y="293"/>
                    <a:pt x="132" y="297"/>
                    <a:pt x="132" y="297"/>
                  </a:cubicBezTo>
                  <a:cubicBezTo>
                    <a:pt x="138" y="298"/>
                    <a:pt x="138" y="298"/>
                    <a:pt x="138" y="298"/>
                  </a:cubicBezTo>
                  <a:cubicBezTo>
                    <a:pt x="138" y="298"/>
                    <a:pt x="140" y="299"/>
                    <a:pt x="140" y="299"/>
                  </a:cubicBezTo>
                  <a:cubicBezTo>
                    <a:pt x="140" y="300"/>
                    <a:pt x="141" y="302"/>
                    <a:pt x="142" y="303"/>
                  </a:cubicBezTo>
                  <a:cubicBezTo>
                    <a:pt x="143" y="304"/>
                    <a:pt x="144" y="305"/>
                    <a:pt x="144" y="305"/>
                  </a:cubicBezTo>
                  <a:cubicBezTo>
                    <a:pt x="144" y="305"/>
                    <a:pt x="146" y="310"/>
                    <a:pt x="147" y="311"/>
                  </a:cubicBezTo>
                  <a:cubicBezTo>
                    <a:pt x="147" y="312"/>
                    <a:pt x="147" y="314"/>
                    <a:pt x="147" y="316"/>
                  </a:cubicBezTo>
                  <a:cubicBezTo>
                    <a:pt x="147" y="318"/>
                    <a:pt x="147" y="318"/>
                    <a:pt x="147" y="318"/>
                  </a:cubicBezTo>
                  <a:cubicBezTo>
                    <a:pt x="147" y="318"/>
                    <a:pt x="150" y="319"/>
                    <a:pt x="151" y="320"/>
                  </a:cubicBezTo>
                  <a:cubicBezTo>
                    <a:pt x="153" y="321"/>
                    <a:pt x="152" y="320"/>
                    <a:pt x="153" y="319"/>
                  </a:cubicBezTo>
                  <a:cubicBezTo>
                    <a:pt x="154" y="318"/>
                    <a:pt x="153" y="317"/>
                    <a:pt x="153" y="316"/>
                  </a:cubicBezTo>
                  <a:cubicBezTo>
                    <a:pt x="153" y="315"/>
                    <a:pt x="153" y="313"/>
                    <a:pt x="152" y="311"/>
                  </a:cubicBezTo>
                  <a:cubicBezTo>
                    <a:pt x="152" y="310"/>
                    <a:pt x="152" y="309"/>
                    <a:pt x="152" y="309"/>
                  </a:cubicBezTo>
                  <a:cubicBezTo>
                    <a:pt x="152" y="309"/>
                    <a:pt x="153" y="307"/>
                    <a:pt x="153" y="306"/>
                  </a:cubicBezTo>
                  <a:cubicBezTo>
                    <a:pt x="153" y="306"/>
                    <a:pt x="153" y="304"/>
                    <a:pt x="153" y="303"/>
                  </a:cubicBezTo>
                  <a:cubicBezTo>
                    <a:pt x="153" y="302"/>
                    <a:pt x="155" y="301"/>
                    <a:pt x="155" y="301"/>
                  </a:cubicBezTo>
                  <a:cubicBezTo>
                    <a:pt x="155" y="301"/>
                    <a:pt x="155" y="300"/>
                    <a:pt x="156" y="298"/>
                  </a:cubicBezTo>
                  <a:cubicBezTo>
                    <a:pt x="157" y="297"/>
                    <a:pt x="156" y="298"/>
                    <a:pt x="157" y="298"/>
                  </a:cubicBezTo>
                  <a:cubicBezTo>
                    <a:pt x="158" y="297"/>
                    <a:pt x="159" y="297"/>
                    <a:pt x="161" y="297"/>
                  </a:cubicBezTo>
                  <a:cubicBezTo>
                    <a:pt x="162" y="297"/>
                    <a:pt x="163" y="298"/>
                    <a:pt x="163" y="298"/>
                  </a:cubicBezTo>
                  <a:cubicBezTo>
                    <a:pt x="165" y="301"/>
                    <a:pt x="165" y="301"/>
                    <a:pt x="165" y="301"/>
                  </a:cubicBezTo>
                  <a:cubicBezTo>
                    <a:pt x="165" y="301"/>
                    <a:pt x="165" y="301"/>
                    <a:pt x="165" y="302"/>
                  </a:cubicBezTo>
                  <a:cubicBezTo>
                    <a:pt x="165" y="303"/>
                    <a:pt x="167" y="305"/>
                    <a:pt x="167" y="305"/>
                  </a:cubicBezTo>
                  <a:cubicBezTo>
                    <a:pt x="171" y="308"/>
                    <a:pt x="171" y="308"/>
                    <a:pt x="171" y="308"/>
                  </a:cubicBezTo>
                  <a:cubicBezTo>
                    <a:pt x="171" y="308"/>
                    <a:pt x="171" y="309"/>
                    <a:pt x="171" y="309"/>
                  </a:cubicBezTo>
                  <a:cubicBezTo>
                    <a:pt x="171" y="310"/>
                    <a:pt x="172" y="312"/>
                    <a:pt x="173" y="313"/>
                  </a:cubicBezTo>
                  <a:cubicBezTo>
                    <a:pt x="174" y="315"/>
                    <a:pt x="173" y="312"/>
                    <a:pt x="174" y="312"/>
                  </a:cubicBezTo>
                  <a:cubicBezTo>
                    <a:pt x="174" y="311"/>
                    <a:pt x="175" y="310"/>
                    <a:pt x="175" y="310"/>
                  </a:cubicBezTo>
                  <a:cubicBezTo>
                    <a:pt x="177" y="313"/>
                    <a:pt x="177" y="313"/>
                    <a:pt x="177" y="313"/>
                  </a:cubicBezTo>
                  <a:cubicBezTo>
                    <a:pt x="177" y="313"/>
                    <a:pt x="181" y="314"/>
                    <a:pt x="182" y="314"/>
                  </a:cubicBezTo>
                  <a:cubicBezTo>
                    <a:pt x="183" y="313"/>
                    <a:pt x="184" y="312"/>
                    <a:pt x="184" y="312"/>
                  </a:cubicBezTo>
                  <a:cubicBezTo>
                    <a:pt x="182" y="310"/>
                    <a:pt x="182" y="310"/>
                    <a:pt x="182" y="310"/>
                  </a:cubicBezTo>
                  <a:cubicBezTo>
                    <a:pt x="180" y="307"/>
                    <a:pt x="180" y="307"/>
                    <a:pt x="180" y="307"/>
                  </a:cubicBezTo>
                  <a:cubicBezTo>
                    <a:pt x="180" y="307"/>
                    <a:pt x="177" y="304"/>
                    <a:pt x="176" y="304"/>
                  </a:cubicBezTo>
                  <a:cubicBezTo>
                    <a:pt x="175" y="303"/>
                    <a:pt x="174" y="302"/>
                    <a:pt x="174" y="301"/>
                  </a:cubicBezTo>
                  <a:cubicBezTo>
                    <a:pt x="173" y="300"/>
                    <a:pt x="173" y="298"/>
                    <a:pt x="173" y="298"/>
                  </a:cubicBezTo>
                  <a:cubicBezTo>
                    <a:pt x="174" y="297"/>
                    <a:pt x="174" y="295"/>
                    <a:pt x="175" y="293"/>
                  </a:cubicBezTo>
                  <a:cubicBezTo>
                    <a:pt x="176" y="291"/>
                    <a:pt x="174" y="293"/>
                    <a:pt x="174" y="293"/>
                  </a:cubicBezTo>
                  <a:cubicBezTo>
                    <a:pt x="174" y="293"/>
                    <a:pt x="172" y="290"/>
                    <a:pt x="173" y="289"/>
                  </a:cubicBezTo>
                  <a:cubicBezTo>
                    <a:pt x="173" y="289"/>
                    <a:pt x="169" y="283"/>
                    <a:pt x="169" y="283"/>
                  </a:cubicBezTo>
                  <a:cubicBezTo>
                    <a:pt x="169" y="283"/>
                    <a:pt x="168" y="281"/>
                    <a:pt x="168" y="281"/>
                  </a:cubicBezTo>
                  <a:cubicBezTo>
                    <a:pt x="168" y="281"/>
                    <a:pt x="165" y="279"/>
                    <a:pt x="164" y="279"/>
                  </a:cubicBezTo>
                  <a:cubicBezTo>
                    <a:pt x="163" y="278"/>
                    <a:pt x="162" y="277"/>
                    <a:pt x="162" y="277"/>
                  </a:cubicBezTo>
                  <a:cubicBezTo>
                    <a:pt x="162" y="276"/>
                    <a:pt x="162" y="274"/>
                    <a:pt x="162" y="273"/>
                  </a:cubicBezTo>
                  <a:cubicBezTo>
                    <a:pt x="161" y="272"/>
                    <a:pt x="160" y="270"/>
                    <a:pt x="159" y="269"/>
                  </a:cubicBezTo>
                  <a:cubicBezTo>
                    <a:pt x="158" y="268"/>
                    <a:pt x="157" y="266"/>
                    <a:pt x="156" y="264"/>
                  </a:cubicBezTo>
                  <a:cubicBezTo>
                    <a:pt x="155" y="263"/>
                    <a:pt x="154" y="261"/>
                    <a:pt x="154" y="261"/>
                  </a:cubicBezTo>
                  <a:cubicBezTo>
                    <a:pt x="153" y="257"/>
                    <a:pt x="153" y="257"/>
                    <a:pt x="153" y="257"/>
                  </a:cubicBezTo>
                  <a:cubicBezTo>
                    <a:pt x="153" y="255"/>
                    <a:pt x="153" y="255"/>
                    <a:pt x="153" y="255"/>
                  </a:cubicBezTo>
                  <a:cubicBezTo>
                    <a:pt x="156" y="257"/>
                    <a:pt x="156" y="257"/>
                    <a:pt x="156" y="257"/>
                  </a:cubicBezTo>
                  <a:cubicBezTo>
                    <a:pt x="156" y="257"/>
                    <a:pt x="158" y="256"/>
                    <a:pt x="159" y="256"/>
                  </a:cubicBezTo>
                  <a:cubicBezTo>
                    <a:pt x="160" y="256"/>
                    <a:pt x="163" y="257"/>
                    <a:pt x="163" y="257"/>
                  </a:cubicBezTo>
                  <a:cubicBezTo>
                    <a:pt x="163" y="257"/>
                    <a:pt x="165" y="258"/>
                    <a:pt x="166" y="258"/>
                  </a:cubicBezTo>
                  <a:cubicBezTo>
                    <a:pt x="166" y="258"/>
                    <a:pt x="167" y="259"/>
                    <a:pt x="168" y="258"/>
                  </a:cubicBezTo>
                  <a:cubicBezTo>
                    <a:pt x="169" y="258"/>
                    <a:pt x="170" y="260"/>
                    <a:pt x="170" y="261"/>
                  </a:cubicBezTo>
                  <a:cubicBezTo>
                    <a:pt x="170" y="262"/>
                    <a:pt x="169" y="263"/>
                    <a:pt x="169" y="263"/>
                  </a:cubicBezTo>
                  <a:cubicBezTo>
                    <a:pt x="169" y="264"/>
                    <a:pt x="169" y="265"/>
                    <a:pt x="169" y="265"/>
                  </a:cubicBezTo>
                  <a:cubicBezTo>
                    <a:pt x="169" y="265"/>
                    <a:pt x="171" y="266"/>
                    <a:pt x="172" y="266"/>
                  </a:cubicBezTo>
                  <a:cubicBezTo>
                    <a:pt x="172" y="267"/>
                    <a:pt x="171" y="268"/>
                    <a:pt x="171" y="268"/>
                  </a:cubicBezTo>
                  <a:cubicBezTo>
                    <a:pt x="171" y="268"/>
                    <a:pt x="171" y="270"/>
                    <a:pt x="171" y="271"/>
                  </a:cubicBezTo>
                  <a:cubicBezTo>
                    <a:pt x="172" y="271"/>
                    <a:pt x="173" y="269"/>
                    <a:pt x="173" y="269"/>
                  </a:cubicBezTo>
                  <a:cubicBezTo>
                    <a:pt x="173" y="269"/>
                    <a:pt x="174" y="267"/>
                    <a:pt x="174" y="266"/>
                  </a:cubicBezTo>
                  <a:cubicBezTo>
                    <a:pt x="174" y="265"/>
                    <a:pt x="176" y="264"/>
                    <a:pt x="176" y="264"/>
                  </a:cubicBezTo>
                  <a:cubicBezTo>
                    <a:pt x="178" y="260"/>
                    <a:pt x="178" y="260"/>
                    <a:pt x="178" y="260"/>
                  </a:cubicBezTo>
                  <a:cubicBezTo>
                    <a:pt x="180" y="258"/>
                    <a:pt x="180" y="258"/>
                    <a:pt x="180" y="258"/>
                  </a:cubicBezTo>
                  <a:cubicBezTo>
                    <a:pt x="180" y="258"/>
                    <a:pt x="184" y="257"/>
                    <a:pt x="185" y="256"/>
                  </a:cubicBezTo>
                  <a:cubicBezTo>
                    <a:pt x="186" y="255"/>
                    <a:pt x="186" y="256"/>
                    <a:pt x="186" y="255"/>
                  </a:cubicBezTo>
                  <a:cubicBezTo>
                    <a:pt x="187" y="255"/>
                    <a:pt x="187" y="253"/>
                    <a:pt x="187" y="253"/>
                  </a:cubicBezTo>
                  <a:cubicBezTo>
                    <a:pt x="185" y="251"/>
                    <a:pt x="185" y="251"/>
                    <a:pt x="185" y="251"/>
                  </a:cubicBezTo>
                  <a:cubicBezTo>
                    <a:pt x="181" y="252"/>
                    <a:pt x="181" y="252"/>
                    <a:pt x="181" y="252"/>
                  </a:cubicBezTo>
                  <a:cubicBezTo>
                    <a:pt x="180" y="250"/>
                    <a:pt x="180" y="250"/>
                    <a:pt x="180" y="250"/>
                  </a:cubicBezTo>
                  <a:cubicBezTo>
                    <a:pt x="180" y="250"/>
                    <a:pt x="180" y="250"/>
                    <a:pt x="181" y="250"/>
                  </a:cubicBezTo>
                  <a:cubicBezTo>
                    <a:pt x="181" y="250"/>
                    <a:pt x="181" y="246"/>
                    <a:pt x="181" y="246"/>
                  </a:cubicBezTo>
                  <a:cubicBezTo>
                    <a:pt x="181" y="246"/>
                    <a:pt x="179" y="247"/>
                    <a:pt x="178" y="247"/>
                  </a:cubicBezTo>
                  <a:cubicBezTo>
                    <a:pt x="177" y="247"/>
                    <a:pt x="178" y="250"/>
                    <a:pt x="178" y="250"/>
                  </a:cubicBezTo>
                  <a:cubicBezTo>
                    <a:pt x="178" y="250"/>
                    <a:pt x="173" y="249"/>
                    <a:pt x="172" y="249"/>
                  </a:cubicBezTo>
                  <a:cubicBezTo>
                    <a:pt x="171" y="248"/>
                    <a:pt x="171" y="247"/>
                    <a:pt x="171" y="247"/>
                  </a:cubicBezTo>
                  <a:cubicBezTo>
                    <a:pt x="170" y="246"/>
                    <a:pt x="172" y="243"/>
                    <a:pt x="172" y="243"/>
                  </a:cubicBezTo>
                  <a:cubicBezTo>
                    <a:pt x="173" y="239"/>
                    <a:pt x="173" y="239"/>
                    <a:pt x="173" y="239"/>
                  </a:cubicBezTo>
                  <a:cubicBezTo>
                    <a:pt x="173" y="239"/>
                    <a:pt x="168" y="238"/>
                    <a:pt x="168" y="237"/>
                  </a:cubicBezTo>
                  <a:cubicBezTo>
                    <a:pt x="168" y="236"/>
                    <a:pt x="163" y="239"/>
                    <a:pt x="161" y="237"/>
                  </a:cubicBezTo>
                  <a:cubicBezTo>
                    <a:pt x="160" y="235"/>
                    <a:pt x="160" y="235"/>
                    <a:pt x="160" y="235"/>
                  </a:cubicBezTo>
                  <a:cubicBezTo>
                    <a:pt x="158" y="233"/>
                    <a:pt x="158" y="233"/>
                    <a:pt x="158" y="233"/>
                  </a:cubicBezTo>
                  <a:cubicBezTo>
                    <a:pt x="156" y="233"/>
                    <a:pt x="156" y="233"/>
                    <a:pt x="156" y="233"/>
                  </a:cubicBezTo>
                  <a:cubicBezTo>
                    <a:pt x="156" y="233"/>
                    <a:pt x="153" y="234"/>
                    <a:pt x="152" y="234"/>
                  </a:cubicBezTo>
                  <a:cubicBezTo>
                    <a:pt x="151" y="234"/>
                    <a:pt x="151" y="232"/>
                    <a:pt x="151" y="232"/>
                  </a:cubicBezTo>
                  <a:cubicBezTo>
                    <a:pt x="146" y="230"/>
                    <a:pt x="146" y="230"/>
                    <a:pt x="146" y="230"/>
                  </a:cubicBezTo>
                  <a:cubicBezTo>
                    <a:pt x="141" y="229"/>
                    <a:pt x="141" y="229"/>
                    <a:pt x="141" y="229"/>
                  </a:cubicBezTo>
                  <a:cubicBezTo>
                    <a:pt x="141" y="229"/>
                    <a:pt x="135" y="228"/>
                    <a:pt x="133" y="227"/>
                  </a:cubicBezTo>
                  <a:cubicBezTo>
                    <a:pt x="132" y="227"/>
                    <a:pt x="127" y="226"/>
                    <a:pt x="125" y="226"/>
                  </a:cubicBezTo>
                  <a:cubicBezTo>
                    <a:pt x="123" y="226"/>
                    <a:pt x="121" y="226"/>
                    <a:pt x="119" y="225"/>
                  </a:cubicBezTo>
                  <a:cubicBezTo>
                    <a:pt x="118" y="224"/>
                    <a:pt x="115" y="223"/>
                    <a:pt x="115" y="223"/>
                  </a:cubicBezTo>
                  <a:cubicBezTo>
                    <a:pt x="115" y="223"/>
                    <a:pt x="109" y="221"/>
                    <a:pt x="109" y="221"/>
                  </a:cubicBezTo>
                  <a:cubicBezTo>
                    <a:pt x="108" y="221"/>
                    <a:pt x="107" y="221"/>
                    <a:pt x="107" y="221"/>
                  </a:cubicBezTo>
                  <a:cubicBezTo>
                    <a:pt x="106" y="221"/>
                    <a:pt x="104" y="224"/>
                    <a:pt x="102" y="225"/>
                  </a:cubicBezTo>
                  <a:cubicBezTo>
                    <a:pt x="101" y="225"/>
                    <a:pt x="101" y="228"/>
                    <a:pt x="100" y="229"/>
                  </a:cubicBezTo>
                  <a:cubicBezTo>
                    <a:pt x="100" y="231"/>
                    <a:pt x="99" y="232"/>
                    <a:pt x="98" y="232"/>
                  </a:cubicBezTo>
                  <a:cubicBezTo>
                    <a:pt x="98" y="233"/>
                    <a:pt x="92" y="231"/>
                    <a:pt x="92" y="232"/>
                  </a:cubicBezTo>
                  <a:close/>
                  <a:moveTo>
                    <a:pt x="60" y="252"/>
                  </a:moveTo>
                  <a:cubicBezTo>
                    <a:pt x="60" y="252"/>
                    <a:pt x="60" y="252"/>
                    <a:pt x="60" y="252"/>
                  </a:cubicBezTo>
                  <a:cubicBezTo>
                    <a:pt x="60" y="252"/>
                    <a:pt x="62" y="251"/>
                    <a:pt x="62" y="252"/>
                  </a:cubicBezTo>
                  <a:cubicBezTo>
                    <a:pt x="62" y="252"/>
                    <a:pt x="63" y="253"/>
                    <a:pt x="63" y="254"/>
                  </a:cubicBezTo>
                  <a:cubicBezTo>
                    <a:pt x="64" y="254"/>
                    <a:pt x="66" y="256"/>
                    <a:pt x="67" y="256"/>
                  </a:cubicBezTo>
                  <a:cubicBezTo>
                    <a:pt x="68" y="256"/>
                    <a:pt x="71" y="256"/>
                    <a:pt x="71" y="256"/>
                  </a:cubicBezTo>
                  <a:cubicBezTo>
                    <a:pt x="74" y="259"/>
                    <a:pt x="74" y="259"/>
                    <a:pt x="74" y="259"/>
                  </a:cubicBezTo>
                  <a:cubicBezTo>
                    <a:pt x="74" y="259"/>
                    <a:pt x="77" y="260"/>
                    <a:pt x="77" y="261"/>
                  </a:cubicBezTo>
                  <a:cubicBezTo>
                    <a:pt x="77" y="261"/>
                    <a:pt x="72" y="264"/>
                    <a:pt x="72" y="264"/>
                  </a:cubicBezTo>
                  <a:cubicBezTo>
                    <a:pt x="71" y="265"/>
                    <a:pt x="71" y="265"/>
                    <a:pt x="71" y="265"/>
                  </a:cubicBezTo>
                  <a:cubicBezTo>
                    <a:pt x="71" y="265"/>
                    <a:pt x="71" y="267"/>
                    <a:pt x="69" y="266"/>
                  </a:cubicBezTo>
                  <a:cubicBezTo>
                    <a:pt x="68" y="266"/>
                    <a:pt x="67" y="266"/>
                    <a:pt x="66" y="265"/>
                  </a:cubicBezTo>
                  <a:cubicBezTo>
                    <a:pt x="66" y="264"/>
                    <a:pt x="66" y="264"/>
                    <a:pt x="65" y="263"/>
                  </a:cubicBezTo>
                  <a:cubicBezTo>
                    <a:pt x="63" y="262"/>
                    <a:pt x="59" y="259"/>
                    <a:pt x="59" y="259"/>
                  </a:cubicBezTo>
                  <a:cubicBezTo>
                    <a:pt x="59" y="256"/>
                    <a:pt x="59" y="256"/>
                    <a:pt x="59" y="256"/>
                  </a:cubicBezTo>
                  <a:cubicBezTo>
                    <a:pt x="59" y="254"/>
                    <a:pt x="59" y="254"/>
                    <a:pt x="59" y="254"/>
                  </a:cubicBezTo>
                  <a:cubicBezTo>
                    <a:pt x="60" y="252"/>
                    <a:pt x="60" y="252"/>
                    <a:pt x="60" y="252"/>
                  </a:cubicBezTo>
                  <a:close/>
                  <a:moveTo>
                    <a:pt x="48" y="234"/>
                  </a:moveTo>
                  <a:cubicBezTo>
                    <a:pt x="48" y="234"/>
                    <a:pt x="48" y="234"/>
                    <a:pt x="48" y="234"/>
                  </a:cubicBezTo>
                  <a:cubicBezTo>
                    <a:pt x="45" y="230"/>
                    <a:pt x="45" y="230"/>
                    <a:pt x="45" y="230"/>
                  </a:cubicBezTo>
                  <a:cubicBezTo>
                    <a:pt x="43" y="234"/>
                    <a:pt x="43" y="234"/>
                    <a:pt x="43" y="234"/>
                  </a:cubicBezTo>
                  <a:cubicBezTo>
                    <a:pt x="42" y="238"/>
                    <a:pt x="42" y="238"/>
                    <a:pt x="42" y="238"/>
                  </a:cubicBezTo>
                  <a:cubicBezTo>
                    <a:pt x="45" y="240"/>
                    <a:pt x="45" y="240"/>
                    <a:pt x="45" y="240"/>
                  </a:cubicBezTo>
                  <a:cubicBezTo>
                    <a:pt x="46" y="240"/>
                    <a:pt x="46" y="240"/>
                    <a:pt x="46" y="240"/>
                  </a:cubicBezTo>
                  <a:cubicBezTo>
                    <a:pt x="48" y="237"/>
                    <a:pt x="48" y="237"/>
                    <a:pt x="48" y="237"/>
                  </a:cubicBezTo>
                  <a:cubicBezTo>
                    <a:pt x="50" y="240"/>
                    <a:pt x="50" y="240"/>
                    <a:pt x="50" y="240"/>
                  </a:cubicBezTo>
                  <a:cubicBezTo>
                    <a:pt x="52" y="244"/>
                    <a:pt x="52" y="244"/>
                    <a:pt x="52" y="244"/>
                  </a:cubicBezTo>
                  <a:cubicBezTo>
                    <a:pt x="52" y="244"/>
                    <a:pt x="54" y="242"/>
                    <a:pt x="55" y="241"/>
                  </a:cubicBezTo>
                  <a:cubicBezTo>
                    <a:pt x="56" y="241"/>
                    <a:pt x="60" y="244"/>
                    <a:pt x="60" y="244"/>
                  </a:cubicBezTo>
                  <a:cubicBezTo>
                    <a:pt x="60" y="244"/>
                    <a:pt x="64" y="242"/>
                    <a:pt x="65" y="242"/>
                  </a:cubicBezTo>
                  <a:cubicBezTo>
                    <a:pt x="66" y="242"/>
                    <a:pt x="63" y="239"/>
                    <a:pt x="63" y="239"/>
                  </a:cubicBezTo>
                  <a:cubicBezTo>
                    <a:pt x="60" y="236"/>
                    <a:pt x="60" y="236"/>
                    <a:pt x="60" y="236"/>
                  </a:cubicBezTo>
                  <a:cubicBezTo>
                    <a:pt x="58" y="234"/>
                    <a:pt x="58" y="234"/>
                    <a:pt x="58" y="234"/>
                  </a:cubicBezTo>
                  <a:cubicBezTo>
                    <a:pt x="54" y="232"/>
                    <a:pt x="54" y="232"/>
                    <a:pt x="54" y="232"/>
                  </a:cubicBezTo>
                  <a:cubicBezTo>
                    <a:pt x="54" y="231"/>
                    <a:pt x="54" y="231"/>
                    <a:pt x="54" y="231"/>
                  </a:cubicBezTo>
                  <a:cubicBezTo>
                    <a:pt x="55" y="229"/>
                    <a:pt x="55" y="229"/>
                    <a:pt x="55" y="229"/>
                  </a:cubicBezTo>
                  <a:cubicBezTo>
                    <a:pt x="55" y="229"/>
                    <a:pt x="55" y="231"/>
                    <a:pt x="57" y="230"/>
                  </a:cubicBezTo>
                  <a:cubicBezTo>
                    <a:pt x="59" y="230"/>
                    <a:pt x="59" y="230"/>
                    <a:pt x="59" y="229"/>
                  </a:cubicBezTo>
                  <a:cubicBezTo>
                    <a:pt x="60" y="229"/>
                    <a:pt x="59" y="228"/>
                    <a:pt x="59" y="228"/>
                  </a:cubicBezTo>
                  <a:cubicBezTo>
                    <a:pt x="56" y="226"/>
                    <a:pt x="56" y="226"/>
                    <a:pt x="56" y="226"/>
                  </a:cubicBezTo>
                  <a:cubicBezTo>
                    <a:pt x="57" y="223"/>
                    <a:pt x="57" y="223"/>
                    <a:pt x="57" y="223"/>
                  </a:cubicBezTo>
                  <a:cubicBezTo>
                    <a:pt x="54" y="221"/>
                    <a:pt x="54" y="221"/>
                    <a:pt x="54" y="221"/>
                  </a:cubicBezTo>
                  <a:cubicBezTo>
                    <a:pt x="53" y="224"/>
                    <a:pt x="53" y="224"/>
                    <a:pt x="53" y="224"/>
                  </a:cubicBezTo>
                  <a:cubicBezTo>
                    <a:pt x="50" y="223"/>
                    <a:pt x="50" y="223"/>
                    <a:pt x="50" y="223"/>
                  </a:cubicBezTo>
                  <a:cubicBezTo>
                    <a:pt x="50" y="223"/>
                    <a:pt x="49" y="225"/>
                    <a:pt x="49" y="225"/>
                  </a:cubicBezTo>
                  <a:cubicBezTo>
                    <a:pt x="49" y="226"/>
                    <a:pt x="50" y="229"/>
                    <a:pt x="50" y="229"/>
                  </a:cubicBezTo>
                  <a:cubicBezTo>
                    <a:pt x="48" y="234"/>
                    <a:pt x="48" y="234"/>
                    <a:pt x="48" y="234"/>
                  </a:cubicBezTo>
                  <a:close/>
                  <a:moveTo>
                    <a:pt x="11" y="161"/>
                  </a:moveTo>
                  <a:cubicBezTo>
                    <a:pt x="11" y="161"/>
                    <a:pt x="11" y="161"/>
                    <a:pt x="11" y="161"/>
                  </a:cubicBezTo>
                  <a:cubicBezTo>
                    <a:pt x="9" y="161"/>
                    <a:pt x="9" y="161"/>
                    <a:pt x="9" y="161"/>
                  </a:cubicBezTo>
                  <a:cubicBezTo>
                    <a:pt x="9" y="161"/>
                    <a:pt x="9" y="162"/>
                    <a:pt x="10" y="163"/>
                  </a:cubicBezTo>
                  <a:cubicBezTo>
                    <a:pt x="11" y="164"/>
                    <a:pt x="13" y="170"/>
                    <a:pt x="13" y="170"/>
                  </a:cubicBezTo>
                  <a:cubicBezTo>
                    <a:pt x="15" y="171"/>
                    <a:pt x="15" y="171"/>
                    <a:pt x="15" y="171"/>
                  </a:cubicBezTo>
                  <a:cubicBezTo>
                    <a:pt x="19" y="173"/>
                    <a:pt x="19" y="173"/>
                    <a:pt x="19" y="173"/>
                  </a:cubicBezTo>
                  <a:cubicBezTo>
                    <a:pt x="22" y="176"/>
                    <a:pt x="22" y="176"/>
                    <a:pt x="22" y="176"/>
                  </a:cubicBezTo>
                  <a:cubicBezTo>
                    <a:pt x="22" y="176"/>
                    <a:pt x="24" y="179"/>
                    <a:pt x="21" y="178"/>
                  </a:cubicBezTo>
                  <a:cubicBezTo>
                    <a:pt x="18" y="177"/>
                    <a:pt x="15" y="175"/>
                    <a:pt x="14" y="174"/>
                  </a:cubicBezTo>
                  <a:cubicBezTo>
                    <a:pt x="12" y="174"/>
                    <a:pt x="10" y="173"/>
                    <a:pt x="10" y="173"/>
                  </a:cubicBezTo>
                  <a:cubicBezTo>
                    <a:pt x="10" y="173"/>
                    <a:pt x="9" y="168"/>
                    <a:pt x="9" y="167"/>
                  </a:cubicBezTo>
                  <a:cubicBezTo>
                    <a:pt x="8" y="167"/>
                    <a:pt x="6" y="166"/>
                    <a:pt x="6" y="166"/>
                  </a:cubicBezTo>
                  <a:cubicBezTo>
                    <a:pt x="0" y="163"/>
                    <a:pt x="0" y="163"/>
                    <a:pt x="0" y="163"/>
                  </a:cubicBezTo>
                  <a:cubicBezTo>
                    <a:pt x="0" y="163"/>
                    <a:pt x="0" y="159"/>
                    <a:pt x="1" y="158"/>
                  </a:cubicBezTo>
                  <a:cubicBezTo>
                    <a:pt x="1" y="158"/>
                    <a:pt x="1" y="156"/>
                    <a:pt x="3" y="156"/>
                  </a:cubicBezTo>
                  <a:cubicBezTo>
                    <a:pt x="4" y="155"/>
                    <a:pt x="7" y="155"/>
                    <a:pt x="7" y="155"/>
                  </a:cubicBezTo>
                  <a:cubicBezTo>
                    <a:pt x="7" y="155"/>
                    <a:pt x="7" y="152"/>
                    <a:pt x="8" y="153"/>
                  </a:cubicBezTo>
                  <a:cubicBezTo>
                    <a:pt x="9" y="154"/>
                    <a:pt x="11" y="157"/>
                    <a:pt x="11" y="157"/>
                  </a:cubicBezTo>
                  <a:lnTo>
                    <a:pt x="11" y="161"/>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6" name="Freeform 210">
              <a:extLst>
                <a:ext uri="{FF2B5EF4-FFF2-40B4-BE49-F238E27FC236}">
                  <a16:creationId xmlns:a16="http://schemas.microsoft.com/office/drawing/2014/main" id="{F99B728E-69D0-4CCA-860E-C698286D1697}"/>
                </a:ext>
              </a:extLst>
            </p:cNvPr>
            <p:cNvSpPr>
              <a:spLocks noEditPoints="1"/>
            </p:cNvSpPr>
            <p:nvPr/>
          </p:nvSpPr>
          <p:spPr bwMode="auto">
            <a:xfrm>
              <a:off x="6551975" y="3312876"/>
              <a:ext cx="1810762" cy="943961"/>
            </a:xfrm>
            <a:custGeom>
              <a:avLst/>
              <a:gdLst>
                <a:gd name="T0" fmla="*/ 742 w 794"/>
                <a:gd name="T1" fmla="*/ 116 h 427"/>
                <a:gd name="T2" fmla="*/ 780 w 794"/>
                <a:gd name="T3" fmla="*/ 173 h 427"/>
                <a:gd name="T4" fmla="*/ 770 w 794"/>
                <a:gd name="T5" fmla="*/ 188 h 427"/>
                <a:gd name="T6" fmla="*/ 699 w 794"/>
                <a:gd name="T7" fmla="*/ 222 h 427"/>
                <a:gd name="T8" fmla="*/ 627 w 794"/>
                <a:gd name="T9" fmla="*/ 256 h 427"/>
                <a:gd name="T10" fmla="*/ 498 w 794"/>
                <a:gd name="T11" fmla="*/ 320 h 427"/>
                <a:gd name="T12" fmla="*/ 472 w 794"/>
                <a:gd name="T13" fmla="*/ 373 h 427"/>
                <a:gd name="T14" fmla="*/ 438 w 794"/>
                <a:gd name="T15" fmla="*/ 333 h 427"/>
                <a:gd name="T16" fmla="*/ 374 w 794"/>
                <a:gd name="T17" fmla="*/ 377 h 427"/>
                <a:gd name="T18" fmla="*/ 261 w 794"/>
                <a:gd name="T19" fmla="*/ 378 h 427"/>
                <a:gd name="T20" fmla="*/ 178 w 794"/>
                <a:gd name="T21" fmla="*/ 417 h 427"/>
                <a:gd name="T22" fmla="*/ 129 w 794"/>
                <a:gd name="T23" fmla="*/ 413 h 427"/>
                <a:gd name="T24" fmla="*/ 100 w 794"/>
                <a:gd name="T25" fmla="*/ 401 h 427"/>
                <a:gd name="T26" fmla="*/ 84 w 794"/>
                <a:gd name="T27" fmla="*/ 373 h 427"/>
                <a:gd name="T28" fmla="*/ 94 w 794"/>
                <a:gd name="T29" fmla="*/ 369 h 427"/>
                <a:gd name="T30" fmla="*/ 66 w 794"/>
                <a:gd name="T31" fmla="*/ 348 h 427"/>
                <a:gd name="T32" fmla="*/ 45 w 794"/>
                <a:gd name="T33" fmla="*/ 343 h 427"/>
                <a:gd name="T34" fmla="*/ 49 w 794"/>
                <a:gd name="T35" fmla="*/ 326 h 427"/>
                <a:gd name="T36" fmla="*/ 70 w 794"/>
                <a:gd name="T37" fmla="*/ 333 h 427"/>
                <a:gd name="T38" fmla="*/ 65 w 794"/>
                <a:gd name="T39" fmla="*/ 316 h 427"/>
                <a:gd name="T40" fmla="*/ 55 w 794"/>
                <a:gd name="T41" fmla="*/ 299 h 427"/>
                <a:gd name="T42" fmla="*/ 43 w 794"/>
                <a:gd name="T43" fmla="*/ 278 h 427"/>
                <a:gd name="T44" fmla="*/ 22 w 794"/>
                <a:gd name="T45" fmla="*/ 277 h 427"/>
                <a:gd name="T46" fmla="*/ 22 w 794"/>
                <a:gd name="T47" fmla="*/ 246 h 427"/>
                <a:gd name="T48" fmla="*/ 47 w 794"/>
                <a:gd name="T49" fmla="*/ 225 h 427"/>
                <a:gd name="T50" fmla="*/ 79 w 794"/>
                <a:gd name="T51" fmla="*/ 220 h 427"/>
                <a:gd name="T52" fmla="*/ 83 w 794"/>
                <a:gd name="T53" fmla="*/ 218 h 427"/>
                <a:gd name="T54" fmla="*/ 123 w 794"/>
                <a:gd name="T55" fmla="*/ 207 h 427"/>
                <a:gd name="T56" fmla="*/ 120 w 794"/>
                <a:gd name="T57" fmla="*/ 197 h 427"/>
                <a:gd name="T58" fmla="*/ 154 w 794"/>
                <a:gd name="T59" fmla="*/ 177 h 427"/>
                <a:gd name="T60" fmla="*/ 88 w 794"/>
                <a:gd name="T61" fmla="*/ 179 h 427"/>
                <a:gd name="T62" fmla="*/ 48 w 794"/>
                <a:gd name="T63" fmla="*/ 214 h 427"/>
                <a:gd name="T64" fmla="*/ 18 w 794"/>
                <a:gd name="T65" fmla="*/ 248 h 427"/>
                <a:gd name="T66" fmla="*/ 15 w 794"/>
                <a:gd name="T67" fmla="*/ 240 h 427"/>
                <a:gd name="T68" fmla="*/ 33 w 794"/>
                <a:gd name="T69" fmla="*/ 217 h 427"/>
                <a:gd name="T70" fmla="*/ 0 w 794"/>
                <a:gd name="T71" fmla="*/ 217 h 427"/>
                <a:gd name="T72" fmla="*/ 11 w 794"/>
                <a:gd name="T73" fmla="*/ 197 h 427"/>
                <a:gd name="T74" fmla="*/ 18 w 794"/>
                <a:gd name="T75" fmla="*/ 175 h 427"/>
                <a:gd name="T76" fmla="*/ 1 w 794"/>
                <a:gd name="T77" fmla="*/ 162 h 427"/>
                <a:gd name="T78" fmla="*/ 5 w 794"/>
                <a:gd name="T79" fmla="*/ 158 h 427"/>
                <a:gd name="T80" fmla="*/ 32 w 794"/>
                <a:gd name="T81" fmla="*/ 135 h 427"/>
                <a:gd name="T82" fmla="*/ 65 w 794"/>
                <a:gd name="T83" fmla="*/ 131 h 427"/>
                <a:gd name="T84" fmla="*/ 106 w 794"/>
                <a:gd name="T85" fmla="*/ 157 h 427"/>
                <a:gd name="T86" fmla="*/ 159 w 794"/>
                <a:gd name="T87" fmla="*/ 154 h 427"/>
                <a:gd name="T88" fmla="*/ 203 w 794"/>
                <a:gd name="T89" fmla="*/ 143 h 427"/>
                <a:gd name="T90" fmla="*/ 235 w 794"/>
                <a:gd name="T91" fmla="*/ 107 h 427"/>
                <a:gd name="T92" fmla="*/ 325 w 794"/>
                <a:gd name="T93" fmla="*/ 69 h 427"/>
                <a:gd name="T94" fmla="*/ 358 w 794"/>
                <a:gd name="T95" fmla="*/ 81 h 427"/>
                <a:gd name="T96" fmla="*/ 390 w 794"/>
                <a:gd name="T97" fmla="*/ 93 h 427"/>
                <a:gd name="T98" fmla="*/ 427 w 794"/>
                <a:gd name="T99" fmla="*/ 89 h 427"/>
                <a:gd name="T100" fmla="*/ 454 w 794"/>
                <a:gd name="T101" fmla="*/ 87 h 427"/>
                <a:gd name="T102" fmla="*/ 490 w 794"/>
                <a:gd name="T103" fmla="*/ 75 h 427"/>
                <a:gd name="T104" fmla="*/ 516 w 794"/>
                <a:gd name="T105" fmla="*/ 67 h 427"/>
                <a:gd name="T106" fmla="*/ 554 w 794"/>
                <a:gd name="T107" fmla="*/ 51 h 427"/>
                <a:gd name="T108" fmla="*/ 575 w 794"/>
                <a:gd name="T109" fmla="*/ 27 h 427"/>
                <a:gd name="T110" fmla="*/ 606 w 794"/>
                <a:gd name="T111" fmla="*/ 14 h 427"/>
                <a:gd name="T112" fmla="*/ 642 w 794"/>
                <a:gd name="T113" fmla="*/ 9 h 427"/>
                <a:gd name="T114" fmla="*/ 671 w 794"/>
                <a:gd name="T115" fmla="*/ 16 h 427"/>
                <a:gd name="T116" fmla="*/ 674 w 794"/>
                <a:gd name="T117" fmla="*/ 40 h 427"/>
                <a:gd name="T118" fmla="*/ 685 w 794"/>
                <a:gd name="T119" fmla="*/ 59 h 427"/>
                <a:gd name="T120" fmla="*/ 708 w 794"/>
                <a:gd name="T121" fmla="*/ 58 h 427"/>
                <a:gd name="T122" fmla="*/ 727 w 794"/>
                <a:gd name="T123" fmla="*/ 80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94" h="427">
                  <a:moveTo>
                    <a:pt x="727" y="80"/>
                  </a:moveTo>
                  <a:cubicBezTo>
                    <a:pt x="717" y="84"/>
                    <a:pt x="717" y="84"/>
                    <a:pt x="717" y="84"/>
                  </a:cubicBezTo>
                  <a:cubicBezTo>
                    <a:pt x="717" y="86"/>
                    <a:pt x="717" y="86"/>
                    <a:pt x="717" y="86"/>
                  </a:cubicBezTo>
                  <a:cubicBezTo>
                    <a:pt x="723" y="93"/>
                    <a:pt x="723" y="93"/>
                    <a:pt x="723" y="93"/>
                  </a:cubicBezTo>
                  <a:cubicBezTo>
                    <a:pt x="729" y="95"/>
                    <a:pt x="729" y="95"/>
                    <a:pt x="729" y="95"/>
                  </a:cubicBezTo>
                  <a:cubicBezTo>
                    <a:pt x="733" y="105"/>
                    <a:pt x="733" y="105"/>
                    <a:pt x="733" y="105"/>
                  </a:cubicBezTo>
                  <a:cubicBezTo>
                    <a:pt x="742" y="116"/>
                    <a:pt x="742" y="116"/>
                    <a:pt x="742" y="116"/>
                  </a:cubicBezTo>
                  <a:cubicBezTo>
                    <a:pt x="748" y="129"/>
                    <a:pt x="748" y="129"/>
                    <a:pt x="748" y="129"/>
                  </a:cubicBezTo>
                  <a:cubicBezTo>
                    <a:pt x="756" y="130"/>
                    <a:pt x="756" y="130"/>
                    <a:pt x="756" y="130"/>
                  </a:cubicBezTo>
                  <a:cubicBezTo>
                    <a:pt x="758" y="135"/>
                    <a:pt x="756" y="128"/>
                    <a:pt x="756" y="136"/>
                  </a:cubicBezTo>
                  <a:cubicBezTo>
                    <a:pt x="754" y="148"/>
                    <a:pt x="753" y="140"/>
                    <a:pt x="756" y="154"/>
                  </a:cubicBezTo>
                  <a:cubicBezTo>
                    <a:pt x="756" y="158"/>
                    <a:pt x="771" y="156"/>
                    <a:pt x="772" y="156"/>
                  </a:cubicBezTo>
                  <a:cubicBezTo>
                    <a:pt x="771" y="157"/>
                    <a:pt x="777" y="160"/>
                    <a:pt x="775" y="165"/>
                  </a:cubicBezTo>
                  <a:cubicBezTo>
                    <a:pt x="773" y="169"/>
                    <a:pt x="783" y="167"/>
                    <a:pt x="780" y="173"/>
                  </a:cubicBezTo>
                  <a:cubicBezTo>
                    <a:pt x="779" y="175"/>
                    <a:pt x="787" y="173"/>
                    <a:pt x="791" y="175"/>
                  </a:cubicBezTo>
                  <a:cubicBezTo>
                    <a:pt x="794" y="176"/>
                    <a:pt x="794" y="181"/>
                    <a:pt x="793" y="182"/>
                  </a:cubicBezTo>
                  <a:cubicBezTo>
                    <a:pt x="791" y="185"/>
                    <a:pt x="790" y="183"/>
                    <a:pt x="786" y="187"/>
                  </a:cubicBezTo>
                  <a:cubicBezTo>
                    <a:pt x="780" y="191"/>
                    <a:pt x="783" y="194"/>
                    <a:pt x="783" y="195"/>
                  </a:cubicBezTo>
                  <a:cubicBezTo>
                    <a:pt x="782" y="198"/>
                    <a:pt x="780" y="199"/>
                    <a:pt x="779" y="200"/>
                  </a:cubicBezTo>
                  <a:cubicBezTo>
                    <a:pt x="772" y="196"/>
                    <a:pt x="772" y="196"/>
                    <a:pt x="772" y="196"/>
                  </a:cubicBezTo>
                  <a:cubicBezTo>
                    <a:pt x="770" y="188"/>
                    <a:pt x="770" y="188"/>
                    <a:pt x="770" y="188"/>
                  </a:cubicBezTo>
                  <a:cubicBezTo>
                    <a:pt x="761" y="188"/>
                    <a:pt x="761" y="188"/>
                    <a:pt x="761" y="188"/>
                  </a:cubicBezTo>
                  <a:cubicBezTo>
                    <a:pt x="757" y="196"/>
                    <a:pt x="757" y="196"/>
                    <a:pt x="757" y="196"/>
                  </a:cubicBezTo>
                  <a:cubicBezTo>
                    <a:pt x="737" y="198"/>
                    <a:pt x="737" y="198"/>
                    <a:pt x="737" y="198"/>
                  </a:cubicBezTo>
                  <a:cubicBezTo>
                    <a:pt x="730" y="203"/>
                    <a:pt x="726" y="194"/>
                    <a:pt x="722" y="202"/>
                  </a:cubicBezTo>
                  <a:cubicBezTo>
                    <a:pt x="713" y="203"/>
                    <a:pt x="721" y="205"/>
                    <a:pt x="712" y="204"/>
                  </a:cubicBezTo>
                  <a:cubicBezTo>
                    <a:pt x="710" y="204"/>
                    <a:pt x="711" y="216"/>
                    <a:pt x="706" y="219"/>
                  </a:cubicBezTo>
                  <a:cubicBezTo>
                    <a:pt x="703" y="220"/>
                    <a:pt x="703" y="222"/>
                    <a:pt x="699" y="222"/>
                  </a:cubicBezTo>
                  <a:cubicBezTo>
                    <a:pt x="693" y="221"/>
                    <a:pt x="697" y="217"/>
                    <a:pt x="696" y="217"/>
                  </a:cubicBezTo>
                  <a:cubicBezTo>
                    <a:pt x="690" y="216"/>
                    <a:pt x="690" y="216"/>
                    <a:pt x="690" y="216"/>
                  </a:cubicBezTo>
                  <a:cubicBezTo>
                    <a:pt x="685" y="228"/>
                    <a:pt x="685" y="228"/>
                    <a:pt x="685" y="228"/>
                  </a:cubicBezTo>
                  <a:cubicBezTo>
                    <a:pt x="670" y="234"/>
                    <a:pt x="670" y="234"/>
                    <a:pt x="670" y="234"/>
                  </a:cubicBezTo>
                  <a:cubicBezTo>
                    <a:pt x="659" y="240"/>
                    <a:pt x="659" y="240"/>
                    <a:pt x="659" y="240"/>
                  </a:cubicBezTo>
                  <a:cubicBezTo>
                    <a:pt x="638" y="246"/>
                    <a:pt x="638" y="246"/>
                    <a:pt x="638" y="246"/>
                  </a:cubicBezTo>
                  <a:cubicBezTo>
                    <a:pt x="627" y="256"/>
                    <a:pt x="627" y="256"/>
                    <a:pt x="627" y="256"/>
                  </a:cubicBezTo>
                  <a:cubicBezTo>
                    <a:pt x="610" y="261"/>
                    <a:pt x="625" y="261"/>
                    <a:pt x="609" y="276"/>
                  </a:cubicBezTo>
                  <a:cubicBezTo>
                    <a:pt x="598" y="287"/>
                    <a:pt x="580" y="290"/>
                    <a:pt x="564" y="295"/>
                  </a:cubicBezTo>
                  <a:cubicBezTo>
                    <a:pt x="551" y="288"/>
                    <a:pt x="551" y="288"/>
                    <a:pt x="551" y="288"/>
                  </a:cubicBezTo>
                  <a:cubicBezTo>
                    <a:pt x="551" y="288"/>
                    <a:pt x="545" y="290"/>
                    <a:pt x="542" y="290"/>
                  </a:cubicBezTo>
                  <a:cubicBezTo>
                    <a:pt x="539" y="291"/>
                    <a:pt x="529" y="302"/>
                    <a:pt x="529" y="302"/>
                  </a:cubicBezTo>
                  <a:cubicBezTo>
                    <a:pt x="516" y="314"/>
                    <a:pt x="516" y="314"/>
                    <a:pt x="516" y="314"/>
                  </a:cubicBezTo>
                  <a:cubicBezTo>
                    <a:pt x="511" y="317"/>
                    <a:pt x="505" y="320"/>
                    <a:pt x="498" y="320"/>
                  </a:cubicBezTo>
                  <a:cubicBezTo>
                    <a:pt x="489" y="314"/>
                    <a:pt x="489" y="314"/>
                    <a:pt x="489" y="314"/>
                  </a:cubicBezTo>
                  <a:cubicBezTo>
                    <a:pt x="480" y="314"/>
                    <a:pt x="476" y="319"/>
                    <a:pt x="481" y="326"/>
                  </a:cubicBezTo>
                  <a:cubicBezTo>
                    <a:pt x="483" y="329"/>
                    <a:pt x="481" y="331"/>
                    <a:pt x="482" y="334"/>
                  </a:cubicBezTo>
                  <a:cubicBezTo>
                    <a:pt x="482" y="339"/>
                    <a:pt x="491" y="341"/>
                    <a:pt x="490" y="345"/>
                  </a:cubicBezTo>
                  <a:cubicBezTo>
                    <a:pt x="489" y="347"/>
                    <a:pt x="484" y="347"/>
                    <a:pt x="480" y="350"/>
                  </a:cubicBezTo>
                  <a:cubicBezTo>
                    <a:pt x="477" y="352"/>
                    <a:pt x="483" y="363"/>
                    <a:pt x="481" y="363"/>
                  </a:cubicBezTo>
                  <a:cubicBezTo>
                    <a:pt x="481" y="363"/>
                    <a:pt x="476" y="375"/>
                    <a:pt x="472" y="373"/>
                  </a:cubicBezTo>
                  <a:cubicBezTo>
                    <a:pt x="470" y="371"/>
                    <a:pt x="467" y="368"/>
                    <a:pt x="465" y="364"/>
                  </a:cubicBezTo>
                  <a:cubicBezTo>
                    <a:pt x="463" y="361"/>
                    <a:pt x="456" y="358"/>
                    <a:pt x="455" y="354"/>
                  </a:cubicBezTo>
                  <a:cubicBezTo>
                    <a:pt x="452" y="350"/>
                    <a:pt x="465" y="334"/>
                    <a:pt x="464" y="333"/>
                  </a:cubicBezTo>
                  <a:cubicBezTo>
                    <a:pt x="465" y="330"/>
                    <a:pt x="465" y="330"/>
                    <a:pt x="463" y="324"/>
                  </a:cubicBezTo>
                  <a:cubicBezTo>
                    <a:pt x="463" y="321"/>
                    <a:pt x="454" y="320"/>
                    <a:pt x="452" y="317"/>
                  </a:cubicBezTo>
                  <a:cubicBezTo>
                    <a:pt x="446" y="328"/>
                    <a:pt x="446" y="328"/>
                    <a:pt x="446" y="328"/>
                  </a:cubicBezTo>
                  <a:cubicBezTo>
                    <a:pt x="438" y="333"/>
                    <a:pt x="438" y="333"/>
                    <a:pt x="438" y="333"/>
                  </a:cubicBezTo>
                  <a:cubicBezTo>
                    <a:pt x="430" y="334"/>
                    <a:pt x="443" y="343"/>
                    <a:pt x="437" y="342"/>
                  </a:cubicBezTo>
                  <a:cubicBezTo>
                    <a:pt x="436" y="341"/>
                    <a:pt x="429" y="347"/>
                    <a:pt x="423" y="344"/>
                  </a:cubicBezTo>
                  <a:cubicBezTo>
                    <a:pt x="416" y="340"/>
                    <a:pt x="407" y="339"/>
                    <a:pt x="404" y="339"/>
                  </a:cubicBezTo>
                  <a:cubicBezTo>
                    <a:pt x="395" y="343"/>
                    <a:pt x="395" y="343"/>
                    <a:pt x="395" y="343"/>
                  </a:cubicBezTo>
                  <a:cubicBezTo>
                    <a:pt x="392" y="348"/>
                    <a:pt x="391" y="354"/>
                    <a:pt x="389" y="357"/>
                  </a:cubicBezTo>
                  <a:cubicBezTo>
                    <a:pt x="381" y="368"/>
                    <a:pt x="381" y="368"/>
                    <a:pt x="381" y="368"/>
                  </a:cubicBezTo>
                  <a:cubicBezTo>
                    <a:pt x="370" y="372"/>
                    <a:pt x="379" y="375"/>
                    <a:pt x="374" y="377"/>
                  </a:cubicBezTo>
                  <a:cubicBezTo>
                    <a:pt x="372" y="378"/>
                    <a:pt x="369" y="385"/>
                    <a:pt x="362" y="387"/>
                  </a:cubicBezTo>
                  <a:cubicBezTo>
                    <a:pt x="358" y="388"/>
                    <a:pt x="352" y="393"/>
                    <a:pt x="347" y="393"/>
                  </a:cubicBezTo>
                  <a:cubicBezTo>
                    <a:pt x="345" y="393"/>
                    <a:pt x="334" y="401"/>
                    <a:pt x="333" y="403"/>
                  </a:cubicBezTo>
                  <a:cubicBezTo>
                    <a:pt x="325" y="401"/>
                    <a:pt x="303" y="395"/>
                    <a:pt x="301" y="387"/>
                  </a:cubicBezTo>
                  <a:cubicBezTo>
                    <a:pt x="299" y="380"/>
                    <a:pt x="292" y="390"/>
                    <a:pt x="286" y="383"/>
                  </a:cubicBezTo>
                  <a:cubicBezTo>
                    <a:pt x="271" y="378"/>
                    <a:pt x="271" y="378"/>
                    <a:pt x="271" y="378"/>
                  </a:cubicBezTo>
                  <a:cubicBezTo>
                    <a:pt x="261" y="378"/>
                    <a:pt x="261" y="378"/>
                    <a:pt x="261" y="378"/>
                  </a:cubicBezTo>
                  <a:cubicBezTo>
                    <a:pt x="257" y="378"/>
                    <a:pt x="239" y="380"/>
                    <a:pt x="235" y="382"/>
                  </a:cubicBezTo>
                  <a:cubicBezTo>
                    <a:pt x="238" y="393"/>
                    <a:pt x="237" y="385"/>
                    <a:pt x="237" y="398"/>
                  </a:cubicBezTo>
                  <a:cubicBezTo>
                    <a:pt x="231" y="399"/>
                    <a:pt x="238" y="412"/>
                    <a:pt x="233" y="416"/>
                  </a:cubicBezTo>
                  <a:cubicBezTo>
                    <a:pt x="216" y="420"/>
                    <a:pt x="216" y="420"/>
                    <a:pt x="216" y="420"/>
                  </a:cubicBezTo>
                  <a:cubicBezTo>
                    <a:pt x="206" y="426"/>
                    <a:pt x="206" y="426"/>
                    <a:pt x="206" y="426"/>
                  </a:cubicBezTo>
                  <a:cubicBezTo>
                    <a:pt x="188" y="426"/>
                    <a:pt x="188" y="426"/>
                    <a:pt x="188" y="426"/>
                  </a:cubicBezTo>
                  <a:cubicBezTo>
                    <a:pt x="188" y="427"/>
                    <a:pt x="179" y="421"/>
                    <a:pt x="178" y="417"/>
                  </a:cubicBezTo>
                  <a:cubicBezTo>
                    <a:pt x="173" y="404"/>
                    <a:pt x="176" y="406"/>
                    <a:pt x="172" y="404"/>
                  </a:cubicBezTo>
                  <a:cubicBezTo>
                    <a:pt x="165" y="402"/>
                    <a:pt x="165" y="405"/>
                    <a:pt x="163" y="404"/>
                  </a:cubicBezTo>
                  <a:cubicBezTo>
                    <a:pt x="163" y="403"/>
                    <a:pt x="159" y="404"/>
                    <a:pt x="153" y="409"/>
                  </a:cubicBezTo>
                  <a:cubicBezTo>
                    <a:pt x="151" y="412"/>
                    <a:pt x="147" y="420"/>
                    <a:pt x="145" y="421"/>
                  </a:cubicBezTo>
                  <a:cubicBezTo>
                    <a:pt x="143" y="423"/>
                    <a:pt x="143" y="416"/>
                    <a:pt x="141" y="417"/>
                  </a:cubicBezTo>
                  <a:cubicBezTo>
                    <a:pt x="137" y="419"/>
                    <a:pt x="138" y="413"/>
                    <a:pt x="130" y="418"/>
                  </a:cubicBezTo>
                  <a:cubicBezTo>
                    <a:pt x="127" y="420"/>
                    <a:pt x="117" y="417"/>
                    <a:pt x="129" y="413"/>
                  </a:cubicBezTo>
                  <a:cubicBezTo>
                    <a:pt x="131" y="413"/>
                    <a:pt x="147" y="401"/>
                    <a:pt x="147" y="400"/>
                  </a:cubicBezTo>
                  <a:cubicBezTo>
                    <a:pt x="148" y="398"/>
                    <a:pt x="137" y="393"/>
                    <a:pt x="136" y="393"/>
                  </a:cubicBezTo>
                  <a:cubicBezTo>
                    <a:pt x="135" y="393"/>
                    <a:pt x="130" y="401"/>
                    <a:pt x="125" y="403"/>
                  </a:cubicBezTo>
                  <a:cubicBezTo>
                    <a:pt x="117" y="405"/>
                    <a:pt x="117" y="406"/>
                    <a:pt x="113" y="407"/>
                  </a:cubicBezTo>
                  <a:cubicBezTo>
                    <a:pt x="110" y="408"/>
                    <a:pt x="109" y="404"/>
                    <a:pt x="107" y="405"/>
                  </a:cubicBezTo>
                  <a:cubicBezTo>
                    <a:pt x="104" y="406"/>
                    <a:pt x="104" y="408"/>
                    <a:pt x="102" y="408"/>
                  </a:cubicBezTo>
                  <a:cubicBezTo>
                    <a:pt x="97" y="408"/>
                    <a:pt x="100" y="401"/>
                    <a:pt x="100" y="401"/>
                  </a:cubicBezTo>
                  <a:cubicBezTo>
                    <a:pt x="104" y="399"/>
                    <a:pt x="103" y="401"/>
                    <a:pt x="109" y="399"/>
                  </a:cubicBezTo>
                  <a:cubicBezTo>
                    <a:pt x="111" y="398"/>
                    <a:pt x="117" y="396"/>
                    <a:pt x="117" y="393"/>
                  </a:cubicBezTo>
                  <a:cubicBezTo>
                    <a:pt x="114" y="382"/>
                    <a:pt x="109" y="392"/>
                    <a:pt x="107" y="388"/>
                  </a:cubicBezTo>
                  <a:cubicBezTo>
                    <a:pt x="105" y="384"/>
                    <a:pt x="102" y="386"/>
                    <a:pt x="101" y="384"/>
                  </a:cubicBezTo>
                  <a:cubicBezTo>
                    <a:pt x="99" y="379"/>
                    <a:pt x="99" y="398"/>
                    <a:pt x="95" y="384"/>
                  </a:cubicBezTo>
                  <a:cubicBezTo>
                    <a:pt x="93" y="377"/>
                    <a:pt x="98" y="377"/>
                    <a:pt x="87" y="374"/>
                  </a:cubicBezTo>
                  <a:cubicBezTo>
                    <a:pt x="87" y="374"/>
                    <a:pt x="85" y="373"/>
                    <a:pt x="84" y="373"/>
                  </a:cubicBezTo>
                  <a:cubicBezTo>
                    <a:pt x="84" y="372"/>
                    <a:pt x="85" y="371"/>
                    <a:pt x="85" y="371"/>
                  </a:cubicBezTo>
                  <a:cubicBezTo>
                    <a:pt x="85" y="371"/>
                    <a:pt x="82" y="368"/>
                    <a:pt x="81" y="368"/>
                  </a:cubicBezTo>
                  <a:cubicBezTo>
                    <a:pt x="81" y="368"/>
                    <a:pt x="78" y="370"/>
                    <a:pt x="78" y="370"/>
                  </a:cubicBezTo>
                  <a:cubicBezTo>
                    <a:pt x="78" y="370"/>
                    <a:pt x="77" y="370"/>
                    <a:pt x="76" y="370"/>
                  </a:cubicBezTo>
                  <a:cubicBezTo>
                    <a:pt x="76" y="369"/>
                    <a:pt x="79" y="369"/>
                    <a:pt x="83" y="367"/>
                  </a:cubicBezTo>
                  <a:cubicBezTo>
                    <a:pt x="85" y="367"/>
                    <a:pt x="86" y="370"/>
                    <a:pt x="88" y="370"/>
                  </a:cubicBezTo>
                  <a:cubicBezTo>
                    <a:pt x="90" y="371"/>
                    <a:pt x="94" y="370"/>
                    <a:pt x="94" y="369"/>
                  </a:cubicBezTo>
                  <a:cubicBezTo>
                    <a:pt x="95" y="368"/>
                    <a:pt x="90" y="365"/>
                    <a:pt x="91" y="360"/>
                  </a:cubicBezTo>
                  <a:cubicBezTo>
                    <a:pt x="91" y="358"/>
                    <a:pt x="93" y="358"/>
                    <a:pt x="91" y="357"/>
                  </a:cubicBezTo>
                  <a:cubicBezTo>
                    <a:pt x="89" y="356"/>
                    <a:pt x="89" y="355"/>
                    <a:pt x="89" y="355"/>
                  </a:cubicBezTo>
                  <a:cubicBezTo>
                    <a:pt x="76" y="354"/>
                    <a:pt x="76" y="354"/>
                    <a:pt x="76" y="354"/>
                  </a:cubicBezTo>
                  <a:cubicBezTo>
                    <a:pt x="76" y="354"/>
                    <a:pt x="76" y="354"/>
                    <a:pt x="74" y="353"/>
                  </a:cubicBezTo>
                  <a:cubicBezTo>
                    <a:pt x="72" y="352"/>
                    <a:pt x="70" y="351"/>
                    <a:pt x="70" y="351"/>
                  </a:cubicBezTo>
                  <a:cubicBezTo>
                    <a:pt x="66" y="348"/>
                    <a:pt x="66" y="348"/>
                    <a:pt x="66" y="348"/>
                  </a:cubicBezTo>
                  <a:cubicBezTo>
                    <a:pt x="66" y="348"/>
                    <a:pt x="62" y="349"/>
                    <a:pt x="61" y="349"/>
                  </a:cubicBezTo>
                  <a:cubicBezTo>
                    <a:pt x="61" y="349"/>
                    <a:pt x="62" y="353"/>
                    <a:pt x="62" y="353"/>
                  </a:cubicBezTo>
                  <a:cubicBezTo>
                    <a:pt x="61" y="354"/>
                    <a:pt x="61" y="358"/>
                    <a:pt x="57" y="355"/>
                  </a:cubicBezTo>
                  <a:cubicBezTo>
                    <a:pt x="56" y="354"/>
                    <a:pt x="53" y="351"/>
                    <a:pt x="52" y="351"/>
                  </a:cubicBezTo>
                  <a:cubicBezTo>
                    <a:pt x="51" y="352"/>
                    <a:pt x="47" y="351"/>
                    <a:pt x="47" y="350"/>
                  </a:cubicBezTo>
                  <a:cubicBezTo>
                    <a:pt x="46" y="349"/>
                    <a:pt x="43" y="348"/>
                    <a:pt x="43" y="348"/>
                  </a:cubicBezTo>
                  <a:cubicBezTo>
                    <a:pt x="43" y="348"/>
                    <a:pt x="46" y="344"/>
                    <a:pt x="45" y="343"/>
                  </a:cubicBezTo>
                  <a:cubicBezTo>
                    <a:pt x="44" y="343"/>
                    <a:pt x="50" y="345"/>
                    <a:pt x="50" y="345"/>
                  </a:cubicBezTo>
                  <a:cubicBezTo>
                    <a:pt x="50" y="345"/>
                    <a:pt x="50" y="340"/>
                    <a:pt x="51" y="340"/>
                  </a:cubicBezTo>
                  <a:cubicBezTo>
                    <a:pt x="52" y="339"/>
                    <a:pt x="49" y="339"/>
                    <a:pt x="48" y="338"/>
                  </a:cubicBezTo>
                  <a:cubicBezTo>
                    <a:pt x="47" y="337"/>
                    <a:pt x="46" y="334"/>
                    <a:pt x="46" y="334"/>
                  </a:cubicBezTo>
                  <a:cubicBezTo>
                    <a:pt x="46" y="334"/>
                    <a:pt x="44" y="333"/>
                    <a:pt x="44" y="332"/>
                  </a:cubicBezTo>
                  <a:cubicBezTo>
                    <a:pt x="43" y="328"/>
                    <a:pt x="46" y="325"/>
                    <a:pt x="47" y="325"/>
                  </a:cubicBezTo>
                  <a:cubicBezTo>
                    <a:pt x="48" y="326"/>
                    <a:pt x="48" y="326"/>
                    <a:pt x="49" y="326"/>
                  </a:cubicBezTo>
                  <a:cubicBezTo>
                    <a:pt x="51" y="327"/>
                    <a:pt x="51" y="327"/>
                    <a:pt x="51" y="327"/>
                  </a:cubicBezTo>
                  <a:cubicBezTo>
                    <a:pt x="51" y="327"/>
                    <a:pt x="53" y="330"/>
                    <a:pt x="53" y="330"/>
                  </a:cubicBezTo>
                  <a:cubicBezTo>
                    <a:pt x="54" y="330"/>
                    <a:pt x="57" y="333"/>
                    <a:pt x="57" y="333"/>
                  </a:cubicBezTo>
                  <a:cubicBezTo>
                    <a:pt x="57" y="333"/>
                    <a:pt x="59" y="337"/>
                    <a:pt x="60" y="338"/>
                  </a:cubicBezTo>
                  <a:cubicBezTo>
                    <a:pt x="61" y="338"/>
                    <a:pt x="61" y="336"/>
                    <a:pt x="63" y="336"/>
                  </a:cubicBezTo>
                  <a:cubicBezTo>
                    <a:pt x="65" y="337"/>
                    <a:pt x="67" y="339"/>
                    <a:pt x="68" y="338"/>
                  </a:cubicBezTo>
                  <a:cubicBezTo>
                    <a:pt x="69" y="338"/>
                    <a:pt x="70" y="333"/>
                    <a:pt x="70" y="333"/>
                  </a:cubicBezTo>
                  <a:cubicBezTo>
                    <a:pt x="70" y="333"/>
                    <a:pt x="64" y="329"/>
                    <a:pt x="63" y="329"/>
                  </a:cubicBezTo>
                  <a:cubicBezTo>
                    <a:pt x="63" y="328"/>
                    <a:pt x="61" y="327"/>
                    <a:pt x="61" y="326"/>
                  </a:cubicBezTo>
                  <a:cubicBezTo>
                    <a:pt x="60" y="326"/>
                    <a:pt x="58" y="325"/>
                    <a:pt x="58" y="325"/>
                  </a:cubicBezTo>
                  <a:cubicBezTo>
                    <a:pt x="58" y="325"/>
                    <a:pt x="57" y="322"/>
                    <a:pt x="57" y="322"/>
                  </a:cubicBezTo>
                  <a:cubicBezTo>
                    <a:pt x="56" y="321"/>
                    <a:pt x="57" y="319"/>
                    <a:pt x="57" y="319"/>
                  </a:cubicBezTo>
                  <a:cubicBezTo>
                    <a:pt x="58" y="318"/>
                    <a:pt x="60" y="317"/>
                    <a:pt x="61" y="317"/>
                  </a:cubicBezTo>
                  <a:cubicBezTo>
                    <a:pt x="62" y="317"/>
                    <a:pt x="65" y="316"/>
                    <a:pt x="65" y="316"/>
                  </a:cubicBezTo>
                  <a:cubicBezTo>
                    <a:pt x="66" y="311"/>
                    <a:pt x="66" y="311"/>
                    <a:pt x="66" y="311"/>
                  </a:cubicBezTo>
                  <a:cubicBezTo>
                    <a:pt x="66" y="311"/>
                    <a:pt x="68" y="307"/>
                    <a:pt x="68" y="307"/>
                  </a:cubicBezTo>
                  <a:cubicBezTo>
                    <a:pt x="67" y="307"/>
                    <a:pt x="60" y="310"/>
                    <a:pt x="60" y="309"/>
                  </a:cubicBezTo>
                  <a:cubicBezTo>
                    <a:pt x="59" y="309"/>
                    <a:pt x="57" y="309"/>
                    <a:pt x="57" y="308"/>
                  </a:cubicBezTo>
                  <a:cubicBezTo>
                    <a:pt x="56" y="307"/>
                    <a:pt x="56" y="305"/>
                    <a:pt x="56" y="304"/>
                  </a:cubicBezTo>
                  <a:cubicBezTo>
                    <a:pt x="56" y="303"/>
                    <a:pt x="57" y="301"/>
                    <a:pt x="57" y="301"/>
                  </a:cubicBezTo>
                  <a:cubicBezTo>
                    <a:pt x="57" y="301"/>
                    <a:pt x="56" y="299"/>
                    <a:pt x="55" y="299"/>
                  </a:cubicBezTo>
                  <a:cubicBezTo>
                    <a:pt x="55" y="298"/>
                    <a:pt x="54" y="296"/>
                    <a:pt x="54" y="296"/>
                  </a:cubicBezTo>
                  <a:cubicBezTo>
                    <a:pt x="54" y="296"/>
                    <a:pt x="47" y="292"/>
                    <a:pt x="47" y="292"/>
                  </a:cubicBezTo>
                  <a:cubicBezTo>
                    <a:pt x="47" y="291"/>
                    <a:pt x="47" y="288"/>
                    <a:pt x="48" y="288"/>
                  </a:cubicBezTo>
                  <a:cubicBezTo>
                    <a:pt x="48" y="287"/>
                    <a:pt x="47" y="285"/>
                    <a:pt x="49" y="283"/>
                  </a:cubicBezTo>
                  <a:cubicBezTo>
                    <a:pt x="52" y="281"/>
                    <a:pt x="54" y="275"/>
                    <a:pt x="54" y="275"/>
                  </a:cubicBezTo>
                  <a:cubicBezTo>
                    <a:pt x="54" y="275"/>
                    <a:pt x="47" y="274"/>
                    <a:pt x="47" y="274"/>
                  </a:cubicBezTo>
                  <a:cubicBezTo>
                    <a:pt x="46" y="274"/>
                    <a:pt x="43" y="278"/>
                    <a:pt x="43" y="278"/>
                  </a:cubicBezTo>
                  <a:cubicBezTo>
                    <a:pt x="43" y="278"/>
                    <a:pt x="39" y="279"/>
                    <a:pt x="39" y="280"/>
                  </a:cubicBezTo>
                  <a:cubicBezTo>
                    <a:pt x="38" y="280"/>
                    <a:pt x="33" y="281"/>
                    <a:pt x="33" y="282"/>
                  </a:cubicBezTo>
                  <a:cubicBezTo>
                    <a:pt x="32" y="282"/>
                    <a:pt x="30" y="284"/>
                    <a:pt x="29" y="284"/>
                  </a:cubicBezTo>
                  <a:cubicBezTo>
                    <a:pt x="28" y="285"/>
                    <a:pt x="24" y="287"/>
                    <a:pt x="24" y="287"/>
                  </a:cubicBezTo>
                  <a:cubicBezTo>
                    <a:pt x="24" y="287"/>
                    <a:pt x="20" y="287"/>
                    <a:pt x="20" y="287"/>
                  </a:cubicBezTo>
                  <a:cubicBezTo>
                    <a:pt x="20" y="286"/>
                    <a:pt x="20" y="279"/>
                    <a:pt x="20" y="279"/>
                  </a:cubicBezTo>
                  <a:cubicBezTo>
                    <a:pt x="20" y="279"/>
                    <a:pt x="22" y="278"/>
                    <a:pt x="22" y="277"/>
                  </a:cubicBezTo>
                  <a:cubicBezTo>
                    <a:pt x="22" y="277"/>
                    <a:pt x="21" y="273"/>
                    <a:pt x="20" y="272"/>
                  </a:cubicBezTo>
                  <a:cubicBezTo>
                    <a:pt x="20" y="272"/>
                    <a:pt x="20" y="267"/>
                    <a:pt x="20" y="266"/>
                  </a:cubicBezTo>
                  <a:cubicBezTo>
                    <a:pt x="20" y="264"/>
                    <a:pt x="19" y="261"/>
                    <a:pt x="19" y="261"/>
                  </a:cubicBezTo>
                  <a:cubicBezTo>
                    <a:pt x="18" y="256"/>
                    <a:pt x="18" y="256"/>
                    <a:pt x="18" y="256"/>
                  </a:cubicBezTo>
                  <a:cubicBezTo>
                    <a:pt x="19" y="252"/>
                    <a:pt x="19" y="252"/>
                    <a:pt x="19" y="252"/>
                  </a:cubicBezTo>
                  <a:cubicBezTo>
                    <a:pt x="20" y="250"/>
                    <a:pt x="20" y="250"/>
                    <a:pt x="20" y="250"/>
                  </a:cubicBezTo>
                  <a:cubicBezTo>
                    <a:pt x="20" y="250"/>
                    <a:pt x="22" y="246"/>
                    <a:pt x="22" y="246"/>
                  </a:cubicBezTo>
                  <a:cubicBezTo>
                    <a:pt x="22" y="245"/>
                    <a:pt x="24" y="241"/>
                    <a:pt x="24" y="241"/>
                  </a:cubicBezTo>
                  <a:cubicBezTo>
                    <a:pt x="25" y="240"/>
                    <a:pt x="31" y="234"/>
                    <a:pt x="31" y="234"/>
                  </a:cubicBezTo>
                  <a:cubicBezTo>
                    <a:pt x="34" y="230"/>
                    <a:pt x="34" y="230"/>
                    <a:pt x="34" y="230"/>
                  </a:cubicBezTo>
                  <a:cubicBezTo>
                    <a:pt x="34" y="230"/>
                    <a:pt x="38" y="230"/>
                    <a:pt x="39" y="230"/>
                  </a:cubicBezTo>
                  <a:cubicBezTo>
                    <a:pt x="39" y="230"/>
                    <a:pt x="43" y="227"/>
                    <a:pt x="43" y="227"/>
                  </a:cubicBezTo>
                  <a:cubicBezTo>
                    <a:pt x="44" y="225"/>
                    <a:pt x="44" y="225"/>
                    <a:pt x="44" y="225"/>
                  </a:cubicBezTo>
                  <a:cubicBezTo>
                    <a:pt x="47" y="225"/>
                    <a:pt x="47" y="225"/>
                    <a:pt x="47" y="225"/>
                  </a:cubicBezTo>
                  <a:cubicBezTo>
                    <a:pt x="47" y="225"/>
                    <a:pt x="49" y="223"/>
                    <a:pt x="50" y="223"/>
                  </a:cubicBezTo>
                  <a:cubicBezTo>
                    <a:pt x="50" y="223"/>
                    <a:pt x="52" y="223"/>
                    <a:pt x="54" y="223"/>
                  </a:cubicBezTo>
                  <a:cubicBezTo>
                    <a:pt x="56" y="223"/>
                    <a:pt x="57" y="222"/>
                    <a:pt x="58" y="222"/>
                  </a:cubicBezTo>
                  <a:cubicBezTo>
                    <a:pt x="58" y="223"/>
                    <a:pt x="62" y="227"/>
                    <a:pt x="62" y="227"/>
                  </a:cubicBezTo>
                  <a:cubicBezTo>
                    <a:pt x="74" y="225"/>
                    <a:pt x="74" y="225"/>
                    <a:pt x="74" y="225"/>
                  </a:cubicBezTo>
                  <a:cubicBezTo>
                    <a:pt x="79" y="223"/>
                    <a:pt x="79" y="223"/>
                    <a:pt x="79" y="223"/>
                  </a:cubicBezTo>
                  <a:cubicBezTo>
                    <a:pt x="79" y="223"/>
                    <a:pt x="79" y="220"/>
                    <a:pt x="79" y="220"/>
                  </a:cubicBezTo>
                  <a:cubicBezTo>
                    <a:pt x="78" y="219"/>
                    <a:pt x="73" y="218"/>
                    <a:pt x="73" y="218"/>
                  </a:cubicBezTo>
                  <a:cubicBezTo>
                    <a:pt x="73" y="218"/>
                    <a:pt x="72" y="218"/>
                    <a:pt x="73" y="218"/>
                  </a:cubicBezTo>
                  <a:cubicBezTo>
                    <a:pt x="73" y="217"/>
                    <a:pt x="75" y="213"/>
                    <a:pt x="75" y="213"/>
                  </a:cubicBezTo>
                  <a:cubicBezTo>
                    <a:pt x="76" y="213"/>
                    <a:pt x="77" y="213"/>
                    <a:pt x="79" y="213"/>
                  </a:cubicBezTo>
                  <a:cubicBezTo>
                    <a:pt x="81" y="213"/>
                    <a:pt x="85" y="213"/>
                    <a:pt x="85" y="213"/>
                  </a:cubicBezTo>
                  <a:cubicBezTo>
                    <a:pt x="85" y="213"/>
                    <a:pt x="87" y="215"/>
                    <a:pt x="85" y="216"/>
                  </a:cubicBezTo>
                  <a:cubicBezTo>
                    <a:pt x="84" y="217"/>
                    <a:pt x="83" y="217"/>
                    <a:pt x="83" y="218"/>
                  </a:cubicBezTo>
                  <a:cubicBezTo>
                    <a:pt x="83" y="218"/>
                    <a:pt x="83" y="220"/>
                    <a:pt x="84" y="220"/>
                  </a:cubicBezTo>
                  <a:cubicBezTo>
                    <a:pt x="84" y="220"/>
                    <a:pt x="89" y="219"/>
                    <a:pt x="89" y="219"/>
                  </a:cubicBezTo>
                  <a:cubicBezTo>
                    <a:pt x="89" y="219"/>
                    <a:pt x="90" y="217"/>
                    <a:pt x="92" y="217"/>
                  </a:cubicBezTo>
                  <a:cubicBezTo>
                    <a:pt x="93" y="216"/>
                    <a:pt x="96" y="215"/>
                    <a:pt x="96" y="215"/>
                  </a:cubicBezTo>
                  <a:cubicBezTo>
                    <a:pt x="106" y="214"/>
                    <a:pt x="106" y="214"/>
                    <a:pt x="106" y="214"/>
                  </a:cubicBezTo>
                  <a:cubicBezTo>
                    <a:pt x="113" y="212"/>
                    <a:pt x="113" y="212"/>
                    <a:pt x="113" y="212"/>
                  </a:cubicBezTo>
                  <a:cubicBezTo>
                    <a:pt x="113" y="212"/>
                    <a:pt x="121" y="207"/>
                    <a:pt x="123" y="207"/>
                  </a:cubicBezTo>
                  <a:cubicBezTo>
                    <a:pt x="126" y="208"/>
                    <a:pt x="128" y="208"/>
                    <a:pt x="129" y="207"/>
                  </a:cubicBezTo>
                  <a:cubicBezTo>
                    <a:pt x="130" y="206"/>
                    <a:pt x="132" y="203"/>
                    <a:pt x="132" y="203"/>
                  </a:cubicBezTo>
                  <a:cubicBezTo>
                    <a:pt x="130" y="202"/>
                    <a:pt x="130" y="202"/>
                    <a:pt x="130" y="202"/>
                  </a:cubicBezTo>
                  <a:cubicBezTo>
                    <a:pt x="125" y="202"/>
                    <a:pt x="125" y="202"/>
                    <a:pt x="125" y="202"/>
                  </a:cubicBezTo>
                  <a:cubicBezTo>
                    <a:pt x="125" y="202"/>
                    <a:pt x="120" y="203"/>
                    <a:pt x="120" y="203"/>
                  </a:cubicBezTo>
                  <a:cubicBezTo>
                    <a:pt x="119" y="202"/>
                    <a:pt x="116" y="202"/>
                    <a:pt x="117" y="201"/>
                  </a:cubicBezTo>
                  <a:cubicBezTo>
                    <a:pt x="118" y="199"/>
                    <a:pt x="118" y="199"/>
                    <a:pt x="120" y="197"/>
                  </a:cubicBezTo>
                  <a:cubicBezTo>
                    <a:pt x="121" y="196"/>
                    <a:pt x="122" y="195"/>
                    <a:pt x="123" y="194"/>
                  </a:cubicBezTo>
                  <a:cubicBezTo>
                    <a:pt x="125" y="194"/>
                    <a:pt x="125" y="193"/>
                    <a:pt x="127" y="192"/>
                  </a:cubicBezTo>
                  <a:cubicBezTo>
                    <a:pt x="129" y="191"/>
                    <a:pt x="129" y="191"/>
                    <a:pt x="133" y="189"/>
                  </a:cubicBezTo>
                  <a:cubicBezTo>
                    <a:pt x="137" y="188"/>
                    <a:pt x="145" y="182"/>
                    <a:pt x="146" y="182"/>
                  </a:cubicBezTo>
                  <a:cubicBezTo>
                    <a:pt x="147" y="182"/>
                    <a:pt x="148" y="183"/>
                    <a:pt x="152" y="181"/>
                  </a:cubicBezTo>
                  <a:cubicBezTo>
                    <a:pt x="157" y="180"/>
                    <a:pt x="160" y="177"/>
                    <a:pt x="159" y="177"/>
                  </a:cubicBezTo>
                  <a:cubicBezTo>
                    <a:pt x="158" y="177"/>
                    <a:pt x="156" y="176"/>
                    <a:pt x="154" y="177"/>
                  </a:cubicBezTo>
                  <a:cubicBezTo>
                    <a:pt x="151" y="178"/>
                    <a:pt x="153" y="176"/>
                    <a:pt x="149" y="178"/>
                  </a:cubicBezTo>
                  <a:cubicBezTo>
                    <a:pt x="144" y="181"/>
                    <a:pt x="137" y="183"/>
                    <a:pt x="135" y="183"/>
                  </a:cubicBezTo>
                  <a:cubicBezTo>
                    <a:pt x="133" y="182"/>
                    <a:pt x="131" y="181"/>
                    <a:pt x="129" y="179"/>
                  </a:cubicBezTo>
                  <a:cubicBezTo>
                    <a:pt x="126" y="177"/>
                    <a:pt x="120" y="177"/>
                    <a:pt x="120" y="176"/>
                  </a:cubicBezTo>
                  <a:cubicBezTo>
                    <a:pt x="119" y="176"/>
                    <a:pt x="111" y="179"/>
                    <a:pt x="111" y="179"/>
                  </a:cubicBezTo>
                  <a:cubicBezTo>
                    <a:pt x="111" y="179"/>
                    <a:pt x="100" y="180"/>
                    <a:pt x="97" y="180"/>
                  </a:cubicBezTo>
                  <a:cubicBezTo>
                    <a:pt x="95" y="180"/>
                    <a:pt x="89" y="179"/>
                    <a:pt x="88" y="179"/>
                  </a:cubicBezTo>
                  <a:cubicBezTo>
                    <a:pt x="88" y="179"/>
                    <a:pt x="82" y="181"/>
                    <a:pt x="82" y="181"/>
                  </a:cubicBezTo>
                  <a:cubicBezTo>
                    <a:pt x="81" y="181"/>
                    <a:pt x="77" y="187"/>
                    <a:pt x="75" y="188"/>
                  </a:cubicBezTo>
                  <a:cubicBezTo>
                    <a:pt x="73" y="189"/>
                    <a:pt x="68" y="188"/>
                    <a:pt x="68" y="188"/>
                  </a:cubicBezTo>
                  <a:cubicBezTo>
                    <a:pt x="68" y="188"/>
                    <a:pt x="66" y="190"/>
                    <a:pt x="64" y="191"/>
                  </a:cubicBezTo>
                  <a:cubicBezTo>
                    <a:pt x="62" y="192"/>
                    <a:pt x="59" y="194"/>
                    <a:pt x="57" y="195"/>
                  </a:cubicBezTo>
                  <a:cubicBezTo>
                    <a:pt x="55" y="196"/>
                    <a:pt x="54" y="204"/>
                    <a:pt x="54" y="205"/>
                  </a:cubicBezTo>
                  <a:cubicBezTo>
                    <a:pt x="53" y="207"/>
                    <a:pt x="48" y="214"/>
                    <a:pt x="48" y="214"/>
                  </a:cubicBezTo>
                  <a:cubicBezTo>
                    <a:pt x="43" y="219"/>
                    <a:pt x="43" y="219"/>
                    <a:pt x="43" y="219"/>
                  </a:cubicBezTo>
                  <a:cubicBezTo>
                    <a:pt x="43" y="219"/>
                    <a:pt x="39" y="223"/>
                    <a:pt x="38" y="223"/>
                  </a:cubicBezTo>
                  <a:cubicBezTo>
                    <a:pt x="37" y="224"/>
                    <a:pt x="31" y="230"/>
                    <a:pt x="31" y="230"/>
                  </a:cubicBezTo>
                  <a:cubicBezTo>
                    <a:pt x="31" y="230"/>
                    <a:pt x="29" y="229"/>
                    <a:pt x="29" y="229"/>
                  </a:cubicBezTo>
                  <a:cubicBezTo>
                    <a:pt x="29" y="229"/>
                    <a:pt x="25" y="235"/>
                    <a:pt x="25" y="235"/>
                  </a:cubicBezTo>
                  <a:cubicBezTo>
                    <a:pt x="25" y="235"/>
                    <a:pt x="23" y="240"/>
                    <a:pt x="22" y="241"/>
                  </a:cubicBezTo>
                  <a:cubicBezTo>
                    <a:pt x="22" y="242"/>
                    <a:pt x="18" y="248"/>
                    <a:pt x="18" y="248"/>
                  </a:cubicBezTo>
                  <a:cubicBezTo>
                    <a:pt x="17" y="250"/>
                    <a:pt x="17" y="250"/>
                    <a:pt x="17" y="250"/>
                  </a:cubicBezTo>
                  <a:cubicBezTo>
                    <a:pt x="16" y="254"/>
                    <a:pt x="16" y="254"/>
                    <a:pt x="16" y="254"/>
                  </a:cubicBezTo>
                  <a:cubicBezTo>
                    <a:pt x="16" y="254"/>
                    <a:pt x="14" y="256"/>
                    <a:pt x="14" y="255"/>
                  </a:cubicBezTo>
                  <a:cubicBezTo>
                    <a:pt x="14" y="254"/>
                    <a:pt x="14" y="250"/>
                    <a:pt x="15" y="249"/>
                  </a:cubicBezTo>
                  <a:cubicBezTo>
                    <a:pt x="16" y="248"/>
                    <a:pt x="16" y="246"/>
                    <a:pt x="16" y="246"/>
                  </a:cubicBezTo>
                  <a:cubicBezTo>
                    <a:pt x="15" y="241"/>
                    <a:pt x="15" y="241"/>
                    <a:pt x="15" y="241"/>
                  </a:cubicBezTo>
                  <a:cubicBezTo>
                    <a:pt x="15" y="241"/>
                    <a:pt x="14" y="243"/>
                    <a:pt x="15" y="240"/>
                  </a:cubicBezTo>
                  <a:cubicBezTo>
                    <a:pt x="16" y="237"/>
                    <a:pt x="15" y="237"/>
                    <a:pt x="16" y="236"/>
                  </a:cubicBezTo>
                  <a:cubicBezTo>
                    <a:pt x="18" y="235"/>
                    <a:pt x="17" y="235"/>
                    <a:pt x="20" y="233"/>
                  </a:cubicBezTo>
                  <a:cubicBezTo>
                    <a:pt x="22" y="231"/>
                    <a:pt x="21" y="230"/>
                    <a:pt x="22" y="230"/>
                  </a:cubicBezTo>
                  <a:cubicBezTo>
                    <a:pt x="24" y="229"/>
                    <a:pt x="24" y="229"/>
                    <a:pt x="26" y="228"/>
                  </a:cubicBezTo>
                  <a:cubicBezTo>
                    <a:pt x="29" y="226"/>
                    <a:pt x="30" y="225"/>
                    <a:pt x="31" y="224"/>
                  </a:cubicBezTo>
                  <a:cubicBezTo>
                    <a:pt x="31" y="223"/>
                    <a:pt x="36" y="221"/>
                    <a:pt x="35" y="220"/>
                  </a:cubicBezTo>
                  <a:cubicBezTo>
                    <a:pt x="35" y="219"/>
                    <a:pt x="36" y="217"/>
                    <a:pt x="33" y="217"/>
                  </a:cubicBezTo>
                  <a:cubicBezTo>
                    <a:pt x="31" y="217"/>
                    <a:pt x="27" y="219"/>
                    <a:pt x="25" y="220"/>
                  </a:cubicBezTo>
                  <a:cubicBezTo>
                    <a:pt x="22" y="221"/>
                    <a:pt x="19" y="223"/>
                    <a:pt x="19" y="223"/>
                  </a:cubicBezTo>
                  <a:cubicBezTo>
                    <a:pt x="19" y="223"/>
                    <a:pt x="12" y="225"/>
                    <a:pt x="11" y="225"/>
                  </a:cubicBezTo>
                  <a:cubicBezTo>
                    <a:pt x="10" y="224"/>
                    <a:pt x="8" y="225"/>
                    <a:pt x="7" y="225"/>
                  </a:cubicBezTo>
                  <a:cubicBezTo>
                    <a:pt x="5" y="226"/>
                    <a:pt x="1" y="224"/>
                    <a:pt x="1" y="224"/>
                  </a:cubicBezTo>
                  <a:cubicBezTo>
                    <a:pt x="0" y="217"/>
                    <a:pt x="0" y="217"/>
                    <a:pt x="0" y="217"/>
                  </a:cubicBezTo>
                  <a:cubicBezTo>
                    <a:pt x="0" y="217"/>
                    <a:pt x="0" y="217"/>
                    <a:pt x="0" y="217"/>
                  </a:cubicBezTo>
                  <a:cubicBezTo>
                    <a:pt x="1" y="217"/>
                    <a:pt x="1" y="218"/>
                    <a:pt x="1" y="218"/>
                  </a:cubicBezTo>
                  <a:cubicBezTo>
                    <a:pt x="1" y="218"/>
                    <a:pt x="1" y="218"/>
                    <a:pt x="1" y="218"/>
                  </a:cubicBezTo>
                  <a:cubicBezTo>
                    <a:pt x="2" y="219"/>
                    <a:pt x="7" y="219"/>
                    <a:pt x="7" y="219"/>
                  </a:cubicBezTo>
                  <a:cubicBezTo>
                    <a:pt x="11" y="215"/>
                    <a:pt x="11" y="215"/>
                    <a:pt x="11" y="215"/>
                  </a:cubicBezTo>
                  <a:cubicBezTo>
                    <a:pt x="16" y="208"/>
                    <a:pt x="16" y="208"/>
                    <a:pt x="16" y="208"/>
                  </a:cubicBezTo>
                  <a:cubicBezTo>
                    <a:pt x="11" y="197"/>
                    <a:pt x="11" y="197"/>
                    <a:pt x="11" y="197"/>
                  </a:cubicBezTo>
                  <a:cubicBezTo>
                    <a:pt x="11" y="197"/>
                    <a:pt x="11" y="197"/>
                    <a:pt x="11" y="197"/>
                  </a:cubicBezTo>
                  <a:cubicBezTo>
                    <a:pt x="11" y="197"/>
                    <a:pt x="11" y="197"/>
                    <a:pt x="11" y="197"/>
                  </a:cubicBezTo>
                  <a:cubicBezTo>
                    <a:pt x="11" y="197"/>
                    <a:pt x="11" y="197"/>
                    <a:pt x="11" y="197"/>
                  </a:cubicBezTo>
                  <a:cubicBezTo>
                    <a:pt x="11" y="196"/>
                    <a:pt x="12" y="192"/>
                    <a:pt x="12" y="191"/>
                  </a:cubicBezTo>
                  <a:cubicBezTo>
                    <a:pt x="12" y="190"/>
                    <a:pt x="14" y="186"/>
                    <a:pt x="14" y="186"/>
                  </a:cubicBezTo>
                  <a:cubicBezTo>
                    <a:pt x="16" y="183"/>
                    <a:pt x="16" y="183"/>
                    <a:pt x="16" y="183"/>
                  </a:cubicBezTo>
                  <a:cubicBezTo>
                    <a:pt x="16" y="183"/>
                    <a:pt x="20" y="182"/>
                    <a:pt x="21" y="182"/>
                  </a:cubicBezTo>
                  <a:cubicBezTo>
                    <a:pt x="23" y="182"/>
                    <a:pt x="18" y="176"/>
                    <a:pt x="18" y="175"/>
                  </a:cubicBezTo>
                  <a:cubicBezTo>
                    <a:pt x="18" y="174"/>
                    <a:pt x="16" y="169"/>
                    <a:pt x="16" y="169"/>
                  </a:cubicBezTo>
                  <a:cubicBezTo>
                    <a:pt x="16" y="169"/>
                    <a:pt x="11" y="166"/>
                    <a:pt x="10" y="166"/>
                  </a:cubicBezTo>
                  <a:cubicBezTo>
                    <a:pt x="9" y="166"/>
                    <a:pt x="4" y="165"/>
                    <a:pt x="2" y="164"/>
                  </a:cubicBezTo>
                  <a:cubicBezTo>
                    <a:pt x="2" y="164"/>
                    <a:pt x="2" y="164"/>
                    <a:pt x="2" y="164"/>
                  </a:cubicBezTo>
                  <a:cubicBezTo>
                    <a:pt x="2" y="164"/>
                    <a:pt x="2" y="164"/>
                    <a:pt x="2" y="164"/>
                  </a:cubicBezTo>
                  <a:cubicBezTo>
                    <a:pt x="2" y="164"/>
                    <a:pt x="1" y="163"/>
                    <a:pt x="1" y="162"/>
                  </a:cubicBezTo>
                  <a:cubicBezTo>
                    <a:pt x="1" y="162"/>
                    <a:pt x="1" y="162"/>
                    <a:pt x="1" y="162"/>
                  </a:cubicBezTo>
                  <a:cubicBezTo>
                    <a:pt x="1" y="162"/>
                    <a:pt x="1" y="162"/>
                    <a:pt x="1" y="162"/>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2" y="159"/>
                    <a:pt x="5" y="158"/>
                    <a:pt x="5" y="158"/>
                  </a:cubicBezTo>
                  <a:cubicBezTo>
                    <a:pt x="9" y="155"/>
                    <a:pt x="9" y="155"/>
                    <a:pt x="9" y="155"/>
                  </a:cubicBezTo>
                  <a:cubicBezTo>
                    <a:pt x="8" y="151"/>
                    <a:pt x="8" y="151"/>
                    <a:pt x="8" y="151"/>
                  </a:cubicBezTo>
                  <a:cubicBezTo>
                    <a:pt x="8" y="151"/>
                    <a:pt x="12" y="148"/>
                    <a:pt x="13" y="147"/>
                  </a:cubicBezTo>
                  <a:cubicBezTo>
                    <a:pt x="15" y="146"/>
                    <a:pt x="22" y="144"/>
                    <a:pt x="22" y="144"/>
                  </a:cubicBezTo>
                  <a:cubicBezTo>
                    <a:pt x="25" y="139"/>
                    <a:pt x="25" y="139"/>
                    <a:pt x="25" y="139"/>
                  </a:cubicBezTo>
                  <a:cubicBezTo>
                    <a:pt x="30" y="138"/>
                    <a:pt x="30" y="138"/>
                    <a:pt x="30" y="138"/>
                  </a:cubicBezTo>
                  <a:cubicBezTo>
                    <a:pt x="32" y="135"/>
                    <a:pt x="32" y="135"/>
                    <a:pt x="32" y="135"/>
                  </a:cubicBezTo>
                  <a:cubicBezTo>
                    <a:pt x="37" y="136"/>
                    <a:pt x="37" y="136"/>
                    <a:pt x="37" y="136"/>
                  </a:cubicBezTo>
                  <a:cubicBezTo>
                    <a:pt x="45" y="141"/>
                    <a:pt x="45" y="141"/>
                    <a:pt x="45" y="141"/>
                  </a:cubicBezTo>
                  <a:cubicBezTo>
                    <a:pt x="45" y="141"/>
                    <a:pt x="51" y="138"/>
                    <a:pt x="52" y="137"/>
                  </a:cubicBezTo>
                  <a:cubicBezTo>
                    <a:pt x="54" y="136"/>
                    <a:pt x="56" y="136"/>
                    <a:pt x="56" y="136"/>
                  </a:cubicBezTo>
                  <a:cubicBezTo>
                    <a:pt x="59" y="134"/>
                    <a:pt x="59" y="134"/>
                    <a:pt x="59" y="134"/>
                  </a:cubicBezTo>
                  <a:cubicBezTo>
                    <a:pt x="59" y="134"/>
                    <a:pt x="64" y="132"/>
                    <a:pt x="65" y="131"/>
                  </a:cubicBezTo>
                  <a:cubicBezTo>
                    <a:pt x="65" y="131"/>
                    <a:pt x="65" y="131"/>
                    <a:pt x="65" y="131"/>
                  </a:cubicBezTo>
                  <a:cubicBezTo>
                    <a:pt x="65" y="131"/>
                    <a:pt x="65" y="131"/>
                    <a:pt x="65" y="131"/>
                  </a:cubicBezTo>
                  <a:cubicBezTo>
                    <a:pt x="67" y="150"/>
                    <a:pt x="62" y="140"/>
                    <a:pt x="72" y="147"/>
                  </a:cubicBezTo>
                  <a:cubicBezTo>
                    <a:pt x="73" y="148"/>
                    <a:pt x="72" y="149"/>
                    <a:pt x="73" y="150"/>
                  </a:cubicBezTo>
                  <a:cubicBezTo>
                    <a:pt x="73" y="152"/>
                    <a:pt x="80" y="155"/>
                    <a:pt x="80" y="155"/>
                  </a:cubicBezTo>
                  <a:cubicBezTo>
                    <a:pt x="80" y="155"/>
                    <a:pt x="86" y="155"/>
                    <a:pt x="86" y="156"/>
                  </a:cubicBezTo>
                  <a:cubicBezTo>
                    <a:pt x="87" y="157"/>
                    <a:pt x="93" y="160"/>
                    <a:pt x="93" y="160"/>
                  </a:cubicBezTo>
                  <a:cubicBezTo>
                    <a:pt x="106" y="157"/>
                    <a:pt x="106" y="157"/>
                    <a:pt x="106" y="157"/>
                  </a:cubicBezTo>
                  <a:cubicBezTo>
                    <a:pt x="112" y="163"/>
                    <a:pt x="112" y="163"/>
                    <a:pt x="112" y="163"/>
                  </a:cubicBezTo>
                  <a:cubicBezTo>
                    <a:pt x="119" y="161"/>
                    <a:pt x="119" y="161"/>
                    <a:pt x="119" y="161"/>
                  </a:cubicBezTo>
                  <a:cubicBezTo>
                    <a:pt x="119" y="161"/>
                    <a:pt x="122" y="162"/>
                    <a:pt x="124" y="163"/>
                  </a:cubicBezTo>
                  <a:cubicBezTo>
                    <a:pt x="126" y="164"/>
                    <a:pt x="132" y="163"/>
                    <a:pt x="134" y="162"/>
                  </a:cubicBezTo>
                  <a:cubicBezTo>
                    <a:pt x="136" y="162"/>
                    <a:pt x="141" y="159"/>
                    <a:pt x="143" y="160"/>
                  </a:cubicBezTo>
                  <a:cubicBezTo>
                    <a:pt x="145" y="160"/>
                    <a:pt x="154" y="158"/>
                    <a:pt x="154" y="158"/>
                  </a:cubicBezTo>
                  <a:cubicBezTo>
                    <a:pt x="159" y="154"/>
                    <a:pt x="159" y="154"/>
                    <a:pt x="159" y="154"/>
                  </a:cubicBezTo>
                  <a:cubicBezTo>
                    <a:pt x="169" y="149"/>
                    <a:pt x="169" y="149"/>
                    <a:pt x="169" y="149"/>
                  </a:cubicBezTo>
                  <a:cubicBezTo>
                    <a:pt x="180" y="161"/>
                    <a:pt x="180" y="161"/>
                    <a:pt x="180" y="161"/>
                  </a:cubicBezTo>
                  <a:cubicBezTo>
                    <a:pt x="180" y="161"/>
                    <a:pt x="191" y="159"/>
                    <a:pt x="192" y="159"/>
                  </a:cubicBezTo>
                  <a:cubicBezTo>
                    <a:pt x="194" y="159"/>
                    <a:pt x="202" y="156"/>
                    <a:pt x="202" y="156"/>
                  </a:cubicBezTo>
                  <a:cubicBezTo>
                    <a:pt x="202" y="156"/>
                    <a:pt x="204" y="153"/>
                    <a:pt x="203" y="150"/>
                  </a:cubicBezTo>
                  <a:cubicBezTo>
                    <a:pt x="203" y="148"/>
                    <a:pt x="202" y="146"/>
                    <a:pt x="202" y="146"/>
                  </a:cubicBezTo>
                  <a:cubicBezTo>
                    <a:pt x="202" y="146"/>
                    <a:pt x="200" y="144"/>
                    <a:pt x="203" y="143"/>
                  </a:cubicBezTo>
                  <a:cubicBezTo>
                    <a:pt x="206" y="142"/>
                    <a:pt x="207" y="140"/>
                    <a:pt x="209" y="139"/>
                  </a:cubicBezTo>
                  <a:cubicBezTo>
                    <a:pt x="212" y="137"/>
                    <a:pt x="214" y="134"/>
                    <a:pt x="215" y="133"/>
                  </a:cubicBezTo>
                  <a:cubicBezTo>
                    <a:pt x="216" y="133"/>
                    <a:pt x="218" y="129"/>
                    <a:pt x="219" y="129"/>
                  </a:cubicBezTo>
                  <a:cubicBezTo>
                    <a:pt x="219" y="128"/>
                    <a:pt x="221" y="125"/>
                    <a:pt x="221" y="124"/>
                  </a:cubicBezTo>
                  <a:cubicBezTo>
                    <a:pt x="222" y="124"/>
                    <a:pt x="227" y="119"/>
                    <a:pt x="227" y="119"/>
                  </a:cubicBezTo>
                  <a:cubicBezTo>
                    <a:pt x="229" y="116"/>
                    <a:pt x="229" y="116"/>
                    <a:pt x="229" y="116"/>
                  </a:cubicBezTo>
                  <a:cubicBezTo>
                    <a:pt x="229" y="116"/>
                    <a:pt x="233" y="108"/>
                    <a:pt x="235" y="107"/>
                  </a:cubicBezTo>
                  <a:cubicBezTo>
                    <a:pt x="237" y="107"/>
                    <a:pt x="248" y="98"/>
                    <a:pt x="250" y="99"/>
                  </a:cubicBezTo>
                  <a:cubicBezTo>
                    <a:pt x="252" y="99"/>
                    <a:pt x="259" y="93"/>
                    <a:pt x="261" y="91"/>
                  </a:cubicBezTo>
                  <a:cubicBezTo>
                    <a:pt x="263" y="90"/>
                    <a:pt x="263" y="88"/>
                    <a:pt x="268" y="87"/>
                  </a:cubicBezTo>
                  <a:cubicBezTo>
                    <a:pt x="272" y="87"/>
                    <a:pt x="300" y="83"/>
                    <a:pt x="300" y="83"/>
                  </a:cubicBezTo>
                  <a:cubicBezTo>
                    <a:pt x="316" y="78"/>
                    <a:pt x="316" y="78"/>
                    <a:pt x="316" y="78"/>
                  </a:cubicBezTo>
                  <a:cubicBezTo>
                    <a:pt x="324" y="72"/>
                    <a:pt x="324" y="72"/>
                    <a:pt x="324" y="72"/>
                  </a:cubicBezTo>
                  <a:cubicBezTo>
                    <a:pt x="325" y="69"/>
                    <a:pt x="325" y="69"/>
                    <a:pt x="325" y="69"/>
                  </a:cubicBezTo>
                  <a:cubicBezTo>
                    <a:pt x="334" y="69"/>
                    <a:pt x="334" y="69"/>
                    <a:pt x="334" y="69"/>
                  </a:cubicBezTo>
                  <a:cubicBezTo>
                    <a:pt x="334" y="69"/>
                    <a:pt x="333" y="73"/>
                    <a:pt x="333" y="73"/>
                  </a:cubicBezTo>
                  <a:cubicBezTo>
                    <a:pt x="333" y="74"/>
                    <a:pt x="332" y="75"/>
                    <a:pt x="335" y="76"/>
                  </a:cubicBezTo>
                  <a:cubicBezTo>
                    <a:pt x="338" y="78"/>
                    <a:pt x="341" y="80"/>
                    <a:pt x="342" y="80"/>
                  </a:cubicBezTo>
                  <a:cubicBezTo>
                    <a:pt x="343" y="80"/>
                    <a:pt x="345" y="81"/>
                    <a:pt x="346" y="81"/>
                  </a:cubicBezTo>
                  <a:cubicBezTo>
                    <a:pt x="347" y="82"/>
                    <a:pt x="352" y="83"/>
                    <a:pt x="352" y="83"/>
                  </a:cubicBezTo>
                  <a:cubicBezTo>
                    <a:pt x="352" y="83"/>
                    <a:pt x="358" y="81"/>
                    <a:pt x="358" y="81"/>
                  </a:cubicBezTo>
                  <a:cubicBezTo>
                    <a:pt x="358" y="80"/>
                    <a:pt x="361" y="79"/>
                    <a:pt x="363" y="78"/>
                  </a:cubicBezTo>
                  <a:cubicBezTo>
                    <a:pt x="365" y="77"/>
                    <a:pt x="373" y="75"/>
                    <a:pt x="373" y="75"/>
                  </a:cubicBezTo>
                  <a:cubicBezTo>
                    <a:pt x="373" y="75"/>
                    <a:pt x="375" y="78"/>
                    <a:pt x="376" y="78"/>
                  </a:cubicBezTo>
                  <a:cubicBezTo>
                    <a:pt x="376" y="79"/>
                    <a:pt x="380" y="81"/>
                    <a:pt x="379" y="83"/>
                  </a:cubicBezTo>
                  <a:cubicBezTo>
                    <a:pt x="379" y="84"/>
                    <a:pt x="379" y="87"/>
                    <a:pt x="379" y="87"/>
                  </a:cubicBezTo>
                  <a:cubicBezTo>
                    <a:pt x="385" y="90"/>
                    <a:pt x="385" y="90"/>
                    <a:pt x="385" y="90"/>
                  </a:cubicBezTo>
                  <a:cubicBezTo>
                    <a:pt x="385" y="90"/>
                    <a:pt x="389" y="92"/>
                    <a:pt x="390" y="93"/>
                  </a:cubicBezTo>
                  <a:cubicBezTo>
                    <a:pt x="391" y="93"/>
                    <a:pt x="397" y="94"/>
                    <a:pt x="397" y="94"/>
                  </a:cubicBezTo>
                  <a:cubicBezTo>
                    <a:pt x="398" y="87"/>
                    <a:pt x="398" y="87"/>
                    <a:pt x="398" y="87"/>
                  </a:cubicBezTo>
                  <a:cubicBezTo>
                    <a:pt x="398" y="87"/>
                    <a:pt x="400" y="85"/>
                    <a:pt x="403" y="85"/>
                  </a:cubicBezTo>
                  <a:cubicBezTo>
                    <a:pt x="406" y="85"/>
                    <a:pt x="411" y="85"/>
                    <a:pt x="411" y="85"/>
                  </a:cubicBezTo>
                  <a:cubicBezTo>
                    <a:pt x="411" y="85"/>
                    <a:pt x="415" y="86"/>
                    <a:pt x="415" y="87"/>
                  </a:cubicBezTo>
                  <a:cubicBezTo>
                    <a:pt x="415" y="88"/>
                    <a:pt x="420" y="91"/>
                    <a:pt x="420" y="91"/>
                  </a:cubicBezTo>
                  <a:cubicBezTo>
                    <a:pt x="427" y="89"/>
                    <a:pt x="427" y="89"/>
                    <a:pt x="427" y="89"/>
                  </a:cubicBezTo>
                  <a:cubicBezTo>
                    <a:pt x="430" y="90"/>
                    <a:pt x="430" y="90"/>
                    <a:pt x="430" y="90"/>
                  </a:cubicBezTo>
                  <a:cubicBezTo>
                    <a:pt x="439" y="91"/>
                    <a:pt x="439" y="91"/>
                    <a:pt x="439" y="91"/>
                  </a:cubicBezTo>
                  <a:cubicBezTo>
                    <a:pt x="439" y="91"/>
                    <a:pt x="441" y="91"/>
                    <a:pt x="441" y="90"/>
                  </a:cubicBezTo>
                  <a:cubicBezTo>
                    <a:pt x="442" y="89"/>
                    <a:pt x="442" y="86"/>
                    <a:pt x="442" y="86"/>
                  </a:cubicBezTo>
                  <a:cubicBezTo>
                    <a:pt x="442" y="86"/>
                    <a:pt x="441" y="86"/>
                    <a:pt x="444" y="85"/>
                  </a:cubicBezTo>
                  <a:cubicBezTo>
                    <a:pt x="447" y="85"/>
                    <a:pt x="446" y="84"/>
                    <a:pt x="447" y="85"/>
                  </a:cubicBezTo>
                  <a:cubicBezTo>
                    <a:pt x="448" y="86"/>
                    <a:pt x="452" y="86"/>
                    <a:pt x="454" y="87"/>
                  </a:cubicBezTo>
                  <a:cubicBezTo>
                    <a:pt x="455" y="87"/>
                    <a:pt x="459" y="88"/>
                    <a:pt x="460" y="88"/>
                  </a:cubicBezTo>
                  <a:cubicBezTo>
                    <a:pt x="461" y="88"/>
                    <a:pt x="471" y="87"/>
                    <a:pt x="471" y="87"/>
                  </a:cubicBezTo>
                  <a:cubicBezTo>
                    <a:pt x="471" y="87"/>
                    <a:pt x="469" y="88"/>
                    <a:pt x="473" y="86"/>
                  </a:cubicBezTo>
                  <a:cubicBezTo>
                    <a:pt x="477" y="84"/>
                    <a:pt x="482" y="81"/>
                    <a:pt x="482" y="81"/>
                  </a:cubicBezTo>
                  <a:cubicBezTo>
                    <a:pt x="482" y="81"/>
                    <a:pt x="482" y="81"/>
                    <a:pt x="485" y="80"/>
                  </a:cubicBezTo>
                  <a:cubicBezTo>
                    <a:pt x="488" y="79"/>
                    <a:pt x="488" y="75"/>
                    <a:pt x="488" y="75"/>
                  </a:cubicBezTo>
                  <a:cubicBezTo>
                    <a:pt x="488" y="75"/>
                    <a:pt x="488" y="75"/>
                    <a:pt x="490" y="75"/>
                  </a:cubicBezTo>
                  <a:cubicBezTo>
                    <a:pt x="491" y="74"/>
                    <a:pt x="497" y="73"/>
                    <a:pt x="497" y="73"/>
                  </a:cubicBezTo>
                  <a:cubicBezTo>
                    <a:pt x="497" y="73"/>
                    <a:pt x="498" y="71"/>
                    <a:pt x="499" y="70"/>
                  </a:cubicBezTo>
                  <a:cubicBezTo>
                    <a:pt x="500" y="70"/>
                    <a:pt x="502" y="68"/>
                    <a:pt x="502" y="68"/>
                  </a:cubicBezTo>
                  <a:cubicBezTo>
                    <a:pt x="503" y="68"/>
                    <a:pt x="503" y="68"/>
                    <a:pt x="503" y="68"/>
                  </a:cubicBezTo>
                  <a:cubicBezTo>
                    <a:pt x="507" y="67"/>
                    <a:pt x="507" y="67"/>
                    <a:pt x="507" y="67"/>
                  </a:cubicBezTo>
                  <a:cubicBezTo>
                    <a:pt x="508" y="65"/>
                    <a:pt x="508" y="65"/>
                    <a:pt x="508" y="65"/>
                  </a:cubicBezTo>
                  <a:cubicBezTo>
                    <a:pt x="516" y="67"/>
                    <a:pt x="516" y="67"/>
                    <a:pt x="516" y="67"/>
                  </a:cubicBezTo>
                  <a:cubicBezTo>
                    <a:pt x="516" y="67"/>
                    <a:pt x="523" y="68"/>
                    <a:pt x="524" y="67"/>
                  </a:cubicBezTo>
                  <a:cubicBezTo>
                    <a:pt x="526" y="67"/>
                    <a:pt x="529" y="62"/>
                    <a:pt x="531" y="63"/>
                  </a:cubicBezTo>
                  <a:cubicBezTo>
                    <a:pt x="532" y="63"/>
                    <a:pt x="534" y="65"/>
                    <a:pt x="535" y="64"/>
                  </a:cubicBezTo>
                  <a:cubicBezTo>
                    <a:pt x="536" y="64"/>
                    <a:pt x="537" y="66"/>
                    <a:pt x="540" y="64"/>
                  </a:cubicBezTo>
                  <a:cubicBezTo>
                    <a:pt x="544" y="61"/>
                    <a:pt x="547" y="57"/>
                    <a:pt x="547" y="57"/>
                  </a:cubicBezTo>
                  <a:cubicBezTo>
                    <a:pt x="547" y="57"/>
                    <a:pt x="546" y="55"/>
                    <a:pt x="549" y="54"/>
                  </a:cubicBezTo>
                  <a:cubicBezTo>
                    <a:pt x="552" y="52"/>
                    <a:pt x="552" y="51"/>
                    <a:pt x="554" y="51"/>
                  </a:cubicBezTo>
                  <a:cubicBezTo>
                    <a:pt x="556" y="50"/>
                    <a:pt x="556" y="51"/>
                    <a:pt x="557" y="49"/>
                  </a:cubicBezTo>
                  <a:cubicBezTo>
                    <a:pt x="557" y="47"/>
                    <a:pt x="557" y="45"/>
                    <a:pt x="558" y="44"/>
                  </a:cubicBezTo>
                  <a:cubicBezTo>
                    <a:pt x="559" y="44"/>
                    <a:pt x="560" y="42"/>
                    <a:pt x="562" y="42"/>
                  </a:cubicBezTo>
                  <a:cubicBezTo>
                    <a:pt x="563" y="41"/>
                    <a:pt x="565" y="40"/>
                    <a:pt x="565" y="38"/>
                  </a:cubicBezTo>
                  <a:cubicBezTo>
                    <a:pt x="566" y="36"/>
                    <a:pt x="564" y="37"/>
                    <a:pt x="566" y="36"/>
                  </a:cubicBezTo>
                  <a:cubicBezTo>
                    <a:pt x="568" y="34"/>
                    <a:pt x="569" y="33"/>
                    <a:pt x="571" y="31"/>
                  </a:cubicBezTo>
                  <a:cubicBezTo>
                    <a:pt x="573" y="30"/>
                    <a:pt x="574" y="29"/>
                    <a:pt x="575" y="27"/>
                  </a:cubicBezTo>
                  <a:cubicBezTo>
                    <a:pt x="575" y="25"/>
                    <a:pt x="575" y="24"/>
                    <a:pt x="576" y="21"/>
                  </a:cubicBezTo>
                  <a:cubicBezTo>
                    <a:pt x="578" y="18"/>
                    <a:pt x="576" y="16"/>
                    <a:pt x="579" y="16"/>
                  </a:cubicBezTo>
                  <a:cubicBezTo>
                    <a:pt x="580" y="16"/>
                    <a:pt x="580" y="16"/>
                    <a:pt x="581" y="16"/>
                  </a:cubicBezTo>
                  <a:cubicBezTo>
                    <a:pt x="581" y="18"/>
                    <a:pt x="583" y="19"/>
                    <a:pt x="585" y="20"/>
                  </a:cubicBezTo>
                  <a:cubicBezTo>
                    <a:pt x="588" y="21"/>
                    <a:pt x="596" y="17"/>
                    <a:pt x="596" y="17"/>
                  </a:cubicBezTo>
                  <a:cubicBezTo>
                    <a:pt x="601" y="15"/>
                    <a:pt x="601" y="15"/>
                    <a:pt x="601" y="15"/>
                  </a:cubicBezTo>
                  <a:cubicBezTo>
                    <a:pt x="606" y="14"/>
                    <a:pt x="606" y="14"/>
                    <a:pt x="606" y="14"/>
                  </a:cubicBezTo>
                  <a:cubicBezTo>
                    <a:pt x="606" y="14"/>
                    <a:pt x="618" y="13"/>
                    <a:pt x="620" y="12"/>
                  </a:cubicBezTo>
                  <a:cubicBezTo>
                    <a:pt x="623" y="10"/>
                    <a:pt x="623" y="8"/>
                    <a:pt x="623" y="8"/>
                  </a:cubicBezTo>
                  <a:cubicBezTo>
                    <a:pt x="622" y="5"/>
                    <a:pt x="622" y="5"/>
                    <a:pt x="622" y="5"/>
                  </a:cubicBezTo>
                  <a:cubicBezTo>
                    <a:pt x="622" y="5"/>
                    <a:pt x="628" y="2"/>
                    <a:pt x="631" y="1"/>
                  </a:cubicBezTo>
                  <a:cubicBezTo>
                    <a:pt x="633" y="0"/>
                    <a:pt x="635" y="2"/>
                    <a:pt x="635" y="2"/>
                  </a:cubicBezTo>
                  <a:cubicBezTo>
                    <a:pt x="638" y="5"/>
                    <a:pt x="638" y="5"/>
                    <a:pt x="638" y="5"/>
                  </a:cubicBezTo>
                  <a:cubicBezTo>
                    <a:pt x="642" y="9"/>
                    <a:pt x="642" y="9"/>
                    <a:pt x="642" y="9"/>
                  </a:cubicBezTo>
                  <a:cubicBezTo>
                    <a:pt x="647" y="10"/>
                    <a:pt x="647" y="10"/>
                    <a:pt x="647" y="10"/>
                  </a:cubicBezTo>
                  <a:cubicBezTo>
                    <a:pt x="647" y="10"/>
                    <a:pt x="650" y="13"/>
                    <a:pt x="651" y="14"/>
                  </a:cubicBezTo>
                  <a:cubicBezTo>
                    <a:pt x="651" y="16"/>
                    <a:pt x="651" y="16"/>
                    <a:pt x="651" y="16"/>
                  </a:cubicBezTo>
                  <a:cubicBezTo>
                    <a:pt x="657" y="16"/>
                    <a:pt x="657" y="16"/>
                    <a:pt x="657" y="16"/>
                  </a:cubicBezTo>
                  <a:cubicBezTo>
                    <a:pt x="662" y="14"/>
                    <a:pt x="662" y="14"/>
                    <a:pt x="662" y="14"/>
                  </a:cubicBezTo>
                  <a:cubicBezTo>
                    <a:pt x="667" y="17"/>
                    <a:pt x="667" y="17"/>
                    <a:pt x="667" y="17"/>
                  </a:cubicBezTo>
                  <a:cubicBezTo>
                    <a:pt x="671" y="16"/>
                    <a:pt x="671" y="16"/>
                    <a:pt x="671" y="16"/>
                  </a:cubicBezTo>
                  <a:cubicBezTo>
                    <a:pt x="672" y="16"/>
                    <a:pt x="672" y="17"/>
                    <a:pt x="673" y="17"/>
                  </a:cubicBezTo>
                  <a:cubicBezTo>
                    <a:pt x="673" y="18"/>
                    <a:pt x="673" y="19"/>
                    <a:pt x="673" y="20"/>
                  </a:cubicBezTo>
                  <a:cubicBezTo>
                    <a:pt x="674" y="22"/>
                    <a:pt x="675" y="22"/>
                    <a:pt x="675" y="22"/>
                  </a:cubicBezTo>
                  <a:cubicBezTo>
                    <a:pt x="677" y="25"/>
                    <a:pt x="677" y="25"/>
                    <a:pt x="677" y="25"/>
                  </a:cubicBezTo>
                  <a:cubicBezTo>
                    <a:pt x="678" y="28"/>
                    <a:pt x="678" y="28"/>
                    <a:pt x="678" y="28"/>
                  </a:cubicBezTo>
                  <a:cubicBezTo>
                    <a:pt x="677" y="33"/>
                    <a:pt x="677" y="33"/>
                    <a:pt x="677" y="33"/>
                  </a:cubicBezTo>
                  <a:cubicBezTo>
                    <a:pt x="677" y="33"/>
                    <a:pt x="675" y="38"/>
                    <a:pt x="674" y="40"/>
                  </a:cubicBezTo>
                  <a:cubicBezTo>
                    <a:pt x="673" y="42"/>
                    <a:pt x="676" y="44"/>
                    <a:pt x="676" y="44"/>
                  </a:cubicBezTo>
                  <a:cubicBezTo>
                    <a:pt x="677" y="46"/>
                    <a:pt x="677" y="46"/>
                    <a:pt x="677" y="46"/>
                  </a:cubicBezTo>
                  <a:cubicBezTo>
                    <a:pt x="677" y="46"/>
                    <a:pt x="678" y="49"/>
                    <a:pt x="679" y="50"/>
                  </a:cubicBezTo>
                  <a:cubicBezTo>
                    <a:pt x="679" y="51"/>
                    <a:pt x="679" y="51"/>
                    <a:pt x="679" y="51"/>
                  </a:cubicBezTo>
                  <a:cubicBezTo>
                    <a:pt x="679" y="51"/>
                    <a:pt x="682" y="53"/>
                    <a:pt x="683" y="54"/>
                  </a:cubicBezTo>
                  <a:cubicBezTo>
                    <a:pt x="684" y="54"/>
                    <a:pt x="684" y="55"/>
                    <a:pt x="685" y="56"/>
                  </a:cubicBezTo>
                  <a:cubicBezTo>
                    <a:pt x="686" y="57"/>
                    <a:pt x="685" y="59"/>
                    <a:pt x="685" y="59"/>
                  </a:cubicBezTo>
                  <a:cubicBezTo>
                    <a:pt x="682" y="62"/>
                    <a:pt x="682" y="62"/>
                    <a:pt x="682" y="62"/>
                  </a:cubicBezTo>
                  <a:cubicBezTo>
                    <a:pt x="682" y="62"/>
                    <a:pt x="687" y="62"/>
                    <a:pt x="689" y="62"/>
                  </a:cubicBezTo>
                  <a:cubicBezTo>
                    <a:pt x="691" y="62"/>
                    <a:pt x="691" y="62"/>
                    <a:pt x="692" y="62"/>
                  </a:cubicBezTo>
                  <a:cubicBezTo>
                    <a:pt x="693" y="62"/>
                    <a:pt x="697" y="63"/>
                    <a:pt x="697" y="63"/>
                  </a:cubicBezTo>
                  <a:cubicBezTo>
                    <a:pt x="697" y="63"/>
                    <a:pt x="699" y="62"/>
                    <a:pt x="700" y="62"/>
                  </a:cubicBezTo>
                  <a:cubicBezTo>
                    <a:pt x="702" y="61"/>
                    <a:pt x="704" y="61"/>
                    <a:pt x="704" y="61"/>
                  </a:cubicBezTo>
                  <a:cubicBezTo>
                    <a:pt x="708" y="58"/>
                    <a:pt x="708" y="58"/>
                    <a:pt x="708" y="58"/>
                  </a:cubicBezTo>
                  <a:cubicBezTo>
                    <a:pt x="708" y="58"/>
                    <a:pt x="713" y="59"/>
                    <a:pt x="715" y="59"/>
                  </a:cubicBezTo>
                  <a:cubicBezTo>
                    <a:pt x="716" y="59"/>
                    <a:pt x="719" y="59"/>
                    <a:pt x="720" y="58"/>
                  </a:cubicBezTo>
                  <a:cubicBezTo>
                    <a:pt x="721" y="58"/>
                    <a:pt x="725" y="60"/>
                    <a:pt x="725" y="60"/>
                  </a:cubicBezTo>
                  <a:cubicBezTo>
                    <a:pt x="725" y="60"/>
                    <a:pt x="727" y="62"/>
                    <a:pt x="728" y="63"/>
                  </a:cubicBezTo>
                  <a:cubicBezTo>
                    <a:pt x="727" y="66"/>
                    <a:pt x="726" y="68"/>
                    <a:pt x="726" y="69"/>
                  </a:cubicBezTo>
                  <a:cubicBezTo>
                    <a:pt x="727" y="70"/>
                    <a:pt x="730" y="72"/>
                    <a:pt x="731" y="74"/>
                  </a:cubicBezTo>
                  <a:cubicBezTo>
                    <a:pt x="731" y="75"/>
                    <a:pt x="727" y="80"/>
                    <a:pt x="727" y="80"/>
                  </a:cubicBezTo>
                  <a:close/>
                  <a:moveTo>
                    <a:pt x="0" y="164"/>
                  </a:moveTo>
                  <a:cubicBezTo>
                    <a:pt x="0" y="164"/>
                    <a:pt x="0" y="164"/>
                    <a:pt x="0" y="164"/>
                  </a:cubicBezTo>
                  <a:cubicBezTo>
                    <a:pt x="0" y="164"/>
                    <a:pt x="0" y="164"/>
                    <a:pt x="0" y="164"/>
                  </a:cubicBezTo>
                  <a:cubicBezTo>
                    <a:pt x="0" y="164"/>
                    <a:pt x="0" y="164"/>
                    <a:pt x="0" y="164"/>
                  </a:cubicBezTo>
                  <a:cubicBezTo>
                    <a:pt x="0" y="164"/>
                    <a:pt x="0" y="164"/>
                    <a:pt x="0" y="164"/>
                  </a:cubicBezTo>
                  <a:cubicBezTo>
                    <a:pt x="0" y="164"/>
                    <a:pt x="0" y="164"/>
                    <a:pt x="0" y="16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7" name="Freeform 223">
              <a:extLst>
                <a:ext uri="{FF2B5EF4-FFF2-40B4-BE49-F238E27FC236}">
                  <a16:creationId xmlns:a16="http://schemas.microsoft.com/office/drawing/2014/main" id="{22801FBF-6BF0-4722-8CA8-401204DB5745}"/>
                </a:ext>
              </a:extLst>
            </p:cNvPr>
            <p:cNvSpPr>
              <a:spLocks noEditPoints="1"/>
            </p:cNvSpPr>
            <p:nvPr/>
          </p:nvSpPr>
          <p:spPr bwMode="auto">
            <a:xfrm>
              <a:off x="5477832" y="363798"/>
              <a:ext cx="722326" cy="1278502"/>
            </a:xfrm>
            <a:custGeom>
              <a:avLst/>
              <a:gdLst>
                <a:gd name="T0" fmla="*/ 7 w 317"/>
                <a:gd name="T1" fmla="*/ 80 h 578"/>
                <a:gd name="T2" fmla="*/ 20 w 317"/>
                <a:gd name="T3" fmla="*/ 69 h 578"/>
                <a:gd name="T4" fmla="*/ 69 w 317"/>
                <a:gd name="T5" fmla="*/ 84 h 578"/>
                <a:gd name="T6" fmla="*/ 91 w 317"/>
                <a:gd name="T7" fmla="*/ 90 h 578"/>
                <a:gd name="T8" fmla="*/ 100 w 317"/>
                <a:gd name="T9" fmla="*/ 68 h 578"/>
                <a:gd name="T10" fmla="*/ 102 w 317"/>
                <a:gd name="T11" fmla="*/ 13 h 578"/>
                <a:gd name="T12" fmla="*/ 154 w 317"/>
                <a:gd name="T13" fmla="*/ 12 h 578"/>
                <a:gd name="T14" fmla="*/ 158 w 317"/>
                <a:gd name="T15" fmla="*/ 43 h 578"/>
                <a:gd name="T16" fmla="*/ 157 w 317"/>
                <a:gd name="T17" fmla="*/ 78 h 578"/>
                <a:gd name="T18" fmla="*/ 203 w 317"/>
                <a:gd name="T19" fmla="*/ 116 h 578"/>
                <a:gd name="T20" fmla="*/ 216 w 317"/>
                <a:gd name="T21" fmla="*/ 184 h 578"/>
                <a:gd name="T22" fmla="*/ 233 w 317"/>
                <a:gd name="T23" fmla="*/ 227 h 578"/>
                <a:gd name="T24" fmla="*/ 248 w 317"/>
                <a:gd name="T25" fmla="*/ 263 h 578"/>
                <a:gd name="T26" fmla="*/ 270 w 317"/>
                <a:gd name="T27" fmla="*/ 292 h 578"/>
                <a:gd name="T28" fmla="*/ 295 w 317"/>
                <a:gd name="T29" fmla="*/ 333 h 578"/>
                <a:gd name="T30" fmla="*/ 303 w 317"/>
                <a:gd name="T31" fmla="*/ 407 h 578"/>
                <a:gd name="T32" fmla="*/ 266 w 317"/>
                <a:gd name="T33" fmla="*/ 493 h 578"/>
                <a:gd name="T34" fmla="*/ 242 w 317"/>
                <a:gd name="T35" fmla="*/ 508 h 578"/>
                <a:gd name="T36" fmla="*/ 224 w 317"/>
                <a:gd name="T37" fmla="*/ 519 h 578"/>
                <a:gd name="T38" fmla="*/ 210 w 317"/>
                <a:gd name="T39" fmla="*/ 527 h 578"/>
                <a:gd name="T40" fmla="*/ 191 w 317"/>
                <a:gd name="T41" fmla="*/ 544 h 578"/>
                <a:gd name="T42" fmla="*/ 173 w 317"/>
                <a:gd name="T43" fmla="*/ 551 h 578"/>
                <a:gd name="T44" fmla="*/ 155 w 317"/>
                <a:gd name="T45" fmla="*/ 561 h 578"/>
                <a:gd name="T46" fmla="*/ 147 w 317"/>
                <a:gd name="T47" fmla="*/ 567 h 578"/>
                <a:gd name="T48" fmla="*/ 143 w 317"/>
                <a:gd name="T49" fmla="*/ 560 h 578"/>
                <a:gd name="T50" fmla="*/ 132 w 317"/>
                <a:gd name="T51" fmla="*/ 561 h 578"/>
                <a:gd name="T52" fmla="*/ 126 w 317"/>
                <a:gd name="T53" fmla="*/ 559 h 578"/>
                <a:gd name="T54" fmla="*/ 120 w 317"/>
                <a:gd name="T55" fmla="*/ 552 h 578"/>
                <a:gd name="T56" fmla="*/ 118 w 317"/>
                <a:gd name="T57" fmla="*/ 542 h 578"/>
                <a:gd name="T58" fmla="*/ 110 w 317"/>
                <a:gd name="T59" fmla="*/ 541 h 578"/>
                <a:gd name="T60" fmla="*/ 98 w 317"/>
                <a:gd name="T61" fmla="*/ 540 h 578"/>
                <a:gd name="T62" fmla="*/ 94 w 317"/>
                <a:gd name="T63" fmla="*/ 529 h 578"/>
                <a:gd name="T64" fmla="*/ 87 w 317"/>
                <a:gd name="T65" fmla="*/ 521 h 578"/>
                <a:gd name="T66" fmla="*/ 89 w 317"/>
                <a:gd name="T67" fmla="*/ 502 h 578"/>
                <a:gd name="T68" fmla="*/ 89 w 317"/>
                <a:gd name="T69" fmla="*/ 485 h 578"/>
                <a:gd name="T70" fmla="*/ 81 w 317"/>
                <a:gd name="T71" fmla="*/ 459 h 578"/>
                <a:gd name="T72" fmla="*/ 72 w 317"/>
                <a:gd name="T73" fmla="*/ 430 h 578"/>
                <a:gd name="T74" fmla="*/ 75 w 317"/>
                <a:gd name="T75" fmla="*/ 399 h 578"/>
                <a:gd name="T76" fmla="*/ 73 w 317"/>
                <a:gd name="T77" fmla="*/ 393 h 578"/>
                <a:gd name="T78" fmla="*/ 89 w 317"/>
                <a:gd name="T79" fmla="*/ 386 h 578"/>
                <a:gd name="T80" fmla="*/ 95 w 317"/>
                <a:gd name="T81" fmla="*/ 365 h 578"/>
                <a:gd name="T82" fmla="*/ 106 w 317"/>
                <a:gd name="T83" fmla="*/ 351 h 578"/>
                <a:gd name="T84" fmla="*/ 126 w 317"/>
                <a:gd name="T85" fmla="*/ 306 h 578"/>
                <a:gd name="T86" fmla="*/ 143 w 317"/>
                <a:gd name="T87" fmla="*/ 280 h 578"/>
                <a:gd name="T88" fmla="*/ 123 w 317"/>
                <a:gd name="T89" fmla="*/ 248 h 578"/>
                <a:gd name="T90" fmla="*/ 91 w 317"/>
                <a:gd name="T91" fmla="*/ 217 h 578"/>
                <a:gd name="T92" fmla="*/ 80 w 317"/>
                <a:gd name="T93" fmla="*/ 167 h 578"/>
                <a:gd name="T94" fmla="*/ 73 w 317"/>
                <a:gd name="T95" fmla="*/ 132 h 578"/>
                <a:gd name="T96" fmla="*/ 35 w 317"/>
                <a:gd name="T97" fmla="*/ 109 h 578"/>
                <a:gd name="T98" fmla="*/ 142 w 317"/>
                <a:gd name="T99" fmla="*/ 570 h 578"/>
                <a:gd name="T100" fmla="*/ 129 w 317"/>
                <a:gd name="T101" fmla="*/ 570 h 578"/>
                <a:gd name="T102" fmla="*/ 104 w 317"/>
                <a:gd name="T103" fmla="*/ 557 h 578"/>
                <a:gd name="T104" fmla="*/ 114 w 317"/>
                <a:gd name="T105" fmla="*/ 553 h 578"/>
                <a:gd name="T106" fmla="*/ 97 w 317"/>
                <a:gd name="T107" fmla="*/ 556 h 578"/>
                <a:gd name="T108" fmla="*/ 92 w 317"/>
                <a:gd name="T109" fmla="*/ 544 h 578"/>
                <a:gd name="T110" fmla="*/ 83 w 317"/>
                <a:gd name="T111" fmla="*/ 558 h 578"/>
                <a:gd name="T112" fmla="*/ 80 w 317"/>
                <a:gd name="T113" fmla="*/ 563 h 578"/>
                <a:gd name="T114" fmla="*/ 79 w 317"/>
                <a:gd name="T115" fmla="*/ 570 h 578"/>
                <a:gd name="T116" fmla="*/ 48 w 317"/>
                <a:gd name="T117" fmla="*/ 577 h 578"/>
                <a:gd name="T118" fmla="*/ 53 w 317"/>
                <a:gd name="T119" fmla="*/ 558 h 578"/>
                <a:gd name="T120" fmla="*/ 65 w 317"/>
                <a:gd name="T121" fmla="*/ 573 h 578"/>
                <a:gd name="T122" fmla="*/ 68 w 317"/>
                <a:gd name="T123" fmla="*/ 561 h 578"/>
                <a:gd name="T124" fmla="*/ 57 w 317"/>
                <a:gd name="T125" fmla="*/ 553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17" h="578">
                  <a:moveTo>
                    <a:pt x="20" y="100"/>
                  </a:moveTo>
                  <a:cubicBezTo>
                    <a:pt x="17" y="95"/>
                    <a:pt x="17" y="95"/>
                    <a:pt x="17" y="95"/>
                  </a:cubicBezTo>
                  <a:cubicBezTo>
                    <a:pt x="13" y="93"/>
                    <a:pt x="13" y="93"/>
                    <a:pt x="13" y="93"/>
                  </a:cubicBezTo>
                  <a:cubicBezTo>
                    <a:pt x="8" y="91"/>
                    <a:pt x="8" y="91"/>
                    <a:pt x="8" y="91"/>
                  </a:cubicBezTo>
                  <a:cubicBezTo>
                    <a:pt x="8" y="87"/>
                    <a:pt x="8" y="87"/>
                    <a:pt x="8" y="87"/>
                  </a:cubicBezTo>
                  <a:cubicBezTo>
                    <a:pt x="1" y="83"/>
                    <a:pt x="1" y="83"/>
                    <a:pt x="1" y="83"/>
                  </a:cubicBezTo>
                  <a:cubicBezTo>
                    <a:pt x="1" y="83"/>
                    <a:pt x="0" y="81"/>
                    <a:pt x="1" y="81"/>
                  </a:cubicBezTo>
                  <a:cubicBezTo>
                    <a:pt x="2" y="80"/>
                    <a:pt x="6" y="80"/>
                    <a:pt x="7" y="80"/>
                  </a:cubicBezTo>
                  <a:cubicBezTo>
                    <a:pt x="7" y="79"/>
                    <a:pt x="7" y="79"/>
                    <a:pt x="7" y="79"/>
                  </a:cubicBezTo>
                  <a:cubicBezTo>
                    <a:pt x="8" y="79"/>
                    <a:pt x="8" y="79"/>
                    <a:pt x="8" y="79"/>
                  </a:cubicBezTo>
                  <a:cubicBezTo>
                    <a:pt x="9" y="79"/>
                    <a:pt x="9" y="78"/>
                    <a:pt x="9" y="78"/>
                  </a:cubicBezTo>
                  <a:cubicBezTo>
                    <a:pt x="9" y="78"/>
                    <a:pt x="6" y="72"/>
                    <a:pt x="8" y="69"/>
                  </a:cubicBezTo>
                  <a:cubicBezTo>
                    <a:pt x="8" y="68"/>
                    <a:pt x="8" y="68"/>
                    <a:pt x="8" y="68"/>
                  </a:cubicBezTo>
                  <a:cubicBezTo>
                    <a:pt x="8" y="68"/>
                    <a:pt x="8" y="68"/>
                    <a:pt x="8" y="68"/>
                  </a:cubicBezTo>
                  <a:cubicBezTo>
                    <a:pt x="10" y="66"/>
                    <a:pt x="14" y="66"/>
                    <a:pt x="16" y="68"/>
                  </a:cubicBezTo>
                  <a:cubicBezTo>
                    <a:pt x="20" y="69"/>
                    <a:pt x="20" y="69"/>
                    <a:pt x="20" y="69"/>
                  </a:cubicBezTo>
                  <a:cubicBezTo>
                    <a:pt x="27" y="77"/>
                    <a:pt x="27" y="77"/>
                    <a:pt x="27" y="77"/>
                  </a:cubicBezTo>
                  <a:cubicBezTo>
                    <a:pt x="33" y="84"/>
                    <a:pt x="33" y="84"/>
                    <a:pt x="33" y="84"/>
                  </a:cubicBezTo>
                  <a:cubicBezTo>
                    <a:pt x="33" y="84"/>
                    <a:pt x="42" y="91"/>
                    <a:pt x="44" y="92"/>
                  </a:cubicBezTo>
                  <a:cubicBezTo>
                    <a:pt x="46" y="93"/>
                    <a:pt x="57" y="95"/>
                    <a:pt x="58" y="96"/>
                  </a:cubicBezTo>
                  <a:cubicBezTo>
                    <a:pt x="61" y="92"/>
                    <a:pt x="61" y="92"/>
                    <a:pt x="61" y="92"/>
                  </a:cubicBezTo>
                  <a:cubicBezTo>
                    <a:pt x="65" y="89"/>
                    <a:pt x="65" y="89"/>
                    <a:pt x="65" y="89"/>
                  </a:cubicBezTo>
                  <a:cubicBezTo>
                    <a:pt x="64" y="87"/>
                    <a:pt x="64" y="87"/>
                    <a:pt x="64" y="87"/>
                  </a:cubicBezTo>
                  <a:cubicBezTo>
                    <a:pt x="69" y="84"/>
                    <a:pt x="69" y="84"/>
                    <a:pt x="69" y="84"/>
                  </a:cubicBezTo>
                  <a:cubicBezTo>
                    <a:pt x="73" y="87"/>
                    <a:pt x="73" y="87"/>
                    <a:pt x="73" y="87"/>
                  </a:cubicBezTo>
                  <a:cubicBezTo>
                    <a:pt x="83" y="89"/>
                    <a:pt x="83" y="89"/>
                    <a:pt x="83" y="89"/>
                  </a:cubicBezTo>
                  <a:cubicBezTo>
                    <a:pt x="87" y="92"/>
                    <a:pt x="87" y="92"/>
                    <a:pt x="87" y="92"/>
                  </a:cubicBezTo>
                  <a:cubicBezTo>
                    <a:pt x="87" y="92"/>
                    <a:pt x="88" y="92"/>
                    <a:pt x="89" y="91"/>
                  </a:cubicBezTo>
                  <a:cubicBezTo>
                    <a:pt x="89" y="91"/>
                    <a:pt x="89" y="91"/>
                    <a:pt x="89" y="91"/>
                  </a:cubicBezTo>
                  <a:cubicBezTo>
                    <a:pt x="90" y="91"/>
                    <a:pt x="90" y="91"/>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89"/>
                    <a:pt x="91" y="89"/>
                    <a:pt x="91" y="89"/>
                  </a:cubicBezTo>
                  <a:cubicBezTo>
                    <a:pt x="91" y="88"/>
                    <a:pt x="91" y="82"/>
                    <a:pt x="91" y="82"/>
                  </a:cubicBezTo>
                  <a:cubicBezTo>
                    <a:pt x="91" y="82"/>
                    <a:pt x="88" y="80"/>
                    <a:pt x="91" y="78"/>
                  </a:cubicBezTo>
                  <a:cubicBezTo>
                    <a:pt x="94" y="75"/>
                    <a:pt x="98" y="72"/>
                    <a:pt x="98" y="72"/>
                  </a:cubicBezTo>
                  <a:cubicBezTo>
                    <a:pt x="98" y="72"/>
                    <a:pt x="100" y="71"/>
                    <a:pt x="100" y="68"/>
                  </a:cubicBezTo>
                  <a:cubicBezTo>
                    <a:pt x="100" y="65"/>
                    <a:pt x="98" y="57"/>
                    <a:pt x="98" y="57"/>
                  </a:cubicBezTo>
                  <a:cubicBezTo>
                    <a:pt x="98" y="57"/>
                    <a:pt x="96" y="52"/>
                    <a:pt x="96" y="50"/>
                  </a:cubicBezTo>
                  <a:cubicBezTo>
                    <a:pt x="98" y="38"/>
                    <a:pt x="93" y="29"/>
                    <a:pt x="96" y="28"/>
                  </a:cubicBezTo>
                  <a:cubicBezTo>
                    <a:pt x="96" y="28"/>
                    <a:pt x="96" y="28"/>
                    <a:pt x="96" y="28"/>
                  </a:cubicBezTo>
                  <a:cubicBezTo>
                    <a:pt x="98" y="27"/>
                    <a:pt x="98" y="27"/>
                    <a:pt x="98" y="27"/>
                  </a:cubicBezTo>
                  <a:cubicBezTo>
                    <a:pt x="101" y="25"/>
                    <a:pt x="101" y="25"/>
                    <a:pt x="101" y="25"/>
                  </a:cubicBezTo>
                  <a:cubicBezTo>
                    <a:pt x="101" y="25"/>
                    <a:pt x="101" y="24"/>
                    <a:pt x="101" y="24"/>
                  </a:cubicBezTo>
                  <a:cubicBezTo>
                    <a:pt x="101" y="19"/>
                    <a:pt x="95" y="14"/>
                    <a:pt x="102" y="13"/>
                  </a:cubicBezTo>
                  <a:cubicBezTo>
                    <a:pt x="105" y="11"/>
                    <a:pt x="105" y="11"/>
                    <a:pt x="105" y="11"/>
                  </a:cubicBezTo>
                  <a:cubicBezTo>
                    <a:pt x="114" y="11"/>
                    <a:pt x="114" y="11"/>
                    <a:pt x="114" y="11"/>
                  </a:cubicBezTo>
                  <a:cubicBezTo>
                    <a:pt x="116" y="5"/>
                    <a:pt x="116" y="5"/>
                    <a:pt x="116" y="5"/>
                  </a:cubicBezTo>
                  <a:cubicBezTo>
                    <a:pt x="120" y="1"/>
                    <a:pt x="120" y="1"/>
                    <a:pt x="120" y="1"/>
                  </a:cubicBezTo>
                  <a:cubicBezTo>
                    <a:pt x="123" y="1"/>
                    <a:pt x="127" y="0"/>
                    <a:pt x="129" y="1"/>
                  </a:cubicBezTo>
                  <a:cubicBezTo>
                    <a:pt x="131" y="4"/>
                    <a:pt x="131" y="6"/>
                    <a:pt x="135" y="7"/>
                  </a:cubicBezTo>
                  <a:cubicBezTo>
                    <a:pt x="147" y="11"/>
                    <a:pt x="147" y="11"/>
                    <a:pt x="147" y="11"/>
                  </a:cubicBezTo>
                  <a:cubicBezTo>
                    <a:pt x="154" y="12"/>
                    <a:pt x="154" y="12"/>
                    <a:pt x="154" y="12"/>
                  </a:cubicBezTo>
                  <a:cubicBezTo>
                    <a:pt x="156" y="14"/>
                    <a:pt x="156" y="14"/>
                    <a:pt x="156" y="14"/>
                  </a:cubicBezTo>
                  <a:cubicBezTo>
                    <a:pt x="156" y="14"/>
                    <a:pt x="156" y="14"/>
                    <a:pt x="156" y="14"/>
                  </a:cubicBezTo>
                  <a:cubicBezTo>
                    <a:pt x="156" y="16"/>
                    <a:pt x="156" y="18"/>
                    <a:pt x="157" y="19"/>
                  </a:cubicBezTo>
                  <a:cubicBezTo>
                    <a:pt x="157" y="21"/>
                    <a:pt x="158" y="24"/>
                    <a:pt x="158" y="24"/>
                  </a:cubicBezTo>
                  <a:cubicBezTo>
                    <a:pt x="158" y="24"/>
                    <a:pt x="157" y="27"/>
                    <a:pt x="157" y="29"/>
                  </a:cubicBezTo>
                  <a:cubicBezTo>
                    <a:pt x="156" y="30"/>
                    <a:pt x="156" y="33"/>
                    <a:pt x="156" y="34"/>
                  </a:cubicBezTo>
                  <a:cubicBezTo>
                    <a:pt x="156" y="35"/>
                    <a:pt x="156" y="36"/>
                    <a:pt x="156" y="37"/>
                  </a:cubicBezTo>
                  <a:cubicBezTo>
                    <a:pt x="156" y="39"/>
                    <a:pt x="157" y="42"/>
                    <a:pt x="158" y="43"/>
                  </a:cubicBezTo>
                  <a:cubicBezTo>
                    <a:pt x="158" y="44"/>
                    <a:pt x="163" y="47"/>
                    <a:pt x="163" y="47"/>
                  </a:cubicBezTo>
                  <a:cubicBezTo>
                    <a:pt x="163" y="47"/>
                    <a:pt x="163" y="48"/>
                    <a:pt x="158" y="52"/>
                  </a:cubicBezTo>
                  <a:cubicBezTo>
                    <a:pt x="154" y="57"/>
                    <a:pt x="154" y="57"/>
                    <a:pt x="154" y="57"/>
                  </a:cubicBezTo>
                  <a:cubicBezTo>
                    <a:pt x="161" y="59"/>
                    <a:pt x="161" y="59"/>
                    <a:pt x="161" y="59"/>
                  </a:cubicBezTo>
                  <a:cubicBezTo>
                    <a:pt x="161" y="64"/>
                    <a:pt x="161" y="64"/>
                    <a:pt x="161" y="64"/>
                  </a:cubicBezTo>
                  <a:cubicBezTo>
                    <a:pt x="161" y="68"/>
                    <a:pt x="161" y="68"/>
                    <a:pt x="161" y="68"/>
                  </a:cubicBezTo>
                  <a:cubicBezTo>
                    <a:pt x="160" y="74"/>
                    <a:pt x="160" y="74"/>
                    <a:pt x="160" y="74"/>
                  </a:cubicBezTo>
                  <a:cubicBezTo>
                    <a:pt x="157" y="78"/>
                    <a:pt x="157" y="78"/>
                    <a:pt x="157" y="78"/>
                  </a:cubicBezTo>
                  <a:cubicBezTo>
                    <a:pt x="161" y="84"/>
                    <a:pt x="161" y="84"/>
                    <a:pt x="161" y="84"/>
                  </a:cubicBezTo>
                  <a:cubicBezTo>
                    <a:pt x="166" y="92"/>
                    <a:pt x="166" y="92"/>
                    <a:pt x="166" y="92"/>
                  </a:cubicBezTo>
                  <a:cubicBezTo>
                    <a:pt x="173" y="96"/>
                    <a:pt x="173" y="96"/>
                    <a:pt x="173" y="96"/>
                  </a:cubicBezTo>
                  <a:cubicBezTo>
                    <a:pt x="173" y="96"/>
                    <a:pt x="174" y="95"/>
                    <a:pt x="181" y="96"/>
                  </a:cubicBezTo>
                  <a:cubicBezTo>
                    <a:pt x="188" y="98"/>
                    <a:pt x="190" y="104"/>
                    <a:pt x="190" y="104"/>
                  </a:cubicBezTo>
                  <a:cubicBezTo>
                    <a:pt x="194" y="109"/>
                    <a:pt x="194" y="109"/>
                    <a:pt x="194" y="109"/>
                  </a:cubicBezTo>
                  <a:cubicBezTo>
                    <a:pt x="200" y="113"/>
                    <a:pt x="200" y="113"/>
                    <a:pt x="200" y="113"/>
                  </a:cubicBezTo>
                  <a:cubicBezTo>
                    <a:pt x="203" y="116"/>
                    <a:pt x="203" y="116"/>
                    <a:pt x="203" y="116"/>
                  </a:cubicBezTo>
                  <a:cubicBezTo>
                    <a:pt x="202" y="125"/>
                    <a:pt x="202" y="125"/>
                    <a:pt x="202" y="125"/>
                  </a:cubicBezTo>
                  <a:cubicBezTo>
                    <a:pt x="202" y="125"/>
                    <a:pt x="199" y="130"/>
                    <a:pt x="200" y="134"/>
                  </a:cubicBezTo>
                  <a:cubicBezTo>
                    <a:pt x="200" y="139"/>
                    <a:pt x="197" y="146"/>
                    <a:pt x="197" y="148"/>
                  </a:cubicBezTo>
                  <a:cubicBezTo>
                    <a:pt x="197" y="149"/>
                    <a:pt x="195" y="157"/>
                    <a:pt x="195" y="157"/>
                  </a:cubicBezTo>
                  <a:cubicBezTo>
                    <a:pt x="198" y="164"/>
                    <a:pt x="198" y="164"/>
                    <a:pt x="198" y="164"/>
                  </a:cubicBezTo>
                  <a:cubicBezTo>
                    <a:pt x="202" y="168"/>
                    <a:pt x="202" y="168"/>
                    <a:pt x="202" y="168"/>
                  </a:cubicBezTo>
                  <a:cubicBezTo>
                    <a:pt x="208" y="175"/>
                    <a:pt x="208" y="175"/>
                    <a:pt x="208" y="175"/>
                  </a:cubicBezTo>
                  <a:cubicBezTo>
                    <a:pt x="216" y="184"/>
                    <a:pt x="216" y="184"/>
                    <a:pt x="216" y="184"/>
                  </a:cubicBezTo>
                  <a:cubicBezTo>
                    <a:pt x="219" y="191"/>
                    <a:pt x="219" y="191"/>
                    <a:pt x="219" y="191"/>
                  </a:cubicBezTo>
                  <a:cubicBezTo>
                    <a:pt x="219" y="191"/>
                    <a:pt x="227" y="196"/>
                    <a:pt x="227" y="197"/>
                  </a:cubicBezTo>
                  <a:cubicBezTo>
                    <a:pt x="227" y="198"/>
                    <a:pt x="230" y="203"/>
                    <a:pt x="230" y="203"/>
                  </a:cubicBezTo>
                  <a:cubicBezTo>
                    <a:pt x="234" y="210"/>
                    <a:pt x="234" y="210"/>
                    <a:pt x="234" y="210"/>
                  </a:cubicBezTo>
                  <a:cubicBezTo>
                    <a:pt x="233" y="215"/>
                    <a:pt x="233" y="215"/>
                    <a:pt x="233" y="215"/>
                  </a:cubicBezTo>
                  <a:cubicBezTo>
                    <a:pt x="230" y="220"/>
                    <a:pt x="230" y="220"/>
                    <a:pt x="230" y="220"/>
                  </a:cubicBezTo>
                  <a:cubicBezTo>
                    <a:pt x="230" y="223"/>
                    <a:pt x="230" y="223"/>
                    <a:pt x="230" y="223"/>
                  </a:cubicBezTo>
                  <a:cubicBezTo>
                    <a:pt x="233" y="227"/>
                    <a:pt x="233" y="227"/>
                    <a:pt x="233" y="227"/>
                  </a:cubicBezTo>
                  <a:cubicBezTo>
                    <a:pt x="232" y="231"/>
                    <a:pt x="232" y="231"/>
                    <a:pt x="232" y="231"/>
                  </a:cubicBezTo>
                  <a:cubicBezTo>
                    <a:pt x="235" y="237"/>
                    <a:pt x="235" y="237"/>
                    <a:pt x="235" y="237"/>
                  </a:cubicBezTo>
                  <a:cubicBezTo>
                    <a:pt x="233" y="241"/>
                    <a:pt x="233" y="241"/>
                    <a:pt x="233" y="241"/>
                  </a:cubicBezTo>
                  <a:cubicBezTo>
                    <a:pt x="238" y="243"/>
                    <a:pt x="238" y="243"/>
                    <a:pt x="238" y="243"/>
                  </a:cubicBezTo>
                  <a:cubicBezTo>
                    <a:pt x="238" y="243"/>
                    <a:pt x="239" y="244"/>
                    <a:pt x="238" y="246"/>
                  </a:cubicBezTo>
                  <a:cubicBezTo>
                    <a:pt x="237" y="247"/>
                    <a:pt x="236" y="254"/>
                    <a:pt x="236" y="254"/>
                  </a:cubicBezTo>
                  <a:cubicBezTo>
                    <a:pt x="241" y="262"/>
                    <a:pt x="241" y="262"/>
                    <a:pt x="241" y="262"/>
                  </a:cubicBezTo>
                  <a:cubicBezTo>
                    <a:pt x="248" y="263"/>
                    <a:pt x="248" y="263"/>
                    <a:pt x="248" y="263"/>
                  </a:cubicBezTo>
                  <a:cubicBezTo>
                    <a:pt x="248" y="263"/>
                    <a:pt x="252" y="263"/>
                    <a:pt x="252" y="264"/>
                  </a:cubicBezTo>
                  <a:cubicBezTo>
                    <a:pt x="253" y="265"/>
                    <a:pt x="254" y="268"/>
                    <a:pt x="254" y="268"/>
                  </a:cubicBezTo>
                  <a:cubicBezTo>
                    <a:pt x="251" y="274"/>
                    <a:pt x="251" y="274"/>
                    <a:pt x="251" y="274"/>
                  </a:cubicBezTo>
                  <a:cubicBezTo>
                    <a:pt x="251" y="274"/>
                    <a:pt x="252" y="277"/>
                    <a:pt x="255" y="279"/>
                  </a:cubicBezTo>
                  <a:cubicBezTo>
                    <a:pt x="257" y="280"/>
                    <a:pt x="259" y="280"/>
                    <a:pt x="259" y="282"/>
                  </a:cubicBezTo>
                  <a:cubicBezTo>
                    <a:pt x="260" y="284"/>
                    <a:pt x="260" y="287"/>
                    <a:pt x="261" y="286"/>
                  </a:cubicBezTo>
                  <a:cubicBezTo>
                    <a:pt x="263" y="286"/>
                    <a:pt x="267" y="287"/>
                    <a:pt x="267" y="287"/>
                  </a:cubicBezTo>
                  <a:cubicBezTo>
                    <a:pt x="270" y="292"/>
                    <a:pt x="270" y="292"/>
                    <a:pt x="270" y="292"/>
                  </a:cubicBezTo>
                  <a:cubicBezTo>
                    <a:pt x="272" y="296"/>
                    <a:pt x="272" y="296"/>
                    <a:pt x="272" y="296"/>
                  </a:cubicBezTo>
                  <a:cubicBezTo>
                    <a:pt x="272" y="296"/>
                    <a:pt x="272" y="299"/>
                    <a:pt x="272" y="300"/>
                  </a:cubicBezTo>
                  <a:cubicBezTo>
                    <a:pt x="272" y="302"/>
                    <a:pt x="271" y="308"/>
                    <a:pt x="271" y="308"/>
                  </a:cubicBezTo>
                  <a:cubicBezTo>
                    <a:pt x="266" y="316"/>
                    <a:pt x="266" y="316"/>
                    <a:pt x="266" y="316"/>
                  </a:cubicBezTo>
                  <a:cubicBezTo>
                    <a:pt x="266" y="316"/>
                    <a:pt x="270" y="321"/>
                    <a:pt x="273" y="323"/>
                  </a:cubicBezTo>
                  <a:cubicBezTo>
                    <a:pt x="276" y="325"/>
                    <a:pt x="280" y="328"/>
                    <a:pt x="281" y="328"/>
                  </a:cubicBezTo>
                  <a:cubicBezTo>
                    <a:pt x="282" y="328"/>
                    <a:pt x="287" y="329"/>
                    <a:pt x="289" y="330"/>
                  </a:cubicBezTo>
                  <a:cubicBezTo>
                    <a:pt x="290" y="330"/>
                    <a:pt x="294" y="332"/>
                    <a:pt x="295" y="333"/>
                  </a:cubicBezTo>
                  <a:cubicBezTo>
                    <a:pt x="296" y="334"/>
                    <a:pt x="303" y="338"/>
                    <a:pt x="303" y="338"/>
                  </a:cubicBezTo>
                  <a:cubicBezTo>
                    <a:pt x="309" y="341"/>
                    <a:pt x="309" y="341"/>
                    <a:pt x="309" y="341"/>
                  </a:cubicBezTo>
                  <a:cubicBezTo>
                    <a:pt x="315" y="346"/>
                    <a:pt x="315" y="346"/>
                    <a:pt x="315" y="346"/>
                  </a:cubicBezTo>
                  <a:cubicBezTo>
                    <a:pt x="317" y="358"/>
                    <a:pt x="317" y="358"/>
                    <a:pt x="317" y="358"/>
                  </a:cubicBezTo>
                  <a:cubicBezTo>
                    <a:pt x="317" y="358"/>
                    <a:pt x="315" y="376"/>
                    <a:pt x="314" y="378"/>
                  </a:cubicBezTo>
                  <a:cubicBezTo>
                    <a:pt x="314" y="380"/>
                    <a:pt x="311" y="389"/>
                    <a:pt x="310" y="390"/>
                  </a:cubicBezTo>
                  <a:cubicBezTo>
                    <a:pt x="308" y="391"/>
                    <a:pt x="306" y="392"/>
                    <a:pt x="306" y="394"/>
                  </a:cubicBezTo>
                  <a:cubicBezTo>
                    <a:pt x="306" y="396"/>
                    <a:pt x="303" y="407"/>
                    <a:pt x="303" y="407"/>
                  </a:cubicBezTo>
                  <a:cubicBezTo>
                    <a:pt x="303" y="407"/>
                    <a:pt x="300" y="414"/>
                    <a:pt x="300" y="416"/>
                  </a:cubicBezTo>
                  <a:cubicBezTo>
                    <a:pt x="300" y="418"/>
                    <a:pt x="297" y="424"/>
                    <a:pt x="297" y="426"/>
                  </a:cubicBezTo>
                  <a:cubicBezTo>
                    <a:pt x="296" y="427"/>
                    <a:pt x="294" y="435"/>
                    <a:pt x="294" y="435"/>
                  </a:cubicBezTo>
                  <a:cubicBezTo>
                    <a:pt x="281" y="461"/>
                    <a:pt x="281" y="461"/>
                    <a:pt x="281" y="461"/>
                  </a:cubicBezTo>
                  <a:cubicBezTo>
                    <a:pt x="278" y="471"/>
                    <a:pt x="278" y="471"/>
                    <a:pt x="278" y="471"/>
                  </a:cubicBezTo>
                  <a:cubicBezTo>
                    <a:pt x="278" y="471"/>
                    <a:pt x="275" y="472"/>
                    <a:pt x="274" y="474"/>
                  </a:cubicBezTo>
                  <a:cubicBezTo>
                    <a:pt x="273" y="477"/>
                    <a:pt x="272" y="479"/>
                    <a:pt x="271" y="482"/>
                  </a:cubicBezTo>
                  <a:cubicBezTo>
                    <a:pt x="271" y="484"/>
                    <a:pt x="266" y="493"/>
                    <a:pt x="266" y="493"/>
                  </a:cubicBezTo>
                  <a:cubicBezTo>
                    <a:pt x="264" y="498"/>
                    <a:pt x="264" y="498"/>
                    <a:pt x="264" y="498"/>
                  </a:cubicBezTo>
                  <a:cubicBezTo>
                    <a:pt x="260" y="503"/>
                    <a:pt x="260" y="503"/>
                    <a:pt x="260" y="503"/>
                  </a:cubicBezTo>
                  <a:cubicBezTo>
                    <a:pt x="260" y="503"/>
                    <a:pt x="257" y="505"/>
                    <a:pt x="257" y="505"/>
                  </a:cubicBezTo>
                  <a:cubicBezTo>
                    <a:pt x="257" y="505"/>
                    <a:pt x="255" y="505"/>
                    <a:pt x="255" y="505"/>
                  </a:cubicBezTo>
                  <a:cubicBezTo>
                    <a:pt x="250" y="505"/>
                    <a:pt x="250" y="505"/>
                    <a:pt x="250" y="505"/>
                  </a:cubicBezTo>
                  <a:cubicBezTo>
                    <a:pt x="247" y="503"/>
                    <a:pt x="247" y="503"/>
                    <a:pt x="247" y="503"/>
                  </a:cubicBezTo>
                  <a:cubicBezTo>
                    <a:pt x="247" y="503"/>
                    <a:pt x="244" y="505"/>
                    <a:pt x="244" y="505"/>
                  </a:cubicBezTo>
                  <a:cubicBezTo>
                    <a:pt x="244" y="506"/>
                    <a:pt x="242" y="507"/>
                    <a:pt x="242" y="508"/>
                  </a:cubicBezTo>
                  <a:cubicBezTo>
                    <a:pt x="242" y="508"/>
                    <a:pt x="241" y="510"/>
                    <a:pt x="240" y="510"/>
                  </a:cubicBezTo>
                  <a:cubicBezTo>
                    <a:pt x="239" y="511"/>
                    <a:pt x="238" y="512"/>
                    <a:pt x="237" y="512"/>
                  </a:cubicBezTo>
                  <a:cubicBezTo>
                    <a:pt x="237" y="513"/>
                    <a:pt x="235" y="513"/>
                    <a:pt x="235" y="513"/>
                  </a:cubicBezTo>
                  <a:cubicBezTo>
                    <a:pt x="235" y="513"/>
                    <a:pt x="235" y="514"/>
                    <a:pt x="234" y="515"/>
                  </a:cubicBezTo>
                  <a:cubicBezTo>
                    <a:pt x="234" y="515"/>
                    <a:pt x="231" y="515"/>
                    <a:pt x="230" y="514"/>
                  </a:cubicBezTo>
                  <a:cubicBezTo>
                    <a:pt x="229" y="513"/>
                    <a:pt x="227" y="512"/>
                    <a:pt x="228" y="512"/>
                  </a:cubicBezTo>
                  <a:cubicBezTo>
                    <a:pt x="228" y="513"/>
                    <a:pt x="227" y="515"/>
                    <a:pt x="227" y="515"/>
                  </a:cubicBezTo>
                  <a:cubicBezTo>
                    <a:pt x="227" y="516"/>
                    <a:pt x="225" y="519"/>
                    <a:pt x="224" y="519"/>
                  </a:cubicBezTo>
                  <a:cubicBezTo>
                    <a:pt x="223" y="519"/>
                    <a:pt x="221" y="518"/>
                    <a:pt x="220" y="517"/>
                  </a:cubicBezTo>
                  <a:cubicBezTo>
                    <a:pt x="219" y="517"/>
                    <a:pt x="218" y="517"/>
                    <a:pt x="218" y="517"/>
                  </a:cubicBezTo>
                  <a:cubicBezTo>
                    <a:pt x="218" y="518"/>
                    <a:pt x="218" y="521"/>
                    <a:pt x="218" y="522"/>
                  </a:cubicBezTo>
                  <a:cubicBezTo>
                    <a:pt x="218" y="522"/>
                    <a:pt x="218" y="523"/>
                    <a:pt x="218" y="524"/>
                  </a:cubicBezTo>
                  <a:cubicBezTo>
                    <a:pt x="217" y="524"/>
                    <a:pt x="215" y="525"/>
                    <a:pt x="215" y="525"/>
                  </a:cubicBezTo>
                  <a:cubicBezTo>
                    <a:pt x="215" y="525"/>
                    <a:pt x="216" y="527"/>
                    <a:pt x="215" y="527"/>
                  </a:cubicBezTo>
                  <a:cubicBezTo>
                    <a:pt x="214" y="528"/>
                    <a:pt x="213" y="529"/>
                    <a:pt x="212" y="529"/>
                  </a:cubicBezTo>
                  <a:cubicBezTo>
                    <a:pt x="212" y="528"/>
                    <a:pt x="210" y="527"/>
                    <a:pt x="210" y="527"/>
                  </a:cubicBezTo>
                  <a:cubicBezTo>
                    <a:pt x="209" y="528"/>
                    <a:pt x="208" y="530"/>
                    <a:pt x="208" y="530"/>
                  </a:cubicBezTo>
                  <a:cubicBezTo>
                    <a:pt x="208" y="531"/>
                    <a:pt x="207" y="532"/>
                    <a:pt x="207" y="532"/>
                  </a:cubicBezTo>
                  <a:cubicBezTo>
                    <a:pt x="207" y="532"/>
                    <a:pt x="200" y="540"/>
                    <a:pt x="200" y="540"/>
                  </a:cubicBezTo>
                  <a:cubicBezTo>
                    <a:pt x="199" y="540"/>
                    <a:pt x="197" y="537"/>
                    <a:pt x="197" y="537"/>
                  </a:cubicBezTo>
                  <a:cubicBezTo>
                    <a:pt x="197" y="538"/>
                    <a:pt x="197" y="540"/>
                    <a:pt x="197" y="540"/>
                  </a:cubicBezTo>
                  <a:cubicBezTo>
                    <a:pt x="196" y="541"/>
                    <a:pt x="194" y="542"/>
                    <a:pt x="194" y="542"/>
                  </a:cubicBezTo>
                  <a:cubicBezTo>
                    <a:pt x="194" y="543"/>
                    <a:pt x="193" y="542"/>
                    <a:pt x="192" y="542"/>
                  </a:cubicBezTo>
                  <a:cubicBezTo>
                    <a:pt x="192" y="543"/>
                    <a:pt x="191" y="543"/>
                    <a:pt x="191" y="544"/>
                  </a:cubicBezTo>
                  <a:cubicBezTo>
                    <a:pt x="191" y="545"/>
                    <a:pt x="190" y="546"/>
                    <a:pt x="190" y="546"/>
                  </a:cubicBezTo>
                  <a:cubicBezTo>
                    <a:pt x="190" y="546"/>
                    <a:pt x="188" y="547"/>
                    <a:pt x="188" y="548"/>
                  </a:cubicBezTo>
                  <a:cubicBezTo>
                    <a:pt x="187" y="549"/>
                    <a:pt x="185" y="550"/>
                    <a:pt x="185" y="550"/>
                  </a:cubicBezTo>
                  <a:cubicBezTo>
                    <a:pt x="185" y="550"/>
                    <a:pt x="184" y="551"/>
                    <a:pt x="183" y="550"/>
                  </a:cubicBezTo>
                  <a:cubicBezTo>
                    <a:pt x="182" y="550"/>
                    <a:pt x="180" y="547"/>
                    <a:pt x="180" y="547"/>
                  </a:cubicBezTo>
                  <a:cubicBezTo>
                    <a:pt x="180" y="547"/>
                    <a:pt x="178" y="547"/>
                    <a:pt x="178" y="548"/>
                  </a:cubicBezTo>
                  <a:cubicBezTo>
                    <a:pt x="177" y="549"/>
                    <a:pt x="177" y="550"/>
                    <a:pt x="176" y="550"/>
                  </a:cubicBezTo>
                  <a:cubicBezTo>
                    <a:pt x="175" y="551"/>
                    <a:pt x="174" y="551"/>
                    <a:pt x="173" y="551"/>
                  </a:cubicBezTo>
                  <a:cubicBezTo>
                    <a:pt x="172" y="552"/>
                    <a:pt x="170" y="552"/>
                    <a:pt x="170" y="553"/>
                  </a:cubicBezTo>
                  <a:cubicBezTo>
                    <a:pt x="169" y="553"/>
                    <a:pt x="168" y="555"/>
                    <a:pt x="168" y="556"/>
                  </a:cubicBezTo>
                  <a:cubicBezTo>
                    <a:pt x="168" y="557"/>
                    <a:pt x="170" y="557"/>
                    <a:pt x="168" y="557"/>
                  </a:cubicBezTo>
                  <a:cubicBezTo>
                    <a:pt x="166" y="558"/>
                    <a:pt x="163" y="558"/>
                    <a:pt x="163" y="558"/>
                  </a:cubicBezTo>
                  <a:cubicBezTo>
                    <a:pt x="163" y="558"/>
                    <a:pt x="161" y="559"/>
                    <a:pt x="161" y="560"/>
                  </a:cubicBezTo>
                  <a:cubicBezTo>
                    <a:pt x="160" y="561"/>
                    <a:pt x="161" y="561"/>
                    <a:pt x="159" y="562"/>
                  </a:cubicBezTo>
                  <a:cubicBezTo>
                    <a:pt x="158" y="562"/>
                    <a:pt x="157" y="563"/>
                    <a:pt x="157" y="563"/>
                  </a:cubicBezTo>
                  <a:cubicBezTo>
                    <a:pt x="155" y="561"/>
                    <a:pt x="155" y="561"/>
                    <a:pt x="155" y="561"/>
                  </a:cubicBezTo>
                  <a:cubicBezTo>
                    <a:pt x="156" y="559"/>
                    <a:pt x="156" y="559"/>
                    <a:pt x="156" y="559"/>
                  </a:cubicBezTo>
                  <a:cubicBezTo>
                    <a:pt x="156" y="559"/>
                    <a:pt x="155" y="557"/>
                    <a:pt x="155" y="558"/>
                  </a:cubicBezTo>
                  <a:cubicBezTo>
                    <a:pt x="154" y="560"/>
                    <a:pt x="155" y="561"/>
                    <a:pt x="155" y="561"/>
                  </a:cubicBezTo>
                  <a:cubicBezTo>
                    <a:pt x="155" y="561"/>
                    <a:pt x="154" y="561"/>
                    <a:pt x="154" y="562"/>
                  </a:cubicBezTo>
                  <a:cubicBezTo>
                    <a:pt x="153" y="563"/>
                    <a:pt x="154" y="563"/>
                    <a:pt x="153" y="564"/>
                  </a:cubicBezTo>
                  <a:cubicBezTo>
                    <a:pt x="153" y="565"/>
                    <a:pt x="152" y="566"/>
                    <a:pt x="151" y="566"/>
                  </a:cubicBezTo>
                  <a:cubicBezTo>
                    <a:pt x="151" y="567"/>
                    <a:pt x="150" y="567"/>
                    <a:pt x="149" y="567"/>
                  </a:cubicBezTo>
                  <a:cubicBezTo>
                    <a:pt x="149" y="567"/>
                    <a:pt x="147" y="567"/>
                    <a:pt x="147" y="567"/>
                  </a:cubicBezTo>
                  <a:cubicBezTo>
                    <a:pt x="146" y="567"/>
                    <a:pt x="145" y="566"/>
                    <a:pt x="146" y="566"/>
                  </a:cubicBezTo>
                  <a:cubicBezTo>
                    <a:pt x="146" y="566"/>
                    <a:pt x="148" y="565"/>
                    <a:pt x="148" y="565"/>
                  </a:cubicBezTo>
                  <a:cubicBezTo>
                    <a:pt x="148" y="565"/>
                    <a:pt x="149" y="564"/>
                    <a:pt x="148" y="564"/>
                  </a:cubicBezTo>
                  <a:cubicBezTo>
                    <a:pt x="147" y="563"/>
                    <a:pt x="146" y="562"/>
                    <a:pt x="146" y="562"/>
                  </a:cubicBezTo>
                  <a:cubicBezTo>
                    <a:pt x="146" y="562"/>
                    <a:pt x="147" y="563"/>
                    <a:pt x="144" y="563"/>
                  </a:cubicBezTo>
                  <a:cubicBezTo>
                    <a:pt x="142" y="564"/>
                    <a:pt x="141" y="564"/>
                    <a:pt x="141" y="563"/>
                  </a:cubicBezTo>
                  <a:cubicBezTo>
                    <a:pt x="141" y="563"/>
                    <a:pt x="139" y="563"/>
                    <a:pt x="140" y="562"/>
                  </a:cubicBezTo>
                  <a:cubicBezTo>
                    <a:pt x="142" y="561"/>
                    <a:pt x="142" y="560"/>
                    <a:pt x="143" y="560"/>
                  </a:cubicBezTo>
                  <a:cubicBezTo>
                    <a:pt x="144" y="560"/>
                    <a:pt x="144" y="558"/>
                    <a:pt x="144" y="557"/>
                  </a:cubicBezTo>
                  <a:cubicBezTo>
                    <a:pt x="144" y="557"/>
                    <a:pt x="146" y="559"/>
                    <a:pt x="143" y="557"/>
                  </a:cubicBezTo>
                  <a:cubicBezTo>
                    <a:pt x="141" y="554"/>
                    <a:pt x="141" y="554"/>
                    <a:pt x="141" y="554"/>
                  </a:cubicBezTo>
                  <a:cubicBezTo>
                    <a:pt x="141" y="554"/>
                    <a:pt x="140" y="555"/>
                    <a:pt x="140" y="556"/>
                  </a:cubicBezTo>
                  <a:cubicBezTo>
                    <a:pt x="141" y="557"/>
                    <a:pt x="143" y="558"/>
                    <a:pt x="140" y="559"/>
                  </a:cubicBezTo>
                  <a:cubicBezTo>
                    <a:pt x="137" y="559"/>
                    <a:pt x="137" y="559"/>
                    <a:pt x="137" y="559"/>
                  </a:cubicBezTo>
                  <a:cubicBezTo>
                    <a:pt x="136" y="560"/>
                    <a:pt x="133" y="560"/>
                    <a:pt x="133" y="560"/>
                  </a:cubicBezTo>
                  <a:cubicBezTo>
                    <a:pt x="133" y="560"/>
                    <a:pt x="131" y="560"/>
                    <a:pt x="132" y="561"/>
                  </a:cubicBezTo>
                  <a:cubicBezTo>
                    <a:pt x="132" y="562"/>
                    <a:pt x="134" y="563"/>
                    <a:pt x="134" y="563"/>
                  </a:cubicBezTo>
                  <a:cubicBezTo>
                    <a:pt x="134" y="563"/>
                    <a:pt x="134" y="564"/>
                    <a:pt x="132" y="564"/>
                  </a:cubicBezTo>
                  <a:cubicBezTo>
                    <a:pt x="131" y="565"/>
                    <a:pt x="129" y="565"/>
                    <a:pt x="129" y="565"/>
                  </a:cubicBezTo>
                  <a:cubicBezTo>
                    <a:pt x="128" y="566"/>
                    <a:pt x="128" y="566"/>
                    <a:pt x="128" y="566"/>
                  </a:cubicBezTo>
                  <a:cubicBezTo>
                    <a:pt x="128" y="566"/>
                    <a:pt x="127" y="566"/>
                    <a:pt x="127" y="565"/>
                  </a:cubicBezTo>
                  <a:cubicBezTo>
                    <a:pt x="127" y="565"/>
                    <a:pt x="128" y="564"/>
                    <a:pt x="128" y="563"/>
                  </a:cubicBezTo>
                  <a:cubicBezTo>
                    <a:pt x="128" y="562"/>
                    <a:pt x="129" y="563"/>
                    <a:pt x="128" y="562"/>
                  </a:cubicBezTo>
                  <a:cubicBezTo>
                    <a:pt x="127" y="560"/>
                    <a:pt x="126" y="560"/>
                    <a:pt x="126" y="559"/>
                  </a:cubicBezTo>
                  <a:cubicBezTo>
                    <a:pt x="127" y="558"/>
                    <a:pt x="129" y="557"/>
                    <a:pt x="129" y="557"/>
                  </a:cubicBezTo>
                  <a:cubicBezTo>
                    <a:pt x="129" y="556"/>
                    <a:pt x="129" y="555"/>
                    <a:pt x="129" y="555"/>
                  </a:cubicBezTo>
                  <a:cubicBezTo>
                    <a:pt x="129" y="555"/>
                    <a:pt x="128" y="555"/>
                    <a:pt x="129" y="554"/>
                  </a:cubicBezTo>
                  <a:cubicBezTo>
                    <a:pt x="130" y="552"/>
                    <a:pt x="131" y="551"/>
                    <a:pt x="131" y="551"/>
                  </a:cubicBezTo>
                  <a:cubicBezTo>
                    <a:pt x="131" y="550"/>
                    <a:pt x="130" y="549"/>
                    <a:pt x="129" y="549"/>
                  </a:cubicBezTo>
                  <a:cubicBezTo>
                    <a:pt x="129" y="549"/>
                    <a:pt x="128" y="551"/>
                    <a:pt x="128" y="552"/>
                  </a:cubicBezTo>
                  <a:cubicBezTo>
                    <a:pt x="128" y="552"/>
                    <a:pt x="129" y="554"/>
                    <a:pt x="126" y="553"/>
                  </a:cubicBezTo>
                  <a:cubicBezTo>
                    <a:pt x="123" y="553"/>
                    <a:pt x="121" y="553"/>
                    <a:pt x="120" y="552"/>
                  </a:cubicBezTo>
                  <a:cubicBezTo>
                    <a:pt x="120" y="551"/>
                    <a:pt x="118" y="550"/>
                    <a:pt x="121" y="550"/>
                  </a:cubicBezTo>
                  <a:cubicBezTo>
                    <a:pt x="124" y="549"/>
                    <a:pt x="124" y="549"/>
                    <a:pt x="124" y="549"/>
                  </a:cubicBezTo>
                  <a:cubicBezTo>
                    <a:pt x="125" y="548"/>
                    <a:pt x="125" y="547"/>
                    <a:pt x="125" y="546"/>
                  </a:cubicBezTo>
                  <a:cubicBezTo>
                    <a:pt x="124" y="546"/>
                    <a:pt x="123" y="544"/>
                    <a:pt x="123" y="545"/>
                  </a:cubicBezTo>
                  <a:cubicBezTo>
                    <a:pt x="122" y="547"/>
                    <a:pt x="122" y="548"/>
                    <a:pt x="122" y="548"/>
                  </a:cubicBezTo>
                  <a:cubicBezTo>
                    <a:pt x="122" y="548"/>
                    <a:pt x="118" y="548"/>
                    <a:pt x="118" y="548"/>
                  </a:cubicBezTo>
                  <a:cubicBezTo>
                    <a:pt x="118" y="548"/>
                    <a:pt x="117" y="547"/>
                    <a:pt x="117" y="546"/>
                  </a:cubicBezTo>
                  <a:cubicBezTo>
                    <a:pt x="117" y="546"/>
                    <a:pt x="118" y="542"/>
                    <a:pt x="118" y="542"/>
                  </a:cubicBezTo>
                  <a:cubicBezTo>
                    <a:pt x="118" y="542"/>
                    <a:pt x="120" y="541"/>
                    <a:pt x="119" y="541"/>
                  </a:cubicBezTo>
                  <a:cubicBezTo>
                    <a:pt x="119" y="541"/>
                    <a:pt x="117" y="540"/>
                    <a:pt x="117" y="541"/>
                  </a:cubicBezTo>
                  <a:cubicBezTo>
                    <a:pt x="116" y="541"/>
                    <a:pt x="117" y="542"/>
                    <a:pt x="117" y="543"/>
                  </a:cubicBezTo>
                  <a:cubicBezTo>
                    <a:pt x="117" y="544"/>
                    <a:pt x="117" y="545"/>
                    <a:pt x="116" y="545"/>
                  </a:cubicBezTo>
                  <a:cubicBezTo>
                    <a:pt x="115" y="546"/>
                    <a:pt x="111" y="546"/>
                    <a:pt x="111" y="546"/>
                  </a:cubicBezTo>
                  <a:cubicBezTo>
                    <a:pt x="111" y="545"/>
                    <a:pt x="110" y="545"/>
                    <a:pt x="111" y="544"/>
                  </a:cubicBezTo>
                  <a:cubicBezTo>
                    <a:pt x="111" y="543"/>
                    <a:pt x="111" y="542"/>
                    <a:pt x="111" y="542"/>
                  </a:cubicBezTo>
                  <a:cubicBezTo>
                    <a:pt x="111" y="542"/>
                    <a:pt x="110" y="540"/>
                    <a:pt x="110" y="541"/>
                  </a:cubicBezTo>
                  <a:cubicBezTo>
                    <a:pt x="109" y="541"/>
                    <a:pt x="108" y="541"/>
                    <a:pt x="108" y="541"/>
                  </a:cubicBezTo>
                  <a:cubicBezTo>
                    <a:pt x="108" y="539"/>
                    <a:pt x="108" y="539"/>
                    <a:pt x="108" y="539"/>
                  </a:cubicBezTo>
                  <a:cubicBezTo>
                    <a:pt x="106" y="539"/>
                    <a:pt x="106" y="539"/>
                    <a:pt x="106" y="539"/>
                  </a:cubicBezTo>
                  <a:cubicBezTo>
                    <a:pt x="105" y="539"/>
                    <a:pt x="105" y="539"/>
                    <a:pt x="105" y="539"/>
                  </a:cubicBezTo>
                  <a:cubicBezTo>
                    <a:pt x="105" y="539"/>
                    <a:pt x="104" y="538"/>
                    <a:pt x="104" y="538"/>
                  </a:cubicBezTo>
                  <a:cubicBezTo>
                    <a:pt x="103" y="538"/>
                    <a:pt x="103" y="538"/>
                    <a:pt x="103" y="539"/>
                  </a:cubicBezTo>
                  <a:cubicBezTo>
                    <a:pt x="102" y="539"/>
                    <a:pt x="99" y="540"/>
                    <a:pt x="99" y="540"/>
                  </a:cubicBezTo>
                  <a:cubicBezTo>
                    <a:pt x="99" y="540"/>
                    <a:pt x="99" y="538"/>
                    <a:pt x="98" y="540"/>
                  </a:cubicBezTo>
                  <a:cubicBezTo>
                    <a:pt x="98" y="541"/>
                    <a:pt x="93" y="541"/>
                    <a:pt x="93" y="541"/>
                  </a:cubicBezTo>
                  <a:cubicBezTo>
                    <a:pt x="93" y="541"/>
                    <a:pt x="92" y="539"/>
                    <a:pt x="92" y="538"/>
                  </a:cubicBezTo>
                  <a:cubicBezTo>
                    <a:pt x="92" y="538"/>
                    <a:pt x="93" y="535"/>
                    <a:pt x="93" y="535"/>
                  </a:cubicBezTo>
                  <a:cubicBezTo>
                    <a:pt x="94" y="534"/>
                    <a:pt x="94" y="534"/>
                    <a:pt x="94" y="534"/>
                  </a:cubicBezTo>
                  <a:cubicBezTo>
                    <a:pt x="93" y="533"/>
                    <a:pt x="93" y="533"/>
                    <a:pt x="93" y="533"/>
                  </a:cubicBezTo>
                  <a:cubicBezTo>
                    <a:pt x="93" y="533"/>
                    <a:pt x="90" y="533"/>
                    <a:pt x="91" y="533"/>
                  </a:cubicBezTo>
                  <a:cubicBezTo>
                    <a:pt x="91" y="532"/>
                    <a:pt x="93" y="530"/>
                    <a:pt x="93" y="530"/>
                  </a:cubicBezTo>
                  <a:cubicBezTo>
                    <a:pt x="93" y="530"/>
                    <a:pt x="94" y="529"/>
                    <a:pt x="94" y="529"/>
                  </a:cubicBezTo>
                  <a:cubicBezTo>
                    <a:pt x="95" y="528"/>
                    <a:pt x="97" y="528"/>
                    <a:pt x="96" y="527"/>
                  </a:cubicBezTo>
                  <a:cubicBezTo>
                    <a:pt x="95" y="527"/>
                    <a:pt x="94" y="526"/>
                    <a:pt x="94" y="526"/>
                  </a:cubicBezTo>
                  <a:cubicBezTo>
                    <a:pt x="94" y="526"/>
                    <a:pt x="93" y="526"/>
                    <a:pt x="93" y="525"/>
                  </a:cubicBezTo>
                  <a:cubicBezTo>
                    <a:pt x="93" y="525"/>
                    <a:pt x="94" y="523"/>
                    <a:pt x="94" y="522"/>
                  </a:cubicBezTo>
                  <a:cubicBezTo>
                    <a:pt x="94" y="521"/>
                    <a:pt x="93" y="520"/>
                    <a:pt x="93" y="520"/>
                  </a:cubicBezTo>
                  <a:cubicBezTo>
                    <a:pt x="92" y="520"/>
                    <a:pt x="93" y="521"/>
                    <a:pt x="91" y="521"/>
                  </a:cubicBezTo>
                  <a:cubicBezTo>
                    <a:pt x="90" y="522"/>
                    <a:pt x="87" y="524"/>
                    <a:pt x="87" y="524"/>
                  </a:cubicBezTo>
                  <a:cubicBezTo>
                    <a:pt x="87" y="523"/>
                    <a:pt x="87" y="522"/>
                    <a:pt x="87" y="521"/>
                  </a:cubicBezTo>
                  <a:cubicBezTo>
                    <a:pt x="88" y="520"/>
                    <a:pt x="91" y="520"/>
                    <a:pt x="92" y="519"/>
                  </a:cubicBezTo>
                  <a:cubicBezTo>
                    <a:pt x="92" y="518"/>
                    <a:pt x="90" y="515"/>
                    <a:pt x="90" y="515"/>
                  </a:cubicBezTo>
                  <a:cubicBezTo>
                    <a:pt x="90" y="515"/>
                    <a:pt x="92" y="516"/>
                    <a:pt x="91" y="514"/>
                  </a:cubicBezTo>
                  <a:cubicBezTo>
                    <a:pt x="89" y="513"/>
                    <a:pt x="89" y="513"/>
                    <a:pt x="89" y="513"/>
                  </a:cubicBezTo>
                  <a:cubicBezTo>
                    <a:pt x="89" y="512"/>
                    <a:pt x="89" y="511"/>
                    <a:pt x="90" y="510"/>
                  </a:cubicBezTo>
                  <a:cubicBezTo>
                    <a:pt x="91" y="508"/>
                    <a:pt x="92" y="508"/>
                    <a:pt x="92" y="507"/>
                  </a:cubicBezTo>
                  <a:cubicBezTo>
                    <a:pt x="92" y="507"/>
                    <a:pt x="89" y="506"/>
                    <a:pt x="89" y="505"/>
                  </a:cubicBezTo>
                  <a:cubicBezTo>
                    <a:pt x="89" y="504"/>
                    <a:pt x="87" y="504"/>
                    <a:pt x="89" y="502"/>
                  </a:cubicBezTo>
                  <a:cubicBezTo>
                    <a:pt x="90" y="501"/>
                    <a:pt x="91" y="501"/>
                    <a:pt x="91" y="501"/>
                  </a:cubicBezTo>
                  <a:cubicBezTo>
                    <a:pt x="91" y="501"/>
                    <a:pt x="91" y="498"/>
                    <a:pt x="91" y="497"/>
                  </a:cubicBezTo>
                  <a:cubicBezTo>
                    <a:pt x="91" y="496"/>
                    <a:pt x="92" y="496"/>
                    <a:pt x="92" y="495"/>
                  </a:cubicBezTo>
                  <a:cubicBezTo>
                    <a:pt x="91" y="494"/>
                    <a:pt x="90" y="494"/>
                    <a:pt x="89" y="492"/>
                  </a:cubicBezTo>
                  <a:cubicBezTo>
                    <a:pt x="89" y="491"/>
                    <a:pt x="89" y="491"/>
                    <a:pt x="89" y="490"/>
                  </a:cubicBezTo>
                  <a:cubicBezTo>
                    <a:pt x="90" y="490"/>
                    <a:pt x="91" y="489"/>
                    <a:pt x="90" y="489"/>
                  </a:cubicBezTo>
                  <a:cubicBezTo>
                    <a:pt x="90" y="488"/>
                    <a:pt x="90" y="487"/>
                    <a:pt x="90" y="487"/>
                  </a:cubicBezTo>
                  <a:cubicBezTo>
                    <a:pt x="90" y="487"/>
                    <a:pt x="90" y="487"/>
                    <a:pt x="89" y="485"/>
                  </a:cubicBezTo>
                  <a:cubicBezTo>
                    <a:pt x="88" y="484"/>
                    <a:pt x="88" y="482"/>
                    <a:pt x="88" y="481"/>
                  </a:cubicBezTo>
                  <a:cubicBezTo>
                    <a:pt x="88" y="480"/>
                    <a:pt x="89" y="476"/>
                    <a:pt x="89" y="476"/>
                  </a:cubicBezTo>
                  <a:cubicBezTo>
                    <a:pt x="89" y="476"/>
                    <a:pt x="89" y="473"/>
                    <a:pt x="87" y="472"/>
                  </a:cubicBezTo>
                  <a:cubicBezTo>
                    <a:pt x="86" y="470"/>
                    <a:pt x="84" y="469"/>
                    <a:pt x="84" y="469"/>
                  </a:cubicBezTo>
                  <a:cubicBezTo>
                    <a:pt x="84" y="469"/>
                    <a:pt x="84" y="467"/>
                    <a:pt x="84" y="466"/>
                  </a:cubicBezTo>
                  <a:cubicBezTo>
                    <a:pt x="84" y="466"/>
                    <a:pt x="82" y="465"/>
                    <a:pt x="82" y="464"/>
                  </a:cubicBezTo>
                  <a:cubicBezTo>
                    <a:pt x="82" y="463"/>
                    <a:pt x="81" y="461"/>
                    <a:pt x="81" y="461"/>
                  </a:cubicBezTo>
                  <a:cubicBezTo>
                    <a:pt x="81" y="461"/>
                    <a:pt x="80" y="461"/>
                    <a:pt x="81" y="459"/>
                  </a:cubicBezTo>
                  <a:cubicBezTo>
                    <a:pt x="81" y="456"/>
                    <a:pt x="81" y="455"/>
                    <a:pt x="81" y="454"/>
                  </a:cubicBezTo>
                  <a:cubicBezTo>
                    <a:pt x="80" y="453"/>
                    <a:pt x="79" y="451"/>
                    <a:pt x="79" y="450"/>
                  </a:cubicBezTo>
                  <a:cubicBezTo>
                    <a:pt x="79" y="449"/>
                    <a:pt x="79" y="447"/>
                    <a:pt x="79" y="447"/>
                  </a:cubicBezTo>
                  <a:cubicBezTo>
                    <a:pt x="79" y="447"/>
                    <a:pt x="79" y="446"/>
                    <a:pt x="78" y="445"/>
                  </a:cubicBezTo>
                  <a:cubicBezTo>
                    <a:pt x="77" y="444"/>
                    <a:pt x="74" y="439"/>
                    <a:pt x="74" y="439"/>
                  </a:cubicBezTo>
                  <a:cubicBezTo>
                    <a:pt x="74" y="439"/>
                    <a:pt x="73" y="439"/>
                    <a:pt x="73" y="437"/>
                  </a:cubicBezTo>
                  <a:cubicBezTo>
                    <a:pt x="72" y="435"/>
                    <a:pt x="72" y="433"/>
                    <a:pt x="72" y="433"/>
                  </a:cubicBezTo>
                  <a:cubicBezTo>
                    <a:pt x="72" y="433"/>
                    <a:pt x="72" y="430"/>
                    <a:pt x="72" y="430"/>
                  </a:cubicBezTo>
                  <a:cubicBezTo>
                    <a:pt x="69" y="427"/>
                    <a:pt x="69" y="427"/>
                    <a:pt x="69" y="427"/>
                  </a:cubicBezTo>
                  <a:cubicBezTo>
                    <a:pt x="70" y="423"/>
                    <a:pt x="70" y="423"/>
                    <a:pt x="70" y="423"/>
                  </a:cubicBezTo>
                  <a:cubicBezTo>
                    <a:pt x="70" y="419"/>
                    <a:pt x="70" y="419"/>
                    <a:pt x="70" y="419"/>
                  </a:cubicBezTo>
                  <a:cubicBezTo>
                    <a:pt x="70" y="419"/>
                    <a:pt x="70" y="414"/>
                    <a:pt x="71" y="414"/>
                  </a:cubicBezTo>
                  <a:cubicBezTo>
                    <a:pt x="72" y="414"/>
                    <a:pt x="74" y="411"/>
                    <a:pt x="74" y="411"/>
                  </a:cubicBezTo>
                  <a:cubicBezTo>
                    <a:pt x="74" y="411"/>
                    <a:pt x="76" y="408"/>
                    <a:pt x="75" y="407"/>
                  </a:cubicBezTo>
                  <a:cubicBezTo>
                    <a:pt x="75" y="406"/>
                    <a:pt x="74" y="402"/>
                    <a:pt x="74" y="402"/>
                  </a:cubicBezTo>
                  <a:cubicBezTo>
                    <a:pt x="74" y="402"/>
                    <a:pt x="76" y="399"/>
                    <a:pt x="75" y="399"/>
                  </a:cubicBezTo>
                  <a:cubicBezTo>
                    <a:pt x="75" y="398"/>
                    <a:pt x="73" y="394"/>
                    <a:pt x="73" y="394"/>
                  </a:cubicBezTo>
                  <a:cubicBezTo>
                    <a:pt x="70" y="397"/>
                    <a:pt x="70" y="397"/>
                    <a:pt x="70" y="397"/>
                  </a:cubicBezTo>
                  <a:cubicBezTo>
                    <a:pt x="68" y="396"/>
                    <a:pt x="68" y="396"/>
                    <a:pt x="68" y="396"/>
                  </a:cubicBezTo>
                  <a:cubicBezTo>
                    <a:pt x="69" y="392"/>
                    <a:pt x="69" y="392"/>
                    <a:pt x="69" y="392"/>
                  </a:cubicBezTo>
                  <a:cubicBezTo>
                    <a:pt x="69" y="392"/>
                    <a:pt x="67" y="390"/>
                    <a:pt x="67" y="389"/>
                  </a:cubicBezTo>
                  <a:cubicBezTo>
                    <a:pt x="67" y="388"/>
                    <a:pt x="69" y="386"/>
                    <a:pt x="69" y="386"/>
                  </a:cubicBezTo>
                  <a:cubicBezTo>
                    <a:pt x="69" y="386"/>
                    <a:pt x="71" y="390"/>
                    <a:pt x="71" y="391"/>
                  </a:cubicBezTo>
                  <a:cubicBezTo>
                    <a:pt x="71" y="392"/>
                    <a:pt x="73" y="393"/>
                    <a:pt x="73" y="393"/>
                  </a:cubicBezTo>
                  <a:cubicBezTo>
                    <a:pt x="74" y="392"/>
                    <a:pt x="74" y="390"/>
                    <a:pt x="75" y="390"/>
                  </a:cubicBezTo>
                  <a:cubicBezTo>
                    <a:pt x="76" y="390"/>
                    <a:pt x="77" y="391"/>
                    <a:pt x="77" y="392"/>
                  </a:cubicBezTo>
                  <a:cubicBezTo>
                    <a:pt x="77" y="392"/>
                    <a:pt x="81" y="391"/>
                    <a:pt x="81" y="391"/>
                  </a:cubicBezTo>
                  <a:cubicBezTo>
                    <a:pt x="81" y="391"/>
                    <a:pt x="80" y="390"/>
                    <a:pt x="83" y="390"/>
                  </a:cubicBezTo>
                  <a:cubicBezTo>
                    <a:pt x="86" y="391"/>
                    <a:pt x="86" y="390"/>
                    <a:pt x="86" y="388"/>
                  </a:cubicBezTo>
                  <a:cubicBezTo>
                    <a:pt x="86" y="387"/>
                    <a:pt x="83" y="383"/>
                    <a:pt x="85" y="383"/>
                  </a:cubicBezTo>
                  <a:cubicBezTo>
                    <a:pt x="88" y="383"/>
                    <a:pt x="89" y="384"/>
                    <a:pt x="89" y="384"/>
                  </a:cubicBezTo>
                  <a:cubicBezTo>
                    <a:pt x="89" y="384"/>
                    <a:pt x="89" y="385"/>
                    <a:pt x="89" y="386"/>
                  </a:cubicBezTo>
                  <a:cubicBezTo>
                    <a:pt x="89" y="388"/>
                    <a:pt x="92" y="390"/>
                    <a:pt x="92" y="388"/>
                  </a:cubicBezTo>
                  <a:cubicBezTo>
                    <a:pt x="93" y="386"/>
                    <a:pt x="93" y="387"/>
                    <a:pt x="93" y="385"/>
                  </a:cubicBezTo>
                  <a:cubicBezTo>
                    <a:pt x="93" y="383"/>
                    <a:pt x="91" y="383"/>
                    <a:pt x="90" y="381"/>
                  </a:cubicBezTo>
                  <a:cubicBezTo>
                    <a:pt x="90" y="380"/>
                    <a:pt x="89" y="382"/>
                    <a:pt x="89" y="379"/>
                  </a:cubicBezTo>
                  <a:cubicBezTo>
                    <a:pt x="90" y="376"/>
                    <a:pt x="90" y="375"/>
                    <a:pt x="91" y="375"/>
                  </a:cubicBezTo>
                  <a:cubicBezTo>
                    <a:pt x="93" y="374"/>
                    <a:pt x="91" y="375"/>
                    <a:pt x="93" y="374"/>
                  </a:cubicBezTo>
                  <a:cubicBezTo>
                    <a:pt x="95" y="374"/>
                    <a:pt x="96" y="372"/>
                    <a:pt x="95" y="369"/>
                  </a:cubicBezTo>
                  <a:cubicBezTo>
                    <a:pt x="95" y="367"/>
                    <a:pt x="94" y="366"/>
                    <a:pt x="95" y="365"/>
                  </a:cubicBezTo>
                  <a:cubicBezTo>
                    <a:pt x="97" y="364"/>
                    <a:pt x="96" y="363"/>
                    <a:pt x="98" y="364"/>
                  </a:cubicBezTo>
                  <a:cubicBezTo>
                    <a:pt x="100" y="365"/>
                    <a:pt x="99" y="365"/>
                    <a:pt x="101" y="365"/>
                  </a:cubicBezTo>
                  <a:cubicBezTo>
                    <a:pt x="102" y="364"/>
                    <a:pt x="102" y="359"/>
                    <a:pt x="102" y="359"/>
                  </a:cubicBezTo>
                  <a:cubicBezTo>
                    <a:pt x="101" y="360"/>
                    <a:pt x="99" y="358"/>
                    <a:pt x="99" y="358"/>
                  </a:cubicBezTo>
                  <a:cubicBezTo>
                    <a:pt x="98" y="358"/>
                    <a:pt x="98" y="356"/>
                    <a:pt x="99" y="355"/>
                  </a:cubicBezTo>
                  <a:cubicBezTo>
                    <a:pt x="99" y="355"/>
                    <a:pt x="99" y="353"/>
                    <a:pt x="100" y="353"/>
                  </a:cubicBezTo>
                  <a:cubicBezTo>
                    <a:pt x="102" y="353"/>
                    <a:pt x="102" y="354"/>
                    <a:pt x="104" y="353"/>
                  </a:cubicBezTo>
                  <a:cubicBezTo>
                    <a:pt x="105" y="352"/>
                    <a:pt x="105" y="352"/>
                    <a:pt x="106" y="351"/>
                  </a:cubicBezTo>
                  <a:cubicBezTo>
                    <a:pt x="107" y="350"/>
                    <a:pt x="108" y="350"/>
                    <a:pt x="109" y="348"/>
                  </a:cubicBezTo>
                  <a:cubicBezTo>
                    <a:pt x="109" y="347"/>
                    <a:pt x="110" y="341"/>
                    <a:pt x="110" y="341"/>
                  </a:cubicBezTo>
                  <a:cubicBezTo>
                    <a:pt x="109" y="340"/>
                    <a:pt x="111" y="341"/>
                    <a:pt x="113" y="340"/>
                  </a:cubicBezTo>
                  <a:cubicBezTo>
                    <a:pt x="114" y="339"/>
                    <a:pt x="115" y="333"/>
                    <a:pt x="116" y="332"/>
                  </a:cubicBezTo>
                  <a:cubicBezTo>
                    <a:pt x="117" y="330"/>
                    <a:pt x="120" y="326"/>
                    <a:pt x="120" y="325"/>
                  </a:cubicBezTo>
                  <a:cubicBezTo>
                    <a:pt x="120" y="324"/>
                    <a:pt x="123" y="317"/>
                    <a:pt x="123" y="317"/>
                  </a:cubicBezTo>
                  <a:cubicBezTo>
                    <a:pt x="127" y="310"/>
                    <a:pt x="127" y="310"/>
                    <a:pt x="127" y="310"/>
                  </a:cubicBezTo>
                  <a:cubicBezTo>
                    <a:pt x="127" y="310"/>
                    <a:pt x="127" y="308"/>
                    <a:pt x="126" y="306"/>
                  </a:cubicBezTo>
                  <a:cubicBezTo>
                    <a:pt x="126" y="305"/>
                    <a:pt x="125" y="301"/>
                    <a:pt x="126" y="300"/>
                  </a:cubicBezTo>
                  <a:cubicBezTo>
                    <a:pt x="127" y="300"/>
                    <a:pt x="128" y="297"/>
                    <a:pt x="128" y="297"/>
                  </a:cubicBezTo>
                  <a:cubicBezTo>
                    <a:pt x="128" y="293"/>
                    <a:pt x="128" y="293"/>
                    <a:pt x="128" y="293"/>
                  </a:cubicBezTo>
                  <a:cubicBezTo>
                    <a:pt x="128" y="293"/>
                    <a:pt x="133" y="290"/>
                    <a:pt x="133" y="290"/>
                  </a:cubicBezTo>
                  <a:cubicBezTo>
                    <a:pt x="139" y="289"/>
                    <a:pt x="135" y="286"/>
                    <a:pt x="142" y="289"/>
                  </a:cubicBezTo>
                  <a:cubicBezTo>
                    <a:pt x="142" y="289"/>
                    <a:pt x="146" y="288"/>
                    <a:pt x="145" y="287"/>
                  </a:cubicBezTo>
                  <a:cubicBezTo>
                    <a:pt x="145" y="287"/>
                    <a:pt x="141" y="283"/>
                    <a:pt x="141" y="283"/>
                  </a:cubicBezTo>
                  <a:cubicBezTo>
                    <a:pt x="143" y="280"/>
                    <a:pt x="143" y="280"/>
                    <a:pt x="143" y="280"/>
                  </a:cubicBezTo>
                  <a:cubicBezTo>
                    <a:pt x="143" y="280"/>
                    <a:pt x="146" y="278"/>
                    <a:pt x="143" y="277"/>
                  </a:cubicBezTo>
                  <a:cubicBezTo>
                    <a:pt x="141" y="276"/>
                    <a:pt x="139" y="275"/>
                    <a:pt x="139" y="274"/>
                  </a:cubicBezTo>
                  <a:cubicBezTo>
                    <a:pt x="139" y="274"/>
                    <a:pt x="138" y="270"/>
                    <a:pt x="138" y="269"/>
                  </a:cubicBezTo>
                  <a:cubicBezTo>
                    <a:pt x="138" y="268"/>
                    <a:pt x="137" y="265"/>
                    <a:pt x="137" y="265"/>
                  </a:cubicBezTo>
                  <a:cubicBezTo>
                    <a:pt x="137" y="265"/>
                    <a:pt x="137" y="261"/>
                    <a:pt x="137" y="260"/>
                  </a:cubicBezTo>
                  <a:cubicBezTo>
                    <a:pt x="137" y="259"/>
                    <a:pt x="136" y="256"/>
                    <a:pt x="135" y="255"/>
                  </a:cubicBezTo>
                  <a:cubicBezTo>
                    <a:pt x="134" y="254"/>
                    <a:pt x="130" y="251"/>
                    <a:pt x="130" y="251"/>
                  </a:cubicBezTo>
                  <a:cubicBezTo>
                    <a:pt x="123" y="248"/>
                    <a:pt x="123" y="248"/>
                    <a:pt x="123" y="248"/>
                  </a:cubicBezTo>
                  <a:cubicBezTo>
                    <a:pt x="121" y="250"/>
                    <a:pt x="121" y="250"/>
                    <a:pt x="121" y="250"/>
                  </a:cubicBezTo>
                  <a:cubicBezTo>
                    <a:pt x="116" y="245"/>
                    <a:pt x="116" y="245"/>
                    <a:pt x="116" y="245"/>
                  </a:cubicBezTo>
                  <a:cubicBezTo>
                    <a:pt x="112" y="244"/>
                    <a:pt x="112" y="244"/>
                    <a:pt x="112" y="244"/>
                  </a:cubicBezTo>
                  <a:cubicBezTo>
                    <a:pt x="108" y="244"/>
                    <a:pt x="108" y="244"/>
                    <a:pt x="108" y="244"/>
                  </a:cubicBezTo>
                  <a:cubicBezTo>
                    <a:pt x="101" y="229"/>
                    <a:pt x="101" y="229"/>
                    <a:pt x="101" y="229"/>
                  </a:cubicBezTo>
                  <a:cubicBezTo>
                    <a:pt x="95" y="226"/>
                    <a:pt x="95" y="226"/>
                    <a:pt x="95" y="226"/>
                  </a:cubicBezTo>
                  <a:cubicBezTo>
                    <a:pt x="91" y="222"/>
                    <a:pt x="91" y="222"/>
                    <a:pt x="91" y="222"/>
                  </a:cubicBezTo>
                  <a:cubicBezTo>
                    <a:pt x="91" y="217"/>
                    <a:pt x="91" y="217"/>
                    <a:pt x="91" y="217"/>
                  </a:cubicBezTo>
                  <a:cubicBezTo>
                    <a:pt x="88" y="213"/>
                    <a:pt x="88" y="213"/>
                    <a:pt x="88" y="213"/>
                  </a:cubicBezTo>
                  <a:cubicBezTo>
                    <a:pt x="88" y="213"/>
                    <a:pt x="89" y="210"/>
                    <a:pt x="89" y="209"/>
                  </a:cubicBezTo>
                  <a:cubicBezTo>
                    <a:pt x="90" y="208"/>
                    <a:pt x="92" y="203"/>
                    <a:pt x="92" y="203"/>
                  </a:cubicBezTo>
                  <a:cubicBezTo>
                    <a:pt x="92" y="203"/>
                    <a:pt x="91" y="199"/>
                    <a:pt x="91" y="198"/>
                  </a:cubicBezTo>
                  <a:cubicBezTo>
                    <a:pt x="91" y="197"/>
                    <a:pt x="92" y="192"/>
                    <a:pt x="92" y="192"/>
                  </a:cubicBezTo>
                  <a:cubicBezTo>
                    <a:pt x="91" y="187"/>
                    <a:pt x="91" y="187"/>
                    <a:pt x="91" y="187"/>
                  </a:cubicBezTo>
                  <a:cubicBezTo>
                    <a:pt x="79" y="173"/>
                    <a:pt x="79" y="173"/>
                    <a:pt x="79" y="173"/>
                  </a:cubicBezTo>
                  <a:cubicBezTo>
                    <a:pt x="80" y="167"/>
                    <a:pt x="80" y="167"/>
                    <a:pt x="80" y="167"/>
                  </a:cubicBezTo>
                  <a:cubicBezTo>
                    <a:pt x="79" y="164"/>
                    <a:pt x="79" y="164"/>
                    <a:pt x="79" y="164"/>
                  </a:cubicBezTo>
                  <a:cubicBezTo>
                    <a:pt x="78" y="161"/>
                    <a:pt x="78" y="161"/>
                    <a:pt x="79" y="159"/>
                  </a:cubicBezTo>
                  <a:cubicBezTo>
                    <a:pt x="79" y="158"/>
                    <a:pt x="79" y="158"/>
                    <a:pt x="79" y="158"/>
                  </a:cubicBezTo>
                  <a:cubicBezTo>
                    <a:pt x="75" y="159"/>
                    <a:pt x="75" y="159"/>
                    <a:pt x="75" y="159"/>
                  </a:cubicBezTo>
                  <a:cubicBezTo>
                    <a:pt x="72" y="155"/>
                    <a:pt x="72" y="155"/>
                    <a:pt x="72" y="155"/>
                  </a:cubicBezTo>
                  <a:cubicBezTo>
                    <a:pt x="73" y="150"/>
                    <a:pt x="73" y="150"/>
                    <a:pt x="73" y="150"/>
                  </a:cubicBezTo>
                  <a:cubicBezTo>
                    <a:pt x="71" y="138"/>
                    <a:pt x="71" y="138"/>
                    <a:pt x="71" y="138"/>
                  </a:cubicBezTo>
                  <a:cubicBezTo>
                    <a:pt x="73" y="132"/>
                    <a:pt x="73" y="132"/>
                    <a:pt x="73" y="132"/>
                  </a:cubicBezTo>
                  <a:cubicBezTo>
                    <a:pt x="67" y="129"/>
                    <a:pt x="67" y="129"/>
                    <a:pt x="67" y="129"/>
                  </a:cubicBezTo>
                  <a:cubicBezTo>
                    <a:pt x="63" y="123"/>
                    <a:pt x="63" y="123"/>
                    <a:pt x="63" y="123"/>
                  </a:cubicBezTo>
                  <a:cubicBezTo>
                    <a:pt x="63" y="123"/>
                    <a:pt x="62" y="125"/>
                    <a:pt x="61" y="124"/>
                  </a:cubicBezTo>
                  <a:cubicBezTo>
                    <a:pt x="60" y="123"/>
                    <a:pt x="55" y="115"/>
                    <a:pt x="55" y="115"/>
                  </a:cubicBezTo>
                  <a:cubicBezTo>
                    <a:pt x="46" y="112"/>
                    <a:pt x="46" y="112"/>
                    <a:pt x="46" y="112"/>
                  </a:cubicBezTo>
                  <a:cubicBezTo>
                    <a:pt x="42" y="110"/>
                    <a:pt x="42" y="110"/>
                    <a:pt x="42" y="110"/>
                  </a:cubicBezTo>
                  <a:cubicBezTo>
                    <a:pt x="37" y="109"/>
                    <a:pt x="37" y="109"/>
                    <a:pt x="37" y="109"/>
                  </a:cubicBezTo>
                  <a:cubicBezTo>
                    <a:pt x="37" y="109"/>
                    <a:pt x="36" y="111"/>
                    <a:pt x="35" y="109"/>
                  </a:cubicBezTo>
                  <a:cubicBezTo>
                    <a:pt x="34" y="107"/>
                    <a:pt x="32" y="105"/>
                    <a:pt x="32" y="105"/>
                  </a:cubicBezTo>
                  <a:cubicBezTo>
                    <a:pt x="28" y="106"/>
                    <a:pt x="28" y="106"/>
                    <a:pt x="28" y="106"/>
                  </a:cubicBezTo>
                  <a:cubicBezTo>
                    <a:pt x="25" y="102"/>
                    <a:pt x="25" y="102"/>
                    <a:pt x="25" y="102"/>
                  </a:cubicBezTo>
                  <a:cubicBezTo>
                    <a:pt x="25" y="102"/>
                    <a:pt x="24" y="102"/>
                    <a:pt x="23" y="102"/>
                  </a:cubicBezTo>
                  <a:cubicBezTo>
                    <a:pt x="22" y="101"/>
                    <a:pt x="20" y="100"/>
                    <a:pt x="20" y="100"/>
                  </a:cubicBezTo>
                  <a:close/>
                  <a:moveTo>
                    <a:pt x="142" y="568"/>
                  </a:moveTo>
                  <a:cubicBezTo>
                    <a:pt x="142" y="568"/>
                    <a:pt x="142" y="568"/>
                    <a:pt x="142" y="568"/>
                  </a:cubicBezTo>
                  <a:cubicBezTo>
                    <a:pt x="142" y="568"/>
                    <a:pt x="142" y="569"/>
                    <a:pt x="142" y="570"/>
                  </a:cubicBezTo>
                  <a:cubicBezTo>
                    <a:pt x="142" y="570"/>
                    <a:pt x="143" y="571"/>
                    <a:pt x="144" y="571"/>
                  </a:cubicBezTo>
                  <a:cubicBezTo>
                    <a:pt x="144" y="571"/>
                    <a:pt x="146" y="570"/>
                    <a:pt x="147" y="569"/>
                  </a:cubicBezTo>
                  <a:cubicBezTo>
                    <a:pt x="149" y="568"/>
                    <a:pt x="147" y="569"/>
                    <a:pt x="147" y="569"/>
                  </a:cubicBezTo>
                  <a:cubicBezTo>
                    <a:pt x="145" y="567"/>
                    <a:pt x="145" y="567"/>
                    <a:pt x="145" y="567"/>
                  </a:cubicBezTo>
                  <a:cubicBezTo>
                    <a:pt x="145" y="567"/>
                    <a:pt x="143" y="568"/>
                    <a:pt x="142" y="568"/>
                  </a:cubicBezTo>
                  <a:close/>
                  <a:moveTo>
                    <a:pt x="129" y="568"/>
                  </a:moveTo>
                  <a:cubicBezTo>
                    <a:pt x="129" y="568"/>
                    <a:pt x="129" y="568"/>
                    <a:pt x="129" y="568"/>
                  </a:cubicBezTo>
                  <a:cubicBezTo>
                    <a:pt x="129" y="568"/>
                    <a:pt x="129" y="570"/>
                    <a:pt x="129" y="570"/>
                  </a:cubicBezTo>
                  <a:cubicBezTo>
                    <a:pt x="129" y="571"/>
                    <a:pt x="130" y="571"/>
                    <a:pt x="131" y="570"/>
                  </a:cubicBezTo>
                  <a:cubicBezTo>
                    <a:pt x="131" y="570"/>
                    <a:pt x="132" y="570"/>
                    <a:pt x="133" y="569"/>
                  </a:cubicBezTo>
                  <a:cubicBezTo>
                    <a:pt x="134" y="568"/>
                    <a:pt x="133" y="567"/>
                    <a:pt x="132" y="567"/>
                  </a:cubicBezTo>
                  <a:cubicBezTo>
                    <a:pt x="132" y="566"/>
                    <a:pt x="131" y="567"/>
                    <a:pt x="131" y="567"/>
                  </a:cubicBezTo>
                  <a:cubicBezTo>
                    <a:pt x="130" y="567"/>
                    <a:pt x="129" y="568"/>
                    <a:pt x="129" y="568"/>
                  </a:cubicBezTo>
                  <a:close/>
                  <a:moveTo>
                    <a:pt x="105" y="556"/>
                  </a:moveTo>
                  <a:cubicBezTo>
                    <a:pt x="105" y="556"/>
                    <a:pt x="105" y="556"/>
                    <a:pt x="105" y="556"/>
                  </a:cubicBezTo>
                  <a:cubicBezTo>
                    <a:pt x="104" y="557"/>
                    <a:pt x="104" y="557"/>
                    <a:pt x="104" y="557"/>
                  </a:cubicBezTo>
                  <a:cubicBezTo>
                    <a:pt x="104" y="557"/>
                    <a:pt x="103" y="558"/>
                    <a:pt x="104" y="559"/>
                  </a:cubicBezTo>
                  <a:cubicBezTo>
                    <a:pt x="104" y="561"/>
                    <a:pt x="105" y="561"/>
                    <a:pt x="105" y="561"/>
                  </a:cubicBezTo>
                  <a:cubicBezTo>
                    <a:pt x="105" y="561"/>
                    <a:pt x="106" y="560"/>
                    <a:pt x="108" y="560"/>
                  </a:cubicBezTo>
                  <a:cubicBezTo>
                    <a:pt x="109" y="560"/>
                    <a:pt x="111" y="558"/>
                    <a:pt x="111" y="557"/>
                  </a:cubicBezTo>
                  <a:cubicBezTo>
                    <a:pt x="112" y="557"/>
                    <a:pt x="112" y="555"/>
                    <a:pt x="113" y="555"/>
                  </a:cubicBezTo>
                  <a:cubicBezTo>
                    <a:pt x="114" y="555"/>
                    <a:pt x="117" y="556"/>
                    <a:pt x="118" y="556"/>
                  </a:cubicBezTo>
                  <a:cubicBezTo>
                    <a:pt x="119" y="556"/>
                    <a:pt x="117" y="553"/>
                    <a:pt x="117" y="553"/>
                  </a:cubicBezTo>
                  <a:cubicBezTo>
                    <a:pt x="117" y="552"/>
                    <a:pt x="114" y="553"/>
                    <a:pt x="114" y="553"/>
                  </a:cubicBezTo>
                  <a:cubicBezTo>
                    <a:pt x="114" y="553"/>
                    <a:pt x="112" y="553"/>
                    <a:pt x="111" y="552"/>
                  </a:cubicBezTo>
                  <a:cubicBezTo>
                    <a:pt x="110" y="552"/>
                    <a:pt x="110" y="552"/>
                    <a:pt x="110" y="552"/>
                  </a:cubicBezTo>
                  <a:cubicBezTo>
                    <a:pt x="109" y="553"/>
                    <a:pt x="109" y="554"/>
                    <a:pt x="108" y="555"/>
                  </a:cubicBezTo>
                  <a:cubicBezTo>
                    <a:pt x="107" y="556"/>
                    <a:pt x="107" y="555"/>
                    <a:pt x="107" y="554"/>
                  </a:cubicBezTo>
                  <a:cubicBezTo>
                    <a:pt x="107" y="554"/>
                    <a:pt x="105" y="553"/>
                    <a:pt x="104" y="554"/>
                  </a:cubicBezTo>
                  <a:cubicBezTo>
                    <a:pt x="104" y="554"/>
                    <a:pt x="105" y="555"/>
                    <a:pt x="105" y="556"/>
                  </a:cubicBezTo>
                  <a:close/>
                  <a:moveTo>
                    <a:pt x="97" y="556"/>
                  </a:moveTo>
                  <a:cubicBezTo>
                    <a:pt x="97" y="556"/>
                    <a:pt x="97" y="556"/>
                    <a:pt x="97" y="556"/>
                  </a:cubicBezTo>
                  <a:cubicBezTo>
                    <a:pt x="97" y="556"/>
                    <a:pt x="99" y="557"/>
                    <a:pt x="101" y="557"/>
                  </a:cubicBezTo>
                  <a:cubicBezTo>
                    <a:pt x="102" y="557"/>
                    <a:pt x="101" y="556"/>
                    <a:pt x="102" y="555"/>
                  </a:cubicBezTo>
                  <a:cubicBezTo>
                    <a:pt x="102" y="554"/>
                    <a:pt x="101" y="555"/>
                    <a:pt x="100" y="554"/>
                  </a:cubicBezTo>
                  <a:cubicBezTo>
                    <a:pt x="99" y="554"/>
                    <a:pt x="99" y="554"/>
                    <a:pt x="98" y="554"/>
                  </a:cubicBezTo>
                  <a:cubicBezTo>
                    <a:pt x="96" y="554"/>
                    <a:pt x="97" y="556"/>
                    <a:pt x="97" y="556"/>
                  </a:cubicBezTo>
                  <a:close/>
                  <a:moveTo>
                    <a:pt x="88" y="545"/>
                  </a:moveTo>
                  <a:cubicBezTo>
                    <a:pt x="88" y="545"/>
                    <a:pt x="88" y="545"/>
                    <a:pt x="88" y="545"/>
                  </a:cubicBezTo>
                  <a:cubicBezTo>
                    <a:pt x="87" y="550"/>
                    <a:pt x="92" y="547"/>
                    <a:pt x="92" y="544"/>
                  </a:cubicBezTo>
                  <a:cubicBezTo>
                    <a:pt x="91" y="542"/>
                    <a:pt x="92" y="542"/>
                    <a:pt x="90" y="540"/>
                  </a:cubicBezTo>
                  <a:cubicBezTo>
                    <a:pt x="89" y="537"/>
                    <a:pt x="89" y="540"/>
                    <a:pt x="88" y="541"/>
                  </a:cubicBezTo>
                  <a:cubicBezTo>
                    <a:pt x="87" y="543"/>
                    <a:pt x="89" y="543"/>
                    <a:pt x="89" y="544"/>
                  </a:cubicBezTo>
                  <a:cubicBezTo>
                    <a:pt x="89" y="545"/>
                    <a:pt x="88" y="544"/>
                    <a:pt x="88" y="545"/>
                  </a:cubicBezTo>
                  <a:close/>
                  <a:moveTo>
                    <a:pt x="80" y="557"/>
                  </a:moveTo>
                  <a:cubicBezTo>
                    <a:pt x="80" y="557"/>
                    <a:pt x="80" y="557"/>
                    <a:pt x="80" y="557"/>
                  </a:cubicBezTo>
                  <a:cubicBezTo>
                    <a:pt x="80" y="557"/>
                    <a:pt x="79" y="558"/>
                    <a:pt x="80" y="560"/>
                  </a:cubicBezTo>
                  <a:cubicBezTo>
                    <a:pt x="80" y="561"/>
                    <a:pt x="80" y="560"/>
                    <a:pt x="83" y="558"/>
                  </a:cubicBezTo>
                  <a:cubicBezTo>
                    <a:pt x="85" y="556"/>
                    <a:pt x="82" y="557"/>
                    <a:pt x="82" y="557"/>
                  </a:cubicBezTo>
                  <a:cubicBezTo>
                    <a:pt x="82" y="556"/>
                    <a:pt x="81" y="557"/>
                    <a:pt x="80" y="557"/>
                  </a:cubicBezTo>
                  <a:close/>
                  <a:moveTo>
                    <a:pt x="80" y="563"/>
                  </a:moveTo>
                  <a:cubicBezTo>
                    <a:pt x="80" y="563"/>
                    <a:pt x="80" y="563"/>
                    <a:pt x="80" y="563"/>
                  </a:cubicBezTo>
                  <a:cubicBezTo>
                    <a:pt x="80" y="563"/>
                    <a:pt x="80" y="565"/>
                    <a:pt x="81" y="565"/>
                  </a:cubicBezTo>
                  <a:cubicBezTo>
                    <a:pt x="82" y="565"/>
                    <a:pt x="82" y="564"/>
                    <a:pt x="83" y="563"/>
                  </a:cubicBezTo>
                  <a:cubicBezTo>
                    <a:pt x="83" y="562"/>
                    <a:pt x="82" y="562"/>
                    <a:pt x="82" y="561"/>
                  </a:cubicBezTo>
                  <a:cubicBezTo>
                    <a:pt x="81" y="561"/>
                    <a:pt x="80" y="562"/>
                    <a:pt x="80" y="563"/>
                  </a:cubicBezTo>
                  <a:close/>
                  <a:moveTo>
                    <a:pt x="77" y="568"/>
                  </a:moveTo>
                  <a:cubicBezTo>
                    <a:pt x="77" y="568"/>
                    <a:pt x="77" y="568"/>
                    <a:pt x="77" y="568"/>
                  </a:cubicBezTo>
                  <a:cubicBezTo>
                    <a:pt x="75" y="568"/>
                    <a:pt x="75" y="568"/>
                    <a:pt x="75" y="568"/>
                  </a:cubicBezTo>
                  <a:cubicBezTo>
                    <a:pt x="75" y="568"/>
                    <a:pt x="75" y="568"/>
                    <a:pt x="72" y="570"/>
                  </a:cubicBezTo>
                  <a:cubicBezTo>
                    <a:pt x="69" y="571"/>
                    <a:pt x="71" y="572"/>
                    <a:pt x="71" y="573"/>
                  </a:cubicBezTo>
                  <a:cubicBezTo>
                    <a:pt x="71" y="575"/>
                    <a:pt x="74" y="573"/>
                    <a:pt x="76" y="572"/>
                  </a:cubicBezTo>
                  <a:cubicBezTo>
                    <a:pt x="77" y="572"/>
                    <a:pt x="76" y="571"/>
                    <a:pt x="77" y="571"/>
                  </a:cubicBezTo>
                  <a:cubicBezTo>
                    <a:pt x="77" y="571"/>
                    <a:pt x="77" y="571"/>
                    <a:pt x="79" y="570"/>
                  </a:cubicBezTo>
                  <a:cubicBezTo>
                    <a:pt x="81" y="569"/>
                    <a:pt x="80" y="569"/>
                    <a:pt x="80" y="568"/>
                  </a:cubicBezTo>
                  <a:cubicBezTo>
                    <a:pt x="80" y="568"/>
                    <a:pt x="78" y="567"/>
                    <a:pt x="77" y="568"/>
                  </a:cubicBezTo>
                  <a:close/>
                  <a:moveTo>
                    <a:pt x="51" y="573"/>
                  </a:moveTo>
                  <a:cubicBezTo>
                    <a:pt x="51" y="573"/>
                    <a:pt x="51" y="573"/>
                    <a:pt x="51" y="573"/>
                  </a:cubicBezTo>
                  <a:cubicBezTo>
                    <a:pt x="52" y="573"/>
                    <a:pt x="53" y="572"/>
                    <a:pt x="54" y="573"/>
                  </a:cubicBezTo>
                  <a:cubicBezTo>
                    <a:pt x="55" y="574"/>
                    <a:pt x="54" y="576"/>
                    <a:pt x="54" y="576"/>
                  </a:cubicBezTo>
                  <a:cubicBezTo>
                    <a:pt x="53" y="577"/>
                    <a:pt x="52" y="578"/>
                    <a:pt x="51" y="578"/>
                  </a:cubicBezTo>
                  <a:cubicBezTo>
                    <a:pt x="50" y="578"/>
                    <a:pt x="49" y="578"/>
                    <a:pt x="48" y="577"/>
                  </a:cubicBezTo>
                  <a:cubicBezTo>
                    <a:pt x="48" y="576"/>
                    <a:pt x="48" y="573"/>
                    <a:pt x="48" y="573"/>
                  </a:cubicBezTo>
                  <a:cubicBezTo>
                    <a:pt x="49" y="573"/>
                    <a:pt x="51" y="573"/>
                    <a:pt x="51" y="573"/>
                  </a:cubicBezTo>
                  <a:close/>
                  <a:moveTo>
                    <a:pt x="59" y="558"/>
                  </a:moveTo>
                  <a:cubicBezTo>
                    <a:pt x="59" y="558"/>
                    <a:pt x="59" y="558"/>
                    <a:pt x="59" y="558"/>
                  </a:cubicBezTo>
                  <a:cubicBezTo>
                    <a:pt x="59" y="558"/>
                    <a:pt x="59" y="558"/>
                    <a:pt x="59" y="558"/>
                  </a:cubicBezTo>
                  <a:cubicBezTo>
                    <a:pt x="59" y="558"/>
                    <a:pt x="59" y="560"/>
                    <a:pt x="58" y="560"/>
                  </a:cubicBezTo>
                  <a:cubicBezTo>
                    <a:pt x="56" y="561"/>
                    <a:pt x="57" y="558"/>
                    <a:pt x="57" y="557"/>
                  </a:cubicBezTo>
                  <a:cubicBezTo>
                    <a:pt x="57" y="556"/>
                    <a:pt x="53" y="558"/>
                    <a:pt x="53" y="558"/>
                  </a:cubicBezTo>
                  <a:cubicBezTo>
                    <a:pt x="53" y="558"/>
                    <a:pt x="53" y="561"/>
                    <a:pt x="52" y="562"/>
                  </a:cubicBezTo>
                  <a:cubicBezTo>
                    <a:pt x="51" y="562"/>
                    <a:pt x="51" y="562"/>
                    <a:pt x="50" y="563"/>
                  </a:cubicBezTo>
                  <a:cubicBezTo>
                    <a:pt x="49" y="564"/>
                    <a:pt x="49" y="566"/>
                    <a:pt x="49" y="566"/>
                  </a:cubicBezTo>
                  <a:cubicBezTo>
                    <a:pt x="50" y="567"/>
                    <a:pt x="52" y="567"/>
                    <a:pt x="52" y="567"/>
                  </a:cubicBezTo>
                  <a:cubicBezTo>
                    <a:pt x="53" y="567"/>
                    <a:pt x="53" y="567"/>
                    <a:pt x="56" y="569"/>
                  </a:cubicBezTo>
                  <a:cubicBezTo>
                    <a:pt x="60" y="570"/>
                    <a:pt x="57" y="569"/>
                    <a:pt x="60" y="569"/>
                  </a:cubicBezTo>
                  <a:cubicBezTo>
                    <a:pt x="62" y="569"/>
                    <a:pt x="61" y="570"/>
                    <a:pt x="62" y="570"/>
                  </a:cubicBezTo>
                  <a:cubicBezTo>
                    <a:pt x="63" y="570"/>
                    <a:pt x="64" y="572"/>
                    <a:pt x="65" y="573"/>
                  </a:cubicBezTo>
                  <a:cubicBezTo>
                    <a:pt x="67" y="574"/>
                    <a:pt x="68" y="572"/>
                    <a:pt x="69" y="572"/>
                  </a:cubicBezTo>
                  <a:cubicBezTo>
                    <a:pt x="69" y="571"/>
                    <a:pt x="71" y="568"/>
                    <a:pt x="71" y="568"/>
                  </a:cubicBezTo>
                  <a:cubicBezTo>
                    <a:pt x="71" y="568"/>
                    <a:pt x="65" y="566"/>
                    <a:pt x="65" y="566"/>
                  </a:cubicBezTo>
                  <a:cubicBezTo>
                    <a:pt x="64" y="566"/>
                    <a:pt x="63" y="563"/>
                    <a:pt x="65" y="563"/>
                  </a:cubicBezTo>
                  <a:cubicBezTo>
                    <a:pt x="66" y="563"/>
                    <a:pt x="66" y="564"/>
                    <a:pt x="67" y="565"/>
                  </a:cubicBezTo>
                  <a:cubicBezTo>
                    <a:pt x="67" y="566"/>
                    <a:pt x="68" y="566"/>
                    <a:pt x="69" y="566"/>
                  </a:cubicBezTo>
                  <a:cubicBezTo>
                    <a:pt x="70" y="566"/>
                    <a:pt x="71" y="565"/>
                    <a:pt x="71" y="564"/>
                  </a:cubicBezTo>
                  <a:cubicBezTo>
                    <a:pt x="71" y="563"/>
                    <a:pt x="70" y="564"/>
                    <a:pt x="68" y="561"/>
                  </a:cubicBezTo>
                  <a:cubicBezTo>
                    <a:pt x="65" y="558"/>
                    <a:pt x="68" y="559"/>
                    <a:pt x="69" y="559"/>
                  </a:cubicBezTo>
                  <a:cubicBezTo>
                    <a:pt x="69" y="558"/>
                    <a:pt x="71" y="556"/>
                    <a:pt x="71" y="556"/>
                  </a:cubicBezTo>
                  <a:cubicBezTo>
                    <a:pt x="72" y="555"/>
                    <a:pt x="69" y="555"/>
                    <a:pt x="68" y="554"/>
                  </a:cubicBezTo>
                  <a:cubicBezTo>
                    <a:pt x="67" y="554"/>
                    <a:pt x="67" y="554"/>
                    <a:pt x="67" y="554"/>
                  </a:cubicBezTo>
                  <a:cubicBezTo>
                    <a:pt x="67" y="555"/>
                    <a:pt x="64" y="554"/>
                    <a:pt x="63" y="553"/>
                  </a:cubicBezTo>
                  <a:cubicBezTo>
                    <a:pt x="63" y="553"/>
                    <a:pt x="63" y="551"/>
                    <a:pt x="62" y="550"/>
                  </a:cubicBezTo>
                  <a:cubicBezTo>
                    <a:pt x="62" y="550"/>
                    <a:pt x="60" y="550"/>
                    <a:pt x="58" y="550"/>
                  </a:cubicBezTo>
                  <a:cubicBezTo>
                    <a:pt x="56" y="550"/>
                    <a:pt x="57" y="553"/>
                    <a:pt x="57" y="553"/>
                  </a:cubicBezTo>
                  <a:cubicBezTo>
                    <a:pt x="57" y="553"/>
                    <a:pt x="58" y="555"/>
                    <a:pt x="59" y="556"/>
                  </a:cubicBezTo>
                  <a:cubicBezTo>
                    <a:pt x="59" y="556"/>
                    <a:pt x="59" y="558"/>
                    <a:pt x="59" y="558"/>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8" name="Freeform 235">
              <a:extLst>
                <a:ext uri="{FF2B5EF4-FFF2-40B4-BE49-F238E27FC236}">
                  <a16:creationId xmlns:a16="http://schemas.microsoft.com/office/drawing/2014/main" id="{2920D29B-2A9B-4353-8D04-4AD4FE2C16CC}"/>
                </a:ext>
              </a:extLst>
            </p:cNvPr>
            <p:cNvSpPr>
              <a:spLocks noEditPoints="1"/>
            </p:cNvSpPr>
            <p:nvPr/>
          </p:nvSpPr>
          <p:spPr bwMode="auto">
            <a:xfrm>
              <a:off x="8031808" y="1593291"/>
              <a:ext cx="1169794" cy="1439380"/>
            </a:xfrm>
            <a:custGeom>
              <a:avLst/>
              <a:gdLst>
                <a:gd name="T0" fmla="*/ 181 w 513"/>
                <a:gd name="T1" fmla="*/ 422 h 651"/>
                <a:gd name="T2" fmla="*/ 256 w 513"/>
                <a:gd name="T3" fmla="*/ 393 h 651"/>
                <a:gd name="T4" fmla="*/ 306 w 513"/>
                <a:gd name="T5" fmla="*/ 401 h 651"/>
                <a:gd name="T6" fmla="*/ 324 w 513"/>
                <a:gd name="T7" fmla="*/ 460 h 651"/>
                <a:gd name="T8" fmla="*/ 371 w 513"/>
                <a:gd name="T9" fmla="*/ 452 h 651"/>
                <a:gd name="T10" fmla="*/ 360 w 513"/>
                <a:gd name="T11" fmla="*/ 484 h 651"/>
                <a:gd name="T12" fmla="*/ 347 w 513"/>
                <a:gd name="T13" fmla="*/ 509 h 651"/>
                <a:gd name="T14" fmla="*/ 350 w 513"/>
                <a:gd name="T15" fmla="*/ 469 h 651"/>
                <a:gd name="T16" fmla="*/ 277 w 513"/>
                <a:gd name="T17" fmla="*/ 474 h 651"/>
                <a:gd name="T18" fmla="*/ 278 w 513"/>
                <a:gd name="T19" fmla="*/ 512 h 651"/>
                <a:gd name="T20" fmla="*/ 245 w 513"/>
                <a:gd name="T21" fmla="*/ 518 h 651"/>
                <a:gd name="T22" fmla="*/ 231 w 513"/>
                <a:gd name="T23" fmla="*/ 531 h 651"/>
                <a:gd name="T24" fmla="*/ 260 w 513"/>
                <a:gd name="T25" fmla="*/ 538 h 651"/>
                <a:gd name="T26" fmla="*/ 291 w 513"/>
                <a:gd name="T27" fmla="*/ 568 h 651"/>
                <a:gd name="T28" fmla="*/ 316 w 513"/>
                <a:gd name="T29" fmla="*/ 588 h 651"/>
                <a:gd name="T30" fmla="*/ 362 w 513"/>
                <a:gd name="T31" fmla="*/ 598 h 651"/>
                <a:gd name="T32" fmla="*/ 365 w 513"/>
                <a:gd name="T33" fmla="*/ 636 h 651"/>
                <a:gd name="T34" fmla="*/ 388 w 513"/>
                <a:gd name="T35" fmla="*/ 615 h 651"/>
                <a:gd name="T36" fmla="*/ 442 w 513"/>
                <a:gd name="T37" fmla="*/ 609 h 651"/>
                <a:gd name="T38" fmla="*/ 492 w 513"/>
                <a:gd name="T39" fmla="*/ 651 h 651"/>
                <a:gd name="T40" fmla="*/ 513 w 513"/>
                <a:gd name="T41" fmla="*/ 644 h 651"/>
                <a:gd name="T42" fmla="*/ 449 w 513"/>
                <a:gd name="T43" fmla="*/ 465 h 651"/>
                <a:gd name="T44" fmla="*/ 513 w 513"/>
                <a:gd name="T45" fmla="*/ 163 h 651"/>
                <a:gd name="T46" fmla="*/ 494 w 513"/>
                <a:gd name="T47" fmla="*/ 176 h 651"/>
                <a:gd name="T48" fmla="*/ 426 w 513"/>
                <a:gd name="T49" fmla="*/ 157 h 651"/>
                <a:gd name="T50" fmla="*/ 375 w 513"/>
                <a:gd name="T51" fmla="*/ 166 h 651"/>
                <a:gd name="T52" fmla="*/ 334 w 513"/>
                <a:gd name="T53" fmla="*/ 197 h 651"/>
                <a:gd name="T54" fmla="*/ 289 w 513"/>
                <a:gd name="T55" fmla="*/ 184 h 651"/>
                <a:gd name="T56" fmla="*/ 295 w 513"/>
                <a:gd name="T57" fmla="*/ 204 h 651"/>
                <a:gd name="T58" fmla="*/ 276 w 513"/>
                <a:gd name="T59" fmla="*/ 197 h 651"/>
                <a:gd name="T60" fmla="*/ 246 w 513"/>
                <a:gd name="T61" fmla="*/ 178 h 651"/>
                <a:gd name="T62" fmla="*/ 190 w 513"/>
                <a:gd name="T63" fmla="*/ 175 h 651"/>
                <a:gd name="T64" fmla="*/ 160 w 513"/>
                <a:gd name="T65" fmla="*/ 172 h 651"/>
                <a:gd name="T66" fmla="*/ 139 w 513"/>
                <a:gd name="T67" fmla="*/ 169 h 651"/>
                <a:gd name="T68" fmla="*/ 109 w 513"/>
                <a:gd name="T69" fmla="*/ 195 h 651"/>
                <a:gd name="T70" fmla="*/ 76 w 513"/>
                <a:gd name="T71" fmla="*/ 231 h 651"/>
                <a:gd name="T72" fmla="*/ 54 w 513"/>
                <a:gd name="T73" fmla="*/ 248 h 651"/>
                <a:gd name="T74" fmla="*/ 61 w 513"/>
                <a:gd name="T75" fmla="*/ 279 h 651"/>
                <a:gd name="T76" fmla="*/ 13 w 513"/>
                <a:gd name="T77" fmla="*/ 278 h 651"/>
                <a:gd name="T78" fmla="*/ 19 w 513"/>
                <a:gd name="T79" fmla="*/ 323 h 651"/>
                <a:gd name="T80" fmla="*/ 35 w 513"/>
                <a:gd name="T81" fmla="*/ 367 h 651"/>
                <a:gd name="T82" fmla="*/ 56 w 513"/>
                <a:gd name="T83" fmla="*/ 388 h 651"/>
                <a:gd name="T84" fmla="*/ 93 w 513"/>
                <a:gd name="T85" fmla="*/ 389 h 651"/>
                <a:gd name="T86" fmla="*/ 139 w 513"/>
                <a:gd name="T87" fmla="*/ 432 h 651"/>
                <a:gd name="T88" fmla="*/ 123 w 513"/>
                <a:gd name="T89" fmla="*/ 427 h 651"/>
                <a:gd name="T90" fmla="*/ 151 w 513"/>
                <a:gd name="T91" fmla="*/ 441 h 651"/>
                <a:gd name="T92" fmla="*/ 513 w 513"/>
                <a:gd name="T93" fmla="*/ 0 h 651"/>
                <a:gd name="T94" fmla="*/ 470 w 513"/>
                <a:gd name="T95" fmla="*/ 10 h 651"/>
                <a:gd name="T96" fmla="*/ 489 w 513"/>
                <a:gd name="T97" fmla="*/ 28 h 651"/>
                <a:gd name="T98" fmla="*/ 496 w 513"/>
                <a:gd name="T99" fmla="*/ 37 h 651"/>
                <a:gd name="T100" fmla="*/ 513 w 513"/>
                <a:gd name="T101" fmla="*/ 0 h 651"/>
                <a:gd name="T102" fmla="*/ 513 w 513"/>
                <a:gd name="T103" fmla="*/ 49 h 651"/>
                <a:gd name="T104" fmla="*/ 479 w 513"/>
                <a:gd name="T105" fmla="*/ 65 h 651"/>
                <a:gd name="T106" fmla="*/ 491 w 513"/>
                <a:gd name="T107" fmla="*/ 93 h 651"/>
                <a:gd name="T108" fmla="*/ 489 w 513"/>
                <a:gd name="T109" fmla="*/ 110 h 651"/>
                <a:gd name="T110" fmla="*/ 513 w 513"/>
                <a:gd name="T111" fmla="*/ 116 h 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13" h="651">
                  <a:moveTo>
                    <a:pt x="151" y="441"/>
                  </a:moveTo>
                  <a:cubicBezTo>
                    <a:pt x="181" y="422"/>
                    <a:pt x="181" y="422"/>
                    <a:pt x="181" y="422"/>
                  </a:cubicBezTo>
                  <a:cubicBezTo>
                    <a:pt x="217" y="395"/>
                    <a:pt x="217" y="395"/>
                    <a:pt x="217" y="395"/>
                  </a:cubicBezTo>
                  <a:cubicBezTo>
                    <a:pt x="256" y="393"/>
                    <a:pt x="256" y="393"/>
                    <a:pt x="256" y="393"/>
                  </a:cubicBezTo>
                  <a:cubicBezTo>
                    <a:pt x="266" y="395"/>
                    <a:pt x="269" y="402"/>
                    <a:pt x="287" y="388"/>
                  </a:cubicBezTo>
                  <a:cubicBezTo>
                    <a:pt x="306" y="401"/>
                    <a:pt x="306" y="401"/>
                    <a:pt x="306" y="401"/>
                  </a:cubicBezTo>
                  <a:cubicBezTo>
                    <a:pt x="318" y="425"/>
                    <a:pt x="318" y="425"/>
                    <a:pt x="318" y="425"/>
                  </a:cubicBezTo>
                  <a:cubicBezTo>
                    <a:pt x="324" y="460"/>
                    <a:pt x="324" y="460"/>
                    <a:pt x="324" y="460"/>
                  </a:cubicBezTo>
                  <a:cubicBezTo>
                    <a:pt x="352" y="460"/>
                    <a:pt x="352" y="460"/>
                    <a:pt x="352" y="460"/>
                  </a:cubicBezTo>
                  <a:cubicBezTo>
                    <a:pt x="371" y="452"/>
                    <a:pt x="371" y="452"/>
                    <a:pt x="371" y="452"/>
                  </a:cubicBezTo>
                  <a:cubicBezTo>
                    <a:pt x="384" y="463"/>
                    <a:pt x="381" y="459"/>
                    <a:pt x="384" y="468"/>
                  </a:cubicBezTo>
                  <a:cubicBezTo>
                    <a:pt x="372" y="478"/>
                    <a:pt x="374" y="476"/>
                    <a:pt x="360" y="484"/>
                  </a:cubicBezTo>
                  <a:cubicBezTo>
                    <a:pt x="354" y="508"/>
                    <a:pt x="354" y="508"/>
                    <a:pt x="354" y="508"/>
                  </a:cubicBezTo>
                  <a:cubicBezTo>
                    <a:pt x="347" y="509"/>
                    <a:pt x="347" y="509"/>
                    <a:pt x="347" y="509"/>
                  </a:cubicBezTo>
                  <a:cubicBezTo>
                    <a:pt x="347" y="485"/>
                    <a:pt x="345" y="494"/>
                    <a:pt x="356" y="472"/>
                  </a:cubicBezTo>
                  <a:cubicBezTo>
                    <a:pt x="350" y="469"/>
                    <a:pt x="350" y="469"/>
                    <a:pt x="350" y="469"/>
                  </a:cubicBezTo>
                  <a:cubicBezTo>
                    <a:pt x="320" y="469"/>
                    <a:pt x="320" y="469"/>
                    <a:pt x="320" y="469"/>
                  </a:cubicBezTo>
                  <a:cubicBezTo>
                    <a:pt x="293" y="469"/>
                    <a:pt x="306" y="467"/>
                    <a:pt x="277" y="474"/>
                  </a:cubicBezTo>
                  <a:cubicBezTo>
                    <a:pt x="276" y="477"/>
                    <a:pt x="265" y="473"/>
                    <a:pt x="263" y="476"/>
                  </a:cubicBezTo>
                  <a:cubicBezTo>
                    <a:pt x="250" y="497"/>
                    <a:pt x="245" y="502"/>
                    <a:pt x="278" y="512"/>
                  </a:cubicBezTo>
                  <a:cubicBezTo>
                    <a:pt x="274" y="523"/>
                    <a:pt x="274" y="523"/>
                    <a:pt x="274" y="523"/>
                  </a:cubicBezTo>
                  <a:cubicBezTo>
                    <a:pt x="260" y="515"/>
                    <a:pt x="267" y="517"/>
                    <a:pt x="245" y="518"/>
                  </a:cubicBezTo>
                  <a:cubicBezTo>
                    <a:pt x="231" y="519"/>
                    <a:pt x="231" y="519"/>
                    <a:pt x="231" y="519"/>
                  </a:cubicBezTo>
                  <a:cubicBezTo>
                    <a:pt x="231" y="531"/>
                    <a:pt x="231" y="531"/>
                    <a:pt x="231" y="531"/>
                  </a:cubicBezTo>
                  <a:cubicBezTo>
                    <a:pt x="246" y="530"/>
                    <a:pt x="246" y="530"/>
                    <a:pt x="246" y="530"/>
                  </a:cubicBezTo>
                  <a:cubicBezTo>
                    <a:pt x="260" y="538"/>
                    <a:pt x="260" y="538"/>
                    <a:pt x="260" y="538"/>
                  </a:cubicBezTo>
                  <a:cubicBezTo>
                    <a:pt x="269" y="548"/>
                    <a:pt x="269" y="548"/>
                    <a:pt x="269" y="548"/>
                  </a:cubicBezTo>
                  <a:cubicBezTo>
                    <a:pt x="291" y="568"/>
                    <a:pt x="291" y="568"/>
                    <a:pt x="291" y="568"/>
                  </a:cubicBezTo>
                  <a:cubicBezTo>
                    <a:pt x="294" y="586"/>
                    <a:pt x="294" y="586"/>
                    <a:pt x="294" y="586"/>
                  </a:cubicBezTo>
                  <a:cubicBezTo>
                    <a:pt x="306" y="584"/>
                    <a:pt x="305" y="583"/>
                    <a:pt x="316" y="588"/>
                  </a:cubicBezTo>
                  <a:cubicBezTo>
                    <a:pt x="334" y="596"/>
                    <a:pt x="337" y="593"/>
                    <a:pt x="358" y="589"/>
                  </a:cubicBezTo>
                  <a:cubicBezTo>
                    <a:pt x="362" y="598"/>
                    <a:pt x="362" y="598"/>
                    <a:pt x="362" y="598"/>
                  </a:cubicBezTo>
                  <a:cubicBezTo>
                    <a:pt x="362" y="618"/>
                    <a:pt x="362" y="618"/>
                    <a:pt x="362" y="618"/>
                  </a:cubicBezTo>
                  <a:cubicBezTo>
                    <a:pt x="365" y="636"/>
                    <a:pt x="365" y="636"/>
                    <a:pt x="365" y="636"/>
                  </a:cubicBezTo>
                  <a:cubicBezTo>
                    <a:pt x="381" y="626"/>
                    <a:pt x="381" y="626"/>
                    <a:pt x="381" y="626"/>
                  </a:cubicBezTo>
                  <a:cubicBezTo>
                    <a:pt x="388" y="615"/>
                    <a:pt x="388" y="615"/>
                    <a:pt x="388" y="615"/>
                  </a:cubicBezTo>
                  <a:cubicBezTo>
                    <a:pt x="413" y="607"/>
                    <a:pt x="413" y="607"/>
                    <a:pt x="413" y="607"/>
                  </a:cubicBezTo>
                  <a:cubicBezTo>
                    <a:pt x="442" y="609"/>
                    <a:pt x="442" y="609"/>
                    <a:pt x="442" y="609"/>
                  </a:cubicBezTo>
                  <a:cubicBezTo>
                    <a:pt x="442" y="610"/>
                    <a:pt x="477" y="632"/>
                    <a:pt x="482" y="637"/>
                  </a:cubicBezTo>
                  <a:cubicBezTo>
                    <a:pt x="486" y="642"/>
                    <a:pt x="492" y="651"/>
                    <a:pt x="492" y="651"/>
                  </a:cubicBezTo>
                  <a:cubicBezTo>
                    <a:pt x="511" y="646"/>
                    <a:pt x="511" y="646"/>
                    <a:pt x="511" y="646"/>
                  </a:cubicBezTo>
                  <a:cubicBezTo>
                    <a:pt x="513" y="644"/>
                    <a:pt x="513" y="644"/>
                    <a:pt x="513" y="644"/>
                  </a:cubicBezTo>
                  <a:cubicBezTo>
                    <a:pt x="513" y="618"/>
                    <a:pt x="513" y="618"/>
                    <a:pt x="513" y="618"/>
                  </a:cubicBezTo>
                  <a:cubicBezTo>
                    <a:pt x="449" y="465"/>
                    <a:pt x="449" y="465"/>
                    <a:pt x="449" y="465"/>
                  </a:cubicBezTo>
                  <a:cubicBezTo>
                    <a:pt x="513" y="436"/>
                    <a:pt x="513" y="436"/>
                    <a:pt x="513" y="436"/>
                  </a:cubicBezTo>
                  <a:cubicBezTo>
                    <a:pt x="513" y="163"/>
                    <a:pt x="513" y="163"/>
                    <a:pt x="513" y="163"/>
                  </a:cubicBezTo>
                  <a:cubicBezTo>
                    <a:pt x="510" y="163"/>
                    <a:pt x="506" y="164"/>
                    <a:pt x="501" y="164"/>
                  </a:cubicBezTo>
                  <a:cubicBezTo>
                    <a:pt x="494" y="176"/>
                    <a:pt x="494" y="176"/>
                    <a:pt x="494" y="176"/>
                  </a:cubicBezTo>
                  <a:cubicBezTo>
                    <a:pt x="443" y="167"/>
                    <a:pt x="443" y="167"/>
                    <a:pt x="443" y="167"/>
                  </a:cubicBezTo>
                  <a:cubicBezTo>
                    <a:pt x="426" y="157"/>
                    <a:pt x="426" y="157"/>
                    <a:pt x="426" y="157"/>
                  </a:cubicBezTo>
                  <a:cubicBezTo>
                    <a:pt x="413" y="166"/>
                    <a:pt x="416" y="162"/>
                    <a:pt x="405" y="174"/>
                  </a:cubicBezTo>
                  <a:cubicBezTo>
                    <a:pt x="375" y="166"/>
                    <a:pt x="375" y="166"/>
                    <a:pt x="375" y="166"/>
                  </a:cubicBezTo>
                  <a:cubicBezTo>
                    <a:pt x="356" y="175"/>
                    <a:pt x="356" y="175"/>
                    <a:pt x="356" y="175"/>
                  </a:cubicBezTo>
                  <a:cubicBezTo>
                    <a:pt x="334" y="197"/>
                    <a:pt x="334" y="197"/>
                    <a:pt x="334" y="197"/>
                  </a:cubicBezTo>
                  <a:cubicBezTo>
                    <a:pt x="297" y="195"/>
                    <a:pt x="297" y="195"/>
                    <a:pt x="297" y="195"/>
                  </a:cubicBezTo>
                  <a:cubicBezTo>
                    <a:pt x="289" y="184"/>
                    <a:pt x="289" y="184"/>
                    <a:pt x="289" y="184"/>
                  </a:cubicBezTo>
                  <a:cubicBezTo>
                    <a:pt x="287" y="194"/>
                    <a:pt x="287" y="194"/>
                    <a:pt x="287" y="194"/>
                  </a:cubicBezTo>
                  <a:cubicBezTo>
                    <a:pt x="295" y="204"/>
                    <a:pt x="295" y="204"/>
                    <a:pt x="295" y="204"/>
                  </a:cubicBezTo>
                  <a:cubicBezTo>
                    <a:pt x="281" y="211"/>
                    <a:pt x="281" y="211"/>
                    <a:pt x="281" y="211"/>
                  </a:cubicBezTo>
                  <a:cubicBezTo>
                    <a:pt x="276" y="197"/>
                    <a:pt x="276" y="197"/>
                    <a:pt x="276" y="197"/>
                  </a:cubicBezTo>
                  <a:cubicBezTo>
                    <a:pt x="264" y="182"/>
                    <a:pt x="264" y="182"/>
                    <a:pt x="264" y="182"/>
                  </a:cubicBezTo>
                  <a:cubicBezTo>
                    <a:pt x="246" y="178"/>
                    <a:pt x="246" y="178"/>
                    <a:pt x="246" y="178"/>
                  </a:cubicBezTo>
                  <a:cubicBezTo>
                    <a:pt x="236" y="171"/>
                    <a:pt x="236" y="171"/>
                    <a:pt x="236" y="171"/>
                  </a:cubicBezTo>
                  <a:cubicBezTo>
                    <a:pt x="234" y="170"/>
                    <a:pt x="197" y="174"/>
                    <a:pt x="190" y="175"/>
                  </a:cubicBezTo>
                  <a:cubicBezTo>
                    <a:pt x="181" y="169"/>
                    <a:pt x="180" y="169"/>
                    <a:pt x="170" y="164"/>
                  </a:cubicBezTo>
                  <a:cubicBezTo>
                    <a:pt x="160" y="172"/>
                    <a:pt x="160" y="172"/>
                    <a:pt x="160" y="172"/>
                  </a:cubicBezTo>
                  <a:cubicBezTo>
                    <a:pt x="160" y="172"/>
                    <a:pt x="155" y="181"/>
                    <a:pt x="147" y="181"/>
                  </a:cubicBezTo>
                  <a:cubicBezTo>
                    <a:pt x="138" y="181"/>
                    <a:pt x="139" y="169"/>
                    <a:pt x="139" y="169"/>
                  </a:cubicBezTo>
                  <a:cubicBezTo>
                    <a:pt x="126" y="171"/>
                    <a:pt x="126" y="171"/>
                    <a:pt x="126" y="171"/>
                  </a:cubicBezTo>
                  <a:cubicBezTo>
                    <a:pt x="109" y="195"/>
                    <a:pt x="109" y="195"/>
                    <a:pt x="109" y="195"/>
                  </a:cubicBezTo>
                  <a:cubicBezTo>
                    <a:pt x="88" y="213"/>
                    <a:pt x="88" y="213"/>
                    <a:pt x="88" y="213"/>
                  </a:cubicBezTo>
                  <a:cubicBezTo>
                    <a:pt x="76" y="231"/>
                    <a:pt x="76" y="231"/>
                    <a:pt x="76" y="231"/>
                  </a:cubicBezTo>
                  <a:cubicBezTo>
                    <a:pt x="53" y="240"/>
                    <a:pt x="53" y="240"/>
                    <a:pt x="53" y="240"/>
                  </a:cubicBezTo>
                  <a:cubicBezTo>
                    <a:pt x="54" y="248"/>
                    <a:pt x="54" y="248"/>
                    <a:pt x="54" y="248"/>
                  </a:cubicBezTo>
                  <a:cubicBezTo>
                    <a:pt x="77" y="268"/>
                    <a:pt x="77" y="268"/>
                    <a:pt x="77" y="268"/>
                  </a:cubicBezTo>
                  <a:cubicBezTo>
                    <a:pt x="61" y="279"/>
                    <a:pt x="61" y="279"/>
                    <a:pt x="61" y="279"/>
                  </a:cubicBezTo>
                  <a:cubicBezTo>
                    <a:pt x="37" y="254"/>
                    <a:pt x="46" y="273"/>
                    <a:pt x="16" y="250"/>
                  </a:cubicBezTo>
                  <a:cubicBezTo>
                    <a:pt x="11" y="268"/>
                    <a:pt x="10" y="263"/>
                    <a:pt x="13" y="278"/>
                  </a:cubicBezTo>
                  <a:cubicBezTo>
                    <a:pt x="0" y="287"/>
                    <a:pt x="0" y="287"/>
                    <a:pt x="0" y="287"/>
                  </a:cubicBezTo>
                  <a:cubicBezTo>
                    <a:pt x="7" y="314"/>
                    <a:pt x="2" y="305"/>
                    <a:pt x="19" y="323"/>
                  </a:cubicBezTo>
                  <a:cubicBezTo>
                    <a:pt x="9" y="344"/>
                    <a:pt x="11" y="335"/>
                    <a:pt x="12" y="360"/>
                  </a:cubicBezTo>
                  <a:cubicBezTo>
                    <a:pt x="35" y="367"/>
                    <a:pt x="35" y="367"/>
                    <a:pt x="35" y="367"/>
                  </a:cubicBezTo>
                  <a:cubicBezTo>
                    <a:pt x="41" y="381"/>
                    <a:pt x="41" y="381"/>
                    <a:pt x="41" y="381"/>
                  </a:cubicBezTo>
                  <a:cubicBezTo>
                    <a:pt x="56" y="388"/>
                    <a:pt x="56" y="388"/>
                    <a:pt x="56" y="388"/>
                  </a:cubicBezTo>
                  <a:cubicBezTo>
                    <a:pt x="71" y="378"/>
                    <a:pt x="71" y="378"/>
                    <a:pt x="71" y="378"/>
                  </a:cubicBezTo>
                  <a:cubicBezTo>
                    <a:pt x="93" y="389"/>
                    <a:pt x="93" y="389"/>
                    <a:pt x="93" y="389"/>
                  </a:cubicBezTo>
                  <a:cubicBezTo>
                    <a:pt x="122" y="411"/>
                    <a:pt x="122" y="411"/>
                    <a:pt x="122" y="411"/>
                  </a:cubicBezTo>
                  <a:cubicBezTo>
                    <a:pt x="139" y="432"/>
                    <a:pt x="139" y="432"/>
                    <a:pt x="139" y="432"/>
                  </a:cubicBezTo>
                  <a:cubicBezTo>
                    <a:pt x="129" y="424"/>
                    <a:pt x="129" y="424"/>
                    <a:pt x="129" y="424"/>
                  </a:cubicBezTo>
                  <a:cubicBezTo>
                    <a:pt x="123" y="427"/>
                    <a:pt x="123" y="427"/>
                    <a:pt x="123" y="427"/>
                  </a:cubicBezTo>
                  <a:cubicBezTo>
                    <a:pt x="127" y="434"/>
                    <a:pt x="127" y="434"/>
                    <a:pt x="127" y="434"/>
                  </a:cubicBezTo>
                  <a:cubicBezTo>
                    <a:pt x="151" y="441"/>
                    <a:pt x="151" y="441"/>
                    <a:pt x="151" y="441"/>
                  </a:cubicBezTo>
                  <a:close/>
                  <a:moveTo>
                    <a:pt x="513" y="0"/>
                  </a:moveTo>
                  <a:cubicBezTo>
                    <a:pt x="513" y="0"/>
                    <a:pt x="513" y="0"/>
                    <a:pt x="513" y="0"/>
                  </a:cubicBezTo>
                  <a:cubicBezTo>
                    <a:pt x="499" y="5"/>
                    <a:pt x="499" y="5"/>
                    <a:pt x="499" y="5"/>
                  </a:cubicBezTo>
                  <a:cubicBezTo>
                    <a:pt x="497" y="5"/>
                    <a:pt x="469" y="1"/>
                    <a:pt x="470" y="10"/>
                  </a:cubicBezTo>
                  <a:cubicBezTo>
                    <a:pt x="471" y="15"/>
                    <a:pt x="476" y="16"/>
                    <a:pt x="476" y="16"/>
                  </a:cubicBezTo>
                  <a:cubicBezTo>
                    <a:pt x="489" y="28"/>
                    <a:pt x="489" y="28"/>
                    <a:pt x="489" y="28"/>
                  </a:cubicBezTo>
                  <a:cubicBezTo>
                    <a:pt x="488" y="35"/>
                    <a:pt x="488" y="35"/>
                    <a:pt x="488" y="35"/>
                  </a:cubicBezTo>
                  <a:cubicBezTo>
                    <a:pt x="496" y="37"/>
                    <a:pt x="496" y="37"/>
                    <a:pt x="496" y="37"/>
                  </a:cubicBezTo>
                  <a:cubicBezTo>
                    <a:pt x="513" y="37"/>
                    <a:pt x="513" y="37"/>
                    <a:pt x="513" y="37"/>
                  </a:cubicBezTo>
                  <a:cubicBezTo>
                    <a:pt x="513" y="0"/>
                    <a:pt x="513" y="0"/>
                    <a:pt x="513" y="0"/>
                  </a:cubicBezTo>
                  <a:close/>
                  <a:moveTo>
                    <a:pt x="513" y="49"/>
                  </a:moveTo>
                  <a:cubicBezTo>
                    <a:pt x="513" y="49"/>
                    <a:pt x="513" y="49"/>
                    <a:pt x="513" y="49"/>
                  </a:cubicBezTo>
                  <a:cubicBezTo>
                    <a:pt x="503" y="50"/>
                    <a:pt x="492" y="52"/>
                    <a:pt x="490" y="53"/>
                  </a:cubicBezTo>
                  <a:cubicBezTo>
                    <a:pt x="479" y="65"/>
                    <a:pt x="479" y="65"/>
                    <a:pt x="479" y="65"/>
                  </a:cubicBezTo>
                  <a:cubicBezTo>
                    <a:pt x="492" y="82"/>
                    <a:pt x="492" y="82"/>
                    <a:pt x="492" y="82"/>
                  </a:cubicBezTo>
                  <a:cubicBezTo>
                    <a:pt x="491" y="93"/>
                    <a:pt x="491" y="93"/>
                    <a:pt x="491" y="93"/>
                  </a:cubicBezTo>
                  <a:cubicBezTo>
                    <a:pt x="480" y="101"/>
                    <a:pt x="480" y="101"/>
                    <a:pt x="480" y="101"/>
                  </a:cubicBezTo>
                  <a:cubicBezTo>
                    <a:pt x="489" y="110"/>
                    <a:pt x="489" y="110"/>
                    <a:pt x="489" y="110"/>
                  </a:cubicBezTo>
                  <a:cubicBezTo>
                    <a:pt x="505" y="110"/>
                    <a:pt x="505" y="110"/>
                    <a:pt x="505" y="110"/>
                  </a:cubicBezTo>
                  <a:cubicBezTo>
                    <a:pt x="513" y="116"/>
                    <a:pt x="513" y="116"/>
                    <a:pt x="513" y="116"/>
                  </a:cubicBezTo>
                  <a:lnTo>
                    <a:pt x="513" y="49"/>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grpSp>
      <p:sp>
        <p:nvSpPr>
          <p:cNvPr id="49" name="Speech Bubble: Rectangle with Corners Rounded 48">
            <a:extLst>
              <a:ext uri="{FF2B5EF4-FFF2-40B4-BE49-F238E27FC236}">
                <a16:creationId xmlns:a16="http://schemas.microsoft.com/office/drawing/2014/main" id="{BC9F1F60-DF0B-4ADE-9313-88D86776EAA7}"/>
              </a:ext>
            </a:extLst>
          </p:cNvPr>
          <p:cNvSpPr/>
          <p:nvPr/>
        </p:nvSpPr>
        <p:spPr>
          <a:xfrm>
            <a:off x="6367189" y="1884223"/>
            <a:ext cx="2095400" cy="1403918"/>
          </a:xfrm>
          <a:prstGeom prst="wedgeRoundRectCallout">
            <a:avLst>
              <a:gd name="adj1" fmla="val 49634"/>
              <a:gd name="adj2" fmla="val 78777"/>
              <a:gd name="adj3" fmla="val 16667"/>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0" name="Speech Bubble: Rectangle with Corners Rounded 49">
            <a:extLst>
              <a:ext uri="{FF2B5EF4-FFF2-40B4-BE49-F238E27FC236}">
                <a16:creationId xmlns:a16="http://schemas.microsoft.com/office/drawing/2014/main" id="{60B2AE67-C22C-4B16-9F69-B2BCDCF285AF}"/>
              </a:ext>
            </a:extLst>
          </p:cNvPr>
          <p:cNvSpPr/>
          <p:nvPr/>
        </p:nvSpPr>
        <p:spPr>
          <a:xfrm>
            <a:off x="9640173" y="2444414"/>
            <a:ext cx="820391" cy="549662"/>
          </a:xfrm>
          <a:prstGeom prst="wedgeRoundRectCallout">
            <a:avLst>
              <a:gd name="adj1" fmla="val 49634"/>
              <a:gd name="adj2" fmla="val 78777"/>
              <a:gd name="adj3" fmla="val 1666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1" name="TextBox 50">
            <a:extLst>
              <a:ext uri="{FF2B5EF4-FFF2-40B4-BE49-F238E27FC236}">
                <a16:creationId xmlns:a16="http://schemas.microsoft.com/office/drawing/2014/main" id="{A35933B5-5ECF-4FAD-B725-80F783DCECC1}"/>
              </a:ext>
            </a:extLst>
          </p:cNvPr>
          <p:cNvSpPr txBox="1"/>
          <p:nvPr/>
        </p:nvSpPr>
        <p:spPr>
          <a:xfrm>
            <a:off x="6329270" y="2282234"/>
            <a:ext cx="2171238" cy="769441"/>
          </a:xfrm>
          <a:prstGeom prst="rect">
            <a:avLst/>
          </a:prstGeom>
          <a:noFill/>
        </p:spPr>
        <p:txBody>
          <a:bodyPr wrap="square" rtlCol="0" anchor="ctr">
            <a:spAutoFit/>
          </a:bodyPr>
          <a:lstStyle/>
          <a:p>
            <a:pPr algn="ctr"/>
            <a:r>
              <a:rPr lang="en-US" sz="4400" b="1" dirty="0">
                <a:solidFill>
                  <a:schemeClr val="bg2"/>
                </a:solidFill>
              </a:rPr>
              <a:t>151,2K</a:t>
            </a:r>
            <a:endParaRPr lang="en-ID" sz="4400" b="1" dirty="0">
              <a:solidFill>
                <a:schemeClr val="bg2"/>
              </a:solidFill>
            </a:endParaRPr>
          </a:p>
        </p:txBody>
      </p:sp>
      <p:sp>
        <p:nvSpPr>
          <p:cNvPr id="52" name="TextBox 51">
            <a:extLst>
              <a:ext uri="{FF2B5EF4-FFF2-40B4-BE49-F238E27FC236}">
                <a16:creationId xmlns:a16="http://schemas.microsoft.com/office/drawing/2014/main" id="{F24C240D-14CD-4DD7-BC93-5B908580818A}"/>
              </a:ext>
            </a:extLst>
          </p:cNvPr>
          <p:cNvSpPr txBox="1"/>
          <p:nvPr/>
        </p:nvSpPr>
        <p:spPr>
          <a:xfrm>
            <a:off x="6706629" y="2097452"/>
            <a:ext cx="1416520" cy="276999"/>
          </a:xfrm>
          <a:prstGeom prst="rect">
            <a:avLst/>
          </a:prstGeom>
          <a:noFill/>
        </p:spPr>
        <p:txBody>
          <a:bodyPr wrap="square" rtlCol="0" anchor="ctr">
            <a:spAutoFit/>
          </a:bodyPr>
          <a:lstStyle/>
          <a:p>
            <a:pPr algn="ctr"/>
            <a:r>
              <a:rPr lang="en-US" sz="1200" dirty="0">
                <a:solidFill>
                  <a:schemeClr val="bg2"/>
                </a:solidFill>
                <a:latin typeface="+mj-lt"/>
              </a:rPr>
              <a:t>Visitor Number</a:t>
            </a:r>
            <a:endParaRPr lang="en-ID" sz="1200" dirty="0">
              <a:solidFill>
                <a:schemeClr val="bg2"/>
              </a:solidFill>
              <a:latin typeface="+mj-lt"/>
            </a:endParaRPr>
          </a:p>
        </p:txBody>
      </p:sp>
      <p:sp>
        <p:nvSpPr>
          <p:cNvPr id="53" name="TextBox 52">
            <a:extLst>
              <a:ext uri="{FF2B5EF4-FFF2-40B4-BE49-F238E27FC236}">
                <a16:creationId xmlns:a16="http://schemas.microsoft.com/office/drawing/2014/main" id="{422D0836-6F8D-443D-ADD6-DC532B719940}"/>
              </a:ext>
            </a:extLst>
          </p:cNvPr>
          <p:cNvSpPr txBox="1"/>
          <p:nvPr/>
        </p:nvSpPr>
        <p:spPr>
          <a:xfrm>
            <a:off x="9650893" y="2518671"/>
            <a:ext cx="798950" cy="369332"/>
          </a:xfrm>
          <a:prstGeom prst="rect">
            <a:avLst/>
          </a:prstGeom>
          <a:noFill/>
        </p:spPr>
        <p:txBody>
          <a:bodyPr wrap="square" rtlCol="0" anchor="ctr">
            <a:spAutoFit/>
          </a:bodyPr>
          <a:lstStyle/>
          <a:p>
            <a:pPr algn="ctr"/>
            <a:r>
              <a:rPr lang="en-US" b="1" dirty="0">
                <a:solidFill>
                  <a:schemeClr val="bg2"/>
                </a:solidFill>
                <a:latin typeface="+mj-lt"/>
              </a:rPr>
              <a:t>12,8K</a:t>
            </a:r>
            <a:endParaRPr lang="en-ID" b="1" dirty="0">
              <a:solidFill>
                <a:schemeClr val="bg2"/>
              </a:solidFill>
              <a:latin typeface="+mj-lt"/>
            </a:endParaRPr>
          </a:p>
        </p:txBody>
      </p:sp>
      <p:sp>
        <p:nvSpPr>
          <p:cNvPr id="114" name="Freeform: Shape 113">
            <a:extLst>
              <a:ext uri="{FF2B5EF4-FFF2-40B4-BE49-F238E27FC236}">
                <a16:creationId xmlns:a16="http://schemas.microsoft.com/office/drawing/2014/main" id="{AF78553F-0A3F-497A-A5EB-073FC2DD2BFF}"/>
              </a:ext>
            </a:extLst>
          </p:cNvPr>
          <p:cNvSpPr/>
          <p:nvPr/>
        </p:nvSpPr>
        <p:spPr>
          <a:xfrm>
            <a:off x="1813431" y="127923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5" name="Freeform: Shape 114">
            <a:extLst>
              <a:ext uri="{FF2B5EF4-FFF2-40B4-BE49-F238E27FC236}">
                <a16:creationId xmlns:a16="http://schemas.microsoft.com/office/drawing/2014/main" id="{4914512C-61D1-45C7-85A9-D38B4B81DFF2}"/>
              </a:ext>
            </a:extLst>
          </p:cNvPr>
          <p:cNvSpPr/>
          <p:nvPr/>
        </p:nvSpPr>
        <p:spPr>
          <a:xfrm>
            <a:off x="10352952" y="1473400"/>
            <a:ext cx="190670" cy="19067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6" name="Freeform: Shape 115">
            <a:extLst>
              <a:ext uri="{FF2B5EF4-FFF2-40B4-BE49-F238E27FC236}">
                <a16:creationId xmlns:a16="http://schemas.microsoft.com/office/drawing/2014/main" id="{C9525407-982B-4E7C-8768-68AF3B5046B3}"/>
              </a:ext>
            </a:extLst>
          </p:cNvPr>
          <p:cNvSpPr/>
          <p:nvPr/>
        </p:nvSpPr>
        <p:spPr>
          <a:xfrm>
            <a:off x="1108838" y="5835701"/>
            <a:ext cx="164739" cy="1647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7" name="Freeform: Shape 116">
            <a:extLst>
              <a:ext uri="{FF2B5EF4-FFF2-40B4-BE49-F238E27FC236}">
                <a16:creationId xmlns:a16="http://schemas.microsoft.com/office/drawing/2014/main" id="{0EC69CB5-D56A-4951-AE71-BF453FE8F759}"/>
              </a:ext>
            </a:extLst>
          </p:cNvPr>
          <p:cNvSpPr/>
          <p:nvPr/>
        </p:nvSpPr>
        <p:spPr>
          <a:xfrm>
            <a:off x="7957117" y="653761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54" name="TextBox 53">
            <a:extLst>
              <a:ext uri="{FF2B5EF4-FFF2-40B4-BE49-F238E27FC236}">
                <a16:creationId xmlns:a16="http://schemas.microsoft.com/office/drawing/2014/main" id="{05CF7AD1-EC09-4258-8F27-18EF95955CA5}"/>
              </a:ext>
            </a:extLst>
          </p:cNvPr>
          <p:cNvSpPr txBox="1"/>
          <p:nvPr/>
        </p:nvSpPr>
        <p:spPr>
          <a:xfrm>
            <a:off x="1067527" y="3422844"/>
            <a:ext cx="2413169" cy="338554"/>
          </a:xfrm>
          <a:prstGeom prst="rect">
            <a:avLst/>
          </a:prstGeom>
          <a:noFill/>
        </p:spPr>
        <p:txBody>
          <a:bodyPr wrap="square" rtlCol="0" anchor="ctr">
            <a:spAutoFit/>
          </a:bodyPr>
          <a:lstStyle/>
          <a:p>
            <a:r>
              <a:rPr lang="en-US" sz="1600" b="1" dirty="0">
                <a:solidFill>
                  <a:schemeClr val="accent1"/>
                </a:solidFill>
                <a:latin typeface="+mj-lt"/>
              </a:rPr>
              <a:t>Male</a:t>
            </a:r>
            <a:endParaRPr lang="id-ID" sz="1600" b="1" dirty="0">
              <a:solidFill>
                <a:schemeClr val="accent1"/>
              </a:solidFill>
              <a:latin typeface="+mj-lt"/>
            </a:endParaRPr>
          </a:p>
        </p:txBody>
      </p:sp>
      <p:grpSp>
        <p:nvGrpSpPr>
          <p:cNvPr id="55" name="Group 54">
            <a:extLst>
              <a:ext uri="{FF2B5EF4-FFF2-40B4-BE49-F238E27FC236}">
                <a16:creationId xmlns:a16="http://schemas.microsoft.com/office/drawing/2014/main" id="{F86A79F1-F347-4572-96B1-BBC7578C71C7}"/>
              </a:ext>
            </a:extLst>
          </p:cNvPr>
          <p:cNvGrpSpPr/>
          <p:nvPr/>
        </p:nvGrpSpPr>
        <p:grpSpPr>
          <a:xfrm>
            <a:off x="1132061" y="3830279"/>
            <a:ext cx="3020540" cy="517579"/>
            <a:chOff x="6804971" y="3526066"/>
            <a:chExt cx="3020540" cy="517579"/>
          </a:xfrm>
        </p:grpSpPr>
        <p:sp>
          <p:nvSpPr>
            <p:cNvPr id="56" name="Oval 5">
              <a:extLst>
                <a:ext uri="{FF2B5EF4-FFF2-40B4-BE49-F238E27FC236}">
                  <a16:creationId xmlns:a16="http://schemas.microsoft.com/office/drawing/2014/main" id="{C9A2CBB6-1713-4E72-B190-7FB88E2C486D}"/>
                </a:ext>
              </a:extLst>
            </p:cNvPr>
            <p:cNvSpPr>
              <a:spLocks noChangeArrowheads="1"/>
            </p:cNvSpPr>
            <p:nvPr/>
          </p:nvSpPr>
          <p:spPr bwMode="auto">
            <a:xfrm>
              <a:off x="6867346" y="3526066"/>
              <a:ext cx="94226"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57" name="Freeform 6">
              <a:extLst>
                <a:ext uri="{FF2B5EF4-FFF2-40B4-BE49-F238E27FC236}">
                  <a16:creationId xmlns:a16="http://schemas.microsoft.com/office/drawing/2014/main" id="{05C54958-AD48-497C-8C91-B9105D3AC157}"/>
                </a:ext>
              </a:extLst>
            </p:cNvPr>
            <p:cNvSpPr>
              <a:spLocks/>
            </p:cNvSpPr>
            <p:nvPr/>
          </p:nvSpPr>
          <p:spPr bwMode="auto">
            <a:xfrm>
              <a:off x="6804971" y="3626928"/>
              <a:ext cx="216322"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58" name="Oval 7">
              <a:extLst>
                <a:ext uri="{FF2B5EF4-FFF2-40B4-BE49-F238E27FC236}">
                  <a16:creationId xmlns:a16="http://schemas.microsoft.com/office/drawing/2014/main" id="{1D3C2A37-5592-4743-991E-13A72954B84A}"/>
                </a:ext>
              </a:extLst>
            </p:cNvPr>
            <p:cNvSpPr>
              <a:spLocks noChangeArrowheads="1"/>
            </p:cNvSpPr>
            <p:nvPr/>
          </p:nvSpPr>
          <p:spPr bwMode="auto">
            <a:xfrm>
              <a:off x="7181875"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59" name="Freeform 8">
              <a:extLst>
                <a:ext uri="{FF2B5EF4-FFF2-40B4-BE49-F238E27FC236}">
                  <a16:creationId xmlns:a16="http://schemas.microsoft.com/office/drawing/2014/main" id="{DC098863-DF3C-4781-AD96-8D799F143D6A}"/>
                </a:ext>
              </a:extLst>
            </p:cNvPr>
            <p:cNvSpPr>
              <a:spLocks/>
            </p:cNvSpPr>
            <p:nvPr/>
          </p:nvSpPr>
          <p:spPr bwMode="auto">
            <a:xfrm>
              <a:off x="7115519" y="3626928"/>
              <a:ext cx="217649"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4 w 69"/>
                <a:gd name="T47" fmla="*/ 124 h 132"/>
                <a:gd name="T48" fmla="*/ 54 w 69"/>
                <a:gd name="T49" fmla="*/ 64 h 132"/>
                <a:gd name="T50" fmla="*/ 54 w 69"/>
                <a:gd name="T51" fmla="*/ 61 h 132"/>
                <a:gd name="T52" fmla="*/ 54 w 69"/>
                <a:gd name="T53" fmla="*/ 37 h 132"/>
                <a:gd name="T54" fmla="*/ 54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4"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4" y="129"/>
                    <a:pt x="54" y="124"/>
                  </a:cubicBezTo>
                  <a:cubicBezTo>
                    <a:pt x="54" y="64"/>
                    <a:pt x="54" y="64"/>
                    <a:pt x="54" y="64"/>
                  </a:cubicBezTo>
                  <a:cubicBezTo>
                    <a:pt x="54" y="61"/>
                    <a:pt x="54" y="61"/>
                    <a:pt x="54" y="61"/>
                  </a:cubicBezTo>
                  <a:cubicBezTo>
                    <a:pt x="54" y="37"/>
                    <a:pt x="54" y="37"/>
                    <a:pt x="54" y="37"/>
                  </a:cubicBezTo>
                  <a:cubicBezTo>
                    <a:pt x="54" y="22"/>
                    <a:pt x="54" y="22"/>
                    <a:pt x="54"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0" name="Oval 9">
              <a:extLst>
                <a:ext uri="{FF2B5EF4-FFF2-40B4-BE49-F238E27FC236}">
                  <a16:creationId xmlns:a16="http://schemas.microsoft.com/office/drawing/2014/main" id="{C2750C0F-D053-4888-BF96-3ACB41D057EB}"/>
                </a:ext>
              </a:extLst>
            </p:cNvPr>
            <p:cNvSpPr>
              <a:spLocks noChangeArrowheads="1"/>
            </p:cNvSpPr>
            <p:nvPr/>
          </p:nvSpPr>
          <p:spPr bwMode="auto">
            <a:xfrm>
              <a:off x="7492422"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1" name="Freeform 10">
              <a:extLst>
                <a:ext uri="{FF2B5EF4-FFF2-40B4-BE49-F238E27FC236}">
                  <a16:creationId xmlns:a16="http://schemas.microsoft.com/office/drawing/2014/main" id="{0DC6A60C-F299-4715-B186-E299AEEAA139}"/>
                </a:ext>
              </a:extLst>
            </p:cNvPr>
            <p:cNvSpPr>
              <a:spLocks/>
            </p:cNvSpPr>
            <p:nvPr/>
          </p:nvSpPr>
          <p:spPr bwMode="auto">
            <a:xfrm>
              <a:off x="7427394" y="3626928"/>
              <a:ext cx="220303" cy="416717"/>
            </a:xfrm>
            <a:custGeom>
              <a:avLst/>
              <a:gdLst>
                <a:gd name="T0" fmla="*/ 70 w 70"/>
                <a:gd name="T1" fmla="*/ 19 h 132"/>
                <a:gd name="T2" fmla="*/ 50 w 70"/>
                <a:gd name="T3" fmla="*/ 0 h 132"/>
                <a:gd name="T4" fmla="*/ 30 w 70"/>
                <a:gd name="T5" fmla="*/ 0 h 132"/>
                <a:gd name="T6" fmla="*/ 28 w 70"/>
                <a:gd name="T7" fmla="*/ 0 h 132"/>
                <a:gd name="T8" fmla="*/ 20 w 70"/>
                <a:gd name="T9" fmla="*/ 0 h 132"/>
                <a:gd name="T10" fmla="*/ 0 w 70"/>
                <a:gd name="T11" fmla="*/ 19 h 132"/>
                <a:gd name="T12" fmla="*/ 0 w 70"/>
                <a:gd name="T13" fmla="*/ 19 h 132"/>
                <a:gd name="T14" fmla="*/ 0 w 70"/>
                <a:gd name="T15" fmla="*/ 58 h 132"/>
                <a:gd name="T16" fmla="*/ 7 w 70"/>
                <a:gd name="T17" fmla="*/ 64 h 132"/>
                <a:gd name="T18" fmla="*/ 13 w 70"/>
                <a:gd name="T19" fmla="*/ 58 h 132"/>
                <a:gd name="T20" fmla="*/ 13 w 70"/>
                <a:gd name="T21" fmla="*/ 35 h 132"/>
                <a:gd name="T22" fmla="*/ 13 w 70"/>
                <a:gd name="T23" fmla="*/ 22 h 132"/>
                <a:gd name="T24" fmla="*/ 16 w 70"/>
                <a:gd name="T25" fmla="*/ 22 h 132"/>
                <a:gd name="T26" fmla="*/ 16 w 70"/>
                <a:gd name="T27" fmla="*/ 37 h 132"/>
                <a:gd name="T28" fmla="*/ 16 w 70"/>
                <a:gd name="T29" fmla="*/ 61 h 132"/>
                <a:gd name="T30" fmla="*/ 16 w 70"/>
                <a:gd name="T31" fmla="*/ 64 h 132"/>
                <a:gd name="T32" fmla="*/ 16 w 70"/>
                <a:gd name="T33" fmla="*/ 124 h 132"/>
                <a:gd name="T34" fmla="*/ 25 w 70"/>
                <a:gd name="T35" fmla="*/ 132 h 132"/>
                <a:gd name="T36" fmla="*/ 33 w 70"/>
                <a:gd name="T37" fmla="*/ 124 h 132"/>
                <a:gd name="T38" fmla="*/ 33 w 70"/>
                <a:gd name="T39" fmla="*/ 64 h 132"/>
                <a:gd name="T40" fmla="*/ 37 w 70"/>
                <a:gd name="T41" fmla="*/ 64 h 132"/>
                <a:gd name="T42" fmla="*/ 37 w 70"/>
                <a:gd name="T43" fmla="*/ 124 h 132"/>
                <a:gd name="T44" fmla="*/ 45 w 70"/>
                <a:gd name="T45" fmla="*/ 132 h 132"/>
                <a:gd name="T46" fmla="*/ 54 w 70"/>
                <a:gd name="T47" fmla="*/ 124 h 132"/>
                <a:gd name="T48" fmla="*/ 54 w 70"/>
                <a:gd name="T49" fmla="*/ 64 h 132"/>
                <a:gd name="T50" fmla="*/ 54 w 70"/>
                <a:gd name="T51" fmla="*/ 61 h 132"/>
                <a:gd name="T52" fmla="*/ 54 w 70"/>
                <a:gd name="T53" fmla="*/ 37 h 132"/>
                <a:gd name="T54" fmla="*/ 54 w 70"/>
                <a:gd name="T55" fmla="*/ 22 h 132"/>
                <a:gd name="T56" fmla="*/ 57 w 70"/>
                <a:gd name="T57" fmla="*/ 22 h 132"/>
                <a:gd name="T58" fmla="*/ 57 w 70"/>
                <a:gd name="T59" fmla="*/ 35 h 132"/>
                <a:gd name="T60" fmla="*/ 57 w 70"/>
                <a:gd name="T61" fmla="*/ 58 h 132"/>
                <a:gd name="T62" fmla="*/ 63 w 70"/>
                <a:gd name="T63" fmla="*/ 64 h 132"/>
                <a:gd name="T64" fmla="*/ 70 w 70"/>
                <a:gd name="T65" fmla="*/ 58 h 132"/>
                <a:gd name="T66" fmla="*/ 70 w 70"/>
                <a:gd name="T67" fmla="*/ 19 h 132"/>
                <a:gd name="T68" fmla="*/ 70 w 70"/>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0" h="132">
                  <a:moveTo>
                    <a:pt x="70" y="19"/>
                  </a:moveTo>
                  <a:cubicBezTo>
                    <a:pt x="70"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4"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4" y="129"/>
                    <a:pt x="54" y="124"/>
                  </a:cubicBezTo>
                  <a:cubicBezTo>
                    <a:pt x="54" y="64"/>
                    <a:pt x="54" y="64"/>
                    <a:pt x="54" y="64"/>
                  </a:cubicBezTo>
                  <a:cubicBezTo>
                    <a:pt x="54" y="61"/>
                    <a:pt x="54" y="61"/>
                    <a:pt x="54" y="61"/>
                  </a:cubicBezTo>
                  <a:cubicBezTo>
                    <a:pt x="54" y="37"/>
                    <a:pt x="54" y="37"/>
                    <a:pt x="54" y="37"/>
                  </a:cubicBezTo>
                  <a:cubicBezTo>
                    <a:pt x="54" y="22"/>
                    <a:pt x="54" y="22"/>
                    <a:pt x="54"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70" y="62"/>
                    <a:pt x="70" y="58"/>
                  </a:cubicBezTo>
                  <a:cubicBezTo>
                    <a:pt x="70" y="19"/>
                    <a:pt x="70" y="19"/>
                    <a:pt x="70" y="19"/>
                  </a:cubicBezTo>
                  <a:cubicBezTo>
                    <a:pt x="70" y="19"/>
                    <a:pt x="70" y="19"/>
                    <a:pt x="70"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2" name="Oval 11">
              <a:extLst>
                <a:ext uri="{FF2B5EF4-FFF2-40B4-BE49-F238E27FC236}">
                  <a16:creationId xmlns:a16="http://schemas.microsoft.com/office/drawing/2014/main" id="{4F7E0409-B329-464A-A8B3-6427031325D7}"/>
                </a:ext>
              </a:extLst>
            </p:cNvPr>
            <p:cNvSpPr>
              <a:spLocks noChangeArrowheads="1"/>
            </p:cNvSpPr>
            <p:nvPr/>
          </p:nvSpPr>
          <p:spPr bwMode="auto">
            <a:xfrm>
              <a:off x="7804297"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3" name="Freeform 12">
              <a:extLst>
                <a:ext uri="{FF2B5EF4-FFF2-40B4-BE49-F238E27FC236}">
                  <a16:creationId xmlns:a16="http://schemas.microsoft.com/office/drawing/2014/main" id="{14B32B6A-3CCF-4A0B-B73F-416CB7BDA48B}"/>
                </a:ext>
              </a:extLst>
            </p:cNvPr>
            <p:cNvSpPr>
              <a:spLocks/>
            </p:cNvSpPr>
            <p:nvPr/>
          </p:nvSpPr>
          <p:spPr bwMode="auto">
            <a:xfrm>
              <a:off x="7741922" y="3626928"/>
              <a:ext cx="216322" cy="416717"/>
            </a:xfrm>
            <a:custGeom>
              <a:avLst/>
              <a:gdLst>
                <a:gd name="T0" fmla="*/ 69 w 69"/>
                <a:gd name="T1" fmla="*/ 19 h 132"/>
                <a:gd name="T2" fmla="*/ 49 w 69"/>
                <a:gd name="T3" fmla="*/ 0 h 132"/>
                <a:gd name="T4" fmla="*/ 29 w 69"/>
                <a:gd name="T5" fmla="*/ 0 h 132"/>
                <a:gd name="T6" fmla="*/ 27 w 69"/>
                <a:gd name="T7" fmla="*/ 0 h 132"/>
                <a:gd name="T8" fmla="*/ 19 w 69"/>
                <a:gd name="T9" fmla="*/ 0 h 132"/>
                <a:gd name="T10" fmla="*/ 0 w 69"/>
                <a:gd name="T11" fmla="*/ 19 h 132"/>
                <a:gd name="T12" fmla="*/ 0 w 69"/>
                <a:gd name="T13" fmla="*/ 19 h 132"/>
                <a:gd name="T14" fmla="*/ 0 w 69"/>
                <a:gd name="T15" fmla="*/ 58 h 132"/>
                <a:gd name="T16" fmla="*/ 6 w 69"/>
                <a:gd name="T17" fmla="*/ 64 h 132"/>
                <a:gd name="T18" fmla="*/ 12 w 69"/>
                <a:gd name="T19" fmla="*/ 58 h 132"/>
                <a:gd name="T20" fmla="*/ 12 w 69"/>
                <a:gd name="T21" fmla="*/ 35 h 132"/>
                <a:gd name="T22" fmla="*/ 12 w 69"/>
                <a:gd name="T23" fmla="*/ 22 h 132"/>
                <a:gd name="T24" fmla="*/ 15 w 69"/>
                <a:gd name="T25" fmla="*/ 22 h 132"/>
                <a:gd name="T26" fmla="*/ 15 w 69"/>
                <a:gd name="T27" fmla="*/ 37 h 132"/>
                <a:gd name="T28" fmla="*/ 15 w 69"/>
                <a:gd name="T29" fmla="*/ 61 h 132"/>
                <a:gd name="T30" fmla="*/ 15 w 69"/>
                <a:gd name="T31" fmla="*/ 64 h 132"/>
                <a:gd name="T32" fmla="*/ 15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2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7" y="0"/>
                    <a:pt x="27" y="0"/>
                    <a:pt x="27" y="0"/>
                  </a:cubicBezTo>
                  <a:cubicBezTo>
                    <a:pt x="19" y="0"/>
                    <a:pt x="19" y="0"/>
                    <a:pt x="19" y="0"/>
                  </a:cubicBezTo>
                  <a:cubicBezTo>
                    <a:pt x="9" y="0"/>
                    <a:pt x="0" y="9"/>
                    <a:pt x="0" y="19"/>
                  </a:cubicBezTo>
                  <a:cubicBezTo>
                    <a:pt x="0" y="19"/>
                    <a:pt x="0" y="19"/>
                    <a:pt x="0" y="19"/>
                  </a:cubicBezTo>
                  <a:cubicBezTo>
                    <a:pt x="0" y="58"/>
                    <a:pt x="0" y="58"/>
                    <a:pt x="0" y="58"/>
                  </a:cubicBezTo>
                  <a:cubicBezTo>
                    <a:pt x="0" y="62"/>
                    <a:pt x="3" y="64"/>
                    <a:pt x="6" y="64"/>
                  </a:cubicBezTo>
                  <a:cubicBezTo>
                    <a:pt x="10" y="64"/>
                    <a:pt x="12" y="62"/>
                    <a:pt x="12" y="58"/>
                  </a:cubicBezTo>
                  <a:cubicBezTo>
                    <a:pt x="12" y="35"/>
                    <a:pt x="12" y="35"/>
                    <a:pt x="12" y="35"/>
                  </a:cubicBezTo>
                  <a:cubicBezTo>
                    <a:pt x="12" y="22"/>
                    <a:pt x="12" y="22"/>
                    <a:pt x="12" y="22"/>
                  </a:cubicBezTo>
                  <a:cubicBezTo>
                    <a:pt x="15" y="22"/>
                    <a:pt x="15" y="22"/>
                    <a:pt x="15" y="22"/>
                  </a:cubicBezTo>
                  <a:cubicBezTo>
                    <a:pt x="15" y="37"/>
                    <a:pt x="15" y="37"/>
                    <a:pt x="15" y="37"/>
                  </a:cubicBezTo>
                  <a:cubicBezTo>
                    <a:pt x="15" y="61"/>
                    <a:pt x="15" y="61"/>
                    <a:pt x="15" y="61"/>
                  </a:cubicBezTo>
                  <a:cubicBezTo>
                    <a:pt x="15" y="64"/>
                    <a:pt x="15" y="64"/>
                    <a:pt x="15" y="64"/>
                  </a:cubicBezTo>
                  <a:cubicBezTo>
                    <a:pt x="15" y="124"/>
                    <a:pt x="15" y="124"/>
                    <a:pt x="15" y="124"/>
                  </a:cubicBezTo>
                  <a:cubicBezTo>
                    <a:pt x="15" y="129"/>
                    <a:pt x="19"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39"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8" y="64"/>
                    <a:pt x="62"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4" name="Oval 13">
              <a:extLst>
                <a:ext uri="{FF2B5EF4-FFF2-40B4-BE49-F238E27FC236}">
                  <a16:creationId xmlns:a16="http://schemas.microsoft.com/office/drawing/2014/main" id="{7E32CA8E-FCC7-4188-B144-679883AC7494}"/>
                </a:ext>
              </a:extLst>
            </p:cNvPr>
            <p:cNvSpPr>
              <a:spLocks noChangeArrowheads="1"/>
            </p:cNvSpPr>
            <p:nvPr/>
          </p:nvSpPr>
          <p:spPr bwMode="auto">
            <a:xfrm>
              <a:off x="8116172" y="3526066"/>
              <a:ext cx="90245"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5" name="Freeform 14">
              <a:extLst>
                <a:ext uri="{FF2B5EF4-FFF2-40B4-BE49-F238E27FC236}">
                  <a16:creationId xmlns:a16="http://schemas.microsoft.com/office/drawing/2014/main" id="{12EBE965-A544-4C60-A378-D63ED2FC1200}"/>
                </a:ext>
              </a:extLst>
            </p:cNvPr>
            <p:cNvSpPr>
              <a:spLocks/>
            </p:cNvSpPr>
            <p:nvPr/>
          </p:nvSpPr>
          <p:spPr bwMode="auto">
            <a:xfrm>
              <a:off x="8052470" y="3626928"/>
              <a:ext cx="217649" cy="416717"/>
            </a:xfrm>
            <a:custGeom>
              <a:avLst/>
              <a:gdLst>
                <a:gd name="T0" fmla="*/ 69 w 69"/>
                <a:gd name="T1" fmla="*/ 19 h 132"/>
                <a:gd name="T2" fmla="*/ 49 w 69"/>
                <a:gd name="T3" fmla="*/ 0 h 132"/>
                <a:gd name="T4" fmla="*/ 29 w 69"/>
                <a:gd name="T5" fmla="*/ 0 h 132"/>
                <a:gd name="T6" fmla="*/ 27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2 w 69"/>
                <a:gd name="T19" fmla="*/ 58 h 132"/>
                <a:gd name="T20" fmla="*/ 12 w 69"/>
                <a:gd name="T21" fmla="*/ 35 h 132"/>
                <a:gd name="T22" fmla="*/ 12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2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7" y="0"/>
                    <a:pt x="27" y="0"/>
                    <a:pt x="27"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2" y="62"/>
                    <a:pt x="12" y="58"/>
                  </a:cubicBezTo>
                  <a:cubicBezTo>
                    <a:pt x="12" y="35"/>
                    <a:pt x="12" y="35"/>
                    <a:pt x="12" y="35"/>
                  </a:cubicBezTo>
                  <a:cubicBezTo>
                    <a:pt x="12" y="22"/>
                    <a:pt x="12" y="22"/>
                    <a:pt x="12"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39"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8" y="64"/>
                    <a:pt x="62"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6" name="Oval 15">
              <a:extLst>
                <a:ext uri="{FF2B5EF4-FFF2-40B4-BE49-F238E27FC236}">
                  <a16:creationId xmlns:a16="http://schemas.microsoft.com/office/drawing/2014/main" id="{4D7B593E-6AD8-4639-A4CD-2126FA956321}"/>
                </a:ext>
              </a:extLst>
            </p:cNvPr>
            <p:cNvSpPr>
              <a:spLocks noChangeArrowheads="1"/>
            </p:cNvSpPr>
            <p:nvPr/>
          </p:nvSpPr>
          <p:spPr bwMode="auto">
            <a:xfrm>
              <a:off x="8426719"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7" name="Freeform 16">
              <a:extLst>
                <a:ext uri="{FF2B5EF4-FFF2-40B4-BE49-F238E27FC236}">
                  <a16:creationId xmlns:a16="http://schemas.microsoft.com/office/drawing/2014/main" id="{EEF313F4-F05B-4956-AD73-935F08665806}"/>
                </a:ext>
              </a:extLst>
            </p:cNvPr>
            <p:cNvSpPr>
              <a:spLocks/>
            </p:cNvSpPr>
            <p:nvPr/>
          </p:nvSpPr>
          <p:spPr bwMode="auto">
            <a:xfrm>
              <a:off x="8364345" y="3626928"/>
              <a:ext cx="216322"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8" y="0"/>
                    <a:pt x="28" y="0"/>
                    <a:pt x="28"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40"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8" name="Oval 17">
              <a:extLst>
                <a:ext uri="{FF2B5EF4-FFF2-40B4-BE49-F238E27FC236}">
                  <a16:creationId xmlns:a16="http://schemas.microsoft.com/office/drawing/2014/main" id="{002D814B-1AAC-4EAC-8960-D77D46A257C5}"/>
                </a:ext>
              </a:extLst>
            </p:cNvPr>
            <p:cNvSpPr>
              <a:spLocks noChangeArrowheads="1"/>
            </p:cNvSpPr>
            <p:nvPr/>
          </p:nvSpPr>
          <p:spPr bwMode="auto">
            <a:xfrm>
              <a:off x="8738594" y="3526066"/>
              <a:ext cx="90245"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9" name="Freeform 18">
              <a:extLst>
                <a:ext uri="{FF2B5EF4-FFF2-40B4-BE49-F238E27FC236}">
                  <a16:creationId xmlns:a16="http://schemas.microsoft.com/office/drawing/2014/main" id="{B81E2B16-D852-4C99-B1E5-8A574AE891EE}"/>
                </a:ext>
              </a:extLst>
            </p:cNvPr>
            <p:cNvSpPr>
              <a:spLocks/>
            </p:cNvSpPr>
            <p:nvPr/>
          </p:nvSpPr>
          <p:spPr bwMode="auto">
            <a:xfrm>
              <a:off x="8674892" y="3626928"/>
              <a:ext cx="217649"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29" y="0"/>
                    <a:pt x="29" y="0"/>
                    <a:pt x="29" y="0"/>
                  </a:cubicBezTo>
                  <a:cubicBezTo>
                    <a:pt x="28" y="0"/>
                    <a:pt x="28" y="0"/>
                    <a:pt x="28"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40"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0" name="Oval 19">
              <a:extLst>
                <a:ext uri="{FF2B5EF4-FFF2-40B4-BE49-F238E27FC236}">
                  <a16:creationId xmlns:a16="http://schemas.microsoft.com/office/drawing/2014/main" id="{C05C6D69-79EE-405A-AEAA-4C411AA42163}"/>
                </a:ext>
              </a:extLst>
            </p:cNvPr>
            <p:cNvSpPr>
              <a:spLocks noChangeArrowheads="1"/>
            </p:cNvSpPr>
            <p:nvPr/>
          </p:nvSpPr>
          <p:spPr bwMode="auto">
            <a:xfrm>
              <a:off x="9049142"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1" name="Freeform 20">
              <a:extLst>
                <a:ext uri="{FF2B5EF4-FFF2-40B4-BE49-F238E27FC236}">
                  <a16:creationId xmlns:a16="http://schemas.microsoft.com/office/drawing/2014/main" id="{08310436-022E-47CA-A9E2-1F84A799B85F}"/>
                </a:ext>
              </a:extLst>
            </p:cNvPr>
            <p:cNvSpPr>
              <a:spLocks/>
            </p:cNvSpPr>
            <p:nvPr/>
          </p:nvSpPr>
          <p:spPr bwMode="auto">
            <a:xfrm>
              <a:off x="8986766" y="3626928"/>
              <a:ext cx="216322"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29" y="0"/>
                    <a:pt x="29" y="0"/>
                    <a:pt x="29"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29"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2" name="Oval 21">
              <a:extLst>
                <a:ext uri="{FF2B5EF4-FFF2-40B4-BE49-F238E27FC236}">
                  <a16:creationId xmlns:a16="http://schemas.microsoft.com/office/drawing/2014/main" id="{879355F0-1ADC-42DB-BA98-62BA0A3CA18A}"/>
                </a:ext>
              </a:extLst>
            </p:cNvPr>
            <p:cNvSpPr>
              <a:spLocks noChangeArrowheads="1"/>
            </p:cNvSpPr>
            <p:nvPr/>
          </p:nvSpPr>
          <p:spPr bwMode="auto">
            <a:xfrm>
              <a:off x="9361016" y="3526066"/>
              <a:ext cx="94226" cy="94226"/>
            </a:xfrm>
            <a:prstGeom prst="ellipse">
              <a:avLst/>
            </a:prstGeom>
            <a:solidFill>
              <a:schemeClr val="bg2">
                <a:lumMod val="95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73" name="Freeform 22">
              <a:extLst>
                <a:ext uri="{FF2B5EF4-FFF2-40B4-BE49-F238E27FC236}">
                  <a16:creationId xmlns:a16="http://schemas.microsoft.com/office/drawing/2014/main" id="{67A081F2-EF7D-446F-9FFD-70F0E09636F2}"/>
                </a:ext>
              </a:extLst>
            </p:cNvPr>
            <p:cNvSpPr>
              <a:spLocks/>
            </p:cNvSpPr>
            <p:nvPr/>
          </p:nvSpPr>
          <p:spPr bwMode="auto">
            <a:xfrm>
              <a:off x="9297314" y="3626928"/>
              <a:ext cx="217649" cy="416717"/>
            </a:xfrm>
            <a:custGeom>
              <a:avLst/>
              <a:gdLst>
                <a:gd name="T0" fmla="*/ 69 w 69"/>
                <a:gd name="T1" fmla="*/ 19 h 132"/>
                <a:gd name="T2" fmla="*/ 49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bg2">
                <a:lumMod val="95000"/>
              </a:schemeClr>
            </a:solidFill>
            <a:ln>
              <a:noFill/>
            </a:ln>
          </p:spPr>
          <p:txBody>
            <a:bodyPr vert="horz" wrap="square" lIns="91440" tIns="45720" rIns="91440" bIns="45720" numCol="1" anchor="t" anchorCtr="0" compatLnSpc="1">
              <a:prstTxWarp prst="textNoShape">
                <a:avLst/>
              </a:prstTxWarp>
            </a:bodyPr>
            <a:lstStyle/>
            <a:p>
              <a:endParaRPr lang="id-ID" dirty="0"/>
            </a:p>
          </p:txBody>
        </p:sp>
        <p:sp>
          <p:nvSpPr>
            <p:cNvPr id="74" name="Oval 23">
              <a:extLst>
                <a:ext uri="{FF2B5EF4-FFF2-40B4-BE49-F238E27FC236}">
                  <a16:creationId xmlns:a16="http://schemas.microsoft.com/office/drawing/2014/main" id="{8601A9AA-9354-46FA-9B54-5DF8085A6BF0}"/>
                </a:ext>
              </a:extLst>
            </p:cNvPr>
            <p:cNvSpPr>
              <a:spLocks noChangeArrowheads="1"/>
            </p:cNvSpPr>
            <p:nvPr/>
          </p:nvSpPr>
          <p:spPr bwMode="auto">
            <a:xfrm>
              <a:off x="9671564" y="3526066"/>
              <a:ext cx="94226" cy="94226"/>
            </a:xfrm>
            <a:prstGeom prst="ellipse">
              <a:avLst/>
            </a:prstGeom>
            <a:solidFill>
              <a:schemeClr val="bg2">
                <a:lumMod val="95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75" name="Freeform 24">
              <a:extLst>
                <a:ext uri="{FF2B5EF4-FFF2-40B4-BE49-F238E27FC236}">
                  <a16:creationId xmlns:a16="http://schemas.microsoft.com/office/drawing/2014/main" id="{68CCB0BF-7A78-465A-9634-6A706C16B089}"/>
                </a:ext>
              </a:extLst>
            </p:cNvPr>
            <p:cNvSpPr>
              <a:spLocks/>
            </p:cNvSpPr>
            <p:nvPr/>
          </p:nvSpPr>
          <p:spPr bwMode="auto">
            <a:xfrm>
              <a:off x="9609189" y="3626928"/>
              <a:ext cx="216322"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bg2">
                <a:lumMod val="95000"/>
              </a:schemeClr>
            </a:solidFill>
            <a:ln>
              <a:noFill/>
            </a:ln>
          </p:spPr>
          <p:txBody>
            <a:bodyPr vert="horz" wrap="square" lIns="91440" tIns="45720" rIns="91440" bIns="45720" numCol="1" anchor="t" anchorCtr="0" compatLnSpc="1">
              <a:prstTxWarp prst="textNoShape">
                <a:avLst/>
              </a:prstTxWarp>
            </a:bodyPr>
            <a:lstStyle/>
            <a:p>
              <a:endParaRPr lang="id-ID"/>
            </a:p>
          </p:txBody>
        </p:sp>
      </p:grpSp>
      <p:sp>
        <p:nvSpPr>
          <p:cNvPr id="76" name="TextBox 75">
            <a:extLst>
              <a:ext uri="{FF2B5EF4-FFF2-40B4-BE49-F238E27FC236}">
                <a16:creationId xmlns:a16="http://schemas.microsoft.com/office/drawing/2014/main" id="{7D0BCC68-4796-4DF7-8814-D220C07412E4}"/>
              </a:ext>
            </a:extLst>
          </p:cNvPr>
          <p:cNvSpPr txBox="1"/>
          <p:nvPr/>
        </p:nvSpPr>
        <p:spPr>
          <a:xfrm>
            <a:off x="4435029" y="3821984"/>
            <a:ext cx="1307578" cy="523220"/>
          </a:xfrm>
          <a:prstGeom prst="rect">
            <a:avLst/>
          </a:prstGeom>
          <a:noFill/>
        </p:spPr>
        <p:txBody>
          <a:bodyPr wrap="square" rtlCol="0" anchor="ctr">
            <a:spAutoFit/>
          </a:bodyPr>
          <a:lstStyle/>
          <a:p>
            <a:r>
              <a:rPr lang="en-US" sz="2800" b="1" dirty="0">
                <a:solidFill>
                  <a:schemeClr val="accent1"/>
                </a:solidFill>
                <a:latin typeface="+mj-lt"/>
              </a:rPr>
              <a:t>151,2K</a:t>
            </a:r>
            <a:endParaRPr lang="id-ID" sz="2800" b="1" dirty="0">
              <a:solidFill>
                <a:schemeClr val="accent1"/>
              </a:solidFill>
              <a:latin typeface="+mj-lt"/>
            </a:endParaRPr>
          </a:p>
        </p:txBody>
      </p:sp>
      <p:grpSp>
        <p:nvGrpSpPr>
          <p:cNvPr id="77" name="Group 76">
            <a:extLst>
              <a:ext uri="{FF2B5EF4-FFF2-40B4-BE49-F238E27FC236}">
                <a16:creationId xmlns:a16="http://schemas.microsoft.com/office/drawing/2014/main" id="{AF6CD5EB-7EFA-4A23-AAF1-C5877C5262F6}"/>
              </a:ext>
            </a:extLst>
          </p:cNvPr>
          <p:cNvGrpSpPr/>
          <p:nvPr/>
        </p:nvGrpSpPr>
        <p:grpSpPr>
          <a:xfrm>
            <a:off x="1132061" y="4954502"/>
            <a:ext cx="3044427" cy="514924"/>
            <a:chOff x="6804971" y="4690212"/>
            <a:chExt cx="3044427" cy="514924"/>
          </a:xfrm>
        </p:grpSpPr>
        <p:sp>
          <p:nvSpPr>
            <p:cNvPr id="78" name="Oval 41">
              <a:extLst>
                <a:ext uri="{FF2B5EF4-FFF2-40B4-BE49-F238E27FC236}">
                  <a16:creationId xmlns:a16="http://schemas.microsoft.com/office/drawing/2014/main" id="{B3F363FA-6F4E-4268-8A79-E26BA3F18D37}"/>
                </a:ext>
              </a:extLst>
            </p:cNvPr>
            <p:cNvSpPr>
              <a:spLocks noChangeArrowheads="1"/>
            </p:cNvSpPr>
            <p:nvPr/>
          </p:nvSpPr>
          <p:spPr bwMode="auto">
            <a:xfrm>
              <a:off x="9682180" y="4690212"/>
              <a:ext cx="94226" cy="91572"/>
            </a:xfrm>
            <a:prstGeom prst="ellipse">
              <a:avLst/>
            </a:prstGeom>
            <a:solidFill>
              <a:schemeClr val="bg2">
                <a:lumMod val="95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79" name="Freeform 42">
              <a:extLst>
                <a:ext uri="{FF2B5EF4-FFF2-40B4-BE49-F238E27FC236}">
                  <a16:creationId xmlns:a16="http://schemas.microsoft.com/office/drawing/2014/main" id="{46C81125-6FAF-4C1D-8343-A4EE5399E884}"/>
                </a:ext>
              </a:extLst>
            </p:cNvPr>
            <p:cNvSpPr>
              <a:spLocks/>
            </p:cNvSpPr>
            <p:nvPr/>
          </p:nvSpPr>
          <p:spPr bwMode="auto">
            <a:xfrm>
              <a:off x="9610515"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1" y="0"/>
                    <a:pt x="42" y="0"/>
                    <a:pt x="39" y="0"/>
                  </a:cubicBezTo>
                  <a:cubicBezTo>
                    <a:pt x="38" y="0"/>
                    <a:pt x="37" y="0"/>
                    <a:pt x="37"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bg2">
                <a:lumMod val="95000"/>
              </a:schemeClr>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80" name="Group 79">
              <a:extLst>
                <a:ext uri="{FF2B5EF4-FFF2-40B4-BE49-F238E27FC236}">
                  <a16:creationId xmlns:a16="http://schemas.microsoft.com/office/drawing/2014/main" id="{2161ACA3-6FA4-4A9F-ABCA-480B752850E7}"/>
                </a:ext>
              </a:extLst>
            </p:cNvPr>
            <p:cNvGrpSpPr/>
            <p:nvPr/>
          </p:nvGrpSpPr>
          <p:grpSpPr>
            <a:xfrm>
              <a:off x="6804971" y="4690212"/>
              <a:ext cx="2729899" cy="514924"/>
              <a:chOff x="6804971" y="4690212"/>
              <a:chExt cx="2729899" cy="514924"/>
            </a:xfrm>
          </p:grpSpPr>
          <p:sp>
            <p:nvSpPr>
              <p:cNvPr id="81" name="Oval 25">
                <a:extLst>
                  <a:ext uri="{FF2B5EF4-FFF2-40B4-BE49-F238E27FC236}">
                    <a16:creationId xmlns:a16="http://schemas.microsoft.com/office/drawing/2014/main" id="{EC79C4F5-29AC-45C3-8C66-978143B4A735}"/>
                  </a:ext>
                </a:extLst>
              </p:cNvPr>
              <p:cNvSpPr>
                <a:spLocks noChangeArrowheads="1"/>
              </p:cNvSpPr>
              <p:nvPr/>
            </p:nvSpPr>
            <p:spPr bwMode="auto">
              <a:xfrm>
                <a:off x="6877963"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82" name="Oval 27">
                <a:extLst>
                  <a:ext uri="{FF2B5EF4-FFF2-40B4-BE49-F238E27FC236}">
                    <a16:creationId xmlns:a16="http://schemas.microsoft.com/office/drawing/2014/main" id="{8E7EEDF4-6C2D-4FF5-AF12-A8D6F27ECBF8}"/>
                  </a:ext>
                </a:extLst>
              </p:cNvPr>
              <p:cNvSpPr>
                <a:spLocks noChangeArrowheads="1"/>
              </p:cNvSpPr>
              <p:nvPr/>
            </p:nvSpPr>
            <p:spPr bwMode="auto">
              <a:xfrm>
                <a:off x="7189838"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83" name="Oval 29">
                <a:extLst>
                  <a:ext uri="{FF2B5EF4-FFF2-40B4-BE49-F238E27FC236}">
                    <a16:creationId xmlns:a16="http://schemas.microsoft.com/office/drawing/2014/main" id="{1041E40A-727D-41A1-8A8E-5BC67D31FD48}"/>
                  </a:ext>
                </a:extLst>
              </p:cNvPr>
              <p:cNvSpPr>
                <a:spLocks noChangeArrowheads="1"/>
              </p:cNvSpPr>
              <p:nvPr/>
            </p:nvSpPr>
            <p:spPr bwMode="auto">
              <a:xfrm>
                <a:off x="7503039" y="4690212"/>
                <a:ext cx="95553"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84" name="Oval 31">
                <a:extLst>
                  <a:ext uri="{FF2B5EF4-FFF2-40B4-BE49-F238E27FC236}">
                    <a16:creationId xmlns:a16="http://schemas.microsoft.com/office/drawing/2014/main" id="{C6E151E8-78DC-47E3-AF28-C115B134C8C1}"/>
                  </a:ext>
                </a:extLst>
              </p:cNvPr>
              <p:cNvSpPr>
                <a:spLocks noChangeArrowheads="1"/>
              </p:cNvSpPr>
              <p:nvPr/>
            </p:nvSpPr>
            <p:spPr bwMode="auto">
              <a:xfrm>
                <a:off x="7814914"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85" name="Oval 33">
                <a:extLst>
                  <a:ext uri="{FF2B5EF4-FFF2-40B4-BE49-F238E27FC236}">
                    <a16:creationId xmlns:a16="http://schemas.microsoft.com/office/drawing/2014/main" id="{8A8D28CF-0249-4BF7-B14B-C15EFD0949D7}"/>
                  </a:ext>
                </a:extLst>
              </p:cNvPr>
              <p:cNvSpPr>
                <a:spLocks noChangeArrowheads="1"/>
              </p:cNvSpPr>
              <p:nvPr/>
            </p:nvSpPr>
            <p:spPr bwMode="auto">
              <a:xfrm>
                <a:off x="8122808"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86" name="Oval 85">
                <a:extLst>
                  <a:ext uri="{FF2B5EF4-FFF2-40B4-BE49-F238E27FC236}">
                    <a16:creationId xmlns:a16="http://schemas.microsoft.com/office/drawing/2014/main" id="{EB8B454D-F658-41F3-995B-62B96CC85EB8}"/>
                  </a:ext>
                </a:extLst>
              </p:cNvPr>
              <p:cNvSpPr>
                <a:spLocks noChangeArrowheads="1"/>
              </p:cNvSpPr>
              <p:nvPr/>
            </p:nvSpPr>
            <p:spPr bwMode="auto">
              <a:xfrm>
                <a:off x="8434682"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87" name="Oval 37">
                <a:extLst>
                  <a:ext uri="{FF2B5EF4-FFF2-40B4-BE49-F238E27FC236}">
                    <a16:creationId xmlns:a16="http://schemas.microsoft.com/office/drawing/2014/main" id="{9E8E62C1-62D9-46C6-B629-8FF32754E8AE}"/>
                  </a:ext>
                </a:extLst>
              </p:cNvPr>
              <p:cNvSpPr>
                <a:spLocks noChangeArrowheads="1"/>
              </p:cNvSpPr>
              <p:nvPr/>
            </p:nvSpPr>
            <p:spPr bwMode="auto">
              <a:xfrm>
                <a:off x="8749211"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88" name="Oval 39">
                <a:extLst>
                  <a:ext uri="{FF2B5EF4-FFF2-40B4-BE49-F238E27FC236}">
                    <a16:creationId xmlns:a16="http://schemas.microsoft.com/office/drawing/2014/main" id="{208BE3C9-82B5-4E36-85CF-45A55245031B}"/>
                  </a:ext>
                </a:extLst>
              </p:cNvPr>
              <p:cNvSpPr>
                <a:spLocks noChangeArrowheads="1"/>
              </p:cNvSpPr>
              <p:nvPr/>
            </p:nvSpPr>
            <p:spPr bwMode="auto">
              <a:xfrm>
                <a:off x="9059758"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89" name="Oval 43">
                <a:extLst>
                  <a:ext uri="{FF2B5EF4-FFF2-40B4-BE49-F238E27FC236}">
                    <a16:creationId xmlns:a16="http://schemas.microsoft.com/office/drawing/2014/main" id="{3CEF1C34-9702-40B2-9107-01CD7A6CDD2A}"/>
                  </a:ext>
                </a:extLst>
              </p:cNvPr>
              <p:cNvSpPr>
                <a:spLocks noChangeArrowheads="1"/>
              </p:cNvSpPr>
              <p:nvPr/>
            </p:nvSpPr>
            <p:spPr bwMode="auto">
              <a:xfrm>
                <a:off x="9367652" y="4690212"/>
                <a:ext cx="95553"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0" name="Freeform 26">
                <a:extLst>
                  <a:ext uri="{FF2B5EF4-FFF2-40B4-BE49-F238E27FC236}">
                    <a16:creationId xmlns:a16="http://schemas.microsoft.com/office/drawing/2014/main" id="{0E8D2D7B-80C0-4621-B59B-972132DC556A}"/>
                  </a:ext>
                </a:extLst>
              </p:cNvPr>
              <p:cNvSpPr>
                <a:spLocks/>
              </p:cNvSpPr>
              <p:nvPr/>
            </p:nvSpPr>
            <p:spPr bwMode="auto">
              <a:xfrm>
                <a:off x="6804971" y="4788419"/>
                <a:ext cx="240210"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1" y="0"/>
                      <a:pt x="42" y="0"/>
                      <a:pt x="39" y="0"/>
                    </a:cubicBezTo>
                    <a:cubicBezTo>
                      <a:pt x="38" y="0"/>
                      <a:pt x="37" y="0"/>
                      <a:pt x="37"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1" name="Freeform 28">
                <a:extLst>
                  <a:ext uri="{FF2B5EF4-FFF2-40B4-BE49-F238E27FC236}">
                    <a16:creationId xmlns:a16="http://schemas.microsoft.com/office/drawing/2014/main" id="{CD28992E-4EF4-494F-8A29-920535EDB7B9}"/>
                  </a:ext>
                </a:extLst>
              </p:cNvPr>
              <p:cNvSpPr>
                <a:spLocks/>
              </p:cNvSpPr>
              <p:nvPr/>
            </p:nvSpPr>
            <p:spPr bwMode="auto">
              <a:xfrm>
                <a:off x="7116846" y="4788419"/>
                <a:ext cx="238883" cy="416717"/>
              </a:xfrm>
              <a:custGeom>
                <a:avLst/>
                <a:gdLst>
                  <a:gd name="T0" fmla="*/ 75 w 76"/>
                  <a:gd name="T1" fmla="*/ 51 h 132"/>
                  <a:gd name="T2" fmla="*/ 64 w 76"/>
                  <a:gd name="T3" fmla="*/ 15 h 132"/>
                  <a:gd name="T4" fmla="*/ 64 w 76"/>
                  <a:gd name="T5" fmla="*/ 14 h 132"/>
                  <a:gd name="T6" fmla="*/ 45 w 76"/>
                  <a:gd name="T7" fmla="*/ 0 h 132"/>
                  <a:gd name="T8" fmla="*/ 40 w 76"/>
                  <a:gd name="T9" fmla="*/ 0 h 132"/>
                  <a:gd name="T10" fmla="*/ 37 w 76"/>
                  <a:gd name="T11" fmla="*/ 0 h 132"/>
                  <a:gd name="T12" fmla="*/ 32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6 w 76"/>
                  <a:gd name="T37" fmla="*/ 125 h 132"/>
                  <a:gd name="T38" fmla="*/ 36 w 76"/>
                  <a:gd name="T39" fmla="*/ 79 h 132"/>
                  <a:gd name="T40" fmla="*/ 41 w 76"/>
                  <a:gd name="T41" fmla="*/ 79 h 132"/>
                  <a:gd name="T42" fmla="*/ 41 w 76"/>
                  <a:gd name="T43" fmla="*/ 125 h 132"/>
                  <a:gd name="T44" fmla="*/ 48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4" y="14"/>
                      <a:pt x="64" y="14"/>
                      <a:pt x="64" y="14"/>
                    </a:cubicBezTo>
                    <a:cubicBezTo>
                      <a:pt x="60" y="3"/>
                      <a:pt x="49" y="0"/>
                      <a:pt x="45" y="0"/>
                    </a:cubicBezTo>
                    <a:cubicBezTo>
                      <a:pt x="42" y="0"/>
                      <a:pt x="43" y="0"/>
                      <a:pt x="40" y="0"/>
                    </a:cubicBezTo>
                    <a:cubicBezTo>
                      <a:pt x="39" y="0"/>
                      <a:pt x="38" y="0"/>
                      <a:pt x="37" y="0"/>
                    </a:cubicBezTo>
                    <a:cubicBezTo>
                      <a:pt x="34" y="0"/>
                      <a:pt x="35" y="0"/>
                      <a:pt x="32" y="0"/>
                    </a:cubicBezTo>
                    <a:cubicBezTo>
                      <a:pt x="28"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6" y="129"/>
                      <a:pt x="36" y="125"/>
                    </a:cubicBezTo>
                    <a:cubicBezTo>
                      <a:pt x="36" y="79"/>
                      <a:pt x="36" y="79"/>
                      <a:pt x="36" y="79"/>
                    </a:cubicBezTo>
                    <a:cubicBezTo>
                      <a:pt x="41" y="79"/>
                      <a:pt x="41" y="79"/>
                      <a:pt x="41" y="79"/>
                    </a:cubicBezTo>
                    <a:cubicBezTo>
                      <a:pt x="41" y="125"/>
                      <a:pt x="41" y="125"/>
                      <a:pt x="41" y="125"/>
                    </a:cubicBezTo>
                    <a:cubicBezTo>
                      <a:pt x="41" y="129"/>
                      <a:pt x="44" y="132"/>
                      <a:pt x="48" y="132"/>
                    </a:cubicBezTo>
                    <a:cubicBezTo>
                      <a:pt x="52"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2" name="Freeform 30">
                <a:extLst>
                  <a:ext uri="{FF2B5EF4-FFF2-40B4-BE49-F238E27FC236}">
                    <a16:creationId xmlns:a16="http://schemas.microsoft.com/office/drawing/2014/main" id="{D23CD81E-E485-4EAB-B6BE-9CE0CAC25A7A}"/>
                  </a:ext>
                </a:extLst>
              </p:cNvPr>
              <p:cNvSpPr>
                <a:spLocks/>
              </p:cNvSpPr>
              <p:nvPr/>
            </p:nvSpPr>
            <p:spPr bwMode="auto">
              <a:xfrm>
                <a:off x="7431374"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3" name="Freeform 32">
                <a:extLst>
                  <a:ext uri="{FF2B5EF4-FFF2-40B4-BE49-F238E27FC236}">
                    <a16:creationId xmlns:a16="http://schemas.microsoft.com/office/drawing/2014/main" id="{F6DF7422-3A8B-4381-B688-218CF9F16640}"/>
                  </a:ext>
                </a:extLst>
              </p:cNvPr>
              <p:cNvSpPr>
                <a:spLocks/>
              </p:cNvSpPr>
              <p:nvPr/>
            </p:nvSpPr>
            <p:spPr bwMode="auto">
              <a:xfrm>
                <a:off x="7743249"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3" y="0"/>
                      <a:pt x="39" y="0"/>
                    </a:cubicBezTo>
                    <a:cubicBezTo>
                      <a:pt x="39" y="0"/>
                      <a:pt x="38" y="0"/>
                      <a:pt x="37" y="0"/>
                    </a:cubicBezTo>
                    <a:cubicBezTo>
                      <a:pt x="34" y="0"/>
                      <a:pt x="35" y="0"/>
                      <a:pt x="31" y="0"/>
                    </a:cubicBezTo>
                    <a:cubicBezTo>
                      <a:pt x="27"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4" name="Freeform 34">
                <a:extLst>
                  <a:ext uri="{FF2B5EF4-FFF2-40B4-BE49-F238E27FC236}">
                    <a16:creationId xmlns:a16="http://schemas.microsoft.com/office/drawing/2014/main" id="{EC60745B-B913-4ABF-9A15-AF60141C3FA1}"/>
                  </a:ext>
                </a:extLst>
              </p:cNvPr>
              <p:cNvSpPr>
                <a:spLocks/>
              </p:cNvSpPr>
              <p:nvPr/>
            </p:nvSpPr>
            <p:spPr bwMode="auto">
              <a:xfrm>
                <a:off x="8051143"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70 w 76"/>
                  <a:gd name="T51" fmla="*/ 79 h 132"/>
                  <a:gd name="T52" fmla="*/ 50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70" y="79"/>
                      <a:pt x="70" y="79"/>
                      <a:pt x="70" y="79"/>
                    </a:cubicBezTo>
                    <a:cubicBezTo>
                      <a:pt x="50" y="20"/>
                      <a:pt x="50" y="20"/>
                      <a:pt x="50" y="20"/>
                    </a:cubicBezTo>
                    <a:cubicBezTo>
                      <a:pt x="54" y="20"/>
                      <a:pt x="54" y="20"/>
                      <a:pt x="54" y="20"/>
                    </a:cubicBezTo>
                    <a:cubicBezTo>
                      <a:pt x="64" y="55"/>
                      <a:pt x="64" y="55"/>
                      <a:pt x="64" y="55"/>
                    </a:cubicBezTo>
                    <a:cubicBezTo>
                      <a:pt x="66" y="57"/>
                      <a:pt x="69"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5" name="Freeform 36">
                <a:extLst>
                  <a:ext uri="{FF2B5EF4-FFF2-40B4-BE49-F238E27FC236}">
                    <a16:creationId xmlns:a16="http://schemas.microsoft.com/office/drawing/2014/main" id="{CFA4E7A9-B9C2-4B6D-9BE3-D6FD923AB8F8}"/>
                  </a:ext>
                </a:extLst>
              </p:cNvPr>
              <p:cNvSpPr>
                <a:spLocks/>
              </p:cNvSpPr>
              <p:nvPr/>
            </p:nvSpPr>
            <p:spPr bwMode="auto">
              <a:xfrm>
                <a:off x="8361690" y="4788419"/>
                <a:ext cx="238883" cy="416717"/>
              </a:xfrm>
              <a:custGeom>
                <a:avLst/>
                <a:gdLst>
                  <a:gd name="T0" fmla="*/ 75 w 76"/>
                  <a:gd name="T1" fmla="*/ 51 h 132"/>
                  <a:gd name="T2" fmla="*/ 64 w 76"/>
                  <a:gd name="T3" fmla="*/ 15 h 132"/>
                  <a:gd name="T4" fmla="*/ 64 w 76"/>
                  <a:gd name="T5" fmla="*/ 14 h 132"/>
                  <a:gd name="T6" fmla="*/ 45 w 76"/>
                  <a:gd name="T7" fmla="*/ 0 h 132"/>
                  <a:gd name="T8" fmla="*/ 40 w 76"/>
                  <a:gd name="T9" fmla="*/ 0 h 132"/>
                  <a:gd name="T10" fmla="*/ 37 w 76"/>
                  <a:gd name="T11" fmla="*/ 0 h 132"/>
                  <a:gd name="T12" fmla="*/ 32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6 w 76"/>
                  <a:gd name="T37" fmla="*/ 125 h 132"/>
                  <a:gd name="T38" fmla="*/ 36 w 76"/>
                  <a:gd name="T39" fmla="*/ 79 h 132"/>
                  <a:gd name="T40" fmla="*/ 41 w 76"/>
                  <a:gd name="T41" fmla="*/ 79 h 132"/>
                  <a:gd name="T42" fmla="*/ 41 w 76"/>
                  <a:gd name="T43" fmla="*/ 125 h 132"/>
                  <a:gd name="T44" fmla="*/ 48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4" y="14"/>
                      <a:pt x="64" y="14"/>
                      <a:pt x="64" y="14"/>
                    </a:cubicBezTo>
                    <a:cubicBezTo>
                      <a:pt x="60" y="3"/>
                      <a:pt x="49" y="0"/>
                      <a:pt x="45" y="0"/>
                    </a:cubicBezTo>
                    <a:cubicBezTo>
                      <a:pt x="42" y="0"/>
                      <a:pt x="43" y="0"/>
                      <a:pt x="40" y="0"/>
                    </a:cubicBezTo>
                    <a:cubicBezTo>
                      <a:pt x="39" y="0"/>
                      <a:pt x="38" y="0"/>
                      <a:pt x="37" y="0"/>
                    </a:cubicBezTo>
                    <a:cubicBezTo>
                      <a:pt x="34" y="0"/>
                      <a:pt x="35" y="0"/>
                      <a:pt x="32" y="0"/>
                    </a:cubicBezTo>
                    <a:cubicBezTo>
                      <a:pt x="28"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6" y="129"/>
                      <a:pt x="36" y="125"/>
                    </a:cubicBezTo>
                    <a:cubicBezTo>
                      <a:pt x="36" y="79"/>
                      <a:pt x="36" y="79"/>
                      <a:pt x="36" y="79"/>
                    </a:cubicBezTo>
                    <a:cubicBezTo>
                      <a:pt x="41" y="79"/>
                      <a:pt x="41" y="79"/>
                      <a:pt x="41" y="79"/>
                    </a:cubicBezTo>
                    <a:cubicBezTo>
                      <a:pt x="41" y="125"/>
                      <a:pt x="41" y="125"/>
                      <a:pt x="41" y="125"/>
                    </a:cubicBezTo>
                    <a:cubicBezTo>
                      <a:pt x="41" y="129"/>
                      <a:pt x="44" y="132"/>
                      <a:pt x="48" y="132"/>
                    </a:cubicBezTo>
                    <a:cubicBezTo>
                      <a:pt x="52"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6" name="Freeform 38">
                <a:extLst>
                  <a:ext uri="{FF2B5EF4-FFF2-40B4-BE49-F238E27FC236}">
                    <a16:creationId xmlns:a16="http://schemas.microsoft.com/office/drawing/2014/main" id="{3B739BA7-8372-423F-951C-CB20046D30E0}"/>
                  </a:ext>
                </a:extLst>
              </p:cNvPr>
              <p:cNvSpPr>
                <a:spLocks/>
              </p:cNvSpPr>
              <p:nvPr/>
            </p:nvSpPr>
            <p:spPr bwMode="auto">
              <a:xfrm>
                <a:off x="8676219" y="4788419"/>
                <a:ext cx="238883" cy="416717"/>
              </a:xfrm>
              <a:custGeom>
                <a:avLst/>
                <a:gdLst>
                  <a:gd name="T0" fmla="*/ 75 w 76"/>
                  <a:gd name="T1" fmla="*/ 51 h 132"/>
                  <a:gd name="T2" fmla="*/ 64 w 76"/>
                  <a:gd name="T3" fmla="*/ 15 h 132"/>
                  <a:gd name="T4" fmla="*/ 63 w 76"/>
                  <a:gd name="T5" fmla="*/ 14 h 132"/>
                  <a:gd name="T6" fmla="*/ 44 w 76"/>
                  <a:gd name="T7" fmla="*/ 0 h 132"/>
                  <a:gd name="T8" fmla="*/ 39 w 76"/>
                  <a:gd name="T9" fmla="*/ 0 h 132"/>
                  <a:gd name="T10" fmla="*/ 36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0 w 76"/>
                  <a:gd name="T41" fmla="*/ 79 h 132"/>
                  <a:gd name="T42" fmla="*/ 40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8" y="0"/>
                      <a:pt x="44" y="0"/>
                    </a:cubicBezTo>
                    <a:cubicBezTo>
                      <a:pt x="41" y="0"/>
                      <a:pt x="42" y="0"/>
                      <a:pt x="39" y="0"/>
                    </a:cubicBezTo>
                    <a:cubicBezTo>
                      <a:pt x="38" y="0"/>
                      <a:pt x="37" y="0"/>
                      <a:pt x="36"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0" y="79"/>
                      <a:pt x="40" y="79"/>
                      <a:pt x="40" y="79"/>
                    </a:cubicBezTo>
                    <a:cubicBezTo>
                      <a:pt x="40" y="125"/>
                      <a:pt x="40" y="125"/>
                      <a:pt x="40" y="125"/>
                    </a:cubicBezTo>
                    <a:cubicBezTo>
                      <a:pt x="40"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8"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7" name="Freeform 40">
                <a:extLst>
                  <a:ext uri="{FF2B5EF4-FFF2-40B4-BE49-F238E27FC236}">
                    <a16:creationId xmlns:a16="http://schemas.microsoft.com/office/drawing/2014/main" id="{DA66422F-1072-4B73-9E4E-35E5BF7C89D6}"/>
                  </a:ext>
                </a:extLst>
              </p:cNvPr>
              <p:cNvSpPr>
                <a:spLocks/>
              </p:cNvSpPr>
              <p:nvPr/>
            </p:nvSpPr>
            <p:spPr bwMode="auto">
              <a:xfrm>
                <a:off x="8988094"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8" name="Freeform 44">
                <a:extLst>
                  <a:ext uri="{FF2B5EF4-FFF2-40B4-BE49-F238E27FC236}">
                    <a16:creationId xmlns:a16="http://schemas.microsoft.com/office/drawing/2014/main" id="{D039CD71-7368-477A-BF7D-373158476BFA}"/>
                  </a:ext>
                </a:extLst>
              </p:cNvPr>
              <p:cNvSpPr>
                <a:spLocks/>
              </p:cNvSpPr>
              <p:nvPr/>
            </p:nvSpPr>
            <p:spPr bwMode="auto">
              <a:xfrm>
                <a:off x="9295987"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3" y="0"/>
                      <a:pt x="39" y="0"/>
                    </a:cubicBezTo>
                    <a:cubicBezTo>
                      <a:pt x="39" y="0"/>
                      <a:pt x="38" y="0"/>
                      <a:pt x="37" y="0"/>
                    </a:cubicBezTo>
                    <a:cubicBezTo>
                      <a:pt x="34" y="0"/>
                      <a:pt x="35" y="0"/>
                      <a:pt x="31" y="0"/>
                    </a:cubicBezTo>
                    <a:cubicBezTo>
                      <a:pt x="27"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grpSp>
      </p:grpSp>
      <p:sp>
        <p:nvSpPr>
          <p:cNvPr id="99" name="TextBox 98">
            <a:extLst>
              <a:ext uri="{FF2B5EF4-FFF2-40B4-BE49-F238E27FC236}">
                <a16:creationId xmlns:a16="http://schemas.microsoft.com/office/drawing/2014/main" id="{5B285C15-F71D-4450-88AC-A9F70AECCA60}"/>
              </a:ext>
            </a:extLst>
          </p:cNvPr>
          <p:cNvSpPr txBox="1"/>
          <p:nvPr/>
        </p:nvSpPr>
        <p:spPr>
          <a:xfrm>
            <a:off x="1067527" y="4544472"/>
            <a:ext cx="2413169" cy="338554"/>
          </a:xfrm>
          <a:prstGeom prst="rect">
            <a:avLst/>
          </a:prstGeom>
          <a:noFill/>
        </p:spPr>
        <p:txBody>
          <a:bodyPr wrap="square" rtlCol="0" anchor="ctr">
            <a:spAutoFit/>
          </a:bodyPr>
          <a:lstStyle/>
          <a:p>
            <a:r>
              <a:rPr lang="en-US" sz="1600" b="1" dirty="0">
                <a:solidFill>
                  <a:schemeClr val="accent2"/>
                </a:solidFill>
                <a:latin typeface="+mj-lt"/>
              </a:rPr>
              <a:t>Female</a:t>
            </a:r>
            <a:endParaRPr lang="id-ID" sz="1600" b="1" dirty="0">
              <a:solidFill>
                <a:schemeClr val="accent2"/>
              </a:solidFill>
              <a:latin typeface="+mj-lt"/>
            </a:endParaRPr>
          </a:p>
        </p:txBody>
      </p:sp>
      <p:sp>
        <p:nvSpPr>
          <p:cNvPr id="100" name="TextBox 99">
            <a:extLst>
              <a:ext uri="{FF2B5EF4-FFF2-40B4-BE49-F238E27FC236}">
                <a16:creationId xmlns:a16="http://schemas.microsoft.com/office/drawing/2014/main" id="{9DFBABA7-F2D2-4980-959A-57655B198DFB}"/>
              </a:ext>
            </a:extLst>
          </p:cNvPr>
          <p:cNvSpPr txBox="1"/>
          <p:nvPr/>
        </p:nvSpPr>
        <p:spPr>
          <a:xfrm>
            <a:off x="4435029" y="4946406"/>
            <a:ext cx="1214324" cy="523220"/>
          </a:xfrm>
          <a:prstGeom prst="rect">
            <a:avLst/>
          </a:prstGeom>
          <a:noFill/>
        </p:spPr>
        <p:txBody>
          <a:bodyPr wrap="square" rtlCol="0" anchor="ctr">
            <a:spAutoFit/>
          </a:bodyPr>
          <a:lstStyle/>
          <a:p>
            <a:r>
              <a:rPr lang="en-US" sz="2800" b="1" dirty="0">
                <a:solidFill>
                  <a:schemeClr val="accent2"/>
                </a:solidFill>
                <a:latin typeface="+mj-lt"/>
              </a:rPr>
              <a:t>12,8K</a:t>
            </a:r>
            <a:endParaRPr lang="id-ID" sz="2800" b="1" dirty="0">
              <a:solidFill>
                <a:schemeClr val="accent2"/>
              </a:solidFill>
              <a:latin typeface="+mj-lt"/>
            </a:endParaRPr>
          </a:p>
        </p:txBody>
      </p:sp>
      <p:sp>
        <p:nvSpPr>
          <p:cNvPr id="118" name="TextBox 117">
            <a:extLst>
              <a:ext uri="{FF2B5EF4-FFF2-40B4-BE49-F238E27FC236}">
                <a16:creationId xmlns:a16="http://schemas.microsoft.com/office/drawing/2014/main" id="{BE65E10E-0971-4909-B0C2-BD98120C7EDE}"/>
              </a:ext>
            </a:extLst>
          </p:cNvPr>
          <p:cNvSpPr txBox="1"/>
          <p:nvPr/>
        </p:nvSpPr>
        <p:spPr>
          <a:xfrm>
            <a:off x="1067527" y="2393870"/>
            <a:ext cx="4703260" cy="892552"/>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 of spring which I enjoy with my whole heart. I am alone, and feel the charm of existence in this spot</a:t>
            </a:r>
          </a:p>
        </p:txBody>
      </p:sp>
      <p:sp>
        <p:nvSpPr>
          <p:cNvPr id="119" name="TextBox 118">
            <a:extLst>
              <a:ext uri="{FF2B5EF4-FFF2-40B4-BE49-F238E27FC236}">
                <a16:creationId xmlns:a16="http://schemas.microsoft.com/office/drawing/2014/main" id="{D3EE2C58-DF34-4995-A201-9CCB05A1C3A4}"/>
              </a:ext>
            </a:extLst>
          </p:cNvPr>
          <p:cNvSpPr txBox="1"/>
          <p:nvPr/>
        </p:nvSpPr>
        <p:spPr>
          <a:xfrm>
            <a:off x="1067527" y="2034022"/>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121" name="TextBox 120">
            <a:extLst>
              <a:ext uri="{FF2B5EF4-FFF2-40B4-BE49-F238E27FC236}">
                <a16:creationId xmlns:a16="http://schemas.microsoft.com/office/drawing/2014/main" id="{A9442F84-9A66-4DDF-A59A-B956B94BF7C5}"/>
              </a:ext>
            </a:extLst>
          </p:cNvPr>
          <p:cNvSpPr txBox="1"/>
          <p:nvPr/>
        </p:nvSpPr>
        <p:spPr>
          <a:xfrm>
            <a:off x="7137061" y="4676909"/>
            <a:ext cx="3114632" cy="923330"/>
          </a:xfrm>
          <a:prstGeom prst="rect">
            <a:avLst/>
          </a:prstGeom>
          <a:noFill/>
        </p:spPr>
        <p:txBody>
          <a:bodyPr wrap="square" rtlCol="0" anchor="ctr">
            <a:spAutoFit/>
          </a:bodyPr>
          <a:lstStyle/>
          <a:p>
            <a:r>
              <a:rPr lang="en-US" b="1" dirty="0">
                <a:solidFill>
                  <a:schemeClr val="accent1"/>
                </a:solidFill>
                <a:latin typeface="+mj-lt"/>
              </a:rPr>
              <a:t>“ Business Opportunities Are Like Buses, There's Always Another One Coming “</a:t>
            </a:r>
            <a:endParaRPr lang="en-ID" b="1" dirty="0">
              <a:solidFill>
                <a:schemeClr val="accent1"/>
              </a:solidFill>
              <a:latin typeface="+mj-lt"/>
            </a:endParaRPr>
          </a:p>
        </p:txBody>
      </p:sp>
      <p:sp>
        <p:nvSpPr>
          <p:cNvPr id="101" name="Title 100">
            <a:extLst>
              <a:ext uri="{FF2B5EF4-FFF2-40B4-BE49-F238E27FC236}">
                <a16:creationId xmlns:a16="http://schemas.microsoft.com/office/drawing/2014/main" id="{0D0C0FBE-7F07-4F2B-A0E3-94379BBB8768}"/>
              </a:ext>
            </a:extLst>
          </p:cNvPr>
          <p:cNvSpPr>
            <a:spLocks noGrp="1"/>
          </p:cNvSpPr>
          <p:nvPr>
            <p:ph type="title"/>
          </p:nvPr>
        </p:nvSpPr>
        <p:spPr/>
        <p:txBody>
          <a:bodyPr/>
          <a:lstStyle/>
          <a:p>
            <a:r>
              <a:rPr lang="en-US" sz="4400" b="1" dirty="0">
                <a:latin typeface="+mj-lt"/>
              </a:rPr>
              <a:t>Our Map Data</a:t>
            </a:r>
            <a:endParaRPr lang="en-ID" dirty="0"/>
          </a:p>
        </p:txBody>
      </p:sp>
      <p:grpSp>
        <p:nvGrpSpPr>
          <p:cNvPr id="120" name="Group 119">
            <a:extLst>
              <a:ext uri="{FF2B5EF4-FFF2-40B4-BE49-F238E27FC236}">
                <a16:creationId xmlns:a16="http://schemas.microsoft.com/office/drawing/2014/main" id="{0FA2CA7E-DE42-47DE-962C-15017C6CA99C}"/>
              </a:ext>
            </a:extLst>
          </p:cNvPr>
          <p:cNvGrpSpPr/>
          <p:nvPr/>
        </p:nvGrpSpPr>
        <p:grpSpPr>
          <a:xfrm flipH="1">
            <a:off x="11736280" y="6144108"/>
            <a:ext cx="75882" cy="340360"/>
            <a:chOff x="9907480" y="461639"/>
            <a:chExt cx="97654" cy="438014"/>
          </a:xfrm>
        </p:grpSpPr>
        <p:sp>
          <p:nvSpPr>
            <p:cNvPr id="122" name="Oval 121">
              <a:extLst>
                <a:ext uri="{FF2B5EF4-FFF2-40B4-BE49-F238E27FC236}">
                  <a16:creationId xmlns:a16="http://schemas.microsoft.com/office/drawing/2014/main" id="{614A1352-7863-4D83-BA7E-916B01CD2D72}"/>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3" name="Oval 122">
              <a:extLst>
                <a:ext uri="{FF2B5EF4-FFF2-40B4-BE49-F238E27FC236}">
                  <a16:creationId xmlns:a16="http://schemas.microsoft.com/office/drawing/2014/main" id="{00D60260-4EDD-4B03-A913-FA152B54B973}"/>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4" name="Oval 123">
              <a:extLst>
                <a:ext uri="{FF2B5EF4-FFF2-40B4-BE49-F238E27FC236}">
                  <a16:creationId xmlns:a16="http://schemas.microsoft.com/office/drawing/2014/main" id="{1AD6A351-F5B3-4305-BB69-A7719AA4AAF6}"/>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125" name="Group 124">
            <a:extLst>
              <a:ext uri="{FF2B5EF4-FFF2-40B4-BE49-F238E27FC236}">
                <a16:creationId xmlns:a16="http://schemas.microsoft.com/office/drawing/2014/main" id="{CA3BFA60-952A-42B2-8AA7-1EBFCE0D3168}"/>
              </a:ext>
            </a:extLst>
          </p:cNvPr>
          <p:cNvGrpSpPr/>
          <p:nvPr/>
        </p:nvGrpSpPr>
        <p:grpSpPr>
          <a:xfrm>
            <a:off x="342656" y="351039"/>
            <a:ext cx="675098" cy="128804"/>
            <a:chOff x="3591836" y="2985608"/>
            <a:chExt cx="4510140" cy="860501"/>
          </a:xfrm>
          <a:solidFill>
            <a:schemeClr val="tx1"/>
          </a:solidFill>
        </p:grpSpPr>
        <p:sp>
          <p:nvSpPr>
            <p:cNvPr id="126" name="Freeform: Shape 125">
              <a:extLst>
                <a:ext uri="{FF2B5EF4-FFF2-40B4-BE49-F238E27FC236}">
                  <a16:creationId xmlns:a16="http://schemas.microsoft.com/office/drawing/2014/main" id="{A03E14E1-901F-4A28-B993-EE18E4D5A2EF}"/>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127" name="Freeform: Shape 126">
              <a:extLst>
                <a:ext uri="{FF2B5EF4-FFF2-40B4-BE49-F238E27FC236}">
                  <a16:creationId xmlns:a16="http://schemas.microsoft.com/office/drawing/2014/main" id="{506A6826-9F70-431A-81CC-827B0119C82F}"/>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128" name="Freeform: Shape 127">
              <a:extLst>
                <a:ext uri="{FF2B5EF4-FFF2-40B4-BE49-F238E27FC236}">
                  <a16:creationId xmlns:a16="http://schemas.microsoft.com/office/drawing/2014/main" id="{D1724404-DCF6-4725-94FC-9500BFAFF933}"/>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129" name="Freeform: Shape 128">
              <a:extLst>
                <a:ext uri="{FF2B5EF4-FFF2-40B4-BE49-F238E27FC236}">
                  <a16:creationId xmlns:a16="http://schemas.microsoft.com/office/drawing/2014/main" id="{CEF6FB34-9888-47F9-8BD0-B9712D2DA8F2}"/>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130" name="Freeform: Shape 129">
              <a:extLst>
                <a:ext uri="{FF2B5EF4-FFF2-40B4-BE49-F238E27FC236}">
                  <a16:creationId xmlns:a16="http://schemas.microsoft.com/office/drawing/2014/main" id="{80486952-4C60-4E3F-AD8E-8439ADB652AC}"/>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131" name="Freeform: Shape 130">
              <a:extLst>
                <a:ext uri="{FF2B5EF4-FFF2-40B4-BE49-F238E27FC236}">
                  <a16:creationId xmlns:a16="http://schemas.microsoft.com/office/drawing/2014/main" id="{4DE8AB52-ADBD-4476-A0CE-9091B61D15BF}"/>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9250442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25"/>
                                        </p:tgtEl>
                                        <p:attrNameLst>
                                          <p:attrName>style.visibility</p:attrName>
                                        </p:attrNameLst>
                                      </p:cBhvr>
                                      <p:to>
                                        <p:strVal val="visible"/>
                                      </p:to>
                                    </p:set>
                                    <p:animEffect transition="in" filter="wipe(left)">
                                      <p:cBhvr>
                                        <p:cTn id="7" dur="500"/>
                                        <p:tgtEl>
                                          <p:spTgt spid="12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20"/>
                                        </p:tgtEl>
                                        <p:attrNameLst>
                                          <p:attrName>style.visibility</p:attrName>
                                        </p:attrNameLst>
                                      </p:cBhvr>
                                      <p:to>
                                        <p:strVal val="visible"/>
                                      </p:to>
                                    </p:set>
                                    <p:animEffect transition="in" filter="wipe(up)">
                                      <p:cBhvr>
                                        <p:cTn id="11" dur="500"/>
                                        <p:tgtEl>
                                          <p:spTgt spid="12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01"/>
                                        </p:tgtEl>
                                        <p:attrNameLst>
                                          <p:attrName>style.visibility</p:attrName>
                                        </p:attrNameLst>
                                      </p:cBhvr>
                                      <p:to>
                                        <p:strVal val="visible"/>
                                      </p:to>
                                    </p:set>
                                    <p:animEffect transition="in" filter="wipe(left)">
                                      <p:cBhvr>
                                        <p:cTn id="15" dur="500"/>
                                        <p:tgtEl>
                                          <p:spTgt spid="101"/>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up)">
                                      <p:cBhvr>
                                        <p:cTn id="19" dur="500"/>
                                        <p:tgtEl>
                                          <p:spTgt spid="2"/>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50"/>
                                        </p:tgtEl>
                                        <p:attrNameLst>
                                          <p:attrName>style.visibility</p:attrName>
                                        </p:attrNameLst>
                                      </p:cBhvr>
                                      <p:to>
                                        <p:strVal val="visible"/>
                                      </p:to>
                                    </p:set>
                                    <p:animEffect transition="in" filter="wipe(down)">
                                      <p:cBhvr>
                                        <p:cTn id="23" dur="500"/>
                                        <p:tgtEl>
                                          <p:spTgt spid="50"/>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49"/>
                                        </p:tgtEl>
                                        <p:attrNameLst>
                                          <p:attrName>style.visibility</p:attrName>
                                        </p:attrNameLst>
                                      </p:cBhvr>
                                      <p:to>
                                        <p:strVal val="visible"/>
                                      </p:to>
                                    </p:set>
                                    <p:animEffect transition="in" filter="wipe(down)">
                                      <p:cBhvr>
                                        <p:cTn id="26" dur="500"/>
                                        <p:tgtEl>
                                          <p:spTgt spid="49"/>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52"/>
                                        </p:tgtEl>
                                        <p:attrNameLst>
                                          <p:attrName>style.visibility</p:attrName>
                                        </p:attrNameLst>
                                      </p:cBhvr>
                                      <p:to>
                                        <p:strVal val="visible"/>
                                      </p:to>
                                    </p:set>
                                    <p:animEffect transition="in" filter="wipe(left)">
                                      <p:cBhvr>
                                        <p:cTn id="30" dur="500"/>
                                        <p:tgtEl>
                                          <p:spTgt spid="52"/>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51"/>
                                        </p:tgtEl>
                                        <p:attrNameLst>
                                          <p:attrName>style.visibility</p:attrName>
                                        </p:attrNameLst>
                                      </p:cBhvr>
                                      <p:to>
                                        <p:strVal val="visible"/>
                                      </p:to>
                                    </p:set>
                                    <p:animEffect transition="in" filter="wipe(left)">
                                      <p:cBhvr>
                                        <p:cTn id="34" dur="500"/>
                                        <p:tgtEl>
                                          <p:spTgt spid="51"/>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53"/>
                                        </p:tgtEl>
                                        <p:attrNameLst>
                                          <p:attrName>style.visibility</p:attrName>
                                        </p:attrNameLst>
                                      </p:cBhvr>
                                      <p:to>
                                        <p:strVal val="visible"/>
                                      </p:to>
                                    </p:set>
                                    <p:animEffect transition="in" filter="wipe(left)">
                                      <p:cBhvr>
                                        <p:cTn id="37" dur="500"/>
                                        <p:tgtEl>
                                          <p:spTgt spid="53"/>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119"/>
                                        </p:tgtEl>
                                        <p:attrNameLst>
                                          <p:attrName>style.visibility</p:attrName>
                                        </p:attrNameLst>
                                      </p:cBhvr>
                                      <p:to>
                                        <p:strVal val="visible"/>
                                      </p:to>
                                    </p:set>
                                    <p:animEffect transition="in" filter="wipe(left)">
                                      <p:cBhvr>
                                        <p:cTn id="41" dur="500"/>
                                        <p:tgtEl>
                                          <p:spTgt spid="119"/>
                                        </p:tgtEl>
                                      </p:cBhvr>
                                    </p:animEffect>
                                  </p:childTnLst>
                                </p:cTn>
                              </p:par>
                            </p:childTnLst>
                          </p:cTn>
                        </p:par>
                        <p:par>
                          <p:cTn id="42" fill="hold">
                            <p:stCondLst>
                              <p:cond delay="4000"/>
                            </p:stCondLst>
                            <p:childTnLst>
                              <p:par>
                                <p:cTn id="43" presetID="22" presetClass="entr" presetSubtype="1" fill="hold" grpId="0" nodeType="afterEffect">
                                  <p:stCondLst>
                                    <p:cond delay="0"/>
                                  </p:stCondLst>
                                  <p:childTnLst>
                                    <p:set>
                                      <p:cBhvr>
                                        <p:cTn id="44" dur="1" fill="hold">
                                          <p:stCondLst>
                                            <p:cond delay="0"/>
                                          </p:stCondLst>
                                        </p:cTn>
                                        <p:tgtEl>
                                          <p:spTgt spid="118"/>
                                        </p:tgtEl>
                                        <p:attrNameLst>
                                          <p:attrName>style.visibility</p:attrName>
                                        </p:attrNameLst>
                                      </p:cBhvr>
                                      <p:to>
                                        <p:strVal val="visible"/>
                                      </p:to>
                                    </p:set>
                                    <p:animEffect transition="in" filter="wipe(up)">
                                      <p:cBhvr>
                                        <p:cTn id="45" dur="500"/>
                                        <p:tgtEl>
                                          <p:spTgt spid="118"/>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54"/>
                                        </p:tgtEl>
                                        <p:attrNameLst>
                                          <p:attrName>style.visibility</p:attrName>
                                        </p:attrNameLst>
                                      </p:cBhvr>
                                      <p:to>
                                        <p:strVal val="visible"/>
                                      </p:to>
                                    </p:set>
                                    <p:animEffect transition="in" filter="wipe(left)">
                                      <p:cBhvr>
                                        <p:cTn id="49" dur="500"/>
                                        <p:tgtEl>
                                          <p:spTgt spid="54"/>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99"/>
                                        </p:tgtEl>
                                        <p:attrNameLst>
                                          <p:attrName>style.visibility</p:attrName>
                                        </p:attrNameLst>
                                      </p:cBhvr>
                                      <p:to>
                                        <p:strVal val="visible"/>
                                      </p:to>
                                    </p:set>
                                    <p:animEffect transition="in" filter="wipe(left)">
                                      <p:cBhvr>
                                        <p:cTn id="52" dur="500"/>
                                        <p:tgtEl>
                                          <p:spTgt spid="99"/>
                                        </p:tgtEl>
                                      </p:cBhvr>
                                    </p:animEffect>
                                  </p:childTnLst>
                                </p:cTn>
                              </p:par>
                            </p:childTnLst>
                          </p:cTn>
                        </p:par>
                        <p:par>
                          <p:cTn id="53" fill="hold">
                            <p:stCondLst>
                              <p:cond delay="5000"/>
                            </p:stCondLst>
                            <p:childTnLst>
                              <p:par>
                                <p:cTn id="54" presetID="22" presetClass="entr" presetSubtype="8" fill="hold" nodeType="afterEffect">
                                  <p:stCondLst>
                                    <p:cond delay="0"/>
                                  </p:stCondLst>
                                  <p:childTnLst>
                                    <p:set>
                                      <p:cBhvr>
                                        <p:cTn id="55" dur="1" fill="hold">
                                          <p:stCondLst>
                                            <p:cond delay="0"/>
                                          </p:stCondLst>
                                        </p:cTn>
                                        <p:tgtEl>
                                          <p:spTgt spid="55"/>
                                        </p:tgtEl>
                                        <p:attrNameLst>
                                          <p:attrName>style.visibility</p:attrName>
                                        </p:attrNameLst>
                                      </p:cBhvr>
                                      <p:to>
                                        <p:strVal val="visible"/>
                                      </p:to>
                                    </p:set>
                                    <p:animEffect transition="in" filter="wipe(left)">
                                      <p:cBhvr>
                                        <p:cTn id="56" dur="500"/>
                                        <p:tgtEl>
                                          <p:spTgt spid="55"/>
                                        </p:tgtEl>
                                      </p:cBhvr>
                                    </p:animEffect>
                                  </p:childTnLst>
                                </p:cTn>
                              </p:par>
                              <p:par>
                                <p:cTn id="57" presetID="22" presetClass="entr" presetSubtype="8" fill="hold" nodeType="withEffect">
                                  <p:stCondLst>
                                    <p:cond delay="0"/>
                                  </p:stCondLst>
                                  <p:childTnLst>
                                    <p:set>
                                      <p:cBhvr>
                                        <p:cTn id="58" dur="1" fill="hold">
                                          <p:stCondLst>
                                            <p:cond delay="0"/>
                                          </p:stCondLst>
                                        </p:cTn>
                                        <p:tgtEl>
                                          <p:spTgt spid="77"/>
                                        </p:tgtEl>
                                        <p:attrNameLst>
                                          <p:attrName>style.visibility</p:attrName>
                                        </p:attrNameLst>
                                      </p:cBhvr>
                                      <p:to>
                                        <p:strVal val="visible"/>
                                      </p:to>
                                    </p:set>
                                    <p:animEffect transition="in" filter="wipe(left)">
                                      <p:cBhvr>
                                        <p:cTn id="59" dur="500"/>
                                        <p:tgtEl>
                                          <p:spTgt spid="77"/>
                                        </p:tgtEl>
                                      </p:cBhvr>
                                    </p:animEffect>
                                  </p:childTnLst>
                                </p:cTn>
                              </p:par>
                            </p:childTnLst>
                          </p:cTn>
                        </p:par>
                        <p:par>
                          <p:cTn id="60" fill="hold">
                            <p:stCondLst>
                              <p:cond delay="5500"/>
                            </p:stCondLst>
                            <p:childTnLst>
                              <p:par>
                                <p:cTn id="61" presetID="22" presetClass="entr" presetSubtype="8" fill="hold" grpId="0" nodeType="afterEffect">
                                  <p:stCondLst>
                                    <p:cond delay="0"/>
                                  </p:stCondLst>
                                  <p:childTnLst>
                                    <p:set>
                                      <p:cBhvr>
                                        <p:cTn id="62" dur="1" fill="hold">
                                          <p:stCondLst>
                                            <p:cond delay="0"/>
                                          </p:stCondLst>
                                        </p:cTn>
                                        <p:tgtEl>
                                          <p:spTgt spid="76"/>
                                        </p:tgtEl>
                                        <p:attrNameLst>
                                          <p:attrName>style.visibility</p:attrName>
                                        </p:attrNameLst>
                                      </p:cBhvr>
                                      <p:to>
                                        <p:strVal val="visible"/>
                                      </p:to>
                                    </p:set>
                                    <p:animEffect transition="in" filter="wipe(left)">
                                      <p:cBhvr>
                                        <p:cTn id="63" dur="500"/>
                                        <p:tgtEl>
                                          <p:spTgt spid="76"/>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100"/>
                                        </p:tgtEl>
                                        <p:attrNameLst>
                                          <p:attrName>style.visibility</p:attrName>
                                        </p:attrNameLst>
                                      </p:cBhvr>
                                      <p:to>
                                        <p:strVal val="visible"/>
                                      </p:to>
                                    </p:set>
                                    <p:animEffect transition="in" filter="wipe(left)">
                                      <p:cBhvr>
                                        <p:cTn id="66" dur="500"/>
                                        <p:tgtEl>
                                          <p:spTgt spid="100"/>
                                        </p:tgtEl>
                                      </p:cBhvr>
                                    </p:animEffect>
                                  </p:childTnLst>
                                </p:cTn>
                              </p:par>
                            </p:childTnLst>
                          </p:cTn>
                        </p:par>
                        <p:par>
                          <p:cTn id="67" fill="hold">
                            <p:stCondLst>
                              <p:cond delay="6000"/>
                            </p:stCondLst>
                            <p:childTnLst>
                              <p:par>
                                <p:cTn id="68" presetID="22" presetClass="entr" presetSubtype="1" fill="hold" grpId="0" nodeType="afterEffect">
                                  <p:stCondLst>
                                    <p:cond delay="0"/>
                                  </p:stCondLst>
                                  <p:childTnLst>
                                    <p:set>
                                      <p:cBhvr>
                                        <p:cTn id="69" dur="1" fill="hold">
                                          <p:stCondLst>
                                            <p:cond delay="0"/>
                                          </p:stCondLst>
                                        </p:cTn>
                                        <p:tgtEl>
                                          <p:spTgt spid="121"/>
                                        </p:tgtEl>
                                        <p:attrNameLst>
                                          <p:attrName>style.visibility</p:attrName>
                                        </p:attrNameLst>
                                      </p:cBhvr>
                                      <p:to>
                                        <p:strVal val="visible"/>
                                      </p:to>
                                    </p:set>
                                    <p:animEffect transition="in" filter="wipe(up)">
                                      <p:cBhvr>
                                        <p:cTn id="70" dur="500"/>
                                        <p:tgtEl>
                                          <p:spTgt spid="121"/>
                                        </p:tgtEl>
                                      </p:cBhvr>
                                    </p:animEffect>
                                  </p:childTnLst>
                                </p:cTn>
                              </p:par>
                            </p:childTnLst>
                          </p:cTn>
                        </p:par>
                        <p:par>
                          <p:cTn id="71" fill="hold">
                            <p:stCondLst>
                              <p:cond delay="6500"/>
                            </p:stCondLst>
                            <p:childTnLst>
                              <p:par>
                                <p:cTn id="72" presetID="10" presetClass="entr" presetSubtype="0" fill="hold" grpId="0" nodeType="afterEffect">
                                  <p:stCondLst>
                                    <p:cond delay="0"/>
                                  </p:stCondLst>
                                  <p:childTnLst>
                                    <p:set>
                                      <p:cBhvr>
                                        <p:cTn id="73" dur="1" fill="hold">
                                          <p:stCondLst>
                                            <p:cond delay="0"/>
                                          </p:stCondLst>
                                        </p:cTn>
                                        <p:tgtEl>
                                          <p:spTgt spid="114"/>
                                        </p:tgtEl>
                                        <p:attrNameLst>
                                          <p:attrName>style.visibility</p:attrName>
                                        </p:attrNameLst>
                                      </p:cBhvr>
                                      <p:to>
                                        <p:strVal val="visible"/>
                                      </p:to>
                                    </p:set>
                                    <p:animEffect transition="in" filter="fade">
                                      <p:cBhvr>
                                        <p:cTn id="74" dur="500"/>
                                        <p:tgtEl>
                                          <p:spTgt spid="114"/>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116"/>
                                        </p:tgtEl>
                                        <p:attrNameLst>
                                          <p:attrName>style.visibility</p:attrName>
                                        </p:attrNameLst>
                                      </p:cBhvr>
                                      <p:to>
                                        <p:strVal val="visible"/>
                                      </p:to>
                                    </p:set>
                                    <p:animEffect transition="in" filter="fade">
                                      <p:cBhvr>
                                        <p:cTn id="77" dur="500"/>
                                        <p:tgtEl>
                                          <p:spTgt spid="116"/>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117"/>
                                        </p:tgtEl>
                                        <p:attrNameLst>
                                          <p:attrName>style.visibility</p:attrName>
                                        </p:attrNameLst>
                                      </p:cBhvr>
                                      <p:to>
                                        <p:strVal val="visible"/>
                                      </p:to>
                                    </p:set>
                                    <p:animEffect transition="in" filter="fade">
                                      <p:cBhvr>
                                        <p:cTn id="80" dur="500"/>
                                        <p:tgtEl>
                                          <p:spTgt spid="117"/>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115"/>
                                        </p:tgtEl>
                                        <p:attrNameLst>
                                          <p:attrName>style.visibility</p:attrName>
                                        </p:attrNameLst>
                                      </p:cBhvr>
                                      <p:to>
                                        <p:strVal val="visible"/>
                                      </p:to>
                                    </p:set>
                                    <p:animEffect transition="in" filter="fade">
                                      <p:cBhvr>
                                        <p:cTn id="83" dur="500"/>
                                        <p:tgtEl>
                                          <p:spTgt spid="1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50" grpId="0" animBg="1"/>
      <p:bldP spid="51" grpId="0"/>
      <p:bldP spid="52" grpId="0"/>
      <p:bldP spid="53" grpId="0"/>
      <p:bldP spid="114" grpId="0" animBg="1"/>
      <p:bldP spid="115" grpId="0" animBg="1"/>
      <p:bldP spid="116" grpId="0" animBg="1"/>
      <p:bldP spid="117" grpId="0" animBg="1"/>
      <p:bldP spid="54" grpId="0"/>
      <p:bldP spid="76" grpId="0"/>
      <p:bldP spid="99" grpId="0"/>
      <p:bldP spid="100" grpId="0"/>
      <p:bldP spid="118" grpId="0"/>
      <p:bldP spid="119" grpId="0"/>
      <p:bldP spid="121" grpId="0"/>
      <p:bldP spid="101"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ectangle 34">
            <a:extLst>
              <a:ext uri="{FF2B5EF4-FFF2-40B4-BE49-F238E27FC236}">
                <a16:creationId xmlns:a16="http://schemas.microsoft.com/office/drawing/2014/main" id="{D2D46750-A377-4B61-A1B3-463F046A17F4}"/>
              </a:ext>
            </a:extLst>
          </p:cNvPr>
          <p:cNvSpPr/>
          <p:nvPr/>
        </p:nvSpPr>
        <p:spPr>
          <a:xfrm>
            <a:off x="7928125" y="2209800"/>
            <a:ext cx="2744787" cy="2435702"/>
          </a:xfrm>
          <a:prstGeom prst="rect">
            <a:avLst/>
          </a:prstGeom>
          <a:solidFill>
            <a:schemeClr val="bg2"/>
          </a:solidFill>
          <a:ln>
            <a:noFill/>
          </a:ln>
          <a:effectLst>
            <a:outerShdw blurRad="1143000" dist="50800" dir="5400000" algn="ctr" rotWithShape="0">
              <a:schemeClr val="tx1">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82F66320-FD06-455D-BA1D-729152B7CDAC}"/>
              </a:ext>
            </a:extLst>
          </p:cNvPr>
          <p:cNvSpPr/>
          <p:nvPr/>
        </p:nvSpPr>
        <p:spPr>
          <a:xfrm>
            <a:off x="4700337" y="1902302"/>
            <a:ext cx="2791327" cy="2743200"/>
          </a:xfrm>
          <a:prstGeom prst="rect">
            <a:avLst/>
          </a:prstGeom>
          <a:solidFill>
            <a:schemeClr val="bg2"/>
          </a:solidFill>
          <a:ln>
            <a:noFill/>
          </a:ln>
          <a:effectLst>
            <a:outerShdw blurRad="1143000" dist="50800" dir="5400000" algn="ctr" rotWithShape="0">
              <a:schemeClr val="tx1">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AAFE0C21-D0BF-4A90-BFC5-EC2E22C68035}"/>
              </a:ext>
            </a:extLst>
          </p:cNvPr>
          <p:cNvSpPr/>
          <p:nvPr/>
        </p:nvSpPr>
        <p:spPr>
          <a:xfrm>
            <a:off x="1522413" y="2209800"/>
            <a:ext cx="2744787" cy="2435702"/>
          </a:xfrm>
          <a:prstGeom prst="rect">
            <a:avLst/>
          </a:prstGeom>
          <a:solidFill>
            <a:schemeClr val="bg2"/>
          </a:solidFill>
          <a:ln>
            <a:noFill/>
          </a:ln>
          <a:effectLst>
            <a:outerShdw blurRad="1143000" dist="50800" dir="5400000" algn="ctr" rotWithShape="0">
              <a:schemeClr val="tx1">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7" name="PpHolder4">
            <a:extLst>
              <a:ext uri="{FF2B5EF4-FFF2-40B4-BE49-F238E27FC236}">
                <a16:creationId xmlns:a16="http://schemas.microsoft.com/office/drawing/2014/main" id="{9991F8F0-0096-4052-940A-34ECCC61059E}"/>
              </a:ext>
            </a:extLst>
          </p:cNvPr>
          <p:cNvPicPr>
            <a:picLocks/>
          </p:cNvPicPr>
          <p:nvPr/>
        </p:nvPicPr>
        <p:blipFill>
          <a:blip r:embed="rId2"/>
          <a:srcRect l="65042" t="32284" r="12445" b="45533"/>
          <a:stretch>
            <a:fillRect/>
          </a:stretch>
        </p:blipFill>
        <p:spPr>
          <a:xfrm>
            <a:off x="7929930" y="2214013"/>
            <a:ext cx="2744787" cy="1521302"/>
          </a:xfrm>
          <a:custGeom>
            <a:avLst/>
            <a:gdLst>
              <a:gd name="connsiteX0" fmla="*/ 0 w 2744787"/>
              <a:gd name="connsiteY0" fmla="*/ 0 h 1521302"/>
              <a:gd name="connsiteX1" fmla="*/ 2744787 w 2744787"/>
              <a:gd name="connsiteY1" fmla="*/ 0 h 1521302"/>
              <a:gd name="connsiteX2" fmla="*/ 2744787 w 2744787"/>
              <a:gd name="connsiteY2" fmla="*/ 1521302 h 1521302"/>
              <a:gd name="connsiteX3" fmla="*/ 0 w 2744787"/>
              <a:gd name="connsiteY3" fmla="*/ 1521302 h 1521302"/>
            </a:gdLst>
            <a:ahLst/>
            <a:cxnLst>
              <a:cxn ang="0">
                <a:pos x="connsiteX0" y="connsiteY0"/>
              </a:cxn>
              <a:cxn ang="0">
                <a:pos x="connsiteX1" y="connsiteY1"/>
              </a:cxn>
              <a:cxn ang="0">
                <a:pos x="connsiteX2" y="connsiteY2"/>
              </a:cxn>
              <a:cxn ang="0">
                <a:pos x="connsiteX3" y="connsiteY3"/>
              </a:cxn>
            </a:cxnLst>
            <a:rect l="l" t="t" r="r" b="b"/>
            <a:pathLst>
              <a:path w="2744787" h="1521302">
                <a:moveTo>
                  <a:pt x="0" y="0"/>
                </a:moveTo>
                <a:lnTo>
                  <a:pt x="2744787" y="0"/>
                </a:lnTo>
                <a:lnTo>
                  <a:pt x="2744787" y="1521302"/>
                </a:lnTo>
                <a:lnTo>
                  <a:pt x="0" y="1521302"/>
                </a:lnTo>
                <a:close/>
              </a:path>
            </a:pathLst>
          </a:custGeom>
        </p:spPr>
      </p:pic>
      <p:pic>
        <p:nvPicPr>
          <p:cNvPr id="66" name="PpHolder5">
            <a:extLst>
              <a:ext uri="{FF2B5EF4-FFF2-40B4-BE49-F238E27FC236}">
                <a16:creationId xmlns:a16="http://schemas.microsoft.com/office/drawing/2014/main" id="{305806A3-F90F-4C20-BEB0-A042468D9EF0}"/>
              </a:ext>
            </a:extLst>
          </p:cNvPr>
          <p:cNvPicPr>
            <a:picLocks/>
          </p:cNvPicPr>
          <p:nvPr/>
        </p:nvPicPr>
        <p:blipFill>
          <a:blip r:embed="rId2"/>
          <a:srcRect l="38553" t="27738" r="38553" b="45595"/>
          <a:stretch>
            <a:fillRect/>
          </a:stretch>
        </p:blipFill>
        <p:spPr>
          <a:xfrm>
            <a:off x="4700340" y="1902302"/>
            <a:ext cx="2791324" cy="1828800"/>
          </a:xfrm>
          <a:custGeom>
            <a:avLst/>
            <a:gdLst>
              <a:gd name="connsiteX0" fmla="*/ 0 w 2791324"/>
              <a:gd name="connsiteY0" fmla="*/ 0 h 1828800"/>
              <a:gd name="connsiteX1" fmla="*/ 2791324 w 2791324"/>
              <a:gd name="connsiteY1" fmla="*/ 0 h 1828800"/>
              <a:gd name="connsiteX2" fmla="*/ 2791324 w 2791324"/>
              <a:gd name="connsiteY2" fmla="*/ 1828800 h 1828800"/>
              <a:gd name="connsiteX3" fmla="*/ 0 w 2791324"/>
              <a:gd name="connsiteY3" fmla="*/ 1828800 h 1828800"/>
            </a:gdLst>
            <a:ahLst/>
            <a:cxnLst>
              <a:cxn ang="0">
                <a:pos x="connsiteX0" y="connsiteY0"/>
              </a:cxn>
              <a:cxn ang="0">
                <a:pos x="connsiteX1" y="connsiteY1"/>
              </a:cxn>
              <a:cxn ang="0">
                <a:pos x="connsiteX2" y="connsiteY2"/>
              </a:cxn>
              <a:cxn ang="0">
                <a:pos x="connsiteX3" y="connsiteY3"/>
              </a:cxn>
            </a:cxnLst>
            <a:rect l="l" t="t" r="r" b="b"/>
            <a:pathLst>
              <a:path w="2791324" h="1828800">
                <a:moveTo>
                  <a:pt x="0" y="0"/>
                </a:moveTo>
                <a:lnTo>
                  <a:pt x="2791324" y="0"/>
                </a:lnTo>
                <a:lnTo>
                  <a:pt x="2791324" y="1828800"/>
                </a:lnTo>
                <a:lnTo>
                  <a:pt x="0" y="1828800"/>
                </a:lnTo>
                <a:close/>
              </a:path>
            </a:pathLst>
          </a:custGeom>
        </p:spPr>
      </p:pic>
      <p:pic>
        <p:nvPicPr>
          <p:cNvPr id="65" name="PpHolder6">
            <a:extLst>
              <a:ext uri="{FF2B5EF4-FFF2-40B4-BE49-F238E27FC236}">
                <a16:creationId xmlns:a16="http://schemas.microsoft.com/office/drawing/2014/main" id="{81296E7C-5943-4942-BBC5-F5C15DB6DE7B}"/>
              </a:ext>
            </a:extLst>
          </p:cNvPr>
          <p:cNvPicPr>
            <a:picLocks/>
          </p:cNvPicPr>
          <p:nvPr/>
        </p:nvPicPr>
        <p:blipFill>
          <a:blip r:embed="rId2"/>
          <a:srcRect l="12487" t="32222" r="65000" b="45595"/>
          <a:stretch>
            <a:fillRect/>
          </a:stretch>
        </p:blipFill>
        <p:spPr>
          <a:xfrm>
            <a:off x="1522413" y="2209800"/>
            <a:ext cx="2744788" cy="1521302"/>
          </a:xfrm>
          <a:custGeom>
            <a:avLst/>
            <a:gdLst>
              <a:gd name="connsiteX0" fmla="*/ 0 w 2744788"/>
              <a:gd name="connsiteY0" fmla="*/ 0 h 1521302"/>
              <a:gd name="connsiteX1" fmla="*/ 2744788 w 2744788"/>
              <a:gd name="connsiteY1" fmla="*/ 0 h 1521302"/>
              <a:gd name="connsiteX2" fmla="*/ 2744788 w 2744788"/>
              <a:gd name="connsiteY2" fmla="*/ 1521302 h 1521302"/>
              <a:gd name="connsiteX3" fmla="*/ 0 w 2744788"/>
              <a:gd name="connsiteY3" fmla="*/ 1521302 h 1521302"/>
            </a:gdLst>
            <a:ahLst/>
            <a:cxnLst>
              <a:cxn ang="0">
                <a:pos x="connsiteX0" y="connsiteY0"/>
              </a:cxn>
              <a:cxn ang="0">
                <a:pos x="connsiteX1" y="connsiteY1"/>
              </a:cxn>
              <a:cxn ang="0">
                <a:pos x="connsiteX2" y="connsiteY2"/>
              </a:cxn>
              <a:cxn ang="0">
                <a:pos x="connsiteX3" y="connsiteY3"/>
              </a:cxn>
            </a:cxnLst>
            <a:rect l="l" t="t" r="r" b="b"/>
            <a:pathLst>
              <a:path w="2744788" h="1521302">
                <a:moveTo>
                  <a:pt x="0" y="0"/>
                </a:moveTo>
                <a:lnTo>
                  <a:pt x="2744788" y="0"/>
                </a:lnTo>
                <a:lnTo>
                  <a:pt x="2744788" y="1521302"/>
                </a:lnTo>
                <a:lnTo>
                  <a:pt x="0" y="1521302"/>
                </a:lnTo>
                <a:close/>
              </a:path>
            </a:pathLst>
          </a:custGeom>
        </p:spPr>
      </p:pic>
      <p:sp>
        <p:nvSpPr>
          <p:cNvPr id="36" name="Rectangle 35">
            <a:extLst>
              <a:ext uri="{FF2B5EF4-FFF2-40B4-BE49-F238E27FC236}">
                <a16:creationId xmlns:a16="http://schemas.microsoft.com/office/drawing/2014/main" id="{64FD1EF4-C860-4352-AD36-65FACBE090C0}"/>
              </a:ext>
            </a:extLst>
          </p:cNvPr>
          <p:cNvSpPr/>
          <p:nvPr/>
        </p:nvSpPr>
        <p:spPr>
          <a:xfrm>
            <a:off x="1522413" y="2209800"/>
            <a:ext cx="2744787" cy="1521302"/>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24ED5F81-07C3-445C-B11B-F60B9F0738FC}"/>
              </a:ext>
            </a:extLst>
          </p:cNvPr>
          <p:cNvSpPr/>
          <p:nvPr/>
        </p:nvSpPr>
        <p:spPr>
          <a:xfrm>
            <a:off x="4700338" y="1902302"/>
            <a:ext cx="2791326" cy="1828800"/>
          </a:xfrm>
          <a:prstGeom prst="rect">
            <a:avLst/>
          </a:prstGeom>
          <a:solidFill>
            <a:schemeClr val="accent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AF3E1504-0D16-47AD-BA85-AE85F19A1869}"/>
              </a:ext>
            </a:extLst>
          </p:cNvPr>
          <p:cNvSpPr/>
          <p:nvPr/>
        </p:nvSpPr>
        <p:spPr>
          <a:xfrm>
            <a:off x="7928125" y="2209800"/>
            <a:ext cx="2744787" cy="1521302"/>
          </a:xfrm>
          <a:prstGeom prst="rect">
            <a:avLst/>
          </a:prstGeom>
          <a:solidFill>
            <a:schemeClr val="accent3">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itle 19">
            <a:extLst>
              <a:ext uri="{FF2B5EF4-FFF2-40B4-BE49-F238E27FC236}">
                <a16:creationId xmlns:a16="http://schemas.microsoft.com/office/drawing/2014/main" id="{6A4D44A3-FE83-4A8C-9DBE-9792262A40F7}"/>
              </a:ext>
            </a:extLst>
          </p:cNvPr>
          <p:cNvSpPr>
            <a:spLocks noGrp="1"/>
          </p:cNvSpPr>
          <p:nvPr>
            <p:ph type="title"/>
          </p:nvPr>
        </p:nvSpPr>
        <p:spPr/>
        <p:txBody>
          <a:bodyPr/>
          <a:lstStyle/>
          <a:p>
            <a:r>
              <a:rPr lang="en-US" sz="4400" b="1" dirty="0">
                <a:latin typeface="+mj-lt"/>
              </a:rPr>
              <a:t>Our Pricing Table</a:t>
            </a:r>
            <a:endParaRPr lang="en-ID" dirty="0"/>
          </a:p>
        </p:txBody>
      </p:sp>
      <p:sp>
        <p:nvSpPr>
          <p:cNvPr id="29" name="Freeform: Shape 28">
            <a:extLst>
              <a:ext uri="{FF2B5EF4-FFF2-40B4-BE49-F238E27FC236}">
                <a16:creationId xmlns:a16="http://schemas.microsoft.com/office/drawing/2014/main" id="{19457412-CB8C-4E0A-8514-70B6DB4CA86A}"/>
              </a:ext>
            </a:extLst>
          </p:cNvPr>
          <p:cNvSpPr/>
          <p:nvPr/>
        </p:nvSpPr>
        <p:spPr>
          <a:xfrm>
            <a:off x="1813431" y="127923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0" name="Freeform: Shape 29">
            <a:extLst>
              <a:ext uri="{FF2B5EF4-FFF2-40B4-BE49-F238E27FC236}">
                <a16:creationId xmlns:a16="http://schemas.microsoft.com/office/drawing/2014/main" id="{D19BDA60-497D-4C46-937E-00BE9C2FE139}"/>
              </a:ext>
            </a:extLst>
          </p:cNvPr>
          <p:cNvSpPr/>
          <p:nvPr/>
        </p:nvSpPr>
        <p:spPr>
          <a:xfrm>
            <a:off x="10352952" y="1473400"/>
            <a:ext cx="190670" cy="19067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1" name="Freeform: Shape 30">
            <a:extLst>
              <a:ext uri="{FF2B5EF4-FFF2-40B4-BE49-F238E27FC236}">
                <a16:creationId xmlns:a16="http://schemas.microsoft.com/office/drawing/2014/main" id="{2F034D72-8088-4662-A7F5-88292198E443}"/>
              </a:ext>
            </a:extLst>
          </p:cNvPr>
          <p:cNvSpPr/>
          <p:nvPr/>
        </p:nvSpPr>
        <p:spPr>
          <a:xfrm>
            <a:off x="1108838" y="5835701"/>
            <a:ext cx="164739" cy="1647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2" name="Freeform: Shape 31">
            <a:extLst>
              <a:ext uri="{FF2B5EF4-FFF2-40B4-BE49-F238E27FC236}">
                <a16:creationId xmlns:a16="http://schemas.microsoft.com/office/drawing/2014/main" id="{21F6DB5A-E471-472E-8C78-1A9B397DC76C}"/>
              </a:ext>
            </a:extLst>
          </p:cNvPr>
          <p:cNvSpPr/>
          <p:nvPr/>
        </p:nvSpPr>
        <p:spPr>
          <a:xfrm>
            <a:off x="7957117" y="653761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1" name="Rectangle 40">
            <a:extLst>
              <a:ext uri="{FF2B5EF4-FFF2-40B4-BE49-F238E27FC236}">
                <a16:creationId xmlns:a16="http://schemas.microsoft.com/office/drawing/2014/main" id="{9A95F4F2-CC99-4F7D-8779-E622E455C464}"/>
              </a:ext>
            </a:extLst>
          </p:cNvPr>
          <p:cNvSpPr/>
          <p:nvPr/>
        </p:nvSpPr>
        <p:spPr>
          <a:xfrm>
            <a:off x="4823470" y="3858581"/>
            <a:ext cx="2545061" cy="615553"/>
          </a:xfrm>
          <a:prstGeom prst="rect">
            <a:avLst/>
          </a:prstGeom>
        </p:spPr>
        <p:txBody>
          <a:bodyPr wrap="square">
            <a:spAutoFit/>
          </a:bodyPr>
          <a:lstStyle/>
          <a:p>
            <a:pPr algn="ctr">
              <a:lnSpc>
                <a:spcPct val="150000"/>
              </a:lnSpc>
            </a:pPr>
            <a:r>
              <a:rPr lang="en-US" sz="1200" dirty="0">
                <a:solidFill>
                  <a:schemeClr val="tx2"/>
                </a:solidFill>
              </a:rPr>
              <a:t>A wonderful serenity has taken possession entire soul</a:t>
            </a:r>
          </a:p>
        </p:txBody>
      </p:sp>
      <p:sp>
        <p:nvSpPr>
          <p:cNvPr id="42" name="TextBox 41">
            <a:extLst>
              <a:ext uri="{FF2B5EF4-FFF2-40B4-BE49-F238E27FC236}">
                <a16:creationId xmlns:a16="http://schemas.microsoft.com/office/drawing/2014/main" id="{7C3BF48F-656E-4828-B962-7C9EDBF5CEEB}"/>
              </a:ext>
            </a:extLst>
          </p:cNvPr>
          <p:cNvSpPr txBox="1"/>
          <p:nvPr/>
        </p:nvSpPr>
        <p:spPr>
          <a:xfrm>
            <a:off x="2539369" y="5051944"/>
            <a:ext cx="7113262" cy="615553"/>
          </a:xfrm>
          <a:prstGeom prst="rect">
            <a:avLst/>
          </a:prstGeom>
          <a:noFill/>
        </p:spPr>
        <p:txBody>
          <a:bodyPr wrap="square" rtlCol="0" anchor="ctr">
            <a:spAutoFit/>
          </a:bodyPr>
          <a:lstStyle/>
          <a:p>
            <a:pPr algn="ctr">
              <a:lnSpc>
                <a:spcPct val="150000"/>
              </a:lnSpc>
            </a:pPr>
            <a:r>
              <a:rPr lang="en-US" sz="1200" dirty="0"/>
              <a:t>A wonderful serenity has taken possession of my entire soul, like these sweet mornings of spring which I enjoy with my whole heart. I am alone, and feel the charm of existence in this spot</a:t>
            </a:r>
          </a:p>
        </p:txBody>
      </p:sp>
      <p:sp>
        <p:nvSpPr>
          <p:cNvPr id="45" name="Rectangle 44">
            <a:extLst>
              <a:ext uri="{FF2B5EF4-FFF2-40B4-BE49-F238E27FC236}">
                <a16:creationId xmlns:a16="http://schemas.microsoft.com/office/drawing/2014/main" id="{42212614-8B4E-4A6F-8932-F1890E2D2A9A}"/>
              </a:ext>
            </a:extLst>
          </p:cNvPr>
          <p:cNvSpPr/>
          <p:nvPr/>
        </p:nvSpPr>
        <p:spPr>
          <a:xfrm>
            <a:off x="1622276" y="3870518"/>
            <a:ext cx="2545061" cy="615553"/>
          </a:xfrm>
          <a:prstGeom prst="rect">
            <a:avLst/>
          </a:prstGeom>
        </p:spPr>
        <p:txBody>
          <a:bodyPr wrap="square">
            <a:spAutoFit/>
          </a:bodyPr>
          <a:lstStyle/>
          <a:p>
            <a:pPr algn="ctr">
              <a:lnSpc>
                <a:spcPct val="150000"/>
              </a:lnSpc>
            </a:pPr>
            <a:r>
              <a:rPr lang="en-US" sz="1200" dirty="0">
                <a:solidFill>
                  <a:schemeClr val="tx2"/>
                </a:solidFill>
              </a:rPr>
              <a:t>A wonderful serenity has taken possession entire soul</a:t>
            </a:r>
          </a:p>
        </p:txBody>
      </p:sp>
      <p:sp>
        <p:nvSpPr>
          <p:cNvPr id="48" name="Rectangle 47">
            <a:extLst>
              <a:ext uri="{FF2B5EF4-FFF2-40B4-BE49-F238E27FC236}">
                <a16:creationId xmlns:a16="http://schemas.microsoft.com/office/drawing/2014/main" id="{A6188C7B-F9E8-4B28-A372-FB4977165935}"/>
              </a:ext>
            </a:extLst>
          </p:cNvPr>
          <p:cNvSpPr/>
          <p:nvPr/>
        </p:nvSpPr>
        <p:spPr>
          <a:xfrm>
            <a:off x="8027988" y="3870518"/>
            <a:ext cx="2545061" cy="615553"/>
          </a:xfrm>
          <a:prstGeom prst="rect">
            <a:avLst/>
          </a:prstGeom>
        </p:spPr>
        <p:txBody>
          <a:bodyPr wrap="square">
            <a:spAutoFit/>
          </a:bodyPr>
          <a:lstStyle/>
          <a:p>
            <a:pPr algn="ctr">
              <a:lnSpc>
                <a:spcPct val="150000"/>
              </a:lnSpc>
            </a:pPr>
            <a:r>
              <a:rPr lang="en-US" sz="1200" dirty="0">
                <a:solidFill>
                  <a:schemeClr val="tx2"/>
                </a:solidFill>
              </a:rPr>
              <a:t>A wonderful serenity has taken possession entire soul</a:t>
            </a:r>
          </a:p>
        </p:txBody>
      </p:sp>
      <p:sp>
        <p:nvSpPr>
          <p:cNvPr id="49" name="Graphic 420" descr="World">
            <a:extLst>
              <a:ext uri="{FF2B5EF4-FFF2-40B4-BE49-F238E27FC236}">
                <a16:creationId xmlns:a16="http://schemas.microsoft.com/office/drawing/2014/main" id="{05F5E796-79B3-46D2-ADBE-3189AE81AA4B}"/>
              </a:ext>
            </a:extLst>
          </p:cNvPr>
          <p:cNvSpPr/>
          <p:nvPr/>
        </p:nvSpPr>
        <p:spPr>
          <a:xfrm>
            <a:off x="5095848" y="5905211"/>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dirty="0"/>
          </a:p>
        </p:txBody>
      </p:sp>
      <p:sp>
        <p:nvSpPr>
          <p:cNvPr id="50" name="TextBox 49">
            <a:extLst>
              <a:ext uri="{FF2B5EF4-FFF2-40B4-BE49-F238E27FC236}">
                <a16:creationId xmlns:a16="http://schemas.microsoft.com/office/drawing/2014/main" id="{DC51636D-91C7-4C41-AF20-977830A2BDCD}"/>
              </a:ext>
            </a:extLst>
          </p:cNvPr>
          <p:cNvSpPr txBox="1"/>
          <p:nvPr/>
        </p:nvSpPr>
        <p:spPr>
          <a:xfrm>
            <a:off x="5195918" y="5866782"/>
            <a:ext cx="1900235" cy="276999"/>
          </a:xfrm>
          <a:prstGeom prst="rect">
            <a:avLst/>
          </a:prstGeom>
          <a:noFill/>
        </p:spPr>
        <p:txBody>
          <a:bodyPr wrap="square" rtlCol="0" anchor="ctr">
            <a:spAutoFit/>
          </a:bodyPr>
          <a:lstStyle/>
          <a:p>
            <a:pPr algn="r"/>
            <a:r>
              <a:rPr lang="en-US" sz="1200" dirty="0">
                <a:solidFill>
                  <a:schemeClr val="accent1"/>
                </a:solidFill>
              </a:rPr>
              <a:t>www.yourwebsite.com</a:t>
            </a:r>
          </a:p>
        </p:txBody>
      </p:sp>
      <p:sp>
        <p:nvSpPr>
          <p:cNvPr id="39" name="TextBox 38">
            <a:extLst>
              <a:ext uri="{FF2B5EF4-FFF2-40B4-BE49-F238E27FC236}">
                <a16:creationId xmlns:a16="http://schemas.microsoft.com/office/drawing/2014/main" id="{3C179BE7-C0FD-4749-ACA7-D21B32DED02A}"/>
              </a:ext>
            </a:extLst>
          </p:cNvPr>
          <p:cNvSpPr txBox="1"/>
          <p:nvPr/>
        </p:nvSpPr>
        <p:spPr>
          <a:xfrm>
            <a:off x="1855846" y="2425653"/>
            <a:ext cx="2077921" cy="769441"/>
          </a:xfrm>
          <a:prstGeom prst="rect">
            <a:avLst/>
          </a:prstGeom>
          <a:noFill/>
        </p:spPr>
        <p:txBody>
          <a:bodyPr wrap="square" rtlCol="0">
            <a:spAutoFit/>
          </a:bodyPr>
          <a:lstStyle/>
          <a:p>
            <a:pPr algn="ctr"/>
            <a:r>
              <a:rPr lang="en-US" sz="4400" b="1" dirty="0">
                <a:solidFill>
                  <a:schemeClr val="bg2"/>
                </a:solidFill>
                <a:latin typeface="+mj-lt"/>
              </a:rPr>
              <a:t>$3,99</a:t>
            </a:r>
          </a:p>
        </p:txBody>
      </p:sp>
      <p:sp>
        <p:nvSpPr>
          <p:cNvPr id="40" name="Rectangle 39">
            <a:extLst>
              <a:ext uri="{FF2B5EF4-FFF2-40B4-BE49-F238E27FC236}">
                <a16:creationId xmlns:a16="http://schemas.microsoft.com/office/drawing/2014/main" id="{58637F0A-2992-484C-AD44-F6DABC2D59E4}"/>
              </a:ext>
            </a:extLst>
          </p:cNvPr>
          <p:cNvSpPr/>
          <p:nvPr/>
        </p:nvSpPr>
        <p:spPr>
          <a:xfrm>
            <a:off x="1855845" y="3114447"/>
            <a:ext cx="2077922" cy="307777"/>
          </a:xfrm>
          <a:prstGeom prst="rect">
            <a:avLst/>
          </a:prstGeom>
        </p:spPr>
        <p:txBody>
          <a:bodyPr wrap="square" anchor="ctr">
            <a:spAutoFit/>
          </a:bodyPr>
          <a:lstStyle/>
          <a:p>
            <a:pPr algn="ctr"/>
            <a:r>
              <a:rPr lang="en-US" sz="1400" dirty="0">
                <a:solidFill>
                  <a:schemeClr val="bg2"/>
                </a:solidFill>
              </a:rPr>
              <a:t>/monthly</a:t>
            </a:r>
          </a:p>
        </p:txBody>
      </p:sp>
      <p:sp>
        <p:nvSpPr>
          <p:cNvPr id="43" name="TextBox 42">
            <a:extLst>
              <a:ext uri="{FF2B5EF4-FFF2-40B4-BE49-F238E27FC236}">
                <a16:creationId xmlns:a16="http://schemas.microsoft.com/office/drawing/2014/main" id="{C3817E9D-4014-4FE5-8209-95AD207CB33F}"/>
              </a:ext>
            </a:extLst>
          </p:cNvPr>
          <p:cNvSpPr txBox="1"/>
          <p:nvPr/>
        </p:nvSpPr>
        <p:spPr>
          <a:xfrm>
            <a:off x="4919778" y="2179320"/>
            <a:ext cx="2352444" cy="923330"/>
          </a:xfrm>
          <a:prstGeom prst="rect">
            <a:avLst/>
          </a:prstGeom>
          <a:noFill/>
        </p:spPr>
        <p:txBody>
          <a:bodyPr wrap="square" rtlCol="0" anchor="ctr">
            <a:spAutoFit/>
          </a:bodyPr>
          <a:lstStyle/>
          <a:p>
            <a:pPr algn="ctr"/>
            <a:r>
              <a:rPr lang="en-US" sz="5400" b="1" dirty="0">
                <a:solidFill>
                  <a:schemeClr val="bg2"/>
                </a:solidFill>
                <a:latin typeface="+mj-lt"/>
              </a:rPr>
              <a:t>$4,99</a:t>
            </a:r>
          </a:p>
        </p:txBody>
      </p:sp>
      <p:sp>
        <p:nvSpPr>
          <p:cNvPr id="44" name="Rectangle 43">
            <a:extLst>
              <a:ext uri="{FF2B5EF4-FFF2-40B4-BE49-F238E27FC236}">
                <a16:creationId xmlns:a16="http://schemas.microsoft.com/office/drawing/2014/main" id="{02F2430A-F9F3-4C72-A2F6-9157A3FFBCD7}"/>
              </a:ext>
            </a:extLst>
          </p:cNvPr>
          <p:cNvSpPr/>
          <p:nvPr/>
        </p:nvSpPr>
        <p:spPr>
          <a:xfrm>
            <a:off x="5157850" y="2999035"/>
            <a:ext cx="1876300" cy="307777"/>
          </a:xfrm>
          <a:prstGeom prst="rect">
            <a:avLst/>
          </a:prstGeom>
        </p:spPr>
        <p:txBody>
          <a:bodyPr wrap="square" anchor="ctr">
            <a:spAutoFit/>
          </a:bodyPr>
          <a:lstStyle/>
          <a:p>
            <a:pPr algn="ctr"/>
            <a:r>
              <a:rPr lang="en-US" sz="1400" dirty="0">
                <a:solidFill>
                  <a:schemeClr val="bg2"/>
                </a:solidFill>
              </a:rPr>
              <a:t>/monthly</a:t>
            </a:r>
          </a:p>
        </p:txBody>
      </p:sp>
      <p:sp>
        <p:nvSpPr>
          <p:cNvPr id="46" name="TextBox 45">
            <a:extLst>
              <a:ext uri="{FF2B5EF4-FFF2-40B4-BE49-F238E27FC236}">
                <a16:creationId xmlns:a16="http://schemas.microsoft.com/office/drawing/2014/main" id="{B3D7BA7E-CCFC-4366-AEA6-60DF77CBF797}"/>
              </a:ext>
            </a:extLst>
          </p:cNvPr>
          <p:cNvSpPr txBox="1"/>
          <p:nvPr/>
        </p:nvSpPr>
        <p:spPr>
          <a:xfrm>
            <a:off x="8261558" y="2425653"/>
            <a:ext cx="2077921" cy="769441"/>
          </a:xfrm>
          <a:prstGeom prst="rect">
            <a:avLst/>
          </a:prstGeom>
          <a:noFill/>
        </p:spPr>
        <p:txBody>
          <a:bodyPr wrap="square" rtlCol="0">
            <a:spAutoFit/>
          </a:bodyPr>
          <a:lstStyle/>
          <a:p>
            <a:pPr algn="ctr"/>
            <a:r>
              <a:rPr lang="en-US" sz="4400" b="1" dirty="0">
                <a:solidFill>
                  <a:schemeClr val="bg2"/>
                </a:solidFill>
                <a:latin typeface="+mj-lt"/>
              </a:rPr>
              <a:t>$5,99</a:t>
            </a:r>
          </a:p>
        </p:txBody>
      </p:sp>
      <p:sp>
        <p:nvSpPr>
          <p:cNvPr id="47" name="Rectangle 46">
            <a:extLst>
              <a:ext uri="{FF2B5EF4-FFF2-40B4-BE49-F238E27FC236}">
                <a16:creationId xmlns:a16="http://schemas.microsoft.com/office/drawing/2014/main" id="{C3E675BD-8679-4CDC-A3DE-5CA3F4622BB3}"/>
              </a:ext>
            </a:extLst>
          </p:cNvPr>
          <p:cNvSpPr/>
          <p:nvPr/>
        </p:nvSpPr>
        <p:spPr>
          <a:xfrm>
            <a:off x="8261557" y="3114447"/>
            <a:ext cx="2077922" cy="307777"/>
          </a:xfrm>
          <a:prstGeom prst="rect">
            <a:avLst/>
          </a:prstGeom>
        </p:spPr>
        <p:txBody>
          <a:bodyPr wrap="square" anchor="ctr">
            <a:spAutoFit/>
          </a:bodyPr>
          <a:lstStyle/>
          <a:p>
            <a:pPr algn="ctr"/>
            <a:r>
              <a:rPr lang="en-US" sz="1400" dirty="0">
                <a:solidFill>
                  <a:schemeClr val="bg2"/>
                </a:solidFill>
              </a:rPr>
              <a:t>/monthly</a:t>
            </a:r>
          </a:p>
        </p:txBody>
      </p:sp>
      <p:grpSp>
        <p:nvGrpSpPr>
          <p:cNvPr id="51" name="Group 50">
            <a:extLst>
              <a:ext uri="{FF2B5EF4-FFF2-40B4-BE49-F238E27FC236}">
                <a16:creationId xmlns:a16="http://schemas.microsoft.com/office/drawing/2014/main" id="{DC1A91B6-7E93-4CEE-AC53-4E68F1CD24F1}"/>
              </a:ext>
            </a:extLst>
          </p:cNvPr>
          <p:cNvGrpSpPr/>
          <p:nvPr/>
        </p:nvGrpSpPr>
        <p:grpSpPr>
          <a:xfrm flipH="1">
            <a:off x="11736280" y="6144108"/>
            <a:ext cx="75882" cy="340360"/>
            <a:chOff x="9907480" y="461639"/>
            <a:chExt cx="97654" cy="438014"/>
          </a:xfrm>
        </p:grpSpPr>
        <p:sp>
          <p:nvSpPr>
            <p:cNvPr id="52" name="Oval 51">
              <a:extLst>
                <a:ext uri="{FF2B5EF4-FFF2-40B4-BE49-F238E27FC236}">
                  <a16:creationId xmlns:a16="http://schemas.microsoft.com/office/drawing/2014/main" id="{5C80C4AA-02AB-4144-A3DD-2F2FCB488B7F}"/>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3" name="Oval 52">
              <a:extLst>
                <a:ext uri="{FF2B5EF4-FFF2-40B4-BE49-F238E27FC236}">
                  <a16:creationId xmlns:a16="http://schemas.microsoft.com/office/drawing/2014/main" id="{298CFA57-4976-4777-A4F0-8903C543A502}"/>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4" name="Oval 53">
              <a:extLst>
                <a:ext uri="{FF2B5EF4-FFF2-40B4-BE49-F238E27FC236}">
                  <a16:creationId xmlns:a16="http://schemas.microsoft.com/office/drawing/2014/main" id="{3CF3D30F-FDFA-4910-936E-6C47E63C2946}"/>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55" name="Group 54">
            <a:extLst>
              <a:ext uri="{FF2B5EF4-FFF2-40B4-BE49-F238E27FC236}">
                <a16:creationId xmlns:a16="http://schemas.microsoft.com/office/drawing/2014/main" id="{510CF4D6-169A-4950-80AD-C11D197F99FD}"/>
              </a:ext>
            </a:extLst>
          </p:cNvPr>
          <p:cNvGrpSpPr/>
          <p:nvPr/>
        </p:nvGrpSpPr>
        <p:grpSpPr>
          <a:xfrm>
            <a:off x="342656" y="351039"/>
            <a:ext cx="675098" cy="128804"/>
            <a:chOff x="3591836" y="2985608"/>
            <a:chExt cx="4510140" cy="860501"/>
          </a:xfrm>
          <a:solidFill>
            <a:schemeClr val="tx1"/>
          </a:solidFill>
        </p:grpSpPr>
        <p:sp>
          <p:nvSpPr>
            <p:cNvPr id="56" name="Freeform: Shape 55">
              <a:extLst>
                <a:ext uri="{FF2B5EF4-FFF2-40B4-BE49-F238E27FC236}">
                  <a16:creationId xmlns:a16="http://schemas.microsoft.com/office/drawing/2014/main" id="{CDBEFF68-0951-468F-904E-47C9CD8E271D}"/>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DCE836A7-25DA-4935-AB53-B5C3FCB97A9C}"/>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DC64E950-4FDF-425A-B280-1FDFA3C6BFE6}"/>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2BBA0C1E-445B-4942-A06C-FC718E859215}"/>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53D1F415-5800-4913-BE2E-A63B69D3A4E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897F8573-15A7-4CFC-8F2A-52E9F1B486BB}"/>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21692048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wipe(left)">
                                      <p:cBhvr>
                                        <p:cTn id="7" dur="500"/>
                                        <p:tgtEl>
                                          <p:spTgt spid="5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wipe(up)">
                                      <p:cBhvr>
                                        <p:cTn id="11" dur="500"/>
                                        <p:tgtEl>
                                          <p:spTgt spid="5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left)">
                                      <p:cBhvr>
                                        <p:cTn id="15" dur="500"/>
                                        <p:tgtEl>
                                          <p:spTgt spid="2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3"/>
                                        </p:tgtEl>
                                        <p:attrNameLst>
                                          <p:attrName>style.visibility</p:attrName>
                                        </p:attrNameLst>
                                      </p:cBhvr>
                                      <p:to>
                                        <p:strVal val="visible"/>
                                      </p:to>
                                    </p:set>
                                    <p:animEffect transition="in" filter="wipe(up)">
                                      <p:cBhvr>
                                        <p:cTn id="19" dur="500"/>
                                        <p:tgtEl>
                                          <p:spTgt spid="33"/>
                                        </p:tgtEl>
                                      </p:cBhvr>
                                    </p:animEffect>
                                  </p:childTnLst>
                                </p:cTn>
                              </p:par>
                              <p:par>
                                <p:cTn id="20" presetID="22" presetClass="entr" presetSubtype="1" fill="hold" grpId="0" nodeType="with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wipe(up)">
                                      <p:cBhvr>
                                        <p:cTn id="22" dur="500"/>
                                        <p:tgtEl>
                                          <p:spTgt spid="34"/>
                                        </p:tgtEl>
                                      </p:cBhvr>
                                    </p:animEffect>
                                  </p:childTnLst>
                                </p:cTn>
                              </p:par>
                              <p:par>
                                <p:cTn id="23" presetID="22" presetClass="entr" presetSubtype="1"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animEffect transition="in" filter="wipe(up)">
                                      <p:cBhvr>
                                        <p:cTn id="25" dur="500"/>
                                        <p:tgtEl>
                                          <p:spTgt spid="35"/>
                                        </p:tgtEl>
                                      </p:cBhvr>
                                    </p:animEffect>
                                  </p:childTnLst>
                                </p:cTn>
                              </p:par>
                            </p:childTnLst>
                          </p:cTn>
                        </p:par>
                        <p:par>
                          <p:cTn id="26" fill="hold">
                            <p:stCondLst>
                              <p:cond delay="2000"/>
                            </p:stCondLst>
                            <p:childTnLst>
                              <p:par>
                                <p:cTn id="27" presetID="10" presetClass="entr" presetSubtype="0" fill="hold" grpId="0" nodeType="afterEffect">
                                  <p:stCondLst>
                                    <p:cond delay="0"/>
                                  </p:stCondLst>
                                  <p:childTnLst>
                                    <p:set>
                                      <p:cBhvr>
                                        <p:cTn id="28" dur="1" fill="hold">
                                          <p:stCondLst>
                                            <p:cond delay="0"/>
                                          </p:stCondLst>
                                        </p:cTn>
                                        <p:tgtEl>
                                          <p:spTgt spid="36"/>
                                        </p:tgtEl>
                                        <p:attrNameLst>
                                          <p:attrName>style.visibility</p:attrName>
                                        </p:attrNameLst>
                                      </p:cBhvr>
                                      <p:to>
                                        <p:strVal val="visible"/>
                                      </p:to>
                                    </p:set>
                                    <p:animEffect transition="in" filter="fade">
                                      <p:cBhvr>
                                        <p:cTn id="29" dur="500"/>
                                        <p:tgtEl>
                                          <p:spTgt spid="36"/>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7"/>
                                        </p:tgtEl>
                                        <p:attrNameLst>
                                          <p:attrName>style.visibility</p:attrName>
                                        </p:attrNameLst>
                                      </p:cBhvr>
                                      <p:to>
                                        <p:strVal val="visible"/>
                                      </p:to>
                                    </p:set>
                                    <p:animEffect transition="in" filter="fade">
                                      <p:cBhvr>
                                        <p:cTn id="32" dur="500"/>
                                        <p:tgtEl>
                                          <p:spTgt spid="3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fade">
                                      <p:cBhvr>
                                        <p:cTn id="35" dur="500"/>
                                        <p:tgtEl>
                                          <p:spTgt spid="38"/>
                                        </p:tgtEl>
                                      </p:cBhvr>
                                    </p:animEffect>
                                  </p:childTnLst>
                                </p:cTn>
                              </p:par>
                            </p:childTnLst>
                          </p:cTn>
                        </p:par>
                        <p:par>
                          <p:cTn id="36" fill="hold">
                            <p:stCondLst>
                              <p:cond delay="2500"/>
                            </p:stCondLst>
                            <p:childTnLst>
                              <p:par>
                                <p:cTn id="37" presetID="22" presetClass="entr" presetSubtype="8" fill="hold" grpId="0" nodeType="after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wipe(left)">
                                      <p:cBhvr>
                                        <p:cTn id="39" dur="500"/>
                                        <p:tgtEl>
                                          <p:spTgt spid="39"/>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43"/>
                                        </p:tgtEl>
                                        <p:attrNameLst>
                                          <p:attrName>style.visibility</p:attrName>
                                        </p:attrNameLst>
                                      </p:cBhvr>
                                      <p:to>
                                        <p:strVal val="visible"/>
                                      </p:to>
                                    </p:set>
                                    <p:animEffect transition="in" filter="wipe(left)">
                                      <p:cBhvr>
                                        <p:cTn id="42" dur="500"/>
                                        <p:tgtEl>
                                          <p:spTgt spid="43"/>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46"/>
                                        </p:tgtEl>
                                        <p:attrNameLst>
                                          <p:attrName>style.visibility</p:attrName>
                                        </p:attrNameLst>
                                      </p:cBhvr>
                                      <p:to>
                                        <p:strVal val="visible"/>
                                      </p:to>
                                    </p:set>
                                    <p:animEffect transition="in" filter="wipe(left)">
                                      <p:cBhvr>
                                        <p:cTn id="45" dur="500"/>
                                        <p:tgtEl>
                                          <p:spTgt spid="46"/>
                                        </p:tgtEl>
                                      </p:cBhvr>
                                    </p:animEffect>
                                  </p:childTnLst>
                                </p:cTn>
                              </p:par>
                            </p:childTnLst>
                          </p:cTn>
                        </p:par>
                        <p:par>
                          <p:cTn id="46" fill="hold">
                            <p:stCondLst>
                              <p:cond delay="3000"/>
                            </p:stCondLst>
                            <p:childTnLst>
                              <p:par>
                                <p:cTn id="47" presetID="22" presetClass="entr" presetSubtype="8" fill="hold" grpId="0" nodeType="afterEffect">
                                  <p:stCondLst>
                                    <p:cond delay="0"/>
                                  </p:stCondLst>
                                  <p:childTnLst>
                                    <p:set>
                                      <p:cBhvr>
                                        <p:cTn id="48" dur="1" fill="hold">
                                          <p:stCondLst>
                                            <p:cond delay="0"/>
                                          </p:stCondLst>
                                        </p:cTn>
                                        <p:tgtEl>
                                          <p:spTgt spid="40"/>
                                        </p:tgtEl>
                                        <p:attrNameLst>
                                          <p:attrName>style.visibility</p:attrName>
                                        </p:attrNameLst>
                                      </p:cBhvr>
                                      <p:to>
                                        <p:strVal val="visible"/>
                                      </p:to>
                                    </p:set>
                                    <p:animEffect transition="in" filter="wipe(left)">
                                      <p:cBhvr>
                                        <p:cTn id="49" dur="500"/>
                                        <p:tgtEl>
                                          <p:spTgt spid="40"/>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44"/>
                                        </p:tgtEl>
                                        <p:attrNameLst>
                                          <p:attrName>style.visibility</p:attrName>
                                        </p:attrNameLst>
                                      </p:cBhvr>
                                      <p:to>
                                        <p:strVal val="visible"/>
                                      </p:to>
                                    </p:set>
                                    <p:animEffect transition="in" filter="wipe(left)">
                                      <p:cBhvr>
                                        <p:cTn id="52" dur="500"/>
                                        <p:tgtEl>
                                          <p:spTgt spid="44"/>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7"/>
                                        </p:tgtEl>
                                        <p:attrNameLst>
                                          <p:attrName>style.visibility</p:attrName>
                                        </p:attrNameLst>
                                      </p:cBhvr>
                                      <p:to>
                                        <p:strVal val="visible"/>
                                      </p:to>
                                    </p:set>
                                    <p:animEffect transition="in" filter="wipe(left)">
                                      <p:cBhvr>
                                        <p:cTn id="55" dur="500"/>
                                        <p:tgtEl>
                                          <p:spTgt spid="47"/>
                                        </p:tgtEl>
                                      </p:cBhvr>
                                    </p:animEffect>
                                  </p:childTnLst>
                                </p:cTn>
                              </p:par>
                            </p:childTnLst>
                          </p:cTn>
                        </p:par>
                        <p:par>
                          <p:cTn id="56" fill="hold">
                            <p:stCondLst>
                              <p:cond delay="3500"/>
                            </p:stCondLst>
                            <p:childTnLst>
                              <p:par>
                                <p:cTn id="57" presetID="22" presetClass="entr" presetSubtype="1" fill="hold" grpId="0" nodeType="afterEffect">
                                  <p:stCondLst>
                                    <p:cond delay="0"/>
                                  </p:stCondLst>
                                  <p:childTnLst>
                                    <p:set>
                                      <p:cBhvr>
                                        <p:cTn id="58" dur="1" fill="hold">
                                          <p:stCondLst>
                                            <p:cond delay="0"/>
                                          </p:stCondLst>
                                        </p:cTn>
                                        <p:tgtEl>
                                          <p:spTgt spid="45"/>
                                        </p:tgtEl>
                                        <p:attrNameLst>
                                          <p:attrName>style.visibility</p:attrName>
                                        </p:attrNameLst>
                                      </p:cBhvr>
                                      <p:to>
                                        <p:strVal val="visible"/>
                                      </p:to>
                                    </p:set>
                                    <p:animEffect transition="in" filter="wipe(up)">
                                      <p:cBhvr>
                                        <p:cTn id="59" dur="500"/>
                                        <p:tgtEl>
                                          <p:spTgt spid="45"/>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41"/>
                                        </p:tgtEl>
                                        <p:attrNameLst>
                                          <p:attrName>style.visibility</p:attrName>
                                        </p:attrNameLst>
                                      </p:cBhvr>
                                      <p:to>
                                        <p:strVal val="visible"/>
                                      </p:to>
                                    </p:set>
                                    <p:animEffect transition="in" filter="wipe(up)">
                                      <p:cBhvr>
                                        <p:cTn id="62" dur="500"/>
                                        <p:tgtEl>
                                          <p:spTgt spid="41"/>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48"/>
                                        </p:tgtEl>
                                        <p:attrNameLst>
                                          <p:attrName>style.visibility</p:attrName>
                                        </p:attrNameLst>
                                      </p:cBhvr>
                                      <p:to>
                                        <p:strVal val="visible"/>
                                      </p:to>
                                    </p:set>
                                    <p:animEffect transition="in" filter="wipe(up)">
                                      <p:cBhvr>
                                        <p:cTn id="65" dur="500"/>
                                        <p:tgtEl>
                                          <p:spTgt spid="48"/>
                                        </p:tgtEl>
                                      </p:cBhvr>
                                    </p:animEffect>
                                  </p:childTnLst>
                                </p:cTn>
                              </p:par>
                            </p:childTnLst>
                          </p:cTn>
                        </p:par>
                        <p:par>
                          <p:cTn id="66" fill="hold">
                            <p:stCondLst>
                              <p:cond delay="4000"/>
                            </p:stCondLst>
                            <p:childTnLst>
                              <p:par>
                                <p:cTn id="67" presetID="22" presetClass="entr" presetSubtype="1" fill="hold" grpId="0" nodeType="afterEffect">
                                  <p:stCondLst>
                                    <p:cond delay="0"/>
                                  </p:stCondLst>
                                  <p:childTnLst>
                                    <p:set>
                                      <p:cBhvr>
                                        <p:cTn id="68" dur="1" fill="hold">
                                          <p:stCondLst>
                                            <p:cond delay="0"/>
                                          </p:stCondLst>
                                        </p:cTn>
                                        <p:tgtEl>
                                          <p:spTgt spid="42"/>
                                        </p:tgtEl>
                                        <p:attrNameLst>
                                          <p:attrName>style.visibility</p:attrName>
                                        </p:attrNameLst>
                                      </p:cBhvr>
                                      <p:to>
                                        <p:strVal val="visible"/>
                                      </p:to>
                                    </p:set>
                                    <p:animEffect transition="in" filter="wipe(up)">
                                      <p:cBhvr>
                                        <p:cTn id="69" dur="500"/>
                                        <p:tgtEl>
                                          <p:spTgt spid="42"/>
                                        </p:tgtEl>
                                      </p:cBhvr>
                                    </p:animEffect>
                                  </p:childTnLst>
                                </p:cTn>
                              </p:par>
                            </p:childTnLst>
                          </p:cTn>
                        </p:par>
                        <p:par>
                          <p:cTn id="70" fill="hold">
                            <p:stCondLst>
                              <p:cond delay="4500"/>
                            </p:stCondLst>
                            <p:childTnLst>
                              <p:par>
                                <p:cTn id="71" presetID="53" presetClass="entr" presetSubtype="16" fill="hold" grpId="0" nodeType="afterEffect">
                                  <p:stCondLst>
                                    <p:cond delay="0"/>
                                  </p:stCondLst>
                                  <p:childTnLst>
                                    <p:set>
                                      <p:cBhvr>
                                        <p:cTn id="72" dur="1" fill="hold">
                                          <p:stCondLst>
                                            <p:cond delay="0"/>
                                          </p:stCondLst>
                                        </p:cTn>
                                        <p:tgtEl>
                                          <p:spTgt spid="49"/>
                                        </p:tgtEl>
                                        <p:attrNameLst>
                                          <p:attrName>style.visibility</p:attrName>
                                        </p:attrNameLst>
                                      </p:cBhvr>
                                      <p:to>
                                        <p:strVal val="visible"/>
                                      </p:to>
                                    </p:set>
                                    <p:anim calcmode="lin" valueType="num">
                                      <p:cBhvr>
                                        <p:cTn id="73" dur="500" fill="hold"/>
                                        <p:tgtEl>
                                          <p:spTgt spid="49"/>
                                        </p:tgtEl>
                                        <p:attrNameLst>
                                          <p:attrName>ppt_w</p:attrName>
                                        </p:attrNameLst>
                                      </p:cBhvr>
                                      <p:tavLst>
                                        <p:tav tm="0">
                                          <p:val>
                                            <p:fltVal val="0"/>
                                          </p:val>
                                        </p:tav>
                                        <p:tav tm="100000">
                                          <p:val>
                                            <p:strVal val="#ppt_w"/>
                                          </p:val>
                                        </p:tav>
                                      </p:tavLst>
                                    </p:anim>
                                    <p:anim calcmode="lin" valueType="num">
                                      <p:cBhvr>
                                        <p:cTn id="74" dur="500" fill="hold"/>
                                        <p:tgtEl>
                                          <p:spTgt spid="49"/>
                                        </p:tgtEl>
                                        <p:attrNameLst>
                                          <p:attrName>ppt_h</p:attrName>
                                        </p:attrNameLst>
                                      </p:cBhvr>
                                      <p:tavLst>
                                        <p:tav tm="0">
                                          <p:val>
                                            <p:fltVal val="0"/>
                                          </p:val>
                                        </p:tav>
                                        <p:tav tm="100000">
                                          <p:val>
                                            <p:strVal val="#ppt_h"/>
                                          </p:val>
                                        </p:tav>
                                      </p:tavLst>
                                    </p:anim>
                                    <p:animEffect transition="in" filter="fade">
                                      <p:cBhvr>
                                        <p:cTn id="75" dur="500"/>
                                        <p:tgtEl>
                                          <p:spTgt spid="49"/>
                                        </p:tgtEl>
                                      </p:cBhvr>
                                    </p:animEffect>
                                  </p:childTnLst>
                                </p:cTn>
                              </p:par>
                            </p:childTnLst>
                          </p:cTn>
                        </p:par>
                        <p:par>
                          <p:cTn id="76" fill="hold">
                            <p:stCondLst>
                              <p:cond delay="5000"/>
                            </p:stCondLst>
                            <p:childTnLst>
                              <p:par>
                                <p:cTn id="77" presetID="22" presetClass="entr" presetSubtype="8" fill="hold" grpId="0" nodeType="afterEffect">
                                  <p:stCondLst>
                                    <p:cond delay="0"/>
                                  </p:stCondLst>
                                  <p:childTnLst>
                                    <p:set>
                                      <p:cBhvr>
                                        <p:cTn id="78" dur="1" fill="hold">
                                          <p:stCondLst>
                                            <p:cond delay="0"/>
                                          </p:stCondLst>
                                        </p:cTn>
                                        <p:tgtEl>
                                          <p:spTgt spid="50"/>
                                        </p:tgtEl>
                                        <p:attrNameLst>
                                          <p:attrName>style.visibility</p:attrName>
                                        </p:attrNameLst>
                                      </p:cBhvr>
                                      <p:to>
                                        <p:strVal val="visible"/>
                                      </p:to>
                                    </p:set>
                                    <p:animEffect transition="in" filter="wipe(left)">
                                      <p:cBhvr>
                                        <p:cTn id="79" dur="500"/>
                                        <p:tgtEl>
                                          <p:spTgt spid="50"/>
                                        </p:tgtEl>
                                      </p:cBhvr>
                                    </p:animEffect>
                                  </p:childTnLst>
                                </p:cTn>
                              </p:par>
                            </p:childTnLst>
                          </p:cTn>
                        </p:par>
                        <p:par>
                          <p:cTn id="80" fill="hold">
                            <p:stCondLst>
                              <p:cond delay="5500"/>
                            </p:stCondLst>
                            <p:childTnLst>
                              <p:par>
                                <p:cTn id="81" presetID="10" presetClass="entr" presetSubtype="0" fill="hold" grpId="0" nodeType="afterEffect">
                                  <p:stCondLst>
                                    <p:cond delay="0"/>
                                  </p:stCondLst>
                                  <p:childTnLst>
                                    <p:set>
                                      <p:cBhvr>
                                        <p:cTn id="82" dur="1" fill="hold">
                                          <p:stCondLst>
                                            <p:cond delay="0"/>
                                          </p:stCondLst>
                                        </p:cTn>
                                        <p:tgtEl>
                                          <p:spTgt spid="29"/>
                                        </p:tgtEl>
                                        <p:attrNameLst>
                                          <p:attrName>style.visibility</p:attrName>
                                        </p:attrNameLst>
                                      </p:cBhvr>
                                      <p:to>
                                        <p:strVal val="visible"/>
                                      </p:to>
                                    </p:set>
                                    <p:animEffect transition="in" filter="fade">
                                      <p:cBhvr>
                                        <p:cTn id="83" dur="500"/>
                                        <p:tgtEl>
                                          <p:spTgt spid="29"/>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31"/>
                                        </p:tgtEl>
                                        <p:attrNameLst>
                                          <p:attrName>style.visibility</p:attrName>
                                        </p:attrNameLst>
                                      </p:cBhvr>
                                      <p:to>
                                        <p:strVal val="visible"/>
                                      </p:to>
                                    </p:set>
                                    <p:animEffect transition="in" filter="fade">
                                      <p:cBhvr>
                                        <p:cTn id="86" dur="500"/>
                                        <p:tgtEl>
                                          <p:spTgt spid="31"/>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30"/>
                                        </p:tgtEl>
                                        <p:attrNameLst>
                                          <p:attrName>style.visibility</p:attrName>
                                        </p:attrNameLst>
                                      </p:cBhvr>
                                      <p:to>
                                        <p:strVal val="visible"/>
                                      </p:to>
                                    </p:set>
                                    <p:animEffect transition="in" filter="fade">
                                      <p:cBhvr>
                                        <p:cTn id="89" dur="500"/>
                                        <p:tgtEl>
                                          <p:spTgt spid="30"/>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32"/>
                                        </p:tgtEl>
                                        <p:attrNameLst>
                                          <p:attrName>style.visibility</p:attrName>
                                        </p:attrNameLst>
                                      </p:cBhvr>
                                      <p:to>
                                        <p:strVal val="visible"/>
                                      </p:to>
                                    </p:set>
                                    <p:animEffect transition="in" filter="fade">
                                      <p:cBhvr>
                                        <p:cTn id="92"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4" grpId="0" animBg="1"/>
      <p:bldP spid="33" grpId="0" animBg="1"/>
      <p:bldP spid="36" grpId="0" animBg="1"/>
      <p:bldP spid="37" grpId="0" animBg="1"/>
      <p:bldP spid="38" grpId="0" animBg="1"/>
      <p:bldP spid="20" grpId="0"/>
      <p:bldP spid="29" grpId="0" animBg="1"/>
      <p:bldP spid="30" grpId="0" animBg="1"/>
      <p:bldP spid="31" grpId="0" animBg="1"/>
      <p:bldP spid="32" grpId="0" animBg="1"/>
      <p:bldP spid="41" grpId="0"/>
      <p:bldP spid="42" grpId="0"/>
      <p:bldP spid="45" grpId="0"/>
      <p:bldP spid="48" grpId="0"/>
      <p:bldP spid="49" grpId="0" animBg="1"/>
      <p:bldP spid="50" grpId="0"/>
      <p:bldP spid="39" grpId="0"/>
      <p:bldP spid="40" grpId="0"/>
      <p:bldP spid="43" grpId="0"/>
      <p:bldP spid="44" grpId="0"/>
      <p:bldP spid="46" grpId="0"/>
      <p:bldP spid="4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 name="PpHolder1">
            <a:extLst>
              <a:ext uri="{FF2B5EF4-FFF2-40B4-BE49-F238E27FC236}">
                <a16:creationId xmlns:a16="http://schemas.microsoft.com/office/drawing/2014/main" id="{41BA9B8C-4368-45EE-B17F-783C65A594E7}"/>
              </a:ext>
            </a:extLst>
          </p:cNvPr>
          <p:cNvPicPr>
            <a:picLocks/>
          </p:cNvPicPr>
          <p:nvPr/>
        </p:nvPicPr>
        <p:blipFill>
          <a:blip r:embed="rId2"/>
          <a:srcRect l="9987" t="27778" r="9987" b="18889"/>
          <a:stretch>
            <a:fillRect/>
          </a:stretch>
        </p:blipFill>
        <p:spPr>
          <a:xfrm>
            <a:off x="1217616" y="1905000"/>
            <a:ext cx="9756775" cy="3657600"/>
          </a:xfrm>
          <a:custGeom>
            <a:avLst/>
            <a:gdLst>
              <a:gd name="connsiteX0" fmla="*/ 0 w 9756775"/>
              <a:gd name="connsiteY0" fmla="*/ 0 h 3657600"/>
              <a:gd name="connsiteX1" fmla="*/ 9756775 w 9756775"/>
              <a:gd name="connsiteY1" fmla="*/ 0 h 3657600"/>
              <a:gd name="connsiteX2" fmla="*/ 9756775 w 9756775"/>
              <a:gd name="connsiteY2" fmla="*/ 3657600 h 3657600"/>
              <a:gd name="connsiteX3" fmla="*/ 0 w 9756775"/>
              <a:gd name="connsiteY3" fmla="*/ 3657600 h 3657600"/>
            </a:gdLst>
            <a:ahLst/>
            <a:cxnLst>
              <a:cxn ang="0">
                <a:pos x="connsiteX0" y="connsiteY0"/>
              </a:cxn>
              <a:cxn ang="0">
                <a:pos x="connsiteX1" y="connsiteY1"/>
              </a:cxn>
              <a:cxn ang="0">
                <a:pos x="connsiteX2" y="connsiteY2"/>
              </a:cxn>
              <a:cxn ang="0">
                <a:pos x="connsiteX3" y="connsiteY3"/>
              </a:cxn>
            </a:cxnLst>
            <a:rect l="l" t="t" r="r" b="b"/>
            <a:pathLst>
              <a:path w="9756775" h="3657600">
                <a:moveTo>
                  <a:pt x="0" y="0"/>
                </a:moveTo>
                <a:lnTo>
                  <a:pt x="9756775" y="0"/>
                </a:lnTo>
                <a:lnTo>
                  <a:pt x="9756775" y="3657600"/>
                </a:lnTo>
                <a:lnTo>
                  <a:pt x="0" y="3657600"/>
                </a:lnTo>
                <a:close/>
              </a:path>
            </a:pathLst>
          </a:custGeom>
        </p:spPr>
      </p:pic>
      <p:sp>
        <p:nvSpPr>
          <p:cNvPr id="2" name="Rectangle 1">
            <a:extLst>
              <a:ext uri="{FF2B5EF4-FFF2-40B4-BE49-F238E27FC236}">
                <a16:creationId xmlns:a16="http://schemas.microsoft.com/office/drawing/2014/main" id="{CA7BD637-DD97-483C-87A1-F84DED5235CC}"/>
              </a:ext>
            </a:extLst>
          </p:cNvPr>
          <p:cNvSpPr/>
          <p:nvPr/>
        </p:nvSpPr>
        <p:spPr>
          <a:xfrm>
            <a:off x="1217613" y="1905000"/>
            <a:ext cx="9756775" cy="3657600"/>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Title 6">
            <a:extLst>
              <a:ext uri="{FF2B5EF4-FFF2-40B4-BE49-F238E27FC236}">
                <a16:creationId xmlns:a16="http://schemas.microsoft.com/office/drawing/2014/main" id="{FF3FAD2F-E851-4684-9611-4CAD320E761C}"/>
              </a:ext>
            </a:extLst>
          </p:cNvPr>
          <p:cNvSpPr>
            <a:spLocks noGrp="1"/>
          </p:cNvSpPr>
          <p:nvPr>
            <p:ph type="title"/>
          </p:nvPr>
        </p:nvSpPr>
        <p:spPr/>
        <p:txBody>
          <a:bodyPr/>
          <a:lstStyle/>
          <a:p>
            <a:r>
              <a:rPr lang="en-US" sz="4400" b="1" dirty="0">
                <a:latin typeface="+mj-lt"/>
              </a:rPr>
              <a:t>Our Client Testimonial</a:t>
            </a:r>
            <a:endParaRPr lang="en-ID" dirty="0"/>
          </a:p>
        </p:txBody>
      </p:sp>
      <p:sp>
        <p:nvSpPr>
          <p:cNvPr id="19" name="TextBox 18">
            <a:extLst>
              <a:ext uri="{FF2B5EF4-FFF2-40B4-BE49-F238E27FC236}">
                <a16:creationId xmlns:a16="http://schemas.microsoft.com/office/drawing/2014/main" id="{F72A29D2-F457-4A8B-B413-FCDAD15D2CEF}"/>
              </a:ext>
            </a:extLst>
          </p:cNvPr>
          <p:cNvSpPr txBox="1"/>
          <p:nvPr/>
        </p:nvSpPr>
        <p:spPr>
          <a:xfrm>
            <a:off x="2528325" y="3844320"/>
            <a:ext cx="3988101" cy="1169551"/>
          </a:xfrm>
          <a:prstGeom prst="rect">
            <a:avLst/>
          </a:prstGeom>
          <a:noFill/>
        </p:spPr>
        <p:txBody>
          <a:bodyPr wrap="square" rtlCol="0">
            <a:spAutoFit/>
          </a:bodyPr>
          <a:lstStyle/>
          <a:p>
            <a:pPr>
              <a:lnSpc>
                <a:spcPct val="150000"/>
              </a:lnSpc>
            </a:pPr>
            <a:r>
              <a:rPr lang="en-US" sz="1200" dirty="0">
                <a:solidFill>
                  <a:schemeClr val="bg2"/>
                </a:solidFill>
              </a:rPr>
              <a:t>A wonderful serenity has taken possession of my entire soul like these sweet mornings of spring which I enjoy with my whole heart am alone, and feel the charm of existence in this spot, which was created</a:t>
            </a:r>
          </a:p>
        </p:txBody>
      </p:sp>
      <p:grpSp>
        <p:nvGrpSpPr>
          <p:cNvPr id="20" name="Group 19">
            <a:extLst>
              <a:ext uri="{FF2B5EF4-FFF2-40B4-BE49-F238E27FC236}">
                <a16:creationId xmlns:a16="http://schemas.microsoft.com/office/drawing/2014/main" id="{620A5748-E459-48F1-8BD7-16EB353F1668}"/>
              </a:ext>
            </a:extLst>
          </p:cNvPr>
          <p:cNvGrpSpPr/>
          <p:nvPr/>
        </p:nvGrpSpPr>
        <p:grpSpPr>
          <a:xfrm>
            <a:off x="2132434" y="3966468"/>
            <a:ext cx="249813" cy="198252"/>
            <a:chOff x="977936" y="2630556"/>
            <a:chExt cx="249813" cy="198252"/>
          </a:xfrm>
          <a:solidFill>
            <a:schemeClr val="bg2"/>
          </a:solidFill>
        </p:grpSpPr>
        <p:sp>
          <p:nvSpPr>
            <p:cNvPr id="21" name="Freeform: Shape 20">
              <a:extLst>
                <a:ext uri="{FF2B5EF4-FFF2-40B4-BE49-F238E27FC236}">
                  <a16:creationId xmlns:a16="http://schemas.microsoft.com/office/drawing/2014/main" id="{0F9FA17E-A8DB-45C9-9266-4749CB879762}"/>
                </a:ext>
              </a:extLst>
            </p:cNvPr>
            <p:cNvSpPr/>
            <p:nvPr/>
          </p:nvSpPr>
          <p:spPr>
            <a:xfrm>
              <a:off x="977936" y="2630556"/>
              <a:ext cx="99925" cy="198252"/>
            </a:xfrm>
            <a:custGeom>
              <a:avLst/>
              <a:gdLst>
                <a:gd name="connsiteX0" fmla="*/ 0 w 99925"/>
                <a:gd name="connsiteY0" fmla="*/ 0 h 198252"/>
                <a:gd name="connsiteX1" fmla="*/ 0 w 99925"/>
                <a:gd name="connsiteY1" fmla="*/ 99925 h 198252"/>
                <a:gd name="connsiteX2" fmla="*/ 57007 w 99925"/>
                <a:gd name="connsiteY2" fmla="*/ 99925 h 198252"/>
                <a:gd name="connsiteX3" fmla="*/ 0 w 99925"/>
                <a:gd name="connsiteY3" fmla="*/ 155384 h 198252"/>
                <a:gd name="connsiteX4" fmla="*/ 0 w 99925"/>
                <a:gd name="connsiteY4" fmla="*/ 198252 h 198252"/>
                <a:gd name="connsiteX5" fmla="*/ 99925 w 99925"/>
                <a:gd name="connsiteY5" fmla="*/ 99925 h 198252"/>
                <a:gd name="connsiteX6" fmla="*/ 99925 w 99925"/>
                <a:gd name="connsiteY6" fmla="*/ 99925 h 198252"/>
                <a:gd name="connsiteX7" fmla="*/ 99925 w 99925"/>
                <a:gd name="connsiteY7" fmla="*/ 0 h 198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9925" h="198252">
                  <a:moveTo>
                    <a:pt x="0" y="0"/>
                  </a:moveTo>
                  <a:lnTo>
                    <a:pt x="0" y="99925"/>
                  </a:lnTo>
                  <a:lnTo>
                    <a:pt x="57007" y="99925"/>
                  </a:lnTo>
                  <a:cubicBezTo>
                    <a:pt x="56142" y="130792"/>
                    <a:pt x="30878" y="155369"/>
                    <a:pt x="0" y="155384"/>
                  </a:cubicBezTo>
                  <a:lnTo>
                    <a:pt x="0" y="198252"/>
                  </a:lnTo>
                  <a:cubicBezTo>
                    <a:pt x="54569" y="198259"/>
                    <a:pt x="99052" y="154487"/>
                    <a:pt x="99925" y="99925"/>
                  </a:cubicBezTo>
                  <a:lnTo>
                    <a:pt x="99925" y="99925"/>
                  </a:lnTo>
                  <a:lnTo>
                    <a:pt x="99925" y="0"/>
                  </a:lnTo>
                  <a:close/>
                </a:path>
              </a:pathLst>
            </a:custGeom>
            <a:grpFill/>
            <a:ln w="4961"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DDB87ED1-42DE-43F1-9364-A8DCCC2C0942}"/>
                </a:ext>
              </a:extLst>
            </p:cNvPr>
            <p:cNvSpPr/>
            <p:nvPr/>
          </p:nvSpPr>
          <p:spPr>
            <a:xfrm>
              <a:off x="1127824" y="2630556"/>
              <a:ext cx="99925" cy="198252"/>
            </a:xfrm>
            <a:custGeom>
              <a:avLst/>
              <a:gdLst>
                <a:gd name="connsiteX0" fmla="*/ 0 w 99925"/>
                <a:gd name="connsiteY0" fmla="*/ 0 h 198252"/>
                <a:gd name="connsiteX1" fmla="*/ 0 w 99925"/>
                <a:gd name="connsiteY1" fmla="*/ 99925 h 198252"/>
                <a:gd name="connsiteX2" fmla="*/ 57007 w 99925"/>
                <a:gd name="connsiteY2" fmla="*/ 99925 h 198252"/>
                <a:gd name="connsiteX3" fmla="*/ 0 w 99925"/>
                <a:gd name="connsiteY3" fmla="*/ 155384 h 198252"/>
                <a:gd name="connsiteX4" fmla="*/ 0 w 99925"/>
                <a:gd name="connsiteY4" fmla="*/ 198252 h 198252"/>
                <a:gd name="connsiteX5" fmla="*/ 99925 w 99925"/>
                <a:gd name="connsiteY5" fmla="*/ 99925 h 198252"/>
                <a:gd name="connsiteX6" fmla="*/ 99925 w 99925"/>
                <a:gd name="connsiteY6" fmla="*/ 99925 h 198252"/>
                <a:gd name="connsiteX7" fmla="*/ 99925 w 99925"/>
                <a:gd name="connsiteY7" fmla="*/ 0 h 198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9925" h="198252">
                  <a:moveTo>
                    <a:pt x="0" y="0"/>
                  </a:moveTo>
                  <a:lnTo>
                    <a:pt x="0" y="99925"/>
                  </a:lnTo>
                  <a:lnTo>
                    <a:pt x="57007" y="99925"/>
                  </a:lnTo>
                  <a:cubicBezTo>
                    <a:pt x="56142" y="130792"/>
                    <a:pt x="30878" y="155369"/>
                    <a:pt x="0" y="155384"/>
                  </a:cubicBezTo>
                  <a:lnTo>
                    <a:pt x="0" y="198252"/>
                  </a:lnTo>
                  <a:cubicBezTo>
                    <a:pt x="54569" y="198259"/>
                    <a:pt x="99052" y="154487"/>
                    <a:pt x="99925" y="99925"/>
                  </a:cubicBezTo>
                  <a:lnTo>
                    <a:pt x="99925" y="99925"/>
                  </a:lnTo>
                  <a:lnTo>
                    <a:pt x="99925" y="0"/>
                  </a:lnTo>
                  <a:close/>
                </a:path>
              </a:pathLst>
            </a:custGeom>
            <a:grpFill/>
            <a:ln w="4961" cap="flat">
              <a:noFill/>
              <a:prstDash val="solid"/>
              <a:miter/>
            </a:ln>
          </p:spPr>
          <p:txBody>
            <a:bodyPr rtlCol="0" anchor="ctr"/>
            <a:lstStyle/>
            <a:p>
              <a:endParaRPr lang="en-ID"/>
            </a:p>
          </p:txBody>
        </p:sp>
      </p:grpSp>
      <p:sp>
        <p:nvSpPr>
          <p:cNvPr id="41" name="Freeform: Shape 40">
            <a:extLst>
              <a:ext uri="{FF2B5EF4-FFF2-40B4-BE49-F238E27FC236}">
                <a16:creationId xmlns:a16="http://schemas.microsoft.com/office/drawing/2014/main" id="{6B847E4B-DC83-42A5-9EC9-FE01AC85F054}"/>
              </a:ext>
            </a:extLst>
          </p:cNvPr>
          <p:cNvSpPr/>
          <p:nvPr/>
        </p:nvSpPr>
        <p:spPr>
          <a:xfrm>
            <a:off x="1813431" y="127923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2" name="Freeform: Shape 41">
            <a:extLst>
              <a:ext uri="{FF2B5EF4-FFF2-40B4-BE49-F238E27FC236}">
                <a16:creationId xmlns:a16="http://schemas.microsoft.com/office/drawing/2014/main" id="{053919EF-8710-4135-91FA-7365C50A8427}"/>
              </a:ext>
            </a:extLst>
          </p:cNvPr>
          <p:cNvSpPr/>
          <p:nvPr/>
        </p:nvSpPr>
        <p:spPr>
          <a:xfrm>
            <a:off x="10352952" y="1473400"/>
            <a:ext cx="190670" cy="19067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3" name="Freeform: Shape 42">
            <a:extLst>
              <a:ext uri="{FF2B5EF4-FFF2-40B4-BE49-F238E27FC236}">
                <a16:creationId xmlns:a16="http://schemas.microsoft.com/office/drawing/2014/main" id="{978C3EC0-03AF-4CA7-ABD6-D5949C493542}"/>
              </a:ext>
            </a:extLst>
          </p:cNvPr>
          <p:cNvSpPr/>
          <p:nvPr/>
        </p:nvSpPr>
        <p:spPr>
          <a:xfrm>
            <a:off x="1108838" y="5835701"/>
            <a:ext cx="164739" cy="1647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4" name="Freeform: Shape 43">
            <a:extLst>
              <a:ext uri="{FF2B5EF4-FFF2-40B4-BE49-F238E27FC236}">
                <a16:creationId xmlns:a16="http://schemas.microsoft.com/office/drawing/2014/main" id="{3B67F07E-9098-41A8-8EDA-66BE04B67500}"/>
              </a:ext>
            </a:extLst>
          </p:cNvPr>
          <p:cNvSpPr/>
          <p:nvPr/>
        </p:nvSpPr>
        <p:spPr>
          <a:xfrm>
            <a:off x="7957117" y="653761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47" name="Group 46">
            <a:extLst>
              <a:ext uri="{FF2B5EF4-FFF2-40B4-BE49-F238E27FC236}">
                <a16:creationId xmlns:a16="http://schemas.microsoft.com/office/drawing/2014/main" id="{8224ECCC-7C4D-4E3B-BF9F-3A839439C8E0}"/>
              </a:ext>
            </a:extLst>
          </p:cNvPr>
          <p:cNvGrpSpPr>
            <a:grpSpLocks noChangeAspect="1"/>
          </p:cNvGrpSpPr>
          <p:nvPr/>
        </p:nvGrpSpPr>
        <p:grpSpPr>
          <a:xfrm>
            <a:off x="8420796" y="2379509"/>
            <a:ext cx="1639192" cy="1801059"/>
            <a:chOff x="5754909" y="3048000"/>
            <a:chExt cx="693515" cy="761999"/>
          </a:xfrm>
          <a:solidFill>
            <a:schemeClr val="bg1">
              <a:alpha val="17000"/>
            </a:schemeClr>
          </a:solidFill>
        </p:grpSpPr>
        <p:sp>
          <p:nvSpPr>
            <p:cNvPr id="48" name="Freeform: Shape 47">
              <a:extLst>
                <a:ext uri="{FF2B5EF4-FFF2-40B4-BE49-F238E27FC236}">
                  <a16:creationId xmlns:a16="http://schemas.microsoft.com/office/drawing/2014/main" id="{E6572FCF-CFE9-4A83-B0D4-5EB03B6DE1BA}"/>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8CE22AD1-1C66-4008-A4B0-3C48DC729EDD}"/>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CE698BE2-5366-4E2D-A0BC-D9673953044E}"/>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5F96E789-6326-4E62-A8F6-F985D87A646F}"/>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FCFC23FA-E5FD-43D2-B76B-11466E93896F}"/>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CFCC07AA-8C3D-467C-B21D-0E0BE224D578}"/>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E552BA5C-B1CB-4EFE-910F-342EEBBE44BE}"/>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pic>
        <p:nvPicPr>
          <p:cNvPr id="68" name="PpHolder11">
            <a:extLst>
              <a:ext uri="{FF2B5EF4-FFF2-40B4-BE49-F238E27FC236}">
                <a16:creationId xmlns:a16="http://schemas.microsoft.com/office/drawing/2014/main" id="{B255DBAC-3222-4651-B327-266E94A2B26C}"/>
              </a:ext>
            </a:extLst>
          </p:cNvPr>
          <p:cNvPicPr>
            <a:picLocks/>
          </p:cNvPicPr>
          <p:nvPr/>
        </p:nvPicPr>
        <p:blipFill>
          <a:blip r:embed="rId2"/>
          <a:srcRect l="17567" t="36737" r="72458" b="45530"/>
          <a:stretch>
            <a:fillRect/>
          </a:stretch>
        </p:blipFill>
        <p:spPr>
          <a:xfrm>
            <a:off x="2141767" y="2519405"/>
            <a:ext cx="1216122" cy="1216122"/>
          </a:xfrm>
          <a:custGeom>
            <a:avLst/>
            <a:gdLst>
              <a:gd name="connsiteX0" fmla="*/ 608060 w 1216122"/>
              <a:gd name="connsiteY0" fmla="*/ 0 h 1216122"/>
              <a:gd name="connsiteX1" fmla="*/ 1216122 w 1216122"/>
              <a:gd name="connsiteY1" fmla="*/ 608061 h 1216122"/>
              <a:gd name="connsiteX2" fmla="*/ 608060 w 1216122"/>
              <a:gd name="connsiteY2" fmla="*/ 1216122 h 1216122"/>
              <a:gd name="connsiteX3" fmla="*/ 0 w 1216122"/>
              <a:gd name="connsiteY3" fmla="*/ 608061 h 1216122"/>
              <a:gd name="connsiteX4" fmla="*/ 608060 w 1216122"/>
              <a:gd name="connsiteY4" fmla="*/ 0 h 12161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122" h="1216122">
                <a:moveTo>
                  <a:pt x="608060" y="0"/>
                </a:moveTo>
                <a:cubicBezTo>
                  <a:pt x="943884" y="0"/>
                  <a:pt x="1216122" y="272238"/>
                  <a:pt x="1216122" y="608061"/>
                </a:cubicBezTo>
                <a:cubicBezTo>
                  <a:pt x="1216122" y="943884"/>
                  <a:pt x="943884" y="1216122"/>
                  <a:pt x="608060" y="1216122"/>
                </a:cubicBezTo>
                <a:cubicBezTo>
                  <a:pt x="272238" y="1216122"/>
                  <a:pt x="0" y="943884"/>
                  <a:pt x="0" y="608061"/>
                </a:cubicBezTo>
                <a:cubicBezTo>
                  <a:pt x="0" y="272238"/>
                  <a:pt x="272238" y="0"/>
                  <a:pt x="608060" y="0"/>
                </a:cubicBezTo>
                <a:close/>
              </a:path>
            </a:pathLst>
          </a:custGeom>
        </p:spPr>
      </p:pic>
      <p:sp>
        <p:nvSpPr>
          <p:cNvPr id="23" name="TextBox 22">
            <a:extLst>
              <a:ext uri="{FF2B5EF4-FFF2-40B4-BE49-F238E27FC236}">
                <a16:creationId xmlns:a16="http://schemas.microsoft.com/office/drawing/2014/main" id="{0FE725A7-7106-44B2-8A11-C83B1355B275}"/>
              </a:ext>
            </a:extLst>
          </p:cNvPr>
          <p:cNvSpPr txBox="1"/>
          <p:nvPr/>
        </p:nvSpPr>
        <p:spPr>
          <a:xfrm>
            <a:off x="4182109" y="2768857"/>
            <a:ext cx="2415472" cy="461665"/>
          </a:xfrm>
          <a:prstGeom prst="rect">
            <a:avLst/>
          </a:prstGeom>
          <a:noFill/>
        </p:spPr>
        <p:txBody>
          <a:bodyPr wrap="square" rtlCol="0" anchor="ctr">
            <a:spAutoFit/>
          </a:bodyPr>
          <a:lstStyle/>
          <a:p>
            <a:r>
              <a:rPr lang="en-US" sz="2400" b="1" dirty="0" err="1">
                <a:solidFill>
                  <a:schemeClr val="bg2"/>
                </a:solidFill>
                <a:latin typeface="+mj-lt"/>
              </a:rPr>
              <a:t>Andara</a:t>
            </a:r>
            <a:r>
              <a:rPr lang="en-US" sz="2400" b="1" dirty="0">
                <a:solidFill>
                  <a:schemeClr val="bg2"/>
                </a:solidFill>
                <a:latin typeface="+mj-lt"/>
              </a:rPr>
              <a:t> Morales</a:t>
            </a:r>
            <a:endParaRPr lang="en-ID" sz="2400" b="1" dirty="0">
              <a:solidFill>
                <a:schemeClr val="bg2"/>
              </a:solidFill>
              <a:latin typeface="+mj-lt"/>
            </a:endParaRPr>
          </a:p>
        </p:txBody>
      </p:sp>
      <p:sp>
        <p:nvSpPr>
          <p:cNvPr id="24" name="TextBox 23">
            <a:extLst>
              <a:ext uri="{FF2B5EF4-FFF2-40B4-BE49-F238E27FC236}">
                <a16:creationId xmlns:a16="http://schemas.microsoft.com/office/drawing/2014/main" id="{1E7695EB-9636-4D1E-8EF8-3A27AA157B5B}"/>
              </a:ext>
            </a:extLst>
          </p:cNvPr>
          <p:cNvSpPr txBox="1"/>
          <p:nvPr/>
        </p:nvSpPr>
        <p:spPr>
          <a:xfrm>
            <a:off x="4182110" y="3209075"/>
            <a:ext cx="2415472" cy="276999"/>
          </a:xfrm>
          <a:prstGeom prst="rect">
            <a:avLst/>
          </a:prstGeom>
          <a:noFill/>
        </p:spPr>
        <p:txBody>
          <a:bodyPr wrap="square" rtlCol="0" anchor="ctr">
            <a:spAutoFit/>
          </a:bodyPr>
          <a:lstStyle/>
          <a:p>
            <a:r>
              <a:rPr lang="en-US" sz="1200" i="1" dirty="0" err="1">
                <a:solidFill>
                  <a:schemeClr val="bg2"/>
                </a:solidFill>
              </a:rPr>
              <a:t>Kavantage</a:t>
            </a:r>
            <a:r>
              <a:rPr lang="en-US" sz="1200" i="1" dirty="0">
                <a:solidFill>
                  <a:schemeClr val="bg2"/>
                </a:solidFill>
              </a:rPr>
              <a:t> Head Officer </a:t>
            </a:r>
            <a:endParaRPr lang="en-ID" sz="1200" i="1" dirty="0">
              <a:solidFill>
                <a:schemeClr val="bg2"/>
              </a:solidFill>
            </a:endParaRPr>
          </a:p>
        </p:txBody>
      </p:sp>
      <p:grpSp>
        <p:nvGrpSpPr>
          <p:cNvPr id="25" name="Group 24">
            <a:extLst>
              <a:ext uri="{FF2B5EF4-FFF2-40B4-BE49-F238E27FC236}">
                <a16:creationId xmlns:a16="http://schemas.microsoft.com/office/drawing/2014/main" id="{82194DAF-CAA4-4F38-ADD4-3B30DD4539EB}"/>
              </a:ext>
            </a:extLst>
          </p:cNvPr>
          <p:cNvGrpSpPr/>
          <p:nvPr/>
        </p:nvGrpSpPr>
        <p:grpSpPr>
          <a:xfrm>
            <a:off x="3728274" y="2971351"/>
            <a:ext cx="295281" cy="327618"/>
            <a:chOff x="9614199" y="1418925"/>
            <a:chExt cx="609600" cy="676359"/>
          </a:xfrm>
          <a:solidFill>
            <a:schemeClr val="bg2"/>
          </a:solidFill>
        </p:grpSpPr>
        <p:sp>
          <p:nvSpPr>
            <p:cNvPr id="26" name="Freeform: Shape 25">
              <a:extLst>
                <a:ext uri="{FF2B5EF4-FFF2-40B4-BE49-F238E27FC236}">
                  <a16:creationId xmlns:a16="http://schemas.microsoft.com/office/drawing/2014/main" id="{A7323E9B-4B77-4B32-B845-38BA17666C50}"/>
                </a:ext>
              </a:extLst>
            </p:cNvPr>
            <p:cNvSpPr/>
            <p:nvPr/>
          </p:nvSpPr>
          <p:spPr>
            <a:xfrm>
              <a:off x="9614199" y="1790484"/>
              <a:ext cx="609600" cy="304800"/>
            </a:xfrm>
            <a:custGeom>
              <a:avLst/>
              <a:gdLst>
                <a:gd name="connsiteX0" fmla="*/ 609600 w 609600"/>
                <a:gd name="connsiteY0" fmla="*/ 152400 h 304800"/>
                <a:gd name="connsiteX1" fmla="*/ 579120 w 609600"/>
                <a:gd name="connsiteY1" fmla="*/ 91440 h 304800"/>
                <a:gd name="connsiteX2" fmla="*/ 430530 w 609600"/>
                <a:gd name="connsiteY2" fmla="*/ 19050 h 304800"/>
                <a:gd name="connsiteX3" fmla="*/ 304800 w 609600"/>
                <a:gd name="connsiteY3" fmla="*/ 0 h 304800"/>
                <a:gd name="connsiteX4" fmla="*/ 179070 w 609600"/>
                <a:gd name="connsiteY4" fmla="*/ 19050 h 304800"/>
                <a:gd name="connsiteX5" fmla="*/ 30480 w 609600"/>
                <a:gd name="connsiteY5" fmla="*/ 91440 h 304800"/>
                <a:gd name="connsiteX6" fmla="*/ 0 w 609600"/>
                <a:gd name="connsiteY6" fmla="*/ 152400 h 304800"/>
                <a:gd name="connsiteX7" fmla="*/ 0 w 609600"/>
                <a:gd name="connsiteY7" fmla="*/ 304800 h 304800"/>
                <a:gd name="connsiteX8" fmla="*/ 609600 w 609600"/>
                <a:gd name="connsiteY8" fmla="*/ 30480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9600" h="304800">
                  <a:moveTo>
                    <a:pt x="609600" y="152400"/>
                  </a:moveTo>
                  <a:cubicBezTo>
                    <a:pt x="609103" y="128536"/>
                    <a:pt x="597913" y="106157"/>
                    <a:pt x="579120" y="91440"/>
                  </a:cubicBezTo>
                  <a:cubicBezTo>
                    <a:pt x="537210" y="57150"/>
                    <a:pt x="483870" y="34290"/>
                    <a:pt x="430530" y="19050"/>
                  </a:cubicBezTo>
                  <a:cubicBezTo>
                    <a:pt x="389779" y="6575"/>
                    <a:pt x="347417" y="157"/>
                    <a:pt x="304800" y="0"/>
                  </a:cubicBezTo>
                  <a:cubicBezTo>
                    <a:pt x="262230" y="734"/>
                    <a:pt x="219947" y="7141"/>
                    <a:pt x="179070" y="19050"/>
                  </a:cubicBezTo>
                  <a:cubicBezTo>
                    <a:pt x="125800" y="34595"/>
                    <a:pt x="75555" y="59073"/>
                    <a:pt x="30480" y="91440"/>
                  </a:cubicBezTo>
                  <a:cubicBezTo>
                    <a:pt x="11687" y="106157"/>
                    <a:pt x="497" y="128536"/>
                    <a:pt x="0" y="152400"/>
                  </a:cubicBezTo>
                  <a:lnTo>
                    <a:pt x="0" y="304800"/>
                  </a:lnTo>
                  <a:lnTo>
                    <a:pt x="609600" y="304800"/>
                  </a:lnTo>
                  <a:close/>
                </a:path>
              </a:pathLst>
            </a:custGeom>
            <a:grpFill/>
            <a:ln w="9525" cap="flat">
              <a:noFill/>
              <a:prstDash val="solid"/>
              <a:miter/>
            </a:ln>
          </p:spPr>
          <p:txBody>
            <a:bodyPr rtlCol="0" anchor="ctr"/>
            <a:lstStyle/>
            <a:p>
              <a:endParaRPr lang="en-ID"/>
            </a:p>
          </p:txBody>
        </p:sp>
        <p:sp>
          <p:nvSpPr>
            <p:cNvPr id="27" name="Freeform: Shape 26">
              <a:extLst>
                <a:ext uri="{FF2B5EF4-FFF2-40B4-BE49-F238E27FC236}">
                  <a16:creationId xmlns:a16="http://schemas.microsoft.com/office/drawing/2014/main" id="{7519A8B8-6D2A-4779-8591-E8AA97A35F39}"/>
                </a:ext>
              </a:extLst>
            </p:cNvPr>
            <p:cNvSpPr/>
            <p:nvPr/>
          </p:nvSpPr>
          <p:spPr>
            <a:xfrm>
              <a:off x="9749022" y="1418925"/>
              <a:ext cx="326044" cy="171533"/>
            </a:xfrm>
            <a:custGeom>
              <a:avLst/>
              <a:gdLst>
                <a:gd name="connsiteX0" fmla="*/ 141402 w 326044"/>
                <a:gd name="connsiteY0" fmla="*/ 140577 h 171533"/>
                <a:gd name="connsiteX1" fmla="*/ 227127 w 326044"/>
                <a:gd name="connsiteY1" fmla="*/ 78951 h 171533"/>
                <a:gd name="connsiteX2" fmla="*/ 227127 w 326044"/>
                <a:gd name="connsiteY2" fmla="*/ 78951 h 171533"/>
                <a:gd name="connsiteX3" fmla="*/ 253416 w 326044"/>
                <a:gd name="connsiteY3" fmla="*/ 89523 h 171533"/>
                <a:gd name="connsiteX4" fmla="*/ 298945 w 326044"/>
                <a:gd name="connsiteY4" fmla="*/ 137815 h 171533"/>
                <a:gd name="connsiteX5" fmla="*/ 321329 w 326044"/>
                <a:gd name="connsiteY5" fmla="*/ 170200 h 171533"/>
                <a:gd name="connsiteX6" fmla="*/ 321329 w 326044"/>
                <a:gd name="connsiteY6" fmla="*/ 170200 h 171533"/>
                <a:gd name="connsiteX7" fmla="*/ 322377 w 326044"/>
                <a:gd name="connsiteY7" fmla="*/ 171534 h 171533"/>
                <a:gd name="connsiteX8" fmla="*/ 322377 w 326044"/>
                <a:gd name="connsiteY8" fmla="*/ 171534 h 171533"/>
                <a:gd name="connsiteX9" fmla="*/ 323615 w 326044"/>
                <a:gd name="connsiteY9" fmla="*/ 111240 h 171533"/>
                <a:gd name="connsiteX10" fmla="*/ 293802 w 326044"/>
                <a:gd name="connsiteY10" fmla="*/ 50090 h 171533"/>
                <a:gd name="connsiteX11" fmla="*/ 243795 w 326044"/>
                <a:gd name="connsiteY11" fmla="*/ 33421 h 171533"/>
                <a:gd name="connsiteX12" fmla="*/ 157880 w 326044"/>
                <a:gd name="connsiteY12" fmla="*/ 84 h 171533"/>
                <a:gd name="connsiteX13" fmla="*/ 36150 w 326044"/>
                <a:gd name="connsiteY13" fmla="*/ 52376 h 171533"/>
                <a:gd name="connsiteX14" fmla="*/ 6432 w 326044"/>
                <a:gd name="connsiteY14" fmla="*/ 134958 h 171533"/>
                <a:gd name="connsiteX15" fmla="*/ 2908 w 326044"/>
                <a:gd name="connsiteY15" fmla="*/ 162866 h 171533"/>
                <a:gd name="connsiteX16" fmla="*/ 18815 w 326044"/>
                <a:gd name="connsiteY16" fmla="*/ 162866 h 171533"/>
                <a:gd name="connsiteX17" fmla="*/ 18815 w 326044"/>
                <a:gd name="connsiteY17" fmla="*/ 162866 h 171533"/>
                <a:gd name="connsiteX18" fmla="*/ 141402 w 326044"/>
                <a:gd name="connsiteY18" fmla="*/ 140577 h 171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26044" h="171533">
                  <a:moveTo>
                    <a:pt x="141402" y="140577"/>
                  </a:moveTo>
                  <a:cubicBezTo>
                    <a:pt x="166167" y="126004"/>
                    <a:pt x="227127" y="78951"/>
                    <a:pt x="227127" y="78951"/>
                  </a:cubicBezTo>
                  <a:lnTo>
                    <a:pt x="227127" y="78951"/>
                  </a:lnTo>
                  <a:cubicBezTo>
                    <a:pt x="236746" y="79784"/>
                    <a:pt x="245898" y="83465"/>
                    <a:pt x="253416" y="89523"/>
                  </a:cubicBezTo>
                  <a:cubicBezTo>
                    <a:pt x="271708" y="102368"/>
                    <a:pt x="287199" y="118799"/>
                    <a:pt x="298945" y="137815"/>
                  </a:cubicBezTo>
                  <a:cubicBezTo>
                    <a:pt x="309518" y="153627"/>
                    <a:pt x="318567" y="166390"/>
                    <a:pt x="321329" y="170200"/>
                  </a:cubicBezTo>
                  <a:lnTo>
                    <a:pt x="321329" y="170200"/>
                  </a:lnTo>
                  <a:lnTo>
                    <a:pt x="322377" y="171534"/>
                  </a:lnTo>
                  <a:lnTo>
                    <a:pt x="322377" y="171534"/>
                  </a:lnTo>
                  <a:cubicBezTo>
                    <a:pt x="327139" y="162009"/>
                    <a:pt x="326949" y="135434"/>
                    <a:pt x="323615" y="111240"/>
                  </a:cubicBezTo>
                  <a:cubicBezTo>
                    <a:pt x="318948" y="77903"/>
                    <a:pt x="315138" y="67997"/>
                    <a:pt x="293802" y="50090"/>
                  </a:cubicBezTo>
                  <a:cubicBezTo>
                    <a:pt x="280207" y="37769"/>
                    <a:pt x="262063" y="31721"/>
                    <a:pt x="243795" y="33421"/>
                  </a:cubicBezTo>
                  <a:cubicBezTo>
                    <a:pt x="219009" y="14187"/>
                    <a:pt x="189151" y="2602"/>
                    <a:pt x="157880" y="84"/>
                  </a:cubicBezTo>
                  <a:cubicBezTo>
                    <a:pt x="110255" y="-1631"/>
                    <a:pt x="58248" y="23229"/>
                    <a:pt x="36150" y="52376"/>
                  </a:cubicBezTo>
                  <a:cubicBezTo>
                    <a:pt x="2718" y="96191"/>
                    <a:pt x="6432" y="124766"/>
                    <a:pt x="6432" y="134958"/>
                  </a:cubicBezTo>
                  <a:cubicBezTo>
                    <a:pt x="6432" y="145149"/>
                    <a:pt x="-5283" y="162866"/>
                    <a:pt x="2908" y="162866"/>
                  </a:cubicBezTo>
                  <a:cubicBezTo>
                    <a:pt x="8242" y="162866"/>
                    <a:pt x="13481" y="162866"/>
                    <a:pt x="18815" y="162866"/>
                  </a:cubicBezTo>
                  <a:lnTo>
                    <a:pt x="18815" y="162866"/>
                  </a:lnTo>
                  <a:cubicBezTo>
                    <a:pt x="49009" y="162009"/>
                    <a:pt x="110636" y="158675"/>
                    <a:pt x="141402" y="140577"/>
                  </a:cubicBezTo>
                  <a:close/>
                </a:path>
              </a:pathLst>
            </a:custGeom>
            <a:grpFill/>
            <a:ln w="9525" cap="flat">
              <a:noFill/>
              <a:prstDash val="solid"/>
              <a:miter/>
            </a:ln>
          </p:spPr>
          <p:txBody>
            <a:bodyPr rtlCol="0" anchor="ctr"/>
            <a:lstStyle/>
            <a:p>
              <a:endParaRPr lang="en-ID"/>
            </a:p>
          </p:txBody>
        </p:sp>
        <p:sp>
          <p:nvSpPr>
            <p:cNvPr id="28" name="Freeform: Shape 27">
              <a:extLst>
                <a:ext uri="{FF2B5EF4-FFF2-40B4-BE49-F238E27FC236}">
                  <a16:creationId xmlns:a16="http://schemas.microsoft.com/office/drawing/2014/main" id="{94386342-EA8C-47A5-AB0D-5C98D4A751EE}"/>
                </a:ext>
              </a:extLst>
            </p:cNvPr>
            <p:cNvSpPr/>
            <p:nvPr/>
          </p:nvSpPr>
          <p:spPr>
            <a:xfrm>
              <a:off x="9766694" y="1518068"/>
              <a:ext cx="303276" cy="233186"/>
            </a:xfrm>
            <a:custGeom>
              <a:avLst/>
              <a:gdLst>
                <a:gd name="connsiteX0" fmla="*/ 289655 w 303276"/>
                <a:gd name="connsiteY0" fmla="*/ 83534 h 233186"/>
                <a:gd name="connsiteX1" fmla="*/ 265938 w 303276"/>
                <a:gd name="connsiteY1" fmla="*/ 49340 h 233186"/>
                <a:gd name="connsiteX2" fmla="*/ 225076 w 303276"/>
                <a:gd name="connsiteY2" fmla="*/ 5715 h 233186"/>
                <a:gd name="connsiteX3" fmla="*/ 214694 w 303276"/>
                <a:gd name="connsiteY3" fmla="*/ 0 h 233186"/>
                <a:gd name="connsiteX4" fmla="*/ 133350 w 303276"/>
                <a:gd name="connsiteY4" fmla="*/ 57721 h 233186"/>
                <a:gd name="connsiteX5" fmla="*/ 0 w 303276"/>
                <a:gd name="connsiteY5" fmla="*/ 82677 h 233186"/>
                <a:gd name="connsiteX6" fmla="*/ 154278 w 303276"/>
                <a:gd name="connsiteY6" fmla="*/ 233175 h 233186"/>
                <a:gd name="connsiteX7" fmla="*/ 303276 w 303276"/>
                <a:gd name="connsiteY7" fmla="*/ 102203 h 233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3276" h="233186">
                  <a:moveTo>
                    <a:pt x="289655" y="83534"/>
                  </a:moveTo>
                  <a:cubicBezTo>
                    <a:pt x="289179" y="82868"/>
                    <a:pt x="278702" y="68294"/>
                    <a:pt x="265938" y="49340"/>
                  </a:cubicBezTo>
                  <a:cubicBezTo>
                    <a:pt x="255456" y="32148"/>
                    <a:pt x="241546" y="17297"/>
                    <a:pt x="225076" y="5715"/>
                  </a:cubicBezTo>
                  <a:cubicBezTo>
                    <a:pt x="221870" y="3380"/>
                    <a:pt x="218382" y="1460"/>
                    <a:pt x="214694" y="0"/>
                  </a:cubicBezTo>
                  <a:cubicBezTo>
                    <a:pt x="197739" y="12859"/>
                    <a:pt x="154115" y="45625"/>
                    <a:pt x="133350" y="57721"/>
                  </a:cubicBezTo>
                  <a:cubicBezTo>
                    <a:pt x="100394" y="76771"/>
                    <a:pt x="40291" y="81820"/>
                    <a:pt x="0" y="82677"/>
                  </a:cubicBezTo>
                  <a:cubicBezTo>
                    <a:pt x="1044" y="166839"/>
                    <a:pt x="70116" y="234219"/>
                    <a:pt x="154278" y="233175"/>
                  </a:cubicBezTo>
                  <a:cubicBezTo>
                    <a:pt x="229450" y="232243"/>
                    <a:pt x="292712" y="176634"/>
                    <a:pt x="303276" y="102203"/>
                  </a:cubicBezTo>
                  <a:close/>
                </a:path>
              </a:pathLst>
            </a:custGeom>
            <a:grpFill/>
            <a:ln w="9525" cap="flat">
              <a:noFill/>
              <a:prstDash val="solid"/>
              <a:miter/>
            </a:ln>
          </p:spPr>
          <p:txBody>
            <a:bodyPr rtlCol="0" anchor="ctr"/>
            <a:lstStyle/>
            <a:p>
              <a:endParaRPr lang="en-ID"/>
            </a:p>
          </p:txBody>
        </p:sp>
      </p:grpSp>
      <p:sp>
        <p:nvSpPr>
          <p:cNvPr id="9" name="Rectangle 8">
            <a:extLst>
              <a:ext uri="{FF2B5EF4-FFF2-40B4-BE49-F238E27FC236}">
                <a16:creationId xmlns:a16="http://schemas.microsoft.com/office/drawing/2014/main" id="{A26890B2-D016-41AD-9D4D-9329E7BAFAF4}"/>
              </a:ext>
            </a:extLst>
          </p:cNvPr>
          <p:cNvSpPr/>
          <p:nvPr/>
        </p:nvSpPr>
        <p:spPr>
          <a:xfrm>
            <a:off x="7014679" y="3733800"/>
            <a:ext cx="2744788" cy="1524000"/>
          </a:xfrm>
          <a:prstGeom prst="rect">
            <a:avLst/>
          </a:prstGeom>
          <a:solidFill>
            <a:schemeClr val="bg2"/>
          </a:solidFill>
          <a:ln>
            <a:noFill/>
          </a:ln>
          <a:effectLst>
            <a:outerShdw blurRad="3937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TextBox 9">
            <a:extLst>
              <a:ext uri="{FF2B5EF4-FFF2-40B4-BE49-F238E27FC236}">
                <a16:creationId xmlns:a16="http://schemas.microsoft.com/office/drawing/2014/main" id="{9BF3347D-E50A-4F6B-AF9D-D671B438A622}"/>
              </a:ext>
            </a:extLst>
          </p:cNvPr>
          <p:cNvSpPr txBox="1"/>
          <p:nvPr/>
        </p:nvSpPr>
        <p:spPr>
          <a:xfrm>
            <a:off x="7300356" y="4326732"/>
            <a:ext cx="2330351" cy="339837"/>
          </a:xfrm>
          <a:prstGeom prst="rect">
            <a:avLst/>
          </a:prstGeom>
          <a:noFill/>
        </p:spPr>
        <p:txBody>
          <a:bodyPr wrap="square" rtlCol="0">
            <a:spAutoFit/>
          </a:bodyPr>
          <a:lstStyle/>
          <a:p>
            <a:pPr>
              <a:lnSpc>
                <a:spcPct val="150000"/>
              </a:lnSpc>
            </a:pPr>
            <a:r>
              <a:rPr lang="en-US" sz="1200" dirty="0">
                <a:solidFill>
                  <a:schemeClr val="tx2"/>
                </a:solidFill>
              </a:rPr>
              <a:t>A wonderful serenity has taken</a:t>
            </a:r>
          </a:p>
        </p:txBody>
      </p:sp>
      <p:sp>
        <p:nvSpPr>
          <p:cNvPr id="11" name="TextBox 10">
            <a:extLst>
              <a:ext uri="{FF2B5EF4-FFF2-40B4-BE49-F238E27FC236}">
                <a16:creationId xmlns:a16="http://schemas.microsoft.com/office/drawing/2014/main" id="{09EAC81D-30A0-4E4D-A49A-7FC1438652CF}"/>
              </a:ext>
            </a:extLst>
          </p:cNvPr>
          <p:cNvSpPr txBox="1"/>
          <p:nvPr/>
        </p:nvSpPr>
        <p:spPr>
          <a:xfrm>
            <a:off x="7278054" y="3976215"/>
            <a:ext cx="1907193" cy="400110"/>
          </a:xfrm>
          <a:prstGeom prst="rect">
            <a:avLst/>
          </a:prstGeom>
          <a:noFill/>
        </p:spPr>
        <p:txBody>
          <a:bodyPr wrap="square" rtlCol="0">
            <a:spAutoFit/>
          </a:bodyPr>
          <a:lstStyle/>
          <a:p>
            <a:r>
              <a:rPr lang="en-US" sz="2000" b="1" dirty="0">
                <a:solidFill>
                  <a:schemeClr val="accent2"/>
                </a:solidFill>
                <a:latin typeface="+mj-lt"/>
              </a:rPr>
              <a:t>Description</a:t>
            </a:r>
            <a:endParaRPr lang="en-ID" sz="2000" b="1" dirty="0">
              <a:solidFill>
                <a:schemeClr val="accent2"/>
              </a:solidFill>
              <a:latin typeface="+mj-lt"/>
            </a:endParaRPr>
          </a:p>
        </p:txBody>
      </p:sp>
      <p:grpSp>
        <p:nvGrpSpPr>
          <p:cNvPr id="12" name="Group 11">
            <a:extLst>
              <a:ext uri="{FF2B5EF4-FFF2-40B4-BE49-F238E27FC236}">
                <a16:creationId xmlns:a16="http://schemas.microsoft.com/office/drawing/2014/main" id="{C3D7AB8D-9D25-4701-A788-8B85F5E13FFD}"/>
              </a:ext>
            </a:extLst>
          </p:cNvPr>
          <p:cNvGrpSpPr/>
          <p:nvPr/>
        </p:nvGrpSpPr>
        <p:grpSpPr>
          <a:xfrm>
            <a:off x="7360203" y="4715065"/>
            <a:ext cx="1375584" cy="207010"/>
            <a:chOff x="7263803" y="4333715"/>
            <a:chExt cx="1742553" cy="262235"/>
          </a:xfrm>
          <a:solidFill>
            <a:schemeClr val="accent2"/>
          </a:solidFill>
        </p:grpSpPr>
        <p:sp>
          <p:nvSpPr>
            <p:cNvPr id="13" name="Star: 5 Points 12">
              <a:extLst>
                <a:ext uri="{FF2B5EF4-FFF2-40B4-BE49-F238E27FC236}">
                  <a16:creationId xmlns:a16="http://schemas.microsoft.com/office/drawing/2014/main" id="{AA9910F9-35A6-433B-8923-770985215451}"/>
                </a:ext>
              </a:extLst>
            </p:cNvPr>
            <p:cNvSpPr/>
            <p:nvPr/>
          </p:nvSpPr>
          <p:spPr>
            <a:xfrm>
              <a:off x="7263803"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Star: 5 Points 13">
              <a:extLst>
                <a:ext uri="{FF2B5EF4-FFF2-40B4-BE49-F238E27FC236}">
                  <a16:creationId xmlns:a16="http://schemas.microsoft.com/office/drawing/2014/main" id="{7116F57F-E013-4902-A6D4-739DE003CD57}"/>
                </a:ext>
              </a:extLst>
            </p:cNvPr>
            <p:cNvSpPr/>
            <p:nvPr/>
          </p:nvSpPr>
          <p:spPr>
            <a:xfrm>
              <a:off x="7637000"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Star: 5 Points 14">
              <a:extLst>
                <a:ext uri="{FF2B5EF4-FFF2-40B4-BE49-F238E27FC236}">
                  <a16:creationId xmlns:a16="http://schemas.microsoft.com/office/drawing/2014/main" id="{8ACD2937-FC67-4C19-8DDB-C5F2A01F44FB}"/>
                </a:ext>
              </a:extLst>
            </p:cNvPr>
            <p:cNvSpPr/>
            <p:nvPr/>
          </p:nvSpPr>
          <p:spPr>
            <a:xfrm>
              <a:off x="8010197"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Star: 5 Points 15">
              <a:extLst>
                <a:ext uri="{FF2B5EF4-FFF2-40B4-BE49-F238E27FC236}">
                  <a16:creationId xmlns:a16="http://schemas.microsoft.com/office/drawing/2014/main" id="{D32D9829-CA16-4EB8-B23D-31BC3925F9C4}"/>
                </a:ext>
              </a:extLst>
            </p:cNvPr>
            <p:cNvSpPr/>
            <p:nvPr/>
          </p:nvSpPr>
          <p:spPr>
            <a:xfrm>
              <a:off x="8377152"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7" name="Star: 5 Points 16">
              <a:extLst>
                <a:ext uri="{FF2B5EF4-FFF2-40B4-BE49-F238E27FC236}">
                  <a16:creationId xmlns:a16="http://schemas.microsoft.com/office/drawing/2014/main" id="{0D1BA545-6942-4CA3-9F46-AF1FD65F8863}"/>
                </a:ext>
              </a:extLst>
            </p:cNvPr>
            <p:cNvSpPr/>
            <p:nvPr/>
          </p:nvSpPr>
          <p:spPr>
            <a:xfrm>
              <a:off x="8744121"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8" name="Star: 5 Points 17">
              <a:extLst>
                <a:ext uri="{FF2B5EF4-FFF2-40B4-BE49-F238E27FC236}">
                  <a16:creationId xmlns:a16="http://schemas.microsoft.com/office/drawing/2014/main" id="{EC30105E-D484-43F1-AA9A-1454B66C1F01}"/>
                </a:ext>
              </a:extLst>
            </p:cNvPr>
            <p:cNvSpPr/>
            <p:nvPr/>
          </p:nvSpPr>
          <p:spPr>
            <a:xfrm>
              <a:off x="7267415"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55" name="Group 54">
            <a:extLst>
              <a:ext uri="{FF2B5EF4-FFF2-40B4-BE49-F238E27FC236}">
                <a16:creationId xmlns:a16="http://schemas.microsoft.com/office/drawing/2014/main" id="{D22461F2-2CFE-49B7-A262-8A881F8AE4A4}"/>
              </a:ext>
            </a:extLst>
          </p:cNvPr>
          <p:cNvGrpSpPr/>
          <p:nvPr/>
        </p:nvGrpSpPr>
        <p:grpSpPr>
          <a:xfrm flipH="1">
            <a:off x="11736280" y="6144108"/>
            <a:ext cx="75882" cy="340360"/>
            <a:chOff x="9907480" y="461639"/>
            <a:chExt cx="97654" cy="438014"/>
          </a:xfrm>
        </p:grpSpPr>
        <p:sp>
          <p:nvSpPr>
            <p:cNvPr id="56" name="Oval 55">
              <a:extLst>
                <a:ext uri="{FF2B5EF4-FFF2-40B4-BE49-F238E27FC236}">
                  <a16:creationId xmlns:a16="http://schemas.microsoft.com/office/drawing/2014/main" id="{0264D7B1-4D5C-46BC-BAC5-E25914808EDC}"/>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7" name="Oval 56">
              <a:extLst>
                <a:ext uri="{FF2B5EF4-FFF2-40B4-BE49-F238E27FC236}">
                  <a16:creationId xmlns:a16="http://schemas.microsoft.com/office/drawing/2014/main" id="{8CF5C054-82E9-4848-A712-5EE1DA367F6E}"/>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8" name="Oval 57">
              <a:extLst>
                <a:ext uri="{FF2B5EF4-FFF2-40B4-BE49-F238E27FC236}">
                  <a16:creationId xmlns:a16="http://schemas.microsoft.com/office/drawing/2014/main" id="{E5C64152-BBE1-4627-8DBA-1553D1239F92}"/>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59" name="Group 58">
            <a:extLst>
              <a:ext uri="{FF2B5EF4-FFF2-40B4-BE49-F238E27FC236}">
                <a16:creationId xmlns:a16="http://schemas.microsoft.com/office/drawing/2014/main" id="{FDFBA81D-CDF3-4490-97AF-49908F4B9939}"/>
              </a:ext>
            </a:extLst>
          </p:cNvPr>
          <p:cNvGrpSpPr/>
          <p:nvPr/>
        </p:nvGrpSpPr>
        <p:grpSpPr>
          <a:xfrm>
            <a:off x="342656" y="351039"/>
            <a:ext cx="675098" cy="128804"/>
            <a:chOff x="3591836" y="2985608"/>
            <a:chExt cx="4510140" cy="860501"/>
          </a:xfrm>
          <a:solidFill>
            <a:schemeClr val="tx1"/>
          </a:solidFill>
        </p:grpSpPr>
        <p:sp>
          <p:nvSpPr>
            <p:cNvPr id="60" name="Freeform: Shape 59">
              <a:extLst>
                <a:ext uri="{FF2B5EF4-FFF2-40B4-BE49-F238E27FC236}">
                  <a16:creationId xmlns:a16="http://schemas.microsoft.com/office/drawing/2014/main" id="{F1376E6E-C870-425C-BE2C-399621202232}"/>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81C857EA-C8DB-4216-BB60-298ABF406E9F}"/>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238FC09E-0C55-462B-A2E0-0AF465341C8A}"/>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63" name="Freeform: Shape 62">
              <a:extLst>
                <a:ext uri="{FF2B5EF4-FFF2-40B4-BE49-F238E27FC236}">
                  <a16:creationId xmlns:a16="http://schemas.microsoft.com/office/drawing/2014/main" id="{73B4F18F-CC26-4AD5-BFEC-56D689670088}"/>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64" name="Freeform: Shape 63">
              <a:extLst>
                <a:ext uri="{FF2B5EF4-FFF2-40B4-BE49-F238E27FC236}">
                  <a16:creationId xmlns:a16="http://schemas.microsoft.com/office/drawing/2014/main" id="{177DAF46-9078-4E6C-AF98-F4AB48DC8763}"/>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65" name="Freeform: Shape 64">
              <a:extLst>
                <a:ext uri="{FF2B5EF4-FFF2-40B4-BE49-F238E27FC236}">
                  <a16:creationId xmlns:a16="http://schemas.microsoft.com/office/drawing/2014/main" id="{4C696CA7-A62E-404E-80EE-BD4A312E9FEA}"/>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14614217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wipe(left)">
                                      <p:cBhvr>
                                        <p:cTn id="7" dur="500"/>
                                        <p:tgtEl>
                                          <p:spTgt spid="5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wipe(up)">
                                      <p:cBhvr>
                                        <p:cTn id="11" dur="500"/>
                                        <p:tgtEl>
                                          <p:spTgt spid="5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p:cTn id="23" dur="500" fill="hold"/>
                                        <p:tgtEl>
                                          <p:spTgt spid="25"/>
                                        </p:tgtEl>
                                        <p:attrNameLst>
                                          <p:attrName>ppt_w</p:attrName>
                                        </p:attrNameLst>
                                      </p:cBhvr>
                                      <p:tavLst>
                                        <p:tav tm="0">
                                          <p:val>
                                            <p:fltVal val="0"/>
                                          </p:val>
                                        </p:tav>
                                        <p:tav tm="100000">
                                          <p:val>
                                            <p:strVal val="#ppt_w"/>
                                          </p:val>
                                        </p:tav>
                                      </p:tavLst>
                                    </p:anim>
                                    <p:anim calcmode="lin" valueType="num">
                                      <p:cBhvr>
                                        <p:cTn id="24" dur="500" fill="hold"/>
                                        <p:tgtEl>
                                          <p:spTgt spid="25"/>
                                        </p:tgtEl>
                                        <p:attrNameLst>
                                          <p:attrName>ppt_h</p:attrName>
                                        </p:attrNameLst>
                                      </p:cBhvr>
                                      <p:tavLst>
                                        <p:tav tm="0">
                                          <p:val>
                                            <p:fltVal val="0"/>
                                          </p:val>
                                        </p:tav>
                                        <p:tav tm="100000">
                                          <p:val>
                                            <p:strVal val="#ppt_h"/>
                                          </p:val>
                                        </p:tav>
                                      </p:tavLst>
                                    </p:anim>
                                    <p:animEffect transition="in" filter="fade">
                                      <p:cBhvr>
                                        <p:cTn id="25" dur="500"/>
                                        <p:tgtEl>
                                          <p:spTgt spid="25"/>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wipe(left)">
                                      <p:cBhvr>
                                        <p:cTn id="29" dur="500"/>
                                        <p:tgtEl>
                                          <p:spTgt spid="23"/>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wipe(left)">
                                      <p:cBhvr>
                                        <p:cTn id="33" dur="500"/>
                                        <p:tgtEl>
                                          <p:spTgt spid="24"/>
                                        </p:tgtEl>
                                      </p:cBhvr>
                                    </p:animEffect>
                                  </p:childTnLst>
                                </p:cTn>
                              </p:par>
                            </p:childTnLst>
                          </p:cTn>
                        </p:par>
                        <p:par>
                          <p:cTn id="34" fill="hold">
                            <p:stCondLst>
                              <p:cond delay="3500"/>
                            </p:stCondLst>
                            <p:childTnLst>
                              <p:par>
                                <p:cTn id="35" presetID="53" presetClass="entr" presetSubtype="16" fill="hold" nodeType="after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p:cTn id="37" dur="500" fill="hold"/>
                                        <p:tgtEl>
                                          <p:spTgt spid="20"/>
                                        </p:tgtEl>
                                        <p:attrNameLst>
                                          <p:attrName>ppt_w</p:attrName>
                                        </p:attrNameLst>
                                      </p:cBhvr>
                                      <p:tavLst>
                                        <p:tav tm="0">
                                          <p:val>
                                            <p:fltVal val="0"/>
                                          </p:val>
                                        </p:tav>
                                        <p:tav tm="100000">
                                          <p:val>
                                            <p:strVal val="#ppt_w"/>
                                          </p:val>
                                        </p:tav>
                                      </p:tavLst>
                                    </p:anim>
                                    <p:anim calcmode="lin" valueType="num">
                                      <p:cBhvr>
                                        <p:cTn id="38" dur="500" fill="hold"/>
                                        <p:tgtEl>
                                          <p:spTgt spid="20"/>
                                        </p:tgtEl>
                                        <p:attrNameLst>
                                          <p:attrName>ppt_h</p:attrName>
                                        </p:attrNameLst>
                                      </p:cBhvr>
                                      <p:tavLst>
                                        <p:tav tm="0">
                                          <p:val>
                                            <p:fltVal val="0"/>
                                          </p:val>
                                        </p:tav>
                                        <p:tav tm="100000">
                                          <p:val>
                                            <p:strVal val="#ppt_h"/>
                                          </p:val>
                                        </p:tav>
                                      </p:tavLst>
                                    </p:anim>
                                    <p:animEffect transition="in" filter="fade">
                                      <p:cBhvr>
                                        <p:cTn id="39" dur="500"/>
                                        <p:tgtEl>
                                          <p:spTgt spid="20"/>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up)">
                                      <p:cBhvr>
                                        <p:cTn id="43" dur="500"/>
                                        <p:tgtEl>
                                          <p:spTgt spid="19"/>
                                        </p:tgtEl>
                                      </p:cBhvr>
                                    </p:animEffect>
                                  </p:childTnLst>
                                </p:cTn>
                              </p:par>
                            </p:childTnLst>
                          </p:cTn>
                        </p:par>
                        <p:par>
                          <p:cTn id="44" fill="hold">
                            <p:stCondLst>
                              <p:cond delay="4500"/>
                            </p:stCondLst>
                            <p:childTnLst>
                              <p:par>
                                <p:cTn id="45" presetID="10" presetClass="entr" presetSubtype="0" fill="hold" nodeType="afterEffect">
                                  <p:stCondLst>
                                    <p:cond delay="0"/>
                                  </p:stCondLst>
                                  <p:childTnLst>
                                    <p:set>
                                      <p:cBhvr>
                                        <p:cTn id="46" dur="1" fill="hold">
                                          <p:stCondLst>
                                            <p:cond delay="0"/>
                                          </p:stCondLst>
                                        </p:cTn>
                                        <p:tgtEl>
                                          <p:spTgt spid="47"/>
                                        </p:tgtEl>
                                        <p:attrNameLst>
                                          <p:attrName>style.visibility</p:attrName>
                                        </p:attrNameLst>
                                      </p:cBhvr>
                                      <p:to>
                                        <p:strVal val="visible"/>
                                      </p:to>
                                    </p:set>
                                    <p:animEffect transition="in" filter="fade">
                                      <p:cBhvr>
                                        <p:cTn id="47" dur="500"/>
                                        <p:tgtEl>
                                          <p:spTgt spid="47"/>
                                        </p:tgtEl>
                                      </p:cBhvr>
                                    </p:animEffect>
                                  </p:childTnLst>
                                </p:cTn>
                              </p:par>
                            </p:childTnLst>
                          </p:cTn>
                        </p:par>
                        <p:par>
                          <p:cTn id="48" fill="hold">
                            <p:stCondLst>
                              <p:cond delay="5000"/>
                            </p:stCondLst>
                            <p:childTnLst>
                              <p:par>
                                <p:cTn id="49" presetID="22" presetClass="entr" presetSubtype="1" fill="hold" grpId="0" nodeType="afterEffect">
                                  <p:stCondLst>
                                    <p:cond delay="0"/>
                                  </p:stCondLst>
                                  <p:childTnLst>
                                    <p:set>
                                      <p:cBhvr>
                                        <p:cTn id="50" dur="1" fill="hold">
                                          <p:stCondLst>
                                            <p:cond delay="0"/>
                                          </p:stCondLst>
                                        </p:cTn>
                                        <p:tgtEl>
                                          <p:spTgt spid="9"/>
                                        </p:tgtEl>
                                        <p:attrNameLst>
                                          <p:attrName>style.visibility</p:attrName>
                                        </p:attrNameLst>
                                      </p:cBhvr>
                                      <p:to>
                                        <p:strVal val="visible"/>
                                      </p:to>
                                    </p:set>
                                    <p:animEffect transition="in" filter="wipe(up)">
                                      <p:cBhvr>
                                        <p:cTn id="51" dur="500"/>
                                        <p:tgtEl>
                                          <p:spTgt spid="9"/>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11"/>
                                        </p:tgtEl>
                                        <p:attrNameLst>
                                          <p:attrName>style.visibility</p:attrName>
                                        </p:attrNameLst>
                                      </p:cBhvr>
                                      <p:to>
                                        <p:strVal val="visible"/>
                                      </p:to>
                                    </p:set>
                                    <p:animEffect transition="in" filter="wipe(left)">
                                      <p:cBhvr>
                                        <p:cTn id="55" dur="500"/>
                                        <p:tgtEl>
                                          <p:spTgt spid="11"/>
                                        </p:tgtEl>
                                      </p:cBhvr>
                                    </p:animEffect>
                                  </p:childTnLst>
                                </p:cTn>
                              </p:par>
                            </p:childTnLst>
                          </p:cTn>
                        </p:par>
                        <p:par>
                          <p:cTn id="56" fill="hold">
                            <p:stCondLst>
                              <p:cond delay="6000"/>
                            </p:stCondLst>
                            <p:childTnLst>
                              <p:par>
                                <p:cTn id="57" presetID="22" presetClass="entr" presetSubtype="8" fill="hold" grpId="0" nodeType="afterEffect">
                                  <p:stCondLst>
                                    <p:cond delay="0"/>
                                  </p:stCondLst>
                                  <p:childTnLst>
                                    <p:set>
                                      <p:cBhvr>
                                        <p:cTn id="58" dur="1" fill="hold">
                                          <p:stCondLst>
                                            <p:cond delay="0"/>
                                          </p:stCondLst>
                                        </p:cTn>
                                        <p:tgtEl>
                                          <p:spTgt spid="10"/>
                                        </p:tgtEl>
                                        <p:attrNameLst>
                                          <p:attrName>style.visibility</p:attrName>
                                        </p:attrNameLst>
                                      </p:cBhvr>
                                      <p:to>
                                        <p:strVal val="visible"/>
                                      </p:to>
                                    </p:set>
                                    <p:animEffect transition="in" filter="wipe(left)">
                                      <p:cBhvr>
                                        <p:cTn id="59" dur="500"/>
                                        <p:tgtEl>
                                          <p:spTgt spid="10"/>
                                        </p:tgtEl>
                                      </p:cBhvr>
                                    </p:animEffect>
                                  </p:childTnLst>
                                </p:cTn>
                              </p:par>
                            </p:childTnLst>
                          </p:cTn>
                        </p:par>
                        <p:par>
                          <p:cTn id="60" fill="hold">
                            <p:stCondLst>
                              <p:cond delay="6500"/>
                            </p:stCondLst>
                            <p:childTnLst>
                              <p:par>
                                <p:cTn id="61" presetID="22" presetClass="entr" presetSubtype="8" fill="hold" nodeType="after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wipe(left)">
                                      <p:cBhvr>
                                        <p:cTn id="63" dur="500"/>
                                        <p:tgtEl>
                                          <p:spTgt spid="12"/>
                                        </p:tgtEl>
                                      </p:cBhvr>
                                    </p:animEffect>
                                  </p:childTnLst>
                                </p:cTn>
                              </p:par>
                            </p:childTnLst>
                          </p:cTn>
                        </p:par>
                        <p:par>
                          <p:cTn id="64" fill="hold">
                            <p:stCondLst>
                              <p:cond delay="7000"/>
                            </p:stCondLst>
                            <p:childTnLst>
                              <p:par>
                                <p:cTn id="65" presetID="10" presetClass="entr" presetSubtype="0" fill="hold" grpId="0" nodeType="afterEffect">
                                  <p:stCondLst>
                                    <p:cond delay="0"/>
                                  </p:stCondLst>
                                  <p:childTnLst>
                                    <p:set>
                                      <p:cBhvr>
                                        <p:cTn id="66" dur="1" fill="hold">
                                          <p:stCondLst>
                                            <p:cond delay="0"/>
                                          </p:stCondLst>
                                        </p:cTn>
                                        <p:tgtEl>
                                          <p:spTgt spid="42"/>
                                        </p:tgtEl>
                                        <p:attrNameLst>
                                          <p:attrName>style.visibility</p:attrName>
                                        </p:attrNameLst>
                                      </p:cBhvr>
                                      <p:to>
                                        <p:strVal val="visible"/>
                                      </p:to>
                                    </p:set>
                                    <p:animEffect transition="in" filter="fade">
                                      <p:cBhvr>
                                        <p:cTn id="67" dur="500"/>
                                        <p:tgtEl>
                                          <p:spTgt spid="42"/>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41"/>
                                        </p:tgtEl>
                                        <p:attrNameLst>
                                          <p:attrName>style.visibility</p:attrName>
                                        </p:attrNameLst>
                                      </p:cBhvr>
                                      <p:to>
                                        <p:strVal val="visible"/>
                                      </p:to>
                                    </p:set>
                                    <p:animEffect transition="in" filter="fade">
                                      <p:cBhvr>
                                        <p:cTn id="70" dur="500"/>
                                        <p:tgtEl>
                                          <p:spTgt spid="41"/>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43"/>
                                        </p:tgtEl>
                                        <p:attrNameLst>
                                          <p:attrName>style.visibility</p:attrName>
                                        </p:attrNameLst>
                                      </p:cBhvr>
                                      <p:to>
                                        <p:strVal val="visible"/>
                                      </p:to>
                                    </p:set>
                                    <p:animEffect transition="in" filter="fade">
                                      <p:cBhvr>
                                        <p:cTn id="73" dur="500"/>
                                        <p:tgtEl>
                                          <p:spTgt spid="43"/>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44"/>
                                        </p:tgtEl>
                                        <p:attrNameLst>
                                          <p:attrName>style.visibility</p:attrName>
                                        </p:attrNameLst>
                                      </p:cBhvr>
                                      <p:to>
                                        <p:strVal val="visible"/>
                                      </p:to>
                                    </p:set>
                                    <p:animEffect transition="in" filter="fade">
                                      <p:cBhvr>
                                        <p:cTn id="76"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p:bldP spid="19" grpId="0"/>
      <p:bldP spid="41" grpId="0" animBg="1"/>
      <p:bldP spid="42" grpId="0" animBg="1"/>
      <p:bldP spid="43" grpId="0" animBg="1"/>
      <p:bldP spid="44" grpId="0" animBg="1"/>
      <p:bldP spid="23" grpId="0"/>
      <p:bldP spid="24" grpId="0"/>
      <p:bldP spid="9" grpId="0" animBg="1"/>
      <p:bldP spid="10" grpId="0"/>
      <p:bldP spid="11"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DAFB7CC-AEB9-49E1-B591-B42FFD669729}"/>
              </a:ext>
            </a:extLst>
          </p:cNvPr>
          <p:cNvGrpSpPr/>
          <p:nvPr/>
        </p:nvGrpSpPr>
        <p:grpSpPr>
          <a:xfrm flipH="1">
            <a:off x="11736280" y="6144108"/>
            <a:ext cx="75882" cy="340360"/>
            <a:chOff x="9907480" y="461639"/>
            <a:chExt cx="97654" cy="438014"/>
          </a:xfrm>
        </p:grpSpPr>
        <p:sp>
          <p:nvSpPr>
            <p:cNvPr id="3" name="Oval 2">
              <a:extLst>
                <a:ext uri="{FF2B5EF4-FFF2-40B4-BE49-F238E27FC236}">
                  <a16:creationId xmlns:a16="http://schemas.microsoft.com/office/drawing/2014/main" id="{4C98D33D-38B7-4B52-A4A2-C5834CF4D7DF}"/>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 name="Oval 3">
              <a:extLst>
                <a:ext uri="{FF2B5EF4-FFF2-40B4-BE49-F238E27FC236}">
                  <a16:creationId xmlns:a16="http://schemas.microsoft.com/office/drawing/2014/main" id="{C948DA12-CEFA-4F29-9405-87F0C5A01BF7}"/>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 name="Oval 4">
              <a:extLst>
                <a:ext uri="{FF2B5EF4-FFF2-40B4-BE49-F238E27FC236}">
                  <a16:creationId xmlns:a16="http://schemas.microsoft.com/office/drawing/2014/main" id="{DC4B2C53-DAB6-4782-A258-4CB577F194D0}"/>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13" name="TextBox 12">
            <a:extLst>
              <a:ext uri="{FF2B5EF4-FFF2-40B4-BE49-F238E27FC236}">
                <a16:creationId xmlns:a16="http://schemas.microsoft.com/office/drawing/2014/main" id="{9CCDCBEB-8639-4CA6-9191-1917995FB50A}"/>
              </a:ext>
            </a:extLst>
          </p:cNvPr>
          <p:cNvSpPr txBox="1"/>
          <p:nvPr/>
        </p:nvSpPr>
        <p:spPr>
          <a:xfrm>
            <a:off x="1860787" y="5144713"/>
            <a:ext cx="2397572" cy="613566"/>
          </a:xfrm>
          <a:prstGeom prst="rect">
            <a:avLst/>
          </a:prstGeom>
          <a:noFill/>
        </p:spPr>
        <p:txBody>
          <a:bodyPr wrap="square" rtlCol="0" anchor="ctr">
            <a:spAutoFit/>
          </a:bodyPr>
          <a:lstStyle/>
          <a:p>
            <a:pPr>
              <a:lnSpc>
                <a:spcPct val="150000"/>
              </a:lnSpc>
            </a:pPr>
            <a:r>
              <a:rPr lang="en-US" sz="1200" dirty="0"/>
              <a:t>A wonderful serenity has taken possession of my entire soul </a:t>
            </a:r>
          </a:p>
        </p:txBody>
      </p:sp>
      <p:sp>
        <p:nvSpPr>
          <p:cNvPr id="14" name="TextBox 13">
            <a:extLst>
              <a:ext uri="{FF2B5EF4-FFF2-40B4-BE49-F238E27FC236}">
                <a16:creationId xmlns:a16="http://schemas.microsoft.com/office/drawing/2014/main" id="{64F4B864-C088-45FE-B127-ED03FAD38709}"/>
              </a:ext>
            </a:extLst>
          </p:cNvPr>
          <p:cNvSpPr txBox="1"/>
          <p:nvPr/>
        </p:nvSpPr>
        <p:spPr>
          <a:xfrm>
            <a:off x="1536219" y="4742606"/>
            <a:ext cx="2560849" cy="400110"/>
          </a:xfrm>
          <a:prstGeom prst="rect">
            <a:avLst/>
          </a:prstGeom>
          <a:noFill/>
        </p:spPr>
        <p:txBody>
          <a:bodyPr wrap="square" rtlCol="0" anchor="ctr">
            <a:spAutoFit/>
          </a:bodyPr>
          <a:lstStyle/>
          <a:p>
            <a:r>
              <a:rPr lang="en-US" sz="2000" b="1" dirty="0">
                <a:solidFill>
                  <a:schemeClr val="accent1"/>
                </a:solidFill>
                <a:latin typeface="+mj-lt"/>
              </a:rPr>
              <a:t>Location Address</a:t>
            </a:r>
            <a:endParaRPr lang="en-ID" sz="2000" b="1" dirty="0">
              <a:solidFill>
                <a:schemeClr val="accent1"/>
              </a:solidFill>
              <a:latin typeface="+mj-lt"/>
            </a:endParaRPr>
          </a:p>
        </p:txBody>
      </p:sp>
      <p:sp>
        <p:nvSpPr>
          <p:cNvPr id="15" name="Graphic 432" descr="Marker">
            <a:extLst>
              <a:ext uri="{FF2B5EF4-FFF2-40B4-BE49-F238E27FC236}">
                <a16:creationId xmlns:a16="http://schemas.microsoft.com/office/drawing/2014/main" id="{21D8BD60-5F4D-4820-B3DD-EEAEC970C695}"/>
              </a:ext>
            </a:extLst>
          </p:cNvPr>
          <p:cNvSpPr/>
          <p:nvPr/>
        </p:nvSpPr>
        <p:spPr>
          <a:xfrm>
            <a:off x="1653671" y="5269507"/>
            <a:ext cx="125647" cy="208390"/>
          </a:xfrm>
          <a:custGeom>
            <a:avLst/>
            <a:gdLst>
              <a:gd name="connsiteX0" fmla="*/ 83264 w 163095"/>
              <a:gd name="connsiteY0" fmla="*/ 119338 h 270499"/>
              <a:gd name="connsiteX1" fmla="*/ 47463 w 163095"/>
              <a:gd name="connsiteY1" fmla="*/ 83537 h 270499"/>
              <a:gd name="connsiteX2" fmla="*/ 83264 w 163095"/>
              <a:gd name="connsiteY2" fmla="*/ 47735 h 270499"/>
              <a:gd name="connsiteX3" fmla="*/ 119066 w 163095"/>
              <a:gd name="connsiteY3" fmla="*/ 83537 h 270499"/>
              <a:gd name="connsiteX4" fmla="*/ 83264 w 163095"/>
              <a:gd name="connsiteY4" fmla="*/ 119338 h 270499"/>
              <a:gd name="connsiteX5" fmla="*/ 83264 w 163095"/>
              <a:gd name="connsiteY5" fmla="*/ 0 h 270499"/>
              <a:gd name="connsiteX6" fmla="*/ 14446 w 163095"/>
              <a:gd name="connsiteY6" fmla="*/ 36597 h 270499"/>
              <a:gd name="connsiteX7" fmla="*/ 5694 w 163095"/>
              <a:gd name="connsiteY7" fmla="*/ 114167 h 270499"/>
              <a:gd name="connsiteX8" fmla="*/ 43485 w 163095"/>
              <a:gd name="connsiteY8" fmla="*/ 197704 h 270499"/>
              <a:gd name="connsiteX9" fmla="*/ 76104 w 163095"/>
              <a:gd name="connsiteY9" fmla="*/ 266124 h 270499"/>
              <a:gd name="connsiteX10" fmla="*/ 83264 w 163095"/>
              <a:gd name="connsiteY10" fmla="*/ 270500 h 270499"/>
              <a:gd name="connsiteX11" fmla="*/ 90425 w 163095"/>
              <a:gd name="connsiteY11" fmla="*/ 266124 h 270499"/>
              <a:gd name="connsiteX12" fmla="*/ 123044 w 163095"/>
              <a:gd name="connsiteY12" fmla="*/ 197704 h 270499"/>
              <a:gd name="connsiteX13" fmla="*/ 160834 w 163095"/>
              <a:gd name="connsiteY13" fmla="*/ 114167 h 270499"/>
              <a:gd name="connsiteX14" fmla="*/ 152083 w 163095"/>
              <a:gd name="connsiteY14" fmla="*/ 36597 h 270499"/>
              <a:gd name="connsiteX15" fmla="*/ 83264 w 163095"/>
              <a:gd name="connsiteY15" fmla="*/ 0 h 270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63095" h="270499">
                <a:moveTo>
                  <a:pt x="83264" y="119338"/>
                </a:moveTo>
                <a:cubicBezTo>
                  <a:pt x="63375" y="119338"/>
                  <a:pt x="47463" y="103426"/>
                  <a:pt x="47463" y="83537"/>
                </a:cubicBezTo>
                <a:cubicBezTo>
                  <a:pt x="47463" y="63647"/>
                  <a:pt x="63375" y="47735"/>
                  <a:pt x="83264" y="47735"/>
                </a:cubicBezTo>
                <a:cubicBezTo>
                  <a:pt x="103154" y="47735"/>
                  <a:pt x="119066" y="63647"/>
                  <a:pt x="119066" y="83537"/>
                </a:cubicBezTo>
                <a:cubicBezTo>
                  <a:pt x="119066" y="103426"/>
                  <a:pt x="103154" y="119338"/>
                  <a:pt x="83264" y="119338"/>
                </a:cubicBezTo>
                <a:close/>
                <a:moveTo>
                  <a:pt x="83264" y="0"/>
                </a:moveTo>
                <a:cubicBezTo>
                  <a:pt x="55816" y="0"/>
                  <a:pt x="29960" y="13525"/>
                  <a:pt x="14446" y="36597"/>
                </a:cubicBezTo>
                <a:cubicBezTo>
                  <a:pt x="-1068" y="59271"/>
                  <a:pt x="-4250" y="88310"/>
                  <a:pt x="5694" y="114167"/>
                </a:cubicBezTo>
                <a:lnTo>
                  <a:pt x="43485" y="197704"/>
                </a:lnTo>
                <a:lnTo>
                  <a:pt x="76104" y="266124"/>
                </a:lnTo>
                <a:cubicBezTo>
                  <a:pt x="77297" y="268909"/>
                  <a:pt x="80082" y="270500"/>
                  <a:pt x="83264" y="270500"/>
                </a:cubicBezTo>
                <a:cubicBezTo>
                  <a:pt x="86447" y="270500"/>
                  <a:pt x="89231" y="268909"/>
                  <a:pt x="90425" y="266124"/>
                </a:cubicBezTo>
                <a:lnTo>
                  <a:pt x="123044" y="197704"/>
                </a:lnTo>
                <a:lnTo>
                  <a:pt x="160834" y="114167"/>
                </a:lnTo>
                <a:cubicBezTo>
                  <a:pt x="170779" y="88310"/>
                  <a:pt x="167597" y="59271"/>
                  <a:pt x="152083" y="36597"/>
                </a:cubicBezTo>
                <a:cubicBezTo>
                  <a:pt x="136569" y="13525"/>
                  <a:pt x="110712" y="0"/>
                  <a:pt x="83264" y="0"/>
                </a:cubicBezTo>
                <a:close/>
              </a:path>
            </a:pathLst>
          </a:custGeom>
          <a:solidFill>
            <a:schemeClr val="accent1"/>
          </a:solidFill>
          <a:ln w="3969" cap="flat">
            <a:noFill/>
            <a:prstDash val="solid"/>
            <a:miter/>
          </a:ln>
        </p:spPr>
        <p:txBody>
          <a:bodyPr rtlCol="0" anchor="ctr"/>
          <a:lstStyle/>
          <a:p>
            <a:endParaRPr lang="en-ID" dirty="0"/>
          </a:p>
        </p:txBody>
      </p:sp>
      <p:sp>
        <p:nvSpPr>
          <p:cNvPr id="16" name="TextBox 15">
            <a:extLst>
              <a:ext uri="{FF2B5EF4-FFF2-40B4-BE49-F238E27FC236}">
                <a16:creationId xmlns:a16="http://schemas.microsoft.com/office/drawing/2014/main" id="{A1C0DD0A-B909-4064-9761-B3C6A6707E5B}"/>
              </a:ext>
            </a:extLst>
          </p:cNvPr>
          <p:cNvSpPr txBox="1"/>
          <p:nvPr/>
        </p:nvSpPr>
        <p:spPr>
          <a:xfrm>
            <a:off x="5283378" y="5184657"/>
            <a:ext cx="2175321" cy="276999"/>
          </a:xfrm>
          <a:prstGeom prst="rect">
            <a:avLst/>
          </a:prstGeom>
          <a:noFill/>
        </p:spPr>
        <p:txBody>
          <a:bodyPr wrap="square" rtlCol="0" anchor="ctr">
            <a:spAutoFit/>
          </a:bodyPr>
          <a:lstStyle/>
          <a:p>
            <a:r>
              <a:rPr lang="en-US" sz="1200" dirty="0"/>
              <a:t>officialmessage@email.com</a:t>
            </a:r>
          </a:p>
        </p:txBody>
      </p:sp>
      <p:sp>
        <p:nvSpPr>
          <p:cNvPr id="17" name="TextBox 16">
            <a:extLst>
              <a:ext uri="{FF2B5EF4-FFF2-40B4-BE49-F238E27FC236}">
                <a16:creationId xmlns:a16="http://schemas.microsoft.com/office/drawing/2014/main" id="{2CD22ED8-413D-4014-B59C-4FB5F348876C}"/>
              </a:ext>
            </a:extLst>
          </p:cNvPr>
          <p:cNvSpPr txBox="1"/>
          <p:nvPr/>
        </p:nvSpPr>
        <p:spPr>
          <a:xfrm>
            <a:off x="4897850" y="4742606"/>
            <a:ext cx="2560849" cy="400110"/>
          </a:xfrm>
          <a:prstGeom prst="rect">
            <a:avLst/>
          </a:prstGeom>
          <a:noFill/>
        </p:spPr>
        <p:txBody>
          <a:bodyPr wrap="square" rtlCol="0" anchor="ctr">
            <a:spAutoFit/>
          </a:bodyPr>
          <a:lstStyle/>
          <a:p>
            <a:r>
              <a:rPr lang="en-US" sz="2000" b="1" dirty="0">
                <a:solidFill>
                  <a:schemeClr val="accent2"/>
                </a:solidFill>
                <a:latin typeface="+mj-lt"/>
              </a:rPr>
              <a:t>Email Address</a:t>
            </a:r>
            <a:endParaRPr lang="en-ID" sz="2000" b="1" dirty="0">
              <a:solidFill>
                <a:schemeClr val="accent2"/>
              </a:solidFill>
              <a:latin typeface="+mj-lt"/>
            </a:endParaRPr>
          </a:p>
        </p:txBody>
      </p:sp>
      <p:sp>
        <p:nvSpPr>
          <p:cNvPr id="18" name="Graphic 711" descr="Envelope">
            <a:extLst>
              <a:ext uri="{FF2B5EF4-FFF2-40B4-BE49-F238E27FC236}">
                <a16:creationId xmlns:a16="http://schemas.microsoft.com/office/drawing/2014/main" id="{DE96AC52-F01C-4563-9CA6-F28094993866}"/>
              </a:ext>
            </a:extLst>
          </p:cNvPr>
          <p:cNvSpPr/>
          <p:nvPr/>
        </p:nvSpPr>
        <p:spPr>
          <a:xfrm>
            <a:off x="4973794" y="5277142"/>
            <a:ext cx="208661" cy="146063"/>
          </a:xfrm>
          <a:custGeom>
            <a:avLst/>
            <a:gdLst>
              <a:gd name="connsiteX0" fmla="*/ 0 w 274090"/>
              <a:gd name="connsiteY0" fmla="*/ 0 h 191863"/>
              <a:gd name="connsiteX1" fmla="*/ 0 w 274090"/>
              <a:gd name="connsiteY1" fmla="*/ 191864 h 191863"/>
              <a:gd name="connsiteX2" fmla="*/ 274091 w 274090"/>
              <a:gd name="connsiteY2" fmla="*/ 191864 h 191863"/>
              <a:gd name="connsiteX3" fmla="*/ 274091 w 274090"/>
              <a:gd name="connsiteY3" fmla="*/ 0 h 191863"/>
              <a:gd name="connsiteX4" fmla="*/ 0 w 274090"/>
              <a:gd name="connsiteY4" fmla="*/ 0 h 191863"/>
              <a:gd name="connsiteX5" fmla="*/ 141842 w 274090"/>
              <a:gd name="connsiteY5" fmla="*/ 119572 h 191863"/>
              <a:gd name="connsiteX6" fmla="*/ 132249 w 274090"/>
              <a:gd name="connsiteY6" fmla="*/ 119572 h 191863"/>
              <a:gd name="connsiteX7" fmla="*/ 30835 w 274090"/>
              <a:gd name="connsiteY7" fmla="*/ 20557 h 191863"/>
              <a:gd name="connsiteX8" fmla="*/ 243598 w 274090"/>
              <a:gd name="connsiteY8" fmla="*/ 20557 h 191863"/>
              <a:gd name="connsiteX9" fmla="*/ 141842 w 274090"/>
              <a:gd name="connsiteY9" fmla="*/ 119572 h 191863"/>
              <a:gd name="connsiteX10" fmla="*/ 87366 w 274090"/>
              <a:gd name="connsiteY10" fmla="*/ 94904 h 191863"/>
              <a:gd name="connsiteX11" fmla="*/ 20557 w 274090"/>
              <a:gd name="connsiteY11" fmla="*/ 162056 h 191863"/>
              <a:gd name="connsiteX12" fmla="*/ 20557 w 274090"/>
              <a:gd name="connsiteY12" fmla="*/ 29465 h 191863"/>
              <a:gd name="connsiteX13" fmla="*/ 87366 w 274090"/>
              <a:gd name="connsiteY13" fmla="*/ 94904 h 191863"/>
              <a:gd name="connsiteX14" fmla="*/ 97302 w 274090"/>
              <a:gd name="connsiteY14" fmla="*/ 104497 h 191863"/>
              <a:gd name="connsiteX15" fmla="*/ 122998 w 274090"/>
              <a:gd name="connsiteY15" fmla="*/ 129508 h 191863"/>
              <a:gd name="connsiteX16" fmla="*/ 137388 w 274090"/>
              <a:gd name="connsiteY16" fmla="*/ 135332 h 191863"/>
              <a:gd name="connsiteX17" fmla="*/ 151778 w 274090"/>
              <a:gd name="connsiteY17" fmla="*/ 129508 h 191863"/>
              <a:gd name="connsiteX18" fmla="*/ 177474 w 274090"/>
              <a:gd name="connsiteY18" fmla="*/ 104497 h 191863"/>
              <a:gd name="connsiteX19" fmla="*/ 243941 w 274090"/>
              <a:gd name="connsiteY19" fmla="*/ 171307 h 191863"/>
              <a:gd name="connsiteX20" fmla="*/ 30493 w 274090"/>
              <a:gd name="connsiteY20" fmla="*/ 171307 h 191863"/>
              <a:gd name="connsiteX21" fmla="*/ 97302 w 274090"/>
              <a:gd name="connsiteY21" fmla="*/ 104497 h 191863"/>
              <a:gd name="connsiteX22" fmla="*/ 186724 w 274090"/>
              <a:gd name="connsiteY22" fmla="*/ 94904 h 191863"/>
              <a:gd name="connsiteX23" fmla="*/ 253534 w 274090"/>
              <a:gd name="connsiteY23" fmla="*/ 29807 h 191863"/>
              <a:gd name="connsiteX24" fmla="*/ 253534 w 274090"/>
              <a:gd name="connsiteY24" fmla="*/ 161714 h 191863"/>
              <a:gd name="connsiteX25" fmla="*/ 186724 w 274090"/>
              <a:gd name="connsiteY25" fmla="*/ 94904 h 191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74090" h="191863">
                <a:moveTo>
                  <a:pt x="0" y="0"/>
                </a:moveTo>
                <a:lnTo>
                  <a:pt x="0" y="191864"/>
                </a:lnTo>
                <a:lnTo>
                  <a:pt x="274091" y="191864"/>
                </a:lnTo>
                <a:lnTo>
                  <a:pt x="274091" y="0"/>
                </a:lnTo>
                <a:lnTo>
                  <a:pt x="0" y="0"/>
                </a:lnTo>
                <a:close/>
                <a:moveTo>
                  <a:pt x="141842" y="119572"/>
                </a:moveTo>
                <a:cubicBezTo>
                  <a:pt x="139101" y="122313"/>
                  <a:pt x="134990" y="122313"/>
                  <a:pt x="132249" y="119572"/>
                </a:cubicBezTo>
                <a:lnTo>
                  <a:pt x="30835" y="20557"/>
                </a:lnTo>
                <a:lnTo>
                  <a:pt x="243598" y="20557"/>
                </a:lnTo>
                <a:lnTo>
                  <a:pt x="141842" y="119572"/>
                </a:lnTo>
                <a:close/>
                <a:moveTo>
                  <a:pt x="87366" y="94904"/>
                </a:moveTo>
                <a:lnTo>
                  <a:pt x="20557" y="162056"/>
                </a:lnTo>
                <a:lnTo>
                  <a:pt x="20557" y="29465"/>
                </a:lnTo>
                <a:lnTo>
                  <a:pt x="87366" y="94904"/>
                </a:lnTo>
                <a:close/>
                <a:moveTo>
                  <a:pt x="97302" y="104497"/>
                </a:moveTo>
                <a:lnTo>
                  <a:pt x="122998" y="129508"/>
                </a:lnTo>
                <a:cubicBezTo>
                  <a:pt x="127110" y="133277"/>
                  <a:pt x="132249" y="135332"/>
                  <a:pt x="137388" y="135332"/>
                </a:cubicBezTo>
                <a:cubicBezTo>
                  <a:pt x="142527" y="135332"/>
                  <a:pt x="147666" y="133277"/>
                  <a:pt x="151778" y="129508"/>
                </a:cubicBezTo>
                <a:lnTo>
                  <a:pt x="177474" y="104497"/>
                </a:lnTo>
                <a:lnTo>
                  <a:pt x="243941" y="171307"/>
                </a:lnTo>
                <a:lnTo>
                  <a:pt x="30493" y="171307"/>
                </a:lnTo>
                <a:lnTo>
                  <a:pt x="97302" y="104497"/>
                </a:lnTo>
                <a:close/>
                <a:moveTo>
                  <a:pt x="186724" y="94904"/>
                </a:moveTo>
                <a:lnTo>
                  <a:pt x="253534" y="29807"/>
                </a:lnTo>
                <a:lnTo>
                  <a:pt x="253534" y="161714"/>
                </a:lnTo>
                <a:lnTo>
                  <a:pt x="186724" y="94904"/>
                </a:lnTo>
                <a:close/>
              </a:path>
            </a:pathLst>
          </a:custGeom>
          <a:solidFill>
            <a:schemeClr val="accent2"/>
          </a:solidFill>
          <a:ln w="3373" cap="flat">
            <a:noFill/>
            <a:prstDash val="solid"/>
            <a:miter/>
          </a:ln>
        </p:spPr>
        <p:txBody>
          <a:bodyPr rtlCol="0" anchor="ctr"/>
          <a:lstStyle/>
          <a:p>
            <a:endParaRPr lang="en-ID" dirty="0"/>
          </a:p>
        </p:txBody>
      </p:sp>
      <p:sp>
        <p:nvSpPr>
          <p:cNvPr id="19" name="TextBox 18">
            <a:extLst>
              <a:ext uri="{FF2B5EF4-FFF2-40B4-BE49-F238E27FC236}">
                <a16:creationId xmlns:a16="http://schemas.microsoft.com/office/drawing/2014/main" id="{09CB4A06-1190-49F7-8482-05BA3E1BEB45}"/>
              </a:ext>
            </a:extLst>
          </p:cNvPr>
          <p:cNvSpPr txBox="1"/>
          <p:nvPr/>
        </p:nvSpPr>
        <p:spPr>
          <a:xfrm>
            <a:off x="5283378" y="5508142"/>
            <a:ext cx="2175321" cy="276999"/>
          </a:xfrm>
          <a:prstGeom prst="rect">
            <a:avLst/>
          </a:prstGeom>
          <a:noFill/>
        </p:spPr>
        <p:txBody>
          <a:bodyPr wrap="square" rtlCol="0" anchor="ctr">
            <a:spAutoFit/>
          </a:bodyPr>
          <a:lstStyle/>
          <a:p>
            <a:r>
              <a:rPr lang="en-US" sz="1200" dirty="0"/>
              <a:t>branchoffice@email.com</a:t>
            </a:r>
          </a:p>
        </p:txBody>
      </p:sp>
      <p:sp>
        <p:nvSpPr>
          <p:cNvPr id="20" name="TextBox 19">
            <a:extLst>
              <a:ext uri="{FF2B5EF4-FFF2-40B4-BE49-F238E27FC236}">
                <a16:creationId xmlns:a16="http://schemas.microsoft.com/office/drawing/2014/main" id="{A9256F66-28A6-4C89-BDD5-66CC55477654}"/>
              </a:ext>
            </a:extLst>
          </p:cNvPr>
          <p:cNvSpPr txBox="1"/>
          <p:nvPr/>
        </p:nvSpPr>
        <p:spPr>
          <a:xfrm>
            <a:off x="8480461" y="5184657"/>
            <a:ext cx="2175321" cy="276999"/>
          </a:xfrm>
          <a:prstGeom prst="rect">
            <a:avLst/>
          </a:prstGeom>
          <a:noFill/>
        </p:spPr>
        <p:txBody>
          <a:bodyPr wrap="square" rtlCol="0" anchor="ctr">
            <a:spAutoFit/>
          </a:bodyPr>
          <a:lstStyle/>
          <a:p>
            <a:r>
              <a:rPr lang="en-US" sz="1200" dirty="0"/>
              <a:t>www.website.com</a:t>
            </a:r>
          </a:p>
        </p:txBody>
      </p:sp>
      <p:sp>
        <p:nvSpPr>
          <p:cNvPr id="21" name="TextBox 20">
            <a:extLst>
              <a:ext uri="{FF2B5EF4-FFF2-40B4-BE49-F238E27FC236}">
                <a16:creationId xmlns:a16="http://schemas.microsoft.com/office/drawing/2014/main" id="{5F221D45-6862-428F-B23A-AD075558BE62}"/>
              </a:ext>
            </a:extLst>
          </p:cNvPr>
          <p:cNvSpPr txBox="1"/>
          <p:nvPr/>
        </p:nvSpPr>
        <p:spPr>
          <a:xfrm>
            <a:off x="8094933" y="4742606"/>
            <a:ext cx="2560849" cy="400110"/>
          </a:xfrm>
          <a:prstGeom prst="rect">
            <a:avLst/>
          </a:prstGeom>
          <a:noFill/>
        </p:spPr>
        <p:txBody>
          <a:bodyPr wrap="square" rtlCol="0" anchor="ctr">
            <a:spAutoFit/>
          </a:bodyPr>
          <a:lstStyle/>
          <a:p>
            <a:r>
              <a:rPr lang="en-US" sz="2000" b="1" dirty="0">
                <a:solidFill>
                  <a:schemeClr val="accent3"/>
                </a:solidFill>
                <a:latin typeface="+mj-lt"/>
              </a:rPr>
              <a:t>Website Company</a:t>
            </a:r>
            <a:endParaRPr lang="en-ID" sz="2000" b="1" dirty="0">
              <a:solidFill>
                <a:schemeClr val="accent3"/>
              </a:solidFill>
              <a:latin typeface="+mj-lt"/>
            </a:endParaRPr>
          </a:p>
        </p:txBody>
      </p:sp>
      <p:sp>
        <p:nvSpPr>
          <p:cNvPr id="22" name="TextBox 21">
            <a:extLst>
              <a:ext uri="{FF2B5EF4-FFF2-40B4-BE49-F238E27FC236}">
                <a16:creationId xmlns:a16="http://schemas.microsoft.com/office/drawing/2014/main" id="{85B87FA1-6CD9-4899-9B82-7CAD572E5061}"/>
              </a:ext>
            </a:extLst>
          </p:cNvPr>
          <p:cNvSpPr txBox="1"/>
          <p:nvPr/>
        </p:nvSpPr>
        <p:spPr>
          <a:xfrm>
            <a:off x="8480461" y="5508142"/>
            <a:ext cx="2175321" cy="276999"/>
          </a:xfrm>
          <a:prstGeom prst="rect">
            <a:avLst/>
          </a:prstGeom>
          <a:noFill/>
        </p:spPr>
        <p:txBody>
          <a:bodyPr wrap="square" rtlCol="0" anchor="ctr">
            <a:spAutoFit/>
          </a:bodyPr>
          <a:lstStyle/>
          <a:p>
            <a:r>
              <a:rPr lang="en-US" sz="1200" dirty="0"/>
              <a:t>www.branchwebsite.com</a:t>
            </a:r>
          </a:p>
        </p:txBody>
      </p:sp>
      <p:grpSp>
        <p:nvGrpSpPr>
          <p:cNvPr id="23" name="Graphic 422" descr="Earth globe: Africa and Europe">
            <a:extLst>
              <a:ext uri="{FF2B5EF4-FFF2-40B4-BE49-F238E27FC236}">
                <a16:creationId xmlns:a16="http://schemas.microsoft.com/office/drawing/2014/main" id="{3AA33286-1826-4C20-BD81-B073BE8F0D11}"/>
              </a:ext>
            </a:extLst>
          </p:cNvPr>
          <p:cNvGrpSpPr/>
          <p:nvPr/>
        </p:nvGrpSpPr>
        <p:grpSpPr>
          <a:xfrm>
            <a:off x="8159493" y="5225678"/>
            <a:ext cx="252810" cy="252810"/>
            <a:chOff x="694589" y="4868383"/>
            <a:chExt cx="381882" cy="381882"/>
          </a:xfrm>
          <a:solidFill>
            <a:schemeClr val="accent3"/>
          </a:solidFill>
        </p:grpSpPr>
        <p:sp>
          <p:nvSpPr>
            <p:cNvPr id="24" name="Freeform: Shape 23">
              <a:extLst>
                <a:ext uri="{FF2B5EF4-FFF2-40B4-BE49-F238E27FC236}">
                  <a16:creationId xmlns:a16="http://schemas.microsoft.com/office/drawing/2014/main" id="{229AB704-FF41-4244-9513-4752E1BE3C5A}"/>
                </a:ext>
              </a:extLst>
            </p:cNvPr>
            <p:cNvSpPr/>
            <p:nvPr/>
          </p:nvSpPr>
          <p:spPr>
            <a:xfrm>
              <a:off x="734368" y="4908162"/>
              <a:ext cx="302323" cy="302323"/>
            </a:xfrm>
            <a:custGeom>
              <a:avLst/>
              <a:gdLst>
                <a:gd name="connsiteX0" fmla="*/ 151162 w 302323"/>
                <a:gd name="connsiteY0" fmla="*/ 0 h 302323"/>
                <a:gd name="connsiteX1" fmla="*/ 0 w 302323"/>
                <a:gd name="connsiteY1" fmla="*/ 151162 h 302323"/>
                <a:gd name="connsiteX2" fmla="*/ 151162 w 302323"/>
                <a:gd name="connsiteY2" fmla="*/ 302323 h 302323"/>
                <a:gd name="connsiteX3" fmla="*/ 302323 w 302323"/>
                <a:gd name="connsiteY3" fmla="*/ 151162 h 302323"/>
                <a:gd name="connsiteX4" fmla="*/ 151162 w 302323"/>
                <a:gd name="connsiteY4" fmla="*/ 0 h 302323"/>
                <a:gd name="connsiteX5" fmla="*/ 151162 w 302323"/>
                <a:gd name="connsiteY5" fmla="*/ 286412 h 302323"/>
                <a:gd name="connsiteX6" fmla="*/ 15912 w 302323"/>
                <a:gd name="connsiteY6" fmla="*/ 151162 h 302323"/>
                <a:gd name="connsiteX7" fmla="*/ 151162 w 302323"/>
                <a:gd name="connsiteY7" fmla="*/ 15912 h 302323"/>
                <a:gd name="connsiteX8" fmla="*/ 205659 w 302323"/>
                <a:gd name="connsiteY8" fmla="*/ 27448 h 302323"/>
                <a:gd name="connsiteX9" fmla="*/ 192930 w 302323"/>
                <a:gd name="connsiteY9" fmla="*/ 37790 h 302323"/>
                <a:gd name="connsiteX10" fmla="*/ 187759 w 302323"/>
                <a:gd name="connsiteY10" fmla="*/ 39779 h 302323"/>
                <a:gd name="connsiteX11" fmla="*/ 180201 w 302323"/>
                <a:gd name="connsiteY11" fmla="*/ 39779 h 302323"/>
                <a:gd name="connsiteX12" fmla="*/ 177416 w 302323"/>
                <a:gd name="connsiteY12" fmla="*/ 39382 h 302323"/>
                <a:gd name="connsiteX13" fmla="*/ 146786 w 302323"/>
                <a:gd name="connsiteY13" fmla="*/ 27846 h 302323"/>
                <a:gd name="connsiteX14" fmla="*/ 110984 w 302323"/>
                <a:gd name="connsiteY14" fmla="*/ 39779 h 302323"/>
                <a:gd name="connsiteX15" fmla="*/ 114565 w 302323"/>
                <a:gd name="connsiteY15" fmla="*/ 51713 h 302323"/>
                <a:gd name="connsiteX16" fmla="*/ 115360 w 302323"/>
                <a:gd name="connsiteY16" fmla="*/ 51713 h 302323"/>
                <a:gd name="connsiteX17" fmla="*/ 126498 w 302323"/>
                <a:gd name="connsiteY17" fmla="*/ 51713 h 302323"/>
                <a:gd name="connsiteX18" fmla="*/ 133261 w 302323"/>
                <a:gd name="connsiteY18" fmla="*/ 48133 h 302323"/>
                <a:gd name="connsiteX19" fmla="*/ 137637 w 302323"/>
                <a:gd name="connsiteY19" fmla="*/ 41371 h 302323"/>
                <a:gd name="connsiteX20" fmla="*/ 140819 w 302323"/>
                <a:gd name="connsiteY20" fmla="*/ 39779 h 302323"/>
                <a:gd name="connsiteX21" fmla="*/ 147184 w 302323"/>
                <a:gd name="connsiteY21" fmla="*/ 39779 h 302323"/>
                <a:gd name="connsiteX22" fmla="*/ 138830 w 302323"/>
                <a:gd name="connsiteY22" fmla="*/ 53702 h 302323"/>
                <a:gd name="connsiteX23" fmla="*/ 128487 w 302323"/>
                <a:gd name="connsiteY23" fmla="*/ 59669 h 302323"/>
                <a:gd name="connsiteX24" fmla="*/ 117747 w 302323"/>
                <a:gd name="connsiteY24" fmla="*/ 59669 h 302323"/>
                <a:gd name="connsiteX25" fmla="*/ 113371 w 302323"/>
                <a:gd name="connsiteY25" fmla="*/ 60862 h 302323"/>
                <a:gd name="connsiteX26" fmla="*/ 103426 w 302323"/>
                <a:gd name="connsiteY26" fmla="*/ 67625 h 302323"/>
                <a:gd name="connsiteX27" fmla="*/ 95471 w 302323"/>
                <a:gd name="connsiteY27" fmla="*/ 67625 h 302323"/>
                <a:gd name="connsiteX28" fmla="*/ 91493 w 302323"/>
                <a:gd name="connsiteY28" fmla="*/ 71603 h 302323"/>
                <a:gd name="connsiteX29" fmla="*/ 91493 w 302323"/>
                <a:gd name="connsiteY29" fmla="*/ 75581 h 302323"/>
                <a:gd name="connsiteX30" fmla="*/ 87515 w 302323"/>
                <a:gd name="connsiteY30" fmla="*/ 79559 h 302323"/>
                <a:gd name="connsiteX31" fmla="*/ 83934 w 302323"/>
                <a:gd name="connsiteY31" fmla="*/ 79559 h 302323"/>
                <a:gd name="connsiteX32" fmla="*/ 77172 w 302323"/>
                <a:gd name="connsiteY32" fmla="*/ 83139 h 302323"/>
                <a:gd name="connsiteX33" fmla="*/ 72398 w 302323"/>
                <a:gd name="connsiteY33" fmla="*/ 90697 h 302323"/>
                <a:gd name="connsiteX34" fmla="*/ 71603 w 302323"/>
                <a:gd name="connsiteY34" fmla="*/ 93084 h 302323"/>
                <a:gd name="connsiteX35" fmla="*/ 71603 w 302323"/>
                <a:gd name="connsiteY35" fmla="*/ 95471 h 302323"/>
                <a:gd name="connsiteX36" fmla="*/ 75581 w 302323"/>
                <a:gd name="connsiteY36" fmla="*/ 99448 h 302323"/>
                <a:gd name="connsiteX37" fmla="*/ 89901 w 302323"/>
                <a:gd name="connsiteY37" fmla="*/ 99448 h 302323"/>
                <a:gd name="connsiteX38" fmla="*/ 92686 w 302323"/>
                <a:gd name="connsiteY38" fmla="*/ 98255 h 302323"/>
                <a:gd name="connsiteX39" fmla="*/ 105018 w 302323"/>
                <a:gd name="connsiteY39" fmla="*/ 85923 h 302323"/>
                <a:gd name="connsiteX40" fmla="*/ 110587 w 302323"/>
                <a:gd name="connsiteY40" fmla="*/ 83537 h 302323"/>
                <a:gd name="connsiteX41" fmla="*/ 112178 w 302323"/>
                <a:gd name="connsiteY41" fmla="*/ 83537 h 302323"/>
                <a:gd name="connsiteX42" fmla="*/ 116156 w 302323"/>
                <a:gd name="connsiteY42" fmla="*/ 86719 h 302323"/>
                <a:gd name="connsiteX43" fmla="*/ 118543 w 302323"/>
                <a:gd name="connsiteY43" fmla="*/ 96664 h 302323"/>
                <a:gd name="connsiteX44" fmla="*/ 122520 w 302323"/>
                <a:gd name="connsiteY44" fmla="*/ 99846 h 302323"/>
                <a:gd name="connsiteX45" fmla="*/ 123316 w 302323"/>
                <a:gd name="connsiteY45" fmla="*/ 99846 h 302323"/>
                <a:gd name="connsiteX46" fmla="*/ 127294 w 302323"/>
                <a:gd name="connsiteY46" fmla="*/ 95868 h 302323"/>
                <a:gd name="connsiteX47" fmla="*/ 127294 w 302323"/>
                <a:gd name="connsiteY47" fmla="*/ 85526 h 302323"/>
                <a:gd name="connsiteX48" fmla="*/ 128487 w 302323"/>
                <a:gd name="connsiteY48" fmla="*/ 82741 h 302323"/>
                <a:gd name="connsiteX49" fmla="*/ 131272 w 302323"/>
                <a:gd name="connsiteY49" fmla="*/ 79559 h 302323"/>
                <a:gd name="connsiteX50" fmla="*/ 134454 w 302323"/>
                <a:gd name="connsiteY50" fmla="*/ 88708 h 302323"/>
                <a:gd name="connsiteX51" fmla="*/ 138034 w 302323"/>
                <a:gd name="connsiteY51" fmla="*/ 91493 h 302323"/>
                <a:gd name="connsiteX52" fmla="*/ 141615 w 302323"/>
                <a:gd name="connsiteY52" fmla="*/ 91493 h 302323"/>
                <a:gd name="connsiteX53" fmla="*/ 144399 w 302323"/>
                <a:gd name="connsiteY53" fmla="*/ 90299 h 302323"/>
                <a:gd name="connsiteX54" fmla="*/ 145990 w 302323"/>
                <a:gd name="connsiteY54" fmla="*/ 88708 h 302323"/>
                <a:gd name="connsiteX55" fmla="*/ 148775 w 302323"/>
                <a:gd name="connsiteY55" fmla="*/ 87515 h 302323"/>
                <a:gd name="connsiteX56" fmla="*/ 151162 w 302323"/>
                <a:gd name="connsiteY56" fmla="*/ 87515 h 302323"/>
                <a:gd name="connsiteX57" fmla="*/ 155140 w 302323"/>
                <a:gd name="connsiteY57" fmla="*/ 91493 h 302323"/>
                <a:gd name="connsiteX58" fmla="*/ 155140 w 302323"/>
                <a:gd name="connsiteY58" fmla="*/ 95471 h 302323"/>
                <a:gd name="connsiteX59" fmla="*/ 159118 w 302323"/>
                <a:gd name="connsiteY59" fmla="*/ 99448 h 302323"/>
                <a:gd name="connsiteX60" fmla="*/ 173438 w 302323"/>
                <a:gd name="connsiteY60" fmla="*/ 99448 h 302323"/>
                <a:gd name="connsiteX61" fmla="*/ 177018 w 302323"/>
                <a:gd name="connsiteY61" fmla="*/ 104620 h 302323"/>
                <a:gd name="connsiteX62" fmla="*/ 175825 w 302323"/>
                <a:gd name="connsiteY62" fmla="*/ 108200 h 302323"/>
                <a:gd name="connsiteX63" fmla="*/ 171449 w 302323"/>
                <a:gd name="connsiteY63" fmla="*/ 110984 h 302323"/>
                <a:gd name="connsiteX64" fmla="*/ 152355 w 302323"/>
                <a:gd name="connsiteY64" fmla="*/ 107802 h 302323"/>
                <a:gd name="connsiteX65" fmla="*/ 149570 w 302323"/>
                <a:gd name="connsiteY65" fmla="*/ 107802 h 302323"/>
                <a:gd name="connsiteX66" fmla="*/ 133261 w 302323"/>
                <a:gd name="connsiteY66" fmla="*/ 110984 h 302323"/>
                <a:gd name="connsiteX67" fmla="*/ 128885 w 302323"/>
                <a:gd name="connsiteY67" fmla="*/ 110587 h 302323"/>
                <a:gd name="connsiteX68" fmla="*/ 103426 w 302323"/>
                <a:gd name="connsiteY68" fmla="*/ 103426 h 302323"/>
                <a:gd name="connsiteX69" fmla="*/ 55691 w 302323"/>
                <a:gd name="connsiteY69" fmla="*/ 147184 h 302323"/>
                <a:gd name="connsiteX70" fmla="*/ 79559 w 302323"/>
                <a:gd name="connsiteY70" fmla="*/ 175029 h 302323"/>
                <a:gd name="connsiteX71" fmla="*/ 119338 w 302323"/>
                <a:gd name="connsiteY71" fmla="*/ 206853 h 302323"/>
                <a:gd name="connsiteX72" fmla="*/ 119338 w 302323"/>
                <a:gd name="connsiteY72" fmla="*/ 231516 h 302323"/>
                <a:gd name="connsiteX73" fmla="*/ 124112 w 302323"/>
                <a:gd name="connsiteY73" fmla="*/ 244245 h 302323"/>
                <a:gd name="connsiteX74" fmla="*/ 135648 w 302323"/>
                <a:gd name="connsiteY74" fmla="*/ 258168 h 302323"/>
                <a:gd name="connsiteX75" fmla="*/ 144797 w 302323"/>
                <a:gd name="connsiteY75" fmla="*/ 262544 h 302323"/>
                <a:gd name="connsiteX76" fmla="*/ 154344 w 302323"/>
                <a:gd name="connsiteY76" fmla="*/ 262544 h 302323"/>
                <a:gd name="connsiteX77" fmla="*/ 162698 w 302323"/>
                <a:gd name="connsiteY77" fmla="*/ 258964 h 302323"/>
                <a:gd name="connsiteX78" fmla="*/ 172245 w 302323"/>
                <a:gd name="connsiteY78" fmla="*/ 249417 h 302323"/>
                <a:gd name="connsiteX79" fmla="*/ 176620 w 302323"/>
                <a:gd name="connsiteY79" fmla="*/ 243052 h 302323"/>
                <a:gd name="connsiteX80" fmla="*/ 184576 w 302323"/>
                <a:gd name="connsiteY80" fmla="*/ 226742 h 302323"/>
                <a:gd name="connsiteX81" fmla="*/ 186565 w 302323"/>
                <a:gd name="connsiteY81" fmla="*/ 217991 h 302323"/>
                <a:gd name="connsiteX82" fmla="*/ 186565 w 302323"/>
                <a:gd name="connsiteY82" fmla="*/ 199692 h 302323"/>
                <a:gd name="connsiteX83" fmla="*/ 190145 w 302323"/>
                <a:gd name="connsiteY83" fmla="*/ 191339 h 302323"/>
                <a:gd name="connsiteX84" fmla="*/ 211228 w 302323"/>
                <a:gd name="connsiteY84" fmla="*/ 170256 h 302323"/>
                <a:gd name="connsiteX85" fmla="*/ 210831 w 302323"/>
                <a:gd name="connsiteY85" fmla="*/ 164289 h 302323"/>
                <a:gd name="connsiteX86" fmla="*/ 173836 w 302323"/>
                <a:gd name="connsiteY86" fmla="*/ 125305 h 302323"/>
                <a:gd name="connsiteX87" fmla="*/ 177416 w 302323"/>
                <a:gd name="connsiteY87" fmla="*/ 119338 h 302323"/>
                <a:gd name="connsiteX88" fmla="*/ 179007 w 302323"/>
                <a:gd name="connsiteY88" fmla="*/ 119338 h 302323"/>
                <a:gd name="connsiteX89" fmla="*/ 201681 w 302323"/>
                <a:gd name="connsiteY89" fmla="*/ 148775 h 302323"/>
                <a:gd name="connsiteX90" fmla="*/ 213217 w 302323"/>
                <a:gd name="connsiteY90" fmla="*/ 149968 h 302323"/>
                <a:gd name="connsiteX91" fmla="*/ 226345 w 302323"/>
                <a:gd name="connsiteY91" fmla="*/ 138830 h 302323"/>
                <a:gd name="connsiteX92" fmla="*/ 225947 w 302323"/>
                <a:gd name="connsiteY92" fmla="*/ 132465 h 302323"/>
                <a:gd name="connsiteX93" fmla="*/ 214013 w 302323"/>
                <a:gd name="connsiteY93" fmla="*/ 125305 h 302323"/>
                <a:gd name="connsiteX94" fmla="*/ 212422 w 302323"/>
                <a:gd name="connsiteY94" fmla="*/ 120134 h 302323"/>
                <a:gd name="connsiteX95" fmla="*/ 212820 w 302323"/>
                <a:gd name="connsiteY95" fmla="*/ 119338 h 302323"/>
                <a:gd name="connsiteX96" fmla="*/ 218389 w 302323"/>
                <a:gd name="connsiteY96" fmla="*/ 117747 h 302323"/>
                <a:gd name="connsiteX97" fmla="*/ 232709 w 302323"/>
                <a:gd name="connsiteY97" fmla="*/ 126498 h 302323"/>
                <a:gd name="connsiteX98" fmla="*/ 236687 w 302323"/>
                <a:gd name="connsiteY98" fmla="*/ 127692 h 302323"/>
                <a:gd name="connsiteX99" fmla="*/ 241063 w 302323"/>
                <a:gd name="connsiteY99" fmla="*/ 127692 h 302323"/>
                <a:gd name="connsiteX100" fmla="*/ 248223 w 302323"/>
                <a:gd name="connsiteY100" fmla="*/ 132465 h 302323"/>
                <a:gd name="connsiteX101" fmla="*/ 259759 w 302323"/>
                <a:gd name="connsiteY101" fmla="*/ 158720 h 302323"/>
                <a:gd name="connsiteX102" fmla="*/ 266920 w 302323"/>
                <a:gd name="connsiteY102" fmla="*/ 163493 h 302323"/>
                <a:gd name="connsiteX103" fmla="*/ 266920 w 302323"/>
                <a:gd name="connsiteY103" fmla="*/ 163493 h 302323"/>
                <a:gd name="connsiteX104" fmla="*/ 273682 w 302323"/>
                <a:gd name="connsiteY104" fmla="*/ 156731 h 302323"/>
                <a:gd name="connsiteX105" fmla="*/ 273682 w 302323"/>
                <a:gd name="connsiteY105" fmla="*/ 145593 h 302323"/>
                <a:gd name="connsiteX106" fmla="*/ 275273 w 302323"/>
                <a:gd name="connsiteY106" fmla="*/ 142410 h 302323"/>
                <a:gd name="connsiteX107" fmla="*/ 284423 w 302323"/>
                <a:gd name="connsiteY107" fmla="*/ 135250 h 302323"/>
                <a:gd name="connsiteX108" fmla="*/ 285616 w 302323"/>
                <a:gd name="connsiteY108" fmla="*/ 151559 h 302323"/>
                <a:gd name="connsiteX109" fmla="*/ 151162 w 302323"/>
                <a:gd name="connsiteY109" fmla="*/ 286412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302323" h="302323">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moveTo>
                    <a:pt x="151162" y="286412"/>
                  </a:moveTo>
                  <a:cubicBezTo>
                    <a:pt x="76774" y="286412"/>
                    <a:pt x="15912" y="225549"/>
                    <a:pt x="15912" y="151162"/>
                  </a:cubicBezTo>
                  <a:cubicBezTo>
                    <a:pt x="15912" y="76774"/>
                    <a:pt x="76774" y="15912"/>
                    <a:pt x="151162" y="15912"/>
                  </a:cubicBezTo>
                  <a:cubicBezTo>
                    <a:pt x="170654" y="15912"/>
                    <a:pt x="188952" y="19890"/>
                    <a:pt x="205659" y="27448"/>
                  </a:cubicBezTo>
                  <a:lnTo>
                    <a:pt x="192930" y="37790"/>
                  </a:lnTo>
                  <a:cubicBezTo>
                    <a:pt x="191339" y="38984"/>
                    <a:pt x="189748" y="39779"/>
                    <a:pt x="187759" y="39779"/>
                  </a:cubicBezTo>
                  <a:lnTo>
                    <a:pt x="180201" y="39779"/>
                  </a:lnTo>
                  <a:cubicBezTo>
                    <a:pt x="179405" y="39779"/>
                    <a:pt x="178212" y="39779"/>
                    <a:pt x="177416" y="39382"/>
                  </a:cubicBezTo>
                  <a:cubicBezTo>
                    <a:pt x="177416" y="39382"/>
                    <a:pt x="157924" y="27846"/>
                    <a:pt x="146786" y="27846"/>
                  </a:cubicBezTo>
                  <a:cubicBezTo>
                    <a:pt x="136045" y="27846"/>
                    <a:pt x="118543" y="34608"/>
                    <a:pt x="110984" y="39779"/>
                  </a:cubicBezTo>
                  <a:cubicBezTo>
                    <a:pt x="99448" y="47337"/>
                    <a:pt x="111780" y="50918"/>
                    <a:pt x="114565" y="51713"/>
                  </a:cubicBezTo>
                  <a:cubicBezTo>
                    <a:pt x="114962" y="51713"/>
                    <a:pt x="115360" y="51713"/>
                    <a:pt x="115360" y="51713"/>
                  </a:cubicBezTo>
                  <a:lnTo>
                    <a:pt x="126498" y="51713"/>
                  </a:lnTo>
                  <a:cubicBezTo>
                    <a:pt x="129283" y="51713"/>
                    <a:pt x="131670" y="50520"/>
                    <a:pt x="133261" y="48133"/>
                  </a:cubicBezTo>
                  <a:lnTo>
                    <a:pt x="137637" y="41371"/>
                  </a:lnTo>
                  <a:cubicBezTo>
                    <a:pt x="138432" y="40177"/>
                    <a:pt x="139626" y="39779"/>
                    <a:pt x="140819" y="39779"/>
                  </a:cubicBezTo>
                  <a:lnTo>
                    <a:pt x="147184" y="39779"/>
                  </a:lnTo>
                  <a:lnTo>
                    <a:pt x="138830" y="53702"/>
                  </a:lnTo>
                  <a:cubicBezTo>
                    <a:pt x="136841" y="57282"/>
                    <a:pt x="132863" y="59669"/>
                    <a:pt x="128487" y="59669"/>
                  </a:cubicBezTo>
                  <a:lnTo>
                    <a:pt x="117747" y="59669"/>
                  </a:lnTo>
                  <a:cubicBezTo>
                    <a:pt x="116156" y="59669"/>
                    <a:pt x="114565" y="60067"/>
                    <a:pt x="113371" y="60862"/>
                  </a:cubicBezTo>
                  <a:lnTo>
                    <a:pt x="103426" y="67625"/>
                  </a:lnTo>
                  <a:lnTo>
                    <a:pt x="95471" y="67625"/>
                  </a:lnTo>
                  <a:cubicBezTo>
                    <a:pt x="93084" y="67625"/>
                    <a:pt x="91493" y="69216"/>
                    <a:pt x="91493" y="71603"/>
                  </a:cubicBezTo>
                  <a:lnTo>
                    <a:pt x="91493" y="75581"/>
                  </a:lnTo>
                  <a:cubicBezTo>
                    <a:pt x="91493" y="77968"/>
                    <a:pt x="89901" y="79559"/>
                    <a:pt x="87515" y="79559"/>
                  </a:cubicBezTo>
                  <a:lnTo>
                    <a:pt x="83934" y="79559"/>
                  </a:lnTo>
                  <a:cubicBezTo>
                    <a:pt x="81150" y="79559"/>
                    <a:pt x="78763" y="80752"/>
                    <a:pt x="77172" y="83139"/>
                  </a:cubicBezTo>
                  <a:lnTo>
                    <a:pt x="72398" y="90697"/>
                  </a:lnTo>
                  <a:cubicBezTo>
                    <a:pt x="72001" y="91493"/>
                    <a:pt x="71603" y="92288"/>
                    <a:pt x="71603" y="93084"/>
                  </a:cubicBezTo>
                  <a:lnTo>
                    <a:pt x="71603" y="95471"/>
                  </a:lnTo>
                  <a:cubicBezTo>
                    <a:pt x="71603" y="97857"/>
                    <a:pt x="73194" y="99448"/>
                    <a:pt x="75581" y="99448"/>
                  </a:cubicBezTo>
                  <a:lnTo>
                    <a:pt x="89901" y="99448"/>
                  </a:lnTo>
                  <a:cubicBezTo>
                    <a:pt x="91095" y="99448"/>
                    <a:pt x="91890" y="99051"/>
                    <a:pt x="92686" y="98255"/>
                  </a:cubicBezTo>
                  <a:lnTo>
                    <a:pt x="105018" y="85923"/>
                  </a:lnTo>
                  <a:cubicBezTo>
                    <a:pt x="106609" y="84332"/>
                    <a:pt x="108598" y="83537"/>
                    <a:pt x="110587" y="83537"/>
                  </a:cubicBezTo>
                  <a:lnTo>
                    <a:pt x="112178" y="83537"/>
                  </a:lnTo>
                  <a:cubicBezTo>
                    <a:pt x="114167" y="83537"/>
                    <a:pt x="115758" y="84730"/>
                    <a:pt x="116156" y="86719"/>
                  </a:cubicBezTo>
                  <a:lnTo>
                    <a:pt x="118543" y="96664"/>
                  </a:lnTo>
                  <a:cubicBezTo>
                    <a:pt x="118940" y="98255"/>
                    <a:pt x="120532" y="99846"/>
                    <a:pt x="122520" y="99846"/>
                  </a:cubicBezTo>
                  <a:lnTo>
                    <a:pt x="123316" y="99846"/>
                  </a:lnTo>
                  <a:cubicBezTo>
                    <a:pt x="125703" y="99846"/>
                    <a:pt x="127294" y="98255"/>
                    <a:pt x="127294" y="95868"/>
                  </a:cubicBezTo>
                  <a:lnTo>
                    <a:pt x="127294" y="85526"/>
                  </a:lnTo>
                  <a:cubicBezTo>
                    <a:pt x="127294" y="84332"/>
                    <a:pt x="127692" y="83537"/>
                    <a:pt x="128487" y="82741"/>
                  </a:cubicBezTo>
                  <a:lnTo>
                    <a:pt x="131272" y="79559"/>
                  </a:lnTo>
                  <a:lnTo>
                    <a:pt x="134454" y="88708"/>
                  </a:lnTo>
                  <a:cubicBezTo>
                    <a:pt x="134852" y="90299"/>
                    <a:pt x="136443" y="91493"/>
                    <a:pt x="138034" y="91493"/>
                  </a:cubicBezTo>
                  <a:lnTo>
                    <a:pt x="141615" y="91493"/>
                  </a:lnTo>
                  <a:cubicBezTo>
                    <a:pt x="142808" y="91493"/>
                    <a:pt x="143604" y="91095"/>
                    <a:pt x="144399" y="90299"/>
                  </a:cubicBezTo>
                  <a:lnTo>
                    <a:pt x="145990" y="88708"/>
                  </a:lnTo>
                  <a:cubicBezTo>
                    <a:pt x="146786" y="87912"/>
                    <a:pt x="147581" y="87515"/>
                    <a:pt x="148775" y="87515"/>
                  </a:cubicBezTo>
                  <a:lnTo>
                    <a:pt x="151162" y="87515"/>
                  </a:lnTo>
                  <a:cubicBezTo>
                    <a:pt x="153548" y="87515"/>
                    <a:pt x="155140" y="89106"/>
                    <a:pt x="155140" y="91493"/>
                  </a:cubicBezTo>
                  <a:lnTo>
                    <a:pt x="155140" y="95471"/>
                  </a:lnTo>
                  <a:cubicBezTo>
                    <a:pt x="155140" y="97857"/>
                    <a:pt x="156731" y="99448"/>
                    <a:pt x="159118" y="99448"/>
                  </a:cubicBezTo>
                  <a:lnTo>
                    <a:pt x="173438" y="99448"/>
                  </a:lnTo>
                  <a:cubicBezTo>
                    <a:pt x="176223" y="99448"/>
                    <a:pt x="178212" y="102233"/>
                    <a:pt x="177018" y="104620"/>
                  </a:cubicBezTo>
                  <a:lnTo>
                    <a:pt x="175825" y="108200"/>
                  </a:lnTo>
                  <a:cubicBezTo>
                    <a:pt x="175029" y="110189"/>
                    <a:pt x="173438" y="111382"/>
                    <a:pt x="171449" y="110984"/>
                  </a:cubicBezTo>
                  <a:lnTo>
                    <a:pt x="152355" y="107802"/>
                  </a:lnTo>
                  <a:cubicBezTo>
                    <a:pt x="151559" y="107802"/>
                    <a:pt x="150366" y="107802"/>
                    <a:pt x="149570" y="107802"/>
                  </a:cubicBezTo>
                  <a:lnTo>
                    <a:pt x="133261" y="110984"/>
                  </a:lnTo>
                  <a:cubicBezTo>
                    <a:pt x="131670" y="111382"/>
                    <a:pt x="130476" y="110984"/>
                    <a:pt x="128885" y="110587"/>
                  </a:cubicBezTo>
                  <a:cubicBezTo>
                    <a:pt x="123714" y="108598"/>
                    <a:pt x="109393" y="103426"/>
                    <a:pt x="103426" y="103426"/>
                  </a:cubicBezTo>
                  <a:cubicBezTo>
                    <a:pt x="56089" y="103426"/>
                    <a:pt x="55691" y="135250"/>
                    <a:pt x="55691" y="147184"/>
                  </a:cubicBezTo>
                  <a:cubicBezTo>
                    <a:pt x="55691" y="163095"/>
                    <a:pt x="64840" y="175029"/>
                    <a:pt x="79559" y="175029"/>
                  </a:cubicBezTo>
                  <a:cubicBezTo>
                    <a:pt x="97062" y="175029"/>
                    <a:pt x="119338" y="174234"/>
                    <a:pt x="119338" y="206853"/>
                  </a:cubicBezTo>
                  <a:lnTo>
                    <a:pt x="119338" y="231516"/>
                  </a:lnTo>
                  <a:cubicBezTo>
                    <a:pt x="119338" y="236290"/>
                    <a:pt x="120929" y="240665"/>
                    <a:pt x="124112" y="244245"/>
                  </a:cubicBezTo>
                  <a:lnTo>
                    <a:pt x="135648" y="258168"/>
                  </a:lnTo>
                  <a:cubicBezTo>
                    <a:pt x="138034" y="260953"/>
                    <a:pt x="141217" y="262544"/>
                    <a:pt x="144797" y="262544"/>
                  </a:cubicBezTo>
                  <a:lnTo>
                    <a:pt x="154344" y="262544"/>
                  </a:lnTo>
                  <a:cubicBezTo>
                    <a:pt x="157526" y="262544"/>
                    <a:pt x="160709" y="261350"/>
                    <a:pt x="162698" y="258964"/>
                  </a:cubicBezTo>
                  <a:lnTo>
                    <a:pt x="172245" y="249417"/>
                  </a:lnTo>
                  <a:cubicBezTo>
                    <a:pt x="174234" y="247428"/>
                    <a:pt x="175427" y="245439"/>
                    <a:pt x="176620" y="243052"/>
                  </a:cubicBezTo>
                  <a:lnTo>
                    <a:pt x="184576" y="226742"/>
                  </a:lnTo>
                  <a:cubicBezTo>
                    <a:pt x="185770" y="223958"/>
                    <a:pt x="186565" y="220776"/>
                    <a:pt x="186565" y="217991"/>
                  </a:cubicBezTo>
                  <a:lnTo>
                    <a:pt x="186565" y="199692"/>
                  </a:lnTo>
                  <a:cubicBezTo>
                    <a:pt x="186565" y="196510"/>
                    <a:pt x="187759" y="193328"/>
                    <a:pt x="190145" y="191339"/>
                  </a:cubicBezTo>
                  <a:lnTo>
                    <a:pt x="211228" y="170256"/>
                  </a:lnTo>
                  <a:cubicBezTo>
                    <a:pt x="212820" y="168665"/>
                    <a:pt x="212820" y="165482"/>
                    <a:pt x="210831" y="164289"/>
                  </a:cubicBezTo>
                  <a:cubicBezTo>
                    <a:pt x="210831" y="164289"/>
                    <a:pt x="186963" y="150764"/>
                    <a:pt x="173836" y="125305"/>
                  </a:cubicBezTo>
                  <a:cubicBezTo>
                    <a:pt x="172643" y="122520"/>
                    <a:pt x="174234" y="119338"/>
                    <a:pt x="177416" y="119338"/>
                  </a:cubicBezTo>
                  <a:lnTo>
                    <a:pt x="179007" y="119338"/>
                  </a:lnTo>
                  <a:lnTo>
                    <a:pt x="201681" y="148775"/>
                  </a:lnTo>
                  <a:cubicBezTo>
                    <a:pt x="204466" y="152355"/>
                    <a:pt x="209637" y="152753"/>
                    <a:pt x="213217" y="149968"/>
                  </a:cubicBezTo>
                  <a:lnTo>
                    <a:pt x="226345" y="138830"/>
                  </a:lnTo>
                  <a:cubicBezTo>
                    <a:pt x="228334" y="137239"/>
                    <a:pt x="228334" y="133659"/>
                    <a:pt x="225947" y="132465"/>
                  </a:cubicBezTo>
                  <a:lnTo>
                    <a:pt x="214013" y="125305"/>
                  </a:lnTo>
                  <a:cubicBezTo>
                    <a:pt x="212422" y="124112"/>
                    <a:pt x="211626" y="122123"/>
                    <a:pt x="212422" y="120134"/>
                  </a:cubicBezTo>
                  <a:lnTo>
                    <a:pt x="212820" y="119338"/>
                  </a:lnTo>
                  <a:cubicBezTo>
                    <a:pt x="214013" y="117349"/>
                    <a:pt x="216400" y="116554"/>
                    <a:pt x="218389" y="117747"/>
                  </a:cubicBezTo>
                  <a:lnTo>
                    <a:pt x="232709" y="126498"/>
                  </a:lnTo>
                  <a:cubicBezTo>
                    <a:pt x="233903" y="127294"/>
                    <a:pt x="235494" y="127692"/>
                    <a:pt x="236687" y="127692"/>
                  </a:cubicBezTo>
                  <a:lnTo>
                    <a:pt x="241063" y="127692"/>
                  </a:lnTo>
                  <a:cubicBezTo>
                    <a:pt x="244245" y="127692"/>
                    <a:pt x="247030" y="129681"/>
                    <a:pt x="248223" y="132465"/>
                  </a:cubicBezTo>
                  <a:lnTo>
                    <a:pt x="259759" y="158720"/>
                  </a:lnTo>
                  <a:cubicBezTo>
                    <a:pt x="260953" y="161504"/>
                    <a:pt x="263737" y="163493"/>
                    <a:pt x="266920" y="163493"/>
                  </a:cubicBezTo>
                  <a:lnTo>
                    <a:pt x="266920" y="163493"/>
                  </a:lnTo>
                  <a:cubicBezTo>
                    <a:pt x="270500" y="163493"/>
                    <a:pt x="273682" y="160311"/>
                    <a:pt x="273682" y="156731"/>
                  </a:cubicBezTo>
                  <a:lnTo>
                    <a:pt x="273682" y="145593"/>
                  </a:lnTo>
                  <a:cubicBezTo>
                    <a:pt x="273682" y="144399"/>
                    <a:pt x="274080" y="143206"/>
                    <a:pt x="275273" y="142410"/>
                  </a:cubicBezTo>
                  <a:lnTo>
                    <a:pt x="284423" y="135250"/>
                  </a:lnTo>
                  <a:cubicBezTo>
                    <a:pt x="285218" y="140421"/>
                    <a:pt x="285616" y="145990"/>
                    <a:pt x="285616" y="151559"/>
                  </a:cubicBezTo>
                  <a:cubicBezTo>
                    <a:pt x="286412" y="225549"/>
                    <a:pt x="225549" y="286412"/>
                    <a:pt x="151162" y="286412"/>
                  </a:cubicBezTo>
                  <a:close/>
                </a:path>
              </a:pathLst>
            </a:custGeom>
            <a:grpFill/>
            <a:ln w="3969" cap="flat">
              <a:noFill/>
              <a:prstDash val="solid"/>
              <a:miter/>
            </a:ln>
          </p:spPr>
          <p:txBody>
            <a:bodyPr rtlCol="0" anchor="ctr"/>
            <a:lstStyle/>
            <a:p>
              <a:endParaRPr lang="en-ID" dirty="0"/>
            </a:p>
          </p:txBody>
        </p:sp>
        <p:sp>
          <p:nvSpPr>
            <p:cNvPr id="25" name="Freeform: Shape 24">
              <a:extLst>
                <a:ext uri="{FF2B5EF4-FFF2-40B4-BE49-F238E27FC236}">
                  <a16:creationId xmlns:a16="http://schemas.microsoft.com/office/drawing/2014/main" id="{29079167-55CB-46D6-9695-3ADAFF0B6A80}"/>
                </a:ext>
              </a:extLst>
            </p:cNvPr>
            <p:cNvSpPr/>
            <p:nvPr/>
          </p:nvSpPr>
          <p:spPr>
            <a:xfrm>
              <a:off x="807562" y="4957489"/>
              <a:ext cx="15912" cy="19890"/>
            </a:xfrm>
            <a:custGeom>
              <a:avLst/>
              <a:gdLst>
                <a:gd name="connsiteX0" fmla="*/ 6365 w 15911"/>
                <a:gd name="connsiteY0" fmla="*/ 18299 h 19889"/>
                <a:gd name="connsiteX1" fmla="*/ 6365 w 15911"/>
                <a:gd name="connsiteY1" fmla="*/ 22276 h 19889"/>
                <a:gd name="connsiteX2" fmla="*/ 10343 w 15911"/>
                <a:gd name="connsiteY2" fmla="*/ 22276 h 19889"/>
                <a:gd name="connsiteX3" fmla="*/ 14321 w 15911"/>
                <a:gd name="connsiteY3" fmla="*/ 18299 h 19889"/>
                <a:gd name="connsiteX4" fmla="*/ 14321 w 15911"/>
                <a:gd name="connsiteY4" fmla="*/ 14321 h 19889"/>
                <a:gd name="connsiteX5" fmla="*/ 18299 w 15911"/>
                <a:gd name="connsiteY5" fmla="*/ 14321 h 19889"/>
                <a:gd name="connsiteX6" fmla="*/ 18299 w 15911"/>
                <a:gd name="connsiteY6" fmla="*/ 7956 h 19889"/>
                <a:gd name="connsiteX7" fmla="*/ 17105 w 15911"/>
                <a:gd name="connsiteY7" fmla="*/ 5171 h 19889"/>
                <a:gd name="connsiteX8" fmla="*/ 13127 w 15911"/>
                <a:gd name="connsiteY8" fmla="*/ 1193 h 19889"/>
                <a:gd name="connsiteX9" fmla="*/ 7558 w 15911"/>
                <a:gd name="connsiteY9" fmla="*/ 1193 h 19889"/>
                <a:gd name="connsiteX10" fmla="*/ 1193 w 15911"/>
                <a:gd name="connsiteY10" fmla="*/ 7558 h 19889"/>
                <a:gd name="connsiteX11" fmla="*/ 1193 w 15911"/>
                <a:gd name="connsiteY11" fmla="*/ 13127 h 19889"/>
                <a:gd name="connsiteX12" fmla="*/ 6365 w 15911"/>
                <a:gd name="connsiteY12" fmla="*/ 18299 h 19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911" h="19889">
                  <a:moveTo>
                    <a:pt x="6365" y="18299"/>
                  </a:moveTo>
                  <a:lnTo>
                    <a:pt x="6365" y="22276"/>
                  </a:lnTo>
                  <a:lnTo>
                    <a:pt x="10343" y="22276"/>
                  </a:lnTo>
                  <a:cubicBezTo>
                    <a:pt x="12729" y="22276"/>
                    <a:pt x="14321" y="20685"/>
                    <a:pt x="14321" y="18299"/>
                  </a:cubicBezTo>
                  <a:lnTo>
                    <a:pt x="14321" y="14321"/>
                  </a:lnTo>
                  <a:lnTo>
                    <a:pt x="18299" y="14321"/>
                  </a:lnTo>
                  <a:lnTo>
                    <a:pt x="18299" y="7956"/>
                  </a:lnTo>
                  <a:cubicBezTo>
                    <a:pt x="18299" y="6762"/>
                    <a:pt x="17901" y="5967"/>
                    <a:pt x="17105" y="5171"/>
                  </a:cubicBezTo>
                  <a:lnTo>
                    <a:pt x="13127" y="1193"/>
                  </a:lnTo>
                  <a:cubicBezTo>
                    <a:pt x="11536" y="-398"/>
                    <a:pt x="9149" y="-398"/>
                    <a:pt x="7558" y="1193"/>
                  </a:cubicBezTo>
                  <a:lnTo>
                    <a:pt x="1193" y="7558"/>
                  </a:lnTo>
                  <a:cubicBezTo>
                    <a:pt x="-398" y="9149"/>
                    <a:pt x="-398" y="11536"/>
                    <a:pt x="1193" y="13127"/>
                  </a:cubicBezTo>
                  <a:lnTo>
                    <a:pt x="6365" y="18299"/>
                  </a:lnTo>
                  <a:close/>
                </a:path>
              </a:pathLst>
            </a:custGeom>
            <a:grpFill/>
            <a:ln w="3969" cap="flat">
              <a:noFill/>
              <a:prstDash val="solid"/>
              <a:miter/>
            </a:ln>
          </p:spPr>
          <p:txBody>
            <a:bodyPr rtlCol="0" anchor="ctr"/>
            <a:lstStyle/>
            <a:p>
              <a:endParaRPr lang="en-ID" dirty="0"/>
            </a:p>
          </p:txBody>
        </p:sp>
      </p:grpSp>
      <p:sp>
        <p:nvSpPr>
          <p:cNvPr id="29" name="Freeform: Shape 28">
            <a:extLst>
              <a:ext uri="{FF2B5EF4-FFF2-40B4-BE49-F238E27FC236}">
                <a16:creationId xmlns:a16="http://schemas.microsoft.com/office/drawing/2014/main" id="{79D33AB2-DD7F-4241-A281-ED88313158A4}"/>
              </a:ext>
            </a:extLst>
          </p:cNvPr>
          <p:cNvSpPr/>
          <p:nvPr/>
        </p:nvSpPr>
        <p:spPr>
          <a:xfrm>
            <a:off x="11202038" y="4103106"/>
            <a:ext cx="190670" cy="19067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0" name="Freeform: Shape 29">
            <a:extLst>
              <a:ext uri="{FF2B5EF4-FFF2-40B4-BE49-F238E27FC236}">
                <a16:creationId xmlns:a16="http://schemas.microsoft.com/office/drawing/2014/main" id="{B9F3A07A-4E6E-4249-A61F-D0F49839B307}"/>
              </a:ext>
            </a:extLst>
          </p:cNvPr>
          <p:cNvSpPr/>
          <p:nvPr/>
        </p:nvSpPr>
        <p:spPr>
          <a:xfrm>
            <a:off x="4733111" y="6477477"/>
            <a:ext cx="164739" cy="1647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1" name="Freeform: Shape 30">
            <a:extLst>
              <a:ext uri="{FF2B5EF4-FFF2-40B4-BE49-F238E27FC236}">
                <a16:creationId xmlns:a16="http://schemas.microsoft.com/office/drawing/2014/main" id="{3F994DEF-85DD-4C98-B985-EE0077F1D93D}"/>
              </a:ext>
            </a:extLst>
          </p:cNvPr>
          <p:cNvSpPr/>
          <p:nvPr/>
        </p:nvSpPr>
        <p:spPr>
          <a:xfrm>
            <a:off x="1060358" y="287068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pic>
        <p:nvPicPr>
          <p:cNvPr id="32" name="PpHolder16">
            <a:extLst>
              <a:ext uri="{FF2B5EF4-FFF2-40B4-BE49-F238E27FC236}">
                <a16:creationId xmlns:a16="http://schemas.microsoft.com/office/drawing/2014/main" id="{8E936A76-950A-4097-AB78-1336FFE0CAFA}"/>
              </a:ext>
            </a:extLst>
          </p:cNvPr>
          <p:cNvPicPr>
            <a:picLocks/>
          </p:cNvPicPr>
          <p:nvPr/>
        </p:nvPicPr>
        <p:blipFill>
          <a:blip r:embed="rId2"/>
          <a:srcRect l="6311" r="6311" b="49885"/>
          <a:stretch>
            <a:fillRect/>
          </a:stretch>
        </p:blipFill>
        <p:spPr>
          <a:xfrm>
            <a:off x="769489" y="0"/>
            <a:ext cx="10653022" cy="3436906"/>
          </a:xfrm>
          <a:custGeom>
            <a:avLst/>
            <a:gdLst>
              <a:gd name="connsiteX0" fmla="*/ 0 w 10653022"/>
              <a:gd name="connsiteY0" fmla="*/ 0 h 3436906"/>
              <a:gd name="connsiteX1" fmla="*/ 10653022 w 10653022"/>
              <a:gd name="connsiteY1" fmla="*/ 0 h 3436906"/>
              <a:gd name="connsiteX2" fmla="*/ 10607333 w 10653022"/>
              <a:gd name="connsiteY2" fmla="*/ 122087 h 3436906"/>
              <a:gd name="connsiteX3" fmla="*/ 5326511 w 10653022"/>
              <a:gd name="connsiteY3" fmla="*/ 3436906 h 3436906"/>
              <a:gd name="connsiteX4" fmla="*/ 45689 w 10653022"/>
              <a:gd name="connsiteY4" fmla="*/ 122087 h 34369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53022" h="3436906">
                <a:moveTo>
                  <a:pt x="0" y="0"/>
                </a:moveTo>
                <a:lnTo>
                  <a:pt x="10653022" y="0"/>
                </a:lnTo>
                <a:lnTo>
                  <a:pt x="10607333" y="122087"/>
                </a:lnTo>
                <a:cubicBezTo>
                  <a:pt x="9777465" y="2063284"/>
                  <a:pt x="7725899" y="3436906"/>
                  <a:pt x="5326511" y="3436906"/>
                </a:cubicBezTo>
                <a:cubicBezTo>
                  <a:pt x="2927124" y="3436906"/>
                  <a:pt x="875557" y="2063284"/>
                  <a:pt x="45689" y="122087"/>
                </a:cubicBezTo>
                <a:close/>
              </a:path>
            </a:pathLst>
          </a:custGeom>
        </p:spPr>
      </p:pic>
      <p:sp>
        <p:nvSpPr>
          <p:cNvPr id="8" name="Title 7">
            <a:extLst>
              <a:ext uri="{FF2B5EF4-FFF2-40B4-BE49-F238E27FC236}">
                <a16:creationId xmlns:a16="http://schemas.microsoft.com/office/drawing/2014/main" id="{474E4E44-BFE5-429A-A84C-EA260E5513C0}"/>
              </a:ext>
            </a:extLst>
          </p:cNvPr>
          <p:cNvSpPr>
            <a:spLocks noGrp="1"/>
          </p:cNvSpPr>
          <p:nvPr>
            <p:ph type="title"/>
          </p:nvPr>
        </p:nvSpPr>
        <p:spPr/>
        <p:txBody>
          <a:bodyPr/>
          <a:lstStyle/>
          <a:p>
            <a:r>
              <a:rPr lang="en-US" sz="4400" b="1" dirty="0">
                <a:latin typeface="+mj-lt"/>
              </a:rPr>
              <a:t>Contact Us Here</a:t>
            </a:r>
            <a:endParaRPr lang="en-ID" dirty="0"/>
          </a:p>
        </p:txBody>
      </p:sp>
    </p:spTree>
    <p:extLst>
      <p:ext uri="{BB962C8B-B14F-4D97-AF65-F5344CB8AC3E}">
        <p14:creationId xmlns:p14="http://schemas.microsoft.com/office/powerpoint/2010/main" val="5958523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left)">
                                      <p:cBhvr>
                                        <p:cTn id="15" dur="500"/>
                                        <p:tgtEl>
                                          <p:spTgt spid="14"/>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wipe(left)">
                                      <p:cBhvr>
                                        <p:cTn id="18" dur="500"/>
                                        <p:tgtEl>
                                          <p:spTgt spid="17"/>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wipe(left)">
                                      <p:cBhvr>
                                        <p:cTn id="21" dur="500"/>
                                        <p:tgtEl>
                                          <p:spTgt spid="21"/>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p:cTn id="25" dur="500" fill="hold"/>
                                        <p:tgtEl>
                                          <p:spTgt spid="15"/>
                                        </p:tgtEl>
                                        <p:attrNameLst>
                                          <p:attrName>ppt_w</p:attrName>
                                        </p:attrNameLst>
                                      </p:cBhvr>
                                      <p:tavLst>
                                        <p:tav tm="0">
                                          <p:val>
                                            <p:fltVal val="0"/>
                                          </p:val>
                                        </p:tav>
                                        <p:tav tm="100000">
                                          <p:val>
                                            <p:strVal val="#ppt_w"/>
                                          </p:val>
                                        </p:tav>
                                      </p:tavLst>
                                    </p:anim>
                                    <p:anim calcmode="lin" valueType="num">
                                      <p:cBhvr>
                                        <p:cTn id="26" dur="500" fill="hold"/>
                                        <p:tgtEl>
                                          <p:spTgt spid="15"/>
                                        </p:tgtEl>
                                        <p:attrNameLst>
                                          <p:attrName>ppt_h</p:attrName>
                                        </p:attrNameLst>
                                      </p:cBhvr>
                                      <p:tavLst>
                                        <p:tav tm="0">
                                          <p:val>
                                            <p:fltVal val="0"/>
                                          </p:val>
                                        </p:tav>
                                        <p:tav tm="100000">
                                          <p:val>
                                            <p:strVal val="#ppt_h"/>
                                          </p:val>
                                        </p:tav>
                                      </p:tavLst>
                                    </p:anim>
                                    <p:animEffect transition="in" filter="fade">
                                      <p:cBhvr>
                                        <p:cTn id="27" dur="500"/>
                                        <p:tgtEl>
                                          <p:spTgt spid="15"/>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18"/>
                                        </p:tgtEl>
                                        <p:attrNameLst>
                                          <p:attrName>style.visibility</p:attrName>
                                        </p:attrNameLst>
                                      </p:cBhvr>
                                      <p:to>
                                        <p:strVal val="visible"/>
                                      </p:to>
                                    </p:set>
                                    <p:anim calcmode="lin" valueType="num">
                                      <p:cBhvr>
                                        <p:cTn id="30" dur="500" fill="hold"/>
                                        <p:tgtEl>
                                          <p:spTgt spid="18"/>
                                        </p:tgtEl>
                                        <p:attrNameLst>
                                          <p:attrName>ppt_w</p:attrName>
                                        </p:attrNameLst>
                                      </p:cBhvr>
                                      <p:tavLst>
                                        <p:tav tm="0">
                                          <p:val>
                                            <p:fltVal val="0"/>
                                          </p:val>
                                        </p:tav>
                                        <p:tav tm="100000">
                                          <p:val>
                                            <p:strVal val="#ppt_w"/>
                                          </p:val>
                                        </p:tav>
                                      </p:tavLst>
                                    </p:anim>
                                    <p:anim calcmode="lin" valueType="num">
                                      <p:cBhvr>
                                        <p:cTn id="31" dur="500" fill="hold"/>
                                        <p:tgtEl>
                                          <p:spTgt spid="18"/>
                                        </p:tgtEl>
                                        <p:attrNameLst>
                                          <p:attrName>ppt_h</p:attrName>
                                        </p:attrNameLst>
                                      </p:cBhvr>
                                      <p:tavLst>
                                        <p:tav tm="0">
                                          <p:val>
                                            <p:fltVal val="0"/>
                                          </p:val>
                                        </p:tav>
                                        <p:tav tm="100000">
                                          <p:val>
                                            <p:strVal val="#ppt_h"/>
                                          </p:val>
                                        </p:tav>
                                      </p:tavLst>
                                    </p:anim>
                                    <p:animEffect transition="in" filter="fade">
                                      <p:cBhvr>
                                        <p:cTn id="32" dur="500"/>
                                        <p:tgtEl>
                                          <p:spTgt spid="18"/>
                                        </p:tgtEl>
                                      </p:cBhvr>
                                    </p:animEffect>
                                  </p:childTnLst>
                                </p:cTn>
                              </p:par>
                              <p:par>
                                <p:cTn id="33" presetID="53" presetClass="entr" presetSubtype="16" fill="hold" nodeType="with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p:cTn id="35" dur="500" fill="hold"/>
                                        <p:tgtEl>
                                          <p:spTgt spid="23"/>
                                        </p:tgtEl>
                                        <p:attrNameLst>
                                          <p:attrName>ppt_w</p:attrName>
                                        </p:attrNameLst>
                                      </p:cBhvr>
                                      <p:tavLst>
                                        <p:tav tm="0">
                                          <p:val>
                                            <p:fltVal val="0"/>
                                          </p:val>
                                        </p:tav>
                                        <p:tav tm="100000">
                                          <p:val>
                                            <p:strVal val="#ppt_w"/>
                                          </p:val>
                                        </p:tav>
                                      </p:tavLst>
                                    </p:anim>
                                    <p:anim calcmode="lin" valueType="num">
                                      <p:cBhvr>
                                        <p:cTn id="36" dur="500" fill="hold"/>
                                        <p:tgtEl>
                                          <p:spTgt spid="23"/>
                                        </p:tgtEl>
                                        <p:attrNameLst>
                                          <p:attrName>ppt_h</p:attrName>
                                        </p:attrNameLst>
                                      </p:cBhvr>
                                      <p:tavLst>
                                        <p:tav tm="0">
                                          <p:val>
                                            <p:fltVal val="0"/>
                                          </p:val>
                                        </p:tav>
                                        <p:tav tm="100000">
                                          <p:val>
                                            <p:strVal val="#ppt_h"/>
                                          </p:val>
                                        </p:tav>
                                      </p:tavLst>
                                    </p:anim>
                                    <p:animEffect transition="in" filter="fade">
                                      <p:cBhvr>
                                        <p:cTn id="37" dur="500"/>
                                        <p:tgtEl>
                                          <p:spTgt spid="23"/>
                                        </p:tgtEl>
                                      </p:cBhvr>
                                    </p:animEffect>
                                  </p:childTnLst>
                                </p:cTn>
                              </p:par>
                            </p:childTnLst>
                          </p:cTn>
                        </p:par>
                        <p:par>
                          <p:cTn id="38" fill="hold">
                            <p:stCondLst>
                              <p:cond delay="2000"/>
                            </p:stCondLst>
                            <p:childTnLst>
                              <p:par>
                                <p:cTn id="39" presetID="22" presetClass="entr" presetSubtype="8"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wipe(left)">
                                      <p:cBhvr>
                                        <p:cTn id="41" dur="500"/>
                                        <p:tgtEl>
                                          <p:spTgt spid="13"/>
                                        </p:tgtEl>
                                      </p:cBhvr>
                                    </p:animEffect>
                                  </p:childTnLst>
                                </p:cTn>
                              </p:par>
                            </p:childTnLst>
                          </p:cTn>
                        </p:par>
                        <p:par>
                          <p:cTn id="42" fill="hold">
                            <p:stCondLst>
                              <p:cond delay="2500"/>
                            </p:stCondLst>
                            <p:childTnLst>
                              <p:par>
                                <p:cTn id="43" presetID="22" presetClass="entr" presetSubtype="8"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left)">
                                      <p:cBhvr>
                                        <p:cTn id="45" dur="500"/>
                                        <p:tgtEl>
                                          <p:spTgt spid="16"/>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wipe(left)">
                                      <p:cBhvr>
                                        <p:cTn id="48" dur="500"/>
                                        <p:tgtEl>
                                          <p:spTgt spid="20"/>
                                        </p:tgtEl>
                                      </p:cBhvr>
                                    </p:animEffect>
                                  </p:childTnLst>
                                </p:cTn>
                              </p:par>
                            </p:childTnLst>
                          </p:cTn>
                        </p:par>
                        <p:par>
                          <p:cTn id="49" fill="hold">
                            <p:stCondLst>
                              <p:cond delay="3000"/>
                            </p:stCondLst>
                            <p:childTnLst>
                              <p:par>
                                <p:cTn id="50" presetID="22" presetClass="entr" presetSubtype="8" fill="hold" grpId="0" nodeType="after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wipe(left)">
                                      <p:cBhvr>
                                        <p:cTn id="52" dur="500"/>
                                        <p:tgtEl>
                                          <p:spTgt spid="19"/>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wipe(left)">
                                      <p:cBhvr>
                                        <p:cTn id="55" dur="500"/>
                                        <p:tgtEl>
                                          <p:spTgt spid="22"/>
                                        </p:tgtEl>
                                      </p:cBhvr>
                                    </p:animEffect>
                                  </p:childTnLst>
                                </p:cTn>
                              </p:par>
                            </p:childTnLst>
                          </p:cTn>
                        </p:par>
                        <p:par>
                          <p:cTn id="56" fill="hold">
                            <p:stCondLst>
                              <p:cond delay="3500"/>
                            </p:stCondLst>
                            <p:childTnLst>
                              <p:par>
                                <p:cTn id="57" presetID="10" presetClass="entr" presetSubtype="0" fill="hold" grpId="0" nodeType="afterEffect">
                                  <p:stCondLst>
                                    <p:cond delay="0"/>
                                  </p:stCondLst>
                                  <p:childTnLst>
                                    <p:set>
                                      <p:cBhvr>
                                        <p:cTn id="58" dur="1" fill="hold">
                                          <p:stCondLst>
                                            <p:cond delay="0"/>
                                          </p:stCondLst>
                                        </p:cTn>
                                        <p:tgtEl>
                                          <p:spTgt spid="31"/>
                                        </p:tgtEl>
                                        <p:attrNameLst>
                                          <p:attrName>style.visibility</p:attrName>
                                        </p:attrNameLst>
                                      </p:cBhvr>
                                      <p:to>
                                        <p:strVal val="visible"/>
                                      </p:to>
                                    </p:set>
                                    <p:animEffect transition="in" filter="fade">
                                      <p:cBhvr>
                                        <p:cTn id="59" dur="500"/>
                                        <p:tgtEl>
                                          <p:spTgt spid="31"/>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30"/>
                                        </p:tgtEl>
                                        <p:attrNameLst>
                                          <p:attrName>style.visibility</p:attrName>
                                        </p:attrNameLst>
                                      </p:cBhvr>
                                      <p:to>
                                        <p:strVal val="visible"/>
                                      </p:to>
                                    </p:set>
                                    <p:animEffect transition="in" filter="fade">
                                      <p:cBhvr>
                                        <p:cTn id="62" dur="500"/>
                                        <p:tgtEl>
                                          <p:spTgt spid="30"/>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29"/>
                                        </p:tgtEl>
                                        <p:attrNameLst>
                                          <p:attrName>style.visibility</p:attrName>
                                        </p:attrNameLst>
                                      </p:cBhvr>
                                      <p:to>
                                        <p:strVal val="visible"/>
                                      </p:to>
                                    </p:set>
                                    <p:animEffect transition="in" filter="fade">
                                      <p:cBhvr>
                                        <p:cTn id="65"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animBg="1"/>
      <p:bldP spid="16" grpId="0"/>
      <p:bldP spid="17" grpId="0"/>
      <p:bldP spid="18" grpId="0" animBg="1"/>
      <p:bldP spid="19" grpId="0"/>
      <p:bldP spid="20" grpId="0"/>
      <p:bldP spid="21" grpId="0"/>
      <p:bldP spid="22" grpId="0"/>
      <p:bldP spid="29" grpId="0" animBg="1"/>
      <p:bldP spid="30" grpId="0" animBg="1"/>
      <p:bldP spid="31" grpId="0" animBg="1"/>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3EE506E5-4960-483B-8A40-5B41FB0C535D}"/>
              </a:ext>
            </a:extLst>
          </p:cNvPr>
          <p:cNvSpPr/>
          <p:nvPr/>
        </p:nvSpPr>
        <p:spPr>
          <a:xfrm>
            <a:off x="5782200" y="2532081"/>
            <a:ext cx="2142601" cy="612686"/>
          </a:xfrm>
          <a:prstGeom prst="roundRect">
            <a:avLst>
              <a:gd name="adj" fmla="val 23371"/>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TextBox 2">
            <a:extLst>
              <a:ext uri="{FF2B5EF4-FFF2-40B4-BE49-F238E27FC236}">
                <a16:creationId xmlns:a16="http://schemas.microsoft.com/office/drawing/2014/main" id="{B497DCBB-B98F-4636-879D-6D068B5B99E8}"/>
              </a:ext>
            </a:extLst>
          </p:cNvPr>
          <p:cNvSpPr txBox="1"/>
          <p:nvPr/>
        </p:nvSpPr>
        <p:spPr>
          <a:xfrm>
            <a:off x="5689954" y="3288422"/>
            <a:ext cx="4965605" cy="1446230"/>
          </a:xfrm>
          <a:prstGeom prst="rect">
            <a:avLst/>
          </a:prstGeom>
          <a:noFill/>
        </p:spPr>
        <p:txBody>
          <a:bodyPr wrap="square" rtlCol="0" anchor="ctr">
            <a:spAutoFit/>
          </a:bodyPr>
          <a:lstStyle/>
          <a:p>
            <a:pPr>
              <a:lnSpc>
                <a:spcPct val="150000"/>
              </a:lnSpc>
            </a:pPr>
            <a:r>
              <a:rPr lang="en-US" sz="1200" b="0" i="0" dirty="0">
                <a:effectLst/>
              </a:rPr>
              <a:t>A wonderful serenity has taken possession of my entire soul like these sweet mornings of spring which enjoy with my whole heart alone and feel the charm existence this spot which created bliss of souls like mine am so happy my dear friend so absorbed in the exquisite sense of mere tranquil existence that neglect</a:t>
            </a:r>
            <a:endParaRPr lang="en-US" sz="1200" dirty="0"/>
          </a:p>
        </p:txBody>
      </p:sp>
      <p:sp>
        <p:nvSpPr>
          <p:cNvPr id="4" name="TextBox 3">
            <a:extLst>
              <a:ext uri="{FF2B5EF4-FFF2-40B4-BE49-F238E27FC236}">
                <a16:creationId xmlns:a16="http://schemas.microsoft.com/office/drawing/2014/main" id="{FBDF08DB-DE14-43A9-A174-C7403282EE39}"/>
              </a:ext>
            </a:extLst>
          </p:cNvPr>
          <p:cNvSpPr txBox="1"/>
          <p:nvPr/>
        </p:nvSpPr>
        <p:spPr>
          <a:xfrm>
            <a:off x="5782199" y="2684536"/>
            <a:ext cx="2142602" cy="307777"/>
          </a:xfrm>
          <a:prstGeom prst="rect">
            <a:avLst/>
          </a:prstGeom>
          <a:noFill/>
        </p:spPr>
        <p:txBody>
          <a:bodyPr wrap="square" rtlCol="0" anchor="ctr">
            <a:spAutoFit/>
          </a:bodyPr>
          <a:lstStyle/>
          <a:p>
            <a:pPr algn="ctr"/>
            <a:r>
              <a:rPr lang="en-US" sz="1400" b="1" dirty="0">
                <a:solidFill>
                  <a:schemeClr val="bg2"/>
                </a:solidFill>
                <a:latin typeface="+mj-lt"/>
              </a:rPr>
              <a:t>Mr. </a:t>
            </a:r>
            <a:r>
              <a:rPr lang="en-ID" sz="1400" b="1" dirty="0">
                <a:solidFill>
                  <a:schemeClr val="bg2"/>
                </a:solidFill>
                <a:latin typeface="+mj-lt"/>
              </a:rPr>
              <a:t>Gabriella Maulana</a:t>
            </a:r>
            <a:endParaRPr lang="en-ID" sz="1050" b="1" dirty="0">
              <a:solidFill>
                <a:schemeClr val="bg2"/>
              </a:solidFill>
              <a:latin typeface="+mj-lt"/>
            </a:endParaRPr>
          </a:p>
        </p:txBody>
      </p:sp>
      <p:sp>
        <p:nvSpPr>
          <p:cNvPr id="5" name="Graphic 420" descr="World">
            <a:extLst>
              <a:ext uri="{FF2B5EF4-FFF2-40B4-BE49-F238E27FC236}">
                <a16:creationId xmlns:a16="http://schemas.microsoft.com/office/drawing/2014/main" id="{0BD579C4-F77D-47E5-80A6-A0D8872DDFE8}"/>
              </a:ext>
            </a:extLst>
          </p:cNvPr>
          <p:cNvSpPr/>
          <p:nvPr/>
        </p:nvSpPr>
        <p:spPr>
          <a:xfrm>
            <a:off x="5782199" y="4978378"/>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dirty="0"/>
          </a:p>
        </p:txBody>
      </p:sp>
      <p:sp>
        <p:nvSpPr>
          <p:cNvPr id="6" name="TextBox 5">
            <a:extLst>
              <a:ext uri="{FF2B5EF4-FFF2-40B4-BE49-F238E27FC236}">
                <a16:creationId xmlns:a16="http://schemas.microsoft.com/office/drawing/2014/main" id="{A46182F4-E811-45DC-9758-049084D125B6}"/>
              </a:ext>
            </a:extLst>
          </p:cNvPr>
          <p:cNvSpPr txBox="1"/>
          <p:nvPr/>
        </p:nvSpPr>
        <p:spPr>
          <a:xfrm>
            <a:off x="6096793" y="4939949"/>
            <a:ext cx="2291821" cy="276999"/>
          </a:xfrm>
          <a:prstGeom prst="rect">
            <a:avLst/>
          </a:prstGeom>
          <a:noFill/>
        </p:spPr>
        <p:txBody>
          <a:bodyPr wrap="square" rtlCol="0" anchor="ctr">
            <a:spAutoFit/>
          </a:bodyPr>
          <a:lstStyle/>
          <a:p>
            <a:r>
              <a:rPr lang="en-US" sz="1200" dirty="0">
                <a:solidFill>
                  <a:schemeClr val="accent1"/>
                </a:solidFill>
              </a:rPr>
              <a:t>www.yourwebsite.com</a:t>
            </a:r>
          </a:p>
        </p:txBody>
      </p:sp>
      <p:sp>
        <p:nvSpPr>
          <p:cNvPr id="7" name="Freeform: Shape 6">
            <a:extLst>
              <a:ext uri="{FF2B5EF4-FFF2-40B4-BE49-F238E27FC236}">
                <a16:creationId xmlns:a16="http://schemas.microsoft.com/office/drawing/2014/main" id="{C8135866-7AE5-43F4-9A24-1B0EDD776E69}"/>
              </a:ext>
            </a:extLst>
          </p:cNvPr>
          <p:cNvSpPr/>
          <p:nvPr/>
        </p:nvSpPr>
        <p:spPr>
          <a:xfrm rot="5400000">
            <a:off x="114300" y="-114300"/>
            <a:ext cx="3429002" cy="3657601"/>
          </a:xfrm>
          <a:custGeom>
            <a:avLst/>
            <a:gdLst>
              <a:gd name="connsiteX0" fmla="*/ 0 w 4981577"/>
              <a:gd name="connsiteY0" fmla="*/ 5070846 h 5070846"/>
              <a:gd name="connsiteX1" fmla="*/ 2 w 4981577"/>
              <a:gd name="connsiteY1" fmla="*/ 0 h 5070846"/>
              <a:gd name="connsiteX2" fmla="*/ 4606582 w 4981577"/>
              <a:gd name="connsiteY2" fmla="*/ 0 h 5070846"/>
              <a:gd name="connsiteX3" fmla="*/ 4981577 w 4981577"/>
              <a:gd name="connsiteY3" fmla="*/ 374997 h 5070846"/>
              <a:gd name="connsiteX4" fmla="*/ 4981577 w 4981577"/>
              <a:gd name="connsiteY4" fmla="*/ 5070846 h 5070846"/>
              <a:gd name="connsiteX5" fmla="*/ 0 w 4981577"/>
              <a:gd name="connsiteY5" fmla="*/ 5070846 h 5070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81577" h="5070846">
                <a:moveTo>
                  <a:pt x="0" y="5070846"/>
                </a:moveTo>
                <a:lnTo>
                  <a:pt x="2" y="0"/>
                </a:lnTo>
                <a:lnTo>
                  <a:pt x="4606582" y="0"/>
                </a:lnTo>
                <a:cubicBezTo>
                  <a:pt x="4813686" y="0"/>
                  <a:pt x="4981577" y="167893"/>
                  <a:pt x="4981577" y="374997"/>
                </a:cubicBezTo>
                <a:lnTo>
                  <a:pt x="4981577" y="5070846"/>
                </a:lnTo>
                <a:lnTo>
                  <a:pt x="0" y="507084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9" name="Group 8">
            <a:extLst>
              <a:ext uri="{FF2B5EF4-FFF2-40B4-BE49-F238E27FC236}">
                <a16:creationId xmlns:a16="http://schemas.microsoft.com/office/drawing/2014/main" id="{8F5425E1-88F0-45D3-A90C-0C076331B11E}"/>
              </a:ext>
            </a:extLst>
          </p:cNvPr>
          <p:cNvGrpSpPr/>
          <p:nvPr/>
        </p:nvGrpSpPr>
        <p:grpSpPr>
          <a:xfrm>
            <a:off x="342656" y="351039"/>
            <a:ext cx="675098" cy="128804"/>
            <a:chOff x="3591836" y="2985608"/>
            <a:chExt cx="4510140" cy="860501"/>
          </a:xfrm>
          <a:solidFill>
            <a:schemeClr val="bg2"/>
          </a:solidFill>
        </p:grpSpPr>
        <p:sp>
          <p:nvSpPr>
            <p:cNvPr id="11" name="Freeform: Shape 10">
              <a:extLst>
                <a:ext uri="{FF2B5EF4-FFF2-40B4-BE49-F238E27FC236}">
                  <a16:creationId xmlns:a16="http://schemas.microsoft.com/office/drawing/2014/main" id="{B76EC042-0F88-4E12-AAD7-1BB3FE8EBAEA}"/>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12" name="Freeform: Shape 11">
              <a:extLst>
                <a:ext uri="{FF2B5EF4-FFF2-40B4-BE49-F238E27FC236}">
                  <a16:creationId xmlns:a16="http://schemas.microsoft.com/office/drawing/2014/main" id="{F76885FD-B1F8-4935-896D-C039E278B54F}"/>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13" name="Freeform: Shape 12">
              <a:extLst>
                <a:ext uri="{FF2B5EF4-FFF2-40B4-BE49-F238E27FC236}">
                  <a16:creationId xmlns:a16="http://schemas.microsoft.com/office/drawing/2014/main" id="{FAFB3E31-19E3-4B21-8F50-187B0A26D517}"/>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14" name="Freeform: Shape 13">
              <a:extLst>
                <a:ext uri="{FF2B5EF4-FFF2-40B4-BE49-F238E27FC236}">
                  <a16:creationId xmlns:a16="http://schemas.microsoft.com/office/drawing/2014/main" id="{39E03D90-7A0F-4E83-9A7F-7A5BA9E5CDF5}"/>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15" name="Freeform: Shape 14">
              <a:extLst>
                <a:ext uri="{FF2B5EF4-FFF2-40B4-BE49-F238E27FC236}">
                  <a16:creationId xmlns:a16="http://schemas.microsoft.com/office/drawing/2014/main" id="{B1399C07-BD05-445A-94CA-27C382B26751}"/>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16" name="Freeform: Shape 15">
              <a:extLst>
                <a:ext uri="{FF2B5EF4-FFF2-40B4-BE49-F238E27FC236}">
                  <a16:creationId xmlns:a16="http://schemas.microsoft.com/office/drawing/2014/main" id="{A8CD4FF8-0AAF-4B29-BC4D-A118953D1AA4}"/>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grpSp>
        <p:nvGrpSpPr>
          <p:cNvPr id="17" name="Group 16">
            <a:extLst>
              <a:ext uri="{FF2B5EF4-FFF2-40B4-BE49-F238E27FC236}">
                <a16:creationId xmlns:a16="http://schemas.microsoft.com/office/drawing/2014/main" id="{76F1FA7D-0300-406A-80D3-EC41700D6221}"/>
              </a:ext>
            </a:extLst>
          </p:cNvPr>
          <p:cNvGrpSpPr/>
          <p:nvPr/>
        </p:nvGrpSpPr>
        <p:grpSpPr>
          <a:xfrm flipH="1">
            <a:off x="11736280" y="6144108"/>
            <a:ext cx="75882" cy="340360"/>
            <a:chOff x="9907480" y="461639"/>
            <a:chExt cx="97654" cy="438014"/>
          </a:xfrm>
        </p:grpSpPr>
        <p:sp>
          <p:nvSpPr>
            <p:cNvPr id="18" name="Oval 17">
              <a:extLst>
                <a:ext uri="{FF2B5EF4-FFF2-40B4-BE49-F238E27FC236}">
                  <a16:creationId xmlns:a16="http://schemas.microsoft.com/office/drawing/2014/main" id="{3E860EF3-A752-4F6A-84CC-3D93C11BD148}"/>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9" name="Oval 18">
              <a:extLst>
                <a:ext uri="{FF2B5EF4-FFF2-40B4-BE49-F238E27FC236}">
                  <a16:creationId xmlns:a16="http://schemas.microsoft.com/office/drawing/2014/main" id="{6C32B4B7-65B1-4642-B954-2811A7E0FD08}"/>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0" name="Oval 19">
              <a:extLst>
                <a:ext uri="{FF2B5EF4-FFF2-40B4-BE49-F238E27FC236}">
                  <a16:creationId xmlns:a16="http://schemas.microsoft.com/office/drawing/2014/main" id="{25AA5CCB-375C-42DF-9BD0-632F85F1FA05}"/>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21" name="Freeform: Shape 20">
            <a:extLst>
              <a:ext uri="{FF2B5EF4-FFF2-40B4-BE49-F238E27FC236}">
                <a16:creationId xmlns:a16="http://schemas.microsoft.com/office/drawing/2014/main" id="{32A04D52-4210-40C8-838C-ECB9ECA56472}"/>
              </a:ext>
            </a:extLst>
          </p:cNvPr>
          <p:cNvSpPr/>
          <p:nvPr/>
        </p:nvSpPr>
        <p:spPr>
          <a:xfrm>
            <a:off x="9595389" y="5890535"/>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1" name="Freeform 21">
            <a:extLst>
              <a:ext uri="{FF2B5EF4-FFF2-40B4-BE49-F238E27FC236}">
                <a16:creationId xmlns:a16="http://schemas.microsoft.com/office/drawing/2014/main" id="{5461FEAD-21E4-49E4-BF3E-3F5E6BD1AA1B}"/>
              </a:ext>
            </a:extLst>
          </p:cNvPr>
          <p:cNvSpPr/>
          <p:nvPr/>
        </p:nvSpPr>
        <p:spPr>
          <a:xfrm>
            <a:off x="7257740" y="0"/>
            <a:ext cx="791914" cy="550018"/>
          </a:xfrm>
          <a:custGeom>
            <a:avLst/>
            <a:gdLst>
              <a:gd name="connsiteX0" fmla="*/ 31097 w 791914"/>
              <a:gd name="connsiteY0" fmla="*/ 0 h 550018"/>
              <a:gd name="connsiteX1" fmla="*/ 163431 w 791914"/>
              <a:gd name="connsiteY1" fmla="*/ 0 h 550018"/>
              <a:gd name="connsiteX2" fmla="*/ 134132 w 791914"/>
              <a:gd name="connsiteY2" fmla="*/ 43455 h 550018"/>
              <a:gd name="connsiteX3" fmla="*/ 111802 w 791914"/>
              <a:gd name="connsiteY3" fmla="*/ 154061 h 550018"/>
              <a:gd name="connsiteX4" fmla="*/ 395957 w 791914"/>
              <a:gd name="connsiteY4" fmla="*/ 438216 h 550018"/>
              <a:gd name="connsiteX5" fmla="*/ 680112 w 791914"/>
              <a:gd name="connsiteY5" fmla="*/ 154061 h 550018"/>
              <a:gd name="connsiteX6" fmla="*/ 657782 w 791914"/>
              <a:gd name="connsiteY6" fmla="*/ 43455 h 550018"/>
              <a:gd name="connsiteX7" fmla="*/ 628484 w 791914"/>
              <a:gd name="connsiteY7" fmla="*/ 0 h 550018"/>
              <a:gd name="connsiteX8" fmla="*/ 760818 w 791914"/>
              <a:gd name="connsiteY8" fmla="*/ 0 h 550018"/>
              <a:gd name="connsiteX9" fmla="*/ 783870 w 791914"/>
              <a:gd name="connsiteY9" fmla="*/ 74262 h 550018"/>
              <a:gd name="connsiteX10" fmla="*/ 791914 w 791914"/>
              <a:gd name="connsiteY10" fmla="*/ 154061 h 550018"/>
              <a:gd name="connsiteX11" fmla="*/ 395957 w 791914"/>
              <a:gd name="connsiteY11" fmla="*/ 550018 h 550018"/>
              <a:gd name="connsiteX12" fmla="*/ 0 w 791914"/>
              <a:gd name="connsiteY12" fmla="*/ 154061 h 550018"/>
              <a:gd name="connsiteX13" fmla="*/ 8045 w 791914"/>
              <a:gd name="connsiteY13" fmla="*/ 74262 h 550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914" h="550018">
                <a:moveTo>
                  <a:pt x="31097" y="0"/>
                </a:moveTo>
                <a:lnTo>
                  <a:pt x="163431" y="0"/>
                </a:lnTo>
                <a:lnTo>
                  <a:pt x="134132" y="43455"/>
                </a:lnTo>
                <a:cubicBezTo>
                  <a:pt x="119754" y="77451"/>
                  <a:pt x="111802" y="114828"/>
                  <a:pt x="111802" y="154061"/>
                </a:cubicBezTo>
                <a:cubicBezTo>
                  <a:pt x="111802" y="310996"/>
                  <a:pt x="239023" y="438216"/>
                  <a:pt x="395957" y="438216"/>
                </a:cubicBezTo>
                <a:cubicBezTo>
                  <a:pt x="552892" y="438216"/>
                  <a:pt x="680112" y="310996"/>
                  <a:pt x="680112" y="154061"/>
                </a:cubicBezTo>
                <a:cubicBezTo>
                  <a:pt x="680112" y="114828"/>
                  <a:pt x="672161" y="77451"/>
                  <a:pt x="657782" y="43455"/>
                </a:cubicBezTo>
                <a:lnTo>
                  <a:pt x="628484" y="0"/>
                </a:lnTo>
                <a:lnTo>
                  <a:pt x="760818" y="0"/>
                </a:lnTo>
                <a:lnTo>
                  <a:pt x="783870" y="74262"/>
                </a:lnTo>
                <a:cubicBezTo>
                  <a:pt x="789144" y="100038"/>
                  <a:pt x="791914" y="126726"/>
                  <a:pt x="791914" y="154061"/>
                </a:cubicBezTo>
                <a:cubicBezTo>
                  <a:pt x="791914" y="372742"/>
                  <a:pt x="614638" y="550018"/>
                  <a:pt x="395957" y="550018"/>
                </a:cubicBezTo>
                <a:cubicBezTo>
                  <a:pt x="177276" y="550018"/>
                  <a:pt x="0" y="372742"/>
                  <a:pt x="0" y="154061"/>
                </a:cubicBezTo>
                <a:cubicBezTo>
                  <a:pt x="0" y="126726"/>
                  <a:pt x="2770" y="100038"/>
                  <a:pt x="8045" y="74262"/>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3" name="Freeform: Shape 22">
            <a:extLst>
              <a:ext uri="{FF2B5EF4-FFF2-40B4-BE49-F238E27FC236}">
                <a16:creationId xmlns:a16="http://schemas.microsoft.com/office/drawing/2014/main" id="{0ED81805-815E-4511-848E-51E2E95910B2}"/>
              </a:ext>
            </a:extLst>
          </p:cNvPr>
          <p:cNvSpPr/>
          <p:nvPr/>
        </p:nvSpPr>
        <p:spPr>
          <a:xfrm>
            <a:off x="630344" y="2174642"/>
            <a:ext cx="175663" cy="1756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4" name="Freeform: Shape 23">
            <a:extLst>
              <a:ext uri="{FF2B5EF4-FFF2-40B4-BE49-F238E27FC236}">
                <a16:creationId xmlns:a16="http://schemas.microsoft.com/office/drawing/2014/main" id="{7D548E03-7A48-440C-89C9-BD61E21181F1}"/>
              </a:ext>
            </a:extLst>
          </p:cNvPr>
          <p:cNvSpPr/>
          <p:nvPr/>
        </p:nvSpPr>
        <p:spPr>
          <a:xfrm>
            <a:off x="3449449" y="1109611"/>
            <a:ext cx="416306" cy="41630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9" name="Freeform 24">
            <a:extLst>
              <a:ext uri="{FF2B5EF4-FFF2-40B4-BE49-F238E27FC236}">
                <a16:creationId xmlns:a16="http://schemas.microsoft.com/office/drawing/2014/main" id="{1C6625A8-4DE3-4D7A-8AFD-577CA12F70A6}"/>
              </a:ext>
            </a:extLst>
          </p:cNvPr>
          <p:cNvSpPr/>
          <p:nvPr/>
        </p:nvSpPr>
        <p:spPr>
          <a:xfrm>
            <a:off x="3578060" y="5867442"/>
            <a:ext cx="1751439" cy="990559"/>
          </a:xfrm>
          <a:custGeom>
            <a:avLst/>
            <a:gdLst>
              <a:gd name="connsiteX0" fmla="*/ 875720 w 1751439"/>
              <a:gd name="connsiteY0" fmla="*/ 0 h 990559"/>
              <a:gd name="connsiteX1" fmla="*/ 1751439 w 1751439"/>
              <a:gd name="connsiteY1" fmla="*/ 875720 h 990559"/>
              <a:gd name="connsiteX2" fmla="*/ 1739863 w 1751439"/>
              <a:gd name="connsiteY2" fmla="*/ 990559 h 990559"/>
              <a:gd name="connsiteX3" fmla="*/ 1492596 w 1751439"/>
              <a:gd name="connsiteY3" fmla="*/ 990559 h 990559"/>
              <a:gd name="connsiteX4" fmla="*/ 1504172 w 1751439"/>
              <a:gd name="connsiteY4" fmla="*/ 875720 h 990559"/>
              <a:gd name="connsiteX5" fmla="*/ 875720 w 1751439"/>
              <a:gd name="connsiteY5" fmla="*/ 247267 h 990559"/>
              <a:gd name="connsiteX6" fmla="*/ 247268 w 1751439"/>
              <a:gd name="connsiteY6" fmla="*/ 875720 h 990559"/>
              <a:gd name="connsiteX7" fmla="*/ 258844 w 1751439"/>
              <a:gd name="connsiteY7" fmla="*/ 990559 h 990559"/>
              <a:gd name="connsiteX8" fmla="*/ 11577 w 1751439"/>
              <a:gd name="connsiteY8" fmla="*/ 990559 h 990559"/>
              <a:gd name="connsiteX9" fmla="*/ 0 w 1751439"/>
              <a:gd name="connsiteY9" fmla="*/ 875720 h 990559"/>
              <a:gd name="connsiteX10" fmla="*/ 875720 w 1751439"/>
              <a:gd name="connsiteY10" fmla="*/ 0 h 990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51439" h="990559">
                <a:moveTo>
                  <a:pt x="875720" y="0"/>
                </a:moveTo>
                <a:cubicBezTo>
                  <a:pt x="1359367" y="0"/>
                  <a:pt x="1751439" y="392073"/>
                  <a:pt x="1751439" y="875720"/>
                </a:cubicBezTo>
                <a:lnTo>
                  <a:pt x="1739863" y="990559"/>
                </a:lnTo>
                <a:lnTo>
                  <a:pt x="1492596" y="990559"/>
                </a:lnTo>
                <a:lnTo>
                  <a:pt x="1504172" y="875720"/>
                </a:lnTo>
                <a:cubicBezTo>
                  <a:pt x="1504172" y="528635"/>
                  <a:pt x="1222804" y="247267"/>
                  <a:pt x="875720" y="247267"/>
                </a:cubicBezTo>
                <a:cubicBezTo>
                  <a:pt x="528635" y="247267"/>
                  <a:pt x="247268" y="528635"/>
                  <a:pt x="247268" y="875720"/>
                </a:cubicBezTo>
                <a:lnTo>
                  <a:pt x="258844" y="990559"/>
                </a:lnTo>
                <a:lnTo>
                  <a:pt x="11577" y="990559"/>
                </a:lnTo>
                <a:lnTo>
                  <a:pt x="0" y="875720"/>
                </a:lnTo>
                <a:cubicBezTo>
                  <a:pt x="0" y="392073"/>
                  <a:pt x="392073" y="0"/>
                  <a:pt x="875720"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pic>
        <p:nvPicPr>
          <p:cNvPr id="32" name="PpHolder14">
            <a:extLst>
              <a:ext uri="{FF2B5EF4-FFF2-40B4-BE49-F238E27FC236}">
                <a16:creationId xmlns:a16="http://schemas.microsoft.com/office/drawing/2014/main" id="{FC8B4AF5-E4FE-4E7B-84D8-FFEB5B8DF2F2}"/>
              </a:ext>
            </a:extLst>
          </p:cNvPr>
          <p:cNvPicPr>
            <a:picLocks/>
          </p:cNvPicPr>
          <p:nvPr/>
        </p:nvPicPr>
        <p:blipFill>
          <a:blip r:embed="rId2"/>
          <a:srcRect l="7486" r="60000"/>
          <a:stretch>
            <a:fillRect/>
          </a:stretch>
        </p:blipFill>
        <p:spPr>
          <a:xfrm>
            <a:off x="912733" y="0"/>
            <a:ext cx="3964071" cy="6858000"/>
          </a:xfrm>
          <a:custGeom>
            <a:avLst/>
            <a:gdLst>
              <a:gd name="connsiteX0" fmla="*/ 0 w 3964071"/>
              <a:gd name="connsiteY0" fmla="*/ 0 h 6858000"/>
              <a:gd name="connsiteX1" fmla="*/ 3964071 w 3964071"/>
              <a:gd name="connsiteY1" fmla="*/ 0 h 6858000"/>
              <a:gd name="connsiteX2" fmla="*/ 3964071 w 3964071"/>
              <a:gd name="connsiteY2" fmla="*/ 6858000 h 6858000"/>
              <a:gd name="connsiteX3" fmla="*/ 0 w 396407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964071" h="6858000">
                <a:moveTo>
                  <a:pt x="0" y="0"/>
                </a:moveTo>
                <a:lnTo>
                  <a:pt x="3964071" y="0"/>
                </a:lnTo>
                <a:lnTo>
                  <a:pt x="3964071" y="6858000"/>
                </a:lnTo>
                <a:lnTo>
                  <a:pt x="0" y="6858000"/>
                </a:lnTo>
                <a:close/>
              </a:path>
            </a:pathLst>
          </a:custGeom>
        </p:spPr>
      </p:pic>
      <p:sp>
        <p:nvSpPr>
          <p:cNvPr id="22" name="Title 21">
            <a:extLst>
              <a:ext uri="{FF2B5EF4-FFF2-40B4-BE49-F238E27FC236}">
                <a16:creationId xmlns:a16="http://schemas.microsoft.com/office/drawing/2014/main" id="{B5AE273C-708F-4706-A16D-544053449975}"/>
              </a:ext>
            </a:extLst>
          </p:cNvPr>
          <p:cNvSpPr>
            <a:spLocks noGrp="1"/>
          </p:cNvSpPr>
          <p:nvPr>
            <p:ph type="title"/>
          </p:nvPr>
        </p:nvSpPr>
        <p:spPr/>
        <p:txBody>
          <a:bodyPr/>
          <a:lstStyle/>
          <a:p>
            <a:r>
              <a:rPr lang="en-US" sz="4400" b="1" dirty="0">
                <a:latin typeface="+mj-lt"/>
              </a:rPr>
              <a:t>Welcome Message</a:t>
            </a:r>
            <a:endParaRPr lang="en-ID" dirty="0"/>
          </a:p>
        </p:txBody>
      </p:sp>
    </p:spTree>
    <p:extLst>
      <p:ext uri="{BB962C8B-B14F-4D97-AF65-F5344CB8AC3E}">
        <p14:creationId xmlns:p14="http://schemas.microsoft.com/office/powerpoint/2010/main" val="19909263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up)">
                                      <p:cBhvr>
                                        <p:cTn id="15" dur="500"/>
                                        <p:tgtEl>
                                          <p:spTgt spid="1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left)">
                                      <p:cBhvr>
                                        <p:cTn id="19" dur="500"/>
                                        <p:tgtEl>
                                          <p:spTgt spid="2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wipe(left)">
                                      <p:cBhvr>
                                        <p:cTn id="23" dur="500"/>
                                        <p:tgtEl>
                                          <p:spTgt spid="2"/>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left)">
                                      <p:cBhvr>
                                        <p:cTn id="27" dur="500"/>
                                        <p:tgtEl>
                                          <p:spTgt spid="4"/>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wipe(up)">
                                      <p:cBhvr>
                                        <p:cTn id="31" dur="500"/>
                                        <p:tgtEl>
                                          <p:spTgt spid="3"/>
                                        </p:tgtEl>
                                      </p:cBhvr>
                                    </p:animEffect>
                                  </p:childTnLst>
                                </p:cTn>
                              </p:par>
                            </p:childTnLst>
                          </p:cTn>
                        </p:par>
                        <p:par>
                          <p:cTn id="32" fill="hold">
                            <p:stCondLst>
                              <p:cond delay="3500"/>
                            </p:stCondLst>
                            <p:childTnLst>
                              <p:par>
                                <p:cTn id="33" presetID="53" presetClass="entr" presetSubtype="16"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p:cTn id="35" dur="500" fill="hold"/>
                                        <p:tgtEl>
                                          <p:spTgt spid="5"/>
                                        </p:tgtEl>
                                        <p:attrNameLst>
                                          <p:attrName>ppt_w</p:attrName>
                                        </p:attrNameLst>
                                      </p:cBhvr>
                                      <p:tavLst>
                                        <p:tav tm="0">
                                          <p:val>
                                            <p:fltVal val="0"/>
                                          </p:val>
                                        </p:tav>
                                        <p:tav tm="100000">
                                          <p:val>
                                            <p:strVal val="#ppt_w"/>
                                          </p:val>
                                        </p:tav>
                                      </p:tavLst>
                                    </p:anim>
                                    <p:anim calcmode="lin" valueType="num">
                                      <p:cBhvr>
                                        <p:cTn id="36" dur="500" fill="hold"/>
                                        <p:tgtEl>
                                          <p:spTgt spid="5"/>
                                        </p:tgtEl>
                                        <p:attrNameLst>
                                          <p:attrName>ppt_h</p:attrName>
                                        </p:attrNameLst>
                                      </p:cBhvr>
                                      <p:tavLst>
                                        <p:tav tm="0">
                                          <p:val>
                                            <p:fltVal val="0"/>
                                          </p:val>
                                        </p:tav>
                                        <p:tav tm="100000">
                                          <p:val>
                                            <p:strVal val="#ppt_h"/>
                                          </p:val>
                                        </p:tav>
                                      </p:tavLst>
                                    </p:anim>
                                    <p:animEffect transition="in" filter="fade">
                                      <p:cBhvr>
                                        <p:cTn id="37" dur="500"/>
                                        <p:tgtEl>
                                          <p:spTgt spid="5"/>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wipe(left)">
                                      <p:cBhvr>
                                        <p:cTn id="41" dur="500"/>
                                        <p:tgtEl>
                                          <p:spTgt spid="6"/>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23"/>
                                        </p:tgtEl>
                                        <p:attrNameLst>
                                          <p:attrName>style.visibility</p:attrName>
                                        </p:attrNameLst>
                                      </p:cBhvr>
                                      <p:to>
                                        <p:strVal val="visible"/>
                                      </p:to>
                                    </p:set>
                                    <p:animEffect transition="in" filter="fade">
                                      <p:cBhvr>
                                        <p:cTn id="45" dur="500"/>
                                        <p:tgtEl>
                                          <p:spTgt spid="23"/>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31"/>
                                        </p:tgtEl>
                                        <p:attrNameLst>
                                          <p:attrName>style.visibility</p:attrName>
                                        </p:attrNameLst>
                                      </p:cBhvr>
                                      <p:to>
                                        <p:strVal val="visible"/>
                                      </p:to>
                                    </p:set>
                                    <p:animEffect transition="in" filter="fade">
                                      <p:cBhvr>
                                        <p:cTn id="48" dur="500"/>
                                        <p:tgtEl>
                                          <p:spTgt spid="31"/>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fade">
                                      <p:cBhvr>
                                        <p:cTn id="51" dur="500"/>
                                        <p:tgtEl>
                                          <p:spTgt spid="29"/>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24"/>
                                        </p:tgtEl>
                                        <p:attrNameLst>
                                          <p:attrName>style.visibility</p:attrName>
                                        </p:attrNameLst>
                                      </p:cBhvr>
                                      <p:to>
                                        <p:strVal val="visible"/>
                                      </p:to>
                                    </p:set>
                                    <p:animEffect transition="in" filter="fade">
                                      <p:cBhvr>
                                        <p:cTn id="54" dur="500"/>
                                        <p:tgtEl>
                                          <p:spTgt spid="24"/>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fade">
                                      <p:cBhvr>
                                        <p:cTn id="5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animBg="1"/>
      <p:bldP spid="6" grpId="0"/>
      <p:bldP spid="7" grpId="0" animBg="1"/>
      <p:bldP spid="21" grpId="0" animBg="1"/>
      <p:bldP spid="31" grpId="0" animBg="1"/>
      <p:bldP spid="23" grpId="0" animBg="1"/>
      <p:bldP spid="24" grpId="0" animBg="1"/>
      <p:bldP spid="29" grpId="0" animBg="1"/>
      <p:bldP spid="2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pHolder1">
            <a:extLst>
              <a:ext uri="{FF2B5EF4-FFF2-40B4-BE49-F238E27FC236}">
                <a16:creationId xmlns:a16="http://schemas.microsoft.com/office/drawing/2014/main" id="{EEF47B29-027A-4032-8A92-04D9BBF0AD8F}"/>
              </a:ext>
            </a:extLst>
          </p:cNvPr>
          <p:cNvPicPr>
            <a:picLocks/>
          </p:cNvPicPr>
          <p:nvPr/>
        </p:nvPicPr>
        <p:blipFill>
          <a:blip r:embed="rId2"/>
          <a:srcRect/>
          <a:stretch>
            <a:fillRect/>
          </a:stretch>
        </p:blipFill>
        <p:spPr>
          <a:xfrm>
            <a:off x="2" y="0"/>
            <a:ext cx="12191999" cy="6858000"/>
          </a:xfrm>
          <a:custGeom>
            <a:avLst/>
            <a:gdLst>
              <a:gd name="connsiteX0" fmla="*/ 0 w 12191999"/>
              <a:gd name="connsiteY0" fmla="*/ 0 h 6858000"/>
              <a:gd name="connsiteX1" fmla="*/ 12191999 w 12191999"/>
              <a:gd name="connsiteY1" fmla="*/ 0 h 6858000"/>
              <a:gd name="connsiteX2" fmla="*/ 12191999 w 12191999"/>
              <a:gd name="connsiteY2" fmla="*/ 6858000 h 6858000"/>
              <a:gd name="connsiteX3" fmla="*/ 0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0" y="0"/>
                </a:moveTo>
                <a:lnTo>
                  <a:pt x="12191999" y="0"/>
                </a:lnTo>
                <a:lnTo>
                  <a:pt x="12191999" y="6858000"/>
                </a:lnTo>
                <a:lnTo>
                  <a:pt x="0" y="6858000"/>
                </a:lnTo>
                <a:close/>
              </a:path>
            </a:pathLst>
          </a:custGeom>
        </p:spPr>
      </p:pic>
      <p:sp>
        <p:nvSpPr>
          <p:cNvPr id="3" name="Rounded Rectangle 15">
            <a:extLst>
              <a:ext uri="{FF2B5EF4-FFF2-40B4-BE49-F238E27FC236}">
                <a16:creationId xmlns:a16="http://schemas.microsoft.com/office/drawing/2014/main" id="{64B9AE34-66BC-4896-99D9-3CBBA21C4CCD}"/>
              </a:ext>
            </a:extLst>
          </p:cNvPr>
          <p:cNvSpPr/>
          <p:nvPr/>
        </p:nvSpPr>
        <p:spPr>
          <a:xfrm>
            <a:off x="-1" y="-1"/>
            <a:ext cx="12191999" cy="6858002"/>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4" name="Group 3">
            <a:extLst>
              <a:ext uri="{FF2B5EF4-FFF2-40B4-BE49-F238E27FC236}">
                <a16:creationId xmlns:a16="http://schemas.microsoft.com/office/drawing/2014/main" id="{9DB6B292-A106-4F86-9BA2-C7CC58AC5CE8}"/>
              </a:ext>
            </a:extLst>
          </p:cNvPr>
          <p:cNvGrpSpPr/>
          <p:nvPr/>
        </p:nvGrpSpPr>
        <p:grpSpPr>
          <a:xfrm>
            <a:off x="5758451" y="351039"/>
            <a:ext cx="675098" cy="128804"/>
            <a:chOff x="3591836" y="2985608"/>
            <a:chExt cx="4510140" cy="860501"/>
          </a:xfrm>
          <a:solidFill>
            <a:schemeClr val="bg2"/>
          </a:solidFill>
        </p:grpSpPr>
        <p:sp>
          <p:nvSpPr>
            <p:cNvPr id="5" name="Freeform: Shape 4">
              <a:extLst>
                <a:ext uri="{FF2B5EF4-FFF2-40B4-BE49-F238E27FC236}">
                  <a16:creationId xmlns:a16="http://schemas.microsoft.com/office/drawing/2014/main" id="{EF0231CB-23A0-4369-A994-69F43D90B0E1}"/>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6" name="Freeform: Shape 5">
              <a:extLst>
                <a:ext uri="{FF2B5EF4-FFF2-40B4-BE49-F238E27FC236}">
                  <a16:creationId xmlns:a16="http://schemas.microsoft.com/office/drawing/2014/main" id="{0F564F55-0856-4CC4-AE32-8115064A4B40}"/>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7" name="Freeform: Shape 6">
              <a:extLst>
                <a:ext uri="{FF2B5EF4-FFF2-40B4-BE49-F238E27FC236}">
                  <a16:creationId xmlns:a16="http://schemas.microsoft.com/office/drawing/2014/main" id="{16087191-3299-46DD-B0DB-F541B551D2B2}"/>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8" name="Freeform: Shape 7">
              <a:extLst>
                <a:ext uri="{FF2B5EF4-FFF2-40B4-BE49-F238E27FC236}">
                  <a16:creationId xmlns:a16="http://schemas.microsoft.com/office/drawing/2014/main" id="{73AD570A-A2E1-42B4-8637-906A697DC84D}"/>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9" name="Freeform: Shape 8">
              <a:extLst>
                <a:ext uri="{FF2B5EF4-FFF2-40B4-BE49-F238E27FC236}">
                  <a16:creationId xmlns:a16="http://schemas.microsoft.com/office/drawing/2014/main" id="{A5461B6E-67F4-4139-997B-7FEBF34C0C56}"/>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10" name="Freeform: Shape 9">
              <a:extLst>
                <a:ext uri="{FF2B5EF4-FFF2-40B4-BE49-F238E27FC236}">
                  <a16:creationId xmlns:a16="http://schemas.microsoft.com/office/drawing/2014/main" id="{61796154-ADBE-48A5-9C84-47D0F057EB8E}"/>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
        <p:nvSpPr>
          <p:cNvPr id="11" name="Freeform: Shape 10">
            <a:extLst>
              <a:ext uri="{FF2B5EF4-FFF2-40B4-BE49-F238E27FC236}">
                <a16:creationId xmlns:a16="http://schemas.microsoft.com/office/drawing/2014/main" id="{0B6D8D39-41D9-4463-A397-C7D40A67FCE8}"/>
              </a:ext>
            </a:extLst>
          </p:cNvPr>
          <p:cNvSpPr/>
          <p:nvPr/>
        </p:nvSpPr>
        <p:spPr>
          <a:xfrm>
            <a:off x="10255790" y="1662388"/>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2" name="Freeform 5">
            <a:extLst>
              <a:ext uri="{FF2B5EF4-FFF2-40B4-BE49-F238E27FC236}">
                <a16:creationId xmlns:a16="http://schemas.microsoft.com/office/drawing/2014/main" id="{C755A216-E75C-4396-9769-04EEC9F4461A}"/>
              </a:ext>
            </a:extLst>
          </p:cNvPr>
          <p:cNvSpPr/>
          <p:nvPr/>
        </p:nvSpPr>
        <p:spPr>
          <a:xfrm>
            <a:off x="2359059" y="6300948"/>
            <a:ext cx="791914" cy="557053"/>
          </a:xfrm>
          <a:custGeom>
            <a:avLst/>
            <a:gdLst>
              <a:gd name="connsiteX0" fmla="*/ 395957 w 791914"/>
              <a:gd name="connsiteY0" fmla="*/ 0 h 557053"/>
              <a:gd name="connsiteX1" fmla="*/ 791914 w 791914"/>
              <a:gd name="connsiteY1" fmla="*/ 395957 h 557053"/>
              <a:gd name="connsiteX2" fmla="*/ 760798 w 791914"/>
              <a:gd name="connsiteY2" fmla="*/ 550082 h 557053"/>
              <a:gd name="connsiteX3" fmla="*/ 757014 w 791914"/>
              <a:gd name="connsiteY3" fmla="*/ 557053 h 557053"/>
              <a:gd name="connsiteX4" fmla="*/ 623741 w 791914"/>
              <a:gd name="connsiteY4" fmla="*/ 557053 h 557053"/>
              <a:gd name="connsiteX5" fmla="*/ 657782 w 791914"/>
              <a:gd name="connsiteY5" fmla="*/ 506563 h 557053"/>
              <a:gd name="connsiteX6" fmla="*/ 680112 w 791914"/>
              <a:gd name="connsiteY6" fmla="*/ 395957 h 557053"/>
              <a:gd name="connsiteX7" fmla="*/ 395957 w 791914"/>
              <a:gd name="connsiteY7" fmla="*/ 111802 h 557053"/>
              <a:gd name="connsiteX8" fmla="*/ 111802 w 791914"/>
              <a:gd name="connsiteY8" fmla="*/ 395957 h 557053"/>
              <a:gd name="connsiteX9" fmla="*/ 134133 w 791914"/>
              <a:gd name="connsiteY9" fmla="*/ 506563 h 557053"/>
              <a:gd name="connsiteX10" fmla="*/ 168174 w 791914"/>
              <a:gd name="connsiteY10" fmla="*/ 557053 h 557053"/>
              <a:gd name="connsiteX11" fmla="*/ 34901 w 791914"/>
              <a:gd name="connsiteY11" fmla="*/ 557053 h 557053"/>
              <a:gd name="connsiteX12" fmla="*/ 31116 w 791914"/>
              <a:gd name="connsiteY12" fmla="*/ 550082 h 557053"/>
              <a:gd name="connsiteX13" fmla="*/ 0 w 791914"/>
              <a:gd name="connsiteY13" fmla="*/ 395957 h 557053"/>
              <a:gd name="connsiteX14" fmla="*/ 395957 w 791914"/>
              <a:gd name="connsiteY14" fmla="*/ 0 h 557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91914" h="557053">
                <a:moveTo>
                  <a:pt x="395957" y="0"/>
                </a:moveTo>
                <a:cubicBezTo>
                  <a:pt x="614638" y="0"/>
                  <a:pt x="791914" y="177276"/>
                  <a:pt x="791914" y="395957"/>
                </a:cubicBezTo>
                <a:cubicBezTo>
                  <a:pt x="791914" y="450627"/>
                  <a:pt x="780835" y="502710"/>
                  <a:pt x="760798" y="550082"/>
                </a:cubicBezTo>
                <a:lnTo>
                  <a:pt x="757014" y="557053"/>
                </a:lnTo>
                <a:lnTo>
                  <a:pt x="623741" y="557053"/>
                </a:lnTo>
                <a:lnTo>
                  <a:pt x="657782" y="506563"/>
                </a:lnTo>
                <a:cubicBezTo>
                  <a:pt x="672161" y="472567"/>
                  <a:pt x="680112" y="435191"/>
                  <a:pt x="680112" y="395957"/>
                </a:cubicBezTo>
                <a:cubicBezTo>
                  <a:pt x="680112" y="239023"/>
                  <a:pt x="552892" y="111802"/>
                  <a:pt x="395957" y="111802"/>
                </a:cubicBezTo>
                <a:cubicBezTo>
                  <a:pt x="239023" y="111802"/>
                  <a:pt x="111802" y="239023"/>
                  <a:pt x="111802" y="395957"/>
                </a:cubicBezTo>
                <a:cubicBezTo>
                  <a:pt x="111802" y="435191"/>
                  <a:pt x="119754" y="472567"/>
                  <a:pt x="134133" y="506563"/>
                </a:cubicBezTo>
                <a:lnTo>
                  <a:pt x="168174" y="557053"/>
                </a:lnTo>
                <a:lnTo>
                  <a:pt x="34901" y="557053"/>
                </a:lnTo>
                <a:lnTo>
                  <a:pt x="31116" y="550082"/>
                </a:lnTo>
                <a:cubicBezTo>
                  <a:pt x="11080" y="502710"/>
                  <a:pt x="0" y="450627"/>
                  <a:pt x="0" y="395957"/>
                </a:cubicBezTo>
                <a:cubicBezTo>
                  <a:pt x="0" y="177276"/>
                  <a:pt x="177276" y="0"/>
                  <a:pt x="39595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2" name="Freeform 12">
            <a:extLst>
              <a:ext uri="{FF2B5EF4-FFF2-40B4-BE49-F238E27FC236}">
                <a16:creationId xmlns:a16="http://schemas.microsoft.com/office/drawing/2014/main" id="{E308D0C8-155E-436F-82E2-61332FF80F78}"/>
              </a:ext>
            </a:extLst>
          </p:cNvPr>
          <p:cNvSpPr/>
          <p:nvPr/>
        </p:nvSpPr>
        <p:spPr>
          <a:xfrm>
            <a:off x="1" y="946469"/>
            <a:ext cx="1064741" cy="1751439"/>
          </a:xfrm>
          <a:custGeom>
            <a:avLst/>
            <a:gdLst>
              <a:gd name="connsiteX0" fmla="*/ 189022 w 1064741"/>
              <a:gd name="connsiteY0" fmla="*/ 0 h 1751439"/>
              <a:gd name="connsiteX1" fmla="*/ 1064741 w 1064741"/>
              <a:gd name="connsiteY1" fmla="*/ 875720 h 1751439"/>
              <a:gd name="connsiteX2" fmla="*/ 189022 w 1064741"/>
              <a:gd name="connsiteY2" fmla="*/ 1751439 h 1751439"/>
              <a:gd name="connsiteX3" fmla="*/ 12533 w 1064741"/>
              <a:gd name="connsiteY3" fmla="*/ 1733648 h 1751439"/>
              <a:gd name="connsiteX4" fmla="*/ 0 w 1064741"/>
              <a:gd name="connsiteY4" fmla="*/ 1730425 h 1751439"/>
              <a:gd name="connsiteX5" fmla="*/ 0 w 1064741"/>
              <a:gd name="connsiteY5" fmla="*/ 1472044 h 1751439"/>
              <a:gd name="connsiteX6" fmla="*/ 62367 w 1064741"/>
              <a:gd name="connsiteY6" fmla="*/ 1491404 h 1751439"/>
              <a:gd name="connsiteX7" fmla="*/ 189022 w 1064741"/>
              <a:gd name="connsiteY7" fmla="*/ 1504172 h 1751439"/>
              <a:gd name="connsiteX8" fmla="*/ 817474 w 1064741"/>
              <a:gd name="connsiteY8" fmla="*/ 875720 h 1751439"/>
              <a:gd name="connsiteX9" fmla="*/ 189022 w 1064741"/>
              <a:gd name="connsiteY9" fmla="*/ 247267 h 1751439"/>
              <a:gd name="connsiteX10" fmla="*/ 62367 w 1064741"/>
              <a:gd name="connsiteY10" fmla="*/ 260035 h 1751439"/>
              <a:gd name="connsiteX11" fmla="*/ 0 w 1064741"/>
              <a:gd name="connsiteY11" fmla="*/ 279395 h 1751439"/>
              <a:gd name="connsiteX12" fmla="*/ 0 w 1064741"/>
              <a:gd name="connsiteY12" fmla="*/ 21014 h 1751439"/>
              <a:gd name="connsiteX13" fmla="*/ 12533 w 1064741"/>
              <a:gd name="connsiteY13" fmla="*/ 17792 h 1751439"/>
              <a:gd name="connsiteX14" fmla="*/ 189022 w 1064741"/>
              <a:gd name="connsiteY14" fmla="*/ 0 h 1751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64741" h="1751439">
                <a:moveTo>
                  <a:pt x="189022" y="0"/>
                </a:moveTo>
                <a:cubicBezTo>
                  <a:pt x="672669" y="0"/>
                  <a:pt x="1064741" y="392073"/>
                  <a:pt x="1064741" y="875720"/>
                </a:cubicBezTo>
                <a:cubicBezTo>
                  <a:pt x="1064741" y="1359367"/>
                  <a:pt x="672669" y="1751439"/>
                  <a:pt x="189022" y="1751439"/>
                </a:cubicBezTo>
                <a:cubicBezTo>
                  <a:pt x="128566" y="1751439"/>
                  <a:pt x="69541" y="1745313"/>
                  <a:pt x="12533" y="1733648"/>
                </a:cubicBezTo>
                <a:lnTo>
                  <a:pt x="0" y="1730425"/>
                </a:lnTo>
                <a:lnTo>
                  <a:pt x="0" y="1472044"/>
                </a:lnTo>
                <a:lnTo>
                  <a:pt x="62367" y="1491404"/>
                </a:lnTo>
                <a:cubicBezTo>
                  <a:pt x="103277" y="1499776"/>
                  <a:pt x="145636" y="1504172"/>
                  <a:pt x="189022" y="1504172"/>
                </a:cubicBezTo>
                <a:cubicBezTo>
                  <a:pt x="536106" y="1504172"/>
                  <a:pt x="817474" y="1222804"/>
                  <a:pt x="817474" y="875720"/>
                </a:cubicBezTo>
                <a:cubicBezTo>
                  <a:pt x="817474" y="528635"/>
                  <a:pt x="536106" y="247267"/>
                  <a:pt x="189022" y="247267"/>
                </a:cubicBezTo>
                <a:cubicBezTo>
                  <a:pt x="145636" y="247267"/>
                  <a:pt x="103277" y="251664"/>
                  <a:pt x="62367" y="260035"/>
                </a:cubicBezTo>
                <a:lnTo>
                  <a:pt x="0" y="279395"/>
                </a:lnTo>
                <a:lnTo>
                  <a:pt x="0" y="21014"/>
                </a:lnTo>
                <a:lnTo>
                  <a:pt x="12533" y="17792"/>
                </a:lnTo>
                <a:cubicBezTo>
                  <a:pt x="69541" y="6126"/>
                  <a:pt x="128566" y="0"/>
                  <a:pt x="189022"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4" name="Freeform: Shape 13">
            <a:extLst>
              <a:ext uri="{FF2B5EF4-FFF2-40B4-BE49-F238E27FC236}">
                <a16:creationId xmlns:a16="http://schemas.microsoft.com/office/drawing/2014/main" id="{01A8E1D9-147C-44F1-A8B1-947E43CADA63}"/>
              </a:ext>
            </a:extLst>
          </p:cNvPr>
          <p:cNvSpPr/>
          <p:nvPr/>
        </p:nvSpPr>
        <p:spPr>
          <a:xfrm>
            <a:off x="8734900" y="5547726"/>
            <a:ext cx="157173" cy="15717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9" name="Title 18">
            <a:extLst>
              <a:ext uri="{FF2B5EF4-FFF2-40B4-BE49-F238E27FC236}">
                <a16:creationId xmlns:a16="http://schemas.microsoft.com/office/drawing/2014/main" id="{F4C1FB21-0BE5-47AD-90CA-B13E1FA77466}"/>
              </a:ext>
            </a:extLst>
          </p:cNvPr>
          <p:cNvSpPr>
            <a:spLocks noGrp="1"/>
          </p:cNvSpPr>
          <p:nvPr>
            <p:ph type="title"/>
          </p:nvPr>
        </p:nvSpPr>
        <p:spPr/>
        <p:txBody>
          <a:bodyPr/>
          <a:lstStyle/>
          <a:p>
            <a:r>
              <a:rPr lang="en-US" sz="6000" b="1" dirty="0">
                <a:solidFill>
                  <a:schemeClr val="bg2"/>
                </a:solidFill>
                <a:latin typeface="+mj-lt"/>
              </a:rPr>
              <a:t>Thank You</a:t>
            </a:r>
            <a:endParaRPr lang="en-ID" dirty="0"/>
          </a:p>
        </p:txBody>
      </p:sp>
      <p:sp>
        <p:nvSpPr>
          <p:cNvPr id="16" name="TextBox 15">
            <a:extLst>
              <a:ext uri="{FF2B5EF4-FFF2-40B4-BE49-F238E27FC236}">
                <a16:creationId xmlns:a16="http://schemas.microsoft.com/office/drawing/2014/main" id="{3947787C-A144-45FB-8F99-BD351D337E7B}"/>
              </a:ext>
            </a:extLst>
          </p:cNvPr>
          <p:cNvSpPr txBox="1"/>
          <p:nvPr/>
        </p:nvSpPr>
        <p:spPr>
          <a:xfrm>
            <a:off x="3981061" y="3428236"/>
            <a:ext cx="4229878" cy="615553"/>
          </a:xfrm>
          <a:prstGeom prst="rect">
            <a:avLst/>
          </a:prstGeom>
          <a:noFill/>
        </p:spPr>
        <p:txBody>
          <a:bodyPr wrap="square" rtlCol="0" anchor="ctr">
            <a:spAutoFit/>
          </a:bodyPr>
          <a:lstStyle/>
          <a:p>
            <a:pPr algn="ctr">
              <a:lnSpc>
                <a:spcPct val="150000"/>
              </a:lnSpc>
            </a:pPr>
            <a:r>
              <a:rPr lang="en-US" sz="1200" dirty="0">
                <a:solidFill>
                  <a:schemeClr val="bg2"/>
                </a:solidFill>
              </a:rPr>
              <a:t>A wonderful serenity has taken possession of my entire soul like these sweet mornings of spring which</a:t>
            </a:r>
          </a:p>
        </p:txBody>
      </p:sp>
      <p:sp>
        <p:nvSpPr>
          <p:cNvPr id="17" name="Graphic 420" descr="World">
            <a:extLst>
              <a:ext uri="{FF2B5EF4-FFF2-40B4-BE49-F238E27FC236}">
                <a16:creationId xmlns:a16="http://schemas.microsoft.com/office/drawing/2014/main" id="{EA573BB8-A5C1-482D-9D16-457C4319FF87}"/>
              </a:ext>
            </a:extLst>
          </p:cNvPr>
          <p:cNvSpPr/>
          <p:nvPr/>
        </p:nvSpPr>
        <p:spPr>
          <a:xfrm>
            <a:off x="5095848" y="4206857"/>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dirty="0"/>
          </a:p>
        </p:txBody>
      </p:sp>
      <p:sp>
        <p:nvSpPr>
          <p:cNvPr id="18" name="TextBox 17">
            <a:extLst>
              <a:ext uri="{FF2B5EF4-FFF2-40B4-BE49-F238E27FC236}">
                <a16:creationId xmlns:a16="http://schemas.microsoft.com/office/drawing/2014/main" id="{DB9D15F1-0C99-4B8C-A7B7-F4CDBD0D8CA1}"/>
              </a:ext>
            </a:extLst>
          </p:cNvPr>
          <p:cNvSpPr txBox="1"/>
          <p:nvPr/>
        </p:nvSpPr>
        <p:spPr>
          <a:xfrm>
            <a:off x="5195918" y="4168428"/>
            <a:ext cx="1900235" cy="276999"/>
          </a:xfrm>
          <a:prstGeom prst="rect">
            <a:avLst/>
          </a:prstGeom>
          <a:noFill/>
        </p:spPr>
        <p:txBody>
          <a:bodyPr wrap="square" rtlCol="0" anchor="ctr">
            <a:spAutoFit/>
          </a:bodyPr>
          <a:lstStyle/>
          <a:p>
            <a:pPr algn="r"/>
            <a:r>
              <a:rPr lang="en-US" sz="1200" dirty="0">
                <a:solidFill>
                  <a:schemeClr val="bg2"/>
                </a:solidFill>
              </a:rPr>
              <a:t>www.yourwebsite.com</a:t>
            </a:r>
          </a:p>
        </p:txBody>
      </p:sp>
    </p:spTree>
    <p:extLst>
      <p:ext uri="{BB962C8B-B14F-4D97-AF65-F5344CB8AC3E}">
        <p14:creationId xmlns:p14="http://schemas.microsoft.com/office/powerpoint/2010/main" val="7948837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left)">
                                      <p:cBhvr>
                                        <p:cTn id="11" dur="500"/>
                                        <p:tgtEl>
                                          <p:spTgt spid="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wipe(left)">
                                      <p:cBhvr>
                                        <p:cTn id="15" dur="500"/>
                                        <p:tgtEl>
                                          <p:spTgt spid="19"/>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up)">
                                      <p:cBhvr>
                                        <p:cTn id="19" dur="500"/>
                                        <p:tgtEl>
                                          <p:spTgt spid="16"/>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p:cTn id="23" dur="500" fill="hold"/>
                                        <p:tgtEl>
                                          <p:spTgt spid="17"/>
                                        </p:tgtEl>
                                        <p:attrNameLst>
                                          <p:attrName>ppt_w</p:attrName>
                                        </p:attrNameLst>
                                      </p:cBhvr>
                                      <p:tavLst>
                                        <p:tav tm="0">
                                          <p:val>
                                            <p:fltVal val="0"/>
                                          </p:val>
                                        </p:tav>
                                        <p:tav tm="100000">
                                          <p:val>
                                            <p:strVal val="#ppt_w"/>
                                          </p:val>
                                        </p:tav>
                                      </p:tavLst>
                                    </p:anim>
                                    <p:anim calcmode="lin" valueType="num">
                                      <p:cBhvr>
                                        <p:cTn id="24" dur="500" fill="hold"/>
                                        <p:tgtEl>
                                          <p:spTgt spid="17"/>
                                        </p:tgtEl>
                                        <p:attrNameLst>
                                          <p:attrName>ppt_h</p:attrName>
                                        </p:attrNameLst>
                                      </p:cBhvr>
                                      <p:tavLst>
                                        <p:tav tm="0">
                                          <p:val>
                                            <p:fltVal val="0"/>
                                          </p:val>
                                        </p:tav>
                                        <p:tav tm="100000">
                                          <p:val>
                                            <p:strVal val="#ppt_h"/>
                                          </p:val>
                                        </p:tav>
                                      </p:tavLst>
                                    </p:anim>
                                    <p:animEffect transition="in" filter="fade">
                                      <p:cBhvr>
                                        <p:cTn id="25" dur="500"/>
                                        <p:tgtEl>
                                          <p:spTgt spid="17"/>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wipe(left)">
                                      <p:cBhvr>
                                        <p:cTn id="29" dur="500"/>
                                        <p:tgtEl>
                                          <p:spTgt spid="18"/>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fade">
                                      <p:cBhvr>
                                        <p:cTn id="33" dur="500"/>
                                        <p:tgtEl>
                                          <p:spTgt spid="22"/>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500"/>
                                        <p:tgtEl>
                                          <p:spTgt spid="12"/>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1" grpId="0" animBg="1"/>
      <p:bldP spid="12" grpId="0" animBg="1"/>
      <p:bldP spid="22" grpId="0" animBg="1"/>
      <p:bldP spid="14" grpId="0" animBg="1"/>
      <p:bldP spid="19" grpId="0"/>
      <p:bldP spid="16" grpId="0"/>
      <p:bldP spid="17" grpId="0" animBg="1"/>
      <p:bldP spid="1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pHolder1">
            <a:extLst>
              <a:ext uri="{FF2B5EF4-FFF2-40B4-BE49-F238E27FC236}">
                <a16:creationId xmlns:a16="http://schemas.microsoft.com/office/drawing/2014/main" id="{F87DCD79-F004-4B08-B657-F4A916FC1CB6}"/>
              </a:ext>
            </a:extLst>
          </p:cNvPr>
          <p:cNvPicPr>
            <a:picLocks/>
          </p:cNvPicPr>
          <p:nvPr/>
        </p:nvPicPr>
        <p:blipFill>
          <a:blip r:embed="rId2"/>
          <a:srcRect l="17564"/>
          <a:stretch>
            <a:fillRect/>
          </a:stretch>
        </p:blipFill>
        <p:spPr>
          <a:xfrm>
            <a:off x="2141344" y="0"/>
            <a:ext cx="10050656" cy="6858000"/>
          </a:xfrm>
          <a:custGeom>
            <a:avLst/>
            <a:gdLst>
              <a:gd name="connsiteX0" fmla="*/ 164049 w 10050656"/>
              <a:gd name="connsiteY0" fmla="*/ 0 h 6858000"/>
              <a:gd name="connsiteX1" fmla="*/ 10050656 w 10050656"/>
              <a:gd name="connsiteY1" fmla="*/ 0 h 6858000"/>
              <a:gd name="connsiteX2" fmla="*/ 10050656 w 10050656"/>
              <a:gd name="connsiteY2" fmla="*/ 6858000 h 6858000"/>
              <a:gd name="connsiteX3" fmla="*/ 2500408 w 10050656"/>
              <a:gd name="connsiteY3" fmla="*/ 6858000 h 6858000"/>
              <a:gd name="connsiteX4" fmla="*/ 2288637 w 10050656"/>
              <a:gd name="connsiteY4" fmla="*/ 6674558 h 6858000"/>
              <a:gd name="connsiteX5" fmla="*/ 0 w 10050656"/>
              <a:gd name="connsiteY5" fmla="*/ 1503701 h 6858000"/>
              <a:gd name="connsiteX6" fmla="*/ 141924 w 10050656"/>
              <a:gd name="connsiteY6" fmla="*/ 9586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50656" h="6858000">
                <a:moveTo>
                  <a:pt x="164049" y="0"/>
                </a:moveTo>
                <a:lnTo>
                  <a:pt x="10050656" y="0"/>
                </a:lnTo>
                <a:lnTo>
                  <a:pt x="10050656" y="6858000"/>
                </a:lnTo>
                <a:lnTo>
                  <a:pt x="2500408" y="6858000"/>
                </a:lnTo>
                <a:lnTo>
                  <a:pt x="2288637" y="6674558"/>
                </a:lnTo>
                <a:cubicBezTo>
                  <a:pt x="882681" y="5396699"/>
                  <a:pt x="0" y="3553281"/>
                  <a:pt x="0" y="1503701"/>
                </a:cubicBezTo>
                <a:cubicBezTo>
                  <a:pt x="0" y="1021447"/>
                  <a:pt x="48868" y="550607"/>
                  <a:pt x="141924" y="95862"/>
                </a:cubicBezTo>
                <a:close/>
              </a:path>
            </a:pathLst>
          </a:custGeom>
        </p:spPr>
      </p:pic>
      <p:sp>
        <p:nvSpPr>
          <p:cNvPr id="5" name="Freeform 1">
            <a:extLst>
              <a:ext uri="{FF2B5EF4-FFF2-40B4-BE49-F238E27FC236}">
                <a16:creationId xmlns:a16="http://schemas.microsoft.com/office/drawing/2014/main" id="{36CCB79F-BA82-4B5D-A00A-2EC723DC4332}"/>
              </a:ext>
            </a:extLst>
          </p:cNvPr>
          <p:cNvSpPr/>
          <p:nvPr/>
        </p:nvSpPr>
        <p:spPr>
          <a:xfrm>
            <a:off x="2141344" y="0"/>
            <a:ext cx="10050656" cy="6858000"/>
          </a:xfrm>
          <a:custGeom>
            <a:avLst/>
            <a:gdLst>
              <a:gd name="connsiteX0" fmla="*/ 164048 w 10050656"/>
              <a:gd name="connsiteY0" fmla="*/ 0 h 6858000"/>
              <a:gd name="connsiteX1" fmla="*/ 10050656 w 10050656"/>
              <a:gd name="connsiteY1" fmla="*/ 0 h 6858000"/>
              <a:gd name="connsiteX2" fmla="*/ 10050656 w 10050656"/>
              <a:gd name="connsiteY2" fmla="*/ 6858000 h 6858000"/>
              <a:gd name="connsiteX3" fmla="*/ 2500408 w 10050656"/>
              <a:gd name="connsiteY3" fmla="*/ 6858000 h 6858000"/>
              <a:gd name="connsiteX4" fmla="*/ 2288636 w 10050656"/>
              <a:gd name="connsiteY4" fmla="*/ 6674558 h 6858000"/>
              <a:gd name="connsiteX5" fmla="*/ 0 w 10050656"/>
              <a:gd name="connsiteY5" fmla="*/ 1503701 h 6858000"/>
              <a:gd name="connsiteX6" fmla="*/ 141923 w 10050656"/>
              <a:gd name="connsiteY6" fmla="*/ 9586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50656" h="6858000">
                <a:moveTo>
                  <a:pt x="164048" y="0"/>
                </a:moveTo>
                <a:lnTo>
                  <a:pt x="10050656" y="0"/>
                </a:lnTo>
                <a:lnTo>
                  <a:pt x="10050656" y="6858000"/>
                </a:lnTo>
                <a:lnTo>
                  <a:pt x="2500408" y="6858000"/>
                </a:lnTo>
                <a:lnTo>
                  <a:pt x="2288636" y="6674558"/>
                </a:lnTo>
                <a:cubicBezTo>
                  <a:pt x="882679" y="5396699"/>
                  <a:pt x="0" y="3553281"/>
                  <a:pt x="0" y="1503701"/>
                </a:cubicBezTo>
                <a:cubicBezTo>
                  <a:pt x="0" y="1021447"/>
                  <a:pt x="48868" y="550607"/>
                  <a:pt x="141923" y="95862"/>
                </a:cubicBezTo>
                <a:close/>
              </a:path>
            </a:pathLst>
          </a:custGeom>
          <a:gradFill>
            <a:gsLst>
              <a:gs pos="0">
                <a:schemeClr val="bg2">
                  <a:alpha val="19000"/>
                </a:schemeClr>
              </a:gs>
              <a:gs pos="64000">
                <a:schemeClr val="tx2">
                  <a:alpha val="7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 name="Oval 2">
            <a:extLst>
              <a:ext uri="{FF2B5EF4-FFF2-40B4-BE49-F238E27FC236}">
                <a16:creationId xmlns:a16="http://schemas.microsoft.com/office/drawing/2014/main" id="{0C30EEB1-A116-47C5-96E5-A316D8A9C257}"/>
              </a:ext>
            </a:extLst>
          </p:cNvPr>
          <p:cNvSpPr/>
          <p:nvPr/>
        </p:nvSpPr>
        <p:spPr>
          <a:xfrm>
            <a:off x="2446144" y="3741544"/>
            <a:ext cx="1211456" cy="1211456"/>
          </a:xfrm>
          <a:prstGeom prst="ellipse">
            <a:avLst/>
          </a:prstGeom>
          <a:solidFill>
            <a:schemeClr val="accent1"/>
          </a:solidFill>
          <a:ln w="1608" cap="flat">
            <a:noFill/>
            <a:prstDash val="solid"/>
            <a:miter/>
          </a:ln>
          <a:effectLst/>
        </p:spPr>
        <p:txBody>
          <a:bodyPr rtlCol="0" anchor="ctr"/>
          <a:lstStyle/>
          <a:p>
            <a:endParaRPr lang="en-ID"/>
          </a:p>
        </p:txBody>
      </p:sp>
      <p:grpSp>
        <p:nvGrpSpPr>
          <p:cNvPr id="6" name="Group 5">
            <a:extLst>
              <a:ext uri="{FF2B5EF4-FFF2-40B4-BE49-F238E27FC236}">
                <a16:creationId xmlns:a16="http://schemas.microsoft.com/office/drawing/2014/main" id="{EECDE845-E196-41A5-AC88-674A7EF5F21A}"/>
              </a:ext>
            </a:extLst>
          </p:cNvPr>
          <p:cNvGrpSpPr/>
          <p:nvPr/>
        </p:nvGrpSpPr>
        <p:grpSpPr>
          <a:xfrm>
            <a:off x="342656" y="351039"/>
            <a:ext cx="675098" cy="128804"/>
            <a:chOff x="3591836" y="2985608"/>
            <a:chExt cx="4510140" cy="860501"/>
          </a:xfrm>
          <a:solidFill>
            <a:schemeClr val="tx1"/>
          </a:solidFill>
        </p:grpSpPr>
        <p:sp>
          <p:nvSpPr>
            <p:cNvPr id="7" name="Freeform: Shape 6">
              <a:extLst>
                <a:ext uri="{FF2B5EF4-FFF2-40B4-BE49-F238E27FC236}">
                  <a16:creationId xmlns:a16="http://schemas.microsoft.com/office/drawing/2014/main" id="{C5A8878B-22E7-43F9-8AC3-3FA493817484}"/>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8" name="Freeform: Shape 7">
              <a:extLst>
                <a:ext uri="{FF2B5EF4-FFF2-40B4-BE49-F238E27FC236}">
                  <a16:creationId xmlns:a16="http://schemas.microsoft.com/office/drawing/2014/main" id="{F901802B-78F5-41CE-9DC4-5ABCCE22D04C}"/>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9" name="Freeform: Shape 8">
              <a:extLst>
                <a:ext uri="{FF2B5EF4-FFF2-40B4-BE49-F238E27FC236}">
                  <a16:creationId xmlns:a16="http://schemas.microsoft.com/office/drawing/2014/main" id="{C8165195-EEDD-40A4-9AC0-DA858D7FE53F}"/>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10" name="Freeform: Shape 9">
              <a:extLst>
                <a:ext uri="{FF2B5EF4-FFF2-40B4-BE49-F238E27FC236}">
                  <a16:creationId xmlns:a16="http://schemas.microsoft.com/office/drawing/2014/main" id="{86ABBB58-3D4D-4F60-A035-CD40A1A8B394}"/>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11" name="Freeform: Shape 10">
              <a:extLst>
                <a:ext uri="{FF2B5EF4-FFF2-40B4-BE49-F238E27FC236}">
                  <a16:creationId xmlns:a16="http://schemas.microsoft.com/office/drawing/2014/main" id="{C7CB8B47-8C03-467D-B23B-29A0263B372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12" name="Freeform: Shape 11">
              <a:extLst>
                <a:ext uri="{FF2B5EF4-FFF2-40B4-BE49-F238E27FC236}">
                  <a16:creationId xmlns:a16="http://schemas.microsoft.com/office/drawing/2014/main" id="{9AB72E13-7A99-47AE-9D75-0728A5245248}"/>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
        <p:nvSpPr>
          <p:cNvPr id="14" name="Freeform: Shape 13">
            <a:extLst>
              <a:ext uri="{FF2B5EF4-FFF2-40B4-BE49-F238E27FC236}">
                <a16:creationId xmlns:a16="http://schemas.microsoft.com/office/drawing/2014/main" id="{A0CAE0AA-CBFA-4724-9303-43E52C30A999}"/>
              </a:ext>
            </a:extLst>
          </p:cNvPr>
          <p:cNvSpPr/>
          <p:nvPr/>
        </p:nvSpPr>
        <p:spPr>
          <a:xfrm>
            <a:off x="10349096" y="5947799"/>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7" name="Freeform 14">
            <a:extLst>
              <a:ext uri="{FF2B5EF4-FFF2-40B4-BE49-F238E27FC236}">
                <a16:creationId xmlns:a16="http://schemas.microsoft.com/office/drawing/2014/main" id="{7A79E2F0-19B1-4FEF-86AF-F42A017FB9C1}"/>
              </a:ext>
            </a:extLst>
          </p:cNvPr>
          <p:cNvSpPr/>
          <p:nvPr/>
        </p:nvSpPr>
        <p:spPr>
          <a:xfrm>
            <a:off x="0" y="5825086"/>
            <a:ext cx="544380" cy="791914"/>
          </a:xfrm>
          <a:custGeom>
            <a:avLst/>
            <a:gdLst>
              <a:gd name="connsiteX0" fmla="*/ 148423 w 544380"/>
              <a:gd name="connsiteY0" fmla="*/ 0 h 791914"/>
              <a:gd name="connsiteX1" fmla="*/ 544380 w 544380"/>
              <a:gd name="connsiteY1" fmla="*/ 395957 h 791914"/>
              <a:gd name="connsiteX2" fmla="*/ 148423 w 544380"/>
              <a:gd name="connsiteY2" fmla="*/ 791914 h 791914"/>
              <a:gd name="connsiteX3" fmla="*/ 68624 w 544380"/>
              <a:gd name="connsiteY3" fmla="*/ 783870 h 791914"/>
              <a:gd name="connsiteX4" fmla="*/ 0 w 544380"/>
              <a:gd name="connsiteY4" fmla="*/ 762568 h 791914"/>
              <a:gd name="connsiteX5" fmla="*/ 0 w 544380"/>
              <a:gd name="connsiteY5" fmla="*/ 637256 h 791914"/>
              <a:gd name="connsiteX6" fmla="*/ 37817 w 544380"/>
              <a:gd name="connsiteY6" fmla="*/ 657782 h 791914"/>
              <a:gd name="connsiteX7" fmla="*/ 148423 w 544380"/>
              <a:gd name="connsiteY7" fmla="*/ 680112 h 791914"/>
              <a:gd name="connsiteX8" fmla="*/ 432578 w 544380"/>
              <a:gd name="connsiteY8" fmla="*/ 395957 h 791914"/>
              <a:gd name="connsiteX9" fmla="*/ 148423 w 544380"/>
              <a:gd name="connsiteY9" fmla="*/ 111802 h 791914"/>
              <a:gd name="connsiteX10" fmla="*/ 37817 w 544380"/>
              <a:gd name="connsiteY10" fmla="*/ 134133 h 791914"/>
              <a:gd name="connsiteX11" fmla="*/ 0 w 544380"/>
              <a:gd name="connsiteY11" fmla="*/ 154659 h 791914"/>
              <a:gd name="connsiteX12" fmla="*/ 0 w 544380"/>
              <a:gd name="connsiteY12" fmla="*/ 29347 h 791914"/>
              <a:gd name="connsiteX13" fmla="*/ 68624 w 544380"/>
              <a:gd name="connsiteY13" fmla="*/ 8045 h 791914"/>
              <a:gd name="connsiteX14" fmla="*/ 148423 w 544380"/>
              <a:gd name="connsiteY14" fmla="*/ 0 h 791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44380" h="791914">
                <a:moveTo>
                  <a:pt x="148423" y="0"/>
                </a:moveTo>
                <a:cubicBezTo>
                  <a:pt x="367104" y="0"/>
                  <a:pt x="544380" y="177276"/>
                  <a:pt x="544380" y="395957"/>
                </a:cubicBezTo>
                <a:cubicBezTo>
                  <a:pt x="544380" y="614638"/>
                  <a:pt x="367104" y="791914"/>
                  <a:pt x="148423" y="791914"/>
                </a:cubicBezTo>
                <a:cubicBezTo>
                  <a:pt x="121088" y="791914"/>
                  <a:pt x="94400" y="789144"/>
                  <a:pt x="68624" y="783870"/>
                </a:cubicBezTo>
                <a:lnTo>
                  <a:pt x="0" y="762568"/>
                </a:lnTo>
                <a:lnTo>
                  <a:pt x="0" y="637256"/>
                </a:lnTo>
                <a:lnTo>
                  <a:pt x="37817" y="657782"/>
                </a:lnTo>
                <a:cubicBezTo>
                  <a:pt x="71813" y="672161"/>
                  <a:pt x="109190" y="680112"/>
                  <a:pt x="148423" y="680112"/>
                </a:cubicBezTo>
                <a:cubicBezTo>
                  <a:pt x="305358" y="680112"/>
                  <a:pt x="432578" y="552892"/>
                  <a:pt x="432578" y="395957"/>
                </a:cubicBezTo>
                <a:cubicBezTo>
                  <a:pt x="432578" y="239023"/>
                  <a:pt x="305358" y="111802"/>
                  <a:pt x="148423" y="111802"/>
                </a:cubicBezTo>
                <a:cubicBezTo>
                  <a:pt x="109190" y="111802"/>
                  <a:pt x="71813" y="119754"/>
                  <a:pt x="37817" y="134133"/>
                </a:cubicBezTo>
                <a:lnTo>
                  <a:pt x="0" y="154659"/>
                </a:lnTo>
                <a:lnTo>
                  <a:pt x="0" y="29347"/>
                </a:lnTo>
                <a:lnTo>
                  <a:pt x="68624" y="8045"/>
                </a:lnTo>
                <a:cubicBezTo>
                  <a:pt x="94400" y="2770"/>
                  <a:pt x="121088" y="0"/>
                  <a:pt x="148423"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9" name="Freeform 15">
            <a:extLst>
              <a:ext uri="{FF2B5EF4-FFF2-40B4-BE49-F238E27FC236}">
                <a16:creationId xmlns:a16="http://schemas.microsoft.com/office/drawing/2014/main" id="{251BA9FE-8008-4547-B7D7-1ADD118389EE}"/>
              </a:ext>
            </a:extLst>
          </p:cNvPr>
          <p:cNvSpPr/>
          <p:nvPr/>
        </p:nvSpPr>
        <p:spPr>
          <a:xfrm>
            <a:off x="8028491" y="1"/>
            <a:ext cx="1751439" cy="1513887"/>
          </a:xfrm>
          <a:custGeom>
            <a:avLst/>
            <a:gdLst>
              <a:gd name="connsiteX0" fmla="*/ 875720 w 1751439"/>
              <a:gd name="connsiteY0" fmla="*/ 9715 h 1513887"/>
              <a:gd name="connsiteX1" fmla="*/ 247267 w 1751439"/>
              <a:gd name="connsiteY1" fmla="*/ 638168 h 1513887"/>
              <a:gd name="connsiteX2" fmla="*/ 875720 w 1751439"/>
              <a:gd name="connsiteY2" fmla="*/ 1266620 h 1513887"/>
              <a:gd name="connsiteX3" fmla="*/ 1504172 w 1751439"/>
              <a:gd name="connsiteY3" fmla="*/ 638168 h 1513887"/>
              <a:gd name="connsiteX4" fmla="*/ 875720 w 1751439"/>
              <a:gd name="connsiteY4" fmla="*/ 9715 h 1513887"/>
              <a:gd name="connsiteX5" fmla="*/ 279448 w 1751439"/>
              <a:gd name="connsiteY5" fmla="*/ 0 h 1513887"/>
              <a:gd name="connsiteX6" fmla="*/ 1471991 w 1751439"/>
              <a:gd name="connsiteY6" fmla="*/ 0 h 1513887"/>
              <a:gd name="connsiteX7" fmla="*/ 1494947 w 1751439"/>
              <a:gd name="connsiteY7" fmla="*/ 18940 h 1513887"/>
              <a:gd name="connsiteX8" fmla="*/ 1751439 w 1751439"/>
              <a:gd name="connsiteY8" fmla="*/ 638168 h 1513887"/>
              <a:gd name="connsiteX9" fmla="*/ 875720 w 1751439"/>
              <a:gd name="connsiteY9" fmla="*/ 1513887 h 1513887"/>
              <a:gd name="connsiteX10" fmla="*/ 0 w 1751439"/>
              <a:gd name="connsiteY10" fmla="*/ 638168 h 1513887"/>
              <a:gd name="connsiteX11" fmla="*/ 256493 w 1751439"/>
              <a:gd name="connsiteY11" fmla="*/ 18940 h 1513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1439" h="1513887">
                <a:moveTo>
                  <a:pt x="875720" y="9715"/>
                </a:moveTo>
                <a:cubicBezTo>
                  <a:pt x="528635" y="9715"/>
                  <a:pt x="247267" y="291083"/>
                  <a:pt x="247267" y="638168"/>
                </a:cubicBezTo>
                <a:cubicBezTo>
                  <a:pt x="247267" y="985252"/>
                  <a:pt x="528635" y="1266620"/>
                  <a:pt x="875720" y="1266620"/>
                </a:cubicBezTo>
                <a:cubicBezTo>
                  <a:pt x="1222804" y="1266620"/>
                  <a:pt x="1504172" y="985252"/>
                  <a:pt x="1504172" y="638168"/>
                </a:cubicBezTo>
                <a:cubicBezTo>
                  <a:pt x="1504172" y="291083"/>
                  <a:pt x="1222804" y="9715"/>
                  <a:pt x="875720" y="9715"/>
                </a:cubicBezTo>
                <a:close/>
                <a:moveTo>
                  <a:pt x="279448" y="0"/>
                </a:moveTo>
                <a:lnTo>
                  <a:pt x="1471991" y="0"/>
                </a:lnTo>
                <a:lnTo>
                  <a:pt x="1494947" y="18940"/>
                </a:lnTo>
                <a:cubicBezTo>
                  <a:pt x="1653421" y="177414"/>
                  <a:pt x="1751439" y="396344"/>
                  <a:pt x="1751439" y="638168"/>
                </a:cubicBezTo>
                <a:cubicBezTo>
                  <a:pt x="1751439" y="1121815"/>
                  <a:pt x="1359366" y="1513887"/>
                  <a:pt x="875720" y="1513887"/>
                </a:cubicBezTo>
                <a:cubicBezTo>
                  <a:pt x="392073" y="1513887"/>
                  <a:pt x="0" y="1121815"/>
                  <a:pt x="0" y="638168"/>
                </a:cubicBezTo>
                <a:cubicBezTo>
                  <a:pt x="0" y="396344"/>
                  <a:pt x="98018" y="177414"/>
                  <a:pt x="256493" y="1894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25" name="Group 24">
            <a:extLst>
              <a:ext uri="{FF2B5EF4-FFF2-40B4-BE49-F238E27FC236}">
                <a16:creationId xmlns:a16="http://schemas.microsoft.com/office/drawing/2014/main" id="{29AB55F8-E150-486C-BAD8-778CAE70E71F}"/>
              </a:ext>
            </a:extLst>
          </p:cNvPr>
          <p:cNvGrpSpPr/>
          <p:nvPr/>
        </p:nvGrpSpPr>
        <p:grpSpPr>
          <a:xfrm>
            <a:off x="2819700" y="4180584"/>
            <a:ext cx="464344" cy="333375"/>
            <a:chOff x="5724525" y="3162300"/>
            <a:chExt cx="742950" cy="533400"/>
          </a:xfrm>
          <a:solidFill>
            <a:schemeClr val="bg2"/>
          </a:solidFill>
        </p:grpSpPr>
        <p:sp>
          <p:nvSpPr>
            <p:cNvPr id="23" name="Freeform: Shape 22">
              <a:extLst>
                <a:ext uri="{FF2B5EF4-FFF2-40B4-BE49-F238E27FC236}">
                  <a16:creationId xmlns:a16="http://schemas.microsoft.com/office/drawing/2014/main" id="{FE8E7257-C993-4295-8CBD-3DE90A316372}"/>
                </a:ext>
              </a:extLst>
            </p:cNvPr>
            <p:cNvSpPr/>
            <p:nvPr/>
          </p:nvSpPr>
          <p:spPr>
            <a:xfrm>
              <a:off x="5724525" y="3162300"/>
              <a:ext cx="666750" cy="504834"/>
            </a:xfrm>
            <a:custGeom>
              <a:avLst/>
              <a:gdLst>
                <a:gd name="connsiteX0" fmla="*/ 189548 w 666750"/>
                <a:gd name="connsiteY0" fmla="*/ 161925 h 504834"/>
                <a:gd name="connsiteX1" fmla="*/ 666750 w 666750"/>
                <a:gd name="connsiteY1" fmla="*/ 161925 h 504834"/>
                <a:gd name="connsiteX2" fmla="*/ 666750 w 666750"/>
                <a:gd name="connsiteY2" fmla="*/ 114300 h 504834"/>
                <a:gd name="connsiteX3" fmla="*/ 628650 w 666750"/>
                <a:gd name="connsiteY3" fmla="*/ 76200 h 504834"/>
                <a:gd name="connsiteX4" fmla="*/ 342900 w 666750"/>
                <a:gd name="connsiteY4" fmla="*/ 76200 h 504834"/>
                <a:gd name="connsiteX5" fmla="*/ 238125 w 666750"/>
                <a:gd name="connsiteY5" fmla="*/ 6668 h 504834"/>
                <a:gd name="connsiteX6" fmla="*/ 217170 w 666750"/>
                <a:gd name="connsiteY6" fmla="*/ 0 h 504834"/>
                <a:gd name="connsiteX7" fmla="*/ 38100 w 666750"/>
                <a:gd name="connsiteY7" fmla="*/ 0 h 504834"/>
                <a:gd name="connsiteX8" fmla="*/ 0 w 666750"/>
                <a:gd name="connsiteY8" fmla="*/ 38100 h 504834"/>
                <a:gd name="connsiteX9" fmla="*/ 0 w 666750"/>
                <a:gd name="connsiteY9" fmla="*/ 504825 h 504834"/>
                <a:gd name="connsiteX10" fmla="*/ 122873 w 666750"/>
                <a:gd name="connsiteY10" fmla="*/ 206693 h 504834"/>
                <a:gd name="connsiteX11" fmla="*/ 189548 w 666750"/>
                <a:gd name="connsiteY11" fmla="*/ 161925 h 50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6750" h="504834">
                  <a:moveTo>
                    <a:pt x="189548" y="161925"/>
                  </a:moveTo>
                  <a:lnTo>
                    <a:pt x="666750" y="161925"/>
                  </a:lnTo>
                  <a:lnTo>
                    <a:pt x="666750" y="114300"/>
                  </a:lnTo>
                  <a:cubicBezTo>
                    <a:pt x="666750" y="93345"/>
                    <a:pt x="649605" y="76200"/>
                    <a:pt x="628650" y="76200"/>
                  </a:cubicBezTo>
                  <a:lnTo>
                    <a:pt x="342900" y="76200"/>
                  </a:lnTo>
                  <a:lnTo>
                    <a:pt x="238125" y="6668"/>
                  </a:lnTo>
                  <a:cubicBezTo>
                    <a:pt x="231458" y="2857"/>
                    <a:pt x="224790" y="0"/>
                    <a:pt x="217170" y="0"/>
                  </a:cubicBezTo>
                  <a:lnTo>
                    <a:pt x="38100" y="0"/>
                  </a:lnTo>
                  <a:cubicBezTo>
                    <a:pt x="17145" y="0"/>
                    <a:pt x="0" y="17145"/>
                    <a:pt x="0" y="38100"/>
                  </a:cubicBezTo>
                  <a:lnTo>
                    <a:pt x="0" y="504825"/>
                  </a:lnTo>
                  <a:cubicBezTo>
                    <a:pt x="0" y="506730"/>
                    <a:pt x="122873" y="206693"/>
                    <a:pt x="122873" y="206693"/>
                  </a:cubicBezTo>
                  <a:cubicBezTo>
                    <a:pt x="134303" y="180023"/>
                    <a:pt x="160020" y="161925"/>
                    <a:pt x="189548" y="161925"/>
                  </a:cubicBezTo>
                  <a:close/>
                </a:path>
              </a:pathLst>
            </a:custGeom>
            <a:grpFill/>
            <a:ln w="9525" cap="flat">
              <a:noFill/>
              <a:prstDash val="solid"/>
              <a:miter/>
            </a:ln>
          </p:spPr>
          <p:txBody>
            <a:bodyPr rtlCol="0" anchor="ctr"/>
            <a:lstStyle/>
            <a:p>
              <a:endParaRPr lang="en-ID"/>
            </a:p>
          </p:txBody>
        </p:sp>
        <p:sp>
          <p:nvSpPr>
            <p:cNvPr id="24" name="Freeform: Shape 23">
              <a:extLst>
                <a:ext uri="{FF2B5EF4-FFF2-40B4-BE49-F238E27FC236}">
                  <a16:creationId xmlns:a16="http://schemas.microsoft.com/office/drawing/2014/main" id="{775D448D-FFDF-4AD5-A98A-8EF655396C9A}"/>
                </a:ext>
              </a:extLst>
            </p:cNvPr>
            <p:cNvSpPr/>
            <p:nvPr/>
          </p:nvSpPr>
          <p:spPr>
            <a:xfrm>
              <a:off x="5753100" y="3362325"/>
              <a:ext cx="714375" cy="333375"/>
            </a:xfrm>
            <a:custGeom>
              <a:avLst/>
              <a:gdLst>
                <a:gd name="connsiteX0" fmla="*/ 714375 w 714375"/>
                <a:gd name="connsiteY0" fmla="*/ 38100 h 333375"/>
                <a:gd name="connsiteX1" fmla="*/ 680085 w 714375"/>
                <a:gd name="connsiteY1" fmla="*/ 0 h 333375"/>
                <a:gd name="connsiteX2" fmla="*/ 160973 w 714375"/>
                <a:gd name="connsiteY2" fmla="*/ 0 h 333375"/>
                <a:gd name="connsiteX3" fmla="*/ 128588 w 714375"/>
                <a:gd name="connsiteY3" fmla="*/ 20955 h 333375"/>
                <a:gd name="connsiteX4" fmla="*/ 0 w 714375"/>
                <a:gd name="connsiteY4" fmla="*/ 333375 h 333375"/>
                <a:gd name="connsiteX5" fmla="*/ 581025 w 714375"/>
                <a:gd name="connsiteY5" fmla="*/ 333375 h 333375"/>
                <a:gd name="connsiteX6" fmla="*/ 710565 w 714375"/>
                <a:gd name="connsiteY6" fmla="*/ 55245 h 333375"/>
                <a:gd name="connsiteX7" fmla="*/ 714375 w 714375"/>
                <a:gd name="connsiteY7" fmla="*/ 38100 h 333375"/>
                <a:gd name="connsiteX8" fmla="*/ 714375 w 714375"/>
                <a:gd name="connsiteY8" fmla="*/ 38100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375" h="333375">
                  <a:moveTo>
                    <a:pt x="714375" y="38100"/>
                  </a:moveTo>
                  <a:cubicBezTo>
                    <a:pt x="714375" y="18098"/>
                    <a:pt x="700088" y="1905"/>
                    <a:pt x="680085" y="0"/>
                  </a:cubicBezTo>
                  <a:lnTo>
                    <a:pt x="160973" y="0"/>
                  </a:lnTo>
                  <a:cubicBezTo>
                    <a:pt x="146685" y="0"/>
                    <a:pt x="134303" y="8573"/>
                    <a:pt x="128588" y="20955"/>
                  </a:cubicBezTo>
                  <a:lnTo>
                    <a:pt x="0" y="333375"/>
                  </a:lnTo>
                  <a:lnTo>
                    <a:pt x="581025" y="333375"/>
                  </a:lnTo>
                  <a:lnTo>
                    <a:pt x="710565" y="55245"/>
                  </a:lnTo>
                  <a:cubicBezTo>
                    <a:pt x="713423" y="49530"/>
                    <a:pt x="714375" y="43815"/>
                    <a:pt x="714375" y="38100"/>
                  </a:cubicBezTo>
                  <a:lnTo>
                    <a:pt x="714375" y="38100"/>
                  </a:lnTo>
                  <a:close/>
                </a:path>
              </a:pathLst>
            </a:custGeom>
            <a:grpFill/>
            <a:ln w="9525" cap="flat">
              <a:noFill/>
              <a:prstDash val="solid"/>
              <a:miter/>
            </a:ln>
          </p:spPr>
          <p:txBody>
            <a:bodyPr rtlCol="0" anchor="ctr"/>
            <a:lstStyle/>
            <a:p>
              <a:endParaRPr lang="en-ID"/>
            </a:p>
          </p:txBody>
        </p:sp>
      </p:grpSp>
      <p:sp>
        <p:nvSpPr>
          <p:cNvPr id="31" name="Freeform: Shape 30">
            <a:extLst>
              <a:ext uri="{FF2B5EF4-FFF2-40B4-BE49-F238E27FC236}">
                <a16:creationId xmlns:a16="http://schemas.microsoft.com/office/drawing/2014/main" id="{9515B56E-EDF7-426F-A29A-EECFCA4528B8}"/>
              </a:ext>
            </a:extLst>
          </p:cNvPr>
          <p:cNvSpPr/>
          <p:nvPr/>
        </p:nvSpPr>
        <p:spPr>
          <a:xfrm>
            <a:off x="874606" y="2304039"/>
            <a:ext cx="241353" cy="24135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3" name="Title 12">
            <a:extLst>
              <a:ext uri="{FF2B5EF4-FFF2-40B4-BE49-F238E27FC236}">
                <a16:creationId xmlns:a16="http://schemas.microsoft.com/office/drawing/2014/main" id="{D0CD2186-0EBB-4913-A6B1-D14745D1F845}"/>
              </a:ext>
            </a:extLst>
          </p:cNvPr>
          <p:cNvSpPr>
            <a:spLocks noGrp="1"/>
          </p:cNvSpPr>
          <p:nvPr>
            <p:ph type="title"/>
          </p:nvPr>
        </p:nvSpPr>
        <p:spPr/>
        <p:txBody>
          <a:bodyPr/>
          <a:lstStyle/>
          <a:p>
            <a:r>
              <a:rPr lang="en-US" sz="4000" b="1" i="0" dirty="0">
                <a:solidFill>
                  <a:schemeClr val="bg2"/>
                </a:solidFill>
                <a:effectLst/>
                <a:latin typeface="+mj-lt"/>
              </a:rPr>
              <a:t>Business opportunities are like buses, there's always another one coming</a:t>
            </a:r>
            <a:endParaRPr lang="en-ID" dirty="0"/>
          </a:p>
        </p:txBody>
      </p:sp>
      <p:sp>
        <p:nvSpPr>
          <p:cNvPr id="18" name="Graphic 420" descr="World">
            <a:extLst>
              <a:ext uri="{FF2B5EF4-FFF2-40B4-BE49-F238E27FC236}">
                <a16:creationId xmlns:a16="http://schemas.microsoft.com/office/drawing/2014/main" id="{61BF2044-CC00-420F-B963-A6B893AC9277}"/>
              </a:ext>
            </a:extLst>
          </p:cNvPr>
          <p:cNvSpPr/>
          <p:nvPr/>
        </p:nvSpPr>
        <p:spPr>
          <a:xfrm>
            <a:off x="4636288" y="5519797"/>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dirty="0"/>
          </a:p>
        </p:txBody>
      </p:sp>
      <p:sp>
        <p:nvSpPr>
          <p:cNvPr id="19" name="TextBox 18">
            <a:extLst>
              <a:ext uri="{FF2B5EF4-FFF2-40B4-BE49-F238E27FC236}">
                <a16:creationId xmlns:a16="http://schemas.microsoft.com/office/drawing/2014/main" id="{3FB8A00C-0F9C-43FF-9D42-58B3A83FB48F}"/>
              </a:ext>
            </a:extLst>
          </p:cNvPr>
          <p:cNvSpPr txBox="1"/>
          <p:nvPr/>
        </p:nvSpPr>
        <p:spPr>
          <a:xfrm>
            <a:off x="4950882" y="5481368"/>
            <a:ext cx="2291821" cy="276999"/>
          </a:xfrm>
          <a:prstGeom prst="rect">
            <a:avLst/>
          </a:prstGeom>
          <a:noFill/>
        </p:spPr>
        <p:txBody>
          <a:bodyPr wrap="square" rtlCol="0" anchor="ctr">
            <a:spAutoFit/>
          </a:bodyPr>
          <a:lstStyle/>
          <a:p>
            <a:r>
              <a:rPr lang="en-US" sz="1200" dirty="0">
                <a:solidFill>
                  <a:schemeClr val="bg2"/>
                </a:solidFill>
              </a:rPr>
              <a:t>www.yourwebsite.com</a:t>
            </a:r>
          </a:p>
        </p:txBody>
      </p:sp>
    </p:spTree>
    <p:extLst>
      <p:ext uri="{BB962C8B-B14F-4D97-AF65-F5344CB8AC3E}">
        <p14:creationId xmlns:p14="http://schemas.microsoft.com/office/powerpoint/2010/main" val="18020643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p:cTn id="15" dur="500" fill="hold"/>
                                        <p:tgtEl>
                                          <p:spTgt spid="3"/>
                                        </p:tgtEl>
                                        <p:attrNameLst>
                                          <p:attrName>ppt_w</p:attrName>
                                        </p:attrNameLst>
                                      </p:cBhvr>
                                      <p:tavLst>
                                        <p:tav tm="0">
                                          <p:val>
                                            <p:fltVal val="0"/>
                                          </p:val>
                                        </p:tav>
                                        <p:tav tm="100000">
                                          <p:val>
                                            <p:strVal val="#ppt_w"/>
                                          </p:val>
                                        </p:tav>
                                      </p:tavLst>
                                    </p:anim>
                                    <p:anim calcmode="lin" valueType="num">
                                      <p:cBhvr>
                                        <p:cTn id="16" dur="500" fill="hold"/>
                                        <p:tgtEl>
                                          <p:spTgt spid="3"/>
                                        </p:tgtEl>
                                        <p:attrNameLst>
                                          <p:attrName>ppt_h</p:attrName>
                                        </p:attrNameLst>
                                      </p:cBhvr>
                                      <p:tavLst>
                                        <p:tav tm="0">
                                          <p:val>
                                            <p:fltVal val="0"/>
                                          </p:val>
                                        </p:tav>
                                        <p:tav tm="100000">
                                          <p:val>
                                            <p:strVal val="#ppt_h"/>
                                          </p:val>
                                        </p:tav>
                                      </p:tavLst>
                                    </p:anim>
                                    <p:animEffect transition="in" filter="fade">
                                      <p:cBhvr>
                                        <p:cTn id="17" dur="500"/>
                                        <p:tgtEl>
                                          <p:spTgt spid="3"/>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25"/>
                                        </p:tgtEl>
                                        <p:attrNameLst>
                                          <p:attrName>style.visibility</p:attrName>
                                        </p:attrNameLst>
                                      </p:cBhvr>
                                      <p:to>
                                        <p:strVal val="visible"/>
                                      </p:to>
                                    </p:set>
                                    <p:anim calcmode="lin" valueType="num">
                                      <p:cBhvr>
                                        <p:cTn id="21" dur="500" fill="hold"/>
                                        <p:tgtEl>
                                          <p:spTgt spid="25"/>
                                        </p:tgtEl>
                                        <p:attrNameLst>
                                          <p:attrName>ppt_w</p:attrName>
                                        </p:attrNameLst>
                                      </p:cBhvr>
                                      <p:tavLst>
                                        <p:tav tm="0">
                                          <p:val>
                                            <p:fltVal val="0"/>
                                          </p:val>
                                        </p:tav>
                                        <p:tav tm="100000">
                                          <p:val>
                                            <p:strVal val="#ppt_w"/>
                                          </p:val>
                                        </p:tav>
                                      </p:tavLst>
                                    </p:anim>
                                    <p:anim calcmode="lin" valueType="num">
                                      <p:cBhvr>
                                        <p:cTn id="22" dur="500" fill="hold"/>
                                        <p:tgtEl>
                                          <p:spTgt spid="25"/>
                                        </p:tgtEl>
                                        <p:attrNameLst>
                                          <p:attrName>ppt_h</p:attrName>
                                        </p:attrNameLst>
                                      </p:cBhvr>
                                      <p:tavLst>
                                        <p:tav tm="0">
                                          <p:val>
                                            <p:fltVal val="0"/>
                                          </p:val>
                                        </p:tav>
                                        <p:tav tm="100000">
                                          <p:val>
                                            <p:strVal val="#ppt_h"/>
                                          </p:val>
                                        </p:tav>
                                      </p:tavLst>
                                    </p:anim>
                                    <p:animEffect transition="in" filter="fade">
                                      <p:cBhvr>
                                        <p:cTn id="23" dur="500"/>
                                        <p:tgtEl>
                                          <p:spTgt spid="25"/>
                                        </p:tgtEl>
                                      </p:cBhvr>
                                    </p:animEffect>
                                  </p:childTnLst>
                                </p:cTn>
                              </p:par>
                            </p:childTnLst>
                          </p:cTn>
                        </p:par>
                        <p:par>
                          <p:cTn id="24" fill="hold">
                            <p:stCondLst>
                              <p:cond delay="2000"/>
                            </p:stCondLst>
                            <p:childTnLst>
                              <p:par>
                                <p:cTn id="25" presetID="22" presetClass="entr" presetSubtype="1"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up)">
                                      <p:cBhvr>
                                        <p:cTn id="27" dur="500"/>
                                        <p:tgtEl>
                                          <p:spTgt spid="13"/>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fltVal val="0"/>
                                          </p:val>
                                        </p:tav>
                                        <p:tav tm="100000">
                                          <p:val>
                                            <p:strVal val="#ppt_w"/>
                                          </p:val>
                                        </p:tav>
                                      </p:tavLst>
                                    </p:anim>
                                    <p:anim calcmode="lin" valueType="num">
                                      <p:cBhvr>
                                        <p:cTn id="32" dur="500" fill="hold"/>
                                        <p:tgtEl>
                                          <p:spTgt spid="18"/>
                                        </p:tgtEl>
                                        <p:attrNameLst>
                                          <p:attrName>ppt_h</p:attrName>
                                        </p:attrNameLst>
                                      </p:cBhvr>
                                      <p:tavLst>
                                        <p:tav tm="0">
                                          <p:val>
                                            <p:fltVal val="0"/>
                                          </p:val>
                                        </p:tav>
                                        <p:tav tm="100000">
                                          <p:val>
                                            <p:strVal val="#ppt_h"/>
                                          </p:val>
                                        </p:tav>
                                      </p:tavLst>
                                    </p:anim>
                                    <p:animEffect transition="in" filter="fade">
                                      <p:cBhvr>
                                        <p:cTn id="33" dur="500"/>
                                        <p:tgtEl>
                                          <p:spTgt spid="18"/>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wipe(left)">
                                      <p:cBhvr>
                                        <p:cTn id="37" dur="500"/>
                                        <p:tgtEl>
                                          <p:spTgt spid="19"/>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fade">
                                      <p:cBhvr>
                                        <p:cTn id="41" dur="500"/>
                                        <p:tgtEl>
                                          <p:spTgt spid="31"/>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27"/>
                                        </p:tgtEl>
                                        <p:attrNameLst>
                                          <p:attrName>style.visibility</p:attrName>
                                        </p:attrNameLst>
                                      </p:cBhvr>
                                      <p:to>
                                        <p:strVal val="visible"/>
                                      </p:to>
                                    </p:set>
                                    <p:animEffect transition="in" filter="fade">
                                      <p:cBhvr>
                                        <p:cTn id="44" dur="500"/>
                                        <p:tgtEl>
                                          <p:spTgt spid="27"/>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500"/>
                                        <p:tgtEl>
                                          <p:spTgt spid="14"/>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9"/>
                                        </p:tgtEl>
                                        <p:attrNameLst>
                                          <p:attrName>style.visibility</p:attrName>
                                        </p:attrNameLst>
                                      </p:cBhvr>
                                      <p:to>
                                        <p:strVal val="visible"/>
                                      </p:to>
                                    </p:set>
                                    <p:animEffect transition="in" filter="fade">
                                      <p:cBhvr>
                                        <p:cTn id="50"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 grpId="0" animBg="1"/>
      <p:bldP spid="14" grpId="0" animBg="1"/>
      <p:bldP spid="27" grpId="0" animBg="1"/>
      <p:bldP spid="29" grpId="0" animBg="1"/>
      <p:bldP spid="31" grpId="0" animBg="1"/>
      <p:bldP spid="13" grpId="0"/>
      <p:bldP spid="18" grpId="0" animBg="1"/>
      <p:bldP spid="1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5DBF38FE-F8C1-44EB-8BC8-ACF439DC1640}"/>
              </a:ext>
            </a:extLst>
          </p:cNvPr>
          <p:cNvSpPr/>
          <p:nvPr/>
        </p:nvSpPr>
        <p:spPr>
          <a:xfrm>
            <a:off x="608013" y="685800"/>
            <a:ext cx="5486400" cy="5486400"/>
          </a:xfrm>
          <a:prstGeom prst="ellipse">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37" name="PpHolder2">
            <a:extLst>
              <a:ext uri="{FF2B5EF4-FFF2-40B4-BE49-F238E27FC236}">
                <a16:creationId xmlns:a16="http://schemas.microsoft.com/office/drawing/2014/main" id="{9F411FE4-72F9-477B-8F43-7CECCC1A1D00}"/>
              </a:ext>
            </a:extLst>
          </p:cNvPr>
          <p:cNvPicPr>
            <a:picLocks/>
          </p:cNvPicPr>
          <p:nvPr/>
        </p:nvPicPr>
        <p:blipFill>
          <a:blip r:embed="rId2"/>
          <a:srcRect l="7487" t="14444" r="52500" b="14421"/>
          <a:stretch>
            <a:fillRect/>
          </a:stretch>
        </p:blipFill>
        <p:spPr>
          <a:xfrm>
            <a:off x="912813" y="990600"/>
            <a:ext cx="4878388" cy="4878388"/>
          </a:xfrm>
          <a:custGeom>
            <a:avLst/>
            <a:gdLst>
              <a:gd name="connsiteX0" fmla="*/ 2439194 w 4878388"/>
              <a:gd name="connsiteY0" fmla="*/ 0 h 4878388"/>
              <a:gd name="connsiteX1" fmla="*/ 4878388 w 4878388"/>
              <a:gd name="connsiteY1" fmla="*/ 2439194 h 4878388"/>
              <a:gd name="connsiteX2" fmla="*/ 2439194 w 4878388"/>
              <a:gd name="connsiteY2" fmla="*/ 4878388 h 4878388"/>
              <a:gd name="connsiteX3" fmla="*/ 0 w 4878388"/>
              <a:gd name="connsiteY3" fmla="*/ 2439194 h 4878388"/>
              <a:gd name="connsiteX4" fmla="*/ 2439194 w 4878388"/>
              <a:gd name="connsiteY4" fmla="*/ 0 h 48783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8388" h="4878388">
                <a:moveTo>
                  <a:pt x="2439194" y="0"/>
                </a:moveTo>
                <a:cubicBezTo>
                  <a:pt x="3786324" y="0"/>
                  <a:pt x="4878388" y="1092064"/>
                  <a:pt x="4878388" y="2439194"/>
                </a:cubicBezTo>
                <a:cubicBezTo>
                  <a:pt x="4878388" y="3786324"/>
                  <a:pt x="3786324" y="4878388"/>
                  <a:pt x="2439194" y="4878388"/>
                </a:cubicBezTo>
                <a:cubicBezTo>
                  <a:pt x="1092064" y="4878388"/>
                  <a:pt x="0" y="3786324"/>
                  <a:pt x="0" y="2439194"/>
                </a:cubicBezTo>
                <a:cubicBezTo>
                  <a:pt x="0" y="1092064"/>
                  <a:pt x="1092064" y="0"/>
                  <a:pt x="2439194" y="0"/>
                </a:cubicBezTo>
                <a:close/>
              </a:path>
            </a:pathLst>
          </a:custGeom>
        </p:spPr>
      </p:pic>
      <p:sp>
        <p:nvSpPr>
          <p:cNvPr id="24" name="Title 23">
            <a:extLst>
              <a:ext uri="{FF2B5EF4-FFF2-40B4-BE49-F238E27FC236}">
                <a16:creationId xmlns:a16="http://schemas.microsoft.com/office/drawing/2014/main" id="{4D8517F1-63E9-4138-83B4-EC87D28A3D87}"/>
              </a:ext>
            </a:extLst>
          </p:cNvPr>
          <p:cNvSpPr>
            <a:spLocks noGrp="1"/>
          </p:cNvSpPr>
          <p:nvPr>
            <p:ph type="title"/>
          </p:nvPr>
        </p:nvSpPr>
        <p:spPr/>
        <p:txBody>
          <a:bodyPr/>
          <a:lstStyle/>
          <a:p>
            <a:r>
              <a:rPr lang="en-US" sz="4400" b="1" dirty="0">
                <a:latin typeface="+mj-lt"/>
              </a:rPr>
              <a:t>About Us</a:t>
            </a:r>
            <a:endParaRPr lang="en-ID" dirty="0"/>
          </a:p>
        </p:txBody>
      </p:sp>
      <p:sp>
        <p:nvSpPr>
          <p:cNvPr id="4" name="Freeform: Shape 3">
            <a:extLst>
              <a:ext uri="{FF2B5EF4-FFF2-40B4-BE49-F238E27FC236}">
                <a16:creationId xmlns:a16="http://schemas.microsoft.com/office/drawing/2014/main" id="{A27EA1CD-9226-46BB-91AB-F750F8317ED2}"/>
              </a:ext>
            </a:extLst>
          </p:cNvPr>
          <p:cNvSpPr/>
          <p:nvPr/>
        </p:nvSpPr>
        <p:spPr>
          <a:xfrm>
            <a:off x="8001319" y="6121918"/>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5" name="Freeform: Shape 4">
            <a:extLst>
              <a:ext uri="{FF2B5EF4-FFF2-40B4-BE49-F238E27FC236}">
                <a16:creationId xmlns:a16="http://schemas.microsoft.com/office/drawing/2014/main" id="{B38DC94D-4973-4FB0-92B6-C395062F01DD}"/>
              </a:ext>
            </a:extLst>
          </p:cNvPr>
          <p:cNvSpPr/>
          <p:nvPr/>
        </p:nvSpPr>
        <p:spPr>
          <a:xfrm>
            <a:off x="10481265" y="-241896"/>
            <a:ext cx="791914" cy="79191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7" name="Freeform: Shape 6">
            <a:extLst>
              <a:ext uri="{FF2B5EF4-FFF2-40B4-BE49-F238E27FC236}">
                <a16:creationId xmlns:a16="http://schemas.microsoft.com/office/drawing/2014/main" id="{02E725A5-7B75-437E-975E-0C05FC4444F2}"/>
              </a:ext>
            </a:extLst>
          </p:cNvPr>
          <p:cNvSpPr/>
          <p:nvPr/>
        </p:nvSpPr>
        <p:spPr>
          <a:xfrm>
            <a:off x="4435232" y="780860"/>
            <a:ext cx="416306" cy="41630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8" name="Freeform: Shape 7">
            <a:extLst>
              <a:ext uri="{FF2B5EF4-FFF2-40B4-BE49-F238E27FC236}">
                <a16:creationId xmlns:a16="http://schemas.microsoft.com/office/drawing/2014/main" id="{D4080CE1-0BE8-4735-91E2-79821AC334C3}"/>
              </a:ext>
            </a:extLst>
          </p:cNvPr>
          <p:cNvSpPr/>
          <p:nvPr/>
        </p:nvSpPr>
        <p:spPr>
          <a:xfrm>
            <a:off x="608013" y="4725561"/>
            <a:ext cx="1751439" cy="17514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1" name="TextBox 20">
            <a:extLst>
              <a:ext uri="{FF2B5EF4-FFF2-40B4-BE49-F238E27FC236}">
                <a16:creationId xmlns:a16="http://schemas.microsoft.com/office/drawing/2014/main" id="{F82689F5-BFAA-42AF-9744-B064CEAE6FCD}"/>
              </a:ext>
            </a:extLst>
          </p:cNvPr>
          <p:cNvSpPr txBox="1"/>
          <p:nvPr/>
        </p:nvSpPr>
        <p:spPr>
          <a:xfrm>
            <a:off x="7353790" y="2433799"/>
            <a:ext cx="3127475" cy="2277547"/>
          </a:xfrm>
          <a:prstGeom prst="rect">
            <a:avLst/>
          </a:prstGeom>
          <a:noFill/>
        </p:spPr>
        <p:txBody>
          <a:bodyPr wrap="square" rtlCol="0" anchor="b">
            <a:spAutoFit/>
          </a:bodyPr>
          <a:lstStyle/>
          <a:p>
            <a:pPr>
              <a:lnSpc>
                <a:spcPct val="150000"/>
              </a:lnSpc>
            </a:pPr>
            <a:r>
              <a:rPr lang="en-US" sz="1200" b="0" i="0" dirty="0">
                <a:effectLst/>
              </a:rPr>
              <a:t>A wonderful serenity has taken possession of my entire soul like these sweet mornings of spring which enjoy with my whole heart alone and feel the charm existence this spot which created bliss of souls like mine am so happy my dear friend so absorbed in the exquisite sense of mere tranquil existence that neglect</a:t>
            </a:r>
            <a:endParaRPr lang="en-US" sz="1200" dirty="0"/>
          </a:p>
        </p:txBody>
      </p:sp>
      <p:sp>
        <p:nvSpPr>
          <p:cNvPr id="22" name="Graphic 420" descr="World">
            <a:extLst>
              <a:ext uri="{FF2B5EF4-FFF2-40B4-BE49-F238E27FC236}">
                <a16:creationId xmlns:a16="http://schemas.microsoft.com/office/drawing/2014/main" id="{EB311AAA-0FC9-4C02-8E95-917EBB68C3F5}"/>
              </a:ext>
            </a:extLst>
          </p:cNvPr>
          <p:cNvSpPr/>
          <p:nvPr/>
        </p:nvSpPr>
        <p:spPr>
          <a:xfrm>
            <a:off x="7446035" y="4955072"/>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dirty="0"/>
          </a:p>
        </p:txBody>
      </p:sp>
      <p:sp>
        <p:nvSpPr>
          <p:cNvPr id="23" name="TextBox 22">
            <a:extLst>
              <a:ext uri="{FF2B5EF4-FFF2-40B4-BE49-F238E27FC236}">
                <a16:creationId xmlns:a16="http://schemas.microsoft.com/office/drawing/2014/main" id="{A4CCF2E9-A60A-4139-9E81-D59F5A7AF36F}"/>
              </a:ext>
            </a:extLst>
          </p:cNvPr>
          <p:cNvSpPr txBox="1"/>
          <p:nvPr/>
        </p:nvSpPr>
        <p:spPr>
          <a:xfrm>
            <a:off x="7760629" y="4916643"/>
            <a:ext cx="2291821" cy="276999"/>
          </a:xfrm>
          <a:prstGeom prst="rect">
            <a:avLst/>
          </a:prstGeom>
          <a:noFill/>
        </p:spPr>
        <p:txBody>
          <a:bodyPr wrap="square" rtlCol="0" anchor="ctr">
            <a:spAutoFit/>
          </a:bodyPr>
          <a:lstStyle/>
          <a:p>
            <a:r>
              <a:rPr lang="en-US" sz="1200" dirty="0">
                <a:solidFill>
                  <a:schemeClr val="accent1"/>
                </a:solidFill>
              </a:rPr>
              <a:t>www.yourwebsite.com</a:t>
            </a:r>
          </a:p>
        </p:txBody>
      </p:sp>
      <p:grpSp>
        <p:nvGrpSpPr>
          <p:cNvPr id="25" name="Group 24">
            <a:extLst>
              <a:ext uri="{FF2B5EF4-FFF2-40B4-BE49-F238E27FC236}">
                <a16:creationId xmlns:a16="http://schemas.microsoft.com/office/drawing/2014/main" id="{D86042C7-0444-499D-B467-9EEF62F0C465}"/>
              </a:ext>
            </a:extLst>
          </p:cNvPr>
          <p:cNvGrpSpPr/>
          <p:nvPr/>
        </p:nvGrpSpPr>
        <p:grpSpPr>
          <a:xfrm flipH="1">
            <a:off x="11736280" y="6144108"/>
            <a:ext cx="75882" cy="340360"/>
            <a:chOff x="9907480" y="461639"/>
            <a:chExt cx="97654" cy="438014"/>
          </a:xfrm>
        </p:grpSpPr>
        <p:sp>
          <p:nvSpPr>
            <p:cNvPr id="26" name="Oval 25">
              <a:extLst>
                <a:ext uri="{FF2B5EF4-FFF2-40B4-BE49-F238E27FC236}">
                  <a16:creationId xmlns:a16="http://schemas.microsoft.com/office/drawing/2014/main" id="{8CB195FA-8334-4694-8A9B-C1AB16B05CE3}"/>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7" name="Oval 26">
              <a:extLst>
                <a:ext uri="{FF2B5EF4-FFF2-40B4-BE49-F238E27FC236}">
                  <a16:creationId xmlns:a16="http://schemas.microsoft.com/office/drawing/2014/main" id="{C83D8ACD-F321-485F-9C72-1D2F8E417EA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8" name="Oval 27">
              <a:extLst>
                <a:ext uri="{FF2B5EF4-FFF2-40B4-BE49-F238E27FC236}">
                  <a16:creationId xmlns:a16="http://schemas.microsoft.com/office/drawing/2014/main" id="{3CF24A42-F2A0-4592-9359-6DD3A206B065}"/>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29" name="Group 28">
            <a:extLst>
              <a:ext uri="{FF2B5EF4-FFF2-40B4-BE49-F238E27FC236}">
                <a16:creationId xmlns:a16="http://schemas.microsoft.com/office/drawing/2014/main" id="{8975A765-8877-4036-9612-23DBE420465A}"/>
              </a:ext>
            </a:extLst>
          </p:cNvPr>
          <p:cNvGrpSpPr/>
          <p:nvPr/>
        </p:nvGrpSpPr>
        <p:grpSpPr>
          <a:xfrm>
            <a:off x="342656" y="351039"/>
            <a:ext cx="675098" cy="128804"/>
            <a:chOff x="3591836" y="2985608"/>
            <a:chExt cx="4510140" cy="860501"/>
          </a:xfrm>
          <a:solidFill>
            <a:schemeClr val="tx1"/>
          </a:solidFill>
        </p:grpSpPr>
        <p:sp>
          <p:nvSpPr>
            <p:cNvPr id="30" name="Freeform: Shape 29">
              <a:extLst>
                <a:ext uri="{FF2B5EF4-FFF2-40B4-BE49-F238E27FC236}">
                  <a16:creationId xmlns:a16="http://schemas.microsoft.com/office/drawing/2014/main" id="{1D17AB0F-3492-45AB-90E1-725B07BA676A}"/>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31" name="Freeform: Shape 30">
              <a:extLst>
                <a:ext uri="{FF2B5EF4-FFF2-40B4-BE49-F238E27FC236}">
                  <a16:creationId xmlns:a16="http://schemas.microsoft.com/office/drawing/2014/main" id="{E8EDC47B-505D-4E54-865E-255C83AD8314}"/>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32" name="Freeform: Shape 31">
              <a:extLst>
                <a:ext uri="{FF2B5EF4-FFF2-40B4-BE49-F238E27FC236}">
                  <a16:creationId xmlns:a16="http://schemas.microsoft.com/office/drawing/2014/main" id="{33ABDE0A-EA90-4F7E-9866-97661CD95C76}"/>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33" name="Freeform: Shape 32">
              <a:extLst>
                <a:ext uri="{FF2B5EF4-FFF2-40B4-BE49-F238E27FC236}">
                  <a16:creationId xmlns:a16="http://schemas.microsoft.com/office/drawing/2014/main" id="{5B54C8E8-7C2E-459C-ABCE-C1A27828FCED}"/>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A58D0E73-FFF4-4D66-9B35-165E73FF20FF}"/>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C94C947D-FA4B-471F-A783-D91283B001D8}"/>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13336041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up)">
                                      <p:cBhvr>
                                        <p:cTn id="11" dur="500"/>
                                        <p:tgtEl>
                                          <p:spTgt spid="25"/>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p:cTn id="15" dur="500" fill="hold"/>
                                        <p:tgtEl>
                                          <p:spTgt spid="2"/>
                                        </p:tgtEl>
                                        <p:attrNameLst>
                                          <p:attrName>ppt_w</p:attrName>
                                        </p:attrNameLst>
                                      </p:cBhvr>
                                      <p:tavLst>
                                        <p:tav tm="0">
                                          <p:val>
                                            <p:fltVal val="0"/>
                                          </p:val>
                                        </p:tav>
                                        <p:tav tm="100000">
                                          <p:val>
                                            <p:strVal val="#ppt_w"/>
                                          </p:val>
                                        </p:tav>
                                      </p:tavLst>
                                    </p:anim>
                                    <p:anim calcmode="lin" valueType="num">
                                      <p:cBhvr>
                                        <p:cTn id="16" dur="500" fill="hold"/>
                                        <p:tgtEl>
                                          <p:spTgt spid="2"/>
                                        </p:tgtEl>
                                        <p:attrNameLst>
                                          <p:attrName>ppt_h</p:attrName>
                                        </p:attrNameLst>
                                      </p:cBhvr>
                                      <p:tavLst>
                                        <p:tav tm="0">
                                          <p:val>
                                            <p:fltVal val="0"/>
                                          </p:val>
                                        </p:tav>
                                        <p:tav tm="100000">
                                          <p:val>
                                            <p:strVal val="#ppt_h"/>
                                          </p:val>
                                        </p:tav>
                                      </p:tavLst>
                                    </p:anim>
                                    <p:animEffect transition="in" filter="fade">
                                      <p:cBhvr>
                                        <p:cTn id="17" dur="500"/>
                                        <p:tgtEl>
                                          <p:spTgt spid="2"/>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wipe(left)">
                                      <p:cBhvr>
                                        <p:cTn id="21" dur="500"/>
                                        <p:tgtEl>
                                          <p:spTgt spid="24"/>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wipe(up)">
                                      <p:cBhvr>
                                        <p:cTn id="25" dur="500"/>
                                        <p:tgtEl>
                                          <p:spTgt spid="21"/>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p:cTn id="29" dur="500" fill="hold"/>
                                        <p:tgtEl>
                                          <p:spTgt spid="22"/>
                                        </p:tgtEl>
                                        <p:attrNameLst>
                                          <p:attrName>ppt_w</p:attrName>
                                        </p:attrNameLst>
                                      </p:cBhvr>
                                      <p:tavLst>
                                        <p:tav tm="0">
                                          <p:val>
                                            <p:fltVal val="0"/>
                                          </p:val>
                                        </p:tav>
                                        <p:tav tm="100000">
                                          <p:val>
                                            <p:strVal val="#ppt_w"/>
                                          </p:val>
                                        </p:tav>
                                      </p:tavLst>
                                    </p:anim>
                                    <p:anim calcmode="lin" valueType="num">
                                      <p:cBhvr>
                                        <p:cTn id="30" dur="500" fill="hold"/>
                                        <p:tgtEl>
                                          <p:spTgt spid="22"/>
                                        </p:tgtEl>
                                        <p:attrNameLst>
                                          <p:attrName>ppt_h</p:attrName>
                                        </p:attrNameLst>
                                      </p:cBhvr>
                                      <p:tavLst>
                                        <p:tav tm="0">
                                          <p:val>
                                            <p:fltVal val="0"/>
                                          </p:val>
                                        </p:tav>
                                        <p:tav tm="100000">
                                          <p:val>
                                            <p:strVal val="#ppt_h"/>
                                          </p:val>
                                        </p:tav>
                                      </p:tavLst>
                                    </p:anim>
                                    <p:animEffect transition="in" filter="fade">
                                      <p:cBhvr>
                                        <p:cTn id="31" dur="500"/>
                                        <p:tgtEl>
                                          <p:spTgt spid="22"/>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wipe(left)">
                                      <p:cBhvr>
                                        <p:cTn id="35" dur="500"/>
                                        <p:tgtEl>
                                          <p:spTgt spid="23"/>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fade">
                                      <p:cBhvr>
                                        <p:cTn id="39" dur="500"/>
                                        <p:tgtEl>
                                          <p:spTgt spid="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fade">
                                      <p:cBhvr>
                                        <p:cTn id="42" dur="500"/>
                                        <p:tgtEl>
                                          <p:spTgt spid="8"/>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fade">
                                      <p:cBhvr>
                                        <p:cTn id="45" dur="500"/>
                                        <p:tgtEl>
                                          <p:spTgt spid="7"/>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5"/>
                                        </p:tgtEl>
                                        <p:attrNameLst>
                                          <p:attrName>style.visibility</p:attrName>
                                        </p:attrNameLst>
                                      </p:cBhvr>
                                      <p:to>
                                        <p:strVal val="visible"/>
                                      </p:to>
                                    </p:set>
                                    <p:animEffect transition="in" filter="fade">
                                      <p:cBhvr>
                                        <p:cTn id="4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4" grpId="0"/>
      <p:bldP spid="4" grpId="0" animBg="1"/>
      <p:bldP spid="5" grpId="0" animBg="1"/>
      <p:bldP spid="7" grpId="0" animBg="1"/>
      <p:bldP spid="8" grpId="0" animBg="1"/>
      <p:bldP spid="21" grpId="0"/>
      <p:bldP spid="22" grpId="0" animBg="1"/>
      <p:bldP spid="2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pHolder1">
            <a:extLst>
              <a:ext uri="{FF2B5EF4-FFF2-40B4-BE49-F238E27FC236}">
                <a16:creationId xmlns:a16="http://schemas.microsoft.com/office/drawing/2014/main" id="{CC9F3713-4ECA-485F-8009-22F8D39875AD}"/>
              </a:ext>
            </a:extLst>
          </p:cNvPr>
          <p:cNvPicPr>
            <a:picLocks/>
          </p:cNvPicPr>
          <p:nvPr/>
        </p:nvPicPr>
        <p:blipFill>
          <a:blip r:embed="rId2"/>
          <a:srcRect l="22549" b="36667"/>
          <a:stretch>
            <a:fillRect/>
          </a:stretch>
        </p:blipFill>
        <p:spPr>
          <a:xfrm>
            <a:off x="2749228" y="0"/>
            <a:ext cx="9442772" cy="4343400"/>
          </a:xfrm>
          <a:custGeom>
            <a:avLst/>
            <a:gdLst>
              <a:gd name="connsiteX0" fmla="*/ 0 w 9442772"/>
              <a:gd name="connsiteY0" fmla="*/ 0 h 4343400"/>
              <a:gd name="connsiteX1" fmla="*/ 9442772 w 9442772"/>
              <a:gd name="connsiteY1" fmla="*/ 0 h 4343400"/>
              <a:gd name="connsiteX2" fmla="*/ 9442772 w 9442772"/>
              <a:gd name="connsiteY2" fmla="*/ 4343400 h 4343400"/>
              <a:gd name="connsiteX3" fmla="*/ 0 w 9442772"/>
              <a:gd name="connsiteY3" fmla="*/ 4343400 h 4343400"/>
            </a:gdLst>
            <a:ahLst/>
            <a:cxnLst>
              <a:cxn ang="0">
                <a:pos x="connsiteX0" y="connsiteY0"/>
              </a:cxn>
              <a:cxn ang="0">
                <a:pos x="connsiteX1" y="connsiteY1"/>
              </a:cxn>
              <a:cxn ang="0">
                <a:pos x="connsiteX2" y="connsiteY2"/>
              </a:cxn>
              <a:cxn ang="0">
                <a:pos x="connsiteX3" y="connsiteY3"/>
              </a:cxn>
            </a:cxnLst>
            <a:rect l="l" t="t" r="r" b="b"/>
            <a:pathLst>
              <a:path w="9442772" h="4343400">
                <a:moveTo>
                  <a:pt x="0" y="0"/>
                </a:moveTo>
                <a:lnTo>
                  <a:pt x="9442772" y="0"/>
                </a:lnTo>
                <a:lnTo>
                  <a:pt x="9442772" y="4343400"/>
                </a:lnTo>
                <a:lnTo>
                  <a:pt x="0" y="4343400"/>
                </a:lnTo>
                <a:close/>
              </a:path>
            </a:pathLst>
          </a:custGeom>
        </p:spPr>
      </p:pic>
      <p:sp>
        <p:nvSpPr>
          <p:cNvPr id="3" name="Rectangle 2">
            <a:extLst>
              <a:ext uri="{FF2B5EF4-FFF2-40B4-BE49-F238E27FC236}">
                <a16:creationId xmlns:a16="http://schemas.microsoft.com/office/drawing/2014/main" id="{8F6DA589-80CB-487F-B7BC-3FAE7DFEB25E}"/>
              </a:ext>
            </a:extLst>
          </p:cNvPr>
          <p:cNvSpPr/>
          <p:nvPr/>
        </p:nvSpPr>
        <p:spPr>
          <a:xfrm>
            <a:off x="0" y="2514601"/>
            <a:ext cx="5181600" cy="4343399"/>
          </a:xfrm>
          <a:prstGeom prst="rect">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B8A828EE-AB9B-464D-BE97-3BB5278F9B24}"/>
              </a:ext>
            </a:extLst>
          </p:cNvPr>
          <p:cNvSpPr txBox="1"/>
          <p:nvPr/>
        </p:nvSpPr>
        <p:spPr>
          <a:xfrm>
            <a:off x="6265946" y="4841965"/>
            <a:ext cx="2450757" cy="400110"/>
          </a:xfrm>
          <a:prstGeom prst="rect">
            <a:avLst/>
          </a:prstGeom>
          <a:noFill/>
        </p:spPr>
        <p:txBody>
          <a:bodyPr wrap="square" rtlCol="0">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5" name="TextBox 4">
            <a:extLst>
              <a:ext uri="{FF2B5EF4-FFF2-40B4-BE49-F238E27FC236}">
                <a16:creationId xmlns:a16="http://schemas.microsoft.com/office/drawing/2014/main" id="{13C962AA-E8B2-4A3E-A9CA-1AF828B6B00F}"/>
              </a:ext>
            </a:extLst>
          </p:cNvPr>
          <p:cNvSpPr txBox="1"/>
          <p:nvPr/>
        </p:nvSpPr>
        <p:spPr>
          <a:xfrm>
            <a:off x="6260076" y="5188396"/>
            <a:ext cx="4610791" cy="892552"/>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 of spring which enjoy with my whole heart alone and feel the charm existence this spot</a:t>
            </a:r>
          </a:p>
        </p:txBody>
      </p:sp>
      <p:sp>
        <p:nvSpPr>
          <p:cNvPr id="25" name="Freeform 19">
            <a:extLst>
              <a:ext uri="{FF2B5EF4-FFF2-40B4-BE49-F238E27FC236}">
                <a16:creationId xmlns:a16="http://schemas.microsoft.com/office/drawing/2014/main" id="{88211069-7CC9-4309-8DB6-925C6BAD176C}"/>
              </a:ext>
            </a:extLst>
          </p:cNvPr>
          <p:cNvSpPr/>
          <p:nvPr/>
        </p:nvSpPr>
        <p:spPr>
          <a:xfrm>
            <a:off x="0" y="6286729"/>
            <a:ext cx="159798" cy="319597"/>
          </a:xfrm>
          <a:custGeom>
            <a:avLst/>
            <a:gdLst>
              <a:gd name="connsiteX0" fmla="*/ 0 w 159798"/>
              <a:gd name="connsiteY0" fmla="*/ 0 h 319597"/>
              <a:gd name="connsiteX1" fmla="*/ 62200 w 159798"/>
              <a:gd name="connsiteY1" fmla="*/ 12558 h 319597"/>
              <a:gd name="connsiteX2" fmla="*/ 159798 w 159798"/>
              <a:gd name="connsiteY2" fmla="*/ 159799 h 319597"/>
              <a:gd name="connsiteX3" fmla="*/ 62200 w 159798"/>
              <a:gd name="connsiteY3" fmla="*/ 307040 h 319597"/>
              <a:gd name="connsiteX4" fmla="*/ 0 w 159798"/>
              <a:gd name="connsiteY4" fmla="*/ 319597 h 319597"/>
              <a:gd name="connsiteX5" fmla="*/ 0 w 159798"/>
              <a:gd name="connsiteY5" fmla="*/ 274477 h 319597"/>
              <a:gd name="connsiteX6" fmla="*/ 44637 w 159798"/>
              <a:gd name="connsiteY6" fmla="*/ 265465 h 319597"/>
              <a:gd name="connsiteX7" fmla="*/ 114678 w 159798"/>
              <a:gd name="connsiteY7" fmla="*/ 159799 h 319597"/>
              <a:gd name="connsiteX8" fmla="*/ 44637 w 159798"/>
              <a:gd name="connsiteY8" fmla="*/ 54133 h 319597"/>
              <a:gd name="connsiteX9" fmla="*/ 0 w 159798"/>
              <a:gd name="connsiteY9" fmla="*/ 45121 h 319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9798" h="319597">
                <a:moveTo>
                  <a:pt x="0" y="0"/>
                </a:moveTo>
                <a:lnTo>
                  <a:pt x="62200" y="12558"/>
                </a:lnTo>
                <a:cubicBezTo>
                  <a:pt x="119555" y="36817"/>
                  <a:pt x="159798" y="93608"/>
                  <a:pt x="159798" y="159799"/>
                </a:cubicBezTo>
                <a:cubicBezTo>
                  <a:pt x="159798" y="225990"/>
                  <a:pt x="119555" y="282781"/>
                  <a:pt x="62200" y="307040"/>
                </a:cubicBezTo>
                <a:lnTo>
                  <a:pt x="0" y="319597"/>
                </a:lnTo>
                <a:lnTo>
                  <a:pt x="0" y="274477"/>
                </a:lnTo>
                <a:lnTo>
                  <a:pt x="44637" y="265465"/>
                </a:lnTo>
                <a:cubicBezTo>
                  <a:pt x="85797" y="248056"/>
                  <a:pt x="114678" y="207300"/>
                  <a:pt x="114678" y="159799"/>
                </a:cubicBezTo>
                <a:cubicBezTo>
                  <a:pt x="114678" y="112298"/>
                  <a:pt x="85797" y="71542"/>
                  <a:pt x="44637" y="54133"/>
                </a:cubicBezTo>
                <a:lnTo>
                  <a:pt x="0" y="4512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0" name="Freeform 20">
            <a:extLst>
              <a:ext uri="{FF2B5EF4-FFF2-40B4-BE49-F238E27FC236}">
                <a16:creationId xmlns:a16="http://schemas.microsoft.com/office/drawing/2014/main" id="{3330F1AC-62EA-43CF-9AC6-9173C478AE6E}"/>
              </a:ext>
            </a:extLst>
          </p:cNvPr>
          <p:cNvSpPr/>
          <p:nvPr/>
        </p:nvSpPr>
        <p:spPr>
          <a:xfrm>
            <a:off x="6560765" y="6556474"/>
            <a:ext cx="766742" cy="301527"/>
          </a:xfrm>
          <a:custGeom>
            <a:avLst/>
            <a:gdLst>
              <a:gd name="connsiteX0" fmla="*/ 383371 w 766742"/>
              <a:gd name="connsiteY0" fmla="*/ 0 h 301527"/>
              <a:gd name="connsiteX1" fmla="*/ 748212 w 766742"/>
              <a:gd name="connsiteY1" fmla="*/ 241833 h 301527"/>
              <a:gd name="connsiteX2" fmla="*/ 766742 w 766742"/>
              <a:gd name="connsiteY2" fmla="*/ 301527 h 301527"/>
              <a:gd name="connsiteX3" fmla="*/ 648462 w 766742"/>
              <a:gd name="connsiteY3" fmla="*/ 301527 h 301527"/>
              <a:gd name="connsiteX4" fmla="*/ 645196 w 766742"/>
              <a:gd name="connsiteY4" fmla="*/ 285351 h 301527"/>
              <a:gd name="connsiteX5" fmla="*/ 383371 w 766742"/>
              <a:gd name="connsiteY5" fmla="*/ 111802 h 301527"/>
              <a:gd name="connsiteX6" fmla="*/ 121546 w 766742"/>
              <a:gd name="connsiteY6" fmla="*/ 285351 h 301527"/>
              <a:gd name="connsiteX7" fmla="*/ 118281 w 766742"/>
              <a:gd name="connsiteY7" fmla="*/ 301527 h 301527"/>
              <a:gd name="connsiteX8" fmla="*/ 0 w 766742"/>
              <a:gd name="connsiteY8" fmla="*/ 301527 h 301527"/>
              <a:gd name="connsiteX9" fmla="*/ 18530 w 766742"/>
              <a:gd name="connsiteY9" fmla="*/ 241833 h 301527"/>
              <a:gd name="connsiteX10" fmla="*/ 383371 w 766742"/>
              <a:gd name="connsiteY10" fmla="*/ 0 h 301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6742" h="301527">
                <a:moveTo>
                  <a:pt x="383371" y="0"/>
                </a:moveTo>
                <a:cubicBezTo>
                  <a:pt x="547382" y="0"/>
                  <a:pt x="688102" y="99718"/>
                  <a:pt x="748212" y="241833"/>
                </a:cubicBezTo>
                <a:lnTo>
                  <a:pt x="766742" y="301527"/>
                </a:lnTo>
                <a:lnTo>
                  <a:pt x="648462" y="301527"/>
                </a:lnTo>
                <a:lnTo>
                  <a:pt x="645196" y="285351"/>
                </a:lnTo>
                <a:cubicBezTo>
                  <a:pt x="602059" y="183364"/>
                  <a:pt x="501072" y="111802"/>
                  <a:pt x="383371" y="111802"/>
                </a:cubicBezTo>
                <a:cubicBezTo>
                  <a:pt x="265670" y="111802"/>
                  <a:pt x="164684" y="183364"/>
                  <a:pt x="121546" y="285351"/>
                </a:cubicBezTo>
                <a:lnTo>
                  <a:pt x="118281" y="301527"/>
                </a:lnTo>
                <a:lnTo>
                  <a:pt x="0" y="301527"/>
                </a:lnTo>
                <a:lnTo>
                  <a:pt x="18530" y="241833"/>
                </a:lnTo>
                <a:cubicBezTo>
                  <a:pt x="78640" y="99718"/>
                  <a:pt x="219361" y="0"/>
                  <a:pt x="38337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2" name="Freeform: Shape 21">
            <a:extLst>
              <a:ext uri="{FF2B5EF4-FFF2-40B4-BE49-F238E27FC236}">
                <a16:creationId xmlns:a16="http://schemas.microsoft.com/office/drawing/2014/main" id="{B02C0650-613A-48E4-ABD1-5E75AE738B29}"/>
              </a:ext>
            </a:extLst>
          </p:cNvPr>
          <p:cNvSpPr/>
          <p:nvPr/>
        </p:nvSpPr>
        <p:spPr>
          <a:xfrm>
            <a:off x="10757116" y="4135247"/>
            <a:ext cx="416306" cy="41630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3" name="Freeform: Shape 22">
            <a:extLst>
              <a:ext uri="{FF2B5EF4-FFF2-40B4-BE49-F238E27FC236}">
                <a16:creationId xmlns:a16="http://schemas.microsoft.com/office/drawing/2014/main" id="{CE3A88D0-1ACA-46F5-82CE-4073FFEB58DB}"/>
              </a:ext>
            </a:extLst>
          </p:cNvPr>
          <p:cNvSpPr/>
          <p:nvPr/>
        </p:nvSpPr>
        <p:spPr>
          <a:xfrm>
            <a:off x="1839654" y="989013"/>
            <a:ext cx="1751439" cy="17514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1" name="Title 20">
            <a:extLst>
              <a:ext uri="{FF2B5EF4-FFF2-40B4-BE49-F238E27FC236}">
                <a16:creationId xmlns:a16="http://schemas.microsoft.com/office/drawing/2014/main" id="{78670B54-3BE7-4A9C-A864-1F1EDAF49078}"/>
              </a:ext>
            </a:extLst>
          </p:cNvPr>
          <p:cNvSpPr>
            <a:spLocks noGrp="1"/>
          </p:cNvSpPr>
          <p:nvPr>
            <p:ph type="title"/>
          </p:nvPr>
        </p:nvSpPr>
        <p:spPr/>
        <p:txBody>
          <a:bodyPr/>
          <a:lstStyle/>
          <a:p>
            <a:r>
              <a:rPr lang="en-US" sz="4400" b="1" dirty="0">
                <a:solidFill>
                  <a:schemeClr val="bg2"/>
                </a:solidFill>
                <a:latin typeface="+mj-lt"/>
              </a:rPr>
              <a:t>Our Vision &amp; Mission </a:t>
            </a:r>
            <a:endParaRPr lang="en-ID" dirty="0"/>
          </a:p>
        </p:txBody>
      </p:sp>
      <p:sp>
        <p:nvSpPr>
          <p:cNvPr id="6" name="TextBox 5">
            <a:extLst>
              <a:ext uri="{FF2B5EF4-FFF2-40B4-BE49-F238E27FC236}">
                <a16:creationId xmlns:a16="http://schemas.microsoft.com/office/drawing/2014/main" id="{B5B73797-9F5B-4548-942F-633A9C4D1325}"/>
              </a:ext>
            </a:extLst>
          </p:cNvPr>
          <p:cNvSpPr txBox="1"/>
          <p:nvPr/>
        </p:nvSpPr>
        <p:spPr>
          <a:xfrm>
            <a:off x="1083910" y="4643413"/>
            <a:ext cx="2616961" cy="707886"/>
          </a:xfrm>
          <a:prstGeom prst="rect">
            <a:avLst/>
          </a:prstGeom>
          <a:noFill/>
        </p:spPr>
        <p:txBody>
          <a:bodyPr wrap="square" rtlCol="0" anchor="ctr">
            <a:spAutoFit/>
          </a:bodyPr>
          <a:lstStyle/>
          <a:p>
            <a:r>
              <a:rPr lang="en-US" sz="4000" b="1" dirty="0">
                <a:solidFill>
                  <a:schemeClr val="bg2"/>
                </a:solidFill>
              </a:rPr>
              <a:t>+4.568</a:t>
            </a:r>
            <a:endParaRPr lang="en-ID" sz="4000" b="1" dirty="0">
              <a:solidFill>
                <a:schemeClr val="bg2"/>
              </a:solidFill>
            </a:endParaRPr>
          </a:p>
        </p:txBody>
      </p:sp>
      <p:sp>
        <p:nvSpPr>
          <p:cNvPr id="7" name="TextBox 6">
            <a:extLst>
              <a:ext uri="{FF2B5EF4-FFF2-40B4-BE49-F238E27FC236}">
                <a16:creationId xmlns:a16="http://schemas.microsoft.com/office/drawing/2014/main" id="{AD8B1F48-D6CC-4912-BBF5-54A395EA4022}"/>
              </a:ext>
            </a:extLst>
          </p:cNvPr>
          <p:cNvSpPr txBox="1"/>
          <p:nvPr/>
        </p:nvSpPr>
        <p:spPr>
          <a:xfrm>
            <a:off x="2942902" y="4858857"/>
            <a:ext cx="1223307" cy="276999"/>
          </a:xfrm>
          <a:prstGeom prst="rect">
            <a:avLst/>
          </a:prstGeom>
          <a:noFill/>
        </p:spPr>
        <p:txBody>
          <a:bodyPr wrap="square" rtlCol="0">
            <a:spAutoFit/>
          </a:bodyPr>
          <a:lstStyle/>
          <a:p>
            <a:r>
              <a:rPr lang="en-US" sz="1200" b="0" dirty="0">
                <a:solidFill>
                  <a:schemeClr val="bg2"/>
                </a:solidFill>
                <a:latin typeface="+mj-lt"/>
              </a:rPr>
              <a:t>Description</a:t>
            </a:r>
            <a:endParaRPr lang="en-ID" sz="1200" b="0" dirty="0">
              <a:solidFill>
                <a:schemeClr val="bg2"/>
              </a:solidFill>
              <a:latin typeface="+mj-lt"/>
            </a:endParaRPr>
          </a:p>
        </p:txBody>
      </p:sp>
      <p:sp>
        <p:nvSpPr>
          <p:cNvPr id="8" name="TextBox 7">
            <a:extLst>
              <a:ext uri="{FF2B5EF4-FFF2-40B4-BE49-F238E27FC236}">
                <a16:creationId xmlns:a16="http://schemas.microsoft.com/office/drawing/2014/main" id="{94FBC896-9817-4868-A810-6B25E5853661}"/>
              </a:ext>
            </a:extLst>
          </p:cNvPr>
          <p:cNvSpPr txBox="1"/>
          <p:nvPr/>
        </p:nvSpPr>
        <p:spPr>
          <a:xfrm>
            <a:off x="1083909" y="5351299"/>
            <a:ext cx="3125755" cy="892552"/>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of my entire soul like these sweet mornings of spring which enjoy with whole</a:t>
            </a:r>
          </a:p>
        </p:txBody>
      </p:sp>
      <p:grpSp>
        <p:nvGrpSpPr>
          <p:cNvPr id="26" name="Group 25">
            <a:extLst>
              <a:ext uri="{FF2B5EF4-FFF2-40B4-BE49-F238E27FC236}">
                <a16:creationId xmlns:a16="http://schemas.microsoft.com/office/drawing/2014/main" id="{76B0C5C6-60B4-4F1E-9357-384549365438}"/>
              </a:ext>
            </a:extLst>
          </p:cNvPr>
          <p:cNvGrpSpPr/>
          <p:nvPr/>
        </p:nvGrpSpPr>
        <p:grpSpPr>
          <a:xfrm flipH="1">
            <a:off x="11736280" y="6144108"/>
            <a:ext cx="75882" cy="340360"/>
            <a:chOff x="9907480" y="461639"/>
            <a:chExt cx="97654" cy="438014"/>
          </a:xfrm>
        </p:grpSpPr>
        <p:sp>
          <p:nvSpPr>
            <p:cNvPr id="27" name="Oval 26">
              <a:extLst>
                <a:ext uri="{FF2B5EF4-FFF2-40B4-BE49-F238E27FC236}">
                  <a16:creationId xmlns:a16="http://schemas.microsoft.com/office/drawing/2014/main" id="{D15DED31-D0FC-4ED9-B72F-0CFE96814FFC}"/>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8" name="Oval 27">
              <a:extLst>
                <a:ext uri="{FF2B5EF4-FFF2-40B4-BE49-F238E27FC236}">
                  <a16:creationId xmlns:a16="http://schemas.microsoft.com/office/drawing/2014/main" id="{F78BD5F1-7C2C-43D3-BEFF-8F2519928F4B}"/>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9" name="Oval 28">
              <a:extLst>
                <a:ext uri="{FF2B5EF4-FFF2-40B4-BE49-F238E27FC236}">
                  <a16:creationId xmlns:a16="http://schemas.microsoft.com/office/drawing/2014/main" id="{D5102264-A2E7-46C5-8B1E-1A5469E944F5}"/>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31" name="Group 30">
            <a:extLst>
              <a:ext uri="{FF2B5EF4-FFF2-40B4-BE49-F238E27FC236}">
                <a16:creationId xmlns:a16="http://schemas.microsoft.com/office/drawing/2014/main" id="{8642B827-B9AF-45D6-97D9-D548D5BE979D}"/>
              </a:ext>
            </a:extLst>
          </p:cNvPr>
          <p:cNvGrpSpPr/>
          <p:nvPr/>
        </p:nvGrpSpPr>
        <p:grpSpPr>
          <a:xfrm>
            <a:off x="342656" y="351039"/>
            <a:ext cx="675098" cy="128804"/>
            <a:chOff x="3591836" y="2985608"/>
            <a:chExt cx="4510140" cy="860501"/>
          </a:xfrm>
          <a:solidFill>
            <a:schemeClr val="tx1"/>
          </a:solidFill>
        </p:grpSpPr>
        <p:sp>
          <p:nvSpPr>
            <p:cNvPr id="32" name="Freeform: Shape 31">
              <a:extLst>
                <a:ext uri="{FF2B5EF4-FFF2-40B4-BE49-F238E27FC236}">
                  <a16:creationId xmlns:a16="http://schemas.microsoft.com/office/drawing/2014/main" id="{22CBD73D-8C3D-4D2E-B6ED-F1147DE24F26}"/>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33" name="Freeform: Shape 32">
              <a:extLst>
                <a:ext uri="{FF2B5EF4-FFF2-40B4-BE49-F238E27FC236}">
                  <a16:creationId xmlns:a16="http://schemas.microsoft.com/office/drawing/2014/main" id="{FF3A197A-7C9C-41ED-A6AE-6E5EFF7EBD79}"/>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A9822F7E-CB93-444A-8268-3AC859A4766C}"/>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F14CC7BB-E5A5-4DF3-A4CE-EC91976208F7}"/>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192DF0CF-B1C3-4B69-9D7D-BB2BBD0828B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13175AC1-CF61-4C37-898E-CB69F0482DF8}"/>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045483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up)">
                                      <p:cBhvr>
                                        <p:cTn id="11" dur="500"/>
                                        <p:tgtEl>
                                          <p:spTgt spid="26"/>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down)">
                                      <p:cBhvr>
                                        <p:cTn id="15" dur="500"/>
                                        <p:tgtEl>
                                          <p:spTgt spid="3"/>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up)">
                                      <p:cBhvr>
                                        <p:cTn id="19" dur="500"/>
                                        <p:tgtEl>
                                          <p:spTgt spid="21"/>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left)">
                                      <p:cBhvr>
                                        <p:cTn id="23" dur="500"/>
                                        <p:tgtEl>
                                          <p:spTgt spid="6"/>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up)">
                                      <p:cBhvr>
                                        <p:cTn id="31" dur="500"/>
                                        <p:tgtEl>
                                          <p:spTgt spid="8"/>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wipe(left)">
                                      <p:cBhvr>
                                        <p:cTn id="35" dur="500"/>
                                        <p:tgtEl>
                                          <p:spTgt spid="4"/>
                                        </p:tgtEl>
                                      </p:cBhvr>
                                    </p:animEffect>
                                  </p:childTnLst>
                                </p:cTn>
                              </p:par>
                            </p:childTnLst>
                          </p:cTn>
                        </p:par>
                        <p:par>
                          <p:cTn id="36" fill="hold">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5"/>
                                        </p:tgtEl>
                                        <p:attrNameLst>
                                          <p:attrName>style.visibility</p:attrName>
                                        </p:attrNameLst>
                                      </p:cBhvr>
                                      <p:to>
                                        <p:strVal val="visible"/>
                                      </p:to>
                                    </p:set>
                                    <p:animEffect transition="in" filter="wipe(up)">
                                      <p:cBhvr>
                                        <p:cTn id="39" dur="500"/>
                                        <p:tgtEl>
                                          <p:spTgt spid="5"/>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fade">
                                      <p:cBhvr>
                                        <p:cTn id="43" dur="500"/>
                                        <p:tgtEl>
                                          <p:spTgt spid="30"/>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5"/>
                                        </p:tgtEl>
                                        <p:attrNameLst>
                                          <p:attrName>style.visibility</p:attrName>
                                        </p:attrNameLst>
                                      </p:cBhvr>
                                      <p:to>
                                        <p:strVal val="visible"/>
                                      </p:to>
                                    </p:set>
                                    <p:animEffect transition="in" filter="fade">
                                      <p:cBhvr>
                                        <p:cTn id="46" dur="500"/>
                                        <p:tgtEl>
                                          <p:spTgt spid="25"/>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fade">
                                      <p:cBhvr>
                                        <p:cTn id="49" dur="500"/>
                                        <p:tgtEl>
                                          <p:spTgt spid="23"/>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2"/>
                                        </p:tgtEl>
                                        <p:attrNameLst>
                                          <p:attrName>style.visibility</p:attrName>
                                        </p:attrNameLst>
                                      </p:cBhvr>
                                      <p:to>
                                        <p:strVal val="visible"/>
                                      </p:to>
                                    </p:set>
                                    <p:animEffect transition="in" filter="fade">
                                      <p:cBhvr>
                                        <p:cTn id="5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p:bldP spid="25" grpId="0" animBg="1"/>
      <p:bldP spid="30" grpId="0" animBg="1"/>
      <p:bldP spid="22" grpId="0" animBg="1"/>
      <p:bldP spid="23" grpId="0" animBg="1"/>
      <p:bldP spid="21" grpId="0"/>
      <p:bldP spid="6" grpId="0"/>
      <p:bldP spid="7" grpId="0"/>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 name="PpHolder1">
            <a:extLst>
              <a:ext uri="{FF2B5EF4-FFF2-40B4-BE49-F238E27FC236}">
                <a16:creationId xmlns:a16="http://schemas.microsoft.com/office/drawing/2014/main" id="{48C48AD9-F4C7-488E-9028-4E2F967CBCFC}"/>
              </a:ext>
            </a:extLst>
          </p:cNvPr>
          <p:cNvPicPr>
            <a:picLocks/>
          </p:cNvPicPr>
          <p:nvPr/>
        </p:nvPicPr>
        <p:blipFill>
          <a:blip r:embed="rId2"/>
          <a:srcRect l="7563" t="36892" r="60000" b="14444"/>
          <a:stretch>
            <a:fillRect/>
          </a:stretch>
        </p:blipFill>
        <p:spPr>
          <a:xfrm>
            <a:off x="922063" y="2530072"/>
            <a:ext cx="3954741" cy="3337328"/>
          </a:xfrm>
          <a:custGeom>
            <a:avLst/>
            <a:gdLst>
              <a:gd name="connsiteX0" fmla="*/ 0 w 3954741"/>
              <a:gd name="connsiteY0" fmla="*/ 0 h 3337328"/>
              <a:gd name="connsiteX1" fmla="*/ 3954741 w 3954741"/>
              <a:gd name="connsiteY1" fmla="*/ 0 h 3337328"/>
              <a:gd name="connsiteX2" fmla="*/ 3954741 w 3954741"/>
              <a:gd name="connsiteY2" fmla="*/ 3337328 h 3337328"/>
              <a:gd name="connsiteX3" fmla="*/ 0 w 3954741"/>
              <a:gd name="connsiteY3" fmla="*/ 3337328 h 3337328"/>
            </a:gdLst>
            <a:ahLst/>
            <a:cxnLst>
              <a:cxn ang="0">
                <a:pos x="connsiteX0" y="connsiteY0"/>
              </a:cxn>
              <a:cxn ang="0">
                <a:pos x="connsiteX1" y="connsiteY1"/>
              </a:cxn>
              <a:cxn ang="0">
                <a:pos x="connsiteX2" y="connsiteY2"/>
              </a:cxn>
              <a:cxn ang="0">
                <a:pos x="connsiteX3" y="connsiteY3"/>
              </a:cxn>
            </a:cxnLst>
            <a:rect l="l" t="t" r="r" b="b"/>
            <a:pathLst>
              <a:path w="3954741" h="3337328">
                <a:moveTo>
                  <a:pt x="0" y="0"/>
                </a:moveTo>
                <a:lnTo>
                  <a:pt x="3954741" y="0"/>
                </a:lnTo>
                <a:lnTo>
                  <a:pt x="3954741" y="3337328"/>
                </a:lnTo>
                <a:lnTo>
                  <a:pt x="0" y="3337328"/>
                </a:lnTo>
                <a:close/>
              </a:path>
            </a:pathLst>
          </a:custGeom>
        </p:spPr>
      </p:pic>
      <p:pic>
        <p:nvPicPr>
          <p:cNvPr id="53" name="PpHolder2">
            <a:extLst>
              <a:ext uri="{FF2B5EF4-FFF2-40B4-BE49-F238E27FC236}">
                <a16:creationId xmlns:a16="http://schemas.microsoft.com/office/drawing/2014/main" id="{FEE09045-C6CA-4CD0-9784-2DFBB6C66369}"/>
              </a:ext>
            </a:extLst>
          </p:cNvPr>
          <p:cNvPicPr>
            <a:picLocks/>
          </p:cNvPicPr>
          <p:nvPr/>
        </p:nvPicPr>
        <p:blipFill>
          <a:blip r:embed="rId2"/>
          <a:srcRect l="42576" t="36803" r="40000" b="36667"/>
          <a:stretch>
            <a:fillRect/>
          </a:stretch>
        </p:blipFill>
        <p:spPr>
          <a:xfrm>
            <a:off x="5190851" y="2523960"/>
            <a:ext cx="2124350" cy="1819443"/>
          </a:xfrm>
          <a:custGeom>
            <a:avLst/>
            <a:gdLst>
              <a:gd name="connsiteX0" fmla="*/ 0 w 2124350"/>
              <a:gd name="connsiteY0" fmla="*/ 0 h 1819443"/>
              <a:gd name="connsiteX1" fmla="*/ 2124350 w 2124350"/>
              <a:gd name="connsiteY1" fmla="*/ 0 h 1819443"/>
              <a:gd name="connsiteX2" fmla="*/ 2124350 w 2124350"/>
              <a:gd name="connsiteY2" fmla="*/ 1819443 h 1819443"/>
              <a:gd name="connsiteX3" fmla="*/ 0 w 2124350"/>
              <a:gd name="connsiteY3" fmla="*/ 1819443 h 1819443"/>
            </a:gdLst>
            <a:ahLst/>
            <a:cxnLst>
              <a:cxn ang="0">
                <a:pos x="connsiteX0" y="connsiteY0"/>
              </a:cxn>
              <a:cxn ang="0">
                <a:pos x="connsiteX1" y="connsiteY1"/>
              </a:cxn>
              <a:cxn ang="0">
                <a:pos x="connsiteX2" y="connsiteY2"/>
              </a:cxn>
              <a:cxn ang="0">
                <a:pos x="connsiteX3" y="connsiteY3"/>
              </a:cxn>
            </a:cxnLst>
            <a:rect l="l" t="t" r="r" b="b"/>
            <a:pathLst>
              <a:path w="2124350" h="1819443">
                <a:moveTo>
                  <a:pt x="0" y="0"/>
                </a:moveTo>
                <a:lnTo>
                  <a:pt x="2124350" y="0"/>
                </a:lnTo>
                <a:lnTo>
                  <a:pt x="2124350" y="1819443"/>
                </a:lnTo>
                <a:lnTo>
                  <a:pt x="0" y="1819443"/>
                </a:lnTo>
                <a:close/>
              </a:path>
            </a:pathLst>
          </a:custGeom>
        </p:spPr>
      </p:pic>
      <p:pic>
        <p:nvPicPr>
          <p:cNvPr id="52" name="PpHolder3">
            <a:extLst>
              <a:ext uri="{FF2B5EF4-FFF2-40B4-BE49-F238E27FC236}">
                <a16:creationId xmlns:a16="http://schemas.microsoft.com/office/drawing/2014/main" id="{BD106543-61D4-44A2-AF50-565444DF2C54}"/>
              </a:ext>
            </a:extLst>
          </p:cNvPr>
          <p:cNvPicPr>
            <a:picLocks/>
          </p:cNvPicPr>
          <p:nvPr/>
        </p:nvPicPr>
        <p:blipFill>
          <a:blip r:embed="rId2"/>
          <a:srcRect l="42576" t="67947" r="40000" b="14444"/>
          <a:stretch>
            <a:fillRect/>
          </a:stretch>
        </p:blipFill>
        <p:spPr>
          <a:xfrm>
            <a:off x="5190851" y="4659782"/>
            <a:ext cx="2124350" cy="1207618"/>
          </a:xfrm>
          <a:custGeom>
            <a:avLst/>
            <a:gdLst>
              <a:gd name="connsiteX0" fmla="*/ 0 w 2124350"/>
              <a:gd name="connsiteY0" fmla="*/ 0 h 1207618"/>
              <a:gd name="connsiteX1" fmla="*/ 2124350 w 2124350"/>
              <a:gd name="connsiteY1" fmla="*/ 0 h 1207618"/>
              <a:gd name="connsiteX2" fmla="*/ 2124350 w 2124350"/>
              <a:gd name="connsiteY2" fmla="*/ 1207618 h 1207618"/>
              <a:gd name="connsiteX3" fmla="*/ 0 w 2124350"/>
              <a:gd name="connsiteY3" fmla="*/ 1207618 h 1207618"/>
            </a:gdLst>
            <a:ahLst/>
            <a:cxnLst>
              <a:cxn ang="0">
                <a:pos x="connsiteX0" y="connsiteY0"/>
              </a:cxn>
              <a:cxn ang="0">
                <a:pos x="connsiteX1" y="connsiteY1"/>
              </a:cxn>
              <a:cxn ang="0">
                <a:pos x="connsiteX2" y="connsiteY2"/>
              </a:cxn>
              <a:cxn ang="0">
                <a:pos x="connsiteX3" y="connsiteY3"/>
              </a:cxn>
            </a:cxnLst>
            <a:rect l="l" t="t" r="r" b="b"/>
            <a:pathLst>
              <a:path w="2124350" h="1207618">
                <a:moveTo>
                  <a:pt x="0" y="0"/>
                </a:moveTo>
                <a:lnTo>
                  <a:pt x="2124350" y="0"/>
                </a:lnTo>
                <a:lnTo>
                  <a:pt x="2124350" y="1207618"/>
                </a:lnTo>
                <a:lnTo>
                  <a:pt x="0" y="1207618"/>
                </a:lnTo>
                <a:close/>
              </a:path>
            </a:pathLst>
          </a:custGeom>
        </p:spPr>
      </p:pic>
      <p:sp>
        <p:nvSpPr>
          <p:cNvPr id="31" name="Title 30">
            <a:extLst>
              <a:ext uri="{FF2B5EF4-FFF2-40B4-BE49-F238E27FC236}">
                <a16:creationId xmlns:a16="http://schemas.microsoft.com/office/drawing/2014/main" id="{E623972D-8890-423B-9240-7E43F8D222F4}"/>
              </a:ext>
            </a:extLst>
          </p:cNvPr>
          <p:cNvSpPr>
            <a:spLocks noGrp="1"/>
          </p:cNvSpPr>
          <p:nvPr>
            <p:ph type="title"/>
          </p:nvPr>
        </p:nvSpPr>
        <p:spPr/>
        <p:txBody>
          <a:bodyPr/>
          <a:lstStyle/>
          <a:p>
            <a:r>
              <a:rPr lang="en-US" sz="4400" b="1" dirty="0">
                <a:latin typeface="+mj-lt"/>
              </a:rPr>
              <a:t>Our History Timeline</a:t>
            </a:r>
            <a:endParaRPr lang="en-ID" dirty="0"/>
          </a:p>
        </p:txBody>
      </p:sp>
      <p:cxnSp>
        <p:nvCxnSpPr>
          <p:cNvPr id="5" name="Straight Connector 4">
            <a:extLst>
              <a:ext uri="{FF2B5EF4-FFF2-40B4-BE49-F238E27FC236}">
                <a16:creationId xmlns:a16="http://schemas.microsoft.com/office/drawing/2014/main" id="{ADCE1C66-E834-4B57-A93A-8546DD4CC205}"/>
              </a:ext>
            </a:extLst>
          </p:cNvPr>
          <p:cNvCxnSpPr>
            <a:cxnSpLocks/>
          </p:cNvCxnSpPr>
          <p:nvPr/>
        </p:nvCxnSpPr>
        <p:spPr>
          <a:xfrm>
            <a:off x="1735494" y="1904632"/>
            <a:ext cx="10456506" cy="0"/>
          </a:xfrm>
          <a:prstGeom prst="line">
            <a:avLst/>
          </a:prstGeom>
          <a:ln w="15875">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57E33D89-B019-4961-9C64-BA0AFC1A65C4}"/>
              </a:ext>
            </a:extLst>
          </p:cNvPr>
          <p:cNvSpPr/>
          <p:nvPr/>
        </p:nvSpPr>
        <p:spPr>
          <a:xfrm>
            <a:off x="922688" y="1600200"/>
            <a:ext cx="1514125" cy="60886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384D37D6-A1CC-40C1-80CD-E6B8D2239C10}"/>
              </a:ext>
            </a:extLst>
          </p:cNvPr>
          <p:cNvSpPr txBox="1"/>
          <p:nvPr/>
        </p:nvSpPr>
        <p:spPr>
          <a:xfrm>
            <a:off x="922688" y="1750744"/>
            <a:ext cx="1514124" cy="307777"/>
          </a:xfrm>
          <a:prstGeom prst="rect">
            <a:avLst/>
          </a:prstGeom>
          <a:noFill/>
        </p:spPr>
        <p:txBody>
          <a:bodyPr wrap="square" rtlCol="0" anchor="ctr">
            <a:spAutoFit/>
          </a:bodyPr>
          <a:lstStyle/>
          <a:p>
            <a:pPr algn="ctr"/>
            <a:r>
              <a:rPr lang="en-ID" sz="1400" b="1" i="0" dirty="0">
                <a:solidFill>
                  <a:schemeClr val="bg2"/>
                </a:solidFill>
                <a:effectLst/>
                <a:latin typeface="+mj-lt"/>
              </a:rPr>
              <a:t>24 Aug 2023</a:t>
            </a:r>
            <a:endParaRPr lang="en-ID" sz="1400" b="1" dirty="0">
              <a:solidFill>
                <a:schemeClr val="bg2"/>
              </a:solidFill>
              <a:latin typeface="+mj-lt"/>
            </a:endParaRPr>
          </a:p>
        </p:txBody>
      </p:sp>
      <p:sp>
        <p:nvSpPr>
          <p:cNvPr id="10" name="TextBox 9">
            <a:extLst>
              <a:ext uri="{FF2B5EF4-FFF2-40B4-BE49-F238E27FC236}">
                <a16:creationId xmlns:a16="http://schemas.microsoft.com/office/drawing/2014/main" id="{6E8717FC-C600-4284-9BC4-1DA3800F4C60}"/>
              </a:ext>
            </a:extLst>
          </p:cNvPr>
          <p:cNvSpPr txBox="1"/>
          <p:nvPr/>
        </p:nvSpPr>
        <p:spPr>
          <a:xfrm>
            <a:off x="8129964" y="3111212"/>
            <a:ext cx="3178732" cy="893834"/>
          </a:xfrm>
          <a:prstGeom prst="rect">
            <a:avLst/>
          </a:prstGeom>
          <a:noFill/>
        </p:spPr>
        <p:txBody>
          <a:bodyPr wrap="square" rtlCol="0" anchor="ctr">
            <a:spAutoFit/>
          </a:bodyPr>
          <a:lstStyle/>
          <a:p>
            <a:pP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 of spring which I enjoy souls like</a:t>
            </a:r>
            <a:endParaRPr lang="en-US" sz="1000" dirty="0"/>
          </a:p>
        </p:txBody>
      </p:sp>
      <p:sp>
        <p:nvSpPr>
          <p:cNvPr id="11" name="TextBox 10">
            <a:extLst>
              <a:ext uri="{FF2B5EF4-FFF2-40B4-BE49-F238E27FC236}">
                <a16:creationId xmlns:a16="http://schemas.microsoft.com/office/drawing/2014/main" id="{3B7CE3B8-C507-433D-A586-931AF15D08C4}"/>
              </a:ext>
            </a:extLst>
          </p:cNvPr>
          <p:cNvSpPr txBox="1"/>
          <p:nvPr/>
        </p:nvSpPr>
        <p:spPr>
          <a:xfrm>
            <a:off x="8129964" y="2755097"/>
            <a:ext cx="2314569" cy="400110"/>
          </a:xfrm>
          <a:prstGeom prst="rect">
            <a:avLst/>
          </a:prstGeom>
          <a:noFill/>
        </p:spPr>
        <p:txBody>
          <a:bodyPr wrap="square" rtlCol="0" anchor="ctr">
            <a:spAutoFit/>
          </a:bodyPr>
          <a:lstStyle/>
          <a:p>
            <a:r>
              <a:rPr lang="en-US" sz="2000" b="1" dirty="0">
                <a:solidFill>
                  <a:schemeClr val="accent2"/>
                </a:solidFill>
                <a:latin typeface="+mj-lt"/>
              </a:rPr>
              <a:t>Description</a:t>
            </a:r>
            <a:endParaRPr lang="en-ID" sz="2000" b="1" dirty="0">
              <a:solidFill>
                <a:schemeClr val="accent2"/>
              </a:solidFill>
              <a:latin typeface="+mj-lt"/>
            </a:endParaRPr>
          </a:p>
        </p:txBody>
      </p:sp>
      <p:sp>
        <p:nvSpPr>
          <p:cNvPr id="12" name="TextBox 11">
            <a:extLst>
              <a:ext uri="{FF2B5EF4-FFF2-40B4-BE49-F238E27FC236}">
                <a16:creationId xmlns:a16="http://schemas.microsoft.com/office/drawing/2014/main" id="{00EE1059-9B77-46C1-95B2-DC0545EEE34D}"/>
              </a:ext>
            </a:extLst>
          </p:cNvPr>
          <p:cNvSpPr txBox="1"/>
          <p:nvPr/>
        </p:nvSpPr>
        <p:spPr>
          <a:xfrm>
            <a:off x="8129964" y="4751815"/>
            <a:ext cx="3178732" cy="893834"/>
          </a:xfrm>
          <a:prstGeom prst="rect">
            <a:avLst/>
          </a:prstGeom>
          <a:noFill/>
        </p:spPr>
        <p:txBody>
          <a:bodyPr wrap="square" rtlCol="0" anchor="ctr">
            <a:spAutoFit/>
          </a:bodyPr>
          <a:lstStyle/>
          <a:p>
            <a:pP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 of spring which I enjoy souls like</a:t>
            </a:r>
            <a:endParaRPr lang="en-US" sz="1000" dirty="0"/>
          </a:p>
        </p:txBody>
      </p:sp>
      <p:sp>
        <p:nvSpPr>
          <p:cNvPr id="13" name="TextBox 12">
            <a:extLst>
              <a:ext uri="{FF2B5EF4-FFF2-40B4-BE49-F238E27FC236}">
                <a16:creationId xmlns:a16="http://schemas.microsoft.com/office/drawing/2014/main" id="{3C01C73B-EB10-420B-AED1-BA0DFE52C357}"/>
              </a:ext>
            </a:extLst>
          </p:cNvPr>
          <p:cNvSpPr txBox="1"/>
          <p:nvPr/>
        </p:nvSpPr>
        <p:spPr>
          <a:xfrm>
            <a:off x="8129964" y="4405031"/>
            <a:ext cx="2314569" cy="400110"/>
          </a:xfrm>
          <a:prstGeom prst="rect">
            <a:avLst/>
          </a:prstGeom>
          <a:noFill/>
        </p:spPr>
        <p:txBody>
          <a:bodyPr wrap="square" rtlCol="0" anchor="ctr">
            <a:spAutoFit/>
          </a:bodyPr>
          <a:lstStyle/>
          <a:p>
            <a:r>
              <a:rPr lang="en-US" sz="2000" b="1" dirty="0">
                <a:solidFill>
                  <a:schemeClr val="accent2"/>
                </a:solidFill>
                <a:latin typeface="+mj-lt"/>
              </a:rPr>
              <a:t>Description</a:t>
            </a:r>
            <a:endParaRPr lang="en-ID" sz="2000" b="1" dirty="0">
              <a:solidFill>
                <a:schemeClr val="accent2"/>
              </a:solidFill>
              <a:latin typeface="+mj-lt"/>
            </a:endParaRPr>
          </a:p>
        </p:txBody>
      </p:sp>
      <p:cxnSp>
        <p:nvCxnSpPr>
          <p:cNvPr id="14" name="Straight Connector 13">
            <a:extLst>
              <a:ext uri="{FF2B5EF4-FFF2-40B4-BE49-F238E27FC236}">
                <a16:creationId xmlns:a16="http://schemas.microsoft.com/office/drawing/2014/main" id="{A51B1598-BE7A-4C9C-A6B7-A10A59DE7514}"/>
              </a:ext>
            </a:extLst>
          </p:cNvPr>
          <p:cNvCxnSpPr>
            <a:cxnSpLocks/>
          </p:cNvCxnSpPr>
          <p:nvPr/>
        </p:nvCxnSpPr>
        <p:spPr>
          <a:xfrm>
            <a:off x="8225421" y="4210064"/>
            <a:ext cx="3083275" cy="0"/>
          </a:xfrm>
          <a:prstGeom prst="line">
            <a:avLst/>
          </a:prstGeom>
          <a:ln w="12700">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3D08DF15-A991-4ABD-9755-638408C68A93}"/>
              </a:ext>
            </a:extLst>
          </p:cNvPr>
          <p:cNvSpPr/>
          <p:nvPr/>
        </p:nvSpPr>
        <p:spPr>
          <a:xfrm>
            <a:off x="927353" y="4921985"/>
            <a:ext cx="3949448" cy="945416"/>
          </a:xfrm>
          <a:prstGeom prst="rect">
            <a:avLst/>
          </a:prstGeom>
          <a:solidFill>
            <a:schemeClr val="accent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TextBox 15">
            <a:extLst>
              <a:ext uri="{FF2B5EF4-FFF2-40B4-BE49-F238E27FC236}">
                <a16:creationId xmlns:a16="http://schemas.microsoft.com/office/drawing/2014/main" id="{C4F582D5-F670-40E5-A224-692D45AE79E7}"/>
              </a:ext>
            </a:extLst>
          </p:cNvPr>
          <p:cNvSpPr txBox="1"/>
          <p:nvPr/>
        </p:nvSpPr>
        <p:spPr>
          <a:xfrm>
            <a:off x="1078199" y="5133083"/>
            <a:ext cx="3643092" cy="523220"/>
          </a:xfrm>
          <a:prstGeom prst="rect">
            <a:avLst/>
          </a:prstGeom>
          <a:noFill/>
        </p:spPr>
        <p:txBody>
          <a:bodyPr wrap="square" rtlCol="0" anchor="ctr">
            <a:spAutoFit/>
          </a:bodyPr>
          <a:lstStyle/>
          <a:p>
            <a:pPr algn="ctr"/>
            <a:r>
              <a:rPr lang="en-US" sz="1400" b="1" dirty="0">
                <a:solidFill>
                  <a:schemeClr val="bg2"/>
                </a:solidFill>
              </a:rPr>
              <a:t>“ Business opportunities are like buses, there's always another one coming “</a:t>
            </a:r>
            <a:endParaRPr lang="en-ID" sz="1400" b="1" dirty="0">
              <a:solidFill>
                <a:schemeClr val="bg2"/>
              </a:solidFill>
            </a:endParaRPr>
          </a:p>
        </p:txBody>
      </p:sp>
      <p:sp>
        <p:nvSpPr>
          <p:cNvPr id="17" name="TextBox 16">
            <a:extLst>
              <a:ext uri="{FF2B5EF4-FFF2-40B4-BE49-F238E27FC236}">
                <a16:creationId xmlns:a16="http://schemas.microsoft.com/office/drawing/2014/main" id="{E42E09E5-3AB6-4B92-BE7E-A295A1B07D92}"/>
              </a:ext>
            </a:extLst>
          </p:cNvPr>
          <p:cNvSpPr txBox="1"/>
          <p:nvPr/>
        </p:nvSpPr>
        <p:spPr>
          <a:xfrm>
            <a:off x="1158167" y="6086510"/>
            <a:ext cx="5926216" cy="261610"/>
          </a:xfrm>
          <a:prstGeom prst="rect">
            <a:avLst/>
          </a:prstGeom>
          <a:noFill/>
        </p:spPr>
        <p:txBody>
          <a:bodyPr wrap="square" rtlCol="0" anchor="ctr">
            <a:spAutoFit/>
          </a:bodyPr>
          <a:lstStyle/>
          <a:p>
            <a:pPr algn="ctr"/>
            <a:r>
              <a:rPr lang="en-US" sz="1050" b="0" i="1" kern="1200" dirty="0">
                <a:solidFill>
                  <a:schemeClr val="tx1"/>
                </a:solidFill>
                <a:effectLst/>
              </a:rPr>
              <a:t>A wonderful serenity has taken possession of my entire soul</a:t>
            </a:r>
            <a:r>
              <a:rPr lang="en-US" sz="1050" i="1" dirty="0"/>
              <a:t> </a:t>
            </a:r>
            <a:r>
              <a:rPr lang="en-US" sz="1050" b="0" i="1" kern="1200" dirty="0">
                <a:solidFill>
                  <a:schemeClr val="tx1"/>
                </a:solidFill>
                <a:effectLst/>
              </a:rPr>
              <a:t>like these sweet</a:t>
            </a:r>
            <a:endParaRPr lang="en-US" sz="800" i="1" dirty="0"/>
          </a:p>
        </p:txBody>
      </p:sp>
      <p:sp>
        <p:nvSpPr>
          <p:cNvPr id="34" name="Rectangle 33">
            <a:extLst>
              <a:ext uri="{FF2B5EF4-FFF2-40B4-BE49-F238E27FC236}">
                <a16:creationId xmlns:a16="http://schemas.microsoft.com/office/drawing/2014/main" id="{058CDA81-18B0-42CB-B232-487AE8128FD4}"/>
              </a:ext>
            </a:extLst>
          </p:cNvPr>
          <p:cNvSpPr/>
          <p:nvPr/>
        </p:nvSpPr>
        <p:spPr>
          <a:xfrm>
            <a:off x="8241063" y="1600200"/>
            <a:ext cx="1514125" cy="60886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C45A63B3-EC1C-49CE-95E7-320646F985F7}"/>
              </a:ext>
            </a:extLst>
          </p:cNvPr>
          <p:cNvSpPr txBox="1"/>
          <p:nvPr/>
        </p:nvSpPr>
        <p:spPr>
          <a:xfrm>
            <a:off x="8241063" y="1750744"/>
            <a:ext cx="1514124" cy="307777"/>
          </a:xfrm>
          <a:prstGeom prst="rect">
            <a:avLst/>
          </a:prstGeom>
          <a:noFill/>
        </p:spPr>
        <p:txBody>
          <a:bodyPr wrap="square" rtlCol="0" anchor="ctr">
            <a:spAutoFit/>
          </a:bodyPr>
          <a:lstStyle/>
          <a:p>
            <a:pPr algn="ctr"/>
            <a:r>
              <a:rPr lang="en-ID" sz="1400" b="1" dirty="0">
                <a:solidFill>
                  <a:schemeClr val="bg2"/>
                </a:solidFill>
                <a:latin typeface="+mj-lt"/>
              </a:rPr>
              <a:t>16</a:t>
            </a:r>
            <a:r>
              <a:rPr lang="en-ID" sz="1400" b="1" i="0" dirty="0">
                <a:solidFill>
                  <a:schemeClr val="bg2"/>
                </a:solidFill>
                <a:effectLst/>
                <a:latin typeface="+mj-lt"/>
              </a:rPr>
              <a:t> Sep 2023</a:t>
            </a:r>
            <a:endParaRPr lang="en-ID" sz="1400" b="1" dirty="0">
              <a:solidFill>
                <a:schemeClr val="bg2"/>
              </a:solidFill>
              <a:latin typeface="+mj-lt"/>
            </a:endParaRPr>
          </a:p>
        </p:txBody>
      </p:sp>
      <p:sp>
        <p:nvSpPr>
          <p:cNvPr id="46" name="Freeform 36">
            <a:extLst>
              <a:ext uri="{FF2B5EF4-FFF2-40B4-BE49-F238E27FC236}">
                <a16:creationId xmlns:a16="http://schemas.microsoft.com/office/drawing/2014/main" id="{A85EA56D-1B75-4BAE-AB70-FD797689D124}"/>
              </a:ext>
            </a:extLst>
          </p:cNvPr>
          <p:cNvSpPr/>
          <p:nvPr/>
        </p:nvSpPr>
        <p:spPr>
          <a:xfrm>
            <a:off x="7315200" y="6542332"/>
            <a:ext cx="416306" cy="315668"/>
          </a:xfrm>
          <a:custGeom>
            <a:avLst/>
            <a:gdLst>
              <a:gd name="connsiteX0" fmla="*/ 208153 w 416306"/>
              <a:gd name="connsiteY0" fmla="*/ 0 h 315668"/>
              <a:gd name="connsiteX1" fmla="*/ 416306 w 416306"/>
              <a:gd name="connsiteY1" fmla="*/ 208153 h 315668"/>
              <a:gd name="connsiteX2" fmla="*/ 399949 w 416306"/>
              <a:gd name="connsiteY2" fmla="*/ 289176 h 315668"/>
              <a:gd name="connsiteX3" fmla="*/ 382087 w 416306"/>
              <a:gd name="connsiteY3" fmla="*/ 315668 h 315668"/>
              <a:gd name="connsiteX4" fmla="*/ 310980 w 416306"/>
              <a:gd name="connsiteY4" fmla="*/ 315668 h 315668"/>
              <a:gd name="connsiteX5" fmla="*/ 313780 w 416306"/>
              <a:gd name="connsiteY5" fmla="*/ 313780 h 315668"/>
              <a:gd name="connsiteX6" fmla="*/ 357532 w 416306"/>
              <a:gd name="connsiteY6" fmla="*/ 208153 h 315668"/>
              <a:gd name="connsiteX7" fmla="*/ 208153 w 416306"/>
              <a:gd name="connsiteY7" fmla="*/ 58774 h 315668"/>
              <a:gd name="connsiteX8" fmla="*/ 58774 w 416306"/>
              <a:gd name="connsiteY8" fmla="*/ 208153 h 315668"/>
              <a:gd name="connsiteX9" fmla="*/ 102526 w 416306"/>
              <a:gd name="connsiteY9" fmla="*/ 313780 h 315668"/>
              <a:gd name="connsiteX10" fmla="*/ 105327 w 416306"/>
              <a:gd name="connsiteY10" fmla="*/ 315668 h 315668"/>
              <a:gd name="connsiteX11" fmla="*/ 34219 w 416306"/>
              <a:gd name="connsiteY11" fmla="*/ 315668 h 315668"/>
              <a:gd name="connsiteX12" fmla="*/ 16358 w 416306"/>
              <a:gd name="connsiteY12" fmla="*/ 289176 h 315668"/>
              <a:gd name="connsiteX13" fmla="*/ 0 w 416306"/>
              <a:gd name="connsiteY13" fmla="*/ 208153 h 315668"/>
              <a:gd name="connsiteX14" fmla="*/ 208153 w 416306"/>
              <a:gd name="connsiteY14" fmla="*/ 0 h 315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16306" h="315668">
                <a:moveTo>
                  <a:pt x="208153" y="0"/>
                </a:moveTo>
                <a:cubicBezTo>
                  <a:pt x="323113" y="0"/>
                  <a:pt x="416306" y="93193"/>
                  <a:pt x="416306" y="208153"/>
                </a:cubicBezTo>
                <a:cubicBezTo>
                  <a:pt x="416306" y="236893"/>
                  <a:pt x="410482" y="264273"/>
                  <a:pt x="399949" y="289176"/>
                </a:cubicBezTo>
                <a:lnTo>
                  <a:pt x="382087" y="315668"/>
                </a:lnTo>
                <a:lnTo>
                  <a:pt x="310980" y="315668"/>
                </a:lnTo>
                <a:lnTo>
                  <a:pt x="313780" y="313780"/>
                </a:lnTo>
                <a:cubicBezTo>
                  <a:pt x="340813" y="286748"/>
                  <a:pt x="357532" y="249403"/>
                  <a:pt x="357532" y="208153"/>
                </a:cubicBezTo>
                <a:cubicBezTo>
                  <a:pt x="357532" y="125653"/>
                  <a:pt x="290653" y="58774"/>
                  <a:pt x="208153" y="58774"/>
                </a:cubicBezTo>
                <a:cubicBezTo>
                  <a:pt x="125653" y="58774"/>
                  <a:pt x="58774" y="125653"/>
                  <a:pt x="58774" y="208153"/>
                </a:cubicBezTo>
                <a:cubicBezTo>
                  <a:pt x="58774" y="249403"/>
                  <a:pt x="75494" y="286748"/>
                  <a:pt x="102526" y="313780"/>
                </a:cubicBezTo>
                <a:lnTo>
                  <a:pt x="105327" y="315668"/>
                </a:lnTo>
                <a:lnTo>
                  <a:pt x="34219" y="315668"/>
                </a:lnTo>
                <a:lnTo>
                  <a:pt x="16358" y="289176"/>
                </a:lnTo>
                <a:cubicBezTo>
                  <a:pt x="5825" y="264273"/>
                  <a:pt x="0" y="236893"/>
                  <a:pt x="0" y="208153"/>
                </a:cubicBezTo>
                <a:cubicBezTo>
                  <a:pt x="0" y="93193"/>
                  <a:pt x="93193" y="0"/>
                  <a:pt x="208153"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2" name="Freeform 38">
            <a:extLst>
              <a:ext uri="{FF2B5EF4-FFF2-40B4-BE49-F238E27FC236}">
                <a16:creationId xmlns:a16="http://schemas.microsoft.com/office/drawing/2014/main" id="{871A7CAE-ED43-4385-96BC-F04F070C86A4}"/>
              </a:ext>
            </a:extLst>
          </p:cNvPr>
          <p:cNvSpPr/>
          <p:nvPr/>
        </p:nvSpPr>
        <p:spPr>
          <a:xfrm>
            <a:off x="8012267" y="2034178"/>
            <a:ext cx="319597" cy="319597"/>
          </a:xfrm>
          <a:custGeom>
            <a:avLst/>
            <a:gdLst>
              <a:gd name="connsiteX0" fmla="*/ 159799 w 319597"/>
              <a:gd name="connsiteY0" fmla="*/ 45121 h 319597"/>
              <a:gd name="connsiteX1" fmla="*/ 45121 w 319597"/>
              <a:gd name="connsiteY1" fmla="*/ 159799 h 319597"/>
              <a:gd name="connsiteX2" fmla="*/ 159799 w 319597"/>
              <a:gd name="connsiteY2" fmla="*/ 274477 h 319597"/>
              <a:gd name="connsiteX3" fmla="*/ 274477 w 319597"/>
              <a:gd name="connsiteY3" fmla="*/ 159799 h 319597"/>
              <a:gd name="connsiteX4" fmla="*/ 159799 w 319597"/>
              <a:gd name="connsiteY4" fmla="*/ 45121 h 319597"/>
              <a:gd name="connsiteX5" fmla="*/ 159799 w 319597"/>
              <a:gd name="connsiteY5" fmla="*/ 0 h 319597"/>
              <a:gd name="connsiteX6" fmla="*/ 319597 w 319597"/>
              <a:gd name="connsiteY6" fmla="*/ 159799 h 319597"/>
              <a:gd name="connsiteX7" fmla="*/ 159799 w 319597"/>
              <a:gd name="connsiteY7" fmla="*/ 319597 h 319597"/>
              <a:gd name="connsiteX8" fmla="*/ 0 w 319597"/>
              <a:gd name="connsiteY8" fmla="*/ 159799 h 319597"/>
              <a:gd name="connsiteX9" fmla="*/ 159799 w 319597"/>
              <a:gd name="connsiteY9" fmla="*/ 0 h 319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9597" h="319597">
                <a:moveTo>
                  <a:pt x="159799" y="45121"/>
                </a:moveTo>
                <a:cubicBezTo>
                  <a:pt x="96464" y="45121"/>
                  <a:pt x="45121" y="96464"/>
                  <a:pt x="45121" y="159799"/>
                </a:cubicBezTo>
                <a:cubicBezTo>
                  <a:pt x="45121" y="223133"/>
                  <a:pt x="96464" y="274477"/>
                  <a:pt x="159799" y="274477"/>
                </a:cubicBezTo>
                <a:cubicBezTo>
                  <a:pt x="223134" y="274477"/>
                  <a:pt x="274477" y="223133"/>
                  <a:pt x="274477" y="159799"/>
                </a:cubicBezTo>
                <a:cubicBezTo>
                  <a:pt x="274477" y="96464"/>
                  <a:pt x="223134" y="45121"/>
                  <a:pt x="159799" y="45121"/>
                </a:cubicBezTo>
                <a:close/>
                <a:moveTo>
                  <a:pt x="159799" y="0"/>
                </a:moveTo>
                <a:cubicBezTo>
                  <a:pt x="248053" y="0"/>
                  <a:pt x="319597" y="71544"/>
                  <a:pt x="319597" y="159799"/>
                </a:cubicBezTo>
                <a:cubicBezTo>
                  <a:pt x="319597" y="248053"/>
                  <a:pt x="248053" y="319597"/>
                  <a:pt x="159799" y="319597"/>
                </a:cubicBezTo>
                <a:cubicBezTo>
                  <a:pt x="71544" y="319597"/>
                  <a:pt x="0" y="248053"/>
                  <a:pt x="0" y="159799"/>
                </a:cubicBezTo>
                <a:cubicBezTo>
                  <a:pt x="0" y="71544"/>
                  <a:pt x="71544" y="0"/>
                  <a:pt x="159799"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8" name="Freeform 39">
            <a:extLst>
              <a:ext uri="{FF2B5EF4-FFF2-40B4-BE49-F238E27FC236}">
                <a16:creationId xmlns:a16="http://schemas.microsoft.com/office/drawing/2014/main" id="{25695E68-B987-439F-AD30-8DAD75D975E0}"/>
              </a:ext>
            </a:extLst>
          </p:cNvPr>
          <p:cNvSpPr/>
          <p:nvPr/>
        </p:nvSpPr>
        <p:spPr>
          <a:xfrm>
            <a:off x="0" y="3920671"/>
            <a:ext cx="260590" cy="416306"/>
          </a:xfrm>
          <a:custGeom>
            <a:avLst/>
            <a:gdLst>
              <a:gd name="connsiteX0" fmla="*/ 52437 w 260590"/>
              <a:gd name="connsiteY0" fmla="*/ 0 h 416306"/>
              <a:gd name="connsiteX1" fmla="*/ 260590 w 260590"/>
              <a:gd name="connsiteY1" fmla="*/ 208153 h 416306"/>
              <a:gd name="connsiteX2" fmla="*/ 52437 w 260590"/>
              <a:gd name="connsiteY2" fmla="*/ 416306 h 416306"/>
              <a:gd name="connsiteX3" fmla="*/ 10487 w 260590"/>
              <a:gd name="connsiteY3" fmla="*/ 412077 h 416306"/>
              <a:gd name="connsiteX4" fmla="*/ 0 w 260590"/>
              <a:gd name="connsiteY4" fmla="*/ 408822 h 416306"/>
              <a:gd name="connsiteX5" fmla="*/ 0 w 260590"/>
              <a:gd name="connsiteY5" fmla="*/ 346946 h 416306"/>
              <a:gd name="connsiteX6" fmla="*/ 52437 w 260590"/>
              <a:gd name="connsiteY6" fmla="*/ 357532 h 416306"/>
              <a:gd name="connsiteX7" fmla="*/ 201816 w 260590"/>
              <a:gd name="connsiteY7" fmla="*/ 208153 h 416306"/>
              <a:gd name="connsiteX8" fmla="*/ 52437 w 260590"/>
              <a:gd name="connsiteY8" fmla="*/ 58774 h 416306"/>
              <a:gd name="connsiteX9" fmla="*/ 0 w 260590"/>
              <a:gd name="connsiteY9" fmla="*/ 69360 h 416306"/>
              <a:gd name="connsiteX10" fmla="*/ 0 w 260590"/>
              <a:gd name="connsiteY10" fmla="*/ 7484 h 416306"/>
              <a:gd name="connsiteX11" fmla="*/ 10487 w 260590"/>
              <a:gd name="connsiteY11" fmla="*/ 4229 h 416306"/>
              <a:gd name="connsiteX12" fmla="*/ 52437 w 260590"/>
              <a:gd name="connsiteY12" fmla="*/ 0 h 416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0590" h="416306">
                <a:moveTo>
                  <a:pt x="52437" y="0"/>
                </a:moveTo>
                <a:cubicBezTo>
                  <a:pt x="167397" y="0"/>
                  <a:pt x="260590" y="93193"/>
                  <a:pt x="260590" y="208153"/>
                </a:cubicBezTo>
                <a:cubicBezTo>
                  <a:pt x="260590" y="323113"/>
                  <a:pt x="167397" y="416306"/>
                  <a:pt x="52437" y="416306"/>
                </a:cubicBezTo>
                <a:cubicBezTo>
                  <a:pt x="38067" y="416306"/>
                  <a:pt x="24037" y="414850"/>
                  <a:pt x="10487" y="412077"/>
                </a:cubicBezTo>
                <a:lnTo>
                  <a:pt x="0" y="408822"/>
                </a:lnTo>
                <a:lnTo>
                  <a:pt x="0" y="346946"/>
                </a:lnTo>
                <a:lnTo>
                  <a:pt x="52437" y="357532"/>
                </a:lnTo>
                <a:cubicBezTo>
                  <a:pt x="134937" y="357532"/>
                  <a:pt x="201816" y="290653"/>
                  <a:pt x="201816" y="208153"/>
                </a:cubicBezTo>
                <a:cubicBezTo>
                  <a:pt x="201816" y="125653"/>
                  <a:pt x="134937" y="58774"/>
                  <a:pt x="52437" y="58774"/>
                </a:cubicBezTo>
                <a:lnTo>
                  <a:pt x="0" y="69360"/>
                </a:lnTo>
                <a:lnTo>
                  <a:pt x="0" y="7484"/>
                </a:lnTo>
                <a:lnTo>
                  <a:pt x="10487" y="4229"/>
                </a:lnTo>
                <a:cubicBezTo>
                  <a:pt x="24037" y="1456"/>
                  <a:pt x="38067" y="0"/>
                  <a:pt x="5243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33" name="Group 32">
            <a:extLst>
              <a:ext uri="{FF2B5EF4-FFF2-40B4-BE49-F238E27FC236}">
                <a16:creationId xmlns:a16="http://schemas.microsoft.com/office/drawing/2014/main" id="{1E79801C-687A-4621-97B9-37DD33C58FAF}"/>
              </a:ext>
            </a:extLst>
          </p:cNvPr>
          <p:cNvGrpSpPr/>
          <p:nvPr/>
        </p:nvGrpSpPr>
        <p:grpSpPr>
          <a:xfrm flipH="1">
            <a:off x="11736280" y="6144108"/>
            <a:ext cx="75882" cy="340360"/>
            <a:chOff x="9907480" y="461639"/>
            <a:chExt cx="97654" cy="438014"/>
          </a:xfrm>
        </p:grpSpPr>
        <p:sp>
          <p:nvSpPr>
            <p:cNvPr id="36" name="Oval 35">
              <a:extLst>
                <a:ext uri="{FF2B5EF4-FFF2-40B4-BE49-F238E27FC236}">
                  <a16:creationId xmlns:a16="http://schemas.microsoft.com/office/drawing/2014/main" id="{BAD66F34-DBB3-4A34-A52C-B30F1F3E454E}"/>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7" name="Oval 36">
              <a:extLst>
                <a:ext uri="{FF2B5EF4-FFF2-40B4-BE49-F238E27FC236}">
                  <a16:creationId xmlns:a16="http://schemas.microsoft.com/office/drawing/2014/main" id="{C289C902-E477-4385-8678-19791A9F542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8" name="Oval 37">
              <a:extLst>
                <a:ext uri="{FF2B5EF4-FFF2-40B4-BE49-F238E27FC236}">
                  <a16:creationId xmlns:a16="http://schemas.microsoft.com/office/drawing/2014/main" id="{5CCD1E0C-C2B2-4022-A6BA-D550BA56D1A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39" name="Group 38">
            <a:extLst>
              <a:ext uri="{FF2B5EF4-FFF2-40B4-BE49-F238E27FC236}">
                <a16:creationId xmlns:a16="http://schemas.microsoft.com/office/drawing/2014/main" id="{3934BB2E-0602-4BC3-A81F-F81946296526}"/>
              </a:ext>
            </a:extLst>
          </p:cNvPr>
          <p:cNvGrpSpPr/>
          <p:nvPr/>
        </p:nvGrpSpPr>
        <p:grpSpPr>
          <a:xfrm>
            <a:off x="342656" y="351039"/>
            <a:ext cx="675098" cy="128804"/>
            <a:chOff x="3591836" y="2985608"/>
            <a:chExt cx="4510140" cy="860501"/>
          </a:xfrm>
          <a:solidFill>
            <a:schemeClr val="tx1"/>
          </a:solidFill>
        </p:grpSpPr>
        <p:sp>
          <p:nvSpPr>
            <p:cNvPr id="40" name="Freeform: Shape 39">
              <a:extLst>
                <a:ext uri="{FF2B5EF4-FFF2-40B4-BE49-F238E27FC236}">
                  <a16:creationId xmlns:a16="http://schemas.microsoft.com/office/drawing/2014/main" id="{C624394C-A266-4011-BE2F-AF0D191FC41B}"/>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351A4029-01F8-425C-B3C5-4FC5486A175C}"/>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38964F52-09A7-432F-AED7-36902F58C91A}"/>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AEA9A85A-1C4D-4BFC-ABCB-F8DF5F65610E}"/>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D22719D2-7B00-4E95-8D68-75E67E40436F}"/>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3E718607-92FB-4715-B86A-101842AA782E}"/>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2150782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left)">
                                      <p:cBhvr>
                                        <p:cTn id="7" dur="500"/>
                                        <p:tgtEl>
                                          <p:spTgt spid="3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up)">
                                      <p:cBhvr>
                                        <p:cTn id="11" dur="500"/>
                                        <p:tgtEl>
                                          <p:spTgt spid="3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wipe(left)">
                                      <p:cBhvr>
                                        <p:cTn id="15" dur="500"/>
                                        <p:tgtEl>
                                          <p:spTgt spid="3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wipe(left)">
                                      <p:cBhvr>
                                        <p:cTn id="22" dur="500"/>
                                        <p:tgtEl>
                                          <p:spTgt spid="34"/>
                                        </p:tgtEl>
                                      </p:cBhvr>
                                    </p:animEffect>
                                  </p:childTnLst>
                                </p:cTn>
                              </p:par>
                            </p:childTnLst>
                          </p:cTn>
                        </p:par>
                        <p:par>
                          <p:cTn id="23" fill="hold">
                            <p:stCondLst>
                              <p:cond delay="2000"/>
                            </p:stCondLst>
                            <p:childTnLst>
                              <p:par>
                                <p:cTn id="24" presetID="22" presetClass="entr" presetSubtype="8" fill="hold"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wipe(left)">
                                      <p:cBhvr>
                                        <p:cTn id="26" dur="500"/>
                                        <p:tgtEl>
                                          <p:spTgt spid="5"/>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wipe(left)">
                                      <p:cBhvr>
                                        <p:cTn id="30" dur="500"/>
                                        <p:tgtEl>
                                          <p:spTgt spid="7"/>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35"/>
                                        </p:tgtEl>
                                        <p:attrNameLst>
                                          <p:attrName>style.visibility</p:attrName>
                                        </p:attrNameLst>
                                      </p:cBhvr>
                                      <p:to>
                                        <p:strVal val="visible"/>
                                      </p:to>
                                    </p:set>
                                    <p:animEffect transition="in" filter="wipe(left)">
                                      <p:cBhvr>
                                        <p:cTn id="33" dur="500"/>
                                        <p:tgtEl>
                                          <p:spTgt spid="35"/>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500"/>
                                        <p:tgtEl>
                                          <p:spTgt spid="15"/>
                                        </p:tgtEl>
                                      </p:cBhvr>
                                    </p:animEffect>
                                  </p:childTnLst>
                                </p:cTn>
                              </p:par>
                            </p:childTnLst>
                          </p:cTn>
                        </p:par>
                        <p:par>
                          <p:cTn id="38" fill="hold">
                            <p:stCondLst>
                              <p:cond delay="3500"/>
                            </p:stCondLst>
                            <p:childTnLst>
                              <p:par>
                                <p:cTn id="39" presetID="22" presetClass="entr" presetSubtype="1" fill="hold" grpId="0" nodeType="after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wipe(up)">
                                      <p:cBhvr>
                                        <p:cTn id="41" dur="500"/>
                                        <p:tgtEl>
                                          <p:spTgt spid="16"/>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wipe(left)">
                                      <p:cBhvr>
                                        <p:cTn id="45" dur="500"/>
                                        <p:tgtEl>
                                          <p:spTgt spid="17"/>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wipe(left)">
                                      <p:cBhvr>
                                        <p:cTn id="49" dur="500"/>
                                        <p:tgtEl>
                                          <p:spTgt spid="11"/>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wipe(left)">
                                      <p:cBhvr>
                                        <p:cTn id="52" dur="500"/>
                                        <p:tgtEl>
                                          <p:spTgt spid="13"/>
                                        </p:tgtEl>
                                      </p:cBhvr>
                                    </p:animEffect>
                                  </p:childTnLst>
                                </p:cTn>
                              </p:par>
                            </p:childTnLst>
                          </p:cTn>
                        </p:par>
                        <p:par>
                          <p:cTn id="53" fill="hold">
                            <p:stCondLst>
                              <p:cond delay="5000"/>
                            </p:stCondLst>
                            <p:childTnLst>
                              <p:par>
                                <p:cTn id="54" presetID="22" presetClass="entr" presetSubtype="8" fill="hold" nodeType="afterEffect">
                                  <p:stCondLst>
                                    <p:cond delay="0"/>
                                  </p:stCondLst>
                                  <p:childTnLst>
                                    <p:set>
                                      <p:cBhvr>
                                        <p:cTn id="55" dur="1" fill="hold">
                                          <p:stCondLst>
                                            <p:cond delay="0"/>
                                          </p:stCondLst>
                                        </p:cTn>
                                        <p:tgtEl>
                                          <p:spTgt spid="14"/>
                                        </p:tgtEl>
                                        <p:attrNameLst>
                                          <p:attrName>style.visibility</p:attrName>
                                        </p:attrNameLst>
                                      </p:cBhvr>
                                      <p:to>
                                        <p:strVal val="visible"/>
                                      </p:to>
                                    </p:set>
                                    <p:animEffect transition="in" filter="wipe(left)">
                                      <p:cBhvr>
                                        <p:cTn id="56" dur="500"/>
                                        <p:tgtEl>
                                          <p:spTgt spid="14"/>
                                        </p:tgtEl>
                                      </p:cBhvr>
                                    </p:animEffect>
                                  </p:childTnLst>
                                </p:cTn>
                              </p:par>
                            </p:childTnLst>
                          </p:cTn>
                        </p:par>
                        <p:par>
                          <p:cTn id="57" fill="hold">
                            <p:stCondLst>
                              <p:cond delay="5500"/>
                            </p:stCondLst>
                            <p:childTnLst>
                              <p:par>
                                <p:cTn id="58" presetID="22" presetClass="entr" presetSubtype="1" fill="hold" grpId="0" nodeType="afterEffect">
                                  <p:stCondLst>
                                    <p:cond delay="0"/>
                                  </p:stCondLst>
                                  <p:childTnLst>
                                    <p:set>
                                      <p:cBhvr>
                                        <p:cTn id="59" dur="1" fill="hold">
                                          <p:stCondLst>
                                            <p:cond delay="0"/>
                                          </p:stCondLst>
                                        </p:cTn>
                                        <p:tgtEl>
                                          <p:spTgt spid="10"/>
                                        </p:tgtEl>
                                        <p:attrNameLst>
                                          <p:attrName>style.visibility</p:attrName>
                                        </p:attrNameLst>
                                      </p:cBhvr>
                                      <p:to>
                                        <p:strVal val="visible"/>
                                      </p:to>
                                    </p:set>
                                    <p:animEffect transition="in" filter="wipe(up)">
                                      <p:cBhvr>
                                        <p:cTn id="60" dur="500"/>
                                        <p:tgtEl>
                                          <p:spTgt spid="10"/>
                                        </p:tgtEl>
                                      </p:cBhvr>
                                    </p:animEffect>
                                  </p:childTnLst>
                                </p:cTn>
                              </p:par>
                              <p:par>
                                <p:cTn id="61" presetID="22" presetClass="entr" presetSubtype="1" fill="hold" grpId="0" nodeType="with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wipe(up)">
                                      <p:cBhvr>
                                        <p:cTn id="63" dur="500"/>
                                        <p:tgtEl>
                                          <p:spTgt spid="12"/>
                                        </p:tgtEl>
                                      </p:cBhvr>
                                    </p:animEffect>
                                  </p:childTnLst>
                                </p:cTn>
                              </p:par>
                            </p:childTnLst>
                          </p:cTn>
                        </p:par>
                        <p:par>
                          <p:cTn id="64" fill="hold">
                            <p:stCondLst>
                              <p:cond delay="6000"/>
                            </p:stCondLst>
                            <p:childTnLst>
                              <p:par>
                                <p:cTn id="65" presetID="10" presetClass="entr" presetSubtype="0" fill="hold" grpId="0" nodeType="afterEffect">
                                  <p:stCondLst>
                                    <p:cond delay="0"/>
                                  </p:stCondLst>
                                  <p:childTnLst>
                                    <p:set>
                                      <p:cBhvr>
                                        <p:cTn id="66" dur="1" fill="hold">
                                          <p:stCondLst>
                                            <p:cond delay="0"/>
                                          </p:stCondLst>
                                        </p:cTn>
                                        <p:tgtEl>
                                          <p:spTgt spid="42"/>
                                        </p:tgtEl>
                                        <p:attrNameLst>
                                          <p:attrName>style.visibility</p:attrName>
                                        </p:attrNameLst>
                                      </p:cBhvr>
                                      <p:to>
                                        <p:strVal val="visible"/>
                                      </p:to>
                                    </p:set>
                                    <p:animEffect transition="in" filter="fade">
                                      <p:cBhvr>
                                        <p:cTn id="67" dur="500"/>
                                        <p:tgtEl>
                                          <p:spTgt spid="42"/>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48"/>
                                        </p:tgtEl>
                                        <p:attrNameLst>
                                          <p:attrName>style.visibility</p:attrName>
                                        </p:attrNameLst>
                                      </p:cBhvr>
                                      <p:to>
                                        <p:strVal val="visible"/>
                                      </p:to>
                                    </p:set>
                                    <p:animEffect transition="in" filter="fade">
                                      <p:cBhvr>
                                        <p:cTn id="70" dur="500"/>
                                        <p:tgtEl>
                                          <p:spTgt spid="48"/>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46"/>
                                        </p:tgtEl>
                                        <p:attrNameLst>
                                          <p:attrName>style.visibility</p:attrName>
                                        </p:attrNameLst>
                                      </p:cBhvr>
                                      <p:to>
                                        <p:strVal val="visible"/>
                                      </p:to>
                                    </p:set>
                                    <p:animEffect transition="in" filter="fade">
                                      <p:cBhvr>
                                        <p:cTn id="73"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6" grpId="0" animBg="1"/>
      <p:bldP spid="7" grpId="0"/>
      <p:bldP spid="10" grpId="0"/>
      <p:bldP spid="11" grpId="0"/>
      <p:bldP spid="12" grpId="0"/>
      <p:bldP spid="13" grpId="0"/>
      <p:bldP spid="15" grpId="0" animBg="1"/>
      <p:bldP spid="16" grpId="0"/>
      <p:bldP spid="17" grpId="0"/>
      <p:bldP spid="34" grpId="0" animBg="1"/>
      <p:bldP spid="35" grpId="0"/>
      <p:bldP spid="46" grpId="0" animBg="1"/>
      <p:bldP spid="42" grpId="0" animBg="1"/>
      <p:bldP spid="4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8B2D8767-DCDC-45DA-9382-58AB4E609087}"/>
              </a:ext>
            </a:extLst>
          </p:cNvPr>
          <p:cNvSpPr/>
          <p:nvPr/>
        </p:nvSpPr>
        <p:spPr>
          <a:xfrm>
            <a:off x="4572000" y="4950521"/>
            <a:ext cx="609600" cy="61128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1" name="Straight Connector 30">
            <a:extLst>
              <a:ext uri="{FF2B5EF4-FFF2-40B4-BE49-F238E27FC236}">
                <a16:creationId xmlns:a16="http://schemas.microsoft.com/office/drawing/2014/main" id="{6A35AFE0-E957-422F-A3AC-DE2D60EC54C0}"/>
              </a:ext>
            </a:extLst>
          </p:cNvPr>
          <p:cNvCxnSpPr>
            <a:cxnSpLocks/>
          </p:cNvCxnSpPr>
          <p:nvPr/>
        </p:nvCxnSpPr>
        <p:spPr>
          <a:xfrm>
            <a:off x="0" y="1904632"/>
            <a:ext cx="5533053" cy="0"/>
          </a:xfrm>
          <a:prstGeom prst="line">
            <a:avLst/>
          </a:prstGeom>
          <a:ln w="15875">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A7B7193C-5536-43DF-83C8-5F40535D7816}"/>
              </a:ext>
            </a:extLst>
          </p:cNvPr>
          <p:cNvSpPr/>
          <p:nvPr/>
        </p:nvSpPr>
        <p:spPr>
          <a:xfrm>
            <a:off x="922688" y="1600200"/>
            <a:ext cx="1514125" cy="60886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a:extLst>
              <a:ext uri="{FF2B5EF4-FFF2-40B4-BE49-F238E27FC236}">
                <a16:creationId xmlns:a16="http://schemas.microsoft.com/office/drawing/2014/main" id="{56286068-97A9-4809-A5DB-4CE1E2F24B6E}"/>
              </a:ext>
            </a:extLst>
          </p:cNvPr>
          <p:cNvSpPr txBox="1"/>
          <p:nvPr/>
        </p:nvSpPr>
        <p:spPr>
          <a:xfrm>
            <a:off x="922688" y="1750744"/>
            <a:ext cx="1514124" cy="307777"/>
          </a:xfrm>
          <a:prstGeom prst="rect">
            <a:avLst/>
          </a:prstGeom>
          <a:noFill/>
        </p:spPr>
        <p:txBody>
          <a:bodyPr wrap="square" rtlCol="0" anchor="ctr">
            <a:spAutoFit/>
          </a:bodyPr>
          <a:lstStyle/>
          <a:p>
            <a:pPr algn="ctr"/>
            <a:r>
              <a:rPr lang="en-ID" sz="1400" b="1" i="0" dirty="0">
                <a:solidFill>
                  <a:schemeClr val="bg2"/>
                </a:solidFill>
                <a:effectLst/>
                <a:latin typeface="+mj-lt"/>
              </a:rPr>
              <a:t>24 Aug 2023</a:t>
            </a:r>
            <a:endParaRPr lang="en-ID" sz="1400" b="1" dirty="0">
              <a:solidFill>
                <a:schemeClr val="bg2"/>
              </a:solidFill>
              <a:latin typeface="+mj-lt"/>
            </a:endParaRPr>
          </a:p>
        </p:txBody>
      </p:sp>
      <p:sp>
        <p:nvSpPr>
          <p:cNvPr id="34" name="Rectangle 33">
            <a:extLst>
              <a:ext uri="{FF2B5EF4-FFF2-40B4-BE49-F238E27FC236}">
                <a16:creationId xmlns:a16="http://schemas.microsoft.com/office/drawing/2014/main" id="{3457D9F2-2B02-448E-AF38-EB3901D48192}"/>
              </a:ext>
            </a:extLst>
          </p:cNvPr>
          <p:cNvSpPr/>
          <p:nvPr/>
        </p:nvSpPr>
        <p:spPr>
          <a:xfrm>
            <a:off x="4581875" y="1600200"/>
            <a:ext cx="1514125" cy="6088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BEC4FF64-7C3C-4953-B173-70C49F391B2B}"/>
              </a:ext>
            </a:extLst>
          </p:cNvPr>
          <p:cNvSpPr txBox="1"/>
          <p:nvPr/>
        </p:nvSpPr>
        <p:spPr>
          <a:xfrm>
            <a:off x="4581875" y="1750744"/>
            <a:ext cx="1514124" cy="307777"/>
          </a:xfrm>
          <a:prstGeom prst="rect">
            <a:avLst/>
          </a:prstGeom>
          <a:noFill/>
        </p:spPr>
        <p:txBody>
          <a:bodyPr wrap="square" rtlCol="0" anchor="ctr">
            <a:spAutoFit/>
          </a:bodyPr>
          <a:lstStyle/>
          <a:p>
            <a:pPr algn="ctr"/>
            <a:r>
              <a:rPr lang="en-ID" sz="1400" b="1" dirty="0">
                <a:solidFill>
                  <a:schemeClr val="bg2"/>
                </a:solidFill>
                <a:latin typeface="+mj-lt"/>
              </a:rPr>
              <a:t>16</a:t>
            </a:r>
            <a:r>
              <a:rPr lang="en-ID" sz="1400" b="1" i="0" dirty="0">
                <a:solidFill>
                  <a:schemeClr val="bg2"/>
                </a:solidFill>
                <a:effectLst/>
                <a:latin typeface="+mj-lt"/>
              </a:rPr>
              <a:t> Sep 2023</a:t>
            </a:r>
            <a:endParaRPr lang="en-ID" sz="1400" b="1" dirty="0">
              <a:solidFill>
                <a:schemeClr val="bg2"/>
              </a:solidFill>
              <a:latin typeface="+mj-lt"/>
            </a:endParaRPr>
          </a:p>
        </p:txBody>
      </p:sp>
      <p:sp>
        <p:nvSpPr>
          <p:cNvPr id="36" name="Freeform: Shape 35">
            <a:extLst>
              <a:ext uri="{FF2B5EF4-FFF2-40B4-BE49-F238E27FC236}">
                <a16:creationId xmlns:a16="http://schemas.microsoft.com/office/drawing/2014/main" id="{8DCF8E0A-F4DF-4A06-BCAC-077FC383DA8B}"/>
              </a:ext>
            </a:extLst>
          </p:cNvPr>
          <p:cNvSpPr/>
          <p:nvPr/>
        </p:nvSpPr>
        <p:spPr>
          <a:xfrm>
            <a:off x="2553370" y="5149583"/>
            <a:ext cx="213156" cy="21315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7" name="Freeform 5">
            <a:extLst>
              <a:ext uri="{FF2B5EF4-FFF2-40B4-BE49-F238E27FC236}">
                <a16:creationId xmlns:a16="http://schemas.microsoft.com/office/drawing/2014/main" id="{383F6DB4-AB5C-4535-A4EA-C0F337AAEB0A}"/>
              </a:ext>
            </a:extLst>
          </p:cNvPr>
          <p:cNvSpPr/>
          <p:nvPr/>
        </p:nvSpPr>
        <p:spPr>
          <a:xfrm>
            <a:off x="912814" y="6300948"/>
            <a:ext cx="791914" cy="557053"/>
          </a:xfrm>
          <a:custGeom>
            <a:avLst/>
            <a:gdLst>
              <a:gd name="connsiteX0" fmla="*/ 395957 w 791914"/>
              <a:gd name="connsiteY0" fmla="*/ 0 h 557053"/>
              <a:gd name="connsiteX1" fmla="*/ 791914 w 791914"/>
              <a:gd name="connsiteY1" fmla="*/ 395957 h 557053"/>
              <a:gd name="connsiteX2" fmla="*/ 760798 w 791914"/>
              <a:gd name="connsiteY2" fmla="*/ 550082 h 557053"/>
              <a:gd name="connsiteX3" fmla="*/ 757014 w 791914"/>
              <a:gd name="connsiteY3" fmla="*/ 557053 h 557053"/>
              <a:gd name="connsiteX4" fmla="*/ 623741 w 791914"/>
              <a:gd name="connsiteY4" fmla="*/ 557053 h 557053"/>
              <a:gd name="connsiteX5" fmla="*/ 657782 w 791914"/>
              <a:gd name="connsiteY5" fmla="*/ 506563 h 557053"/>
              <a:gd name="connsiteX6" fmla="*/ 680112 w 791914"/>
              <a:gd name="connsiteY6" fmla="*/ 395957 h 557053"/>
              <a:gd name="connsiteX7" fmla="*/ 395957 w 791914"/>
              <a:gd name="connsiteY7" fmla="*/ 111802 h 557053"/>
              <a:gd name="connsiteX8" fmla="*/ 111802 w 791914"/>
              <a:gd name="connsiteY8" fmla="*/ 395957 h 557053"/>
              <a:gd name="connsiteX9" fmla="*/ 134133 w 791914"/>
              <a:gd name="connsiteY9" fmla="*/ 506563 h 557053"/>
              <a:gd name="connsiteX10" fmla="*/ 168174 w 791914"/>
              <a:gd name="connsiteY10" fmla="*/ 557053 h 557053"/>
              <a:gd name="connsiteX11" fmla="*/ 34901 w 791914"/>
              <a:gd name="connsiteY11" fmla="*/ 557053 h 557053"/>
              <a:gd name="connsiteX12" fmla="*/ 31116 w 791914"/>
              <a:gd name="connsiteY12" fmla="*/ 550082 h 557053"/>
              <a:gd name="connsiteX13" fmla="*/ 0 w 791914"/>
              <a:gd name="connsiteY13" fmla="*/ 395957 h 557053"/>
              <a:gd name="connsiteX14" fmla="*/ 395957 w 791914"/>
              <a:gd name="connsiteY14" fmla="*/ 0 h 557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91914" h="557053">
                <a:moveTo>
                  <a:pt x="395957" y="0"/>
                </a:moveTo>
                <a:cubicBezTo>
                  <a:pt x="614638" y="0"/>
                  <a:pt x="791914" y="177276"/>
                  <a:pt x="791914" y="395957"/>
                </a:cubicBezTo>
                <a:cubicBezTo>
                  <a:pt x="791914" y="450627"/>
                  <a:pt x="780835" y="502710"/>
                  <a:pt x="760798" y="550082"/>
                </a:cubicBezTo>
                <a:lnTo>
                  <a:pt x="757014" y="557053"/>
                </a:lnTo>
                <a:lnTo>
                  <a:pt x="623741" y="557053"/>
                </a:lnTo>
                <a:lnTo>
                  <a:pt x="657782" y="506563"/>
                </a:lnTo>
                <a:cubicBezTo>
                  <a:pt x="672161" y="472567"/>
                  <a:pt x="680112" y="435191"/>
                  <a:pt x="680112" y="395957"/>
                </a:cubicBezTo>
                <a:cubicBezTo>
                  <a:pt x="680112" y="239023"/>
                  <a:pt x="552892" y="111802"/>
                  <a:pt x="395957" y="111802"/>
                </a:cubicBezTo>
                <a:cubicBezTo>
                  <a:pt x="239023" y="111802"/>
                  <a:pt x="111802" y="239023"/>
                  <a:pt x="111802" y="395957"/>
                </a:cubicBezTo>
                <a:cubicBezTo>
                  <a:pt x="111802" y="435191"/>
                  <a:pt x="119754" y="472567"/>
                  <a:pt x="134133" y="506563"/>
                </a:cubicBezTo>
                <a:lnTo>
                  <a:pt x="168174" y="557053"/>
                </a:lnTo>
                <a:lnTo>
                  <a:pt x="34901" y="557053"/>
                </a:lnTo>
                <a:lnTo>
                  <a:pt x="31116" y="550082"/>
                </a:lnTo>
                <a:cubicBezTo>
                  <a:pt x="11080" y="502710"/>
                  <a:pt x="0" y="450627"/>
                  <a:pt x="0" y="395957"/>
                </a:cubicBezTo>
                <a:cubicBezTo>
                  <a:pt x="0" y="177276"/>
                  <a:pt x="177276" y="0"/>
                  <a:pt x="39595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9" name="Freeform 37">
            <a:extLst>
              <a:ext uri="{FF2B5EF4-FFF2-40B4-BE49-F238E27FC236}">
                <a16:creationId xmlns:a16="http://schemas.microsoft.com/office/drawing/2014/main" id="{E78277EA-C354-4D1E-988A-ADD671D82344}"/>
              </a:ext>
            </a:extLst>
          </p:cNvPr>
          <p:cNvSpPr/>
          <p:nvPr/>
        </p:nvSpPr>
        <p:spPr>
          <a:xfrm>
            <a:off x="11039638" y="336632"/>
            <a:ext cx="1152362" cy="1751439"/>
          </a:xfrm>
          <a:custGeom>
            <a:avLst/>
            <a:gdLst>
              <a:gd name="connsiteX0" fmla="*/ 875720 w 1152362"/>
              <a:gd name="connsiteY0" fmla="*/ 0 h 1751439"/>
              <a:gd name="connsiteX1" fmla="*/ 1136132 w 1152362"/>
              <a:gd name="connsiteY1" fmla="*/ 39371 h 1751439"/>
              <a:gd name="connsiteX2" fmla="*/ 1152362 w 1152362"/>
              <a:gd name="connsiteY2" fmla="*/ 45311 h 1751439"/>
              <a:gd name="connsiteX3" fmla="*/ 1152362 w 1152362"/>
              <a:gd name="connsiteY3" fmla="*/ 314034 h 1751439"/>
              <a:gd name="connsiteX4" fmla="*/ 1120342 w 1152362"/>
              <a:gd name="connsiteY4" fmla="*/ 296654 h 1751439"/>
              <a:gd name="connsiteX5" fmla="*/ 875720 w 1152362"/>
              <a:gd name="connsiteY5" fmla="*/ 247267 h 1751439"/>
              <a:gd name="connsiteX6" fmla="*/ 247267 w 1152362"/>
              <a:gd name="connsiteY6" fmla="*/ 875720 h 1751439"/>
              <a:gd name="connsiteX7" fmla="*/ 875720 w 1152362"/>
              <a:gd name="connsiteY7" fmla="*/ 1504172 h 1751439"/>
              <a:gd name="connsiteX8" fmla="*/ 1120342 w 1152362"/>
              <a:gd name="connsiteY8" fmla="*/ 1454785 h 1751439"/>
              <a:gd name="connsiteX9" fmla="*/ 1152362 w 1152362"/>
              <a:gd name="connsiteY9" fmla="*/ 1437405 h 1751439"/>
              <a:gd name="connsiteX10" fmla="*/ 1152362 w 1152362"/>
              <a:gd name="connsiteY10" fmla="*/ 1706128 h 1751439"/>
              <a:gd name="connsiteX11" fmla="*/ 1136132 w 1152362"/>
              <a:gd name="connsiteY11" fmla="*/ 1712069 h 1751439"/>
              <a:gd name="connsiteX12" fmla="*/ 875720 w 1152362"/>
              <a:gd name="connsiteY12" fmla="*/ 1751439 h 1751439"/>
              <a:gd name="connsiteX13" fmla="*/ 0 w 1152362"/>
              <a:gd name="connsiteY13" fmla="*/ 875720 h 1751439"/>
              <a:gd name="connsiteX14" fmla="*/ 875720 w 1152362"/>
              <a:gd name="connsiteY14" fmla="*/ 0 h 1751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52362" h="1751439">
                <a:moveTo>
                  <a:pt x="875720" y="0"/>
                </a:moveTo>
                <a:cubicBezTo>
                  <a:pt x="966404" y="0"/>
                  <a:pt x="1053868" y="13784"/>
                  <a:pt x="1136132" y="39371"/>
                </a:cubicBezTo>
                <a:lnTo>
                  <a:pt x="1152362" y="45311"/>
                </a:lnTo>
                <a:lnTo>
                  <a:pt x="1152362" y="314034"/>
                </a:lnTo>
                <a:lnTo>
                  <a:pt x="1120342" y="296654"/>
                </a:lnTo>
                <a:cubicBezTo>
                  <a:pt x="1045155" y="264853"/>
                  <a:pt x="962491" y="247267"/>
                  <a:pt x="875720" y="247267"/>
                </a:cubicBezTo>
                <a:cubicBezTo>
                  <a:pt x="528635" y="247267"/>
                  <a:pt x="247267" y="528635"/>
                  <a:pt x="247267" y="875720"/>
                </a:cubicBezTo>
                <a:cubicBezTo>
                  <a:pt x="247267" y="1222804"/>
                  <a:pt x="528635" y="1504172"/>
                  <a:pt x="875720" y="1504172"/>
                </a:cubicBezTo>
                <a:cubicBezTo>
                  <a:pt x="962491" y="1504172"/>
                  <a:pt x="1045155" y="1486586"/>
                  <a:pt x="1120342" y="1454785"/>
                </a:cubicBezTo>
                <a:lnTo>
                  <a:pt x="1152362" y="1437405"/>
                </a:lnTo>
                <a:lnTo>
                  <a:pt x="1152362" y="1706128"/>
                </a:lnTo>
                <a:lnTo>
                  <a:pt x="1136132" y="1712069"/>
                </a:lnTo>
                <a:cubicBezTo>
                  <a:pt x="1053868" y="1737655"/>
                  <a:pt x="966404" y="1751439"/>
                  <a:pt x="875720" y="1751439"/>
                </a:cubicBezTo>
                <a:cubicBezTo>
                  <a:pt x="392073" y="1751439"/>
                  <a:pt x="0" y="1359367"/>
                  <a:pt x="0" y="875720"/>
                </a:cubicBezTo>
                <a:cubicBezTo>
                  <a:pt x="0" y="392073"/>
                  <a:pt x="392073" y="0"/>
                  <a:pt x="87572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1" name="TextBox 40">
            <a:extLst>
              <a:ext uri="{FF2B5EF4-FFF2-40B4-BE49-F238E27FC236}">
                <a16:creationId xmlns:a16="http://schemas.microsoft.com/office/drawing/2014/main" id="{48DF52D8-93B4-4D9D-926E-CCCC4D532ED5}"/>
              </a:ext>
            </a:extLst>
          </p:cNvPr>
          <p:cNvSpPr txBox="1"/>
          <p:nvPr/>
        </p:nvSpPr>
        <p:spPr>
          <a:xfrm>
            <a:off x="820977" y="2936641"/>
            <a:ext cx="3178732" cy="893834"/>
          </a:xfrm>
          <a:prstGeom prst="rect">
            <a:avLst/>
          </a:prstGeom>
          <a:noFill/>
        </p:spPr>
        <p:txBody>
          <a:bodyPr wrap="square" rtlCol="0" anchor="ctr">
            <a:spAutoFit/>
          </a:bodyPr>
          <a:lstStyle/>
          <a:p>
            <a:pP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 of spring which I enjoy souls like</a:t>
            </a:r>
            <a:endParaRPr lang="en-US" sz="1000" dirty="0"/>
          </a:p>
        </p:txBody>
      </p:sp>
      <p:sp>
        <p:nvSpPr>
          <p:cNvPr id="42" name="TextBox 41">
            <a:extLst>
              <a:ext uri="{FF2B5EF4-FFF2-40B4-BE49-F238E27FC236}">
                <a16:creationId xmlns:a16="http://schemas.microsoft.com/office/drawing/2014/main" id="{5FF10419-AA1C-4400-B095-782D754B6F28}"/>
              </a:ext>
            </a:extLst>
          </p:cNvPr>
          <p:cNvSpPr txBox="1"/>
          <p:nvPr/>
        </p:nvSpPr>
        <p:spPr>
          <a:xfrm>
            <a:off x="820977" y="2580526"/>
            <a:ext cx="2314569" cy="400110"/>
          </a:xfrm>
          <a:prstGeom prst="rect">
            <a:avLst/>
          </a:prstGeom>
          <a:noFill/>
        </p:spPr>
        <p:txBody>
          <a:bodyPr wrap="square" rtlCol="0" anchor="ctr">
            <a:spAutoFit/>
          </a:bodyPr>
          <a:lstStyle/>
          <a:p>
            <a:r>
              <a:rPr lang="en-US" sz="2000" b="1" dirty="0">
                <a:solidFill>
                  <a:schemeClr val="accent3"/>
                </a:solidFill>
                <a:latin typeface="+mj-lt"/>
              </a:rPr>
              <a:t>Description</a:t>
            </a:r>
            <a:endParaRPr lang="en-ID" sz="2000" b="1" dirty="0">
              <a:solidFill>
                <a:schemeClr val="accent3"/>
              </a:solidFill>
              <a:latin typeface="+mj-lt"/>
            </a:endParaRPr>
          </a:p>
        </p:txBody>
      </p:sp>
      <p:sp>
        <p:nvSpPr>
          <p:cNvPr id="43" name="Graphic 420" descr="World">
            <a:extLst>
              <a:ext uri="{FF2B5EF4-FFF2-40B4-BE49-F238E27FC236}">
                <a16:creationId xmlns:a16="http://schemas.microsoft.com/office/drawing/2014/main" id="{5B0AB988-C7B8-487D-BECA-2E1E40A7B3A7}"/>
              </a:ext>
            </a:extLst>
          </p:cNvPr>
          <p:cNvSpPr/>
          <p:nvPr/>
        </p:nvSpPr>
        <p:spPr>
          <a:xfrm>
            <a:off x="912814" y="3958640"/>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3"/>
          </a:solidFill>
          <a:ln w="3969" cap="flat">
            <a:noFill/>
            <a:prstDash val="solid"/>
            <a:miter/>
          </a:ln>
        </p:spPr>
        <p:txBody>
          <a:bodyPr rtlCol="0" anchor="ctr"/>
          <a:lstStyle/>
          <a:p>
            <a:endParaRPr lang="en-ID" dirty="0"/>
          </a:p>
        </p:txBody>
      </p:sp>
      <p:sp>
        <p:nvSpPr>
          <p:cNvPr id="44" name="TextBox 43">
            <a:extLst>
              <a:ext uri="{FF2B5EF4-FFF2-40B4-BE49-F238E27FC236}">
                <a16:creationId xmlns:a16="http://schemas.microsoft.com/office/drawing/2014/main" id="{C482FA63-CEC4-41FA-A36C-13C7DCEA2FD7}"/>
              </a:ext>
            </a:extLst>
          </p:cNvPr>
          <p:cNvSpPr txBox="1"/>
          <p:nvPr/>
        </p:nvSpPr>
        <p:spPr>
          <a:xfrm>
            <a:off x="1227408" y="3920211"/>
            <a:ext cx="2291821" cy="276999"/>
          </a:xfrm>
          <a:prstGeom prst="rect">
            <a:avLst/>
          </a:prstGeom>
          <a:noFill/>
        </p:spPr>
        <p:txBody>
          <a:bodyPr wrap="square" rtlCol="0" anchor="ctr">
            <a:spAutoFit/>
          </a:bodyPr>
          <a:lstStyle/>
          <a:p>
            <a:r>
              <a:rPr lang="en-US" sz="1200" dirty="0">
                <a:solidFill>
                  <a:schemeClr val="accent3"/>
                </a:solidFill>
              </a:rPr>
              <a:t>www.yourwebsite.com</a:t>
            </a:r>
          </a:p>
        </p:txBody>
      </p:sp>
      <p:pic>
        <p:nvPicPr>
          <p:cNvPr id="65" name="PpHolder14">
            <a:extLst>
              <a:ext uri="{FF2B5EF4-FFF2-40B4-BE49-F238E27FC236}">
                <a16:creationId xmlns:a16="http://schemas.microsoft.com/office/drawing/2014/main" id="{2496DC52-7ABD-4364-BBB2-ADF0AFED1442}"/>
              </a:ext>
            </a:extLst>
          </p:cNvPr>
          <p:cNvPicPr>
            <a:picLocks/>
          </p:cNvPicPr>
          <p:nvPr/>
        </p:nvPicPr>
        <p:blipFill>
          <a:blip r:embed="rId2"/>
          <a:srcRect l="37581" t="36892" r="9987" b="32223"/>
          <a:stretch>
            <a:fillRect/>
          </a:stretch>
        </p:blipFill>
        <p:spPr>
          <a:xfrm>
            <a:off x="4581878" y="2530072"/>
            <a:ext cx="6392511" cy="2118104"/>
          </a:xfrm>
          <a:custGeom>
            <a:avLst/>
            <a:gdLst>
              <a:gd name="connsiteX0" fmla="*/ 0 w 6392511"/>
              <a:gd name="connsiteY0" fmla="*/ 0 h 2118104"/>
              <a:gd name="connsiteX1" fmla="*/ 6392511 w 6392511"/>
              <a:gd name="connsiteY1" fmla="*/ 0 h 2118104"/>
              <a:gd name="connsiteX2" fmla="*/ 6392511 w 6392511"/>
              <a:gd name="connsiteY2" fmla="*/ 2118104 h 2118104"/>
              <a:gd name="connsiteX3" fmla="*/ 0 w 6392511"/>
              <a:gd name="connsiteY3" fmla="*/ 2118104 h 2118104"/>
            </a:gdLst>
            <a:ahLst/>
            <a:cxnLst>
              <a:cxn ang="0">
                <a:pos x="connsiteX0" y="connsiteY0"/>
              </a:cxn>
              <a:cxn ang="0">
                <a:pos x="connsiteX1" y="connsiteY1"/>
              </a:cxn>
              <a:cxn ang="0">
                <a:pos x="connsiteX2" y="connsiteY2"/>
              </a:cxn>
              <a:cxn ang="0">
                <a:pos x="connsiteX3" y="connsiteY3"/>
              </a:cxn>
            </a:cxnLst>
            <a:rect l="l" t="t" r="r" b="b"/>
            <a:pathLst>
              <a:path w="6392511" h="2118104">
                <a:moveTo>
                  <a:pt x="0" y="0"/>
                </a:moveTo>
                <a:lnTo>
                  <a:pt x="6392511" y="0"/>
                </a:lnTo>
                <a:lnTo>
                  <a:pt x="6392511" y="2118104"/>
                </a:lnTo>
                <a:lnTo>
                  <a:pt x="0" y="2118104"/>
                </a:lnTo>
                <a:close/>
              </a:path>
            </a:pathLst>
          </a:custGeom>
        </p:spPr>
      </p:pic>
      <p:sp>
        <p:nvSpPr>
          <p:cNvPr id="4" name="Title 3">
            <a:extLst>
              <a:ext uri="{FF2B5EF4-FFF2-40B4-BE49-F238E27FC236}">
                <a16:creationId xmlns:a16="http://schemas.microsoft.com/office/drawing/2014/main" id="{025F911D-9E58-46DB-8C09-FAA93027BD0B}"/>
              </a:ext>
            </a:extLst>
          </p:cNvPr>
          <p:cNvSpPr>
            <a:spLocks noGrp="1"/>
          </p:cNvSpPr>
          <p:nvPr>
            <p:ph type="title"/>
          </p:nvPr>
        </p:nvSpPr>
        <p:spPr/>
        <p:txBody>
          <a:bodyPr/>
          <a:lstStyle/>
          <a:p>
            <a:r>
              <a:rPr lang="en-US" sz="4400" b="1" dirty="0">
                <a:latin typeface="+mj-lt"/>
              </a:rPr>
              <a:t>Our History Timeline</a:t>
            </a:r>
            <a:endParaRPr lang="en-ID" dirty="0"/>
          </a:p>
        </p:txBody>
      </p:sp>
      <p:sp>
        <p:nvSpPr>
          <p:cNvPr id="46" name="TextBox 45">
            <a:extLst>
              <a:ext uri="{FF2B5EF4-FFF2-40B4-BE49-F238E27FC236}">
                <a16:creationId xmlns:a16="http://schemas.microsoft.com/office/drawing/2014/main" id="{1EA2BEE6-1CE8-4BBF-985A-ADD2977EF1C3}"/>
              </a:ext>
            </a:extLst>
          </p:cNvPr>
          <p:cNvSpPr txBox="1"/>
          <p:nvPr/>
        </p:nvSpPr>
        <p:spPr>
          <a:xfrm>
            <a:off x="5461408" y="5202268"/>
            <a:ext cx="5511743" cy="892552"/>
          </a:xfrm>
          <a:prstGeom prst="rect">
            <a:avLst/>
          </a:prstGeom>
          <a:noFill/>
        </p:spPr>
        <p:txBody>
          <a:bodyPr wrap="square" rtlCol="0" anchor="t">
            <a:spAutoFit/>
          </a:bodyPr>
          <a:lstStyle/>
          <a:p>
            <a:pPr>
              <a:lnSpc>
                <a:spcPct val="150000"/>
              </a:lnSpc>
            </a:pPr>
            <a:r>
              <a:rPr lang="en-US" sz="1200" b="0" i="0" dirty="0">
                <a:effectLst/>
              </a:rPr>
              <a:t>A wonderful serenity has taken possession of my entire soul like these sweet mornings of spring which enjoy with my whole heart alone and feel the charm existence this spot which created bliss of souls like mine am so happy</a:t>
            </a:r>
            <a:endParaRPr lang="en-US" sz="1200" dirty="0"/>
          </a:p>
        </p:txBody>
      </p:sp>
      <p:sp>
        <p:nvSpPr>
          <p:cNvPr id="47" name="TextBox 46">
            <a:extLst>
              <a:ext uri="{FF2B5EF4-FFF2-40B4-BE49-F238E27FC236}">
                <a16:creationId xmlns:a16="http://schemas.microsoft.com/office/drawing/2014/main" id="{EEB45AB4-0325-4C68-B6D7-0735D452AAFC}"/>
              </a:ext>
            </a:extLst>
          </p:cNvPr>
          <p:cNvSpPr txBox="1"/>
          <p:nvPr/>
        </p:nvSpPr>
        <p:spPr>
          <a:xfrm>
            <a:off x="5461409" y="4845512"/>
            <a:ext cx="2314569" cy="400110"/>
          </a:xfrm>
          <a:prstGeom prst="rect">
            <a:avLst/>
          </a:prstGeom>
          <a:noFill/>
        </p:spPr>
        <p:txBody>
          <a:bodyPr wrap="square" rtlCol="0" anchor="ctr">
            <a:spAutoFit/>
          </a:bodyPr>
          <a:lstStyle/>
          <a:p>
            <a:r>
              <a:rPr lang="en-US" sz="2000" b="1" dirty="0">
                <a:solidFill>
                  <a:schemeClr val="accent4"/>
                </a:solidFill>
                <a:latin typeface="+mj-lt"/>
              </a:rPr>
              <a:t>Description</a:t>
            </a:r>
            <a:endParaRPr lang="en-ID" sz="2000" b="1" dirty="0">
              <a:solidFill>
                <a:schemeClr val="accent4"/>
              </a:solidFill>
              <a:latin typeface="+mj-lt"/>
            </a:endParaRPr>
          </a:p>
        </p:txBody>
      </p:sp>
      <p:grpSp>
        <p:nvGrpSpPr>
          <p:cNvPr id="58" name="Group 57">
            <a:extLst>
              <a:ext uri="{FF2B5EF4-FFF2-40B4-BE49-F238E27FC236}">
                <a16:creationId xmlns:a16="http://schemas.microsoft.com/office/drawing/2014/main" id="{9F44DAEB-DD87-468D-98B4-CF90A657DF75}"/>
              </a:ext>
            </a:extLst>
          </p:cNvPr>
          <p:cNvGrpSpPr/>
          <p:nvPr/>
        </p:nvGrpSpPr>
        <p:grpSpPr>
          <a:xfrm>
            <a:off x="4777978" y="5147581"/>
            <a:ext cx="197644" cy="217161"/>
            <a:chOff x="5754909" y="3048000"/>
            <a:chExt cx="693515" cy="761999"/>
          </a:xfrm>
          <a:solidFill>
            <a:schemeClr val="bg2"/>
          </a:solidFill>
        </p:grpSpPr>
        <p:sp>
          <p:nvSpPr>
            <p:cNvPr id="51" name="Freeform: Shape 50">
              <a:extLst>
                <a:ext uri="{FF2B5EF4-FFF2-40B4-BE49-F238E27FC236}">
                  <a16:creationId xmlns:a16="http://schemas.microsoft.com/office/drawing/2014/main" id="{DCA21071-C599-456D-B85B-D38DBC1EDE54}"/>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AE448F34-DEAC-4626-B506-F55B41C00BEB}"/>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C503FFDF-BC75-46D1-BE42-9B4932EEEF0E}"/>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37C4E24A-AB87-481A-BA95-8600ED5F52CA}"/>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55" name="Freeform: Shape 54">
              <a:extLst>
                <a:ext uri="{FF2B5EF4-FFF2-40B4-BE49-F238E27FC236}">
                  <a16:creationId xmlns:a16="http://schemas.microsoft.com/office/drawing/2014/main" id="{9FE0BAC5-C089-4B9F-90DD-EF50AF61D6C6}"/>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56" name="Freeform: Shape 55">
              <a:extLst>
                <a:ext uri="{FF2B5EF4-FFF2-40B4-BE49-F238E27FC236}">
                  <a16:creationId xmlns:a16="http://schemas.microsoft.com/office/drawing/2014/main" id="{E2340A99-806F-45C1-A39A-5419E4A4FDE8}"/>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3648A774-2F9C-4E00-873F-4005EC6CFF68}"/>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grpSp>
        <p:nvGrpSpPr>
          <p:cNvPr id="38" name="Group 37">
            <a:extLst>
              <a:ext uri="{FF2B5EF4-FFF2-40B4-BE49-F238E27FC236}">
                <a16:creationId xmlns:a16="http://schemas.microsoft.com/office/drawing/2014/main" id="{9E976FCA-CBBF-4F5F-864F-8D01F9AF37F6}"/>
              </a:ext>
            </a:extLst>
          </p:cNvPr>
          <p:cNvGrpSpPr/>
          <p:nvPr/>
        </p:nvGrpSpPr>
        <p:grpSpPr>
          <a:xfrm flipH="1">
            <a:off x="11736280" y="6144108"/>
            <a:ext cx="75882" cy="340360"/>
            <a:chOff x="9907480" y="461639"/>
            <a:chExt cx="97654" cy="438014"/>
          </a:xfrm>
        </p:grpSpPr>
        <p:sp>
          <p:nvSpPr>
            <p:cNvPr id="40" name="Oval 39">
              <a:extLst>
                <a:ext uri="{FF2B5EF4-FFF2-40B4-BE49-F238E27FC236}">
                  <a16:creationId xmlns:a16="http://schemas.microsoft.com/office/drawing/2014/main" id="{AEC9E3C1-2A0A-4A95-8AE5-38C0DA06CCCB}"/>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5" name="Oval 44">
              <a:extLst>
                <a:ext uri="{FF2B5EF4-FFF2-40B4-BE49-F238E27FC236}">
                  <a16:creationId xmlns:a16="http://schemas.microsoft.com/office/drawing/2014/main" id="{359983FE-88B7-4CD6-AE03-4BD310DD0C1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8" name="Oval 47">
              <a:extLst>
                <a:ext uri="{FF2B5EF4-FFF2-40B4-BE49-F238E27FC236}">
                  <a16:creationId xmlns:a16="http://schemas.microsoft.com/office/drawing/2014/main" id="{7084B0B5-4F01-45F5-BC15-B90C7A954080}"/>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49" name="Group 48">
            <a:extLst>
              <a:ext uri="{FF2B5EF4-FFF2-40B4-BE49-F238E27FC236}">
                <a16:creationId xmlns:a16="http://schemas.microsoft.com/office/drawing/2014/main" id="{9EDAF8C9-91F2-4380-81E2-E823AA5BDBEB}"/>
              </a:ext>
            </a:extLst>
          </p:cNvPr>
          <p:cNvGrpSpPr/>
          <p:nvPr/>
        </p:nvGrpSpPr>
        <p:grpSpPr>
          <a:xfrm>
            <a:off x="342656" y="351039"/>
            <a:ext cx="675098" cy="128804"/>
            <a:chOff x="3591836" y="2985608"/>
            <a:chExt cx="4510140" cy="860501"/>
          </a:xfrm>
          <a:solidFill>
            <a:schemeClr val="tx1"/>
          </a:solidFill>
        </p:grpSpPr>
        <p:sp>
          <p:nvSpPr>
            <p:cNvPr id="50" name="Freeform: Shape 49">
              <a:extLst>
                <a:ext uri="{FF2B5EF4-FFF2-40B4-BE49-F238E27FC236}">
                  <a16:creationId xmlns:a16="http://schemas.microsoft.com/office/drawing/2014/main" id="{C320CAF7-ABD9-419C-8F02-B029DC0CEFF0}"/>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BDB59029-CE2B-4F20-80F1-9CC5F46C0D82}"/>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707E6AD0-FF6B-4847-8F8A-81881B0672C5}"/>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C89AFF78-F6C2-4442-8FAD-7482B83F6193}"/>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5445145A-47F6-4E11-A591-C48D4C0975B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63" name="Freeform: Shape 62">
              <a:extLst>
                <a:ext uri="{FF2B5EF4-FFF2-40B4-BE49-F238E27FC236}">
                  <a16:creationId xmlns:a16="http://schemas.microsoft.com/office/drawing/2014/main" id="{3E80C84B-A855-4C17-89D8-0AD66AD4D380}"/>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2086545515"/>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wipe(left)">
                                      <p:cBhvr>
                                        <p:cTn id="7" dur="500"/>
                                        <p:tgtEl>
                                          <p:spTgt spid="4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left)">
                                      <p:cBhvr>
                                        <p:cTn id="15" dur="500"/>
                                        <p:tgtEl>
                                          <p:spTgt spid="4"/>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left)">
                                      <p:cBhvr>
                                        <p:cTn id="19" dur="500"/>
                                        <p:tgtEl>
                                          <p:spTgt spid="31"/>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left)">
                                      <p:cBhvr>
                                        <p:cTn id="23" dur="500"/>
                                        <p:tgtEl>
                                          <p:spTgt spid="32"/>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34"/>
                                        </p:tgtEl>
                                        <p:attrNameLst>
                                          <p:attrName>style.visibility</p:attrName>
                                        </p:attrNameLst>
                                      </p:cBhvr>
                                      <p:to>
                                        <p:strVal val="visible"/>
                                      </p:to>
                                    </p:set>
                                    <p:animEffect transition="in" filter="wipe(left)">
                                      <p:cBhvr>
                                        <p:cTn id="26" dur="500"/>
                                        <p:tgtEl>
                                          <p:spTgt spid="34"/>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wipe(left)">
                                      <p:cBhvr>
                                        <p:cTn id="30" dur="500"/>
                                        <p:tgtEl>
                                          <p:spTgt spid="33"/>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35"/>
                                        </p:tgtEl>
                                        <p:attrNameLst>
                                          <p:attrName>style.visibility</p:attrName>
                                        </p:attrNameLst>
                                      </p:cBhvr>
                                      <p:to>
                                        <p:strVal val="visible"/>
                                      </p:to>
                                    </p:set>
                                    <p:animEffect transition="in" filter="wipe(left)">
                                      <p:cBhvr>
                                        <p:cTn id="33" dur="500"/>
                                        <p:tgtEl>
                                          <p:spTgt spid="35"/>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42"/>
                                        </p:tgtEl>
                                        <p:attrNameLst>
                                          <p:attrName>style.visibility</p:attrName>
                                        </p:attrNameLst>
                                      </p:cBhvr>
                                      <p:to>
                                        <p:strVal val="visible"/>
                                      </p:to>
                                    </p:set>
                                    <p:animEffect transition="in" filter="wipe(left)">
                                      <p:cBhvr>
                                        <p:cTn id="37" dur="500"/>
                                        <p:tgtEl>
                                          <p:spTgt spid="42"/>
                                        </p:tgtEl>
                                      </p:cBhvr>
                                    </p:animEffect>
                                  </p:childTnLst>
                                </p:cTn>
                              </p:par>
                            </p:childTnLst>
                          </p:cTn>
                        </p:par>
                        <p:par>
                          <p:cTn id="38" fill="hold">
                            <p:stCondLst>
                              <p:cond delay="3500"/>
                            </p:stCondLst>
                            <p:childTnLst>
                              <p:par>
                                <p:cTn id="39" presetID="22" presetClass="entr" presetSubtype="1" fill="hold" grpId="0" nodeType="afterEffect">
                                  <p:stCondLst>
                                    <p:cond delay="0"/>
                                  </p:stCondLst>
                                  <p:childTnLst>
                                    <p:set>
                                      <p:cBhvr>
                                        <p:cTn id="40" dur="1" fill="hold">
                                          <p:stCondLst>
                                            <p:cond delay="0"/>
                                          </p:stCondLst>
                                        </p:cTn>
                                        <p:tgtEl>
                                          <p:spTgt spid="41"/>
                                        </p:tgtEl>
                                        <p:attrNameLst>
                                          <p:attrName>style.visibility</p:attrName>
                                        </p:attrNameLst>
                                      </p:cBhvr>
                                      <p:to>
                                        <p:strVal val="visible"/>
                                      </p:to>
                                    </p:set>
                                    <p:animEffect transition="in" filter="wipe(up)">
                                      <p:cBhvr>
                                        <p:cTn id="41" dur="500"/>
                                        <p:tgtEl>
                                          <p:spTgt spid="41"/>
                                        </p:tgtEl>
                                      </p:cBhvr>
                                    </p:animEffect>
                                  </p:childTnLst>
                                </p:cTn>
                              </p:par>
                            </p:childTnLst>
                          </p:cTn>
                        </p:par>
                        <p:par>
                          <p:cTn id="42" fill="hold">
                            <p:stCondLst>
                              <p:cond delay="4000"/>
                            </p:stCondLst>
                            <p:childTnLst>
                              <p:par>
                                <p:cTn id="43" presetID="53" presetClass="entr" presetSubtype="16" fill="hold" grpId="0" nodeType="afterEffect">
                                  <p:stCondLst>
                                    <p:cond delay="0"/>
                                  </p:stCondLst>
                                  <p:childTnLst>
                                    <p:set>
                                      <p:cBhvr>
                                        <p:cTn id="44" dur="1" fill="hold">
                                          <p:stCondLst>
                                            <p:cond delay="0"/>
                                          </p:stCondLst>
                                        </p:cTn>
                                        <p:tgtEl>
                                          <p:spTgt spid="43"/>
                                        </p:tgtEl>
                                        <p:attrNameLst>
                                          <p:attrName>style.visibility</p:attrName>
                                        </p:attrNameLst>
                                      </p:cBhvr>
                                      <p:to>
                                        <p:strVal val="visible"/>
                                      </p:to>
                                    </p:set>
                                    <p:anim calcmode="lin" valueType="num">
                                      <p:cBhvr>
                                        <p:cTn id="45" dur="500" fill="hold"/>
                                        <p:tgtEl>
                                          <p:spTgt spid="43"/>
                                        </p:tgtEl>
                                        <p:attrNameLst>
                                          <p:attrName>ppt_w</p:attrName>
                                        </p:attrNameLst>
                                      </p:cBhvr>
                                      <p:tavLst>
                                        <p:tav tm="0">
                                          <p:val>
                                            <p:fltVal val="0"/>
                                          </p:val>
                                        </p:tav>
                                        <p:tav tm="100000">
                                          <p:val>
                                            <p:strVal val="#ppt_w"/>
                                          </p:val>
                                        </p:tav>
                                      </p:tavLst>
                                    </p:anim>
                                    <p:anim calcmode="lin" valueType="num">
                                      <p:cBhvr>
                                        <p:cTn id="46" dur="500" fill="hold"/>
                                        <p:tgtEl>
                                          <p:spTgt spid="43"/>
                                        </p:tgtEl>
                                        <p:attrNameLst>
                                          <p:attrName>ppt_h</p:attrName>
                                        </p:attrNameLst>
                                      </p:cBhvr>
                                      <p:tavLst>
                                        <p:tav tm="0">
                                          <p:val>
                                            <p:fltVal val="0"/>
                                          </p:val>
                                        </p:tav>
                                        <p:tav tm="100000">
                                          <p:val>
                                            <p:strVal val="#ppt_h"/>
                                          </p:val>
                                        </p:tav>
                                      </p:tavLst>
                                    </p:anim>
                                    <p:animEffect transition="in" filter="fade">
                                      <p:cBhvr>
                                        <p:cTn id="47" dur="500"/>
                                        <p:tgtEl>
                                          <p:spTgt spid="43"/>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44"/>
                                        </p:tgtEl>
                                        <p:attrNameLst>
                                          <p:attrName>style.visibility</p:attrName>
                                        </p:attrNameLst>
                                      </p:cBhvr>
                                      <p:to>
                                        <p:strVal val="visible"/>
                                      </p:to>
                                    </p:set>
                                    <p:animEffect transition="in" filter="wipe(left)">
                                      <p:cBhvr>
                                        <p:cTn id="51" dur="500"/>
                                        <p:tgtEl>
                                          <p:spTgt spid="44"/>
                                        </p:tgtEl>
                                      </p:cBhvr>
                                    </p:animEffect>
                                  </p:childTnLst>
                                </p:cTn>
                              </p:par>
                            </p:childTnLst>
                          </p:cTn>
                        </p:par>
                        <p:par>
                          <p:cTn id="52" fill="hold">
                            <p:stCondLst>
                              <p:cond delay="5000"/>
                            </p:stCondLst>
                            <p:childTnLst>
                              <p:par>
                                <p:cTn id="53" presetID="53" presetClass="entr" presetSubtype="16" fill="hold" grpId="0" nodeType="afterEffect">
                                  <p:stCondLst>
                                    <p:cond delay="0"/>
                                  </p:stCondLst>
                                  <p:childTnLst>
                                    <p:set>
                                      <p:cBhvr>
                                        <p:cTn id="54" dur="1" fill="hold">
                                          <p:stCondLst>
                                            <p:cond delay="0"/>
                                          </p:stCondLst>
                                        </p:cTn>
                                        <p:tgtEl>
                                          <p:spTgt spid="17"/>
                                        </p:tgtEl>
                                        <p:attrNameLst>
                                          <p:attrName>style.visibility</p:attrName>
                                        </p:attrNameLst>
                                      </p:cBhvr>
                                      <p:to>
                                        <p:strVal val="visible"/>
                                      </p:to>
                                    </p:set>
                                    <p:anim calcmode="lin" valueType="num">
                                      <p:cBhvr>
                                        <p:cTn id="55" dur="500" fill="hold"/>
                                        <p:tgtEl>
                                          <p:spTgt spid="17"/>
                                        </p:tgtEl>
                                        <p:attrNameLst>
                                          <p:attrName>ppt_w</p:attrName>
                                        </p:attrNameLst>
                                      </p:cBhvr>
                                      <p:tavLst>
                                        <p:tav tm="0">
                                          <p:val>
                                            <p:fltVal val="0"/>
                                          </p:val>
                                        </p:tav>
                                        <p:tav tm="100000">
                                          <p:val>
                                            <p:strVal val="#ppt_w"/>
                                          </p:val>
                                        </p:tav>
                                      </p:tavLst>
                                    </p:anim>
                                    <p:anim calcmode="lin" valueType="num">
                                      <p:cBhvr>
                                        <p:cTn id="56" dur="500" fill="hold"/>
                                        <p:tgtEl>
                                          <p:spTgt spid="17"/>
                                        </p:tgtEl>
                                        <p:attrNameLst>
                                          <p:attrName>ppt_h</p:attrName>
                                        </p:attrNameLst>
                                      </p:cBhvr>
                                      <p:tavLst>
                                        <p:tav tm="0">
                                          <p:val>
                                            <p:fltVal val="0"/>
                                          </p:val>
                                        </p:tav>
                                        <p:tav tm="100000">
                                          <p:val>
                                            <p:strVal val="#ppt_h"/>
                                          </p:val>
                                        </p:tav>
                                      </p:tavLst>
                                    </p:anim>
                                    <p:animEffect transition="in" filter="fade">
                                      <p:cBhvr>
                                        <p:cTn id="57" dur="500"/>
                                        <p:tgtEl>
                                          <p:spTgt spid="17"/>
                                        </p:tgtEl>
                                      </p:cBhvr>
                                    </p:animEffect>
                                  </p:childTnLst>
                                </p:cTn>
                              </p:par>
                            </p:childTnLst>
                          </p:cTn>
                        </p:par>
                        <p:par>
                          <p:cTn id="58" fill="hold">
                            <p:stCondLst>
                              <p:cond delay="5500"/>
                            </p:stCondLst>
                            <p:childTnLst>
                              <p:par>
                                <p:cTn id="59" presetID="53" presetClass="entr" presetSubtype="16" fill="hold" nodeType="afterEffect">
                                  <p:stCondLst>
                                    <p:cond delay="0"/>
                                  </p:stCondLst>
                                  <p:childTnLst>
                                    <p:set>
                                      <p:cBhvr>
                                        <p:cTn id="60" dur="1" fill="hold">
                                          <p:stCondLst>
                                            <p:cond delay="0"/>
                                          </p:stCondLst>
                                        </p:cTn>
                                        <p:tgtEl>
                                          <p:spTgt spid="58"/>
                                        </p:tgtEl>
                                        <p:attrNameLst>
                                          <p:attrName>style.visibility</p:attrName>
                                        </p:attrNameLst>
                                      </p:cBhvr>
                                      <p:to>
                                        <p:strVal val="visible"/>
                                      </p:to>
                                    </p:set>
                                    <p:anim calcmode="lin" valueType="num">
                                      <p:cBhvr>
                                        <p:cTn id="61" dur="500" fill="hold"/>
                                        <p:tgtEl>
                                          <p:spTgt spid="58"/>
                                        </p:tgtEl>
                                        <p:attrNameLst>
                                          <p:attrName>ppt_w</p:attrName>
                                        </p:attrNameLst>
                                      </p:cBhvr>
                                      <p:tavLst>
                                        <p:tav tm="0">
                                          <p:val>
                                            <p:fltVal val="0"/>
                                          </p:val>
                                        </p:tav>
                                        <p:tav tm="100000">
                                          <p:val>
                                            <p:strVal val="#ppt_w"/>
                                          </p:val>
                                        </p:tav>
                                      </p:tavLst>
                                    </p:anim>
                                    <p:anim calcmode="lin" valueType="num">
                                      <p:cBhvr>
                                        <p:cTn id="62" dur="500" fill="hold"/>
                                        <p:tgtEl>
                                          <p:spTgt spid="58"/>
                                        </p:tgtEl>
                                        <p:attrNameLst>
                                          <p:attrName>ppt_h</p:attrName>
                                        </p:attrNameLst>
                                      </p:cBhvr>
                                      <p:tavLst>
                                        <p:tav tm="0">
                                          <p:val>
                                            <p:fltVal val="0"/>
                                          </p:val>
                                        </p:tav>
                                        <p:tav tm="100000">
                                          <p:val>
                                            <p:strVal val="#ppt_h"/>
                                          </p:val>
                                        </p:tav>
                                      </p:tavLst>
                                    </p:anim>
                                    <p:animEffect transition="in" filter="fade">
                                      <p:cBhvr>
                                        <p:cTn id="63" dur="500"/>
                                        <p:tgtEl>
                                          <p:spTgt spid="58"/>
                                        </p:tgtEl>
                                      </p:cBhvr>
                                    </p:animEffect>
                                  </p:childTnLst>
                                </p:cTn>
                              </p:par>
                            </p:childTnLst>
                          </p:cTn>
                        </p:par>
                        <p:par>
                          <p:cTn id="64" fill="hold">
                            <p:stCondLst>
                              <p:cond delay="6000"/>
                            </p:stCondLst>
                            <p:childTnLst>
                              <p:par>
                                <p:cTn id="65" presetID="22" presetClass="entr" presetSubtype="8" fill="hold" grpId="0" nodeType="afterEffect">
                                  <p:stCondLst>
                                    <p:cond delay="0"/>
                                  </p:stCondLst>
                                  <p:childTnLst>
                                    <p:set>
                                      <p:cBhvr>
                                        <p:cTn id="66" dur="1" fill="hold">
                                          <p:stCondLst>
                                            <p:cond delay="0"/>
                                          </p:stCondLst>
                                        </p:cTn>
                                        <p:tgtEl>
                                          <p:spTgt spid="47"/>
                                        </p:tgtEl>
                                        <p:attrNameLst>
                                          <p:attrName>style.visibility</p:attrName>
                                        </p:attrNameLst>
                                      </p:cBhvr>
                                      <p:to>
                                        <p:strVal val="visible"/>
                                      </p:to>
                                    </p:set>
                                    <p:animEffect transition="in" filter="wipe(left)">
                                      <p:cBhvr>
                                        <p:cTn id="67" dur="500"/>
                                        <p:tgtEl>
                                          <p:spTgt spid="47"/>
                                        </p:tgtEl>
                                      </p:cBhvr>
                                    </p:animEffect>
                                  </p:childTnLst>
                                </p:cTn>
                              </p:par>
                            </p:childTnLst>
                          </p:cTn>
                        </p:par>
                        <p:par>
                          <p:cTn id="68" fill="hold">
                            <p:stCondLst>
                              <p:cond delay="6500"/>
                            </p:stCondLst>
                            <p:childTnLst>
                              <p:par>
                                <p:cTn id="69" presetID="22" presetClass="entr" presetSubtype="1" fill="hold" grpId="0" nodeType="afterEffect">
                                  <p:stCondLst>
                                    <p:cond delay="0"/>
                                  </p:stCondLst>
                                  <p:childTnLst>
                                    <p:set>
                                      <p:cBhvr>
                                        <p:cTn id="70" dur="1" fill="hold">
                                          <p:stCondLst>
                                            <p:cond delay="0"/>
                                          </p:stCondLst>
                                        </p:cTn>
                                        <p:tgtEl>
                                          <p:spTgt spid="46"/>
                                        </p:tgtEl>
                                        <p:attrNameLst>
                                          <p:attrName>style.visibility</p:attrName>
                                        </p:attrNameLst>
                                      </p:cBhvr>
                                      <p:to>
                                        <p:strVal val="visible"/>
                                      </p:to>
                                    </p:set>
                                    <p:animEffect transition="in" filter="wipe(up)">
                                      <p:cBhvr>
                                        <p:cTn id="71" dur="500"/>
                                        <p:tgtEl>
                                          <p:spTgt spid="46"/>
                                        </p:tgtEl>
                                      </p:cBhvr>
                                    </p:animEffect>
                                  </p:childTnLst>
                                </p:cTn>
                              </p:par>
                            </p:childTnLst>
                          </p:cTn>
                        </p:par>
                        <p:par>
                          <p:cTn id="72" fill="hold">
                            <p:stCondLst>
                              <p:cond delay="7000"/>
                            </p:stCondLst>
                            <p:childTnLst>
                              <p:par>
                                <p:cTn id="73" presetID="10" presetClass="entr" presetSubtype="0" fill="hold" grpId="0" nodeType="after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fade">
                                      <p:cBhvr>
                                        <p:cTn id="75" dur="500"/>
                                        <p:tgtEl>
                                          <p:spTgt spid="39"/>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36"/>
                                        </p:tgtEl>
                                        <p:attrNameLst>
                                          <p:attrName>style.visibility</p:attrName>
                                        </p:attrNameLst>
                                      </p:cBhvr>
                                      <p:to>
                                        <p:strVal val="visible"/>
                                      </p:to>
                                    </p:set>
                                    <p:animEffect transition="in" filter="fade">
                                      <p:cBhvr>
                                        <p:cTn id="78" dur="500"/>
                                        <p:tgtEl>
                                          <p:spTgt spid="36"/>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37"/>
                                        </p:tgtEl>
                                        <p:attrNameLst>
                                          <p:attrName>style.visibility</p:attrName>
                                        </p:attrNameLst>
                                      </p:cBhvr>
                                      <p:to>
                                        <p:strVal val="visible"/>
                                      </p:to>
                                    </p:set>
                                    <p:animEffect transition="in" filter="fade">
                                      <p:cBhvr>
                                        <p:cTn id="8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32" grpId="0" animBg="1"/>
      <p:bldP spid="33" grpId="0"/>
      <p:bldP spid="34" grpId="0" animBg="1"/>
      <p:bldP spid="35" grpId="0"/>
      <p:bldP spid="36" grpId="0" animBg="1"/>
      <p:bldP spid="37" grpId="0" animBg="1"/>
      <p:bldP spid="39" grpId="0" animBg="1"/>
      <p:bldP spid="41" grpId="0"/>
      <p:bldP spid="42" grpId="0"/>
      <p:bldP spid="43" grpId="0" animBg="1"/>
      <p:bldP spid="44" grpId="0"/>
      <p:bldP spid="4" grpId="0"/>
      <p:bldP spid="46" grpId="0"/>
      <p:bldP spid="4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 name="PpHolder1">
            <a:extLst>
              <a:ext uri="{FF2B5EF4-FFF2-40B4-BE49-F238E27FC236}">
                <a16:creationId xmlns:a16="http://schemas.microsoft.com/office/drawing/2014/main" id="{F9A4C277-1B1F-40A8-9F4A-1149D9682768}"/>
              </a:ext>
            </a:extLst>
          </p:cNvPr>
          <p:cNvPicPr>
            <a:picLocks/>
          </p:cNvPicPr>
          <p:nvPr/>
        </p:nvPicPr>
        <p:blipFill>
          <a:blip r:embed="rId2"/>
          <a:srcRect b="36566"/>
          <a:stretch>
            <a:fillRect/>
          </a:stretch>
        </p:blipFill>
        <p:spPr>
          <a:xfrm>
            <a:off x="0" y="0"/>
            <a:ext cx="12192000" cy="4350292"/>
          </a:xfrm>
          <a:custGeom>
            <a:avLst/>
            <a:gdLst>
              <a:gd name="connsiteX0" fmla="*/ 0 w 12192000"/>
              <a:gd name="connsiteY0" fmla="*/ 0 h 4350292"/>
              <a:gd name="connsiteX1" fmla="*/ 12192000 w 12192000"/>
              <a:gd name="connsiteY1" fmla="*/ 0 h 4350292"/>
              <a:gd name="connsiteX2" fmla="*/ 12192000 w 12192000"/>
              <a:gd name="connsiteY2" fmla="*/ 4350292 h 4350292"/>
              <a:gd name="connsiteX3" fmla="*/ 11986624 w 12192000"/>
              <a:gd name="connsiteY3" fmla="*/ 4268115 h 4350292"/>
              <a:gd name="connsiteX4" fmla="*/ 5336564 w 12192000"/>
              <a:gd name="connsiteY4" fmla="*/ 2909506 h 4350292"/>
              <a:gd name="connsiteX5" fmla="*/ 89006 w 12192000"/>
              <a:gd name="connsiteY5" fmla="*/ 2970478 h 4350292"/>
              <a:gd name="connsiteX6" fmla="*/ 0 w 12192000"/>
              <a:gd name="connsiteY6" fmla="*/ 2981693 h 4350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350292">
                <a:moveTo>
                  <a:pt x="0" y="0"/>
                </a:moveTo>
                <a:lnTo>
                  <a:pt x="12192000" y="0"/>
                </a:lnTo>
                <a:lnTo>
                  <a:pt x="12192000" y="4350292"/>
                </a:lnTo>
                <a:lnTo>
                  <a:pt x="11986624" y="4268115"/>
                </a:lnTo>
                <a:cubicBezTo>
                  <a:pt x="10276433" y="3614838"/>
                  <a:pt x="7937366" y="3113123"/>
                  <a:pt x="5336564" y="2909506"/>
                </a:cubicBezTo>
                <a:cubicBezTo>
                  <a:pt x="3420178" y="2759474"/>
                  <a:pt x="1619650" y="2791486"/>
                  <a:pt x="89006" y="2970478"/>
                </a:cubicBezTo>
                <a:lnTo>
                  <a:pt x="0" y="2981693"/>
                </a:lnTo>
                <a:close/>
              </a:path>
            </a:pathLst>
          </a:custGeom>
        </p:spPr>
      </p:pic>
      <p:sp>
        <p:nvSpPr>
          <p:cNvPr id="47" name="Freeform 1">
            <a:extLst>
              <a:ext uri="{FF2B5EF4-FFF2-40B4-BE49-F238E27FC236}">
                <a16:creationId xmlns:a16="http://schemas.microsoft.com/office/drawing/2014/main" id="{C69A08CD-0F29-460C-A1E5-06A1790BB09B}"/>
              </a:ext>
            </a:extLst>
          </p:cNvPr>
          <p:cNvSpPr/>
          <p:nvPr/>
        </p:nvSpPr>
        <p:spPr>
          <a:xfrm>
            <a:off x="0" y="0"/>
            <a:ext cx="12192000" cy="4350292"/>
          </a:xfrm>
          <a:custGeom>
            <a:avLst/>
            <a:gdLst>
              <a:gd name="connsiteX0" fmla="*/ 0 w 12192000"/>
              <a:gd name="connsiteY0" fmla="*/ 0 h 4350292"/>
              <a:gd name="connsiteX1" fmla="*/ 12192000 w 12192000"/>
              <a:gd name="connsiteY1" fmla="*/ 0 h 4350292"/>
              <a:gd name="connsiteX2" fmla="*/ 12192000 w 12192000"/>
              <a:gd name="connsiteY2" fmla="*/ 4350292 h 4350292"/>
              <a:gd name="connsiteX3" fmla="*/ 11986624 w 12192000"/>
              <a:gd name="connsiteY3" fmla="*/ 4268115 h 4350292"/>
              <a:gd name="connsiteX4" fmla="*/ 5336562 w 12192000"/>
              <a:gd name="connsiteY4" fmla="*/ 2909506 h 4350292"/>
              <a:gd name="connsiteX5" fmla="*/ 89006 w 12192000"/>
              <a:gd name="connsiteY5" fmla="*/ 2970478 h 4350292"/>
              <a:gd name="connsiteX6" fmla="*/ 0 w 12192000"/>
              <a:gd name="connsiteY6" fmla="*/ 2981693 h 4350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350292">
                <a:moveTo>
                  <a:pt x="0" y="0"/>
                </a:moveTo>
                <a:lnTo>
                  <a:pt x="12192000" y="0"/>
                </a:lnTo>
                <a:lnTo>
                  <a:pt x="12192000" y="4350292"/>
                </a:lnTo>
                <a:lnTo>
                  <a:pt x="11986624" y="4268115"/>
                </a:lnTo>
                <a:cubicBezTo>
                  <a:pt x="10276433" y="3614838"/>
                  <a:pt x="7937366" y="3113122"/>
                  <a:pt x="5336562" y="2909506"/>
                </a:cubicBezTo>
                <a:cubicBezTo>
                  <a:pt x="3420178" y="2759474"/>
                  <a:pt x="1619650" y="2791486"/>
                  <a:pt x="89006" y="2970478"/>
                </a:cubicBezTo>
                <a:lnTo>
                  <a:pt x="0" y="2981693"/>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Rectangle: Rounded Corners 2">
            <a:extLst>
              <a:ext uri="{FF2B5EF4-FFF2-40B4-BE49-F238E27FC236}">
                <a16:creationId xmlns:a16="http://schemas.microsoft.com/office/drawing/2014/main" id="{3ED50E17-BCE6-4CA9-83B3-94CBBCE505AC}"/>
              </a:ext>
            </a:extLst>
          </p:cNvPr>
          <p:cNvSpPr/>
          <p:nvPr/>
        </p:nvSpPr>
        <p:spPr>
          <a:xfrm>
            <a:off x="5181600" y="2521484"/>
            <a:ext cx="1828800" cy="1212316"/>
          </a:xfrm>
          <a:prstGeom prst="roundRect">
            <a:avLst>
              <a:gd name="adj" fmla="val 50000"/>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F5337F71-2AD3-4485-A0F3-DCFE76BB8ACE}"/>
              </a:ext>
            </a:extLst>
          </p:cNvPr>
          <p:cNvGrpSpPr/>
          <p:nvPr/>
        </p:nvGrpSpPr>
        <p:grpSpPr>
          <a:xfrm flipH="1">
            <a:off x="11736280" y="6144108"/>
            <a:ext cx="75882" cy="340360"/>
            <a:chOff x="9907480" y="461639"/>
            <a:chExt cx="97654" cy="438014"/>
          </a:xfrm>
        </p:grpSpPr>
        <p:sp>
          <p:nvSpPr>
            <p:cNvPr id="14" name="Oval 13">
              <a:extLst>
                <a:ext uri="{FF2B5EF4-FFF2-40B4-BE49-F238E27FC236}">
                  <a16:creationId xmlns:a16="http://schemas.microsoft.com/office/drawing/2014/main" id="{B2D2B637-69DF-43F6-A72D-280411C303AD}"/>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Oval 14">
              <a:extLst>
                <a:ext uri="{FF2B5EF4-FFF2-40B4-BE49-F238E27FC236}">
                  <a16:creationId xmlns:a16="http://schemas.microsoft.com/office/drawing/2014/main" id="{2CD75779-AC20-4FBA-8255-D013E497609D}"/>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Oval 15">
              <a:extLst>
                <a:ext uri="{FF2B5EF4-FFF2-40B4-BE49-F238E27FC236}">
                  <a16:creationId xmlns:a16="http://schemas.microsoft.com/office/drawing/2014/main" id="{A6E03CE1-5E2B-46E0-99E5-72EE213BBFDB}"/>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26" name="TextBox 25">
            <a:extLst>
              <a:ext uri="{FF2B5EF4-FFF2-40B4-BE49-F238E27FC236}">
                <a16:creationId xmlns:a16="http://schemas.microsoft.com/office/drawing/2014/main" id="{E1DD302C-A6D1-4926-809C-384092EBDBE3}"/>
              </a:ext>
            </a:extLst>
          </p:cNvPr>
          <p:cNvSpPr txBox="1"/>
          <p:nvPr/>
        </p:nvSpPr>
        <p:spPr>
          <a:xfrm>
            <a:off x="4839478" y="4302405"/>
            <a:ext cx="2513044" cy="892552"/>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a:t>
            </a:r>
            <a:endParaRPr lang="en-US" sz="1000" dirty="0"/>
          </a:p>
        </p:txBody>
      </p:sp>
      <p:sp>
        <p:nvSpPr>
          <p:cNvPr id="27" name="TextBox 26">
            <a:extLst>
              <a:ext uri="{FF2B5EF4-FFF2-40B4-BE49-F238E27FC236}">
                <a16:creationId xmlns:a16="http://schemas.microsoft.com/office/drawing/2014/main" id="{8E1CD955-1A82-4150-8FCE-CEFC34498E05}"/>
              </a:ext>
            </a:extLst>
          </p:cNvPr>
          <p:cNvSpPr txBox="1"/>
          <p:nvPr/>
        </p:nvSpPr>
        <p:spPr>
          <a:xfrm>
            <a:off x="4938716" y="3945649"/>
            <a:ext cx="2314569" cy="400110"/>
          </a:xfrm>
          <a:prstGeom prst="rect">
            <a:avLst/>
          </a:prstGeom>
          <a:noFill/>
        </p:spPr>
        <p:txBody>
          <a:bodyPr wrap="square" rtlCol="0" anchor="ctr">
            <a:spAutoFit/>
          </a:bodyPr>
          <a:lstStyle/>
          <a:p>
            <a:pPr algn="ctr"/>
            <a:r>
              <a:rPr lang="en-US" sz="2000" b="1" dirty="0">
                <a:solidFill>
                  <a:schemeClr val="accent3"/>
                </a:solidFill>
                <a:latin typeface="+mj-lt"/>
              </a:rPr>
              <a:t>Description</a:t>
            </a:r>
            <a:endParaRPr lang="en-ID" sz="2000" b="1" dirty="0">
              <a:solidFill>
                <a:schemeClr val="accent3"/>
              </a:solidFill>
              <a:latin typeface="+mj-lt"/>
            </a:endParaRPr>
          </a:p>
        </p:txBody>
      </p:sp>
      <p:sp>
        <p:nvSpPr>
          <p:cNvPr id="29" name="Rectangle: Rounded Corners 28">
            <a:extLst>
              <a:ext uri="{FF2B5EF4-FFF2-40B4-BE49-F238E27FC236}">
                <a16:creationId xmlns:a16="http://schemas.microsoft.com/office/drawing/2014/main" id="{97DEFB97-43F6-4FDA-A005-3F4C755ABF2F}"/>
              </a:ext>
            </a:extLst>
          </p:cNvPr>
          <p:cNvSpPr/>
          <p:nvPr/>
        </p:nvSpPr>
        <p:spPr>
          <a:xfrm>
            <a:off x="2133600" y="2521484"/>
            <a:ext cx="1828800" cy="1212316"/>
          </a:xfrm>
          <a:prstGeom prst="roundRect">
            <a:avLst>
              <a:gd name="adj" fmla="val 5000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a:extLst>
              <a:ext uri="{FF2B5EF4-FFF2-40B4-BE49-F238E27FC236}">
                <a16:creationId xmlns:a16="http://schemas.microsoft.com/office/drawing/2014/main" id="{5F6B0268-61A5-4930-A01B-B8F39AB3C5A3}"/>
              </a:ext>
            </a:extLst>
          </p:cNvPr>
          <p:cNvSpPr txBox="1"/>
          <p:nvPr/>
        </p:nvSpPr>
        <p:spPr>
          <a:xfrm>
            <a:off x="1791478" y="4302405"/>
            <a:ext cx="2513044" cy="892552"/>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a:t>
            </a:r>
            <a:endParaRPr lang="en-US" sz="1000" dirty="0"/>
          </a:p>
        </p:txBody>
      </p:sp>
      <p:sp>
        <p:nvSpPr>
          <p:cNvPr id="32" name="TextBox 31">
            <a:extLst>
              <a:ext uri="{FF2B5EF4-FFF2-40B4-BE49-F238E27FC236}">
                <a16:creationId xmlns:a16="http://schemas.microsoft.com/office/drawing/2014/main" id="{80A9B8F4-A255-44FA-8A59-E5A5AE5E90DC}"/>
              </a:ext>
            </a:extLst>
          </p:cNvPr>
          <p:cNvSpPr txBox="1"/>
          <p:nvPr/>
        </p:nvSpPr>
        <p:spPr>
          <a:xfrm>
            <a:off x="1890716" y="3945649"/>
            <a:ext cx="2314569" cy="400110"/>
          </a:xfrm>
          <a:prstGeom prst="rect">
            <a:avLst/>
          </a:prstGeom>
          <a:noFill/>
        </p:spPr>
        <p:txBody>
          <a:bodyPr wrap="square" rtlCol="0" anchor="ctr">
            <a:spAutoFit/>
          </a:bodyPr>
          <a:lstStyle/>
          <a:p>
            <a:pPr algn="ctr"/>
            <a:r>
              <a:rPr lang="en-US" sz="2000" b="1" dirty="0">
                <a:solidFill>
                  <a:schemeClr val="accent2"/>
                </a:solidFill>
                <a:latin typeface="+mj-lt"/>
              </a:rPr>
              <a:t>Description</a:t>
            </a:r>
            <a:endParaRPr lang="en-ID" sz="2000" b="1" dirty="0">
              <a:solidFill>
                <a:schemeClr val="accent2"/>
              </a:solidFill>
              <a:latin typeface="+mj-lt"/>
            </a:endParaRPr>
          </a:p>
        </p:txBody>
      </p:sp>
      <p:sp>
        <p:nvSpPr>
          <p:cNvPr id="33" name="Rectangle: Rounded Corners 32">
            <a:extLst>
              <a:ext uri="{FF2B5EF4-FFF2-40B4-BE49-F238E27FC236}">
                <a16:creationId xmlns:a16="http://schemas.microsoft.com/office/drawing/2014/main" id="{3B572605-7608-42FD-A9DC-BE000C26D583}"/>
              </a:ext>
            </a:extLst>
          </p:cNvPr>
          <p:cNvSpPr/>
          <p:nvPr/>
        </p:nvSpPr>
        <p:spPr>
          <a:xfrm>
            <a:off x="8229600" y="2521484"/>
            <a:ext cx="1828800" cy="1212316"/>
          </a:xfrm>
          <a:prstGeom prst="roundRect">
            <a:avLst>
              <a:gd name="adj" fmla="val 50000"/>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E514529A-4007-48E4-9606-A17C25EC748B}"/>
              </a:ext>
            </a:extLst>
          </p:cNvPr>
          <p:cNvSpPr txBox="1"/>
          <p:nvPr/>
        </p:nvSpPr>
        <p:spPr>
          <a:xfrm>
            <a:off x="7887478" y="4302405"/>
            <a:ext cx="2513044" cy="892552"/>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a:t>
            </a:r>
            <a:endParaRPr lang="en-US" sz="1000" dirty="0"/>
          </a:p>
        </p:txBody>
      </p:sp>
      <p:sp>
        <p:nvSpPr>
          <p:cNvPr id="36" name="TextBox 35">
            <a:extLst>
              <a:ext uri="{FF2B5EF4-FFF2-40B4-BE49-F238E27FC236}">
                <a16:creationId xmlns:a16="http://schemas.microsoft.com/office/drawing/2014/main" id="{192D874D-AC23-4602-B8D1-347408EDBA23}"/>
              </a:ext>
            </a:extLst>
          </p:cNvPr>
          <p:cNvSpPr txBox="1"/>
          <p:nvPr/>
        </p:nvSpPr>
        <p:spPr>
          <a:xfrm>
            <a:off x="7986716" y="3945649"/>
            <a:ext cx="2314569" cy="400110"/>
          </a:xfrm>
          <a:prstGeom prst="rect">
            <a:avLst/>
          </a:prstGeom>
          <a:noFill/>
        </p:spPr>
        <p:txBody>
          <a:bodyPr wrap="square" rtlCol="0" anchor="ctr">
            <a:spAutoFit/>
          </a:bodyPr>
          <a:lstStyle/>
          <a:p>
            <a:pPr algn="ctr"/>
            <a:r>
              <a:rPr lang="en-US" sz="2000" b="1" dirty="0">
                <a:solidFill>
                  <a:schemeClr val="accent4"/>
                </a:solidFill>
                <a:latin typeface="+mj-lt"/>
              </a:rPr>
              <a:t>Description</a:t>
            </a:r>
            <a:endParaRPr lang="en-ID" sz="2000" b="1" dirty="0">
              <a:solidFill>
                <a:schemeClr val="accent4"/>
              </a:solidFill>
              <a:latin typeface="+mj-lt"/>
            </a:endParaRPr>
          </a:p>
        </p:txBody>
      </p:sp>
      <p:sp>
        <p:nvSpPr>
          <p:cNvPr id="51" name="Freeform 37">
            <a:extLst>
              <a:ext uri="{FF2B5EF4-FFF2-40B4-BE49-F238E27FC236}">
                <a16:creationId xmlns:a16="http://schemas.microsoft.com/office/drawing/2014/main" id="{2FB81472-4ABE-42E8-9E3D-19326905A324}"/>
              </a:ext>
            </a:extLst>
          </p:cNvPr>
          <p:cNvSpPr/>
          <p:nvPr/>
        </p:nvSpPr>
        <p:spPr>
          <a:xfrm>
            <a:off x="1" y="5985736"/>
            <a:ext cx="839639" cy="872264"/>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41" name="Freeform: Shape 40">
            <a:extLst>
              <a:ext uri="{FF2B5EF4-FFF2-40B4-BE49-F238E27FC236}">
                <a16:creationId xmlns:a16="http://schemas.microsoft.com/office/drawing/2014/main" id="{19E2F6B3-B679-4700-8A95-C47571D17E61}"/>
              </a:ext>
            </a:extLst>
          </p:cNvPr>
          <p:cNvSpPr/>
          <p:nvPr/>
        </p:nvSpPr>
        <p:spPr>
          <a:xfrm>
            <a:off x="544380" y="2146269"/>
            <a:ext cx="416306" cy="41630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3" name="Graphic 420" descr="World">
            <a:extLst>
              <a:ext uri="{FF2B5EF4-FFF2-40B4-BE49-F238E27FC236}">
                <a16:creationId xmlns:a16="http://schemas.microsoft.com/office/drawing/2014/main" id="{CC46EE8E-E74E-4E1E-9D9F-F250815EEF67}"/>
              </a:ext>
            </a:extLst>
          </p:cNvPr>
          <p:cNvSpPr/>
          <p:nvPr/>
        </p:nvSpPr>
        <p:spPr>
          <a:xfrm>
            <a:off x="5095848" y="5905211"/>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dirty="0"/>
          </a:p>
        </p:txBody>
      </p:sp>
      <p:sp>
        <p:nvSpPr>
          <p:cNvPr id="44" name="TextBox 43">
            <a:extLst>
              <a:ext uri="{FF2B5EF4-FFF2-40B4-BE49-F238E27FC236}">
                <a16:creationId xmlns:a16="http://schemas.microsoft.com/office/drawing/2014/main" id="{3C7DC2D9-9561-43C0-98EA-33A21DF96FAD}"/>
              </a:ext>
            </a:extLst>
          </p:cNvPr>
          <p:cNvSpPr txBox="1"/>
          <p:nvPr/>
        </p:nvSpPr>
        <p:spPr>
          <a:xfrm>
            <a:off x="5195918" y="5866782"/>
            <a:ext cx="1900235" cy="276999"/>
          </a:xfrm>
          <a:prstGeom prst="rect">
            <a:avLst/>
          </a:prstGeom>
          <a:noFill/>
        </p:spPr>
        <p:txBody>
          <a:bodyPr wrap="square" rtlCol="0" anchor="ctr">
            <a:spAutoFit/>
          </a:bodyPr>
          <a:lstStyle/>
          <a:p>
            <a:pPr algn="r"/>
            <a:r>
              <a:rPr lang="en-US" sz="1200" dirty="0">
                <a:solidFill>
                  <a:schemeClr val="accent1"/>
                </a:solidFill>
              </a:rPr>
              <a:t>www.yourwebsite.com</a:t>
            </a:r>
          </a:p>
        </p:txBody>
      </p:sp>
      <p:grpSp>
        <p:nvGrpSpPr>
          <p:cNvPr id="64" name="Group 63">
            <a:extLst>
              <a:ext uri="{FF2B5EF4-FFF2-40B4-BE49-F238E27FC236}">
                <a16:creationId xmlns:a16="http://schemas.microsoft.com/office/drawing/2014/main" id="{7B7D2DE4-2C23-40A1-9793-C9A3B26964FD}"/>
              </a:ext>
            </a:extLst>
          </p:cNvPr>
          <p:cNvGrpSpPr/>
          <p:nvPr/>
        </p:nvGrpSpPr>
        <p:grpSpPr>
          <a:xfrm>
            <a:off x="5832411" y="2890412"/>
            <a:ext cx="527179" cy="474461"/>
            <a:chOff x="7049278" y="5952338"/>
            <a:chExt cx="762000" cy="685800"/>
          </a:xfrm>
          <a:solidFill>
            <a:schemeClr val="bg2"/>
          </a:solidFill>
        </p:grpSpPr>
        <p:sp>
          <p:nvSpPr>
            <p:cNvPr id="59" name="Freeform: Shape 58">
              <a:extLst>
                <a:ext uri="{FF2B5EF4-FFF2-40B4-BE49-F238E27FC236}">
                  <a16:creationId xmlns:a16="http://schemas.microsoft.com/office/drawing/2014/main" id="{B40E32CE-DE04-4A38-8B6A-998BA5E2C7BE}"/>
                </a:ext>
              </a:extLst>
            </p:cNvPr>
            <p:cNvSpPr/>
            <p:nvPr/>
          </p:nvSpPr>
          <p:spPr>
            <a:xfrm>
              <a:off x="7049278" y="6504788"/>
              <a:ext cx="762000" cy="133350"/>
            </a:xfrm>
            <a:custGeom>
              <a:avLst/>
              <a:gdLst>
                <a:gd name="connsiteX0" fmla="*/ 381000 w 762000"/>
                <a:gd name="connsiteY0" fmla="*/ 38100 h 133350"/>
                <a:gd name="connsiteX1" fmla="*/ 409575 w 762000"/>
                <a:gd name="connsiteY1" fmla="*/ 66675 h 133350"/>
                <a:gd name="connsiteX2" fmla="*/ 381000 w 762000"/>
                <a:gd name="connsiteY2" fmla="*/ 95250 h 133350"/>
                <a:gd name="connsiteX3" fmla="*/ 352425 w 762000"/>
                <a:gd name="connsiteY3" fmla="*/ 66675 h 133350"/>
                <a:gd name="connsiteX4" fmla="*/ 381000 w 762000"/>
                <a:gd name="connsiteY4" fmla="*/ 38100 h 133350"/>
                <a:gd name="connsiteX5" fmla="*/ 0 w 762000"/>
                <a:gd name="connsiteY5" fmla="*/ 133350 h 133350"/>
                <a:gd name="connsiteX6" fmla="*/ 762000 w 762000"/>
                <a:gd name="connsiteY6" fmla="*/ 133350 h 133350"/>
                <a:gd name="connsiteX7" fmla="*/ 762000 w 762000"/>
                <a:gd name="connsiteY7" fmla="*/ 0 h 133350"/>
                <a:gd name="connsiteX8" fmla="*/ 0 w 762000"/>
                <a:gd name="connsiteY8" fmla="*/ 0 h 133350"/>
                <a:gd name="connsiteX9" fmla="*/ 0 w 762000"/>
                <a:gd name="connsiteY9" fmla="*/ 13335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2000" h="133350">
                  <a:moveTo>
                    <a:pt x="381000" y="38100"/>
                  </a:moveTo>
                  <a:cubicBezTo>
                    <a:pt x="397193" y="38100"/>
                    <a:pt x="409575" y="50483"/>
                    <a:pt x="409575" y="66675"/>
                  </a:cubicBezTo>
                  <a:cubicBezTo>
                    <a:pt x="409575" y="82867"/>
                    <a:pt x="397193" y="95250"/>
                    <a:pt x="381000" y="95250"/>
                  </a:cubicBezTo>
                  <a:cubicBezTo>
                    <a:pt x="364808" y="95250"/>
                    <a:pt x="352425" y="82867"/>
                    <a:pt x="352425" y="66675"/>
                  </a:cubicBezTo>
                  <a:cubicBezTo>
                    <a:pt x="352425" y="50483"/>
                    <a:pt x="364808" y="38100"/>
                    <a:pt x="381000" y="38100"/>
                  </a:cubicBezTo>
                  <a:close/>
                  <a:moveTo>
                    <a:pt x="0" y="133350"/>
                  </a:moveTo>
                  <a:lnTo>
                    <a:pt x="762000" y="133350"/>
                  </a:lnTo>
                  <a:lnTo>
                    <a:pt x="762000" y="0"/>
                  </a:lnTo>
                  <a:lnTo>
                    <a:pt x="0" y="0"/>
                  </a:lnTo>
                  <a:lnTo>
                    <a:pt x="0" y="133350"/>
                  </a:ln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78E9692E-86BD-4DFD-8BD4-CDE9222594B4}"/>
                </a:ext>
              </a:extLst>
            </p:cNvPr>
            <p:cNvSpPr/>
            <p:nvPr/>
          </p:nvSpPr>
          <p:spPr>
            <a:xfrm>
              <a:off x="7239778" y="61809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51617F92-5967-4638-AFC8-B16C07052EFB}"/>
                </a:ext>
              </a:extLst>
            </p:cNvPr>
            <p:cNvSpPr/>
            <p:nvPr/>
          </p:nvSpPr>
          <p:spPr>
            <a:xfrm>
              <a:off x="7239778" y="61047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DB887C67-7FED-4A51-A809-DCF33C138A89}"/>
                </a:ext>
              </a:extLst>
            </p:cNvPr>
            <p:cNvSpPr/>
            <p:nvPr/>
          </p:nvSpPr>
          <p:spPr>
            <a:xfrm>
              <a:off x="7239778" y="60285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a:p>
          </p:txBody>
        </p:sp>
        <p:sp>
          <p:nvSpPr>
            <p:cNvPr id="63" name="Freeform: Shape 62">
              <a:extLst>
                <a:ext uri="{FF2B5EF4-FFF2-40B4-BE49-F238E27FC236}">
                  <a16:creationId xmlns:a16="http://schemas.microsoft.com/office/drawing/2014/main" id="{5B087AF9-0B93-44E7-AE6B-92578AC5CD0E}"/>
                </a:ext>
              </a:extLst>
            </p:cNvPr>
            <p:cNvSpPr/>
            <p:nvPr/>
          </p:nvSpPr>
          <p:spPr>
            <a:xfrm>
              <a:off x="7049278" y="5952338"/>
              <a:ext cx="762000" cy="514350"/>
            </a:xfrm>
            <a:custGeom>
              <a:avLst/>
              <a:gdLst>
                <a:gd name="connsiteX0" fmla="*/ 647700 w 762000"/>
                <a:gd name="connsiteY0" fmla="*/ 304800 h 514350"/>
                <a:gd name="connsiteX1" fmla="*/ 419100 w 762000"/>
                <a:gd name="connsiteY1" fmla="*/ 304800 h 514350"/>
                <a:gd name="connsiteX2" fmla="*/ 419100 w 762000"/>
                <a:gd name="connsiteY2" fmla="*/ 209550 h 514350"/>
                <a:gd name="connsiteX3" fmla="*/ 647700 w 762000"/>
                <a:gd name="connsiteY3" fmla="*/ 209550 h 514350"/>
                <a:gd name="connsiteX4" fmla="*/ 647700 w 762000"/>
                <a:gd name="connsiteY4" fmla="*/ 304800 h 514350"/>
                <a:gd name="connsiteX5" fmla="*/ 323850 w 762000"/>
                <a:gd name="connsiteY5" fmla="*/ 304800 h 514350"/>
                <a:gd name="connsiteX6" fmla="*/ 152400 w 762000"/>
                <a:gd name="connsiteY6" fmla="*/ 304800 h 514350"/>
                <a:gd name="connsiteX7" fmla="*/ 152400 w 762000"/>
                <a:gd name="connsiteY7" fmla="*/ 38100 h 514350"/>
                <a:gd name="connsiteX8" fmla="*/ 323850 w 762000"/>
                <a:gd name="connsiteY8" fmla="*/ 38100 h 514350"/>
                <a:gd name="connsiteX9" fmla="*/ 323850 w 762000"/>
                <a:gd name="connsiteY9" fmla="*/ 304800 h 514350"/>
                <a:gd name="connsiteX10" fmla="*/ 704850 w 762000"/>
                <a:gd name="connsiteY10" fmla="*/ 304800 h 514350"/>
                <a:gd name="connsiteX11" fmla="*/ 704850 w 762000"/>
                <a:gd name="connsiteY11" fmla="*/ 190500 h 514350"/>
                <a:gd name="connsiteX12" fmla="*/ 666750 w 762000"/>
                <a:gd name="connsiteY12" fmla="*/ 152400 h 514350"/>
                <a:gd name="connsiteX13" fmla="*/ 361950 w 762000"/>
                <a:gd name="connsiteY13" fmla="*/ 152400 h 514350"/>
                <a:gd name="connsiteX14" fmla="*/ 361950 w 762000"/>
                <a:gd name="connsiteY14" fmla="*/ 19050 h 514350"/>
                <a:gd name="connsiteX15" fmla="*/ 342900 w 762000"/>
                <a:gd name="connsiteY15" fmla="*/ 0 h 514350"/>
                <a:gd name="connsiteX16" fmla="*/ 133350 w 762000"/>
                <a:gd name="connsiteY16" fmla="*/ 0 h 514350"/>
                <a:gd name="connsiteX17" fmla="*/ 114300 w 762000"/>
                <a:gd name="connsiteY17" fmla="*/ 19050 h 514350"/>
                <a:gd name="connsiteX18" fmla="*/ 114300 w 762000"/>
                <a:gd name="connsiteY18" fmla="*/ 152400 h 514350"/>
                <a:gd name="connsiteX19" fmla="*/ 95250 w 762000"/>
                <a:gd name="connsiteY19" fmla="*/ 152400 h 514350"/>
                <a:gd name="connsiteX20" fmla="*/ 57150 w 762000"/>
                <a:gd name="connsiteY20" fmla="*/ 190500 h 514350"/>
                <a:gd name="connsiteX21" fmla="*/ 57150 w 762000"/>
                <a:gd name="connsiteY21" fmla="*/ 304800 h 514350"/>
                <a:gd name="connsiteX22" fmla="*/ 0 w 762000"/>
                <a:gd name="connsiteY22" fmla="*/ 438150 h 514350"/>
                <a:gd name="connsiteX23" fmla="*/ 0 w 762000"/>
                <a:gd name="connsiteY23" fmla="*/ 514350 h 514350"/>
                <a:gd name="connsiteX24" fmla="*/ 762000 w 762000"/>
                <a:gd name="connsiteY24" fmla="*/ 514350 h 514350"/>
                <a:gd name="connsiteX25" fmla="*/ 762000 w 762000"/>
                <a:gd name="connsiteY25" fmla="*/ 438150 h 514350"/>
                <a:gd name="connsiteX26" fmla="*/ 704850 w 762000"/>
                <a:gd name="connsiteY26" fmla="*/ 304800 h 5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62000" h="514350">
                  <a:moveTo>
                    <a:pt x="647700" y="304800"/>
                  </a:moveTo>
                  <a:lnTo>
                    <a:pt x="419100" y="304800"/>
                  </a:lnTo>
                  <a:lnTo>
                    <a:pt x="419100" y="209550"/>
                  </a:lnTo>
                  <a:lnTo>
                    <a:pt x="647700" y="209550"/>
                  </a:lnTo>
                  <a:lnTo>
                    <a:pt x="647700" y="304800"/>
                  </a:lnTo>
                  <a:close/>
                  <a:moveTo>
                    <a:pt x="323850" y="304800"/>
                  </a:moveTo>
                  <a:lnTo>
                    <a:pt x="152400" y="304800"/>
                  </a:lnTo>
                  <a:lnTo>
                    <a:pt x="152400" y="38100"/>
                  </a:lnTo>
                  <a:lnTo>
                    <a:pt x="323850" y="38100"/>
                  </a:lnTo>
                  <a:lnTo>
                    <a:pt x="323850" y="304800"/>
                  </a:lnTo>
                  <a:close/>
                  <a:moveTo>
                    <a:pt x="704850" y="304800"/>
                  </a:moveTo>
                  <a:lnTo>
                    <a:pt x="704850" y="190500"/>
                  </a:lnTo>
                  <a:cubicBezTo>
                    <a:pt x="704850" y="169545"/>
                    <a:pt x="687705" y="152400"/>
                    <a:pt x="666750" y="152400"/>
                  </a:cubicBezTo>
                  <a:lnTo>
                    <a:pt x="361950" y="152400"/>
                  </a:lnTo>
                  <a:lnTo>
                    <a:pt x="361950" y="19050"/>
                  </a:lnTo>
                  <a:cubicBezTo>
                    <a:pt x="361950" y="8572"/>
                    <a:pt x="353378" y="0"/>
                    <a:pt x="342900" y="0"/>
                  </a:cubicBezTo>
                  <a:lnTo>
                    <a:pt x="133350" y="0"/>
                  </a:lnTo>
                  <a:cubicBezTo>
                    <a:pt x="122873" y="0"/>
                    <a:pt x="114300" y="8572"/>
                    <a:pt x="114300" y="19050"/>
                  </a:cubicBezTo>
                  <a:lnTo>
                    <a:pt x="114300" y="152400"/>
                  </a:lnTo>
                  <a:lnTo>
                    <a:pt x="95250" y="152400"/>
                  </a:lnTo>
                  <a:cubicBezTo>
                    <a:pt x="74295" y="152400"/>
                    <a:pt x="57150" y="169545"/>
                    <a:pt x="57150" y="190500"/>
                  </a:cubicBezTo>
                  <a:lnTo>
                    <a:pt x="57150" y="304800"/>
                  </a:lnTo>
                  <a:lnTo>
                    <a:pt x="0" y="438150"/>
                  </a:lnTo>
                  <a:lnTo>
                    <a:pt x="0" y="514350"/>
                  </a:lnTo>
                  <a:lnTo>
                    <a:pt x="762000" y="514350"/>
                  </a:lnTo>
                  <a:lnTo>
                    <a:pt x="762000" y="438150"/>
                  </a:lnTo>
                  <a:lnTo>
                    <a:pt x="704850" y="304800"/>
                  </a:lnTo>
                  <a:close/>
                </a:path>
              </a:pathLst>
            </a:custGeom>
            <a:grpFill/>
            <a:ln w="9525" cap="flat">
              <a:noFill/>
              <a:prstDash val="solid"/>
              <a:miter/>
            </a:ln>
          </p:spPr>
          <p:txBody>
            <a:bodyPr rtlCol="0" anchor="ctr"/>
            <a:lstStyle/>
            <a:p>
              <a:endParaRPr lang="en-ID"/>
            </a:p>
          </p:txBody>
        </p:sp>
      </p:grpSp>
      <p:grpSp>
        <p:nvGrpSpPr>
          <p:cNvPr id="68" name="Group 67">
            <a:extLst>
              <a:ext uri="{FF2B5EF4-FFF2-40B4-BE49-F238E27FC236}">
                <a16:creationId xmlns:a16="http://schemas.microsoft.com/office/drawing/2014/main" id="{AD0BAAE5-9B3A-4A8A-A577-C71DB4A3D648}"/>
              </a:ext>
            </a:extLst>
          </p:cNvPr>
          <p:cNvGrpSpPr>
            <a:grpSpLocks noChangeAspect="1"/>
          </p:cNvGrpSpPr>
          <p:nvPr/>
        </p:nvGrpSpPr>
        <p:grpSpPr>
          <a:xfrm>
            <a:off x="2782824" y="2897271"/>
            <a:ext cx="530352" cy="460743"/>
            <a:chOff x="8324850" y="5374843"/>
            <a:chExt cx="762000" cy="661987"/>
          </a:xfrm>
          <a:solidFill>
            <a:schemeClr val="bg2"/>
          </a:solidFill>
        </p:grpSpPr>
        <p:sp>
          <p:nvSpPr>
            <p:cNvPr id="66" name="Freeform: Shape 65">
              <a:extLst>
                <a:ext uri="{FF2B5EF4-FFF2-40B4-BE49-F238E27FC236}">
                  <a16:creationId xmlns:a16="http://schemas.microsoft.com/office/drawing/2014/main" id="{A50F11B7-05DD-4DB2-BC91-57CECC600C2A}"/>
                </a:ext>
              </a:extLst>
            </p:cNvPr>
            <p:cNvSpPr/>
            <p:nvPr/>
          </p:nvSpPr>
          <p:spPr>
            <a:xfrm>
              <a:off x="8324850" y="5732030"/>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a:p>
          </p:txBody>
        </p:sp>
        <p:sp>
          <p:nvSpPr>
            <p:cNvPr id="67" name="Freeform: Shape 66">
              <a:extLst>
                <a:ext uri="{FF2B5EF4-FFF2-40B4-BE49-F238E27FC236}">
                  <a16:creationId xmlns:a16="http://schemas.microsoft.com/office/drawing/2014/main" id="{CAB98B58-BE61-4CEE-9604-927122007CD2}"/>
                </a:ext>
              </a:extLst>
            </p:cNvPr>
            <p:cNvSpPr/>
            <p:nvPr/>
          </p:nvSpPr>
          <p:spPr>
            <a:xfrm>
              <a:off x="8324850" y="5374843"/>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a:p>
          </p:txBody>
        </p:sp>
      </p:grpSp>
      <p:grpSp>
        <p:nvGrpSpPr>
          <p:cNvPr id="72" name="Group 71">
            <a:extLst>
              <a:ext uri="{FF2B5EF4-FFF2-40B4-BE49-F238E27FC236}">
                <a16:creationId xmlns:a16="http://schemas.microsoft.com/office/drawing/2014/main" id="{037BA8F3-8CD7-48F7-982F-E8BE9D9D0495}"/>
              </a:ext>
            </a:extLst>
          </p:cNvPr>
          <p:cNvGrpSpPr>
            <a:grpSpLocks noChangeAspect="1"/>
          </p:cNvGrpSpPr>
          <p:nvPr/>
        </p:nvGrpSpPr>
        <p:grpSpPr>
          <a:xfrm>
            <a:off x="8893556" y="2862466"/>
            <a:ext cx="500888" cy="530352"/>
            <a:chOff x="10106744" y="5762452"/>
            <a:chExt cx="647700" cy="685800"/>
          </a:xfrm>
          <a:solidFill>
            <a:schemeClr val="bg2"/>
          </a:solidFill>
        </p:grpSpPr>
        <p:sp>
          <p:nvSpPr>
            <p:cNvPr id="70" name="Freeform: Shape 69">
              <a:extLst>
                <a:ext uri="{FF2B5EF4-FFF2-40B4-BE49-F238E27FC236}">
                  <a16:creationId xmlns:a16="http://schemas.microsoft.com/office/drawing/2014/main" id="{17A4C7C6-D82A-44BD-A5C5-1F5AB6730C66}"/>
                </a:ext>
              </a:extLst>
            </p:cNvPr>
            <p:cNvSpPr/>
            <p:nvPr/>
          </p:nvSpPr>
          <p:spPr>
            <a:xfrm>
              <a:off x="10106744" y="5991052"/>
              <a:ext cx="647700" cy="457200"/>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A87E4172-2E9C-4DF6-8AFE-88E8422B7AF9}"/>
                </a:ext>
              </a:extLst>
            </p:cNvPr>
            <p:cNvSpPr/>
            <p:nvPr/>
          </p:nvSpPr>
          <p:spPr>
            <a:xfrm>
              <a:off x="10392494" y="5762452"/>
              <a:ext cx="361950" cy="361950"/>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a:p>
          </p:txBody>
        </p:sp>
      </p:grpSp>
      <p:sp>
        <p:nvSpPr>
          <p:cNvPr id="5" name="Title 4">
            <a:extLst>
              <a:ext uri="{FF2B5EF4-FFF2-40B4-BE49-F238E27FC236}">
                <a16:creationId xmlns:a16="http://schemas.microsoft.com/office/drawing/2014/main" id="{53AE3294-795D-42A3-B334-515BB7FC9F06}"/>
              </a:ext>
            </a:extLst>
          </p:cNvPr>
          <p:cNvSpPr>
            <a:spLocks noGrp="1"/>
          </p:cNvSpPr>
          <p:nvPr>
            <p:ph type="title"/>
          </p:nvPr>
        </p:nvSpPr>
        <p:spPr/>
        <p:txBody>
          <a:bodyPr/>
          <a:lstStyle/>
          <a:p>
            <a:r>
              <a:rPr lang="en-US" sz="4400" b="1" dirty="0">
                <a:solidFill>
                  <a:schemeClr val="bg2"/>
                </a:solidFill>
                <a:latin typeface="+mj-lt"/>
              </a:rPr>
              <a:t>Our Service List</a:t>
            </a:r>
            <a:endParaRPr lang="en-ID" dirty="0"/>
          </a:p>
        </p:txBody>
      </p:sp>
      <p:grpSp>
        <p:nvGrpSpPr>
          <p:cNvPr id="17" name="Group 16">
            <a:extLst>
              <a:ext uri="{FF2B5EF4-FFF2-40B4-BE49-F238E27FC236}">
                <a16:creationId xmlns:a16="http://schemas.microsoft.com/office/drawing/2014/main" id="{2F18DEA9-4D3D-4941-9A97-EABBB4A46FCA}"/>
              </a:ext>
            </a:extLst>
          </p:cNvPr>
          <p:cNvGrpSpPr/>
          <p:nvPr/>
        </p:nvGrpSpPr>
        <p:grpSpPr>
          <a:xfrm>
            <a:off x="342656" y="351039"/>
            <a:ext cx="675098" cy="128804"/>
            <a:chOff x="3591836" y="2985608"/>
            <a:chExt cx="4510140" cy="860501"/>
          </a:xfrm>
          <a:solidFill>
            <a:schemeClr val="bg2"/>
          </a:solidFill>
        </p:grpSpPr>
        <p:sp>
          <p:nvSpPr>
            <p:cNvPr id="18" name="Freeform: Shape 17">
              <a:extLst>
                <a:ext uri="{FF2B5EF4-FFF2-40B4-BE49-F238E27FC236}">
                  <a16:creationId xmlns:a16="http://schemas.microsoft.com/office/drawing/2014/main" id="{D6AAA391-32E4-4F87-901F-4EA3707F45A7}"/>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19" name="Freeform: Shape 18">
              <a:extLst>
                <a:ext uri="{FF2B5EF4-FFF2-40B4-BE49-F238E27FC236}">
                  <a16:creationId xmlns:a16="http://schemas.microsoft.com/office/drawing/2014/main" id="{D08DDF16-55A2-4F29-9A48-2F0FA61269C8}"/>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B1F7BF6B-3DA4-48ED-A07E-B8D51B04FB2F}"/>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716A709D-0187-4036-A3A5-D8779DCA87AF}"/>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A873A79C-2743-48EE-BD28-F93DE9C8624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23" name="Freeform: Shape 22">
              <a:extLst>
                <a:ext uri="{FF2B5EF4-FFF2-40B4-BE49-F238E27FC236}">
                  <a16:creationId xmlns:a16="http://schemas.microsoft.com/office/drawing/2014/main" id="{B83E2578-050D-469D-9949-C3F3F286CD98}"/>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
        <p:nvSpPr>
          <p:cNvPr id="37" name="TextBox 36">
            <a:extLst>
              <a:ext uri="{FF2B5EF4-FFF2-40B4-BE49-F238E27FC236}">
                <a16:creationId xmlns:a16="http://schemas.microsoft.com/office/drawing/2014/main" id="{BECD117C-F7D1-4A11-8D62-BE80FE5134BA}"/>
              </a:ext>
            </a:extLst>
          </p:cNvPr>
          <p:cNvSpPr txBox="1"/>
          <p:nvPr/>
        </p:nvSpPr>
        <p:spPr>
          <a:xfrm>
            <a:off x="2541267" y="1304864"/>
            <a:ext cx="7109466" cy="615553"/>
          </a:xfrm>
          <a:prstGeom prst="rect">
            <a:avLst/>
          </a:prstGeom>
          <a:noFill/>
        </p:spPr>
        <p:txBody>
          <a:bodyPr wrap="square" rtlCol="0" anchor="t">
            <a:spAutoFit/>
          </a:bodyPr>
          <a:lstStyle/>
          <a:p>
            <a:pPr algn="ctr">
              <a:lnSpc>
                <a:spcPct val="150000"/>
              </a:lnSpc>
            </a:pPr>
            <a:r>
              <a:rPr lang="en-US" sz="1200" b="0" i="0" dirty="0">
                <a:solidFill>
                  <a:schemeClr val="bg2"/>
                </a:solidFill>
                <a:effectLst/>
              </a:rPr>
              <a:t>A wonderful serenity has taken possession of my entire soul like these sweet mornings of spring which enjoy with my whole heart alone and feel the charm existence this spot</a:t>
            </a:r>
            <a:endParaRPr lang="en-US" sz="1200" dirty="0">
              <a:solidFill>
                <a:schemeClr val="bg2"/>
              </a:solidFill>
            </a:endParaRPr>
          </a:p>
        </p:txBody>
      </p:sp>
      <p:sp>
        <p:nvSpPr>
          <p:cNvPr id="39" name="Freeform: Shape 38">
            <a:extLst>
              <a:ext uri="{FF2B5EF4-FFF2-40B4-BE49-F238E27FC236}">
                <a16:creationId xmlns:a16="http://schemas.microsoft.com/office/drawing/2014/main" id="{6958C8F0-A944-40BD-A841-FF2131363626}"/>
              </a:ext>
            </a:extLst>
          </p:cNvPr>
          <p:cNvSpPr/>
          <p:nvPr/>
        </p:nvSpPr>
        <p:spPr>
          <a:xfrm>
            <a:off x="10521544" y="915940"/>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Tree>
    <p:extLst>
      <p:ext uri="{BB962C8B-B14F-4D97-AF65-F5344CB8AC3E}">
        <p14:creationId xmlns:p14="http://schemas.microsoft.com/office/powerpoint/2010/main" val="18909255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500"/>
                                        <p:tgtEl>
                                          <p:spTgt spid="4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left)">
                                      <p:cBhvr>
                                        <p:cTn id="11" dur="500"/>
                                        <p:tgtEl>
                                          <p:spTgt spid="17"/>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up)">
                                      <p:cBhvr>
                                        <p:cTn id="15" dur="500"/>
                                        <p:tgtEl>
                                          <p:spTgt spid="1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wipe(up)">
                                      <p:cBhvr>
                                        <p:cTn id="23" dur="500"/>
                                        <p:tgtEl>
                                          <p:spTgt spid="37"/>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 calcmode="lin" valueType="num">
                                      <p:cBhvr>
                                        <p:cTn id="27" dur="500" fill="hold"/>
                                        <p:tgtEl>
                                          <p:spTgt spid="29"/>
                                        </p:tgtEl>
                                        <p:attrNameLst>
                                          <p:attrName>ppt_w</p:attrName>
                                        </p:attrNameLst>
                                      </p:cBhvr>
                                      <p:tavLst>
                                        <p:tav tm="0">
                                          <p:val>
                                            <p:fltVal val="0"/>
                                          </p:val>
                                        </p:tav>
                                        <p:tav tm="100000">
                                          <p:val>
                                            <p:strVal val="#ppt_w"/>
                                          </p:val>
                                        </p:tav>
                                      </p:tavLst>
                                    </p:anim>
                                    <p:anim calcmode="lin" valueType="num">
                                      <p:cBhvr>
                                        <p:cTn id="28" dur="500" fill="hold"/>
                                        <p:tgtEl>
                                          <p:spTgt spid="29"/>
                                        </p:tgtEl>
                                        <p:attrNameLst>
                                          <p:attrName>ppt_h</p:attrName>
                                        </p:attrNameLst>
                                      </p:cBhvr>
                                      <p:tavLst>
                                        <p:tav tm="0">
                                          <p:val>
                                            <p:fltVal val="0"/>
                                          </p:val>
                                        </p:tav>
                                        <p:tav tm="100000">
                                          <p:val>
                                            <p:strVal val="#ppt_h"/>
                                          </p:val>
                                        </p:tav>
                                      </p:tavLst>
                                    </p:anim>
                                    <p:animEffect transition="in" filter="fade">
                                      <p:cBhvr>
                                        <p:cTn id="29" dur="500"/>
                                        <p:tgtEl>
                                          <p:spTgt spid="29"/>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
                                        </p:tgtEl>
                                        <p:attrNameLst>
                                          <p:attrName>style.visibility</p:attrName>
                                        </p:attrNameLst>
                                      </p:cBhvr>
                                      <p:to>
                                        <p:strVal val="visible"/>
                                      </p:to>
                                    </p:set>
                                    <p:anim calcmode="lin" valueType="num">
                                      <p:cBhvr>
                                        <p:cTn id="32" dur="500" fill="hold"/>
                                        <p:tgtEl>
                                          <p:spTgt spid="3"/>
                                        </p:tgtEl>
                                        <p:attrNameLst>
                                          <p:attrName>ppt_w</p:attrName>
                                        </p:attrNameLst>
                                      </p:cBhvr>
                                      <p:tavLst>
                                        <p:tav tm="0">
                                          <p:val>
                                            <p:fltVal val="0"/>
                                          </p:val>
                                        </p:tav>
                                        <p:tav tm="100000">
                                          <p:val>
                                            <p:strVal val="#ppt_w"/>
                                          </p:val>
                                        </p:tav>
                                      </p:tavLst>
                                    </p:anim>
                                    <p:anim calcmode="lin" valueType="num">
                                      <p:cBhvr>
                                        <p:cTn id="33" dur="500" fill="hold"/>
                                        <p:tgtEl>
                                          <p:spTgt spid="3"/>
                                        </p:tgtEl>
                                        <p:attrNameLst>
                                          <p:attrName>ppt_h</p:attrName>
                                        </p:attrNameLst>
                                      </p:cBhvr>
                                      <p:tavLst>
                                        <p:tav tm="0">
                                          <p:val>
                                            <p:fltVal val="0"/>
                                          </p:val>
                                        </p:tav>
                                        <p:tav tm="100000">
                                          <p:val>
                                            <p:strVal val="#ppt_h"/>
                                          </p:val>
                                        </p:tav>
                                      </p:tavLst>
                                    </p:anim>
                                    <p:animEffect transition="in" filter="fade">
                                      <p:cBhvr>
                                        <p:cTn id="34" dur="500"/>
                                        <p:tgtEl>
                                          <p:spTgt spid="3"/>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3"/>
                                        </p:tgtEl>
                                        <p:attrNameLst>
                                          <p:attrName>style.visibility</p:attrName>
                                        </p:attrNameLst>
                                      </p:cBhvr>
                                      <p:to>
                                        <p:strVal val="visible"/>
                                      </p:to>
                                    </p:set>
                                    <p:anim calcmode="lin" valueType="num">
                                      <p:cBhvr>
                                        <p:cTn id="37" dur="500" fill="hold"/>
                                        <p:tgtEl>
                                          <p:spTgt spid="33"/>
                                        </p:tgtEl>
                                        <p:attrNameLst>
                                          <p:attrName>ppt_w</p:attrName>
                                        </p:attrNameLst>
                                      </p:cBhvr>
                                      <p:tavLst>
                                        <p:tav tm="0">
                                          <p:val>
                                            <p:fltVal val="0"/>
                                          </p:val>
                                        </p:tav>
                                        <p:tav tm="100000">
                                          <p:val>
                                            <p:strVal val="#ppt_w"/>
                                          </p:val>
                                        </p:tav>
                                      </p:tavLst>
                                    </p:anim>
                                    <p:anim calcmode="lin" valueType="num">
                                      <p:cBhvr>
                                        <p:cTn id="38" dur="500" fill="hold"/>
                                        <p:tgtEl>
                                          <p:spTgt spid="33"/>
                                        </p:tgtEl>
                                        <p:attrNameLst>
                                          <p:attrName>ppt_h</p:attrName>
                                        </p:attrNameLst>
                                      </p:cBhvr>
                                      <p:tavLst>
                                        <p:tav tm="0">
                                          <p:val>
                                            <p:fltVal val="0"/>
                                          </p:val>
                                        </p:tav>
                                        <p:tav tm="100000">
                                          <p:val>
                                            <p:strVal val="#ppt_h"/>
                                          </p:val>
                                        </p:tav>
                                      </p:tavLst>
                                    </p:anim>
                                    <p:animEffect transition="in" filter="fade">
                                      <p:cBhvr>
                                        <p:cTn id="39" dur="500"/>
                                        <p:tgtEl>
                                          <p:spTgt spid="33"/>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68"/>
                                        </p:tgtEl>
                                        <p:attrNameLst>
                                          <p:attrName>style.visibility</p:attrName>
                                        </p:attrNameLst>
                                      </p:cBhvr>
                                      <p:to>
                                        <p:strVal val="visible"/>
                                      </p:to>
                                    </p:set>
                                    <p:anim calcmode="lin" valueType="num">
                                      <p:cBhvr>
                                        <p:cTn id="43" dur="500" fill="hold"/>
                                        <p:tgtEl>
                                          <p:spTgt spid="68"/>
                                        </p:tgtEl>
                                        <p:attrNameLst>
                                          <p:attrName>ppt_w</p:attrName>
                                        </p:attrNameLst>
                                      </p:cBhvr>
                                      <p:tavLst>
                                        <p:tav tm="0">
                                          <p:val>
                                            <p:fltVal val="0"/>
                                          </p:val>
                                        </p:tav>
                                        <p:tav tm="100000">
                                          <p:val>
                                            <p:strVal val="#ppt_w"/>
                                          </p:val>
                                        </p:tav>
                                      </p:tavLst>
                                    </p:anim>
                                    <p:anim calcmode="lin" valueType="num">
                                      <p:cBhvr>
                                        <p:cTn id="44" dur="500" fill="hold"/>
                                        <p:tgtEl>
                                          <p:spTgt spid="68"/>
                                        </p:tgtEl>
                                        <p:attrNameLst>
                                          <p:attrName>ppt_h</p:attrName>
                                        </p:attrNameLst>
                                      </p:cBhvr>
                                      <p:tavLst>
                                        <p:tav tm="0">
                                          <p:val>
                                            <p:fltVal val="0"/>
                                          </p:val>
                                        </p:tav>
                                        <p:tav tm="100000">
                                          <p:val>
                                            <p:strVal val="#ppt_h"/>
                                          </p:val>
                                        </p:tav>
                                      </p:tavLst>
                                    </p:anim>
                                    <p:animEffect transition="in" filter="fade">
                                      <p:cBhvr>
                                        <p:cTn id="45" dur="500"/>
                                        <p:tgtEl>
                                          <p:spTgt spid="68"/>
                                        </p:tgtEl>
                                      </p:cBhvr>
                                    </p:animEffect>
                                  </p:childTnLst>
                                </p:cTn>
                              </p:par>
                              <p:par>
                                <p:cTn id="46" presetID="53" presetClass="entr" presetSubtype="16" fill="hold" nodeType="withEffect">
                                  <p:stCondLst>
                                    <p:cond delay="0"/>
                                  </p:stCondLst>
                                  <p:childTnLst>
                                    <p:set>
                                      <p:cBhvr>
                                        <p:cTn id="47" dur="1" fill="hold">
                                          <p:stCondLst>
                                            <p:cond delay="0"/>
                                          </p:stCondLst>
                                        </p:cTn>
                                        <p:tgtEl>
                                          <p:spTgt spid="64"/>
                                        </p:tgtEl>
                                        <p:attrNameLst>
                                          <p:attrName>style.visibility</p:attrName>
                                        </p:attrNameLst>
                                      </p:cBhvr>
                                      <p:to>
                                        <p:strVal val="visible"/>
                                      </p:to>
                                    </p:set>
                                    <p:anim calcmode="lin" valueType="num">
                                      <p:cBhvr>
                                        <p:cTn id="48" dur="500" fill="hold"/>
                                        <p:tgtEl>
                                          <p:spTgt spid="64"/>
                                        </p:tgtEl>
                                        <p:attrNameLst>
                                          <p:attrName>ppt_w</p:attrName>
                                        </p:attrNameLst>
                                      </p:cBhvr>
                                      <p:tavLst>
                                        <p:tav tm="0">
                                          <p:val>
                                            <p:fltVal val="0"/>
                                          </p:val>
                                        </p:tav>
                                        <p:tav tm="100000">
                                          <p:val>
                                            <p:strVal val="#ppt_w"/>
                                          </p:val>
                                        </p:tav>
                                      </p:tavLst>
                                    </p:anim>
                                    <p:anim calcmode="lin" valueType="num">
                                      <p:cBhvr>
                                        <p:cTn id="49" dur="500" fill="hold"/>
                                        <p:tgtEl>
                                          <p:spTgt spid="64"/>
                                        </p:tgtEl>
                                        <p:attrNameLst>
                                          <p:attrName>ppt_h</p:attrName>
                                        </p:attrNameLst>
                                      </p:cBhvr>
                                      <p:tavLst>
                                        <p:tav tm="0">
                                          <p:val>
                                            <p:fltVal val="0"/>
                                          </p:val>
                                        </p:tav>
                                        <p:tav tm="100000">
                                          <p:val>
                                            <p:strVal val="#ppt_h"/>
                                          </p:val>
                                        </p:tav>
                                      </p:tavLst>
                                    </p:anim>
                                    <p:animEffect transition="in" filter="fade">
                                      <p:cBhvr>
                                        <p:cTn id="50" dur="500"/>
                                        <p:tgtEl>
                                          <p:spTgt spid="64"/>
                                        </p:tgtEl>
                                      </p:cBhvr>
                                    </p:animEffect>
                                  </p:childTnLst>
                                </p:cTn>
                              </p:par>
                              <p:par>
                                <p:cTn id="51" presetID="53" presetClass="entr" presetSubtype="16" fill="hold" nodeType="withEffect">
                                  <p:stCondLst>
                                    <p:cond delay="0"/>
                                  </p:stCondLst>
                                  <p:childTnLst>
                                    <p:set>
                                      <p:cBhvr>
                                        <p:cTn id="52" dur="1" fill="hold">
                                          <p:stCondLst>
                                            <p:cond delay="0"/>
                                          </p:stCondLst>
                                        </p:cTn>
                                        <p:tgtEl>
                                          <p:spTgt spid="72"/>
                                        </p:tgtEl>
                                        <p:attrNameLst>
                                          <p:attrName>style.visibility</p:attrName>
                                        </p:attrNameLst>
                                      </p:cBhvr>
                                      <p:to>
                                        <p:strVal val="visible"/>
                                      </p:to>
                                    </p:set>
                                    <p:anim calcmode="lin" valueType="num">
                                      <p:cBhvr>
                                        <p:cTn id="53" dur="500" fill="hold"/>
                                        <p:tgtEl>
                                          <p:spTgt spid="72"/>
                                        </p:tgtEl>
                                        <p:attrNameLst>
                                          <p:attrName>ppt_w</p:attrName>
                                        </p:attrNameLst>
                                      </p:cBhvr>
                                      <p:tavLst>
                                        <p:tav tm="0">
                                          <p:val>
                                            <p:fltVal val="0"/>
                                          </p:val>
                                        </p:tav>
                                        <p:tav tm="100000">
                                          <p:val>
                                            <p:strVal val="#ppt_w"/>
                                          </p:val>
                                        </p:tav>
                                      </p:tavLst>
                                    </p:anim>
                                    <p:anim calcmode="lin" valueType="num">
                                      <p:cBhvr>
                                        <p:cTn id="54" dur="500" fill="hold"/>
                                        <p:tgtEl>
                                          <p:spTgt spid="72"/>
                                        </p:tgtEl>
                                        <p:attrNameLst>
                                          <p:attrName>ppt_h</p:attrName>
                                        </p:attrNameLst>
                                      </p:cBhvr>
                                      <p:tavLst>
                                        <p:tav tm="0">
                                          <p:val>
                                            <p:fltVal val="0"/>
                                          </p:val>
                                        </p:tav>
                                        <p:tav tm="100000">
                                          <p:val>
                                            <p:strVal val="#ppt_h"/>
                                          </p:val>
                                        </p:tav>
                                      </p:tavLst>
                                    </p:anim>
                                    <p:animEffect transition="in" filter="fade">
                                      <p:cBhvr>
                                        <p:cTn id="55" dur="500"/>
                                        <p:tgtEl>
                                          <p:spTgt spid="72"/>
                                        </p:tgtEl>
                                      </p:cBhvr>
                                    </p:animEffect>
                                  </p:childTnLst>
                                </p:cTn>
                              </p:par>
                            </p:childTnLst>
                          </p:cTn>
                        </p:par>
                        <p:par>
                          <p:cTn id="56" fill="hold">
                            <p:stCondLst>
                              <p:cond delay="3500"/>
                            </p:stCondLst>
                            <p:childTnLst>
                              <p:par>
                                <p:cTn id="57" presetID="22" presetClass="entr" presetSubtype="8" fill="hold" grpId="0" nodeType="afterEffect">
                                  <p:stCondLst>
                                    <p:cond delay="0"/>
                                  </p:stCondLst>
                                  <p:childTnLst>
                                    <p:set>
                                      <p:cBhvr>
                                        <p:cTn id="58" dur="1" fill="hold">
                                          <p:stCondLst>
                                            <p:cond delay="0"/>
                                          </p:stCondLst>
                                        </p:cTn>
                                        <p:tgtEl>
                                          <p:spTgt spid="32"/>
                                        </p:tgtEl>
                                        <p:attrNameLst>
                                          <p:attrName>style.visibility</p:attrName>
                                        </p:attrNameLst>
                                      </p:cBhvr>
                                      <p:to>
                                        <p:strVal val="visible"/>
                                      </p:to>
                                    </p:set>
                                    <p:animEffect transition="in" filter="wipe(left)">
                                      <p:cBhvr>
                                        <p:cTn id="59" dur="500"/>
                                        <p:tgtEl>
                                          <p:spTgt spid="32"/>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wipe(left)">
                                      <p:cBhvr>
                                        <p:cTn id="62" dur="500"/>
                                        <p:tgtEl>
                                          <p:spTgt spid="27"/>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36"/>
                                        </p:tgtEl>
                                        <p:attrNameLst>
                                          <p:attrName>style.visibility</p:attrName>
                                        </p:attrNameLst>
                                      </p:cBhvr>
                                      <p:to>
                                        <p:strVal val="visible"/>
                                      </p:to>
                                    </p:set>
                                    <p:animEffect transition="in" filter="wipe(left)">
                                      <p:cBhvr>
                                        <p:cTn id="65" dur="500"/>
                                        <p:tgtEl>
                                          <p:spTgt spid="36"/>
                                        </p:tgtEl>
                                      </p:cBhvr>
                                    </p:animEffect>
                                  </p:childTnLst>
                                </p:cTn>
                              </p:par>
                            </p:childTnLst>
                          </p:cTn>
                        </p:par>
                        <p:par>
                          <p:cTn id="66" fill="hold">
                            <p:stCondLst>
                              <p:cond delay="4000"/>
                            </p:stCondLst>
                            <p:childTnLst>
                              <p:par>
                                <p:cTn id="67" presetID="22" presetClass="entr" presetSubtype="1" fill="hold" grpId="0" nodeType="afterEffect">
                                  <p:stCondLst>
                                    <p:cond delay="0"/>
                                  </p:stCondLst>
                                  <p:childTnLst>
                                    <p:set>
                                      <p:cBhvr>
                                        <p:cTn id="68" dur="1" fill="hold">
                                          <p:stCondLst>
                                            <p:cond delay="0"/>
                                          </p:stCondLst>
                                        </p:cTn>
                                        <p:tgtEl>
                                          <p:spTgt spid="31"/>
                                        </p:tgtEl>
                                        <p:attrNameLst>
                                          <p:attrName>style.visibility</p:attrName>
                                        </p:attrNameLst>
                                      </p:cBhvr>
                                      <p:to>
                                        <p:strVal val="visible"/>
                                      </p:to>
                                    </p:set>
                                    <p:animEffect transition="in" filter="wipe(up)">
                                      <p:cBhvr>
                                        <p:cTn id="69" dur="500"/>
                                        <p:tgtEl>
                                          <p:spTgt spid="31"/>
                                        </p:tgtEl>
                                      </p:cBhvr>
                                    </p:animEffect>
                                  </p:childTnLst>
                                </p:cTn>
                              </p:par>
                              <p:par>
                                <p:cTn id="70" presetID="22" presetClass="entr" presetSubtype="1" fill="hold" grpId="0" nodeType="withEffect">
                                  <p:stCondLst>
                                    <p:cond delay="0"/>
                                  </p:stCondLst>
                                  <p:childTnLst>
                                    <p:set>
                                      <p:cBhvr>
                                        <p:cTn id="71" dur="1" fill="hold">
                                          <p:stCondLst>
                                            <p:cond delay="0"/>
                                          </p:stCondLst>
                                        </p:cTn>
                                        <p:tgtEl>
                                          <p:spTgt spid="26"/>
                                        </p:tgtEl>
                                        <p:attrNameLst>
                                          <p:attrName>style.visibility</p:attrName>
                                        </p:attrNameLst>
                                      </p:cBhvr>
                                      <p:to>
                                        <p:strVal val="visible"/>
                                      </p:to>
                                    </p:set>
                                    <p:animEffect transition="in" filter="wipe(up)">
                                      <p:cBhvr>
                                        <p:cTn id="72" dur="500"/>
                                        <p:tgtEl>
                                          <p:spTgt spid="26"/>
                                        </p:tgtEl>
                                      </p:cBhvr>
                                    </p:animEffect>
                                  </p:childTnLst>
                                </p:cTn>
                              </p:par>
                              <p:par>
                                <p:cTn id="73" presetID="22" presetClass="entr" presetSubtype="1" fill="hold" grpId="0" nodeType="withEffect">
                                  <p:stCondLst>
                                    <p:cond delay="0"/>
                                  </p:stCondLst>
                                  <p:childTnLst>
                                    <p:set>
                                      <p:cBhvr>
                                        <p:cTn id="74" dur="1" fill="hold">
                                          <p:stCondLst>
                                            <p:cond delay="0"/>
                                          </p:stCondLst>
                                        </p:cTn>
                                        <p:tgtEl>
                                          <p:spTgt spid="35"/>
                                        </p:tgtEl>
                                        <p:attrNameLst>
                                          <p:attrName>style.visibility</p:attrName>
                                        </p:attrNameLst>
                                      </p:cBhvr>
                                      <p:to>
                                        <p:strVal val="visible"/>
                                      </p:to>
                                    </p:set>
                                    <p:animEffect transition="in" filter="wipe(up)">
                                      <p:cBhvr>
                                        <p:cTn id="75" dur="500"/>
                                        <p:tgtEl>
                                          <p:spTgt spid="35"/>
                                        </p:tgtEl>
                                      </p:cBhvr>
                                    </p:animEffect>
                                  </p:childTnLst>
                                </p:cTn>
                              </p:par>
                            </p:childTnLst>
                          </p:cTn>
                        </p:par>
                        <p:par>
                          <p:cTn id="76" fill="hold">
                            <p:stCondLst>
                              <p:cond delay="4500"/>
                            </p:stCondLst>
                            <p:childTnLst>
                              <p:par>
                                <p:cTn id="77" presetID="53" presetClass="entr" presetSubtype="16" fill="hold" grpId="0" nodeType="afterEffect">
                                  <p:stCondLst>
                                    <p:cond delay="0"/>
                                  </p:stCondLst>
                                  <p:childTnLst>
                                    <p:set>
                                      <p:cBhvr>
                                        <p:cTn id="78" dur="1" fill="hold">
                                          <p:stCondLst>
                                            <p:cond delay="0"/>
                                          </p:stCondLst>
                                        </p:cTn>
                                        <p:tgtEl>
                                          <p:spTgt spid="43"/>
                                        </p:tgtEl>
                                        <p:attrNameLst>
                                          <p:attrName>style.visibility</p:attrName>
                                        </p:attrNameLst>
                                      </p:cBhvr>
                                      <p:to>
                                        <p:strVal val="visible"/>
                                      </p:to>
                                    </p:set>
                                    <p:anim calcmode="lin" valueType="num">
                                      <p:cBhvr>
                                        <p:cTn id="79" dur="500" fill="hold"/>
                                        <p:tgtEl>
                                          <p:spTgt spid="43"/>
                                        </p:tgtEl>
                                        <p:attrNameLst>
                                          <p:attrName>ppt_w</p:attrName>
                                        </p:attrNameLst>
                                      </p:cBhvr>
                                      <p:tavLst>
                                        <p:tav tm="0">
                                          <p:val>
                                            <p:fltVal val="0"/>
                                          </p:val>
                                        </p:tav>
                                        <p:tav tm="100000">
                                          <p:val>
                                            <p:strVal val="#ppt_w"/>
                                          </p:val>
                                        </p:tav>
                                      </p:tavLst>
                                    </p:anim>
                                    <p:anim calcmode="lin" valueType="num">
                                      <p:cBhvr>
                                        <p:cTn id="80" dur="500" fill="hold"/>
                                        <p:tgtEl>
                                          <p:spTgt spid="43"/>
                                        </p:tgtEl>
                                        <p:attrNameLst>
                                          <p:attrName>ppt_h</p:attrName>
                                        </p:attrNameLst>
                                      </p:cBhvr>
                                      <p:tavLst>
                                        <p:tav tm="0">
                                          <p:val>
                                            <p:fltVal val="0"/>
                                          </p:val>
                                        </p:tav>
                                        <p:tav tm="100000">
                                          <p:val>
                                            <p:strVal val="#ppt_h"/>
                                          </p:val>
                                        </p:tav>
                                      </p:tavLst>
                                    </p:anim>
                                    <p:animEffect transition="in" filter="fade">
                                      <p:cBhvr>
                                        <p:cTn id="81" dur="500"/>
                                        <p:tgtEl>
                                          <p:spTgt spid="43"/>
                                        </p:tgtEl>
                                      </p:cBhvr>
                                    </p:animEffect>
                                  </p:childTnLst>
                                </p:cTn>
                              </p:par>
                            </p:childTnLst>
                          </p:cTn>
                        </p:par>
                        <p:par>
                          <p:cTn id="82" fill="hold">
                            <p:stCondLst>
                              <p:cond delay="5000"/>
                            </p:stCondLst>
                            <p:childTnLst>
                              <p:par>
                                <p:cTn id="83" presetID="22" presetClass="entr" presetSubtype="8" fill="hold" grpId="0" nodeType="afterEffect">
                                  <p:stCondLst>
                                    <p:cond delay="0"/>
                                  </p:stCondLst>
                                  <p:childTnLst>
                                    <p:set>
                                      <p:cBhvr>
                                        <p:cTn id="84" dur="1" fill="hold">
                                          <p:stCondLst>
                                            <p:cond delay="0"/>
                                          </p:stCondLst>
                                        </p:cTn>
                                        <p:tgtEl>
                                          <p:spTgt spid="44"/>
                                        </p:tgtEl>
                                        <p:attrNameLst>
                                          <p:attrName>style.visibility</p:attrName>
                                        </p:attrNameLst>
                                      </p:cBhvr>
                                      <p:to>
                                        <p:strVal val="visible"/>
                                      </p:to>
                                    </p:set>
                                    <p:animEffect transition="in" filter="wipe(left)">
                                      <p:cBhvr>
                                        <p:cTn id="85" dur="500"/>
                                        <p:tgtEl>
                                          <p:spTgt spid="44"/>
                                        </p:tgtEl>
                                      </p:cBhvr>
                                    </p:animEffect>
                                  </p:childTnLst>
                                </p:cTn>
                              </p:par>
                            </p:childTnLst>
                          </p:cTn>
                        </p:par>
                        <p:par>
                          <p:cTn id="86" fill="hold">
                            <p:stCondLst>
                              <p:cond delay="5500"/>
                            </p:stCondLst>
                            <p:childTnLst>
                              <p:par>
                                <p:cTn id="87" presetID="10" presetClass="entr" presetSubtype="0" fill="hold" grpId="0" nodeType="afterEffect">
                                  <p:stCondLst>
                                    <p:cond delay="0"/>
                                  </p:stCondLst>
                                  <p:childTnLst>
                                    <p:set>
                                      <p:cBhvr>
                                        <p:cTn id="88" dur="1" fill="hold">
                                          <p:stCondLst>
                                            <p:cond delay="0"/>
                                          </p:stCondLst>
                                        </p:cTn>
                                        <p:tgtEl>
                                          <p:spTgt spid="51"/>
                                        </p:tgtEl>
                                        <p:attrNameLst>
                                          <p:attrName>style.visibility</p:attrName>
                                        </p:attrNameLst>
                                      </p:cBhvr>
                                      <p:to>
                                        <p:strVal val="visible"/>
                                      </p:to>
                                    </p:set>
                                    <p:animEffect transition="in" filter="fade">
                                      <p:cBhvr>
                                        <p:cTn id="89" dur="500"/>
                                        <p:tgtEl>
                                          <p:spTgt spid="51"/>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41"/>
                                        </p:tgtEl>
                                        <p:attrNameLst>
                                          <p:attrName>style.visibility</p:attrName>
                                        </p:attrNameLst>
                                      </p:cBhvr>
                                      <p:to>
                                        <p:strVal val="visible"/>
                                      </p:to>
                                    </p:set>
                                    <p:animEffect transition="in" filter="fade">
                                      <p:cBhvr>
                                        <p:cTn id="92" dur="500"/>
                                        <p:tgtEl>
                                          <p:spTgt spid="41"/>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39"/>
                                        </p:tgtEl>
                                        <p:attrNameLst>
                                          <p:attrName>style.visibility</p:attrName>
                                        </p:attrNameLst>
                                      </p:cBhvr>
                                      <p:to>
                                        <p:strVal val="visible"/>
                                      </p:to>
                                    </p:set>
                                    <p:animEffect transition="in" filter="fade">
                                      <p:cBhvr>
                                        <p:cTn id="95"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3" grpId="0" animBg="1"/>
      <p:bldP spid="26" grpId="0"/>
      <p:bldP spid="27" grpId="0"/>
      <p:bldP spid="29" grpId="0" animBg="1"/>
      <p:bldP spid="31" grpId="0"/>
      <p:bldP spid="32" grpId="0"/>
      <p:bldP spid="33" grpId="0" animBg="1"/>
      <p:bldP spid="35" grpId="0"/>
      <p:bldP spid="36" grpId="0"/>
      <p:bldP spid="51" grpId="0" animBg="1"/>
      <p:bldP spid="41" grpId="0" animBg="1"/>
      <p:bldP spid="43" grpId="0" animBg="1"/>
      <p:bldP spid="44" grpId="0"/>
      <p:bldP spid="5" grpId="0"/>
      <p:bldP spid="37" grpId="0"/>
      <p:bldP spid="39" grpId="0" animBg="1"/>
    </p:bldLst>
  </p:timing>
</p:sld>
</file>

<file path=ppt/theme/theme1.xml><?xml version="1.0" encoding="utf-8"?>
<a:theme xmlns:a="http://schemas.openxmlformats.org/drawingml/2006/main" name="1_Office Theme">
  <a:themeElements>
    <a:clrScheme name="Multicolor 01 Dark">
      <a:dk1>
        <a:srgbClr val="FFFFFF"/>
      </a:dk1>
      <a:lt1>
        <a:srgbClr val="313C3C"/>
      </a:lt1>
      <a:dk2>
        <a:srgbClr val="313C41"/>
      </a:dk2>
      <a:lt2>
        <a:srgbClr val="FFFFFF"/>
      </a:lt2>
      <a:accent1>
        <a:srgbClr val="F7951D"/>
      </a:accent1>
      <a:accent2>
        <a:srgbClr val="CA1C65"/>
      </a:accent2>
      <a:accent3>
        <a:srgbClr val="832F91"/>
      </a:accent3>
      <a:accent4>
        <a:srgbClr val="00B695"/>
      </a:accent4>
      <a:accent5>
        <a:srgbClr val="40C4E5"/>
      </a:accent5>
      <a:accent6>
        <a:srgbClr val="92D050"/>
      </a:accent6>
      <a:hlink>
        <a:srgbClr val="A05024"/>
      </a:hlink>
      <a:folHlink>
        <a:srgbClr val="FEC037"/>
      </a:folHlink>
    </a:clrScheme>
    <a:fontScheme name="Barlow &amp; Roboto">
      <a:majorFont>
        <a:latin typeface="Barlow"/>
        <a:ea typeface=""/>
        <a:cs typeface=""/>
      </a:majorFont>
      <a:minorFont>
        <a:latin typeface="Robot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964</TotalTime>
  <Words>1730</Words>
  <Application>Microsoft Office PowerPoint</Application>
  <PresentationFormat>Widescreen</PresentationFormat>
  <Paragraphs>241</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Barlow</vt:lpstr>
      <vt:lpstr>Calibri</vt:lpstr>
      <vt:lpstr>Roboto</vt:lpstr>
      <vt:lpstr>1_Office Theme</vt:lpstr>
      <vt:lpstr>PowerPoint Presentation</vt:lpstr>
      <vt:lpstr>Agenda For Today</vt:lpstr>
      <vt:lpstr>Welcome Message</vt:lpstr>
      <vt:lpstr>Business opportunities are like buses, there's always another one coming</vt:lpstr>
      <vt:lpstr>About Us</vt:lpstr>
      <vt:lpstr>Our Vision &amp; Mission </vt:lpstr>
      <vt:lpstr>Our History Timeline</vt:lpstr>
      <vt:lpstr>Our History Timeline</vt:lpstr>
      <vt:lpstr>Our Service List</vt:lpstr>
      <vt:lpstr>Our Service List</vt:lpstr>
      <vt:lpstr>Our Best Facilities</vt:lpstr>
      <vt:lpstr>Our 2021 Best Achivement</vt:lpstr>
      <vt:lpstr>Business opportunities are like buses, there's always another one coming</vt:lpstr>
      <vt:lpstr>Meet The Team</vt:lpstr>
      <vt:lpstr>Meet The Team</vt:lpstr>
      <vt:lpstr>Meet The Team</vt:lpstr>
      <vt:lpstr>Our Office Gallery</vt:lpstr>
      <vt:lpstr>PowerPoint Presentation</vt:lpstr>
      <vt:lpstr>PowerPoint Presentation</vt:lpstr>
      <vt:lpstr>Our Office Gallery</vt:lpstr>
      <vt:lpstr>Our Device Mockup</vt:lpstr>
      <vt:lpstr>Our Device Mockup</vt:lpstr>
      <vt:lpstr>Creative Process</vt:lpstr>
      <vt:lpstr>Our Chart Data</vt:lpstr>
      <vt:lpstr>Our Map Data</vt:lpstr>
      <vt:lpstr>Our Map Data</vt:lpstr>
      <vt:lpstr>Our Pricing Table</vt:lpstr>
      <vt:lpstr>Our Client Testimonial</vt:lpstr>
      <vt:lpstr>Contact Us Here</vt:lpstr>
      <vt:lpstr>Thank You</vt:lpstr>
    </vt:vector>
  </TitlesOfParts>
  <Manager>Slide Factory</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SlideFactory</dc:creator>
  <cp:lastModifiedBy>Septhania Rosandi</cp:lastModifiedBy>
  <cp:revision>236</cp:revision>
  <dcterms:created xsi:type="dcterms:W3CDTF">2019-01-23T07:32:06Z</dcterms:created>
  <dcterms:modified xsi:type="dcterms:W3CDTF">2021-05-04T16:47:50Z</dcterms:modified>
</cp:coreProperties>
</file>